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
  </p:notesMasterIdLst>
  <p:sldIdLst>
    <p:sldId id="256" r:id="rId2"/>
  </p:sldIdLst>
  <p:sldSz cx="49377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A490BA5-26B4-2742-A30A-C18D7288BAF6}">
          <p14:sldIdLst/>
        </p14:section>
        <p14:section name="Untitled Section" id="{4BE8FB7C-F0D3-AF48-9A38-EED91BA9A526}">
          <p14:sldIdLst/>
        </p14:section>
        <p14:section name="Untitled Section" id="{E852416F-9167-F848-B796-150C64C638C1}">
          <p14:sldIdLst/>
        </p14:section>
        <p14:section name="Untitled Section" id="{9307FAB0-5D1F-A74F-973F-2047072F034D}">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FE"/>
    <a:srgbClr val="E3EAFF"/>
    <a:srgbClr val="D49936"/>
    <a:srgbClr val="EA9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p:restoredTop sz="96058"/>
  </p:normalViewPr>
  <p:slideViewPr>
    <p:cSldViewPr snapToGrid="0" snapToObjects="1">
      <p:cViewPr varScale="1">
        <p:scale>
          <a:sx n="14" d="100"/>
          <a:sy n="14" d="100"/>
        </p:scale>
        <p:origin x="12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EF54C-855B-ED4F-A727-3D6BB641F69D}" type="datetimeFigureOut">
              <a:rPr lang="en-US" smtClean="0"/>
              <a:t>11/24/2020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D8049-A6F3-E94B-AAFA-5ACD387F4534}" type="slidenum">
              <a:rPr lang="en-US" smtClean="0"/>
              <a:t>‹#›</a:t>
            </a:fld>
            <a:endParaRPr lang="en-US"/>
          </a:p>
        </p:txBody>
      </p:sp>
    </p:spTree>
    <p:extLst>
      <p:ext uri="{BB962C8B-B14F-4D97-AF65-F5344CB8AC3E}">
        <p14:creationId xmlns:p14="http://schemas.microsoft.com/office/powerpoint/2010/main" val="523106476"/>
      </p:ext>
    </p:extLst>
  </p:cSld>
  <p:clrMap bg1="lt1" tx1="dk1" bg2="lt2" tx2="dk2" accent1="accent1" accent2="accent2" accent3="accent3" accent4="accent4" accent5="accent5" accent6="accent6" hlink="hlink" folHlink="folHlink"/>
  <p:notesStyle>
    <a:lvl1pPr marL="0" algn="l" defTabSz="4388649" rtl="0" eaLnBrk="1" latinLnBrk="0" hangingPunct="1">
      <a:defRPr sz="5760" kern="1200">
        <a:solidFill>
          <a:schemeClr val="tx1"/>
        </a:solidFill>
        <a:latin typeface="+mn-lt"/>
        <a:ea typeface="+mn-ea"/>
        <a:cs typeface="+mn-cs"/>
      </a:defRPr>
    </a:lvl1pPr>
    <a:lvl2pPr marL="2194325" algn="l" defTabSz="4388649" rtl="0" eaLnBrk="1" latinLnBrk="0" hangingPunct="1">
      <a:defRPr sz="5760" kern="1200">
        <a:solidFill>
          <a:schemeClr val="tx1"/>
        </a:solidFill>
        <a:latin typeface="+mn-lt"/>
        <a:ea typeface="+mn-ea"/>
        <a:cs typeface="+mn-cs"/>
      </a:defRPr>
    </a:lvl2pPr>
    <a:lvl3pPr marL="4388649" algn="l" defTabSz="4388649" rtl="0" eaLnBrk="1" latinLnBrk="0" hangingPunct="1">
      <a:defRPr sz="5760" kern="1200">
        <a:solidFill>
          <a:schemeClr val="tx1"/>
        </a:solidFill>
        <a:latin typeface="+mn-lt"/>
        <a:ea typeface="+mn-ea"/>
        <a:cs typeface="+mn-cs"/>
      </a:defRPr>
    </a:lvl3pPr>
    <a:lvl4pPr marL="6582975" algn="l" defTabSz="4388649" rtl="0" eaLnBrk="1" latinLnBrk="0" hangingPunct="1">
      <a:defRPr sz="5760" kern="1200">
        <a:solidFill>
          <a:schemeClr val="tx1"/>
        </a:solidFill>
        <a:latin typeface="+mn-lt"/>
        <a:ea typeface="+mn-ea"/>
        <a:cs typeface="+mn-cs"/>
      </a:defRPr>
    </a:lvl4pPr>
    <a:lvl5pPr marL="8777300" algn="l" defTabSz="4388649" rtl="0" eaLnBrk="1" latinLnBrk="0" hangingPunct="1">
      <a:defRPr sz="5760" kern="1200">
        <a:solidFill>
          <a:schemeClr val="tx1"/>
        </a:solidFill>
        <a:latin typeface="+mn-lt"/>
        <a:ea typeface="+mn-ea"/>
        <a:cs typeface="+mn-cs"/>
      </a:defRPr>
    </a:lvl5pPr>
    <a:lvl6pPr marL="10971624" algn="l" defTabSz="4388649" rtl="0" eaLnBrk="1" latinLnBrk="0" hangingPunct="1">
      <a:defRPr sz="5760" kern="1200">
        <a:solidFill>
          <a:schemeClr val="tx1"/>
        </a:solidFill>
        <a:latin typeface="+mn-lt"/>
        <a:ea typeface="+mn-ea"/>
        <a:cs typeface="+mn-cs"/>
      </a:defRPr>
    </a:lvl6pPr>
    <a:lvl7pPr marL="13165949" algn="l" defTabSz="4388649" rtl="0" eaLnBrk="1" latinLnBrk="0" hangingPunct="1">
      <a:defRPr sz="5760" kern="1200">
        <a:solidFill>
          <a:schemeClr val="tx1"/>
        </a:solidFill>
        <a:latin typeface="+mn-lt"/>
        <a:ea typeface="+mn-ea"/>
        <a:cs typeface="+mn-cs"/>
      </a:defRPr>
    </a:lvl7pPr>
    <a:lvl8pPr marL="15360274" algn="l" defTabSz="4388649" rtl="0" eaLnBrk="1" latinLnBrk="0" hangingPunct="1">
      <a:defRPr sz="5760" kern="1200">
        <a:solidFill>
          <a:schemeClr val="tx1"/>
        </a:solidFill>
        <a:latin typeface="+mn-lt"/>
        <a:ea typeface="+mn-ea"/>
        <a:cs typeface="+mn-cs"/>
      </a:defRPr>
    </a:lvl8pPr>
    <a:lvl9pPr marL="17554599" algn="l" defTabSz="4388649"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D8049-A6F3-E94B-AAFA-5ACD387F4534}" type="slidenum">
              <a:rPr lang="en-US" smtClean="0"/>
              <a:t>1</a:t>
            </a:fld>
            <a:endParaRPr lang="en-US"/>
          </a:p>
        </p:txBody>
      </p:sp>
    </p:spTree>
    <p:extLst>
      <p:ext uri="{BB962C8B-B14F-4D97-AF65-F5344CB8AC3E}">
        <p14:creationId xmlns:p14="http://schemas.microsoft.com/office/powerpoint/2010/main" val="305101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3114A9-64FD-3F4C-B459-2156CD44AE1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66785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114A9-64FD-3F4C-B459-2156CD44AE1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112185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114A9-64FD-3F4C-B459-2156CD44AE1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100209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3114A9-64FD-3F4C-B459-2156CD44AE1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164487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3114A9-64FD-3F4C-B459-2156CD44AE1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81234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3114A9-64FD-3F4C-B459-2156CD44AE17}"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76346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3114A9-64FD-3F4C-B459-2156CD44AE17}"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167486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3114A9-64FD-3F4C-B459-2156CD44AE17}"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287704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114A9-64FD-3F4C-B459-2156CD44AE17}"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319351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3114A9-64FD-3F4C-B459-2156CD44AE17}"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74005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3114A9-64FD-3F4C-B459-2156CD44AE17}"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21A4E-7E24-7540-8B3B-CAA5630C6F0C}" type="slidenum">
              <a:rPr lang="en-US" smtClean="0"/>
              <a:t>‹#›</a:t>
            </a:fld>
            <a:endParaRPr lang="en-US"/>
          </a:p>
        </p:txBody>
      </p:sp>
    </p:spTree>
    <p:extLst>
      <p:ext uri="{BB962C8B-B14F-4D97-AF65-F5344CB8AC3E}">
        <p14:creationId xmlns:p14="http://schemas.microsoft.com/office/powerpoint/2010/main" val="26543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9E3114A9-64FD-3F4C-B459-2156CD44AE17}" type="datetimeFigureOut">
              <a:rPr lang="en-US" smtClean="0"/>
              <a:t>11/24/2020</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D721A4E-7E24-7540-8B3B-CAA5630C6F0C}" type="slidenum">
              <a:rPr lang="en-US" smtClean="0"/>
              <a:t>‹#›</a:t>
            </a:fld>
            <a:endParaRPr lang="en-US"/>
          </a:p>
        </p:txBody>
      </p:sp>
    </p:spTree>
    <p:extLst>
      <p:ext uri="{BB962C8B-B14F-4D97-AF65-F5344CB8AC3E}">
        <p14:creationId xmlns:p14="http://schemas.microsoft.com/office/powerpoint/2010/main" val="25796513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Diagram&#10;&#10;Description automatically generated">
            <a:extLst>
              <a:ext uri="{FF2B5EF4-FFF2-40B4-BE49-F238E27FC236}">
                <a16:creationId xmlns:a16="http://schemas.microsoft.com/office/drawing/2014/main" id="{B7982371-63F2-6049-86AD-4682A74B129F}"/>
              </a:ext>
            </a:extLst>
          </p:cNvPr>
          <p:cNvPicPr>
            <a:picLocks noChangeAspect="1"/>
          </p:cNvPicPr>
          <p:nvPr/>
        </p:nvPicPr>
        <p:blipFill rotWithShape="1">
          <a:blip r:embed="rId3"/>
          <a:srcRect r="12759"/>
          <a:stretch/>
        </p:blipFill>
        <p:spPr>
          <a:xfrm>
            <a:off x="3123920" y="19376204"/>
            <a:ext cx="11584230" cy="12061312"/>
          </a:xfrm>
          <a:prstGeom prst="rect">
            <a:avLst/>
          </a:prstGeom>
        </p:spPr>
      </p:pic>
      <p:sp>
        <p:nvSpPr>
          <p:cNvPr id="4" name="Title 3">
            <a:extLst>
              <a:ext uri="{FF2B5EF4-FFF2-40B4-BE49-F238E27FC236}">
                <a16:creationId xmlns:a16="http://schemas.microsoft.com/office/drawing/2014/main" id="{2B216ADA-10D6-0F43-9BFF-A83E997AE042}"/>
              </a:ext>
            </a:extLst>
          </p:cNvPr>
          <p:cNvSpPr>
            <a:spLocks noGrp="1"/>
          </p:cNvSpPr>
          <p:nvPr>
            <p:ph type="title"/>
          </p:nvPr>
        </p:nvSpPr>
        <p:spPr>
          <a:xfrm>
            <a:off x="7036422" y="804043"/>
            <a:ext cx="35327063" cy="3436900"/>
          </a:xfrm>
          <a:noFill/>
        </p:spPr>
        <p:txBody>
          <a:bodyPr>
            <a:normAutofit/>
          </a:bodyPr>
          <a:lstStyle/>
          <a:p>
            <a:pPr algn="ctr"/>
            <a:r>
              <a:rPr lang="en-US" sz="7200" b="1" dirty="0"/>
              <a:t>Building Collaborative Proving Grounds for R2O2R – NASA/CCMC – </a:t>
            </a:r>
            <a:br>
              <a:rPr lang="en-US" sz="7200" b="1" dirty="0"/>
            </a:br>
            <a:r>
              <a:rPr lang="en-US" sz="7200" b="1" dirty="0"/>
              <a:t>NOAA/Space Weather Prediction Testbed (SWPT) Partnership</a:t>
            </a:r>
          </a:p>
        </p:txBody>
      </p:sp>
      <p:pic>
        <p:nvPicPr>
          <p:cNvPr id="9" name="Content Placeholder 8">
            <a:extLst>
              <a:ext uri="{FF2B5EF4-FFF2-40B4-BE49-F238E27FC236}">
                <a16:creationId xmlns:a16="http://schemas.microsoft.com/office/drawing/2014/main" id="{F1B43FCD-FB6E-4B47-883C-533981F11271}"/>
              </a:ext>
            </a:extLst>
          </p:cNvPr>
          <p:cNvPicPr>
            <a:picLocks noGrp="1" noChangeAspect="1"/>
          </p:cNvPicPr>
          <p:nvPr>
            <p:ph idx="1"/>
          </p:nvPr>
        </p:nvPicPr>
        <p:blipFill>
          <a:blip r:embed="rId4"/>
          <a:stretch>
            <a:fillRect/>
          </a:stretch>
        </p:blipFill>
        <p:spPr>
          <a:xfrm>
            <a:off x="41871576" y="988340"/>
            <a:ext cx="3886167" cy="3160749"/>
          </a:xfrm>
        </p:spPr>
      </p:pic>
      <p:sp>
        <p:nvSpPr>
          <p:cNvPr id="11" name="Rectangle 10">
            <a:extLst>
              <a:ext uri="{FF2B5EF4-FFF2-40B4-BE49-F238E27FC236}">
                <a16:creationId xmlns:a16="http://schemas.microsoft.com/office/drawing/2014/main" id="{3E585B0C-3AAF-4B43-8E59-0FE039AF8E7C}"/>
              </a:ext>
            </a:extLst>
          </p:cNvPr>
          <p:cNvSpPr/>
          <p:nvPr/>
        </p:nvSpPr>
        <p:spPr>
          <a:xfrm>
            <a:off x="8926287" y="3468015"/>
            <a:ext cx="30871884" cy="2301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274320" bIns="137160" numCol="1" spcCol="0" rtlCol="0" fromWordArt="0" anchor="ctr" anchorCtr="0" forceAA="0" compatLnSpc="1">
            <a:prstTxWarp prst="textNoShape">
              <a:avLst/>
            </a:prstTxWarp>
            <a:noAutofit/>
          </a:bodyPr>
          <a:lstStyle/>
          <a:p>
            <a:pPr algn="ctr"/>
            <a:r>
              <a:rPr lang="en-US" sz="4400" dirty="0">
                <a:solidFill>
                  <a:schemeClr val="tx1"/>
                </a:solidFill>
              </a:rPr>
              <a:t>T. Tsui[1], M. Cash[2], C. C. </a:t>
            </a:r>
            <a:r>
              <a:rPr lang="en-US" sz="4400" dirty="0" err="1">
                <a:solidFill>
                  <a:schemeClr val="tx1"/>
                </a:solidFill>
              </a:rPr>
              <a:t>Didigu</a:t>
            </a:r>
            <a:r>
              <a:rPr lang="en-US" sz="4400" dirty="0">
                <a:solidFill>
                  <a:schemeClr val="tx1"/>
                </a:solidFill>
              </a:rPr>
              <a:t>[1], R. </a:t>
            </a:r>
            <a:r>
              <a:rPr lang="en-US" sz="4400" dirty="0" err="1">
                <a:solidFill>
                  <a:schemeClr val="tx1"/>
                </a:solidFill>
              </a:rPr>
              <a:t>Dodani</a:t>
            </a:r>
            <a:r>
              <a:rPr lang="en-US" sz="4400" dirty="0">
                <a:solidFill>
                  <a:schemeClr val="tx1"/>
                </a:solidFill>
              </a:rPr>
              <a:t>[2], M. England[2], B. Gordon[2], S. Hill[2], M. </a:t>
            </a:r>
            <a:r>
              <a:rPr lang="en-US" sz="4400" dirty="0" err="1">
                <a:solidFill>
                  <a:schemeClr val="tx1"/>
                </a:solidFill>
              </a:rPr>
              <a:t>Husler</a:t>
            </a:r>
            <a:r>
              <a:rPr lang="en-US" sz="4400" dirty="0">
                <a:solidFill>
                  <a:schemeClr val="tx1"/>
                </a:solidFill>
              </a:rPr>
              <a:t>[2], M. Kuznetsova[1], </a:t>
            </a:r>
            <a:br>
              <a:rPr lang="en-US" sz="4400" dirty="0">
                <a:solidFill>
                  <a:schemeClr val="tx1"/>
                </a:solidFill>
              </a:rPr>
            </a:br>
            <a:r>
              <a:rPr lang="en-US" sz="4400" dirty="0">
                <a:solidFill>
                  <a:schemeClr val="tx1"/>
                </a:solidFill>
              </a:rPr>
              <a:t>C. Lauer[2], L. Mays[1], C. Wallace[2], C. Wiegand[1], J. Yue[1]</a:t>
            </a:r>
          </a:p>
          <a:p>
            <a:pPr algn="ctr"/>
            <a:r>
              <a:rPr lang="en-US" sz="4400" dirty="0">
                <a:solidFill>
                  <a:schemeClr val="tx1"/>
                </a:solidFill>
              </a:rPr>
              <a:t>[1] NASA Goddard Space Flight Center, [2] NOAA Space Weather Prediction Testbed</a:t>
            </a:r>
          </a:p>
        </p:txBody>
      </p:sp>
      <p:pic>
        <p:nvPicPr>
          <p:cNvPr id="6" name="Graphic 5">
            <a:extLst>
              <a:ext uri="{FF2B5EF4-FFF2-40B4-BE49-F238E27FC236}">
                <a16:creationId xmlns:a16="http://schemas.microsoft.com/office/drawing/2014/main" id="{AC76C30E-9F0C-3745-ADD8-26795B95C1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30700" y="1016010"/>
            <a:ext cx="3184071" cy="3184071"/>
          </a:xfrm>
          <a:prstGeom prst="rect">
            <a:avLst/>
          </a:prstGeom>
        </p:spPr>
      </p:pic>
      <p:pic>
        <p:nvPicPr>
          <p:cNvPr id="19" name="Picture 18">
            <a:extLst>
              <a:ext uri="{FF2B5EF4-FFF2-40B4-BE49-F238E27FC236}">
                <a16:creationId xmlns:a16="http://schemas.microsoft.com/office/drawing/2014/main" id="{6276DAFD-3C7B-7741-8D85-03E37E58D475}"/>
              </a:ext>
            </a:extLst>
          </p:cNvPr>
          <p:cNvPicPr>
            <a:picLocks noChangeAspect="1"/>
          </p:cNvPicPr>
          <p:nvPr/>
        </p:nvPicPr>
        <p:blipFill>
          <a:blip r:embed="rId7"/>
          <a:stretch>
            <a:fillRect/>
          </a:stretch>
        </p:blipFill>
        <p:spPr>
          <a:xfrm>
            <a:off x="38361492" y="988340"/>
            <a:ext cx="3909964" cy="3160749"/>
          </a:xfrm>
          <a:prstGeom prst="rect">
            <a:avLst/>
          </a:prstGeom>
        </p:spPr>
      </p:pic>
      <p:grpSp>
        <p:nvGrpSpPr>
          <p:cNvPr id="60" name="Group 59">
            <a:extLst>
              <a:ext uri="{FF2B5EF4-FFF2-40B4-BE49-F238E27FC236}">
                <a16:creationId xmlns:a16="http://schemas.microsoft.com/office/drawing/2014/main" id="{DDCAF30E-6666-6441-8061-5681847E4826}"/>
              </a:ext>
            </a:extLst>
          </p:cNvPr>
          <p:cNvGrpSpPr/>
          <p:nvPr/>
        </p:nvGrpSpPr>
        <p:grpSpPr>
          <a:xfrm>
            <a:off x="16701750" y="14475953"/>
            <a:ext cx="14788371" cy="13118346"/>
            <a:chOff x="1720359" y="13292735"/>
            <a:chExt cx="12969551" cy="12383032"/>
          </a:xfrm>
        </p:grpSpPr>
        <p:pic>
          <p:nvPicPr>
            <p:cNvPr id="56" name="Picture 55" descr="Architecture for Collaborative Evaluation (ACE) environment&#10;">
              <a:extLst>
                <a:ext uri="{FF2B5EF4-FFF2-40B4-BE49-F238E27FC236}">
                  <a16:creationId xmlns:a16="http://schemas.microsoft.com/office/drawing/2014/main" id="{328446D6-7229-B84F-BB7B-BB22B7BEC372}"/>
                </a:ext>
              </a:extLst>
            </p:cNvPr>
            <p:cNvPicPr>
              <a:picLocks noChangeAspect="1"/>
            </p:cNvPicPr>
            <p:nvPr/>
          </p:nvPicPr>
          <p:blipFill>
            <a:blip r:embed="rId8"/>
            <a:stretch>
              <a:fillRect/>
            </a:stretch>
          </p:blipFill>
          <p:spPr>
            <a:xfrm>
              <a:off x="2305387" y="14017473"/>
              <a:ext cx="12001935" cy="9902632"/>
            </a:xfrm>
            <a:prstGeom prst="rect">
              <a:avLst/>
            </a:prstGeom>
          </p:spPr>
        </p:pic>
        <p:grpSp>
          <p:nvGrpSpPr>
            <p:cNvPr id="40" name="Group 39">
              <a:extLst>
                <a:ext uri="{FF2B5EF4-FFF2-40B4-BE49-F238E27FC236}">
                  <a16:creationId xmlns:a16="http://schemas.microsoft.com/office/drawing/2014/main" id="{B667ABAF-4B71-FA4B-AE0B-18C479FFFFCB}"/>
                </a:ext>
              </a:extLst>
            </p:cNvPr>
            <p:cNvGrpSpPr/>
            <p:nvPr/>
          </p:nvGrpSpPr>
          <p:grpSpPr>
            <a:xfrm>
              <a:off x="1720359" y="13292735"/>
              <a:ext cx="12969551" cy="12383032"/>
              <a:chOff x="24657471" y="7451860"/>
              <a:chExt cx="18157372" cy="17336243"/>
            </a:xfrm>
          </p:grpSpPr>
          <p:sp>
            <p:nvSpPr>
              <p:cNvPr id="27" name="TextBox 26">
                <a:extLst>
                  <a:ext uri="{FF2B5EF4-FFF2-40B4-BE49-F238E27FC236}">
                    <a16:creationId xmlns:a16="http://schemas.microsoft.com/office/drawing/2014/main" id="{427214F5-8902-0242-9A05-4A4D7A2578C4}"/>
                  </a:ext>
                </a:extLst>
              </p:cNvPr>
              <p:cNvSpPr txBox="1"/>
              <p:nvPr/>
            </p:nvSpPr>
            <p:spPr>
              <a:xfrm>
                <a:off x="25407123" y="22864514"/>
                <a:ext cx="14957218" cy="1838580"/>
              </a:xfrm>
              <a:prstGeom prst="rect">
                <a:avLst/>
              </a:prstGeom>
              <a:noFill/>
            </p:spPr>
            <p:txBody>
              <a:bodyPr wrap="square" rtlCol="0">
                <a:spAutoFit/>
              </a:bodyPr>
              <a:lstStyle/>
              <a:p>
                <a:pPr algn="ctr"/>
                <a:r>
                  <a:rPr lang="en-US" sz="3600" b="1" dirty="0"/>
                  <a:t>Architecture for Collaborative Evaluation (ACE) </a:t>
                </a:r>
                <a:br>
                  <a:rPr lang="en-US" sz="3600" b="1" dirty="0"/>
                </a:br>
                <a:r>
                  <a:rPr lang="en-US" sz="3600" b="1" dirty="0"/>
                  <a:t>environment</a:t>
                </a:r>
              </a:p>
            </p:txBody>
          </p:sp>
          <p:pic>
            <p:nvPicPr>
              <p:cNvPr id="28" name="Picture 27">
                <a:extLst>
                  <a:ext uri="{FF2B5EF4-FFF2-40B4-BE49-F238E27FC236}">
                    <a16:creationId xmlns:a16="http://schemas.microsoft.com/office/drawing/2014/main" id="{6889266A-633B-0340-8DF4-39C02C464C69}"/>
                  </a:ext>
                </a:extLst>
              </p:cNvPr>
              <p:cNvPicPr>
                <a:picLocks noChangeAspect="1"/>
              </p:cNvPicPr>
              <p:nvPr/>
            </p:nvPicPr>
            <p:blipFill>
              <a:blip r:embed="rId9"/>
              <a:stretch>
                <a:fillRect/>
              </a:stretch>
            </p:blipFill>
            <p:spPr>
              <a:xfrm>
                <a:off x="25476510" y="10286819"/>
                <a:ext cx="2103217" cy="2306099"/>
              </a:xfrm>
              <a:prstGeom prst="rect">
                <a:avLst/>
              </a:prstGeom>
            </p:spPr>
          </p:pic>
          <p:sp>
            <p:nvSpPr>
              <p:cNvPr id="29" name="Rounded Rectangle 28">
                <a:extLst>
                  <a:ext uri="{FF2B5EF4-FFF2-40B4-BE49-F238E27FC236}">
                    <a16:creationId xmlns:a16="http://schemas.microsoft.com/office/drawing/2014/main" id="{18396EB7-6A38-984B-B5A3-EA0E49801D13}"/>
                  </a:ext>
                </a:extLst>
              </p:cNvPr>
              <p:cNvSpPr/>
              <p:nvPr/>
            </p:nvSpPr>
            <p:spPr>
              <a:xfrm>
                <a:off x="24657471" y="7451860"/>
                <a:ext cx="18157372" cy="17336243"/>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2"/>
              </a:p>
            </p:txBody>
          </p:sp>
        </p:grpSp>
      </p:grpSp>
      <p:sp>
        <p:nvSpPr>
          <p:cNvPr id="34" name="TextBox 33">
            <a:extLst>
              <a:ext uri="{FF2B5EF4-FFF2-40B4-BE49-F238E27FC236}">
                <a16:creationId xmlns:a16="http://schemas.microsoft.com/office/drawing/2014/main" id="{3F513B57-3D50-564B-9874-50B3AAFD97EE}"/>
              </a:ext>
            </a:extLst>
          </p:cNvPr>
          <p:cNvSpPr txBox="1"/>
          <p:nvPr/>
        </p:nvSpPr>
        <p:spPr>
          <a:xfrm>
            <a:off x="32430769" y="19764790"/>
            <a:ext cx="13716000" cy="8716232"/>
          </a:xfrm>
          <a:prstGeom prst="rect">
            <a:avLst/>
          </a:prstGeom>
          <a:noFill/>
        </p:spPr>
        <p:txBody>
          <a:bodyPr wrap="square" rtlCol="0">
            <a:spAutoFit/>
          </a:bodyPr>
          <a:lstStyle/>
          <a:p>
            <a:pPr defTabSz="3657673" fontAlgn="base">
              <a:lnSpc>
                <a:spcPct val="90000"/>
              </a:lnSpc>
            </a:pPr>
            <a:r>
              <a:rPr lang="en-US" sz="3600" b="1" dirty="0">
                <a:solidFill>
                  <a:srgbClr val="000000"/>
                </a:solidFill>
                <a:latin typeface="Calibri" panose="020F0502020204030204" pitchFamily="34" charset="0"/>
              </a:rPr>
              <a:t>Lessons Learned</a:t>
            </a:r>
          </a:p>
          <a:p>
            <a:pPr marL="342900" indent="-342900">
              <a:buFont typeface="Arial" panose="020B0604020202020204" pitchFamily="34" charset="0"/>
              <a:buChar char="•"/>
            </a:pPr>
            <a:r>
              <a:rPr lang="en-US" sz="2400" dirty="0"/>
              <a:t>AWS offers many storage options. </a:t>
            </a:r>
            <a:r>
              <a:rPr lang="en-US" sz="2400" b="1" dirty="0"/>
              <a:t>S3 is the ideal solution for most cases.</a:t>
            </a:r>
            <a:r>
              <a:rPr lang="en-US" sz="2400" dirty="0"/>
              <a:t> It is the cheapest solution; you pay what you use. With Elastic Block Store (EBS), you pay what you have allocated, regardless of how much you use.</a:t>
            </a:r>
          </a:p>
          <a:p>
            <a:pPr marL="342900" indent="-342900">
              <a:buFont typeface="Arial" panose="020B0604020202020204" pitchFamily="34" charset="0"/>
              <a:buChar char="•"/>
            </a:pPr>
            <a:r>
              <a:rPr lang="en-US" sz="2400" dirty="0"/>
              <a:t>In the environment, multi-factor authentication (MFA) was enabled for each user. Because MFA requires human interaction, we encountered permissions issues when accessing the S3 bucket from the EC2 instance during runtime. To solve this problem,</a:t>
            </a:r>
            <a:r>
              <a:rPr lang="en-US" sz="2400" b="1" dirty="0"/>
              <a:t> we used AWS Identity &amp; Access Management (IAM) roles for authentication.</a:t>
            </a:r>
            <a:endParaRPr lang="en-US" sz="2400" dirty="0"/>
          </a:p>
          <a:p>
            <a:pPr marL="342900" indent="-342900">
              <a:buFont typeface="Arial" panose="020B0604020202020204" pitchFamily="34" charset="0"/>
              <a:buChar char="•"/>
            </a:pPr>
            <a:r>
              <a:rPr lang="en-US" sz="2400" dirty="0"/>
              <a:t>In general, </a:t>
            </a:r>
            <a:r>
              <a:rPr lang="en-US" sz="2400" b="1" dirty="0"/>
              <a:t>using IAM roles instead of IAM users was preferred</a:t>
            </a:r>
            <a:r>
              <a:rPr lang="en-US" sz="2400" dirty="0"/>
              <a:t> for EC2 because IAM user access keys are in plaintext, and the returned temporary Security Token Service (STS) credential expires. IAM roles will also take care of the S3 permissions and key rotation for you automatically.</a:t>
            </a:r>
          </a:p>
          <a:p>
            <a:pPr marL="342900" indent="-342900">
              <a:buFont typeface="Arial" panose="020B0604020202020204" pitchFamily="34" charset="0"/>
              <a:buChar char="•"/>
            </a:pPr>
            <a:r>
              <a:rPr lang="en-US" sz="2400" dirty="0"/>
              <a:t>Initially, we tried to mount S3 as a file system, known as S3fs. However, the performance of S3fs was a showstopper. We tried s3fs-fuse and </a:t>
            </a:r>
            <a:r>
              <a:rPr lang="en-US" sz="2400" dirty="0" err="1"/>
              <a:t>goofys</a:t>
            </a:r>
            <a:r>
              <a:rPr lang="en-US" sz="2400" dirty="0"/>
              <a:t> but both these s3fs libraries would unmount the S3 bucket whenever </a:t>
            </a:r>
            <a:r>
              <a:rPr lang="en-US" sz="2400" dirty="0" err="1"/>
              <a:t>CTIPe</a:t>
            </a:r>
            <a:r>
              <a:rPr lang="en-US" sz="2400" dirty="0"/>
              <a:t> issued a write. We believe they are unable to keep up with the model input and output rate. In the end, </a:t>
            </a:r>
            <a:r>
              <a:rPr lang="en-US" sz="2400" dirty="0" err="1"/>
              <a:t>CTIPe</a:t>
            </a:r>
            <a:r>
              <a:rPr lang="en-US" sz="2400" dirty="0"/>
              <a:t> was configured to write to device storage; </a:t>
            </a:r>
            <a:r>
              <a:rPr lang="en-US" sz="2400" b="1" dirty="0"/>
              <a:t>the AWS Command Line Interface (CLI) would then be used to push/sync the data to S3.</a:t>
            </a:r>
            <a:endParaRPr lang="en-US" sz="2400" dirty="0"/>
          </a:p>
          <a:p>
            <a:pPr marL="342900" indent="-342900">
              <a:buFont typeface="Arial" panose="020B0604020202020204" pitchFamily="34" charset="0"/>
              <a:buChar char="•"/>
            </a:pPr>
            <a:r>
              <a:rPr lang="en-US" sz="2400" dirty="0"/>
              <a:t>Another issue we encountered was with the permissions/ownership of the directory and files created by </a:t>
            </a:r>
            <a:r>
              <a:rPr lang="en-US" sz="2400" dirty="0" err="1"/>
              <a:t>CTIPe</a:t>
            </a:r>
            <a:r>
              <a:rPr lang="en-US" sz="2400" dirty="0"/>
              <a:t>. The original </a:t>
            </a:r>
            <a:r>
              <a:rPr lang="en-US" sz="2400" dirty="0" err="1"/>
              <a:t>CTIPe</a:t>
            </a:r>
            <a:r>
              <a:rPr lang="en-US" sz="2400" dirty="0"/>
              <a:t> containers created files with a hardcoded UID and GID of 1003. On the server/instance that we were using, the user had a different UID/GID and was unable to write to the S3 mount. To solve this,</a:t>
            </a:r>
            <a:r>
              <a:rPr lang="en-US" sz="2400" b="1" dirty="0"/>
              <a:t> the Docker container was modified to accept any UID/GID during build time, </a:t>
            </a:r>
            <a:r>
              <a:rPr lang="en-US" sz="2400" dirty="0"/>
              <a:t>which provides system flexibility. </a:t>
            </a:r>
          </a:p>
          <a:p>
            <a:pPr marL="342900" indent="-342900">
              <a:buFont typeface="Arial" panose="020B0604020202020204" pitchFamily="34" charset="0"/>
              <a:buChar char="•"/>
            </a:pPr>
            <a:r>
              <a:rPr lang="en-US" sz="2400" dirty="0"/>
              <a:t>We employed best practices for container, model/software, and AWS common services while developing the ACE environment and software.</a:t>
            </a:r>
          </a:p>
        </p:txBody>
      </p:sp>
      <p:sp>
        <p:nvSpPr>
          <p:cNvPr id="35" name="TextBox 34">
            <a:extLst>
              <a:ext uri="{FF2B5EF4-FFF2-40B4-BE49-F238E27FC236}">
                <a16:creationId xmlns:a16="http://schemas.microsoft.com/office/drawing/2014/main" id="{8D4E4DEC-100B-B646-95C8-C4A42C20FE89}"/>
              </a:ext>
            </a:extLst>
          </p:cNvPr>
          <p:cNvSpPr txBox="1"/>
          <p:nvPr/>
        </p:nvSpPr>
        <p:spPr>
          <a:xfrm>
            <a:off x="32430769" y="28859349"/>
            <a:ext cx="13716000" cy="3715184"/>
          </a:xfrm>
          <a:prstGeom prst="rect">
            <a:avLst/>
          </a:prstGeom>
          <a:noFill/>
        </p:spPr>
        <p:txBody>
          <a:bodyPr wrap="square" rtlCol="0">
            <a:spAutoFit/>
          </a:bodyPr>
          <a:lstStyle/>
          <a:p>
            <a:pPr defTabSz="3657673" fontAlgn="base">
              <a:lnSpc>
                <a:spcPct val="90000"/>
              </a:lnSpc>
            </a:pPr>
            <a:r>
              <a:rPr lang="en-US" sz="3600" b="1" dirty="0">
                <a:solidFill>
                  <a:srgbClr val="000000"/>
                </a:solidFill>
                <a:latin typeface="Calibri" panose="020F0502020204030204" pitchFamily="34" charset="0"/>
              </a:rPr>
              <a:t>Future Plans</a:t>
            </a:r>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We plan to:</a:t>
            </a:r>
          </a:p>
          <a:p>
            <a:pPr marL="244933" indent="-244933" fontAlgn="base">
              <a:buFont typeface="Arial" panose="020B0604020202020204" pitchFamily="34" charset="0"/>
              <a:buChar char="•"/>
            </a:pPr>
            <a:r>
              <a:rPr lang="en-US" sz="2400" dirty="0">
                <a:solidFill>
                  <a:srgbClr val="000000"/>
                </a:solidFill>
                <a:latin typeface="Calibri" panose="020F0502020204030204" pitchFamily="34" charset="0"/>
              </a:rPr>
              <a:t>Continue adding more operational and/or research containerized serial models to ACE while employing the best practices that we have identified.</a:t>
            </a:r>
          </a:p>
          <a:p>
            <a:pPr marL="244933" indent="-244933" fontAlgn="base">
              <a:buFont typeface="Arial" panose="020B0604020202020204" pitchFamily="34" charset="0"/>
              <a:buChar char="•"/>
            </a:pPr>
            <a:r>
              <a:rPr lang="en-US" sz="2400" dirty="0">
                <a:solidFill>
                  <a:srgbClr val="000000"/>
                </a:solidFill>
                <a:latin typeface="Calibri" panose="020F0502020204030204" pitchFamily="34" charset="0"/>
              </a:rPr>
              <a:t>Continue to evaluate ACE environment for R2O2R framework.</a:t>
            </a:r>
          </a:p>
          <a:p>
            <a:pPr marL="244933" indent="-244933" fontAlgn="base">
              <a:buFont typeface="Arial" panose="020B0604020202020204" pitchFamily="34" charset="0"/>
              <a:buChar char="•"/>
            </a:pPr>
            <a:r>
              <a:rPr lang="en-US" sz="2400" dirty="0">
                <a:solidFill>
                  <a:srgbClr val="000000"/>
                </a:solidFill>
                <a:latin typeface="Calibri" panose="020F0502020204030204" pitchFamily="34" charset="0"/>
              </a:rPr>
              <a:t>Enhance current ACE environment with AWS Parallel Cluster for parallel models.</a:t>
            </a:r>
          </a:p>
          <a:p>
            <a:pPr marL="244933" indent="-244933" fontAlgn="base">
              <a:buFont typeface="Arial" panose="020B0604020202020204" pitchFamily="34" charset="0"/>
              <a:buChar char="•"/>
            </a:pPr>
            <a:r>
              <a:rPr lang="en-US" sz="2400" dirty="0">
                <a:solidFill>
                  <a:srgbClr val="000000"/>
                </a:solidFill>
                <a:latin typeface="Calibri" panose="020F0502020204030204" pitchFamily="34" charset="0"/>
              </a:rPr>
              <a:t>If opportunity presents, add parallel model to ACE.</a:t>
            </a:r>
          </a:p>
          <a:p>
            <a:pPr marL="244933" indent="-244933" fontAlgn="base">
              <a:buFont typeface="Arial" panose="020B0604020202020204" pitchFamily="34" charset="0"/>
              <a:buChar char="•"/>
            </a:pPr>
            <a:r>
              <a:rPr lang="en-US" sz="2400" dirty="0">
                <a:solidFill>
                  <a:srgbClr val="000000"/>
                </a:solidFill>
                <a:latin typeface="Calibri" panose="020F0502020204030204" pitchFamily="34" charset="0"/>
              </a:rPr>
              <a:t>Evaluate GitLab Container Registry for improved portability.</a:t>
            </a:r>
          </a:p>
          <a:p>
            <a:pPr marL="244933" indent="-244933" fontAlgn="base">
              <a:buFont typeface="Arial" panose="020B0604020202020204" pitchFamily="34" charset="0"/>
              <a:buChar char="•"/>
            </a:pPr>
            <a:r>
              <a:rPr lang="en-US" sz="2400" dirty="0">
                <a:solidFill>
                  <a:srgbClr val="000000"/>
                </a:solidFill>
                <a:latin typeface="Calibri" panose="020F0502020204030204" pitchFamily="34" charset="0"/>
              </a:rPr>
              <a:t>Explore container orchestration with Kubernetes. </a:t>
            </a:r>
          </a:p>
          <a:p>
            <a:endParaRPr lang="en-US" sz="1102" dirty="0"/>
          </a:p>
        </p:txBody>
      </p:sp>
      <p:sp>
        <p:nvSpPr>
          <p:cNvPr id="36" name="TextBox 35">
            <a:extLst>
              <a:ext uri="{FF2B5EF4-FFF2-40B4-BE49-F238E27FC236}">
                <a16:creationId xmlns:a16="http://schemas.microsoft.com/office/drawing/2014/main" id="{BADD6667-209B-1E46-8EDC-100AE178E37B}"/>
              </a:ext>
            </a:extLst>
          </p:cNvPr>
          <p:cNvSpPr txBox="1"/>
          <p:nvPr/>
        </p:nvSpPr>
        <p:spPr>
          <a:xfrm>
            <a:off x="32430769" y="7264088"/>
            <a:ext cx="13716000" cy="5842349"/>
          </a:xfrm>
          <a:prstGeom prst="rect">
            <a:avLst/>
          </a:prstGeom>
        </p:spPr>
        <p:txBody>
          <a:bodyPr vert="horz" lIns="65314" tIns="32657" rIns="65314" bIns="32657" rtlCol="0" anchor="t">
            <a:noAutofit/>
          </a:bodyPr>
          <a:lstStyle>
            <a:defPPr>
              <a:defRPr lang="en-US"/>
            </a:defPPr>
            <a:lvl1pPr indent="0" defTabSz="5120640" fontAlgn="base">
              <a:lnSpc>
                <a:spcPct val="90000"/>
              </a:lnSpc>
              <a:spcBef>
                <a:spcPts val="0"/>
              </a:spcBef>
              <a:buFont typeface="Arial" panose="020B0604020202020204" pitchFamily="34" charset="0"/>
              <a:buNone/>
              <a:defRPr sz="2800" b="1">
                <a:solidFill>
                  <a:srgbClr val="000000"/>
                </a:solidFill>
                <a:highlight>
                  <a:srgbClr val="FFFF00"/>
                </a:highlight>
                <a:latin typeface="Calibri" panose="020F0502020204030204" pitchFamily="34" charset="0"/>
              </a:defRPr>
            </a:lvl1pPr>
            <a:lvl2pPr marL="3840480" indent="-1280160" defTabSz="5120640">
              <a:lnSpc>
                <a:spcPct val="90000"/>
              </a:lnSpc>
              <a:spcBef>
                <a:spcPts val="2800"/>
              </a:spcBef>
              <a:buFont typeface="Arial" panose="020B0604020202020204" pitchFamily="34" charset="0"/>
              <a:buChar char="•"/>
              <a:defRPr sz="13440"/>
            </a:lvl2pPr>
            <a:lvl3pPr marL="6400800" indent="-1280160" defTabSz="5120640">
              <a:lnSpc>
                <a:spcPct val="90000"/>
              </a:lnSpc>
              <a:spcBef>
                <a:spcPts val="2800"/>
              </a:spcBef>
              <a:buFont typeface="Arial" panose="020B0604020202020204" pitchFamily="34" charset="0"/>
              <a:buChar char="•"/>
              <a:defRPr sz="11200"/>
            </a:lvl3pPr>
            <a:lvl4pPr marL="8961120" indent="-1280160" defTabSz="5120640">
              <a:lnSpc>
                <a:spcPct val="90000"/>
              </a:lnSpc>
              <a:spcBef>
                <a:spcPts val="2800"/>
              </a:spcBef>
              <a:buFont typeface="Arial" panose="020B0604020202020204" pitchFamily="34" charset="0"/>
              <a:buChar char="•"/>
              <a:defRPr sz="10080"/>
            </a:lvl4pPr>
            <a:lvl5pPr marL="11521440" indent="-1280160" defTabSz="5120640">
              <a:lnSpc>
                <a:spcPct val="90000"/>
              </a:lnSpc>
              <a:spcBef>
                <a:spcPts val="2800"/>
              </a:spcBef>
              <a:buFont typeface="Arial" panose="020B0604020202020204" pitchFamily="34" charset="0"/>
              <a:buChar char="•"/>
              <a:defRPr sz="10080"/>
            </a:lvl5pPr>
            <a:lvl6pPr marL="14081760" indent="-1280160" defTabSz="5120640">
              <a:lnSpc>
                <a:spcPct val="90000"/>
              </a:lnSpc>
              <a:spcBef>
                <a:spcPts val="2800"/>
              </a:spcBef>
              <a:buFont typeface="Arial" panose="020B0604020202020204" pitchFamily="34" charset="0"/>
              <a:buChar char="•"/>
              <a:defRPr sz="10080"/>
            </a:lvl6pPr>
            <a:lvl7pPr marL="16642080" indent="-1280160" defTabSz="5120640">
              <a:lnSpc>
                <a:spcPct val="90000"/>
              </a:lnSpc>
              <a:spcBef>
                <a:spcPts val="2800"/>
              </a:spcBef>
              <a:buFont typeface="Arial" panose="020B0604020202020204" pitchFamily="34" charset="0"/>
              <a:buChar char="•"/>
              <a:defRPr sz="10080"/>
            </a:lvl7pPr>
            <a:lvl8pPr marL="19202400" indent="-1280160" defTabSz="5120640">
              <a:lnSpc>
                <a:spcPct val="90000"/>
              </a:lnSpc>
              <a:spcBef>
                <a:spcPts val="2800"/>
              </a:spcBef>
              <a:buFont typeface="Arial" panose="020B0604020202020204" pitchFamily="34" charset="0"/>
              <a:buChar char="•"/>
              <a:defRPr sz="10080"/>
            </a:lvl8pPr>
            <a:lvl9pPr marL="21762720" indent="-1280160" defTabSz="5120640">
              <a:lnSpc>
                <a:spcPct val="90000"/>
              </a:lnSpc>
              <a:spcBef>
                <a:spcPts val="2800"/>
              </a:spcBef>
              <a:buFont typeface="Arial" panose="020B0604020202020204" pitchFamily="34" charset="0"/>
              <a:buChar char="•"/>
              <a:defRPr sz="10080"/>
            </a:lvl9pPr>
          </a:lstStyle>
          <a:p>
            <a:endParaRPr lang="en-US" sz="2000" dirty="0"/>
          </a:p>
        </p:txBody>
      </p:sp>
      <p:sp>
        <p:nvSpPr>
          <p:cNvPr id="64" name="Content Placeholder 2">
            <a:extLst>
              <a:ext uri="{FF2B5EF4-FFF2-40B4-BE49-F238E27FC236}">
                <a16:creationId xmlns:a16="http://schemas.microsoft.com/office/drawing/2014/main" id="{F7261004-DD55-1440-9BC7-E06A1D5EF91B}"/>
              </a:ext>
            </a:extLst>
          </p:cNvPr>
          <p:cNvSpPr txBox="1">
            <a:spLocks/>
          </p:cNvSpPr>
          <p:nvPr/>
        </p:nvSpPr>
        <p:spPr>
          <a:xfrm>
            <a:off x="2672662" y="5957809"/>
            <a:ext cx="13716000" cy="5947070"/>
          </a:xfrm>
          <a:prstGeom prst="rect">
            <a:avLst/>
          </a:prstGeom>
          <a:solidFill>
            <a:srgbClr val="E2F0FE"/>
          </a:solidFill>
          <a:ln w="25400" cap="rnd">
            <a:solidFill>
              <a:schemeClr val="accent1">
                <a:shade val="50000"/>
              </a:schemeClr>
            </a:solidFill>
            <a:bevel/>
          </a:ln>
        </p:spPr>
        <p:txBody>
          <a:bodyPr vert="horz" lIns="65314" tIns="32657" rIns="65314" bIns="32657" rtlCol="0" anchor="t">
            <a:noAutofit/>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fontAlgn="base">
              <a:spcBef>
                <a:spcPts val="0"/>
              </a:spcBef>
              <a:buNone/>
            </a:pPr>
            <a:r>
              <a:rPr lang="en-US" sz="3600" b="1" dirty="0">
                <a:solidFill>
                  <a:srgbClr val="000000"/>
                </a:solidFill>
                <a:latin typeface="Calibri" panose="020F0502020204030204" pitchFamily="34" charset="0"/>
              </a:rPr>
              <a:t>Summary</a:t>
            </a:r>
          </a:p>
          <a:p>
            <a:pPr marL="332248" indent="-332248" fontAlgn="base">
              <a:spcBef>
                <a:spcPts val="0"/>
              </a:spcBef>
            </a:pPr>
            <a:r>
              <a:rPr lang="en-US" sz="2400" dirty="0">
                <a:solidFill>
                  <a:srgbClr val="000000"/>
                </a:solidFill>
                <a:latin typeface="Calibri" panose="020F0502020204030204" pitchFamily="34" charset="0"/>
              </a:rPr>
              <a:t>A Research-to-Operations Operations-to-Research (R2O2R) environment in the Amazon Web Services (AWS) cloud was successfully implemented.</a:t>
            </a:r>
          </a:p>
          <a:p>
            <a:pPr marL="332248" indent="-332248" fontAlgn="base">
              <a:spcBef>
                <a:spcPts val="0"/>
              </a:spcBef>
            </a:pPr>
            <a:endParaRPr lang="en-US" sz="2400" dirty="0">
              <a:solidFill>
                <a:srgbClr val="000000"/>
              </a:solidFill>
              <a:latin typeface="Calibri" panose="020F0502020204030204" pitchFamily="34" charset="0"/>
            </a:endParaRPr>
          </a:p>
          <a:p>
            <a:pPr marL="332248" indent="-332248" fontAlgn="base">
              <a:spcBef>
                <a:spcPts val="0"/>
              </a:spcBef>
            </a:pPr>
            <a:r>
              <a:rPr lang="en-US" sz="2400" b="1" dirty="0">
                <a:solidFill>
                  <a:srgbClr val="000000"/>
                </a:solidFill>
                <a:latin typeface="Calibri" panose="020F0502020204030204" pitchFamily="34" charset="0"/>
              </a:rPr>
              <a:t>Effectively transitioned a containerized Coupled Thermosphere Ionosphere Plasmasphere Electrodynamics (</a:t>
            </a:r>
            <a:r>
              <a:rPr lang="en-US" sz="2400" b="1" dirty="0" err="1">
                <a:solidFill>
                  <a:srgbClr val="000000"/>
                </a:solidFill>
                <a:latin typeface="Calibri" panose="020F0502020204030204" pitchFamily="34" charset="0"/>
              </a:rPr>
              <a:t>CTIPe</a:t>
            </a:r>
            <a:r>
              <a:rPr lang="en-US" sz="2400" b="1" dirty="0">
                <a:solidFill>
                  <a:srgbClr val="000000"/>
                </a:solidFill>
                <a:latin typeface="Calibri" panose="020F0502020204030204" pitchFamily="34" charset="0"/>
              </a:rPr>
              <a:t>) model from operations to research through the R2O2R environment.</a:t>
            </a:r>
          </a:p>
          <a:p>
            <a:pPr marL="332248" indent="-332248" fontAlgn="base">
              <a:spcBef>
                <a:spcPts val="0"/>
              </a:spcBef>
            </a:pPr>
            <a:endParaRPr lang="en-US" sz="2400" dirty="0">
              <a:solidFill>
                <a:srgbClr val="000000"/>
              </a:solidFill>
              <a:latin typeface="Calibri" panose="020F0502020204030204" pitchFamily="34" charset="0"/>
            </a:endParaRPr>
          </a:p>
          <a:p>
            <a:pPr marL="332248" indent="-332248" fontAlgn="base">
              <a:spcBef>
                <a:spcPts val="0"/>
              </a:spcBef>
            </a:pPr>
            <a:r>
              <a:rPr lang="en-US" sz="2400" dirty="0">
                <a:solidFill>
                  <a:srgbClr val="000000"/>
                </a:solidFill>
                <a:latin typeface="Calibri" panose="020F0502020204030204" pitchFamily="34" charset="0"/>
              </a:rPr>
              <a:t>Using AWS cloud services promoted secure and </a:t>
            </a:r>
            <a:r>
              <a:rPr lang="en-US" sz="2400" b="1" dirty="0">
                <a:solidFill>
                  <a:srgbClr val="000000"/>
                </a:solidFill>
                <a:latin typeface="Calibri" panose="020F0502020204030204" pitchFamily="34" charset="0"/>
              </a:rPr>
              <a:t>convenient collaboration</a:t>
            </a:r>
            <a:r>
              <a:rPr lang="en-US" sz="2400" dirty="0">
                <a:solidFill>
                  <a:srgbClr val="000000"/>
                </a:solidFill>
                <a:latin typeface="Calibri" panose="020F0502020204030204" pitchFamily="34" charset="0"/>
              </a:rPr>
              <a:t> between operations and research teams. </a:t>
            </a:r>
          </a:p>
          <a:p>
            <a:pPr marL="332248" indent="-332248" fontAlgn="base">
              <a:spcBef>
                <a:spcPts val="0"/>
              </a:spcBef>
            </a:pPr>
            <a:endParaRPr lang="en-US" sz="2400" dirty="0">
              <a:solidFill>
                <a:srgbClr val="000000"/>
              </a:solidFill>
              <a:latin typeface="Calibri" panose="020F0502020204030204" pitchFamily="34" charset="0"/>
            </a:endParaRPr>
          </a:p>
          <a:p>
            <a:pPr marL="332248" indent="-332248" fontAlgn="base">
              <a:spcBef>
                <a:spcPts val="0"/>
              </a:spcBef>
            </a:pPr>
            <a:r>
              <a:rPr lang="en-US" sz="2400" dirty="0">
                <a:solidFill>
                  <a:srgbClr val="000000"/>
                </a:solidFill>
                <a:latin typeface="Calibri" panose="020F0502020204030204" pitchFamily="34" charset="0"/>
              </a:rPr>
              <a:t>Using Docker containers, as well as version control with GitLab, </a:t>
            </a:r>
            <a:r>
              <a:rPr lang="en-US" sz="2400" b="1" dirty="0">
                <a:solidFill>
                  <a:srgbClr val="000000"/>
                </a:solidFill>
                <a:latin typeface="Calibri" panose="020F0502020204030204" pitchFamily="34" charset="0"/>
              </a:rPr>
              <a:t>enabled rapid portability between operational and research systems.</a:t>
            </a:r>
          </a:p>
          <a:p>
            <a:pPr marL="332248" indent="-332248" fontAlgn="base">
              <a:spcBef>
                <a:spcPts val="0"/>
              </a:spcBef>
            </a:pPr>
            <a:endParaRPr lang="en-US" sz="2400" dirty="0">
              <a:solidFill>
                <a:srgbClr val="000000"/>
              </a:solidFill>
              <a:latin typeface="Calibri" panose="020F0502020204030204" pitchFamily="34" charset="0"/>
            </a:endParaRPr>
          </a:p>
          <a:p>
            <a:pPr marL="332248" indent="-332248" fontAlgn="base">
              <a:spcBef>
                <a:spcPts val="0"/>
              </a:spcBef>
            </a:pPr>
            <a:r>
              <a:rPr lang="en-US" sz="2400" dirty="0">
                <a:solidFill>
                  <a:srgbClr val="000000"/>
                </a:solidFill>
                <a:latin typeface="Calibri" panose="020F0502020204030204" pitchFamily="34" charset="0"/>
              </a:rPr>
              <a:t>Areas for improvement were identified and will be used to enhance this and future proving grounds.</a:t>
            </a:r>
          </a:p>
          <a:p>
            <a:pPr marL="332248" indent="-332248" fontAlgn="base">
              <a:spcBef>
                <a:spcPts val="0"/>
              </a:spcBef>
            </a:pPr>
            <a:endParaRPr lang="en-US" sz="2400" dirty="0">
              <a:solidFill>
                <a:srgbClr val="000000"/>
              </a:solidFill>
              <a:latin typeface="Calibri" panose="020F0502020204030204" pitchFamily="34" charset="0"/>
            </a:endParaRPr>
          </a:p>
          <a:p>
            <a:pPr marL="332248" indent="-332248" fontAlgn="base">
              <a:spcBef>
                <a:spcPts val="0"/>
              </a:spcBef>
            </a:pPr>
            <a:r>
              <a:rPr lang="en-US" sz="2400" dirty="0">
                <a:solidFill>
                  <a:srgbClr val="000000"/>
                </a:solidFill>
                <a:latin typeface="Calibri" panose="020F0502020204030204" pitchFamily="34" charset="0"/>
              </a:rPr>
              <a:t>Following </a:t>
            </a:r>
            <a:r>
              <a:rPr lang="en-US" sz="2400" b="1" dirty="0">
                <a:solidFill>
                  <a:srgbClr val="000000"/>
                </a:solidFill>
                <a:latin typeface="Calibri" panose="020F0502020204030204" pitchFamily="34" charset="0"/>
              </a:rPr>
              <a:t>best practices and standards was vital</a:t>
            </a:r>
            <a:r>
              <a:rPr lang="en-US" sz="2400" dirty="0">
                <a:solidFill>
                  <a:srgbClr val="000000"/>
                </a:solidFill>
                <a:latin typeface="Calibri" panose="020F0502020204030204" pitchFamily="34" charset="0"/>
              </a:rPr>
              <a:t> in ensuring a successful and repeatable outcome.</a:t>
            </a:r>
          </a:p>
        </p:txBody>
      </p:sp>
      <p:sp>
        <p:nvSpPr>
          <p:cNvPr id="59" name="TextBox 58">
            <a:extLst>
              <a:ext uri="{FF2B5EF4-FFF2-40B4-BE49-F238E27FC236}">
                <a16:creationId xmlns:a16="http://schemas.microsoft.com/office/drawing/2014/main" id="{8D05CDFF-AB9F-9240-B3C6-8AF3BAFB7A94}"/>
              </a:ext>
            </a:extLst>
          </p:cNvPr>
          <p:cNvSpPr txBox="1"/>
          <p:nvPr/>
        </p:nvSpPr>
        <p:spPr>
          <a:xfrm>
            <a:off x="17247645" y="5957809"/>
            <a:ext cx="13716000" cy="7663636"/>
          </a:xfrm>
          <a:prstGeom prst="rect">
            <a:avLst/>
          </a:prstGeom>
          <a:noFill/>
        </p:spPr>
        <p:txBody>
          <a:bodyPr wrap="square" rtlCol="0" anchor="t">
            <a:spAutoFit/>
          </a:bodyPr>
          <a:lstStyle/>
          <a:p>
            <a:r>
              <a:rPr lang="en-US" sz="3600" b="1" dirty="0"/>
              <a:t>Overview and Architecture of the ACE Environment</a:t>
            </a:r>
            <a:br>
              <a:rPr lang="en-US" sz="2400" dirty="0"/>
            </a:br>
            <a:r>
              <a:rPr lang="en-US" sz="2400" dirty="0"/>
              <a:t>The ACE environment consists of an AWS virtual network (VPC), subnets, and gateways. The environment was initially set up to mirror the operational environment as closely as possible. Deviation was introduced to secure AWS services or to take advantage of AWS services. The deployment process for ACE environment includes:</a:t>
            </a:r>
          </a:p>
          <a:p>
            <a:pPr marL="342900" indent="-342900">
              <a:buFont typeface="Arial" panose="020B0604020202020204" pitchFamily="34" charset="0"/>
              <a:buChar char="•"/>
            </a:pPr>
            <a:r>
              <a:rPr lang="en-US" sz="2400" dirty="0"/>
              <a:t>Virtual Private Cloud (VPC) was configured with public and private subnets, the appropriate network address translation (NAT), and internet gateways and route tables for inbound and outbound traffic. Servers within the private subnet, which do not have a route to the internet, will not have access to the internet. </a:t>
            </a:r>
          </a:p>
          <a:p>
            <a:pPr marL="342900" indent="-342900">
              <a:buFont typeface="Arial" panose="020B0604020202020204" pitchFamily="34" charset="0"/>
              <a:buChar char="•"/>
            </a:pPr>
            <a:r>
              <a:rPr lang="en-US" sz="2400" dirty="0"/>
              <a:t>Deployed a bastion host, with a public Elastic IP address, for secure access to other servers in the subnets. The bastion host is configured for inbound Secure Shell (SSH) access.</a:t>
            </a:r>
          </a:p>
          <a:p>
            <a:pPr marL="342900" indent="-342900">
              <a:buFont typeface="Arial" panose="020B0604020202020204" pitchFamily="34" charset="0"/>
              <a:buChar char="•"/>
            </a:pPr>
            <a:r>
              <a:rPr lang="en-US" sz="2400" dirty="0"/>
              <a:t>Launched a server for the SWPT-CCMC effort in the private subnet.</a:t>
            </a:r>
          </a:p>
          <a:p>
            <a:pPr marL="342900" indent="-342900">
              <a:buFont typeface="Arial" panose="020B0604020202020204" pitchFamily="34" charset="0"/>
              <a:buChar char="•"/>
            </a:pPr>
            <a:r>
              <a:rPr lang="en-US" sz="2400" dirty="0"/>
              <a:t>Configured Elastic Compute Cloud (EC2) security group for inbound access control. Ports are limited, allowing only the necessary access to hosts.</a:t>
            </a:r>
          </a:p>
          <a:p>
            <a:pPr marL="342900" indent="-342900">
              <a:buFont typeface="Arial" panose="020B0604020202020204" pitchFamily="34" charset="0"/>
              <a:buChar char="•"/>
            </a:pPr>
            <a:r>
              <a:rPr lang="en-US" sz="2400" dirty="0"/>
              <a:t>Created and configured a Simple Storage Service (S3) bucket to display model-derived images via a static website. The configuration includes enabling website hosting, setting permissions, and creating and uploading the index document (for example, index.html).  </a:t>
            </a:r>
          </a:p>
          <a:p>
            <a:pPr marL="342900" indent="-342900">
              <a:buFont typeface="Arial" panose="020B0604020202020204" pitchFamily="34" charset="0"/>
              <a:buChar char="•"/>
            </a:pPr>
            <a:r>
              <a:rPr lang="en-US" sz="2400" dirty="0"/>
              <a:t>Installed L3Harris IDL floating license server on the instance. As of July 2020, AWS License Manager is unable to manage IDL license. </a:t>
            </a:r>
          </a:p>
          <a:p>
            <a:pPr marL="342900" indent="-342900">
              <a:buFont typeface="Arial" panose="020B0604020202020204" pitchFamily="34" charset="0"/>
              <a:buChar char="•"/>
            </a:pPr>
            <a:endParaRPr lang="en-US" sz="2400" dirty="0"/>
          </a:p>
        </p:txBody>
      </p:sp>
      <p:pic>
        <p:nvPicPr>
          <p:cNvPr id="79" name="Content Placeholder 6" descr="Diagram&#10;&#10;Description automatically generated">
            <a:extLst>
              <a:ext uri="{FF2B5EF4-FFF2-40B4-BE49-F238E27FC236}">
                <a16:creationId xmlns:a16="http://schemas.microsoft.com/office/drawing/2014/main" id="{5952E26F-CF9E-1840-9680-F2E51BF306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57240" y="11791482"/>
            <a:ext cx="12795725" cy="8311716"/>
          </a:xfrm>
          <a:prstGeom prst="rect">
            <a:avLst/>
          </a:prstGeom>
        </p:spPr>
      </p:pic>
      <p:sp>
        <p:nvSpPr>
          <p:cNvPr id="61" name="TextBox 60">
            <a:extLst>
              <a:ext uri="{FF2B5EF4-FFF2-40B4-BE49-F238E27FC236}">
                <a16:creationId xmlns:a16="http://schemas.microsoft.com/office/drawing/2014/main" id="{2BDB4168-47E2-134E-85A1-699A123C77BC}"/>
              </a:ext>
            </a:extLst>
          </p:cNvPr>
          <p:cNvSpPr txBox="1"/>
          <p:nvPr/>
        </p:nvSpPr>
        <p:spPr>
          <a:xfrm>
            <a:off x="2672662" y="12141718"/>
            <a:ext cx="13716000" cy="6186309"/>
          </a:xfrm>
          <a:prstGeom prst="rect">
            <a:avLst/>
          </a:prstGeom>
          <a:noFill/>
        </p:spPr>
        <p:txBody>
          <a:bodyPr wrap="square" rtlCol="0">
            <a:spAutoFit/>
          </a:bodyPr>
          <a:lstStyle/>
          <a:p>
            <a:r>
              <a:rPr lang="en-US" sz="2400" dirty="0"/>
              <a:t>In 2016 and 2019, Executive Orders were signed by the President to prepare the Nation for Space Weather Events. At the forefront of being able to achieve this goal is the necessity to accelerate and enhance R2O2R. To drive this initiative, the Space Weather R2O2R Framework, initially led by NOAA and NASA, was developed. At the very center of the framework is the Space Weather Proving Grounds effort that will allow various institutions to collaborate, share, and advance their space weather modeling and simulation capabilities. The first of these Proving Grounds is the Architecture for Collaborative Evaluation (ACE) environment shared between the Community Coordinated Modeling Center (CCMC) at NASA and the Space Weather Prediction Testbed (SWPT) at NOAA. Since 2019, the ACE environment has been set up on the AWS cloud where it utilizes AWS cloud services and Docker containerization technology.</a:t>
            </a:r>
          </a:p>
          <a:p>
            <a:endParaRPr lang="en-US" sz="2400" dirty="0"/>
          </a:p>
          <a:p>
            <a:r>
              <a:rPr lang="en-US" sz="3600" b="1" dirty="0"/>
              <a:t>Design Goals</a:t>
            </a:r>
          </a:p>
          <a:p>
            <a:pPr marL="342900" indent="-342900">
              <a:buFont typeface="Arial" panose="020B0604020202020204" pitchFamily="34" charset="0"/>
              <a:buChar char="•"/>
            </a:pPr>
            <a:r>
              <a:rPr lang="en-US" sz="2400" dirty="0">
                <a:solidFill>
                  <a:srgbClr val="000000"/>
                </a:solidFill>
                <a:latin typeface="Calibri" panose="020F0502020204030204" pitchFamily="34" charset="0"/>
              </a:rPr>
              <a:t>To enhance operational-grade models and software.</a:t>
            </a:r>
          </a:p>
          <a:p>
            <a:pPr marL="342900" indent="-342900">
              <a:buFont typeface="Arial" panose="020B0604020202020204" pitchFamily="34" charset="0"/>
              <a:buChar char="•"/>
            </a:pPr>
            <a:r>
              <a:rPr lang="en-US" sz="2400" dirty="0">
                <a:solidFill>
                  <a:srgbClr val="000000"/>
                </a:solidFill>
                <a:latin typeface="Calibri" panose="020F0502020204030204" pitchFamily="34" charset="0"/>
              </a:rPr>
              <a:t>To demonstrate that research-grade models and software are </a:t>
            </a:r>
            <a:r>
              <a:rPr lang="en-US" sz="2400" b="1" dirty="0">
                <a:solidFill>
                  <a:srgbClr val="000000"/>
                </a:solidFill>
                <a:latin typeface="Calibri" panose="020F0502020204030204" pitchFamily="34" charset="0"/>
              </a:rPr>
              <a:t>ready to be transitioned into operational settings</a:t>
            </a:r>
            <a:r>
              <a:rPr lang="en-US" sz="2400" dirty="0">
                <a:solidFill>
                  <a:srgbClr val="000000"/>
                </a:solidFill>
                <a:latin typeface="Calibri" panose="020F0502020204030204" pitchFamily="34" charset="0"/>
              </a:rPr>
              <a:t>.</a:t>
            </a:r>
          </a:p>
          <a:p>
            <a:pPr marL="342900" indent="-342900">
              <a:buFont typeface="Arial" panose="020B0604020202020204" pitchFamily="34" charset="0"/>
              <a:buChar char="•"/>
            </a:pPr>
            <a:r>
              <a:rPr lang="en-US" sz="2400" dirty="0">
                <a:solidFill>
                  <a:srgbClr val="000000"/>
                </a:solidFill>
                <a:latin typeface="Calibri" panose="020F0502020204030204" pitchFamily="34" charset="0"/>
              </a:rPr>
              <a:t>Initially set up to mirror SWPC operational environment as closely as possible.</a:t>
            </a:r>
          </a:p>
          <a:p>
            <a:endParaRPr lang="en-US" sz="2400" dirty="0"/>
          </a:p>
        </p:txBody>
      </p:sp>
      <p:sp>
        <p:nvSpPr>
          <p:cNvPr id="109" name="TextBox 108">
            <a:extLst>
              <a:ext uri="{FF2B5EF4-FFF2-40B4-BE49-F238E27FC236}">
                <a16:creationId xmlns:a16="http://schemas.microsoft.com/office/drawing/2014/main" id="{95ED3F06-3B62-684D-9F81-B723963CAA14}"/>
              </a:ext>
            </a:extLst>
          </p:cNvPr>
          <p:cNvSpPr txBox="1"/>
          <p:nvPr/>
        </p:nvSpPr>
        <p:spPr>
          <a:xfrm>
            <a:off x="4104522" y="18564866"/>
            <a:ext cx="9623026" cy="646331"/>
          </a:xfrm>
          <a:prstGeom prst="rect">
            <a:avLst/>
          </a:prstGeom>
          <a:noFill/>
        </p:spPr>
        <p:txBody>
          <a:bodyPr wrap="square" rtlCol="0">
            <a:spAutoFit/>
          </a:bodyPr>
          <a:lstStyle/>
          <a:p>
            <a:r>
              <a:rPr lang="en-US" sz="3600" b="1" dirty="0"/>
              <a:t>R2O2R Software Transition and Data Flow at ACE</a:t>
            </a:r>
          </a:p>
        </p:txBody>
      </p:sp>
      <p:sp>
        <p:nvSpPr>
          <p:cNvPr id="23" name="TextBox 22">
            <a:extLst>
              <a:ext uri="{FF2B5EF4-FFF2-40B4-BE49-F238E27FC236}">
                <a16:creationId xmlns:a16="http://schemas.microsoft.com/office/drawing/2014/main" id="{404EE430-D58E-409A-94A9-5291C35A4B8C}"/>
              </a:ext>
            </a:extLst>
          </p:cNvPr>
          <p:cNvSpPr txBox="1"/>
          <p:nvPr/>
        </p:nvSpPr>
        <p:spPr>
          <a:xfrm>
            <a:off x="32399647" y="5982140"/>
            <a:ext cx="14305291" cy="6186309"/>
          </a:xfrm>
          <a:prstGeom prst="rect">
            <a:avLst/>
          </a:prstGeom>
          <a:noFill/>
        </p:spPr>
        <p:txBody>
          <a:bodyPr wrap="square" rtlCol="0" anchor="t">
            <a:spAutoFit/>
          </a:bodyPr>
          <a:lstStyle/>
          <a:p>
            <a:r>
              <a:rPr lang="en-US" sz="3600" b="1" dirty="0"/>
              <a:t>What We Did and Progress Made</a:t>
            </a:r>
          </a:p>
          <a:p>
            <a:r>
              <a:rPr lang="en-US" sz="2400" dirty="0" err="1"/>
              <a:t>CTIPe</a:t>
            </a:r>
            <a:r>
              <a:rPr lang="en-US" sz="2400" dirty="0"/>
              <a:t>, a serial model, was chosen as the first model to be transitioned via the ACE collaborative environment. A containerized version of </a:t>
            </a:r>
            <a:r>
              <a:rPr lang="en-US" sz="2400" dirty="0" err="1"/>
              <a:t>CTIPe</a:t>
            </a:r>
            <a:r>
              <a:rPr lang="en-US" sz="2400" dirty="0"/>
              <a:t>, running in operations, was installed and tested on AWS. A continuous assessment of the model was iteratively performed during testing in order to identify improvements to the security, maintainability, reliability, and portability of the entire system in accordance with previously established criteria. As improvements were identified, they would then be implemented in operations, and finally the improved system would be re-installed in the collaborative environment for further assessment.</a:t>
            </a:r>
          </a:p>
          <a:p>
            <a:endParaRPr lang="en-US" sz="2400" dirty="0"/>
          </a:p>
          <a:p>
            <a:r>
              <a:rPr lang="en-US" sz="2400" dirty="0"/>
              <a:t>After several iterations of implementing improvements to the system to meet established criteria, the system was transitioned from AWS to a CCMC production server.</a:t>
            </a:r>
          </a:p>
          <a:p>
            <a:endParaRPr lang="en-US" sz="2400" dirty="0"/>
          </a:p>
          <a:p>
            <a:r>
              <a:rPr lang="en-US" sz="2400" dirty="0"/>
              <a:t>The system comprised Docker containers for the </a:t>
            </a:r>
            <a:r>
              <a:rPr lang="en-US" sz="2400" dirty="0" err="1"/>
              <a:t>CTIPe</a:t>
            </a:r>
            <a:r>
              <a:rPr lang="en-US" sz="2400" dirty="0"/>
              <a:t> model, IDL, real-time run scripts, post-processing software to produce images from model results, and a static website on AWS S3 displaying observation data and the derived images. The data and images were updated after every real-time run and stored in an AWS S3 bucket to be retrieved and displayed on the website. Source code for the entire system was stored in GitLab repositories and kept up to date.</a:t>
            </a:r>
          </a:p>
        </p:txBody>
      </p:sp>
      <p:grpSp>
        <p:nvGrpSpPr>
          <p:cNvPr id="2" name="Graphic 2">
            <a:extLst>
              <a:ext uri="{FF2B5EF4-FFF2-40B4-BE49-F238E27FC236}">
                <a16:creationId xmlns:a16="http://schemas.microsoft.com/office/drawing/2014/main" id="{0E477581-B786-BC4A-8F51-93A7CA8CAC35}"/>
              </a:ext>
            </a:extLst>
          </p:cNvPr>
          <p:cNvGrpSpPr/>
          <p:nvPr/>
        </p:nvGrpSpPr>
        <p:grpSpPr>
          <a:xfrm>
            <a:off x="1720360" y="1016010"/>
            <a:ext cx="3184071" cy="3184071"/>
            <a:chOff x="1720360" y="2322290"/>
            <a:chExt cx="3184071" cy="3184071"/>
          </a:xfrm>
        </p:grpSpPr>
        <p:sp>
          <p:nvSpPr>
            <p:cNvPr id="5" name="Freeform 4">
              <a:extLst>
                <a:ext uri="{FF2B5EF4-FFF2-40B4-BE49-F238E27FC236}">
                  <a16:creationId xmlns:a16="http://schemas.microsoft.com/office/drawing/2014/main" id="{EE328376-6677-FB43-B7C1-3780D7724141}"/>
                </a:ext>
              </a:extLst>
            </p:cNvPr>
            <p:cNvSpPr/>
            <p:nvPr/>
          </p:nvSpPr>
          <p:spPr>
            <a:xfrm>
              <a:off x="1948699" y="3303308"/>
              <a:ext cx="2735661" cy="1963244"/>
            </a:xfrm>
            <a:custGeom>
              <a:avLst/>
              <a:gdLst>
                <a:gd name="connsiteX0" fmla="*/ 2593177 w 2735661"/>
                <a:gd name="connsiteY0" fmla="*/ 0 h 1963244"/>
                <a:gd name="connsiteX1" fmla="*/ 2732117 w 2735661"/>
                <a:gd name="connsiteY1" fmla="*/ 681696 h 1963244"/>
                <a:gd name="connsiteX2" fmla="*/ 2732117 w 2735661"/>
                <a:gd name="connsiteY2" fmla="*/ 681696 h 1963244"/>
                <a:gd name="connsiteX3" fmla="*/ 1408526 w 2735661"/>
                <a:gd name="connsiteY3" fmla="*/ 1963244 h 1963244"/>
                <a:gd name="connsiteX4" fmla="*/ 1299435 w 2735661"/>
                <a:gd name="connsiteY4" fmla="*/ 1960988 h 1963244"/>
                <a:gd name="connsiteX5" fmla="*/ 8 w 2735661"/>
                <a:gd name="connsiteY5" fmla="*/ 627222 h 1963244"/>
                <a:gd name="connsiteX6" fmla="*/ 8 w 2735661"/>
                <a:gd name="connsiteY6" fmla="*/ 627222 h 1963244"/>
                <a:gd name="connsiteX7" fmla="*/ 50009 w 2735661"/>
                <a:gd name="connsiteY7" fmla="*/ 227512 h 1963244"/>
                <a:gd name="connsiteX8" fmla="*/ 99440 w 2735661"/>
                <a:gd name="connsiteY8" fmla="*/ 242193 h 1963244"/>
                <a:gd name="connsiteX9" fmla="*/ 1253699 w 2735661"/>
                <a:gd name="connsiteY9" fmla="*/ 953799 h 1963244"/>
                <a:gd name="connsiteX10" fmla="*/ 1345458 w 2735661"/>
                <a:gd name="connsiteY10" fmla="*/ 956915 h 1963244"/>
                <a:gd name="connsiteX11" fmla="*/ 910801 w 2735661"/>
                <a:gd name="connsiteY11" fmla="*/ 1141524 h 1963244"/>
                <a:gd name="connsiteX12" fmla="*/ 910801 w 2735661"/>
                <a:gd name="connsiteY12" fmla="*/ 1141524 h 1963244"/>
                <a:gd name="connsiteX13" fmla="*/ 910801 w 2735661"/>
                <a:gd name="connsiteY13" fmla="*/ 1141524 h 1963244"/>
                <a:gd name="connsiteX14" fmla="*/ 1872159 w 2735661"/>
                <a:gd name="connsiteY14" fmla="*/ 924736 h 1963244"/>
                <a:gd name="connsiteX15" fmla="*/ 1988068 w 2735661"/>
                <a:gd name="connsiteY15" fmla="*/ 917961 h 1963244"/>
                <a:gd name="connsiteX16" fmla="*/ 1856818 w 2735661"/>
                <a:gd name="connsiteY16" fmla="*/ 855296 h 1963244"/>
                <a:gd name="connsiteX17" fmla="*/ 1652274 w 2735661"/>
                <a:gd name="connsiteY17" fmla="*/ 853602 h 1963244"/>
                <a:gd name="connsiteX18" fmla="*/ 2575880 w 2735661"/>
                <a:gd name="connsiteY18" fmla="*/ 18901 h 1963244"/>
                <a:gd name="connsiteX19" fmla="*/ 2593177 w 2735661"/>
                <a:gd name="connsiteY19" fmla="*/ 0 h 196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5661" h="1963244">
                  <a:moveTo>
                    <a:pt x="2593177" y="0"/>
                  </a:moveTo>
                  <a:cubicBezTo>
                    <a:pt x="2593927" y="-311"/>
                    <a:pt x="2761926" y="330263"/>
                    <a:pt x="2732117" y="681696"/>
                  </a:cubicBezTo>
                  <a:lnTo>
                    <a:pt x="2732117" y="681696"/>
                  </a:lnTo>
                  <a:cubicBezTo>
                    <a:pt x="2715904" y="1271935"/>
                    <a:pt x="2190907" y="1941498"/>
                    <a:pt x="1408526" y="1963244"/>
                  </a:cubicBezTo>
                  <a:lnTo>
                    <a:pt x="1299435" y="1960988"/>
                  </a:lnTo>
                  <a:cubicBezTo>
                    <a:pt x="493190" y="1921174"/>
                    <a:pt x="-2263" y="1241449"/>
                    <a:pt x="8" y="627222"/>
                  </a:cubicBezTo>
                  <a:lnTo>
                    <a:pt x="8" y="627222"/>
                  </a:lnTo>
                  <a:cubicBezTo>
                    <a:pt x="1999" y="513035"/>
                    <a:pt x="1536" y="385388"/>
                    <a:pt x="50009" y="227512"/>
                  </a:cubicBezTo>
                  <a:lnTo>
                    <a:pt x="99440" y="242193"/>
                  </a:lnTo>
                  <a:cubicBezTo>
                    <a:pt x="306065" y="319789"/>
                    <a:pt x="528986" y="919655"/>
                    <a:pt x="1253699" y="953799"/>
                  </a:cubicBezTo>
                  <a:cubicBezTo>
                    <a:pt x="1285158" y="955282"/>
                    <a:pt x="1345594" y="956665"/>
                    <a:pt x="1345458" y="956915"/>
                  </a:cubicBezTo>
                  <a:cubicBezTo>
                    <a:pt x="1298542" y="1003416"/>
                    <a:pt x="1031823" y="1112732"/>
                    <a:pt x="910801" y="1141524"/>
                  </a:cubicBezTo>
                  <a:cubicBezTo>
                    <a:pt x="942444" y="1133997"/>
                    <a:pt x="908326" y="1140751"/>
                    <a:pt x="910801" y="1141524"/>
                  </a:cubicBezTo>
                  <a:lnTo>
                    <a:pt x="910801" y="1141524"/>
                  </a:lnTo>
                  <a:cubicBezTo>
                    <a:pt x="1202277" y="1321051"/>
                    <a:pt x="1493752" y="975546"/>
                    <a:pt x="1872159" y="924736"/>
                  </a:cubicBezTo>
                  <a:lnTo>
                    <a:pt x="1988068" y="917961"/>
                  </a:lnTo>
                  <a:cubicBezTo>
                    <a:pt x="1965909" y="848521"/>
                    <a:pt x="1866145" y="854381"/>
                    <a:pt x="1856818" y="855296"/>
                  </a:cubicBezTo>
                  <a:cubicBezTo>
                    <a:pt x="1595002" y="880904"/>
                    <a:pt x="1660408" y="851069"/>
                    <a:pt x="1652274" y="853602"/>
                  </a:cubicBezTo>
                  <a:cubicBezTo>
                    <a:pt x="2054544" y="728272"/>
                    <a:pt x="2286361" y="408171"/>
                    <a:pt x="2575880" y="18901"/>
                  </a:cubicBezTo>
                  <a:lnTo>
                    <a:pt x="2593177" y="0"/>
                  </a:lnTo>
                  <a:close/>
                </a:path>
              </a:pathLst>
            </a:custGeom>
            <a:solidFill>
              <a:srgbClr val="007EC6"/>
            </a:solidFill>
            <a:ln w="681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3437337-ABA1-634B-A793-193937AC915A}"/>
                </a:ext>
              </a:extLst>
            </p:cNvPr>
            <p:cNvSpPr/>
            <p:nvPr/>
          </p:nvSpPr>
          <p:spPr>
            <a:xfrm>
              <a:off x="2198707" y="2543985"/>
              <a:ext cx="2201692" cy="1618891"/>
            </a:xfrm>
            <a:custGeom>
              <a:avLst/>
              <a:gdLst>
                <a:gd name="connsiteX0" fmla="*/ 1758513 w 2201692"/>
                <a:gd name="connsiteY0" fmla="*/ 161463 h 1618891"/>
                <a:gd name="connsiteX1" fmla="*/ 1131817 w 2201692"/>
                <a:gd name="connsiteY1" fmla="*/ 0 h 1618891"/>
                <a:gd name="connsiteX2" fmla="*/ 0 w 2201692"/>
                <a:gd name="connsiteY2" fmla="*/ 575840 h 1618891"/>
                <a:gd name="connsiteX3" fmla="*/ 356813 w 2201692"/>
                <a:gd name="connsiteY3" fmla="*/ 919090 h 1618891"/>
                <a:gd name="connsiteX4" fmla="*/ 1173872 w 2201692"/>
                <a:gd name="connsiteY4" fmla="*/ 1618820 h 1618891"/>
                <a:gd name="connsiteX5" fmla="*/ 1446584 w 2201692"/>
                <a:gd name="connsiteY5" fmla="*/ 1472352 h 1618891"/>
                <a:gd name="connsiteX6" fmla="*/ 2201693 w 2201692"/>
                <a:gd name="connsiteY6" fmla="*/ 539149 h 1618891"/>
                <a:gd name="connsiteX7" fmla="*/ 1758513 w 2201692"/>
                <a:gd name="connsiteY7" fmla="*/ 161463 h 1618891"/>
                <a:gd name="connsiteX8" fmla="*/ 887858 w 2201692"/>
                <a:gd name="connsiteY8" fmla="*/ 528492 h 1618891"/>
                <a:gd name="connsiteX9" fmla="*/ 981245 w 2201692"/>
                <a:gd name="connsiteY9" fmla="*/ 528492 h 1618891"/>
                <a:gd name="connsiteX10" fmla="*/ 1049250 w 2201692"/>
                <a:gd name="connsiteY10" fmla="*/ 596062 h 1618891"/>
                <a:gd name="connsiteX11" fmla="*/ 1049250 w 2201692"/>
                <a:gd name="connsiteY11" fmla="*/ 819408 h 1618891"/>
                <a:gd name="connsiteX12" fmla="*/ 981245 w 2201692"/>
                <a:gd name="connsiteY12" fmla="*/ 886985 h 1618891"/>
                <a:gd name="connsiteX13" fmla="*/ 887858 w 2201692"/>
                <a:gd name="connsiteY13" fmla="*/ 886985 h 1618891"/>
                <a:gd name="connsiteX14" fmla="*/ 819847 w 2201692"/>
                <a:gd name="connsiteY14" fmla="*/ 819408 h 1618891"/>
                <a:gd name="connsiteX15" fmla="*/ 819847 w 2201692"/>
                <a:gd name="connsiteY15" fmla="*/ 596062 h 1618891"/>
                <a:gd name="connsiteX16" fmla="*/ 887858 w 2201692"/>
                <a:gd name="connsiteY16" fmla="*/ 528492 h 1618891"/>
                <a:gd name="connsiteX17" fmla="*/ 912737 w 2201692"/>
                <a:gd name="connsiteY17" fmla="*/ 590006 h 1618891"/>
                <a:gd name="connsiteX18" fmla="*/ 956366 w 2201692"/>
                <a:gd name="connsiteY18" fmla="*/ 590006 h 1618891"/>
                <a:gd name="connsiteX19" fmla="*/ 972041 w 2201692"/>
                <a:gd name="connsiteY19" fmla="*/ 605581 h 1618891"/>
                <a:gd name="connsiteX20" fmla="*/ 972041 w 2201692"/>
                <a:gd name="connsiteY20" fmla="*/ 809890 h 1618891"/>
                <a:gd name="connsiteX21" fmla="*/ 956366 w 2201692"/>
                <a:gd name="connsiteY21" fmla="*/ 825471 h 1618891"/>
                <a:gd name="connsiteX22" fmla="*/ 912737 w 2201692"/>
                <a:gd name="connsiteY22" fmla="*/ 825471 h 1618891"/>
                <a:gd name="connsiteX23" fmla="*/ 897055 w 2201692"/>
                <a:gd name="connsiteY23" fmla="*/ 809890 h 1618891"/>
                <a:gd name="connsiteX24" fmla="*/ 897055 w 2201692"/>
                <a:gd name="connsiteY24" fmla="*/ 605581 h 1618891"/>
                <a:gd name="connsiteX25" fmla="*/ 912737 w 2201692"/>
                <a:gd name="connsiteY25" fmla="*/ 590006 h 1618891"/>
                <a:gd name="connsiteX26" fmla="*/ 1183253 w 2201692"/>
                <a:gd name="connsiteY26" fmla="*/ 528567 h 1618891"/>
                <a:gd name="connsiteX27" fmla="*/ 1115283 w 2201692"/>
                <a:gd name="connsiteY27" fmla="*/ 596103 h 1618891"/>
                <a:gd name="connsiteX28" fmla="*/ 1115283 w 2201692"/>
                <a:gd name="connsiteY28" fmla="*/ 886985 h 1618891"/>
                <a:gd name="connsiteX29" fmla="*/ 1192410 w 2201692"/>
                <a:gd name="connsiteY29" fmla="*/ 886985 h 1618891"/>
                <a:gd name="connsiteX30" fmla="*/ 1192410 w 2201692"/>
                <a:gd name="connsiteY30" fmla="*/ 743024 h 1618891"/>
                <a:gd name="connsiteX31" fmla="*/ 1267410 w 2201692"/>
                <a:gd name="connsiteY31" fmla="*/ 743024 h 1618891"/>
                <a:gd name="connsiteX32" fmla="*/ 1267410 w 2201692"/>
                <a:gd name="connsiteY32" fmla="*/ 886985 h 1618891"/>
                <a:gd name="connsiteX33" fmla="*/ 1344543 w 2201692"/>
                <a:gd name="connsiteY33" fmla="*/ 886985 h 1618891"/>
                <a:gd name="connsiteX34" fmla="*/ 1344543 w 2201692"/>
                <a:gd name="connsiteY34" fmla="*/ 596103 h 1618891"/>
                <a:gd name="connsiteX35" fmla="*/ 1276573 w 2201692"/>
                <a:gd name="connsiteY35" fmla="*/ 528567 h 1618891"/>
                <a:gd name="connsiteX36" fmla="*/ 1183253 w 2201692"/>
                <a:gd name="connsiteY36" fmla="*/ 528567 h 1618891"/>
                <a:gd name="connsiteX37" fmla="*/ 1208180 w 2201692"/>
                <a:gd name="connsiteY37" fmla="*/ 589958 h 1618891"/>
                <a:gd name="connsiteX38" fmla="*/ 1251646 w 2201692"/>
                <a:gd name="connsiteY38" fmla="*/ 589958 h 1618891"/>
                <a:gd name="connsiteX39" fmla="*/ 1267410 w 2201692"/>
                <a:gd name="connsiteY39" fmla="*/ 605628 h 1618891"/>
                <a:gd name="connsiteX40" fmla="*/ 1267410 w 2201692"/>
                <a:gd name="connsiteY40" fmla="*/ 681632 h 1618891"/>
                <a:gd name="connsiteX41" fmla="*/ 1192410 w 2201692"/>
                <a:gd name="connsiteY41" fmla="*/ 681632 h 1618891"/>
                <a:gd name="connsiteX42" fmla="*/ 1192410 w 2201692"/>
                <a:gd name="connsiteY42" fmla="*/ 605628 h 1618891"/>
                <a:gd name="connsiteX43" fmla="*/ 1208180 w 2201692"/>
                <a:gd name="connsiteY43" fmla="*/ 589958 h 1618891"/>
                <a:gd name="connsiteX44" fmla="*/ 1478540 w 2201692"/>
                <a:gd name="connsiteY44" fmla="*/ 528567 h 1618891"/>
                <a:gd name="connsiteX45" fmla="*/ 1410570 w 2201692"/>
                <a:gd name="connsiteY45" fmla="*/ 596103 h 1618891"/>
                <a:gd name="connsiteX46" fmla="*/ 1410570 w 2201692"/>
                <a:gd name="connsiteY46" fmla="*/ 886985 h 1618891"/>
                <a:gd name="connsiteX47" fmla="*/ 1487704 w 2201692"/>
                <a:gd name="connsiteY47" fmla="*/ 886985 h 1618891"/>
                <a:gd name="connsiteX48" fmla="*/ 1487704 w 2201692"/>
                <a:gd name="connsiteY48" fmla="*/ 743024 h 1618891"/>
                <a:gd name="connsiteX49" fmla="*/ 1562703 w 2201692"/>
                <a:gd name="connsiteY49" fmla="*/ 743024 h 1618891"/>
                <a:gd name="connsiteX50" fmla="*/ 1562703 w 2201692"/>
                <a:gd name="connsiteY50" fmla="*/ 886985 h 1618891"/>
                <a:gd name="connsiteX51" fmla="*/ 1639830 w 2201692"/>
                <a:gd name="connsiteY51" fmla="*/ 886985 h 1618891"/>
                <a:gd name="connsiteX52" fmla="*/ 1639830 w 2201692"/>
                <a:gd name="connsiteY52" fmla="*/ 596103 h 1618891"/>
                <a:gd name="connsiteX53" fmla="*/ 1571867 w 2201692"/>
                <a:gd name="connsiteY53" fmla="*/ 528567 h 1618891"/>
                <a:gd name="connsiteX54" fmla="*/ 1478540 w 2201692"/>
                <a:gd name="connsiteY54" fmla="*/ 528567 h 1618891"/>
                <a:gd name="connsiteX55" fmla="*/ 1503467 w 2201692"/>
                <a:gd name="connsiteY55" fmla="*/ 589958 h 1618891"/>
                <a:gd name="connsiteX56" fmla="*/ 1546933 w 2201692"/>
                <a:gd name="connsiteY56" fmla="*/ 589958 h 1618891"/>
                <a:gd name="connsiteX57" fmla="*/ 1562703 w 2201692"/>
                <a:gd name="connsiteY57" fmla="*/ 605628 h 1618891"/>
                <a:gd name="connsiteX58" fmla="*/ 1562703 w 2201692"/>
                <a:gd name="connsiteY58" fmla="*/ 681632 h 1618891"/>
                <a:gd name="connsiteX59" fmla="*/ 1487704 w 2201692"/>
                <a:gd name="connsiteY59" fmla="*/ 681632 h 1618891"/>
                <a:gd name="connsiteX60" fmla="*/ 1487704 w 2201692"/>
                <a:gd name="connsiteY60" fmla="*/ 605628 h 1618891"/>
                <a:gd name="connsiteX61" fmla="*/ 1503467 w 2201692"/>
                <a:gd name="connsiteY61" fmla="*/ 589958 h 1618891"/>
                <a:gd name="connsiteX62" fmla="*/ 524342 w 2201692"/>
                <a:gd name="connsiteY62" fmla="*/ 528567 h 1618891"/>
                <a:gd name="connsiteX63" fmla="*/ 524342 w 2201692"/>
                <a:gd name="connsiteY63" fmla="*/ 886985 h 1618891"/>
                <a:gd name="connsiteX64" fmla="*/ 601687 w 2201692"/>
                <a:gd name="connsiteY64" fmla="*/ 886985 h 1618891"/>
                <a:gd name="connsiteX65" fmla="*/ 601687 w 2201692"/>
                <a:gd name="connsiteY65" fmla="*/ 605628 h 1618891"/>
                <a:gd name="connsiteX66" fmla="*/ 617239 w 2201692"/>
                <a:gd name="connsiteY66" fmla="*/ 589958 h 1618891"/>
                <a:gd name="connsiteX67" fmla="*/ 660922 w 2201692"/>
                <a:gd name="connsiteY67" fmla="*/ 589958 h 1618891"/>
                <a:gd name="connsiteX68" fmla="*/ 676686 w 2201692"/>
                <a:gd name="connsiteY68" fmla="*/ 605628 h 1618891"/>
                <a:gd name="connsiteX69" fmla="*/ 676686 w 2201692"/>
                <a:gd name="connsiteY69" fmla="*/ 886985 h 1618891"/>
                <a:gd name="connsiteX70" fmla="*/ 753820 w 2201692"/>
                <a:gd name="connsiteY70" fmla="*/ 886985 h 1618891"/>
                <a:gd name="connsiteX71" fmla="*/ 753820 w 2201692"/>
                <a:gd name="connsiteY71" fmla="*/ 596103 h 1618891"/>
                <a:gd name="connsiteX72" fmla="*/ 685850 w 2201692"/>
                <a:gd name="connsiteY72" fmla="*/ 528567 h 1618891"/>
                <a:gd name="connsiteX73" fmla="*/ 524342 w 2201692"/>
                <a:gd name="connsiteY73" fmla="*/ 528567 h 161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201692" h="1618891">
                  <a:moveTo>
                    <a:pt x="1758513" y="161463"/>
                  </a:moveTo>
                  <a:cubicBezTo>
                    <a:pt x="1730402" y="146607"/>
                    <a:pt x="1494311" y="5647"/>
                    <a:pt x="1131817" y="0"/>
                  </a:cubicBezTo>
                  <a:cubicBezTo>
                    <a:pt x="345993" y="2811"/>
                    <a:pt x="0" y="575840"/>
                    <a:pt x="0" y="575840"/>
                  </a:cubicBezTo>
                  <a:cubicBezTo>
                    <a:pt x="173863" y="660523"/>
                    <a:pt x="354277" y="915546"/>
                    <a:pt x="356813" y="919090"/>
                  </a:cubicBezTo>
                  <a:cubicBezTo>
                    <a:pt x="551389" y="1190345"/>
                    <a:pt x="822540" y="1610778"/>
                    <a:pt x="1173872" y="1618820"/>
                  </a:cubicBezTo>
                  <a:cubicBezTo>
                    <a:pt x="1286357" y="1621394"/>
                    <a:pt x="1361173" y="1554535"/>
                    <a:pt x="1446584" y="1472352"/>
                  </a:cubicBezTo>
                  <a:cubicBezTo>
                    <a:pt x="1758473" y="1172217"/>
                    <a:pt x="1802136" y="617328"/>
                    <a:pt x="2201693" y="539149"/>
                  </a:cubicBezTo>
                  <a:cubicBezTo>
                    <a:pt x="2201693" y="539149"/>
                    <a:pt x="2053398" y="317279"/>
                    <a:pt x="1758513" y="161463"/>
                  </a:cubicBezTo>
                  <a:close/>
                  <a:moveTo>
                    <a:pt x="887858" y="528492"/>
                  </a:moveTo>
                  <a:lnTo>
                    <a:pt x="981245" y="528492"/>
                  </a:lnTo>
                  <a:cubicBezTo>
                    <a:pt x="1018923" y="528492"/>
                    <a:pt x="1049250" y="558626"/>
                    <a:pt x="1049250" y="596062"/>
                  </a:cubicBezTo>
                  <a:lnTo>
                    <a:pt x="1049250" y="819408"/>
                  </a:lnTo>
                  <a:cubicBezTo>
                    <a:pt x="1049250" y="856844"/>
                    <a:pt x="1018923" y="886985"/>
                    <a:pt x="981245" y="886985"/>
                  </a:cubicBezTo>
                  <a:lnTo>
                    <a:pt x="887858" y="886985"/>
                  </a:lnTo>
                  <a:cubicBezTo>
                    <a:pt x="850180" y="886985"/>
                    <a:pt x="819847" y="856844"/>
                    <a:pt x="819847" y="819408"/>
                  </a:cubicBezTo>
                  <a:lnTo>
                    <a:pt x="819847" y="596062"/>
                  </a:lnTo>
                  <a:cubicBezTo>
                    <a:pt x="819847" y="558626"/>
                    <a:pt x="850180" y="528492"/>
                    <a:pt x="887858" y="528492"/>
                  </a:cubicBezTo>
                  <a:close/>
                  <a:moveTo>
                    <a:pt x="912737" y="590006"/>
                  </a:moveTo>
                  <a:lnTo>
                    <a:pt x="956366" y="590006"/>
                  </a:lnTo>
                  <a:cubicBezTo>
                    <a:pt x="965052" y="590006"/>
                    <a:pt x="972041" y="596950"/>
                    <a:pt x="972041" y="605581"/>
                  </a:cubicBezTo>
                  <a:lnTo>
                    <a:pt x="972041" y="809890"/>
                  </a:lnTo>
                  <a:cubicBezTo>
                    <a:pt x="972041" y="818520"/>
                    <a:pt x="965052" y="825471"/>
                    <a:pt x="956366" y="825471"/>
                  </a:cubicBezTo>
                  <a:lnTo>
                    <a:pt x="912737" y="825471"/>
                  </a:lnTo>
                  <a:cubicBezTo>
                    <a:pt x="904051" y="825471"/>
                    <a:pt x="897055" y="818520"/>
                    <a:pt x="897055" y="809890"/>
                  </a:cubicBezTo>
                  <a:lnTo>
                    <a:pt x="897055" y="605581"/>
                  </a:lnTo>
                  <a:cubicBezTo>
                    <a:pt x="897055" y="596950"/>
                    <a:pt x="904051" y="590006"/>
                    <a:pt x="912737" y="590006"/>
                  </a:cubicBezTo>
                  <a:close/>
                  <a:moveTo>
                    <a:pt x="1183253" y="528567"/>
                  </a:moveTo>
                  <a:cubicBezTo>
                    <a:pt x="1145576" y="528567"/>
                    <a:pt x="1115283" y="558666"/>
                    <a:pt x="1115283" y="596103"/>
                  </a:cubicBezTo>
                  <a:lnTo>
                    <a:pt x="1115283" y="886985"/>
                  </a:lnTo>
                  <a:lnTo>
                    <a:pt x="1192410" y="886985"/>
                  </a:lnTo>
                  <a:lnTo>
                    <a:pt x="1192410" y="743024"/>
                  </a:lnTo>
                  <a:lnTo>
                    <a:pt x="1267410" y="743024"/>
                  </a:lnTo>
                  <a:lnTo>
                    <a:pt x="1267410" y="886985"/>
                  </a:lnTo>
                  <a:lnTo>
                    <a:pt x="1344543" y="886985"/>
                  </a:lnTo>
                  <a:lnTo>
                    <a:pt x="1344543" y="596103"/>
                  </a:lnTo>
                  <a:cubicBezTo>
                    <a:pt x="1344543" y="558666"/>
                    <a:pt x="1314250" y="528567"/>
                    <a:pt x="1276573" y="528567"/>
                  </a:cubicBezTo>
                  <a:lnTo>
                    <a:pt x="1183253" y="528567"/>
                  </a:lnTo>
                  <a:close/>
                  <a:moveTo>
                    <a:pt x="1208180" y="589958"/>
                  </a:moveTo>
                  <a:lnTo>
                    <a:pt x="1251646" y="589958"/>
                  </a:lnTo>
                  <a:cubicBezTo>
                    <a:pt x="1260332" y="589958"/>
                    <a:pt x="1267410" y="596997"/>
                    <a:pt x="1267410" y="605628"/>
                  </a:cubicBezTo>
                  <a:lnTo>
                    <a:pt x="1267410" y="681632"/>
                  </a:lnTo>
                  <a:lnTo>
                    <a:pt x="1192410" y="681632"/>
                  </a:lnTo>
                  <a:lnTo>
                    <a:pt x="1192410" y="605628"/>
                  </a:lnTo>
                  <a:cubicBezTo>
                    <a:pt x="1192410" y="596997"/>
                    <a:pt x="1199494" y="589958"/>
                    <a:pt x="1208180" y="589958"/>
                  </a:cubicBezTo>
                  <a:close/>
                  <a:moveTo>
                    <a:pt x="1478540" y="528567"/>
                  </a:moveTo>
                  <a:cubicBezTo>
                    <a:pt x="1440863" y="528567"/>
                    <a:pt x="1410570" y="558666"/>
                    <a:pt x="1410570" y="596103"/>
                  </a:cubicBezTo>
                  <a:lnTo>
                    <a:pt x="1410570" y="886985"/>
                  </a:lnTo>
                  <a:lnTo>
                    <a:pt x="1487704" y="886985"/>
                  </a:lnTo>
                  <a:lnTo>
                    <a:pt x="1487704" y="743024"/>
                  </a:lnTo>
                  <a:lnTo>
                    <a:pt x="1562703" y="743024"/>
                  </a:lnTo>
                  <a:lnTo>
                    <a:pt x="1562703" y="886985"/>
                  </a:lnTo>
                  <a:lnTo>
                    <a:pt x="1639830" y="886985"/>
                  </a:lnTo>
                  <a:lnTo>
                    <a:pt x="1639830" y="596103"/>
                  </a:lnTo>
                  <a:cubicBezTo>
                    <a:pt x="1639830" y="558666"/>
                    <a:pt x="1609537" y="528567"/>
                    <a:pt x="1571867" y="528567"/>
                  </a:cubicBezTo>
                  <a:lnTo>
                    <a:pt x="1478540" y="528567"/>
                  </a:lnTo>
                  <a:close/>
                  <a:moveTo>
                    <a:pt x="1503467" y="589958"/>
                  </a:moveTo>
                  <a:lnTo>
                    <a:pt x="1546933" y="589958"/>
                  </a:lnTo>
                  <a:cubicBezTo>
                    <a:pt x="1555619" y="589958"/>
                    <a:pt x="1562703" y="596997"/>
                    <a:pt x="1562703" y="605628"/>
                  </a:cubicBezTo>
                  <a:lnTo>
                    <a:pt x="1562703" y="681632"/>
                  </a:lnTo>
                  <a:lnTo>
                    <a:pt x="1487704" y="681632"/>
                  </a:lnTo>
                  <a:lnTo>
                    <a:pt x="1487704" y="605628"/>
                  </a:lnTo>
                  <a:cubicBezTo>
                    <a:pt x="1487704" y="596997"/>
                    <a:pt x="1494781" y="589958"/>
                    <a:pt x="1503467" y="589958"/>
                  </a:cubicBezTo>
                  <a:close/>
                  <a:moveTo>
                    <a:pt x="524342" y="528567"/>
                  </a:moveTo>
                  <a:lnTo>
                    <a:pt x="524342" y="886985"/>
                  </a:lnTo>
                  <a:lnTo>
                    <a:pt x="601687" y="886985"/>
                  </a:lnTo>
                  <a:lnTo>
                    <a:pt x="601687" y="605628"/>
                  </a:lnTo>
                  <a:cubicBezTo>
                    <a:pt x="601687" y="596997"/>
                    <a:pt x="608552" y="589958"/>
                    <a:pt x="617239" y="589958"/>
                  </a:cubicBezTo>
                  <a:lnTo>
                    <a:pt x="660922" y="589958"/>
                  </a:lnTo>
                  <a:cubicBezTo>
                    <a:pt x="669609" y="589958"/>
                    <a:pt x="676686" y="596997"/>
                    <a:pt x="676686" y="605628"/>
                  </a:cubicBezTo>
                  <a:lnTo>
                    <a:pt x="676686" y="886985"/>
                  </a:lnTo>
                  <a:lnTo>
                    <a:pt x="753820" y="886985"/>
                  </a:lnTo>
                  <a:lnTo>
                    <a:pt x="753820" y="596103"/>
                  </a:lnTo>
                  <a:cubicBezTo>
                    <a:pt x="753820" y="558666"/>
                    <a:pt x="723527" y="528567"/>
                    <a:pt x="685850" y="528567"/>
                  </a:cubicBezTo>
                  <a:lnTo>
                    <a:pt x="524342" y="528567"/>
                  </a:lnTo>
                  <a:close/>
                </a:path>
              </a:pathLst>
            </a:custGeom>
            <a:solidFill>
              <a:srgbClr val="263F78"/>
            </a:solidFill>
            <a:ln w="681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ED1C6F-92E1-0C4A-9ED9-351AD6D31CDA}"/>
                </a:ext>
              </a:extLst>
            </p:cNvPr>
            <p:cNvSpPr/>
            <p:nvPr/>
          </p:nvSpPr>
          <p:spPr>
            <a:xfrm>
              <a:off x="1720359" y="2322290"/>
              <a:ext cx="3188632" cy="2109087"/>
            </a:xfrm>
            <a:custGeom>
              <a:avLst/>
              <a:gdLst>
                <a:gd name="connsiteX0" fmla="*/ 230490 w 3188632"/>
                <a:gd name="connsiteY0" fmla="*/ 2066273 h 2109087"/>
                <a:gd name="connsiteX1" fmla="*/ 92877 w 3188632"/>
                <a:gd name="connsiteY1" fmla="*/ 2108993 h 2109087"/>
                <a:gd name="connsiteX2" fmla="*/ 86485 w 3188632"/>
                <a:gd name="connsiteY2" fmla="*/ 2088669 h 2109087"/>
                <a:gd name="connsiteX3" fmla="*/ 166365 w 3188632"/>
                <a:gd name="connsiteY3" fmla="*/ 1993770 h 2109087"/>
                <a:gd name="connsiteX4" fmla="*/ 171363 w 3188632"/>
                <a:gd name="connsiteY4" fmla="*/ 1988141 h 2109087"/>
                <a:gd name="connsiteX5" fmla="*/ 175994 w 3188632"/>
                <a:gd name="connsiteY5" fmla="*/ 1983954 h 2109087"/>
                <a:gd name="connsiteX6" fmla="*/ 64446 w 3188632"/>
                <a:gd name="connsiteY6" fmla="*/ 2018586 h 2109087"/>
                <a:gd name="connsiteX7" fmla="*/ 58871 w 3188632"/>
                <a:gd name="connsiteY7" fmla="*/ 2000850 h 2109087"/>
                <a:gd name="connsiteX8" fmla="*/ 196484 w 3188632"/>
                <a:gd name="connsiteY8" fmla="*/ 1958129 h 2109087"/>
                <a:gd name="connsiteX9" fmla="*/ 202818 w 3188632"/>
                <a:gd name="connsiteY9" fmla="*/ 1978270 h 2109087"/>
                <a:gd name="connsiteX10" fmla="*/ 121974 w 3188632"/>
                <a:gd name="connsiteY10" fmla="*/ 2074998 h 2109087"/>
                <a:gd name="connsiteX11" fmla="*/ 117977 w 3188632"/>
                <a:gd name="connsiteY11" fmla="*/ 2079246 h 2109087"/>
                <a:gd name="connsiteX12" fmla="*/ 113397 w 3188632"/>
                <a:gd name="connsiteY12" fmla="*/ 2083270 h 2109087"/>
                <a:gd name="connsiteX13" fmla="*/ 224944 w 3188632"/>
                <a:gd name="connsiteY13" fmla="*/ 2048638 h 2109087"/>
                <a:gd name="connsiteX14" fmla="*/ 230490 w 3188632"/>
                <a:gd name="connsiteY14" fmla="*/ 2066273 h 2109087"/>
                <a:gd name="connsiteX15" fmla="*/ 125217 w 3188632"/>
                <a:gd name="connsiteY15" fmla="*/ 1915883 h 2109087"/>
                <a:gd name="connsiteX16" fmla="*/ 115932 w 3188632"/>
                <a:gd name="connsiteY16" fmla="*/ 1872207 h 2109087"/>
                <a:gd name="connsiteX17" fmla="*/ 58297 w 3188632"/>
                <a:gd name="connsiteY17" fmla="*/ 1906967 h 2109087"/>
                <a:gd name="connsiteX18" fmla="*/ 125217 w 3188632"/>
                <a:gd name="connsiteY18" fmla="*/ 1915883 h 2109087"/>
                <a:gd name="connsiteX19" fmla="*/ 192443 w 3188632"/>
                <a:gd name="connsiteY19" fmla="*/ 1944113 h 2109087"/>
                <a:gd name="connsiteX20" fmla="*/ 40316 w 3188632"/>
                <a:gd name="connsiteY20" fmla="*/ 1921675 h 2109087"/>
                <a:gd name="connsiteX21" fmla="*/ 35846 w 3188632"/>
                <a:gd name="connsiteY21" fmla="*/ 1900646 h 2109087"/>
                <a:gd name="connsiteX22" fmla="*/ 165800 w 3188632"/>
                <a:gd name="connsiteY22" fmla="*/ 1818795 h 2109087"/>
                <a:gd name="connsiteX23" fmla="*/ 170190 w 3188632"/>
                <a:gd name="connsiteY23" fmla="*/ 1839445 h 2109087"/>
                <a:gd name="connsiteX24" fmla="*/ 131210 w 3188632"/>
                <a:gd name="connsiteY24" fmla="*/ 1863135 h 2109087"/>
                <a:gd name="connsiteX25" fmla="*/ 142943 w 3188632"/>
                <a:gd name="connsiteY25" fmla="*/ 1918321 h 2109087"/>
                <a:gd name="connsiteX26" fmla="*/ 188255 w 3188632"/>
                <a:gd name="connsiteY26" fmla="*/ 1924419 h 2109087"/>
                <a:gd name="connsiteX27" fmla="*/ 192443 w 3188632"/>
                <a:gd name="connsiteY27" fmla="*/ 1944113 h 2109087"/>
                <a:gd name="connsiteX28" fmla="*/ 160350 w 3188632"/>
                <a:gd name="connsiteY28" fmla="*/ 1772735 h 2109087"/>
                <a:gd name="connsiteX29" fmla="*/ 34674 w 3188632"/>
                <a:gd name="connsiteY29" fmla="*/ 1788344 h 2109087"/>
                <a:gd name="connsiteX30" fmla="*/ 40319 w 3188632"/>
                <a:gd name="connsiteY30" fmla="*/ 1833219 h 2109087"/>
                <a:gd name="connsiteX31" fmla="*/ 22934 w 3188632"/>
                <a:gd name="connsiteY31" fmla="*/ 1835380 h 2109087"/>
                <a:gd name="connsiteX32" fmla="*/ 9204 w 3188632"/>
                <a:gd name="connsiteY32" fmla="*/ 1726234 h 2109087"/>
                <a:gd name="connsiteX33" fmla="*/ 26589 w 3188632"/>
                <a:gd name="connsiteY33" fmla="*/ 1724073 h 2109087"/>
                <a:gd name="connsiteX34" fmla="*/ 32234 w 3188632"/>
                <a:gd name="connsiteY34" fmla="*/ 1768948 h 2109087"/>
                <a:gd name="connsiteX35" fmla="*/ 157909 w 3188632"/>
                <a:gd name="connsiteY35" fmla="*/ 1753339 h 2109087"/>
                <a:gd name="connsiteX36" fmla="*/ 160350 w 3188632"/>
                <a:gd name="connsiteY36" fmla="*/ 1772735 h 2109087"/>
                <a:gd name="connsiteX37" fmla="*/ 151861 w 3188632"/>
                <a:gd name="connsiteY37" fmla="*/ 1690810 h 2109087"/>
                <a:gd name="connsiteX38" fmla="*/ 8013 w 3188632"/>
                <a:gd name="connsiteY38" fmla="*/ 1700429 h 2109087"/>
                <a:gd name="connsiteX39" fmla="*/ 6699 w 3188632"/>
                <a:gd name="connsiteY39" fmla="*/ 1681020 h 2109087"/>
                <a:gd name="connsiteX40" fmla="*/ 150547 w 3188632"/>
                <a:gd name="connsiteY40" fmla="*/ 1671400 h 2109087"/>
                <a:gd name="connsiteX41" fmla="*/ 151861 w 3188632"/>
                <a:gd name="connsiteY41" fmla="*/ 1690810 h 2109087"/>
                <a:gd name="connsiteX42" fmla="*/ 75798 w 3188632"/>
                <a:gd name="connsiteY42" fmla="*/ 1625800 h 2109087"/>
                <a:gd name="connsiteX43" fmla="*/ 119150 w 3188632"/>
                <a:gd name="connsiteY43" fmla="*/ 1613247 h 2109087"/>
                <a:gd name="connsiteX44" fmla="*/ 134875 w 3188632"/>
                <a:gd name="connsiteY44" fmla="*/ 1578141 h 2109087"/>
                <a:gd name="connsiteX45" fmla="*/ 119377 w 3188632"/>
                <a:gd name="connsiteY45" fmla="*/ 1543130 h 2109087"/>
                <a:gd name="connsiteX46" fmla="*/ 76107 w 3188632"/>
                <a:gd name="connsiteY46" fmla="*/ 1530400 h 2109087"/>
                <a:gd name="connsiteX47" fmla="*/ 32707 w 3188632"/>
                <a:gd name="connsiteY47" fmla="*/ 1542852 h 2109087"/>
                <a:gd name="connsiteX48" fmla="*/ 17031 w 3188632"/>
                <a:gd name="connsiteY48" fmla="*/ 1577768 h 2109087"/>
                <a:gd name="connsiteX49" fmla="*/ 32480 w 3188632"/>
                <a:gd name="connsiteY49" fmla="*/ 1612969 h 2109087"/>
                <a:gd name="connsiteX50" fmla="*/ 75798 w 3188632"/>
                <a:gd name="connsiteY50" fmla="*/ 1625800 h 2109087"/>
                <a:gd name="connsiteX51" fmla="*/ 75798 w 3188632"/>
                <a:gd name="connsiteY51" fmla="*/ 1625800 h 2109087"/>
                <a:gd name="connsiteX52" fmla="*/ 75733 w 3188632"/>
                <a:gd name="connsiteY52" fmla="*/ 1645934 h 2109087"/>
                <a:gd name="connsiteX53" fmla="*/ 19953 w 3188632"/>
                <a:gd name="connsiteY53" fmla="*/ 1627711 h 2109087"/>
                <a:gd name="connsiteX54" fmla="*/ 1 w 3188632"/>
                <a:gd name="connsiteY54" fmla="*/ 1577707 h 2109087"/>
                <a:gd name="connsiteX55" fmla="*/ 20226 w 3188632"/>
                <a:gd name="connsiteY55" fmla="*/ 1528029 h 2109087"/>
                <a:gd name="connsiteX56" fmla="*/ 76172 w 3188632"/>
                <a:gd name="connsiteY56" fmla="*/ 1510266 h 2109087"/>
                <a:gd name="connsiteX57" fmla="*/ 131953 w 3188632"/>
                <a:gd name="connsiteY57" fmla="*/ 1528388 h 2109087"/>
                <a:gd name="connsiteX58" fmla="*/ 151905 w 3188632"/>
                <a:gd name="connsiteY58" fmla="*/ 1578195 h 2109087"/>
                <a:gd name="connsiteX59" fmla="*/ 131630 w 3188632"/>
                <a:gd name="connsiteY59" fmla="*/ 1628070 h 2109087"/>
                <a:gd name="connsiteX60" fmla="*/ 75733 w 3188632"/>
                <a:gd name="connsiteY60" fmla="*/ 1645934 h 2109087"/>
                <a:gd name="connsiteX61" fmla="*/ 75733 w 3188632"/>
                <a:gd name="connsiteY61" fmla="*/ 1645934 h 2109087"/>
                <a:gd name="connsiteX62" fmla="*/ 150002 w 3188632"/>
                <a:gd name="connsiteY62" fmla="*/ 1486053 h 2109087"/>
                <a:gd name="connsiteX63" fmla="*/ 6632 w 3188632"/>
                <a:gd name="connsiteY63" fmla="*/ 1470946 h 2109087"/>
                <a:gd name="connsiteX64" fmla="*/ 8892 w 3188632"/>
                <a:gd name="connsiteY64" fmla="*/ 1449769 h 2109087"/>
                <a:gd name="connsiteX65" fmla="*/ 120138 w 3188632"/>
                <a:gd name="connsiteY65" fmla="*/ 1394203 h 2109087"/>
                <a:gd name="connsiteX66" fmla="*/ 126975 w 3188632"/>
                <a:gd name="connsiteY66" fmla="*/ 1391012 h 2109087"/>
                <a:gd name="connsiteX67" fmla="*/ 132899 w 3188632"/>
                <a:gd name="connsiteY67" fmla="*/ 1388993 h 2109087"/>
                <a:gd name="connsiteX68" fmla="*/ 16685 w 3188632"/>
                <a:gd name="connsiteY68" fmla="*/ 1376752 h 2109087"/>
                <a:gd name="connsiteX69" fmla="*/ 18656 w 3188632"/>
                <a:gd name="connsiteY69" fmla="*/ 1358277 h 2109087"/>
                <a:gd name="connsiteX70" fmla="*/ 162026 w 3188632"/>
                <a:gd name="connsiteY70" fmla="*/ 1373385 h 2109087"/>
                <a:gd name="connsiteX71" fmla="*/ 159787 w 3188632"/>
                <a:gd name="connsiteY71" fmla="*/ 1394372 h 2109087"/>
                <a:gd name="connsiteX72" fmla="*/ 46926 w 3188632"/>
                <a:gd name="connsiteY72" fmla="*/ 1451232 h 2109087"/>
                <a:gd name="connsiteX73" fmla="*/ 41560 w 3188632"/>
                <a:gd name="connsiteY73" fmla="*/ 1453556 h 2109087"/>
                <a:gd name="connsiteX74" fmla="*/ 35749 w 3188632"/>
                <a:gd name="connsiteY74" fmla="*/ 1455432 h 2109087"/>
                <a:gd name="connsiteX75" fmla="*/ 151963 w 3188632"/>
                <a:gd name="connsiteY75" fmla="*/ 1467681 h 2109087"/>
                <a:gd name="connsiteX76" fmla="*/ 150002 w 3188632"/>
                <a:gd name="connsiteY76" fmla="*/ 1486053 h 2109087"/>
                <a:gd name="connsiteX77" fmla="*/ 113469 w 3188632"/>
                <a:gd name="connsiteY77" fmla="*/ 1306506 h 2109087"/>
                <a:gd name="connsiteX78" fmla="*/ 122385 w 3188632"/>
                <a:gd name="connsiteY78" fmla="*/ 1262755 h 2109087"/>
                <a:gd name="connsiteX79" fmla="*/ 55601 w 3188632"/>
                <a:gd name="connsiteY79" fmla="*/ 1271942 h 2109087"/>
                <a:gd name="connsiteX80" fmla="*/ 113469 w 3188632"/>
                <a:gd name="connsiteY80" fmla="*/ 1306506 h 2109087"/>
                <a:gd name="connsiteX81" fmla="*/ 163903 w 3188632"/>
                <a:gd name="connsiteY81" fmla="*/ 1358928 h 2109087"/>
                <a:gd name="connsiteX82" fmla="*/ 33223 w 3188632"/>
                <a:gd name="connsiteY82" fmla="*/ 1278357 h 2109087"/>
                <a:gd name="connsiteX83" fmla="*/ 37516 w 3188632"/>
                <a:gd name="connsiteY83" fmla="*/ 1257288 h 2109087"/>
                <a:gd name="connsiteX84" fmla="*/ 189486 w 3188632"/>
                <a:gd name="connsiteY84" fmla="*/ 1233394 h 2109087"/>
                <a:gd name="connsiteX85" fmla="*/ 185271 w 3188632"/>
                <a:gd name="connsiteY85" fmla="*/ 1254077 h 2109087"/>
                <a:gd name="connsiteX86" fmla="*/ 140031 w 3188632"/>
                <a:gd name="connsiteY86" fmla="*/ 1260452 h 2109087"/>
                <a:gd name="connsiteX87" fmla="*/ 128765 w 3188632"/>
                <a:gd name="connsiteY87" fmla="*/ 1315739 h 2109087"/>
                <a:gd name="connsiteX88" fmla="*/ 167924 w 3188632"/>
                <a:gd name="connsiteY88" fmla="*/ 1339193 h 2109087"/>
                <a:gd name="connsiteX89" fmla="*/ 163903 w 3188632"/>
                <a:gd name="connsiteY89" fmla="*/ 1358928 h 2109087"/>
                <a:gd name="connsiteX90" fmla="*/ 194063 w 3188632"/>
                <a:gd name="connsiteY90" fmla="*/ 1219330 h 2109087"/>
                <a:gd name="connsiteX91" fmla="*/ 55563 w 3188632"/>
                <a:gd name="connsiteY91" fmla="*/ 1179543 h 2109087"/>
                <a:gd name="connsiteX92" fmla="*/ 61055 w 3188632"/>
                <a:gd name="connsiteY92" fmla="*/ 1160668 h 2109087"/>
                <a:gd name="connsiteX93" fmla="*/ 182066 w 3188632"/>
                <a:gd name="connsiteY93" fmla="*/ 1195436 h 2109087"/>
                <a:gd name="connsiteX94" fmla="*/ 202022 w 3188632"/>
                <a:gd name="connsiteY94" fmla="*/ 1126863 h 2109087"/>
                <a:gd name="connsiteX95" fmla="*/ 219511 w 3188632"/>
                <a:gd name="connsiteY95" fmla="*/ 1131890 h 2109087"/>
                <a:gd name="connsiteX96" fmla="*/ 194063 w 3188632"/>
                <a:gd name="connsiteY96" fmla="*/ 1219330 h 2109087"/>
                <a:gd name="connsiteX97" fmla="*/ 182578 w 3188632"/>
                <a:gd name="connsiteY97" fmla="*/ 1024431 h 2109087"/>
                <a:gd name="connsiteX98" fmla="*/ 227386 w 3188632"/>
                <a:gd name="connsiteY98" fmla="*/ 1029979 h 2109087"/>
                <a:gd name="connsiteX99" fmla="*/ 255830 w 3188632"/>
                <a:gd name="connsiteY99" fmla="*/ 1003944 h 2109087"/>
                <a:gd name="connsiteX100" fmla="*/ 255570 w 3188632"/>
                <a:gd name="connsiteY100" fmla="*/ 965695 h 2109087"/>
                <a:gd name="connsiteX101" fmla="*/ 220925 w 3188632"/>
                <a:gd name="connsiteY101" fmla="*/ 936964 h 2109087"/>
                <a:gd name="connsiteX102" fmla="*/ 176111 w 3188632"/>
                <a:gd name="connsiteY102" fmla="*/ 931307 h 2109087"/>
                <a:gd name="connsiteX103" fmla="*/ 147791 w 3188632"/>
                <a:gd name="connsiteY103" fmla="*/ 957186 h 2109087"/>
                <a:gd name="connsiteX104" fmla="*/ 147928 w 3188632"/>
                <a:gd name="connsiteY104" fmla="*/ 995591 h 2109087"/>
                <a:gd name="connsiteX105" fmla="*/ 182578 w 3188632"/>
                <a:gd name="connsiteY105" fmla="*/ 1024431 h 2109087"/>
                <a:gd name="connsiteX106" fmla="*/ 182578 w 3188632"/>
                <a:gd name="connsiteY106" fmla="*/ 1024431 h 2109087"/>
                <a:gd name="connsiteX107" fmla="*/ 174487 w 3188632"/>
                <a:gd name="connsiteY107" fmla="*/ 1042885 h 2109087"/>
                <a:gd name="connsiteX108" fmla="*/ 130546 w 3188632"/>
                <a:gd name="connsiteY108" fmla="*/ 1004188 h 2109087"/>
                <a:gd name="connsiteX109" fmla="*/ 132178 w 3188632"/>
                <a:gd name="connsiteY109" fmla="*/ 950425 h 2109087"/>
                <a:gd name="connsiteX110" fmla="*/ 170567 w 3188632"/>
                <a:gd name="connsiteY110" fmla="*/ 912778 h 2109087"/>
                <a:gd name="connsiteX111" fmla="*/ 229017 w 3188632"/>
                <a:gd name="connsiteY111" fmla="*/ 918510 h 2109087"/>
                <a:gd name="connsiteX112" fmla="*/ 272998 w 3188632"/>
                <a:gd name="connsiteY112" fmla="*/ 957118 h 2109087"/>
                <a:gd name="connsiteX113" fmla="*/ 271443 w 3188632"/>
                <a:gd name="connsiteY113" fmla="*/ 1010705 h 2109087"/>
                <a:gd name="connsiteX114" fmla="*/ 232931 w 3188632"/>
                <a:gd name="connsiteY114" fmla="*/ 1048508 h 2109087"/>
                <a:gd name="connsiteX115" fmla="*/ 174487 w 3188632"/>
                <a:gd name="connsiteY115" fmla="*/ 1042885 h 2109087"/>
                <a:gd name="connsiteX116" fmla="*/ 174487 w 3188632"/>
                <a:gd name="connsiteY116" fmla="*/ 1042885 h 2109087"/>
                <a:gd name="connsiteX117" fmla="*/ 309586 w 3188632"/>
                <a:gd name="connsiteY117" fmla="*/ 811850 h 2109087"/>
                <a:gd name="connsiteX118" fmla="*/ 318923 w 3188632"/>
                <a:gd name="connsiteY118" fmla="*/ 795422 h 2109087"/>
                <a:gd name="connsiteX119" fmla="*/ 346612 w 3188632"/>
                <a:gd name="connsiteY119" fmla="*/ 831449 h 2109087"/>
                <a:gd name="connsiteX120" fmla="*/ 339005 w 3188632"/>
                <a:gd name="connsiteY120" fmla="*/ 876378 h 2109087"/>
                <a:gd name="connsiteX121" fmla="*/ 297475 w 3188632"/>
                <a:gd name="connsiteY121" fmla="*/ 907528 h 2109087"/>
                <a:gd name="connsiteX122" fmla="*/ 238952 w 3188632"/>
                <a:gd name="connsiteY122" fmla="*/ 894406 h 2109087"/>
                <a:gd name="connsiteX123" fmla="*/ 201023 w 3188632"/>
                <a:gd name="connsiteY123" fmla="*/ 852457 h 2109087"/>
                <a:gd name="connsiteX124" fmla="*/ 207694 w 3188632"/>
                <a:gd name="connsiteY124" fmla="*/ 800469 h 2109087"/>
                <a:gd name="connsiteX125" fmla="*/ 238396 w 3188632"/>
                <a:gd name="connsiteY125" fmla="*/ 771961 h 2109087"/>
                <a:gd name="connsiteX126" fmla="*/ 277276 w 3188632"/>
                <a:gd name="connsiteY126" fmla="*/ 773167 h 2109087"/>
                <a:gd name="connsiteX127" fmla="*/ 267843 w 3188632"/>
                <a:gd name="connsiteY127" fmla="*/ 789772 h 2109087"/>
                <a:gd name="connsiteX128" fmla="*/ 242308 w 3188632"/>
                <a:gd name="connsiteY128" fmla="*/ 790293 h 2109087"/>
                <a:gd name="connsiteX129" fmla="*/ 222479 w 3188632"/>
                <a:gd name="connsiteY129" fmla="*/ 809662 h 2109087"/>
                <a:gd name="connsiteX130" fmla="*/ 219136 w 3188632"/>
                <a:gd name="connsiteY130" fmla="*/ 846597 h 2109087"/>
                <a:gd name="connsiteX131" fmla="*/ 250948 w 3188632"/>
                <a:gd name="connsiteY131" fmla="*/ 878241 h 2109087"/>
                <a:gd name="connsiteX132" fmla="*/ 294037 w 3188632"/>
                <a:gd name="connsiteY132" fmla="*/ 888065 h 2109087"/>
                <a:gd name="connsiteX133" fmla="*/ 324316 w 3188632"/>
                <a:gd name="connsiteY133" fmla="*/ 867023 h 2109087"/>
                <a:gd name="connsiteX134" fmla="*/ 328998 w 3188632"/>
                <a:gd name="connsiteY134" fmla="*/ 836537 h 2109087"/>
                <a:gd name="connsiteX135" fmla="*/ 309586 w 3188632"/>
                <a:gd name="connsiteY135" fmla="*/ 811850 h 2109087"/>
                <a:gd name="connsiteX136" fmla="*/ 309586 w 3188632"/>
                <a:gd name="connsiteY136" fmla="*/ 811850 h 2109087"/>
                <a:gd name="connsiteX137" fmla="*/ 378476 w 3188632"/>
                <a:gd name="connsiteY137" fmla="*/ 802460 h 2109087"/>
                <a:gd name="connsiteX138" fmla="*/ 260096 w 3188632"/>
                <a:gd name="connsiteY138" fmla="*/ 720691 h 2109087"/>
                <a:gd name="connsiteX139" fmla="*/ 318758 w 3188632"/>
                <a:gd name="connsiteY139" fmla="*/ 636845 h 2109087"/>
                <a:gd name="connsiteX140" fmla="*/ 333464 w 3188632"/>
                <a:gd name="connsiteY140" fmla="*/ 647003 h 2109087"/>
                <a:gd name="connsiteX141" fmla="*/ 285865 w 3188632"/>
                <a:gd name="connsiteY141" fmla="*/ 715041 h 2109087"/>
                <a:gd name="connsiteX142" fmla="*/ 321226 w 3188632"/>
                <a:gd name="connsiteY142" fmla="*/ 739463 h 2109087"/>
                <a:gd name="connsiteX143" fmla="*/ 365195 w 3188632"/>
                <a:gd name="connsiteY143" fmla="*/ 676619 h 2109087"/>
                <a:gd name="connsiteX144" fmla="*/ 379018 w 3188632"/>
                <a:gd name="connsiteY144" fmla="*/ 686167 h 2109087"/>
                <a:gd name="connsiteX145" fmla="*/ 335049 w 3188632"/>
                <a:gd name="connsiteY145" fmla="*/ 749009 h 2109087"/>
                <a:gd name="connsiteX146" fmla="*/ 374750 w 3188632"/>
                <a:gd name="connsiteY146" fmla="*/ 776432 h 2109087"/>
                <a:gd name="connsiteX147" fmla="*/ 423299 w 3188632"/>
                <a:gd name="connsiteY147" fmla="*/ 707040 h 2109087"/>
                <a:gd name="connsiteX148" fmla="*/ 438087 w 3188632"/>
                <a:gd name="connsiteY148" fmla="*/ 717256 h 2109087"/>
                <a:gd name="connsiteX149" fmla="*/ 378476 w 3188632"/>
                <a:gd name="connsiteY149" fmla="*/ 802460 h 2109087"/>
                <a:gd name="connsiteX150" fmla="*/ 423125 w 3188632"/>
                <a:gd name="connsiteY150" fmla="*/ 641077 h 2109087"/>
                <a:gd name="connsiteX151" fmla="*/ 451906 w 3188632"/>
                <a:gd name="connsiteY151" fmla="*/ 606801 h 2109087"/>
                <a:gd name="connsiteX152" fmla="*/ 388758 w 3188632"/>
                <a:gd name="connsiteY152" fmla="*/ 583330 h 2109087"/>
                <a:gd name="connsiteX153" fmla="*/ 423125 w 3188632"/>
                <a:gd name="connsiteY153" fmla="*/ 641077 h 2109087"/>
                <a:gd name="connsiteX154" fmla="*/ 442408 w 3188632"/>
                <a:gd name="connsiteY154" fmla="*/ 711017 h 2109087"/>
                <a:gd name="connsiteX155" fmla="*/ 366003 w 3188632"/>
                <a:gd name="connsiteY155" fmla="*/ 578399 h 2109087"/>
                <a:gd name="connsiteX156" fmla="*/ 379860 w 3188632"/>
                <a:gd name="connsiteY156" fmla="*/ 561895 h 2109087"/>
                <a:gd name="connsiteX157" fmla="*/ 524989 w 3188632"/>
                <a:gd name="connsiteY157" fmla="*/ 612671 h 2109087"/>
                <a:gd name="connsiteX158" fmla="*/ 511382 w 3188632"/>
                <a:gd name="connsiteY158" fmla="*/ 628876 h 2109087"/>
                <a:gd name="connsiteX159" fmla="*/ 468532 w 3188632"/>
                <a:gd name="connsiteY159" fmla="*/ 613112 h 2109087"/>
                <a:gd name="connsiteX160" fmla="*/ 432164 w 3188632"/>
                <a:gd name="connsiteY160" fmla="*/ 656423 h 2109087"/>
                <a:gd name="connsiteX161" fmla="*/ 455388 w 3188632"/>
                <a:gd name="connsiteY161" fmla="*/ 695564 h 2109087"/>
                <a:gd name="connsiteX162" fmla="*/ 442408 w 3188632"/>
                <a:gd name="connsiteY162" fmla="*/ 711017 h 2109087"/>
                <a:gd name="connsiteX163" fmla="*/ 535159 w 3188632"/>
                <a:gd name="connsiteY163" fmla="*/ 602166 h 2109087"/>
                <a:gd name="connsiteX164" fmla="*/ 433543 w 3188632"/>
                <a:gd name="connsiteY164" fmla="*/ 500543 h 2109087"/>
                <a:gd name="connsiteX165" fmla="*/ 448749 w 3188632"/>
                <a:gd name="connsiteY165" fmla="*/ 485532 h 2109087"/>
                <a:gd name="connsiteX166" fmla="*/ 570334 w 3188632"/>
                <a:gd name="connsiteY166" fmla="*/ 512192 h 2109087"/>
                <a:gd name="connsiteX167" fmla="*/ 577664 w 3188632"/>
                <a:gd name="connsiteY167" fmla="*/ 514003 h 2109087"/>
                <a:gd name="connsiteX168" fmla="*/ 583540 w 3188632"/>
                <a:gd name="connsiteY168" fmla="*/ 516154 h 2109087"/>
                <a:gd name="connsiteX169" fmla="*/ 501171 w 3188632"/>
                <a:gd name="connsiteY169" fmla="*/ 433780 h 2109087"/>
                <a:gd name="connsiteX170" fmla="*/ 514433 w 3188632"/>
                <a:gd name="connsiteY170" fmla="*/ 420688 h 2109087"/>
                <a:gd name="connsiteX171" fmla="*/ 616049 w 3188632"/>
                <a:gd name="connsiteY171" fmla="*/ 522310 h 2109087"/>
                <a:gd name="connsiteX172" fmla="*/ 600982 w 3188632"/>
                <a:gd name="connsiteY172" fmla="*/ 537185 h 2109087"/>
                <a:gd name="connsiteX173" fmla="*/ 477321 w 3188632"/>
                <a:gd name="connsiteY173" fmla="*/ 510518 h 2109087"/>
                <a:gd name="connsiteX174" fmla="*/ 471685 w 3188632"/>
                <a:gd name="connsiteY174" fmla="*/ 508953 h 2109087"/>
                <a:gd name="connsiteX175" fmla="*/ 465982 w 3188632"/>
                <a:gd name="connsiteY175" fmla="*/ 506768 h 2109087"/>
                <a:gd name="connsiteX176" fmla="*/ 548352 w 3188632"/>
                <a:gd name="connsiteY176" fmla="*/ 589142 h 2109087"/>
                <a:gd name="connsiteX177" fmla="*/ 535159 w 3188632"/>
                <a:gd name="connsiteY177" fmla="*/ 602166 h 2109087"/>
                <a:gd name="connsiteX178" fmla="*/ 639874 w 3188632"/>
                <a:gd name="connsiteY178" fmla="*/ 502467 h 2109087"/>
                <a:gd name="connsiteX179" fmla="*/ 545360 w 3188632"/>
                <a:gd name="connsiteY179" fmla="*/ 394290 h 2109087"/>
                <a:gd name="connsiteX180" fmla="*/ 560142 w 3188632"/>
                <a:gd name="connsiteY180" fmla="*/ 381539 h 2109087"/>
                <a:gd name="connsiteX181" fmla="*/ 654656 w 3188632"/>
                <a:gd name="connsiteY181" fmla="*/ 489716 h 2109087"/>
                <a:gd name="connsiteX182" fmla="*/ 639874 w 3188632"/>
                <a:gd name="connsiteY182" fmla="*/ 502467 h 2109087"/>
                <a:gd name="connsiteX183" fmla="*/ 726371 w 3188632"/>
                <a:gd name="connsiteY183" fmla="*/ 365777 h 2109087"/>
                <a:gd name="connsiteX184" fmla="*/ 741514 w 3188632"/>
                <a:gd name="connsiteY184" fmla="*/ 354386 h 2109087"/>
                <a:gd name="connsiteX185" fmla="*/ 752511 w 3188632"/>
                <a:gd name="connsiteY185" fmla="*/ 398383 h 2109087"/>
                <a:gd name="connsiteX186" fmla="*/ 727564 w 3188632"/>
                <a:gd name="connsiteY186" fmla="*/ 436611 h 2109087"/>
                <a:gd name="connsiteX187" fmla="*/ 676996 w 3188632"/>
                <a:gd name="connsiteY187" fmla="*/ 448795 h 2109087"/>
                <a:gd name="connsiteX188" fmla="*/ 628540 w 3188632"/>
                <a:gd name="connsiteY188" fmla="*/ 413645 h 2109087"/>
                <a:gd name="connsiteX189" fmla="*/ 610507 w 3188632"/>
                <a:gd name="connsiteY189" fmla="*/ 360180 h 2109087"/>
                <a:gd name="connsiteX190" fmla="*/ 637420 w 3188632"/>
                <a:gd name="connsiteY190" fmla="*/ 315106 h 2109087"/>
                <a:gd name="connsiteX191" fmla="*/ 676996 w 3188632"/>
                <a:gd name="connsiteY191" fmla="*/ 301066 h 2109087"/>
                <a:gd name="connsiteX192" fmla="*/ 712189 w 3188632"/>
                <a:gd name="connsiteY192" fmla="*/ 317526 h 2109087"/>
                <a:gd name="connsiteX193" fmla="*/ 696896 w 3188632"/>
                <a:gd name="connsiteY193" fmla="*/ 329033 h 2109087"/>
                <a:gd name="connsiteX194" fmla="*/ 673254 w 3188632"/>
                <a:gd name="connsiteY194" fmla="*/ 319435 h 2109087"/>
                <a:gd name="connsiteX195" fmla="*/ 647314 w 3188632"/>
                <a:gd name="connsiteY195" fmla="*/ 329377 h 2109087"/>
                <a:gd name="connsiteX196" fmla="*/ 629475 w 3188632"/>
                <a:gd name="connsiteY196" fmla="*/ 361951 h 2109087"/>
                <a:gd name="connsiteX197" fmla="*/ 646013 w 3188632"/>
                <a:gd name="connsiteY197" fmla="*/ 403548 h 2109087"/>
                <a:gd name="connsiteX198" fmla="*/ 681624 w 3188632"/>
                <a:gd name="connsiteY198" fmla="*/ 429576 h 2109087"/>
                <a:gd name="connsiteX199" fmla="*/ 717827 w 3188632"/>
                <a:gd name="connsiteY199" fmla="*/ 422223 h 2109087"/>
                <a:gd name="connsiteX200" fmla="*/ 734314 w 3188632"/>
                <a:gd name="connsiteY200" fmla="*/ 396093 h 2109087"/>
                <a:gd name="connsiteX201" fmla="*/ 726371 w 3188632"/>
                <a:gd name="connsiteY201" fmla="*/ 365777 h 2109087"/>
                <a:gd name="connsiteX202" fmla="*/ 726371 w 3188632"/>
                <a:gd name="connsiteY202" fmla="*/ 365777 h 2109087"/>
                <a:gd name="connsiteX203" fmla="*/ 832202 w 3188632"/>
                <a:gd name="connsiteY203" fmla="*/ 290640 h 2109087"/>
                <a:gd name="connsiteX204" fmla="*/ 871249 w 3188632"/>
                <a:gd name="connsiteY204" fmla="*/ 268570 h 2109087"/>
                <a:gd name="connsiteX205" fmla="*/ 820399 w 3188632"/>
                <a:gd name="connsiteY205" fmla="*/ 224585 h 2109087"/>
                <a:gd name="connsiteX206" fmla="*/ 832202 w 3188632"/>
                <a:gd name="connsiteY206" fmla="*/ 290640 h 2109087"/>
                <a:gd name="connsiteX207" fmla="*/ 825574 w 3188632"/>
                <a:gd name="connsiteY207" fmla="*/ 362858 h 2109087"/>
                <a:gd name="connsiteX208" fmla="*/ 800831 w 3188632"/>
                <a:gd name="connsiteY208" fmla="*/ 212037 h 2109087"/>
                <a:gd name="connsiteX209" fmla="*/ 819636 w 3188632"/>
                <a:gd name="connsiteY209" fmla="*/ 201411 h 2109087"/>
                <a:gd name="connsiteX210" fmla="*/ 937617 w 3188632"/>
                <a:gd name="connsiteY210" fmla="*/ 299535 h 2109087"/>
                <a:gd name="connsiteX211" fmla="*/ 919160 w 3188632"/>
                <a:gd name="connsiteY211" fmla="*/ 309969 h 2109087"/>
                <a:gd name="connsiteX212" fmla="*/ 884592 w 3188632"/>
                <a:gd name="connsiteY212" fmla="*/ 280273 h 2109087"/>
                <a:gd name="connsiteX213" fmla="*/ 835249 w 3188632"/>
                <a:gd name="connsiteY213" fmla="*/ 308161 h 2109087"/>
                <a:gd name="connsiteX214" fmla="*/ 843186 w 3188632"/>
                <a:gd name="connsiteY214" fmla="*/ 352905 h 2109087"/>
                <a:gd name="connsiteX215" fmla="*/ 825574 w 3188632"/>
                <a:gd name="connsiteY215" fmla="*/ 362858 h 2109087"/>
                <a:gd name="connsiteX216" fmla="*/ 950858 w 3188632"/>
                <a:gd name="connsiteY216" fmla="*/ 293243 h 2109087"/>
                <a:gd name="connsiteX217" fmla="*/ 891683 w 3188632"/>
                <a:gd name="connsiteY217" fmla="*/ 162610 h 2109087"/>
                <a:gd name="connsiteX218" fmla="*/ 911231 w 3188632"/>
                <a:gd name="connsiteY218" fmla="*/ 153869 h 2109087"/>
                <a:gd name="connsiteX219" fmla="*/ 1015623 w 3188632"/>
                <a:gd name="connsiteY219" fmla="*/ 221300 h 2109087"/>
                <a:gd name="connsiteX220" fmla="*/ 1021841 w 3188632"/>
                <a:gd name="connsiteY220" fmla="*/ 225557 h 2109087"/>
                <a:gd name="connsiteX221" fmla="*/ 1026580 w 3188632"/>
                <a:gd name="connsiteY221" fmla="*/ 229623 h 2109087"/>
                <a:gd name="connsiteX222" fmla="*/ 978621 w 3188632"/>
                <a:gd name="connsiteY222" fmla="*/ 123734 h 2109087"/>
                <a:gd name="connsiteX223" fmla="*/ 995667 w 3188632"/>
                <a:gd name="connsiteY223" fmla="*/ 116110 h 2109087"/>
                <a:gd name="connsiteX224" fmla="*/ 1054834 w 3188632"/>
                <a:gd name="connsiteY224" fmla="*/ 246742 h 2109087"/>
                <a:gd name="connsiteX225" fmla="*/ 1035471 w 3188632"/>
                <a:gd name="connsiteY225" fmla="*/ 255404 h 2109087"/>
                <a:gd name="connsiteX226" fmla="*/ 929135 w 3188632"/>
                <a:gd name="connsiteY226" fmla="*/ 187240 h 2109087"/>
                <a:gd name="connsiteX227" fmla="*/ 924417 w 3188632"/>
                <a:gd name="connsiteY227" fmla="*/ 183806 h 2109087"/>
                <a:gd name="connsiteX228" fmla="*/ 919849 w 3188632"/>
                <a:gd name="connsiteY228" fmla="*/ 179769 h 2109087"/>
                <a:gd name="connsiteX229" fmla="*/ 967814 w 3188632"/>
                <a:gd name="connsiteY229" fmla="*/ 285659 h 2109087"/>
                <a:gd name="connsiteX230" fmla="*/ 950858 w 3188632"/>
                <a:gd name="connsiteY230" fmla="*/ 293243 h 2109087"/>
                <a:gd name="connsiteX231" fmla="*/ 1093418 w 3188632"/>
                <a:gd name="connsiteY231" fmla="*/ 98723 h 2109087"/>
                <a:gd name="connsiteX232" fmla="*/ 1061496 w 3188632"/>
                <a:gd name="connsiteY232" fmla="*/ 109357 h 2109087"/>
                <a:gd name="connsiteX233" fmla="*/ 1096425 w 3188632"/>
                <a:gd name="connsiteY233" fmla="*/ 212909 h 2109087"/>
                <a:gd name="connsiteX234" fmla="*/ 1128354 w 3188632"/>
                <a:gd name="connsiteY234" fmla="*/ 202275 h 2109087"/>
                <a:gd name="connsiteX235" fmla="*/ 1154884 w 3188632"/>
                <a:gd name="connsiteY235" fmla="*/ 178720 h 2109087"/>
                <a:gd name="connsiteX236" fmla="*/ 1152163 w 3188632"/>
                <a:gd name="connsiteY236" fmla="*/ 136084 h 2109087"/>
                <a:gd name="connsiteX237" fmla="*/ 1128675 w 3188632"/>
                <a:gd name="connsiteY237" fmla="*/ 101648 h 2109087"/>
                <a:gd name="connsiteX238" fmla="*/ 1093418 w 3188632"/>
                <a:gd name="connsiteY238" fmla="*/ 98723 h 2109087"/>
                <a:gd name="connsiteX239" fmla="*/ 1093418 w 3188632"/>
                <a:gd name="connsiteY239" fmla="*/ 98723 h 2109087"/>
                <a:gd name="connsiteX240" fmla="*/ 1083464 w 3188632"/>
                <a:gd name="connsiteY240" fmla="*/ 235688 h 2109087"/>
                <a:gd name="connsiteX241" fmla="*/ 1037646 w 3188632"/>
                <a:gd name="connsiteY241" fmla="*/ 99863 h 2109087"/>
                <a:gd name="connsiteX242" fmla="*/ 1089709 w 3188632"/>
                <a:gd name="connsiteY242" fmla="*/ 82522 h 2109087"/>
                <a:gd name="connsiteX243" fmla="*/ 1139188 w 3188632"/>
                <a:gd name="connsiteY243" fmla="*/ 84915 h 2109087"/>
                <a:gd name="connsiteX244" fmla="*/ 1170879 w 3188632"/>
                <a:gd name="connsiteY244" fmla="*/ 128825 h 2109087"/>
                <a:gd name="connsiteX245" fmla="*/ 1172522 w 3188632"/>
                <a:gd name="connsiteY245" fmla="*/ 185564 h 2109087"/>
                <a:gd name="connsiteX246" fmla="*/ 1134784 w 3188632"/>
                <a:gd name="connsiteY246" fmla="*/ 218595 h 2109087"/>
                <a:gd name="connsiteX247" fmla="*/ 1083464 w 3188632"/>
                <a:gd name="connsiteY247" fmla="*/ 235688 h 2109087"/>
                <a:gd name="connsiteX248" fmla="*/ 1285403 w 3188632"/>
                <a:gd name="connsiteY248" fmla="*/ 116148 h 2109087"/>
                <a:gd name="connsiteX249" fmla="*/ 1329510 w 3188632"/>
                <a:gd name="connsiteY249" fmla="*/ 107647 h 2109087"/>
                <a:gd name="connsiteX250" fmla="*/ 1295481 w 3188632"/>
                <a:gd name="connsiteY250" fmla="*/ 49813 h 2109087"/>
                <a:gd name="connsiteX251" fmla="*/ 1285403 w 3188632"/>
                <a:gd name="connsiteY251" fmla="*/ 116148 h 2109087"/>
                <a:gd name="connsiteX252" fmla="*/ 1255881 w 3188632"/>
                <a:gd name="connsiteY252" fmla="*/ 182468 h 2109087"/>
                <a:gd name="connsiteX253" fmla="*/ 1280978 w 3188632"/>
                <a:gd name="connsiteY253" fmla="*/ 31705 h 2109087"/>
                <a:gd name="connsiteX254" fmla="*/ 1302217 w 3188632"/>
                <a:gd name="connsiteY254" fmla="*/ 27612 h 2109087"/>
                <a:gd name="connsiteX255" fmla="*/ 1382426 w 3188632"/>
                <a:gd name="connsiteY255" fmla="*/ 158075 h 2109087"/>
                <a:gd name="connsiteX256" fmla="*/ 1361576 w 3188632"/>
                <a:gd name="connsiteY256" fmla="*/ 162094 h 2109087"/>
                <a:gd name="connsiteX257" fmla="*/ 1338380 w 3188632"/>
                <a:gd name="connsiteY257" fmla="*/ 122976 h 2109087"/>
                <a:gd name="connsiteX258" fmla="*/ 1282656 w 3188632"/>
                <a:gd name="connsiteY258" fmla="*/ 133718 h 2109087"/>
                <a:gd name="connsiteX259" fmla="*/ 1275769 w 3188632"/>
                <a:gd name="connsiteY259" fmla="*/ 178634 h 2109087"/>
                <a:gd name="connsiteX260" fmla="*/ 1255881 w 3188632"/>
                <a:gd name="connsiteY260" fmla="*/ 182468 h 2109087"/>
                <a:gd name="connsiteX261" fmla="*/ 1428864 w 3188632"/>
                <a:gd name="connsiteY261" fmla="*/ 153418 h 2109087"/>
                <a:gd name="connsiteX262" fmla="*/ 1415228 w 3188632"/>
                <a:gd name="connsiteY262" fmla="*/ 28305 h 2109087"/>
                <a:gd name="connsiteX263" fmla="*/ 1369976 w 3188632"/>
                <a:gd name="connsiteY263" fmla="*/ 33175 h 2109087"/>
                <a:gd name="connsiteX264" fmla="*/ 1368094 w 3188632"/>
                <a:gd name="connsiteY264" fmla="*/ 15868 h 2109087"/>
                <a:gd name="connsiteX265" fmla="*/ 1478145 w 3188632"/>
                <a:gd name="connsiteY265" fmla="*/ 4023 h 2109087"/>
                <a:gd name="connsiteX266" fmla="*/ 1480034 w 3188632"/>
                <a:gd name="connsiteY266" fmla="*/ 21330 h 2109087"/>
                <a:gd name="connsiteX267" fmla="*/ 1434789 w 3188632"/>
                <a:gd name="connsiteY267" fmla="*/ 26200 h 2109087"/>
                <a:gd name="connsiteX268" fmla="*/ 1448425 w 3188632"/>
                <a:gd name="connsiteY268" fmla="*/ 151313 h 2109087"/>
                <a:gd name="connsiteX269" fmla="*/ 1428864 w 3188632"/>
                <a:gd name="connsiteY269" fmla="*/ 153418 h 2109087"/>
                <a:gd name="connsiteX270" fmla="*/ 1527570 w 3188632"/>
                <a:gd name="connsiteY270" fmla="*/ 22584 h 2109087"/>
                <a:gd name="connsiteX271" fmla="*/ 1529029 w 3188632"/>
                <a:gd name="connsiteY271" fmla="*/ 144627 h 2109087"/>
                <a:gd name="connsiteX272" fmla="*/ 1511022 w 3188632"/>
                <a:gd name="connsiteY272" fmla="*/ 144840 h 2109087"/>
                <a:gd name="connsiteX273" fmla="*/ 1509311 w 3188632"/>
                <a:gd name="connsiteY273" fmla="*/ 1596 h 2109087"/>
                <a:gd name="connsiteX274" fmla="*/ 1537300 w 3188632"/>
                <a:gd name="connsiteY274" fmla="*/ 1266 h 2109087"/>
                <a:gd name="connsiteX275" fmla="*/ 1574329 w 3188632"/>
                <a:gd name="connsiteY275" fmla="*/ 110442 h 2109087"/>
                <a:gd name="connsiteX276" fmla="*/ 1576715 w 3188632"/>
                <a:gd name="connsiteY276" fmla="*/ 117660 h 2109087"/>
                <a:gd name="connsiteX277" fmla="*/ 1577895 w 3188632"/>
                <a:gd name="connsiteY277" fmla="*/ 122168 h 2109087"/>
                <a:gd name="connsiteX278" fmla="*/ 1579388 w 3188632"/>
                <a:gd name="connsiteY278" fmla="*/ 115731 h 2109087"/>
                <a:gd name="connsiteX279" fmla="*/ 1580983 w 3188632"/>
                <a:gd name="connsiteY279" fmla="*/ 110363 h 2109087"/>
                <a:gd name="connsiteX280" fmla="*/ 1616676 w 3188632"/>
                <a:gd name="connsiteY280" fmla="*/ 331 h 2109087"/>
                <a:gd name="connsiteX281" fmla="*/ 1644760 w 3188632"/>
                <a:gd name="connsiteY281" fmla="*/ 0 h 2109087"/>
                <a:gd name="connsiteX282" fmla="*/ 1646472 w 3188632"/>
                <a:gd name="connsiteY282" fmla="*/ 143243 h 2109087"/>
                <a:gd name="connsiteX283" fmla="*/ 1627483 w 3188632"/>
                <a:gd name="connsiteY283" fmla="*/ 143467 h 2109087"/>
                <a:gd name="connsiteX284" fmla="*/ 1626031 w 3188632"/>
                <a:gd name="connsiteY284" fmla="*/ 21423 h 2109087"/>
                <a:gd name="connsiteX285" fmla="*/ 1624538 w 3188632"/>
                <a:gd name="connsiteY285" fmla="*/ 27714 h 2109087"/>
                <a:gd name="connsiteX286" fmla="*/ 1622751 w 3188632"/>
                <a:gd name="connsiteY286" fmla="*/ 34009 h 2109087"/>
                <a:gd name="connsiteX287" fmla="*/ 1586970 w 3188632"/>
                <a:gd name="connsiteY287" fmla="*/ 143944 h 2109087"/>
                <a:gd name="connsiteX288" fmla="*/ 1568472 w 3188632"/>
                <a:gd name="connsiteY288" fmla="*/ 144163 h 2109087"/>
                <a:gd name="connsiteX289" fmla="*/ 1530952 w 3188632"/>
                <a:gd name="connsiteY289" fmla="*/ 35090 h 2109087"/>
                <a:gd name="connsiteX290" fmla="*/ 1529118 w 3188632"/>
                <a:gd name="connsiteY290" fmla="*/ 29276 h 2109087"/>
                <a:gd name="connsiteX291" fmla="*/ 1527570 w 3188632"/>
                <a:gd name="connsiteY291" fmla="*/ 22584 h 2109087"/>
                <a:gd name="connsiteX292" fmla="*/ 1527570 w 3188632"/>
                <a:gd name="connsiteY292" fmla="*/ 22584 h 2109087"/>
                <a:gd name="connsiteX293" fmla="*/ 1698446 w 3188632"/>
                <a:gd name="connsiteY293" fmla="*/ 75075 h 2109087"/>
                <a:gd name="connsiteX294" fmla="*/ 1706921 w 3188632"/>
                <a:gd name="connsiteY294" fmla="*/ 119144 h 2109087"/>
                <a:gd name="connsiteX295" fmla="*/ 1740603 w 3188632"/>
                <a:gd name="connsiteY295" fmla="*/ 138019 h 2109087"/>
                <a:gd name="connsiteX296" fmla="*/ 1777148 w 3188632"/>
                <a:gd name="connsiteY296" fmla="*/ 126001 h 2109087"/>
                <a:gd name="connsiteX297" fmla="*/ 1794003 w 3188632"/>
                <a:gd name="connsiteY297" fmla="*/ 84404 h 2109087"/>
                <a:gd name="connsiteX298" fmla="*/ 1785623 w 3188632"/>
                <a:gd name="connsiteY298" fmla="*/ 40296 h 2109087"/>
                <a:gd name="connsiteX299" fmla="*/ 1752132 w 3188632"/>
                <a:gd name="connsiteY299" fmla="*/ 21488 h 2109087"/>
                <a:gd name="connsiteX300" fmla="*/ 1715396 w 3188632"/>
                <a:gd name="connsiteY300" fmla="*/ 33439 h 2109087"/>
                <a:gd name="connsiteX301" fmla="*/ 1698446 w 3188632"/>
                <a:gd name="connsiteY301" fmla="*/ 75075 h 2109087"/>
                <a:gd name="connsiteX302" fmla="*/ 1698446 w 3188632"/>
                <a:gd name="connsiteY302" fmla="*/ 75075 h 2109087"/>
                <a:gd name="connsiteX303" fmla="*/ 1678278 w 3188632"/>
                <a:gd name="connsiteY303" fmla="*/ 73106 h 2109087"/>
                <a:gd name="connsiteX304" fmla="*/ 1701808 w 3188632"/>
                <a:gd name="connsiteY304" fmla="*/ 19653 h 2109087"/>
                <a:gd name="connsiteX305" fmla="*/ 1753796 w 3188632"/>
                <a:gd name="connsiteY305" fmla="*/ 4647 h 2109087"/>
                <a:gd name="connsiteX306" fmla="*/ 1801659 w 3188632"/>
                <a:gd name="connsiteY306" fmla="*/ 29353 h 2109087"/>
                <a:gd name="connsiteX307" fmla="*/ 1814164 w 3188632"/>
                <a:gd name="connsiteY307" fmla="*/ 86373 h 2109087"/>
                <a:gd name="connsiteX308" fmla="*/ 1790730 w 3188632"/>
                <a:gd name="connsiteY308" fmla="*/ 139836 h 2109087"/>
                <a:gd name="connsiteX309" fmla="*/ 1738939 w 3188632"/>
                <a:gd name="connsiteY309" fmla="*/ 154860 h 2109087"/>
                <a:gd name="connsiteX310" fmla="*/ 1690885 w 3188632"/>
                <a:gd name="connsiteY310" fmla="*/ 130087 h 2109087"/>
                <a:gd name="connsiteX311" fmla="*/ 1678278 w 3188632"/>
                <a:gd name="connsiteY311" fmla="*/ 73106 h 2109087"/>
                <a:gd name="connsiteX312" fmla="*/ 1678278 w 3188632"/>
                <a:gd name="connsiteY312" fmla="*/ 73106 h 2109087"/>
                <a:gd name="connsiteX313" fmla="*/ 1834311 w 3188632"/>
                <a:gd name="connsiteY313" fmla="*/ 114478 h 2109087"/>
                <a:gd name="connsiteX314" fmla="*/ 1852836 w 3188632"/>
                <a:gd name="connsiteY314" fmla="*/ 118140 h 2109087"/>
                <a:gd name="connsiteX315" fmla="*/ 1858189 w 3188632"/>
                <a:gd name="connsiteY315" fmla="*/ 144484 h 2109087"/>
                <a:gd name="connsiteX316" fmla="*/ 1882918 w 3188632"/>
                <a:gd name="connsiteY316" fmla="*/ 158792 h 2109087"/>
                <a:gd name="connsiteX317" fmla="*/ 1910163 w 3188632"/>
                <a:gd name="connsiteY317" fmla="*/ 157038 h 2109087"/>
                <a:gd name="connsiteX318" fmla="*/ 1923363 w 3188632"/>
                <a:gd name="connsiteY318" fmla="*/ 140212 h 2109087"/>
                <a:gd name="connsiteX319" fmla="*/ 1892750 w 3188632"/>
                <a:gd name="connsiteY319" fmla="*/ 108678 h 2109087"/>
                <a:gd name="connsiteX320" fmla="*/ 1889640 w 3188632"/>
                <a:gd name="connsiteY320" fmla="*/ 107269 h 2109087"/>
                <a:gd name="connsiteX321" fmla="*/ 1854602 w 3188632"/>
                <a:gd name="connsiteY321" fmla="*/ 84627 h 2109087"/>
                <a:gd name="connsiteX322" fmla="*/ 1850088 w 3188632"/>
                <a:gd name="connsiteY322" fmla="*/ 59093 h 2109087"/>
                <a:gd name="connsiteX323" fmla="*/ 1869957 w 3188632"/>
                <a:gd name="connsiteY323" fmla="*/ 31637 h 2109087"/>
                <a:gd name="connsiteX324" fmla="*/ 1909004 w 3188632"/>
                <a:gd name="connsiteY324" fmla="*/ 27506 h 2109087"/>
                <a:gd name="connsiteX325" fmla="*/ 1943470 w 3188632"/>
                <a:gd name="connsiteY325" fmla="*/ 46763 h 2109087"/>
                <a:gd name="connsiteX326" fmla="*/ 1950520 w 3188632"/>
                <a:gd name="connsiteY326" fmla="*/ 82318 h 2109087"/>
                <a:gd name="connsiteX327" fmla="*/ 1932165 w 3188632"/>
                <a:gd name="connsiteY327" fmla="*/ 78789 h 2109087"/>
                <a:gd name="connsiteX328" fmla="*/ 1926854 w 3188632"/>
                <a:gd name="connsiteY328" fmla="*/ 55230 h 2109087"/>
                <a:gd name="connsiteX329" fmla="*/ 1904606 w 3188632"/>
                <a:gd name="connsiteY329" fmla="*/ 42998 h 2109087"/>
                <a:gd name="connsiteX330" fmla="*/ 1880811 w 3188632"/>
                <a:gd name="connsiteY330" fmla="*/ 44691 h 2109087"/>
                <a:gd name="connsiteX331" fmla="*/ 1869091 w 3188632"/>
                <a:gd name="connsiteY331" fmla="*/ 59379 h 2109087"/>
                <a:gd name="connsiteX332" fmla="*/ 1899165 w 3188632"/>
                <a:gd name="connsiteY332" fmla="*/ 90609 h 2109087"/>
                <a:gd name="connsiteX333" fmla="*/ 1906747 w 3188632"/>
                <a:gd name="connsiteY333" fmla="*/ 94092 h 2109087"/>
                <a:gd name="connsiteX334" fmla="*/ 1908670 w 3188632"/>
                <a:gd name="connsiteY334" fmla="*/ 94967 h 2109087"/>
                <a:gd name="connsiteX335" fmla="*/ 1936659 w 3188632"/>
                <a:gd name="connsiteY335" fmla="*/ 112696 h 2109087"/>
                <a:gd name="connsiteX336" fmla="*/ 1942972 w 3188632"/>
                <a:gd name="connsiteY336" fmla="*/ 125992 h 2109087"/>
                <a:gd name="connsiteX337" fmla="*/ 1942904 w 3188632"/>
                <a:gd name="connsiteY337" fmla="*/ 141795 h 2109087"/>
                <a:gd name="connsiteX338" fmla="*/ 1921795 w 3188632"/>
                <a:gd name="connsiteY338" fmla="*/ 171236 h 2109087"/>
                <a:gd name="connsiteX339" fmla="*/ 1879788 w 3188632"/>
                <a:gd name="connsiteY339" fmla="*/ 175427 h 2109087"/>
                <a:gd name="connsiteX340" fmla="*/ 1842295 w 3188632"/>
                <a:gd name="connsiteY340" fmla="*/ 154580 h 2109087"/>
                <a:gd name="connsiteX341" fmla="*/ 1834311 w 3188632"/>
                <a:gd name="connsiteY341" fmla="*/ 114478 h 2109087"/>
                <a:gd name="connsiteX342" fmla="*/ 1834311 w 3188632"/>
                <a:gd name="connsiteY342" fmla="*/ 114478 h 2109087"/>
                <a:gd name="connsiteX343" fmla="*/ 1999215 w 3188632"/>
                <a:gd name="connsiteY343" fmla="*/ 119481 h 2109087"/>
                <a:gd name="connsiteX344" fmla="*/ 2030769 w 3188632"/>
                <a:gd name="connsiteY344" fmla="*/ 128681 h 2109087"/>
                <a:gd name="connsiteX345" fmla="*/ 2055273 w 3188632"/>
                <a:gd name="connsiteY345" fmla="*/ 130150 h 2109087"/>
                <a:gd name="connsiteX346" fmla="*/ 2067096 w 3188632"/>
                <a:gd name="connsiteY346" fmla="*/ 114136 h 2109087"/>
                <a:gd name="connsiteX347" fmla="*/ 2065794 w 3188632"/>
                <a:gd name="connsiteY347" fmla="*/ 94702 h 2109087"/>
                <a:gd name="connsiteX348" fmla="*/ 2045762 w 3188632"/>
                <a:gd name="connsiteY348" fmla="*/ 83086 h 2109087"/>
                <a:gd name="connsiteX349" fmla="*/ 2012797 w 3188632"/>
                <a:gd name="connsiteY349" fmla="*/ 73474 h 2109087"/>
                <a:gd name="connsiteX350" fmla="*/ 1999215 w 3188632"/>
                <a:gd name="connsiteY350" fmla="*/ 119481 h 2109087"/>
                <a:gd name="connsiteX351" fmla="*/ 1958408 w 3188632"/>
                <a:gd name="connsiteY351" fmla="*/ 188565 h 2109087"/>
                <a:gd name="connsiteX352" fmla="*/ 1999003 w 3188632"/>
                <a:gd name="connsiteY352" fmla="*/ 51107 h 2109087"/>
                <a:gd name="connsiteX353" fmla="*/ 2049908 w 3188632"/>
                <a:gd name="connsiteY353" fmla="*/ 65949 h 2109087"/>
                <a:gd name="connsiteX354" fmla="*/ 2068426 w 3188632"/>
                <a:gd name="connsiteY354" fmla="*/ 72665 h 2109087"/>
                <a:gd name="connsiteX355" fmla="*/ 2078796 w 3188632"/>
                <a:gd name="connsiteY355" fmla="*/ 80046 h 2109087"/>
                <a:gd name="connsiteX356" fmla="*/ 2087762 w 3188632"/>
                <a:gd name="connsiteY356" fmla="*/ 97356 h 2109087"/>
                <a:gd name="connsiteX357" fmla="*/ 2086064 w 3188632"/>
                <a:gd name="connsiteY357" fmla="*/ 119667 h 2109087"/>
                <a:gd name="connsiteX358" fmla="*/ 2075578 w 3188632"/>
                <a:gd name="connsiteY358" fmla="*/ 138603 h 2109087"/>
                <a:gd name="connsiteX359" fmla="*/ 2058294 w 3188632"/>
                <a:gd name="connsiteY359" fmla="*/ 148767 h 2109087"/>
                <a:gd name="connsiteX360" fmla="*/ 2045346 w 3188632"/>
                <a:gd name="connsiteY360" fmla="*/ 149604 h 2109087"/>
                <a:gd name="connsiteX361" fmla="*/ 2022860 w 3188632"/>
                <a:gd name="connsiteY361" fmla="*/ 144415 h 2109087"/>
                <a:gd name="connsiteX362" fmla="*/ 1994306 w 3188632"/>
                <a:gd name="connsiteY362" fmla="*/ 136091 h 2109087"/>
                <a:gd name="connsiteX363" fmla="*/ 1977192 w 3188632"/>
                <a:gd name="connsiteY363" fmla="*/ 194042 h 2109087"/>
                <a:gd name="connsiteX364" fmla="*/ 1958408 w 3188632"/>
                <a:gd name="connsiteY364" fmla="*/ 188565 h 2109087"/>
                <a:gd name="connsiteX365" fmla="*/ 2079512 w 3188632"/>
                <a:gd name="connsiteY365" fmla="*/ 224941 h 2109087"/>
                <a:gd name="connsiteX366" fmla="*/ 2132966 w 3188632"/>
                <a:gd name="connsiteY366" fmla="*/ 91896 h 2109087"/>
                <a:gd name="connsiteX367" fmla="*/ 2151143 w 3188632"/>
                <a:gd name="connsiteY367" fmla="*/ 99107 h 2109087"/>
                <a:gd name="connsiteX368" fmla="*/ 2129189 w 3188632"/>
                <a:gd name="connsiteY368" fmla="*/ 153753 h 2109087"/>
                <a:gd name="connsiteX369" fmla="*/ 2198639 w 3188632"/>
                <a:gd name="connsiteY369" fmla="*/ 181299 h 2109087"/>
                <a:gd name="connsiteX370" fmla="*/ 2220593 w 3188632"/>
                <a:gd name="connsiteY370" fmla="*/ 126654 h 2109087"/>
                <a:gd name="connsiteX371" fmla="*/ 2238866 w 3188632"/>
                <a:gd name="connsiteY371" fmla="*/ 133901 h 2109087"/>
                <a:gd name="connsiteX372" fmla="*/ 2185411 w 3188632"/>
                <a:gd name="connsiteY372" fmla="*/ 266946 h 2109087"/>
                <a:gd name="connsiteX373" fmla="*/ 2167146 w 3188632"/>
                <a:gd name="connsiteY373" fmla="*/ 259698 h 2109087"/>
                <a:gd name="connsiteX374" fmla="*/ 2192182 w 3188632"/>
                <a:gd name="connsiteY374" fmla="*/ 197376 h 2109087"/>
                <a:gd name="connsiteX375" fmla="*/ 2122732 w 3188632"/>
                <a:gd name="connsiteY375" fmla="*/ 169830 h 2109087"/>
                <a:gd name="connsiteX376" fmla="*/ 2097696 w 3188632"/>
                <a:gd name="connsiteY376" fmla="*/ 232152 h 2109087"/>
                <a:gd name="connsiteX377" fmla="*/ 2079512 w 3188632"/>
                <a:gd name="connsiteY377" fmla="*/ 224941 h 2109087"/>
                <a:gd name="connsiteX378" fmla="*/ 2213366 w 3188632"/>
                <a:gd name="connsiteY378" fmla="*/ 280034 h 2109087"/>
                <a:gd name="connsiteX379" fmla="*/ 2279236 w 3188632"/>
                <a:gd name="connsiteY379" fmla="*/ 152606 h 2109087"/>
                <a:gd name="connsiteX380" fmla="*/ 2370653 w 3188632"/>
                <a:gd name="connsiteY380" fmla="*/ 199261 h 2109087"/>
                <a:gd name="connsiteX381" fmla="*/ 2362472 w 3188632"/>
                <a:gd name="connsiteY381" fmla="*/ 215092 h 2109087"/>
                <a:gd name="connsiteX382" fmla="*/ 2288290 w 3188632"/>
                <a:gd name="connsiteY382" fmla="*/ 177236 h 2109087"/>
                <a:gd name="connsiteX383" fmla="*/ 2268613 w 3188632"/>
                <a:gd name="connsiteY383" fmla="*/ 215299 h 2109087"/>
                <a:gd name="connsiteX384" fmla="*/ 2337136 w 3188632"/>
                <a:gd name="connsiteY384" fmla="*/ 250268 h 2109087"/>
                <a:gd name="connsiteX385" fmla="*/ 2329445 w 3188632"/>
                <a:gd name="connsiteY385" fmla="*/ 265148 h 2109087"/>
                <a:gd name="connsiteX386" fmla="*/ 2260922 w 3188632"/>
                <a:gd name="connsiteY386" fmla="*/ 230179 h 2109087"/>
                <a:gd name="connsiteX387" fmla="*/ 2238832 w 3188632"/>
                <a:gd name="connsiteY387" fmla="*/ 272914 h 2109087"/>
                <a:gd name="connsiteX388" fmla="*/ 2314492 w 3188632"/>
                <a:gd name="connsiteY388" fmla="*/ 311527 h 2109087"/>
                <a:gd name="connsiteX389" fmla="*/ 2306263 w 3188632"/>
                <a:gd name="connsiteY389" fmla="*/ 327444 h 2109087"/>
                <a:gd name="connsiteX390" fmla="*/ 2213366 w 3188632"/>
                <a:gd name="connsiteY390" fmla="*/ 280034 h 2109087"/>
                <a:gd name="connsiteX391" fmla="*/ 2410990 w 3188632"/>
                <a:gd name="connsiteY391" fmla="*/ 242707 h 2109087"/>
                <a:gd name="connsiteX392" fmla="*/ 2384849 w 3188632"/>
                <a:gd name="connsiteY392" fmla="*/ 283701 h 2109087"/>
                <a:gd name="connsiteX393" fmla="*/ 2413124 w 3188632"/>
                <a:gd name="connsiteY393" fmla="*/ 301502 h 2109087"/>
                <a:gd name="connsiteX394" fmla="*/ 2437894 w 3188632"/>
                <a:gd name="connsiteY394" fmla="*/ 310182 h 2109087"/>
                <a:gd name="connsiteX395" fmla="*/ 2454694 w 3188632"/>
                <a:gd name="connsiteY395" fmla="*/ 297733 h 2109087"/>
                <a:gd name="connsiteX396" fmla="*/ 2458430 w 3188632"/>
                <a:gd name="connsiteY396" fmla="*/ 278787 h 2109087"/>
                <a:gd name="connsiteX397" fmla="*/ 2439264 w 3188632"/>
                <a:gd name="connsiteY397" fmla="*/ 260506 h 2109087"/>
                <a:gd name="connsiteX398" fmla="*/ 2410990 w 3188632"/>
                <a:gd name="connsiteY398" fmla="*/ 242707 h 2109087"/>
                <a:gd name="connsiteX399" fmla="*/ 2403844 w 3188632"/>
                <a:gd name="connsiteY399" fmla="*/ 218293 h 2109087"/>
                <a:gd name="connsiteX400" fmla="*/ 2451053 w 3188632"/>
                <a:gd name="connsiteY400" fmla="*/ 248011 h 2109087"/>
                <a:gd name="connsiteX401" fmla="*/ 2467335 w 3188632"/>
                <a:gd name="connsiteY401" fmla="*/ 259641 h 2109087"/>
                <a:gd name="connsiteX402" fmla="*/ 2474957 w 3188632"/>
                <a:gd name="connsiteY402" fmla="*/ 269042 h 2109087"/>
                <a:gd name="connsiteX403" fmla="*/ 2479219 w 3188632"/>
                <a:gd name="connsiteY403" fmla="*/ 288073 h 2109087"/>
                <a:gd name="connsiteX404" fmla="*/ 2472019 w 3188632"/>
                <a:gd name="connsiteY404" fmla="*/ 308178 h 2109087"/>
                <a:gd name="connsiteX405" fmla="*/ 2457142 w 3188632"/>
                <a:gd name="connsiteY405" fmla="*/ 322242 h 2109087"/>
                <a:gd name="connsiteX406" fmla="*/ 2437635 w 3188632"/>
                <a:gd name="connsiteY406" fmla="*/ 325216 h 2109087"/>
                <a:gd name="connsiteX407" fmla="*/ 2443519 w 3188632"/>
                <a:gd name="connsiteY407" fmla="*/ 338247 h 2109087"/>
                <a:gd name="connsiteX408" fmla="*/ 2437171 w 3188632"/>
                <a:gd name="connsiteY408" fmla="*/ 356470 h 2109087"/>
                <a:gd name="connsiteX409" fmla="*/ 2425846 w 3188632"/>
                <a:gd name="connsiteY409" fmla="*/ 377319 h 2109087"/>
                <a:gd name="connsiteX410" fmla="*/ 2421442 w 3188632"/>
                <a:gd name="connsiteY410" fmla="*/ 387957 h 2109087"/>
                <a:gd name="connsiteX411" fmla="*/ 2422430 w 3188632"/>
                <a:gd name="connsiteY411" fmla="*/ 394854 h 2109087"/>
                <a:gd name="connsiteX412" fmla="*/ 2420283 w 3188632"/>
                <a:gd name="connsiteY412" fmla="*/ 398222 h 2109087"/>
                <a:gd name="connsiteX413" fmla="*/ 2401185 w 3188632"/>
                <a:gd name="connsiteY413" fmla="*/ 386199 h 2109087"/>
                <a:gd name="connsiteX414" fmla="*/ 2408276 w 3188632"/>
                <a:gd name="connsiteY414" fmla="*/ 367986 h 2109087"/>
                <a:gd name="connsiteX415" fmla="*/ 2408590 w 3188632"/>
                <a:gd name="connsiteY415" fmla="*/ 367493 h 2109087"/>
                <a:gd name="connsiteX416" fmla="*/ 2417658 w 3188632"/>
                <a:gd name="connsiteY416" fmla="*/ 351095 h 2109087"/>
                <a:gd name="connsiteX417" fmla="*/ 2422505 w 3188632"/>
                <a:gd name="connsiteY417" fmla="*/ 332042 h 2109087"/>
                <a:gd name="connsiteX418" fmla="*/ 2402896 w 3188632"/>
                <a:gd name="connsiteY418" fmla="*/ 314635 h 2109087"/>
                <a:gd name="connsiteX419" fmla="*/ 2376108 w 3188632"/>
                <a:gd name="connsiteY419" fmla="*/ 297772 h 2109087"/>
                <a:gd name="connsiteX420" fmla="*/ 2343060 w 3188632"/>
                <a:gd name="connsiteY420" fmla="*/ 349611 h 2109087"/>
                <a:gd name="connsiteX421" fmla="*/ 2326690 w 3188632"/>
                <a:gd name="connsiteY421" fmla="*/ 339305 h 2109087"/>
                <a:gd name="connsiteX422" fmla="*/ 2403844 w 3188632"/>
                <a:gd name="connsiteY422" fmla="*/ 218293 h 2109087"/>
                <a:gd name="connsiteX423" fmla="*/ 2438194 w 3188632"/>
                <a:gd name="connsiteY423" fmla="*/ 412210 h 2109087"/>
                <a:gd name="connsiteX424" fmla="*/ 2522943 w 3188632"/>
                <a:gd name="connsiteY424" fmla="*/ 296318 h 2109087"/>
                <a:gd name="connsiteX425" fmla="*/ 2538775 w 3188632"/>
                <a:gd name="connsiteY425" fmla="*/ 307751 h 2109087"/>
                <a:gd name="connsiteX426" fmla="*/ 2454033 w 3188632"/>
                <a:gd name="connsiteY426" fmla="*/ 423643 h 2109087"/>
                <a:gd name="connsiteX427" fmla="*/ 2438194 w 3188632"/>
                <a:gd name="connsiteY427" fmla="*/ 412210 h 2109087"/>
                <a:gd name="connsiteX428" fmla="*/ 2591725 w 3188632"/>
                <a:gd name="connsiteY428" fmla="*/ 465111 h 2109087"/>
                <a:gd name="connsiteX429" fmla="*/ 2606309 w 3188632"/>
                <a:gd name="connsiteY429" fmla="*/ 477197 h 2109087"/>
                <a:gd name="connsiteX430" fmla="*/ 2565652 w 3188632"/>
                <a:gd name="connsiteY430" fmla="*/ 497769 h 2109087"/>
                <a:gd name="connsiteX431" fmla="*/ 2522541 w 3188632"/>
                <a:gd name="connsiteY431" fmla="*/ 482241 h 2109087"/>
                <a:gd name="connsiteX432" fmla="*/ 2499189 w 3188632"/>
                <a:gd name="connsiteY432" fmla="*/ 436041 h 2109087"/>
                <a:gd name="connsiteX433" fmla="*/ 2522725 w 3188632"/>
                <a:gd name="connsiteY433" fmla="*/ 381206 h 2109087"/>
                <a:gd name="connsiteX434" fmla="*/ 2571079 w 3188632"/>
                <a:gd name="connsiteY434" fmla="*/ 351691 h 2109087"/>
                <a:gd name="connsiteX435" fmla="*/ 2621343 w 3188632"/>
                <a:gd name="connsiteY435" fmla="*/ 367576 h 2109087"/>
                <a:gd name="connsiteX436" fmla="*/ 2644041 w 3188632"/>
                <a:gd name="connsiteY436" fmla="*/ 402719 h 2109087"/>
                <a:gd name="connsiteX437" fmla="*/ 2635838 w 3188632"/>
                <a:gd name="connsiteY437" fmla="*/ 440501 h 2109087"/>
                <a:gd name="connsiteX438" fmla="*/ 2621104 w 3188632"/>
                <a:gd name="connsiteY438" fmla="*/ 428291 h 2109087"/>
                <a:gd name="connsiteX439" fmla="*/ 2625181 w 3188632"/>
                <a:gd name="connsiteY439" fmla="*/ 403240 h 2109087"/>
                <a:gd name="connsiteX440" fmla="*/ 2609582 w 3188632"/>
                <a:gd name="connsiteY440" fmla="*/ 380371 h 2109087"/>
                <a:gd name="connsiteX441" fmla="*/ 2573623 w 3188632"/>
                <a:gd name="connsiteY441" fmla="*/ 370450 h 2109087"/>
                <a:gd name="connsiteX442" fmla="*/ 2536566 w 3188632"/>
                <a:gd name="connsiteY442" fmla="*/ 395843 h 2109087"/>
                <a:gd name="connsiteX443" fmla="*/ 2519078 w 3188632"/>
                <a:gd name="connsiteY443" fmla="*/ 436186 h 2109087"/>
                <a:gd name="connsiteX444" fmla="*/ 2534452 w 3188632"/>
                <a:gd name="connsiteY444" fmla="*/ 469570 h 2109087"/>
                <a:gd name="connsiteX445" fmla="*/ 2563791 w 3188632"/>
                <a:gd name="connsiteY445" fmla="*/ 479638 h 2109087"/>
                <a:gd name="connsiteX446" fmla="*/ 2591725 w 3188632"/>
                <a:gd name="connsiteY446" fmla="*/ 465111 h 2109087"/>
                <a:gd name="connsiteX447" fmla="*/ 2591725 w 3188632"/>
                <a:gd name="connsiteY447" fmla="*/ 465111 h 2109087"/>
                <a:gd name="connsiteX448" fmla="*/ 2689265 w 3188632"/>
                <a:gd name="connsiteY448" fmla="*/ 550559 h 2109087"/>
                <a:gd name="connsiteX449" fmla="*/ 2719729 w 3188632"/>
                <a:gd name="connsiteY449" fmla="*/ 583364 h 2109087"/>
                <a:gd name="connsiteX450" fmla="*/ 2751351 w 3188632"/>
                <a:gd name="connsiteY450" fmla="*/ 524199 h 2109087"/>
                <a:gd name="connsiteX451" fmla="*/ 2689265 w 3188632"/>
                <a:gd name="connsiteY451" fmla="*/ 550559 h 2109087"/>
                <a:gd name="connsiteX452" fmla="*/ 2616966 w 3188632"/>
                <a:gd name="connsiteY452" fmla="*/ 560476 h 2109087"/>
                <a:gd name="connsiteX453" fmla="*/ 2759226 w 3188632"/>
                <a:gd name="connsiteY453" fmla="*/ 502421 h 2109087"/>
                <a:gd name="connsiteX454" fmla="*/ 2773899 w 3188632"/>
                <a:gd name="connsiteY454" fmla="*/ 518216 h 2109087"/>
                <a:gd name="connsiteX455" fmla="*/ 2704388 w 3188632"/>
                <a:gd name="connsiteY455" fmla="*/ 654604 h 2109087"/>
                <a:gd name="connsiteX456" fmla="*/ 2689981 w 3188632"/>
                <a:gd name="connsiteY456" fmla="*/ 639095 h 2109087"/>
                <a:gd name="connsiteX457" fmla="*/ 2711274 w 3188632"/>
                <a:gd name="connsiteY457" fmla="*/ 598926 h 2109087"/>
                <a:gd name="connsiteX458" fmla="*/ 2672779 w 3188632"/>
                <a:gd name="connsiteY458" fmla="*/ 557473 h 2109087"/>
                <a:gd name="connsiteX459" fmla="*/ 2630704 w 3188632"/>
                <a:gd name="connsiteY459" fmla="*/ 575272 h 2109087"/>
                <a:gd name="connsiteX460" fmla="*/ 2616966 w 3188632"/>
                <a:gd name="connsiteY460" fmla="*/ 560476 h 2109087"/>
                <a:gd name="connsiteX461" fmla="*/ 2847282 w 3188632"/>
                <a:gd name="connsiteY461" fmla="*/ 631223 h 2109087"/>
                <a:gd name="connsiteX462" fmla="*/ 2826828 w 3188632"/>
                <a:gd name="connsiteY462" fmla="*/ 604648 h 2109087"/>
                <a:gd name="connsiteX463" fmla="*/ 2739515 w 3188632"/>
                <a:gd name="connsiteY463" fmla="*/ 670990 h 2109087"/>
                <a:gd name="connsiteX464" fmla="*/ 2759969 w 3188632"/>
                <a:gd name="connsiteY464" fmla="*/ 697562 h 2109087"/>
                <a:gd name="connsiteX465" fmla="*/ 2790978 w 3188632"/>
                <a:gd name="connsiteY465" fmla="*/ 714892 h 2109087"/>
                <a:gd name="connsiteX466" fmla="*/ 2830707 w 3188632"/>
                <a:gd name="connsiteY466" fmla="*/ 698545 h 2109087"/>
                <a:gd name="connsiteX467" fmla="*/ 2855901 w 3188632"/>
                <a:gd name="connsiteY467" fmla="*/ 665320 h 2109087"/>
                <a:gd name="connsiteX468" fmla="*/ 2847282 w 3188632"/>
                <a:gd name="connsiteY468" fmla="*/ 631223 h 2109087"/>
                <a:gd name="connsiteX469" fmla="*/ 2847282 w 3188632"/>
                <a:gd name="connsiteY469" fmla="*/ 631223 h 2109087"/>
                <a:gd name="connsiteX470" fmla="*/ 2713626 w 3188632"/>
                <a:gd name="connsiteY470" fmla="*/ 666173 h 2109087"/>
                <a:gd name="connsiteX471" fmla="*/ 2828151 w 3188632"/>
                <a:gd name="connsiteY471" fmla="*/ 579154 h 2109087"/>
                <a:gd name="connsiteX472" fmla="*/ 2861505 w 3188632"/>
                <a:gd name="connsiteY472" fmla="*/ 622494 h 2109087"/>
                <a:gd name="connsiteX473" fmla="*/ 2875237 w 3188632"/>
                <a:gd name="connsiteY473" fmla="*/ 669789 h 2109087"/>
                <a:gd name="connsiteX474" fmla="*/ 2843669 w 3188632"/>
                <a:gd name="connsiteY474" fmla="*/ 713787 h 2109087"/>
                <a:gd name="connsiteX475" fmla="*/ 2790167 w 3188632"/>
                <a:gd name="connsiteY475" fmla="*/ 733691 h 2109087"/>
                <a:gd name="connsiteX476" fmla="*/ 2746503 w 3188632"/>
                <a:gd name="connsiteY476" fmla="*/ 708896 h 2109087"/>
                <a:gd name="connsiteX477" fmla="*/ 2713626 w 3188632"/>
                <a:gd name="connsiteY477" fmla="*/ 666173 h 2109087"/>
                <a:gd name="connsiteX478" fmla="*/ 2913289 w 3188632"/>
                <a:gd name="connsiteY478" fmla="*/ 730534 h 2109087"/>
                <a:gd name="connsiteX479" fmla="*/ 2808357 w 3188632"/>
                <a:gd name="connsiteY479" fmla="*/ 793992 h 2109087"/>
                <a:gd name="connsiteX480" fmla="*/ 2798996 w 3188632"/>
                <a:gd name="connsiteY480" fmla="*/ 778702 h 2109087"/>
                <a:gd name="connsiteX481" fmla="*/ 2922152 w 3188632"/>
                <a:gd name="connsiteY481" fmla="*/ 704222 h 2109087"/>
                <a:gd name="connsiteX482" fmla="*/ 2936702 w 3188632"/>
                <a:gd name="connsiteY482" fmla="*/ 727980 h 2109087"/>
                <a:gd name="connsiteX483" fmla="*/ 2861048 w 3188632"/>
                <a:gd name="connsiteY483" fmla="*/ 815292 h 2109087"/>
                <a:gd name="connsiteX484" fmla="*/ 2856016 w 3188632"/>
                <a:gd name="connsiteY484" fmla="*/ 821009 h 2109087"/>
                <a:gd name="connsiteX485" fmla="*/ 2852716 w 3188632"/>
                <a:gd name="connsiteY485" fmla="*/ 824315 h 2109087"/>
                <a:gd name="connsiteX486" fmla="*/ 2859050 w 3188632"/>
                <a:gd name="connsiteY486" fmla="*/ 822310 h 2109087"/>
                <a:gd name="connsiteX487" fmla="*/ 2864512 w 3188632"/>
                <a:gd name="connsiteY487" fmla="*/ 820942 h 2109087"/>
                <a:gd name="connsiteX488" fmla="*/ 2977972 w 3188632"/>
                <a:gd name="connsiteY488" fmla="*/ 795354 h 2109087"/>
                <a:gd name="connsiteX489" fmla="*/ 2992577 w 3188632"/>
                <a:gd name="connsiteY489" fmla="*/ 819200 h 2109087"/>
                <a:gd name="connsiteX490" fmla="*/ 2869421 w 3188632"/>
                <a:gd name="connsiteY490" fmla="*/ 893681 h 2109087"/>
                <a:gd name="connsiteX491" fmla="*/ 2859548 w 3188632"/>
                <a:gd name="connsiteY491" fmla="*/ 877564 h 2109087"/>
                <a:gd name="connsiteX492" fmla="*/ 2964479 w 3188632"/>
                <a:gd name="connsiteY492" fmla="*/ 814106 h 2109087"/>
                <a:gd name="connsiteX493" fmla="*/ 2958275 w 3188632"/>
                <a:gd name="connsiteY493" fmla="*/ 816037 h 2109087"/>
                <a:gd name="connsiteX494" fmla="*/ 2951914 w 3188632"/>
                <a:gd name="connsiteY494" fmla="*/ 817724 h 2109087"/>
                <a:gd name="connsiteX495" fmla="*/ 2838487 w 3188632"/>
                <a:gd name="connsiteY495" fmla="*/ 843169 h 2109087"/>
                <a:gd name="connsiteX496" fmla="*/ 2828867 w 3188632"/>
                <a:gd name="connsiteY496" fmla="*/ 827466 h 2109087"/>
                <a:gd name="connsiteX497" fmla="*/ 2904180 w 3188632"/>
                <a:gd name="connsiteY497" fmla="*/ 739795 h 2109087"/>
                <a:gd name="connsiteX498" fmla="*/ 2908284 w 3188632"/>
                <a:gd name="connsiteY498" fmla="*/ 735270 h 2109087"/>
                <a:gd name="connsiteX499" fmla="*/ 2913289 w 3188632"/>
                <a:gd name="connsiteY499" fmla="*/ 730534 h 2109087"/>
                <a:gd name="connsiteX500" fmla="*/ 2913289 w 3188632"/>
                <a:gd name="connsiteY500" fmla="*/ 730534 h 2109087"/>
                <a:gd name="connsiteX501" fmla="*/ 2882805 w 3188632"/>
                <a:gd name="connsiteY501" fmla="*/ 921931 h 2109087"/>
                <a:gd name="connsiteX502" fmla="*/ 3011259 w 3188632"/>
                <a:gd name="connsiteY502" fmla="*/ 856874 h 2109087"/>
                <a:gd name="connsiteX503" fmla="*/ 3020143 w 3188632"/>
                <a:gd name="connsiteY503" fmla="*/ 874204 h 2109087"/>
                <a:gd name="connsiteX504" fmla="*/ 2891696 w 3188632"/>
                <a:gd name="connsiteY504" fmla="*/ 939260 h 2109087"/>
                <a:gd name="connsiteX505" fmla="*/ 2882805 w 3188632"/>
                <a:gd name="connsiteY505" fmla="*/ 921931 h 2109087"/>
                <a:gd name="connsiteX506" fmla="*/ 2906518 w 3188632"/>
                <a:gd name="connsiteY506" fmla="*/ 966968 h 2109087"/>
                <a:gd name="connsiteX507" fmla="*/ 3039117 w 3188632"/>
                <a:gd name="connsiteY507" fmla="*/ 910739 h 2109087"/>
                <a:gd name="connsiteX508" fmla="*/ 3047531 w 3188632"/>
                <a:gd name="connsiteY508" fmla="*/ 930325 h 2109087"/>
                <a:gd name="connsiteX509" fmla="*/ 2977638 w 3188632"/>
                <a:gd name="connsiteY509" fmla="*/ 1032709 h 2109087"/>
                <a:gd name="connsiteX510" fmla="*/ 2973234 w 3188632"/>
                <a:gd name="connsiteY510" fmla="*/ 1038807 h 2109087"/>
                <a:gd name="connsiteX511" fmla="*/ 2969054 w 3188632"/>
                <a:gd name="connsiteY511" fmla="*/ 1043440 h 2109087"/>
                <a:gd name="connsiteX512" fmla="*/ 3076535 w 3188632"/>
                <a:gd name="connsiteY512" fmla="*/ 997861 h 2109087"/>
                <a:gd name="connsiteX513" fmla="*/ 3083879 w 3188632"/>
                <a:gd name="connsiteY513" fmla="*/ 1014946 h 2109087"/>
                <a:gd name="connsiteX514" fmla="*/ 2951272 w 3188632"/>
                <a:gd name="connsiteY514" fmla="*/ 1071176 h 2109087"/>
                <a:gd name="connsiteX515" fmla="*/ 2942934 w 3188632"/>
                <a:gd name="connsiteY515" fmla="*/ 1051760 h 2109087"/>
                <a:gd name="connsiteX516" fmla="*/ 3013604 w 3188632"/>
                <a:gd name="connsiteY516" fmla="*/ 947464 h 2109087"/>
                <a:gd name="connsiteX517" fmla="*/ 3017149 w 3188632"/>
                <a:gd name="connsiteY517" fmla="*/ 942837 h 2109087"/>
                <a:gd name="connsiteX518" fmla="*/ 3021302 w 3188632"/>
                <a:gd name="connsiteY518" fmla="*/ 938380 h 2109087"/>
                <a:gd name="connsiteX519" fmla="*/ 2913814 w 3188632"/>
                <a:gd name="connsiteY519" fmla="*/ 983959 h 2109087"/>
                <a:gd name="connsiteX520" fmla="*/ 2906518 w 3188632"/>
                <a:gd name="connsiteY520" fmla="*/ 966968 h 2109087"/>
                <a:gd name="connsiteX521" fmla="*/ 2960982 w 3188632"/>
                <a:gd name="connsiteY521" fmla="*/ 1100517 h 2109087"/>
                <a:gd name="connsiteX522" fmla="*/ 3097133 w 3188632"/>
                <a:gd name="connsiteY522" fmla="*/ 1053399 h 2109087"/>
                <a:gd name="connsiteX523" fmla="*/ 3103576 w 3188632"/>
                <a:gd name="connsiteY523" fmla="*/ 1071765 h 2109087"/>
                <a:gd name="connsiteX524" fmla="*/ 2967425 w 3188632"/>
                <a:gd name="connsiteY524" fmla="*/ 1118883 h 2109087"/>
                <a:gd name="connsiteX525" fmla="*/ 2960982 w 3188632"/>
                <a:gd name="connsiteY525" fmla="*/ 1100517 h 2109087"/>
                <a:gd name="connsiteX526" fmla="*/ 3022038 w 3188632"/>
                <a:gd name="connsiteY526" fmla="*/ 1129553 h 2109087"/>
                <a:gd name="connsiteX527" fmla="*/ 3027118 w 3188632"/>
                <a:gd name="connsiteY527" fmla="*/ 1147627 h 2109087"/>
                <a:gd name="connsiteX528" fmla="*/ 3005879 w 3188632"/>
                <a:gd name="connsiteY528" fmla="*/ 1164273 h 2109087"/>
                <a:gd name="connsiteX529" fmla="*/ 3004195 w 3188632"/>
                <a:gd name="connsiteY529" fmla="*/ 1192651 h 2109087"/>
                <a:gd name="connsiteX530" fmla="*/ 3018070 w 3188632"/>
                <a:gd name="connsiteY530" fmla="*/ 1216017 h 2109087"/>
                <a:gd name="connsiteX531" fmla="*/ 3039138 w 3188632"/>
                <a:gd name="connsiteY531" fmla="*/ 1220123 h 2109087"/>
                <a:gd name="connsiteX532" fmla="*/ 3053640 w 3188632"/>
                <a:gd name="connsiteY532" fmla="*/ 1178743 h 2109087"/>
                <a:gd name="connsiteX533" fmla="*/ 3053497 w 3188632"/>
                <a:gd name="connsiteY533" fmla="*/ 1175349 h 2109087"/>
                <a:gd name="connsiteX534" fmla="*/ 3058010 w 3188632"/>
                <a:gd name="connsiteY534" fmla="*/ 1134065 h 2109087"/>
                <a:gd name="connsiteX535" fmla="*/ 3078901 w 3188632"/>
                <a:gd name="connsiteY535" fmla="*/ 1118530 h 2109087"/>
                <a:gd name="connsiteX536" fmla="*/ 3112528 w 3188632"/>
                <a:gd name="connsiteY536" fmla="*/ 1123747 h 2109087"/>
                <a:gd name="connsiteX537" fmla="*/ 3133869 w 3188632"/>
                <a:gd name="connsiteY537" fmla="*/ 1156502 h 2109087"/>
                <a:gd name="connsiteX538" fmla="*/ 3132137 w 3188632"/>
                <a:gd name="connsiteY538" fmla="*/ 1195754 h 2109087"/>
                <a:gd name="connsiteX539" fmla="*/ 3103392 w 3188632"/>
                <a:gd name="connsiteY539" fmla="*/ 1218063 h 2109087"/>
                <a:gd name="connsiteX540" fmla="*/ 3098272 w 3188632"/>
                <a:gd name="connsiteY540" fmla="*/ 1200192 h 2109087"/>
                <a:gd name="connsiteX541" fmla="*/ 3117028 w 3188632"/>
                <a:gd name="connsiteY541" fmla="*/ 1184847 h 2109087"/>
                <a:gd name="connsiteX542" fmla="*/ 3117969 w 3188632"/>
                <a:gd name="connsiteY542" fmla="*/ 1159598 h 2109087"/>
                <a:gd name="connsiteX543" fmla="*/ 3105710 w 3188632"/>
                <a:gd name="connsiteY543" fmla="*/ 1139267 h 2109087"/>
                <a:gd name="connsiteX544" fmla="*/ 3087226 w 3188632"/>
                <a:gd name="connsiteY544" fmla="*/ 1135508 h 2109087"/>
                <a:gd name="connsiteX545" fmla="*/ 3072758 w 3188632"/>
                <a:gd name="connsiteY545" fmla="*/ 1176270 h 2109087"/>
                <a:gd name="connsiteX546" fmla="*/ 3073058 w 3188632"/>
                <a:gd name="connsiteY546" fmla="*/ 1184569 h 2109087"/>
                <a:gd name="connsiteX547" fmla="*/ 3073133 w 3188632"/>
                <a:gd name="connsiteY547" fmla="*/ 1186669 h 2109087"/>
                <a:gd name="connsiteX548" fmla="*/ 3069854 w 3188632"/>
                <a:gd name="connsiteY548" fmla="*/ 1219486 h 2109087"/>
                <a:gd name="connsiteX549" fmla="*/ 3060765 w 3188632"/>
                <a:gd name="connsiteY549" fmla="*/ 1231091 h 2109087"/>
                <a:gd name="connsiteX550" fmla="*/ 3046543 w 3188632"/>
                <a:gd name="connsiteY550" fmla="*/ 1238163 h 2109087"/>
                <a:gd name="connsiteX551" fmla="*/ 3010570 w 3188632"/>
                <a:gd name="connsiteY551" fmla="*/ 1232737 h 2109087"/>
                <a:gd name="connsiteX552" fmla="*/ 2987845 w 3188632"/>
                <a:gd name="connsiteY552" fmla="*/ 1197387 h 2109087"/>
                <a:gd name="connsiteX553" fmla="*/ 2989638 w 3188632"/>
                <a:gd name="connsiteY553" fmla="*/ 1154741 h 2109087"/>
                <a:gd name="connsiteX554" fmla="*/ 3022038 w 3188632"/>
                <a:gd name="connsiteY554" fmla="*/ 1129553 h 2109087"/>
                <a:gd name="connsiteX555" fmla="*/ 3022038 w 3188632"/>
                <a:gd name="connsiteY555" fmla="*/ 1129553 h 2109087"/>
                <a:gd name="connsiteX556" fmla="*/ 3017272 w 3188632"/>
                <a:gd name="connsiteY556" fmla="*/ 1304114 h 2109087"/>
                <a:gd name="connsiteX557" fmla="*/ 3141717 w 3188632"/>
                <a:gd name="connsiteY557" fmla="*/ 1280688 h 2109087"/>
                <a:gd name="connsiteX558" fmla="*/ 3133242 w 3188632"/>
                <a:gd name="connsiteY558" fmla="*/ 1236253 h 2109087"/>
                <a:gd name="connsiteX559" fmla="*/ 3150451 w 3188632"/>
                <a:gd name="connsiteY559" fmla="*/ 1233015 h 2109087"/>
                <a:gd name="connsiteX560" fmla="*/ 3171062 w 3188632"/>
                <a:gd name="connsiteY560" fmla="*/ 1341083 h 2109087"/>
                <a:gd name="connsiteX561" fmla="*/ 3153853 w 3188632"/>
                <a:gd name="connsiteY561" fmla="*/ 1344322 h 2109087"/>
                <a:gd name="connsiteX562" fmla="*/ 3145378 w 3188632"/>
                <a:gd name="connsiteY562" fmla="*/ 1299894 h 2109087"/>
                <a:gd name="connsiteX563" fmla="*/ 3020940 w 3188632"/>
                <a:gd name="connsiteY563" fmla="*/ 1323320 h 2109087"/>
                <a:gd name="connsiteX564" fmla="*/ 3017272 w 3188632"/>
                <a:gd name="connsiteY564" fmla="*/ 1304114 h 2109087"/>
                <a:gd name="connsiteX565" fmla="*/ 3160255 w 3188632"/>
                <a:gd name="connsiteY565" fmla="*/ 1390999 h 2109087"/>
                <a:gd name="connsiteX566" fmla="*/ 3111669 w 3188632"/>
                <a:gd name="connsiteY566" fmla="*/ 1395931 h 2109087"/>
                <a:gd name="connsiteX567" fmla="*/ 3115072 w 3188632"/>
                <a:gd name="connsiteY567" fmla="*/ 1429018 h 2109087"/>
                <a:gd name="connsiteX568" fmla="*/ 3123512 w 3188632"/>
                <a:gd name="connsiteY568" fmla="*/ 1453725 h 2109087"/>
                <a:gd name="connsiteX569" fmla="*/ 3143749 w 3188632"/>
                <a:gd name="connsiteY569" fmla="*/ 1459151 h 2109087"/>
                <a:gd name="connsiteX570" fmla="*/ 3161046 w 3188632"/>
                <a:gd name="connsiteY570" fmla="*/ 1450358 h 2109087"/>
                <a:gd name="connsiteX571" fmla="*/ 3163658 w 3188632"/>
                <a:gd name="connsiteY571" fmla="*/ 1424086 h 2109087"/>
                <a:gd name="connsiteX572" fmla="*/ 3160255 w 3188632"/>
                <a:gd name="connsiteY572" fmla="*/ 1390999 h 2109087"/>
                <a:gd name="connsiteX573" fmla="*/ 3175153 w 3188632"/>
                <a:gd name="connsiteY573" fmla="*/ 1370329 h 2109087"/>
                <a:gd name="connsiteX574" fmla="*/ 3180832 w 3188632"/>
                <a:gd name="connsiteY574" fmla="*/ 1425570 h 2109087"/>
                <a:gd name="connsiteX575" fmla="*/ 3181698 w 3188632"/>
                <a:gd name="connsiteY575" fmla="*/ 1445473 h 2109087"/>
                <a:gd name="connsiteX576" fmla="*/ 3178971 w 3188632"/>
                <a:gd name="connsiteY576" fmla="*/ 1457241 h 2109087"/>
                <a:gd name="connsiteX577" fmla="*/ 3166548 w 3188632"/>
                <a:gd name="connsiteY577" fmla="*/ 1472335 h 2109087"/>
                <a:gd name="connsiteX578" fmla="*/ 3146190 w 3188632"/>
                <a:gd name="connsiteY578" fmla="*/ 1479137 h 2109087"/>
                <a:gd name="connsiteX579" fmla="*/ 3125871 w 3188632"/>
                <a:gd name="connsiteY579" fmla="*/ 1476217 h 2109087"/>
                <a:gd name="connsiteX580" fmla="*/ 3111458 w 3188632"/>
                <a:gd name="connsiteY580" fmla="*/ 1462816 h 2109087"/>
                <a:gd name="connsiteX581" fmla="*/ 3104790 w 3188632"/>
                <a:gd name="connsiteY581" fmla="*/ 1475465 h 2109087"/>
                <a:gd name="connsiteX582" fmla="*/ 3086449 w 3188632"/>
                <a:gd name="connsiteY582" fmla="*/ 1481779 h 2109087"/>
                <a:gd name="connsiteX583" fmla="*/ 3062954 w 3188632"/>
                <a:gd name="connsiteY583" fmla="*/ 1485823 h 2109087"/>
                <a:gd name="connsiteX584" fmla="*/ 3051813 w 3188632"/>
                <a:gd name="connsiteY584" fmla="*/ 1488953 h 2109087"/>
                <a:gd name="connsiteX585" fmla="*/ 3046972 w 3188632"/>
                <a:gd name="connsiteY585" fmla="*/ 1493993 h 2109087"/>
                <a:gd name="connsiteX586" fmla="*/ 3042977 w 3188632"/>
                <a:gd name="connsiteY586" fmla="*/ 1494400 h 2109087"/>
                <a:gd name="connsiteX587" fmla="*/ 3040686 w 3188632"/>
                <a:gd name="connsiteY587" fmla="*/ 1472050 h 2109087"/>
                <a:gd name="connsiteX588" fmla="*/ 3059477 w 3188632"/>
                <a:gd name="connsiteY588" fmla="*/ 1466326 h 2109087"/>
                <a:gd name="connsiteX589" fmla="*/ 3060063 w 3188632"/>
                <a:gd name="connsiteY589" fmla="*/ 1466272 h 2109087"/>
                <a:gd name="connsiteX590" fmla="*/ 3078635 w 3188632"/>
                <a:gd name="connsiteY590" fmla="*/ 1463209 h 2109087"/>
                <a:gd name="connsiteX591" fmla="*/ 3096704 w 3188632"/>
                <a:gd name="connsiteY591" fmla="*/ 1455222 h 2109087"/>
                <a:gd name="connsiteX592" fmla="*/ 3098360 w 3188632"/>
                <a:gd name="connsiteY592" fmla="*/ 1429147 h 2109087"/>
                <a:gd name="connsiteX593" fmla="*/ 3095135 w 3188632"/>
                <a:gd name="connsiteY593" fmla="*/ 1397800 h 2109087"/>
                <a:gd name="connsiteX594" fmla="*/ 3033697 w 3188632"/>
                <a:gd name="connsiteY594" fmla="*/ 1404033 h 2109087"/>
                <a:gd name="connsiteX595" fmla="*/ 3031727 w 3188632"/>
                <a:gd name="connsiteY595" fmla="*/ 1384874 h 2109087"/>
                <a:gd name="connsiteX596" fmla="*/ 3175153 w 3188632"/>
                <a:gd name="connsiteY596" fmla="*/ 1370329 h 2109087"/>
                <a:gd name="connsiteX597" fmla="*/ 3103951 w 3188632"/>
                <a:gd name="connsiteY597" fmla="*/ 1541361 h 2109087"/>
                <a:gd name="connsiteX598" fmla="*/ 3104510 w 3188632"/>
                <a:gd name="connsiteY598" fmla="*/ 1585993 h 2109087"/>
                <a:gd name="connsiteX599" fmla="*/ 3167851 w 3188632"/>
                <a:gd name="connsiteY599" fmla="*/ 1563033 h 2109087"/>
                <a:gd name="connsiteX600" fmla="*/ 3103951 w 3188632"/>
                <a:gd name="connsiteY600" fmla="*/ 1541361 h 2109087"/>
                <a:gd name="connsiteX601" fmla="*/ 3043529 w 3188632"/>
                <a:gd name="connsiteY601" fmla="*/ 1500680 h 2109087"/>
                <a:gd name="connsiteX602" fmla="*/ 3188367 w 3188632"/>
                <a:gd name="connsiteY602" fmla="*/ 1552079 h 2109087"/>
                <a:gd name="connsiteX603" fmla="*/ 3188633 w 3188632"/>
                <a:gd name="connsiteY603" fmla="*/ 1573568 h 2109087"/>
                <a:gd name="connsiteX604" fmla="*/ 3045145 w 3188632"/>
                <a:gd name="connsiteY604" fmla="*/ 1628754 h 2109087"/>
                <a:gd name="connsiteX605" fmla="*/ 3044879 w 3188632"/>
                <a:gd name="connsiteY605" fmla="*/ 1607651 h 2109087"/>
                <a:gd name="connsiteX606" fmla="*/ 3087751 w 3188632"/>
                <a:gd name="connsiteY606" fmla="*/ 1591941 h 2109087"/>
                <a:gd name="connsiteX607" fmla="*/ 3087042 w 3188632"/>
                <a:gd name="connsiteY607" fmla="*/ 1535542 h 2109087"/>
                <a:gd name="connsiteX608" fmla="*/ 3043781 w 3188632"/>
                <a:gd name="connsiteY608" fmla="*/ 1520807 h 2109087"/>
                <a:gd name="connsiteX609" fmla="*/ 3043529 w 3188632"/>
                <a:gd name="connsiteY609" fmla="*/ 1500680 h 2109087"/>
                <a:gd name="connsiteX610" fmla="*/ 3041572 w 3188632"/>
                <a:gd name="connsiteY610" fmla="*/ 1674991 h 2109087"/>
                <a:gd name="connsiteX611" fmla="*/ 3167912 w 3188632"/>
                <a:gd name="connsiteY611" fmla="*/ 1683784 h 2109087"/>
                <a:gd name="connsiteX612" fmla="*/ 3171096 w 3188632"/>
                <a:gd name="connsiteY612" fmla="*/ 1638672 h 2109087"/>
                <a:gd name="connsiteX613" fmla="*/ 3188571 w 3188632"/>
                <a:gd name="connsiteY613" fmla="*/ 1639885 h 2109087"/>
                <a:gd name="connsiteX614" fmla="*/ 3180832 w 3188632"/>
                <a:gd name="connsiteY614" fmla="*/ 1749613 h 2109087"/>
                <a:gd name="connsiteX615" fmla="*/ 3163358 w 3188632"/>
                <a:gd name="connsiteY615" fmla="*/ 1748394 h 2109087"/>
                <a:gd name="connsiteX616" fmla="*/ 3166542 w 3188632"/>
                <a:gd name="connsiteY616" fmla="*/ 1703282 h 2109087"/>
                <a:gd name="connsiteX617" fmla="*/ 3040195 w 3188632"/>
                <a:gd name="connsiteY617" fmla="*/ 1694488 h 2109087"/>
                <a:gd name="connsiteX618" fmla="*/ 3041572 w 3188632"/>
                <a:gd name="connsiteY618" fmla="*/ 1674991 h 2109087"/>
                <a:gd name="connsiteX619" fmla="*/ 3033990 w 3188632"/>
                <a:gd name="connsiteY619" fmla="*/ 1757011 h 2109087"/>
                <a:gd name="connsiteX620" fmla="*/ 3177001 w 3188632"/>
                <a:gd name="connsiteY620" fmla="*/ 1775160 h 2109087"/>
                <a:gd name="connsiteX621" fmla="*/ 3174519 w 3188632"/>
                <a:gd name="connsiteY621" fmla="*/ 1794454 h 2109087"/>
                <a:gd name="connsiteX622" fmla="*/ 3031508 w 3188632"/>
                <a:gd name="connsiteY622" fmla="*/ 1776305 h 2109087"/>
                <a:gd name="connsiteX623" fmla="*/ 3033990 w 3188632"/>
                <a:gd name="connsiteY623" fmla="*/ 1757011 h 2109087"/>
                <a:gd name="connsiteX624" fmla="*/ 3095981 w 3188632"/>
                <a:gd name="connsiteY624" fmla="*/ 1835468 h 2109087"/>
                <a:gd name="connsiteX625" fmla="*/ 3051002 w 3188632"/>
                <a:gd name="connsiteY625" fmla="*/ 1839411 h 2109087"/>
                <a:gd name="connsiteX626" fmla="*/ 3028713 w 3188632"/>
                <a:gd name="connsiteY626" fmla="*/ 1870818 h 2109087"/>
                <a:gd name="connsiteX627" fmla="*/ 3037072 w 3188632"/>
                <a:gd name="connsiteY627" fmla="*/ 1908153 h 2109087"/>
                <a:gd name="connsiteX628" fmla="*/ 3077033 w 3188632"/>
                <a:gd name="connsiteY628" fmla="*/ 1928992 h 2109087"/>
                <a:gd name="connsiteX629" fmla="*/ 3122040 w 3188632"/>
                <a:gd name="connsiteY629" fmla="*/ 1925150 h 2109087"/>
                <a:gd name="connsiteX630" fmla="*/ 3144239 w 3188632"/>
                <a:gd name="connsiteY630" fmla="*/ 1893926 h 2109087"/>
                <a:gd name="connsiteX631" fmla="*/ 3135969 w 3188632"/>
                <a:gd name="connsiteY631" fmla="*/ 1856408 h 2109087"/>
                <a:gd name="connsiteX632" fmla="*/ 3095981 w 3188632"/>
                <a:gd name="connsiteY632" fmla="*/ 1835468 h 2109087"/>
                <a:gd name="connsiteX633" fmla="*/ 3095981 w 3188632"/>
                <a:gd name="connsiteY633" fmla="*/ 1835468 h 2109087"/>
                <a:gd name="connsiteX634" fmla="*/ 3099983 w 3188632"/>
                <a:gd name="connsiteY634" fmla="*/ 1815733 h 2109087"/>
                <a:gd name="connsiteX635" fmla="*/ 3151140 w 3188632"/>
                <a:gd name="connsiteY635" fmla="*/ 1844370 h 2109087"/>
                <a:gd name="connsiteX636" fmla="*/ 3160937 w 3188632"/>
                <a:gd name="connsiteY636" fmla="*/ 1897266 h 2109087"/>
                <a:gd name="connsiteX637" fmla="*/ 3131387 w 3188632"/>
                <a:gd name="connsiteY637" fmla="*/ 1942100 h 2109087"/>
                <a:gd name="connsiteX638" fmla="*/ 3073031 w 3188632"/>
                <a:gd name="connsiteY638" fmla="*/ 1948726 h 2109087"/>
                <a:gd name="connsiteX639" fmla="*/ 3021854 w 3188632"/>
                <a:gd name="connsiteY639" fmla="*/ 1920191 h 2109087"/>
                <a:gd name="connsiteX640" fmla="*/ 3012022 w 3188632"/>
                <a:gd name="connsiteY640" fmla="*/ 1867478 h 2109087"/>
                <a:gd name="connsiteX641" fmla="*/ 3041661 w 3188632"/>
                <a:gd name="connsiteY641" fmla="*/ 1822467 h 2109087"/>
                <a:gd name="connsiteX642" fmla="*/ 3099983 w 3188632"/>
                <a:gd name="connsiteY642" fmla="*/ 1815733 h 2109087"/>
                <a:gd name="connsiteX643" fmla="*/ 3099983 w 3188632"/>
                <a:gd name="connsiteY643" fmla="*/ 1815733 h 2109087"/>
                <a:gd name="connsiteX644" fmla="*/ 2995822 w 3188632"/>
                <a:gd name="connsiteY644" fmla="*/ 1958224 h 2109087"/>
                <a:gd name="connsiteX645" fmla="*/ 3133440 w 3188632"/>
                <a:gd name="connsiteY645" fmla="*/ 2000945 h 2109087"/>
                <a:gd name="connsiteX646" fmla="*/ 3127044 w 3188632"/>
                <a:gd name="connsiteY646" fmla="*/ 2021275 h 2109087"/>
                <a:gd name="connsiteX647" fmla="*/ 3006997 w 3188632"/>
                <a:gd name="connsiteY647" fmla="*/ 2054105 h 2109087"/>
                <a:gd name="connsiteX648" fmla="*/ 2999668 w 3188632"/>
                <a:gd name="connsiteY648" fmla="*/ 2055907 h 2109087"/>
                <a:gd name="connsiteX649" fmla="*/ 2993456 w 3188632"/>
                <a:gd name="connsiteY649" fmla="*/ 2056727 h 2109087"/>
                <a:gd name="connsiteX650" fmla="*/ 3105008 w 3188632"/>
                <a:gd name="connsiteY650" fmla="*/ 2091359 h 2109087"/>
                <a:gd name="connsiteX651" fmla="*/ 3099431 w 3188632"/>
                <a:gd name="connsiteY651" fmla="*/ 2109088 h 2109087"/>
                <a:gd name="connsiteX652" fmla="*/ 2961820 w 3188632"/>
                <a:gd name="connsiteY652" fmla="*/ 2066367 h 2109087"/>
                <a:gd name="connsiteX653" fmla="*/ 2968154 w 3188632"/>
                <a:gd name="connsiteY653" fmla="*/ 2046226 h 2109087"/>
                <a:gd name="connsiteX654" fmla="*/ 3090035 w 3188632"/>
                <a:gd name="connsiteY654" fmla="*/ 2012434 h 2109087"/>
                <a:gd name="connsiteX655" fmla="*/ 3095756 w 3188632"/>
                <a:gd name="connsiteY655" fmla="*/ 2011201 h 2109087"/>
                <a:gd name="connsiteX656" fmla="*/ 3101824 w 3188632"/>
                <a:gd name="connsiteY656" fmla="*/ 2010490 h 2109087"/>
                <a:gd name="connsiteX657" fmla="*/ 2990279 w 3188632"/>
                <a:gd name="connsiteY657" fmla="*/ 1975858 h 2109087"/>
                <a:gd name="connsiteX658" fmla="*/ 2995822 w 3188632"/>
                <a:gd name="connsiteY658" fmla="*/ 1958224 h 210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Lst>
              <a:rect l="l" t="t" r="r" b="b"/>
              <a:pathLst>
                <a:path w="3188632" h="2109087">
                  <a:moveTo>
                    <a:pt x="230490" y="2066273"/>
                  </a:moveTo>
                  <a:lnTo>
                    <a:pt x="92877" y="2108993"/>
                  </a:lnTo>
                  <a:lnTo>
                    <a:pt x="86485" y="2088669"/>
                  </a:lnTo>
                  <a:lnTo>
                    <a:pt x="166365" y="1993770"/>
                  </a:lnTo>
                  <a:cubicBezTo>
                    <a:pt x="168097" y="1991670"/>
                    <a:pt x="169763" y="1989794"/>
                    <a:pt x="171363" y="1988141"/>
                  </a:cubicBezTo>
                  <a:cubicBezTo>
                    <a:pt x="172963" y="1986488"/>
                    <a:pt x="174507" y="1985092"/>
                    <a:pt x="175994" y="1983954"/>
                  </a:cubicBezTo>
                  <a:lnTo>
                    <a:pt x="64446" y="2018586"/>
                  </a:lnTo>
                  <a:lnTo>
                    <a:pt x="58871" y="2000850"/>
                  </a:lnTo>
                  <a:lnTo>
                    <a:pt x="196484" y="1958129"/>
                  </a:lnTo>
                  <a:lnTo>
                    <a:pt x="202818" y="1978270"/>
                  </a:lnTo>
                  <a:lnTo>
                    <a:pt x="121974" y="2074998"/>
                  </a:lnTo>
                  <a:cubicBezTo>
                    <a:pt x="120729" y="2076475"/>
                    <a:pt x="119396" y="2077891"/>
                    <a:pt x="117977" y="2079246"/>
                  </a:cubicBezTo>
                  <a:cubicBezTo>
                    <a:pt x="116558" y="2080608"/>
                    <a:pt x="115032" y="2081942"/>
                    <a:pt x="113397" y="2083270"/>
                  </a:cubicBezTo>
                  <a:lnTo>
                    <a:pt x="224944" y="2048638"/>
                  </a:lnTo>
                  <a:lnTo>
                    <a:pt x="230490" y="2066273"/>
                  </a:lnTo>
                  <a:close/>
                  <a:moveTo>
                    <a:pt x="125217" y="1915883"/>
                  </a:moveTo>
                  <a:lnTo>
                    <a:pt x="115932" y="1872207"/>
                  </a:lnTo>
                  <a:lnTo>
                    <a:pt x="58297" y="1906967"/>
                  </a:lnTo>
                  <a:lnTo>
                    <a:pt x="125217" y="1915883"/>
                  </a:lnTo>
                  <a:close/>
                  <a:moveTo>
                    <a:pt x="192443" y="1944113"/>
                  </a:moveTo>
                  <a:lnTo>
                    <a:pt x="40316" y="1921675"/>
                  </a:lnTo>
                  <a:lnTo>
                    <a:pt x="35846" y="1900646"/>
                  </a:lnTo>
                  <a:lnTo>
                    <a:pt x="165800" y="1818795"/>
                  </a:lnTo>
                  <a:lnTo>
                    <a:pt x="170190" y="1839445"/>
                  </a:lnTo>
                  <a:lnTo>
                    <a:pt x="131210" y="1863135"/>
                  </a:lnTo>
                  <a:lnTo>
                    <a:pt x="142943" y="1918321"/>
                  </a:lnTo>
                  <a:lnTo>
                    <a:pt x="188255" y="1924419"/>
                  </a:lnTo>
                  <a:lnTo>
                    <a:pt x="192443" y="1944113"/>
                  </a:lnTo>
                  <a:close/>
                  <a:moveTo>
                    <a:pt x="160350" y="1772735"/>
                  </a:moveTo>
                  <a:lnTo>
                    <a:pt x="34674" y="1788344"/>
                  </a:lnTo>
                  <a:lnTo>
                    <a:pt x="40319" y="1833219"/>
                  </a:lnTo>
                  <a:lnTo>
                    <a:pt x="22934" y="1835380"/>
                  </a:lnTo>
                  <a:lnTo>
                    <a:pt x="9204" y="1726234"/>
                  </a:lnTo>
                  <a:lnTo>
                    <a:pt x="26589" y="1724073"/>
                  </a:lnTo>
                  <a:lnTo>
                    <a:pt x="32234" y="1768948"/>
                  </a:lnTo>
                  <a:lnTo>
                    <a:pt x="157909" y="1753339"/>
                  </a:lnTo>
                  <a:lnTo>
                    <a:pt x="160350" y="1772735"/>
                  </a:lnTo>
                  <a:close/>
                  <a:moveTo>
                    <a:pt x="151861" y="1690810"/>
                  </a:moveTo>
                  <a:lnTo>
                    <a:pt x="8013" y="1700429"/>
                  </a:lnTo>
                  <a:lnTo>
                    <a:pt x="6699" y="1681020"/>
                  </a:lnTo>
                  <a:lnTo>
                    <a:pt x="150547" y="1671400"/>
                  </a:lnTo>
                  <a:lnTo>
                    <a:pt x="151861" y="1690810"/>
                  </a:lnTo>
                  <a:close/>
                  <a:moveTo>
                    <a:pt x="75798" y="1625800"/>
                  </a:moveTo>
                  <a:cubicBezTo>
                    <a:pt x="94264" y="1625861"/>
                    <a:pt x="108715" y="1621675"/>
                    <a:pt x="119150" y="1613247"/>
                  </a:cubicBezTo>
                  <a:cubicBezTo>
                    <a:pt x="129585" y="1604819"/>
                    <a:pt x="134827" y="1593120"/>
                    <a:pt x="134875" y="1578141"/>
                  </a:cubicBezTo>
                  <a:cubicBezTo>
                    <a:pt x="134923" y="1563230"/>
                    <a:pt x="129757" y="1551557"/>
                    <a:pt x="119377" y="1543130"/>
                  </a:cubicBezTo>
                  <a:cubicBezTo>
                    <a:pt x="108997" y="1534702"/>
                    <a:pt x="94573" y="1530454"/>
                    <a:pt x="76107" y="1530400"/>
                  </a:cubicBezTo>
                  <a:cubicBezTo>
                    <a:pt x="57576" y="1530339"/>
                    <a:pt x="43109" y="1534492"/>
                    <a:pt x="32707" y="1542852"/>
                  </a:cubicBezTo>
                  <a:cubicBezTo>
                    <a:pt x="22305" y="1551219"/>
                    <a:pt x="17080" y="1562850"/>
                    <a:pt x="17031" y="1577768"/>
                  </a:cubicBezTo>
                  <a:cubicBezTo>
                    <a:pt x="16983" y="1592740"/>
                    <a:pt x="22132" y="1604481"/>
                    <a:pt x="32480" y="1612969"/>
                  </a:cubicBezTo>
                  <a:cubicBezTo>
                    <a:pt x="42827" y="1621464"/>
                    <a:pt x="57267" y="1625739"/>
                    <a:pt x="75798" y="1625800"/>
                  </a:cubicBezTo>
                  <a:lnTo>
                    <a:pt x="75798" y="1625800"/>
                  </a:lnTo>
                  <a:close/>
                  <a:moveTo>
                    <a:pt x="75733" y="1645934"/>
                  </a:moveTo>
                  <a:cubicBezTo>
                    <a:pt x="51916" y="1645860"/>
                    <a:pt x="33323" y="1639783"/>
                    <a:pt x="19953" y="1627711"/>
                  </a:cubicBezTo>
                  <a:cubicBezTo>
                    <a:pt x="6583" y="1615645"/>
                    <a:pt x="-68" y="1598979"/>
                    <a:pt x="1" y="1577707"/>
                  </a:cubicBezTo>
                  <a:cubicBezTo>
                    <a:pt x="69" y="1556509"/>
                    <a:pt x="6811" y="1539952"/>
                    <a:pt x="20226" y="1528029"/>
                  </a:cubicBezTo>
                  <a:cubicBezTo>
                    <a:pt x="33642" y="1516112"/>
                    <a:pt x="52290" y="1510191"/>
                    <a:pt x="76172" y="1510266"/>
                  </a:cubicBezTo>
                  <a:cubicBezTo>
                    <a:pt x="99989" y="1510340"/>
                    <a:pt x="118582" y="1516383"/>
                    <a:pt x="131953" y="1528388"/>
                  </a:cubicBezTo>
                  <a:cubicBezTo>
                    <a:pt x="145323" y="1540393"/>
                    <a:pt x="151974" y="1556997"/>
                    <a:pt x="151905" y="1578195"/>
                  </a:cubicBezTo>
                  <a:cubicBezTo>
                    <a:pt x="151837" y="1599460"/>
                    <a:pt x="145078" y="1616085"/>
                    <a:pt x="131630" y="1628070"/>
                  </a:cubicBezTo>
                  <a:cubicBezTo>
                    <a:pt x="118182" y="1640054"/>
                    <a:pt x="99550" y="1646009"/>
                    <a:pt x="75733" y="1645934"/>
                  </a:cubicBezTo>
                  <a:lnTo>
                    <a:pt x="75733" y="1645934"/>
                  </a:lnTo>
                  <a:close/>
                  <a:moveTo>
                    <a:pt x="150002" y="1486053"/>
                  </a:moveTo>
                  <a:lnTo>
                    <a:pt x="6632" y="1470946"/>
                  </a:lnTo>
                  <a:lnTo>
                    <a:pt x="8892" y="1449769"/>
                  </a:lnTo>
                  <a:lnTo>
                    <a:pt x="120138" y="1394203"/>
                  </a:lnTo>
                  <a:cubicBezTo>
                    <a:pt x="122568" y="1392963"/>
                    <a:pt x="124846" y="1391900"/>
                    <a:pt x="126975" y="1391012"/>
                  </a:cubicBezTo>
                  <a:cubicBezTo>
                    <a:pt x="129104" y="1390132"/>
                    <a:pt x="131078" y="1389454"/>
                    <a:pt x="132899" y="1388993"/>
                  </a:cubicBezTo>
                  <a:lnTo>
                    <a:pt x="16685" y="1376752"/>
                  </a:lnTo>
                  <a:lnTo>
                    <a:pt x="18656" y="1358277"/>
                  </a:lnTo>
                  <a:lnTo>
                    <a:pt x="162026" y="1373385"/>
                  </a:lnTo>
                  <a:lnTo>
                    <a:pt x="159787" y="1394372"/>
                  </a:lnTo>
                  <a:lnTo>
                    <a:pt x="46926" y="1451232"/>
                  </a:lnTo>
                  <a:cubicBezTo>
                    <a:pt x="45193" y="1452092"/>
                    <a:pt x="43405" y="1452865"/>
                    <a:pt x="41560" y="1453556"/>
                  </a:cubicBezTo>
                  <a:cubicBezTo>
                    <a:pt x="39715" y="1454240"/>
                    <a:pt x="37778" y="1454863"/>
                    <a:pt x="35749" y="1455432"/>
                  </a:cubicBezTo>
                  <a:lnTo>
                    <a:pt x="151963" y="1467681"/>
                  </a:lnTo>
                  <a:lnTo>
                    <a:pt x="150002" y="1486053"/>
                  </a:lnTo>
                  <a:close/>
                  <a:moveTo>
                    <a:pt x="113469" y="1306506"/>
                  </a:moveTo>
                  <a:lnTo>
                    <a:pt x="122385" y="1262755"/>
                  </a:lnTo>
                  <a:lnTo>
                    <a:pt x="55601" y="1271942"/>
                  </a:lnTo>
                  <a:lnTo>
                    <a:pt x="113469" y="1306506"/>
                  </a:lnTo>
                  <a:close/>
                  <a:moveTo>
                    <a:pt x="163903" y="1358928"/>
                  </a:moveTo>
                  <a:lnTo>
                    <a:pt x="33223" y="1278357"/>
                  </a:lnTo>
                  <a:lnTo>
                    <a:pt x="37516" y="1257288"/>
                  </a:lnTo>
                  <a:lnTo>
                    <a:pt x="189486" y="1233394"/>
                  </a:lnTo>
                  <a:lnTo>
                    <a:pt x="185271" y="1254077"/>
                  </a:lnTo>
                  <a:lnTo>
                    <a:pt x="140031" y="1260452"/>
                  </a:lnTo>
                  <a:lnTo>
                    <a:pt x="128765" y="1315739"/>
                  </a:lnTo>
                  <a:lnTo>
                    <a:pt x="167924" y="1339193"/>
                  </a:lnTo>
                  <a:lnTo>
                    <a:pt x="163903" y="1358928"/>
                  </a:lnTo>
                  <a:close/>
                  <a:moveTo>
                    <a:pt x="194063" y="1219330"/>
                  </a:moveTo>
                  <a:lnTo>
                    <a:pt x="55563" y="1179543"/>
                  </a:lnTo>
                  <a:lnTo>
                    <a:pt x="61055" y="1160668"/>
                  </a:lnTo>
                  <a:lnTo>
                    <a:pt x="182066" y="1195436"/>
                  </a:lnTo>
                  <a:lnTo>
                    <a:pt x="202022" y="1126863"/>
                  </a:lnTo>
                  <a:lnTo>
                    <a:pt x="219511" y="1131890"/>
                  </a:lnTo>
                  <a:lnTo>
                    <a:pt x="194063" y="1219330"/>
                  </a:lnTo>
                  <a:close/>
                  <a:moveTo>
                    <a:pt x="182578" y="1024431"/>
                  </a:moveTo>
                  <a:cubicBezTo>
                    <a:pt x="199508" y="1031761"/>
                    <a:pt x="214444" y="1033610"/>
                    <a:pt x="227386" y="1029979"/>
                  </a:cubicBezTo>
                  <a:cubicBezTo>
                    <a:pt x="240329" y="1026355"/>
                    <a:pt x="249810" y="1017676"/>
                    <a:pt x="255830" y="1003944"/>
                  </a:cubicBezTo>
                  <a:cubicBezTo>
                    <a:pt x="261823" y="990273"/>
                    <a:pt x="261737" y="977523"/>
                    <a:pt x="255570" y="965695"/>
                  </a:cubicBezTo>
                  <a:cubicBezTo>
                    <a:pt x="249403" y="953873"/>
                    <a:pt x="237855" y="944294"/>
                    <a:pt x="220925" y="936964"/>
                  </a:cubicBezTo>
                  <a:cubicBezTo>
                    <a:pt x="203936" y="929613"/>
                    <a:pt x="188998" y="927723"/>
                    <a:pt x="176111" y="931307"/>
                  </a:cubicBezTo>
                  <a:cubicBezTo>
                    <a:pt x="163225" y="934884"/>
                    <a:pt x="153785" y="943515"/>
                    <a:pt x="147791" y="957186"/>
                  </a:cubicBezTo>
                  <a:cubicBezTo>
                    <a:pt x="141772" y="970911"/>
                    <a:pt x="141817" y="983715"/>
                    <a:pt x="147928" y="995591"/>
                  </a:cubicBezTo>
                  <a:cubicBezTo>
                    <a:pt x="154039" y="1007467"/>
                    <a:pt x="165589" y="1017080"/>
                    <a:pt x="182578" y="1024431"/>
                  </a:cubicBezTo>
                  <a:lnTo>
                    <a:pt x="182578" y="1024431"/>
                  </a:lnTo>
                  <a:close/>
                  <a:moveTo>
                    <a:pt x="174487" y="1042885"/>
                  </a:moveTo>
                  <a:cubicBezTo>
                    <a:pt x="152652" y="1033434"/>
                    <a:pt x="138005" y="1020535"/>
                    <a:pt x="130546" y="1004188"/>
                  </a:cubicBezTo>
                  <a:cubicBezTo>
                    <a:pt x="123086" y="987841"/>
                    <a:pt x="123630" y="969922"/>
                    <a:pt x="132178" y="950425"/>
                  </a:cubicBezTo>
                  <a:cubicBezTo>
                    <a:pt x="140699" y="930989"/>
                    <a:pt x="153495" y="918442"/>
                    <a:pt x="170567" y="912778"/>
                  </a:cubicBezTo>
                  <a:cubicBezTo>
                    <a:pt x="187639" y="907121"/>
                    <a:pt x="207122" y="909032"/>
                    <a:pt x="229017" y="918510"/>
                  </a:cubicBezTo>
                  <a:cubicBezTo>
                    <a:pt x="250852" y="927960"/>
                    <a:pt x="265512" y="940832"/>
                    <a:pt x="272998" y="957118"/>
                  </a:cubicBezTo>
                  <a:cubicBezTo>
                    <a:pt x="280483" y="973404"/>
                    <a:pt x="279965" y="991269"/>
                    <a:pt x="271443" y="1010705"/>
                  </a:cubicBezTo>
                  <a:cubicBezTo>
                    <a:pt x="262896" y="1030203"/>
                    <a:pt x="250058" y="1042804"/>
                    <a:pt x="232931" y="1048508"/>
                  </a:cubicBezTo>
                  <a:cubicBezTo>
                    <a:pt x="215803" y="1054212"/>
                    <a:pt x="196322" y="1052336"/>
                    <a:pt x="174487" y="1042885"/>
                  </a:cubicBezTo>
                  <a:lnTo>
                    <a:pt x="174487" y="1042885"/>
                  </a:lnTo>
                  <a:close/>
                  <a:moveTo>
                    <a:pt x="309586" y="811850"/>
                  </a:moveTo>
                  <a:lnTo>
                    <a:pt x="318923" y="795422"/>
                  </a:lnTo>
                  <a:cubicBezTo>
                    <a:pt x="333790" y="804730"/>
                    <a:pt x="343019" y="816741"/>
                    <a:pt x="346612" y="831449"/>
                  </a:cubicBezTo>
                  <a:cubicBezTo>
                    <a:pt x="350203" y="846163"/>
                    <a:pt x="347669" y="861135"/>
                    <a:pt x="339005" y="876378"/>
                  </a:cubicBezTo>
                  <a:cubicBezTo>
                    <a:pt x="329027" y="893938"/>
                    <a:pt x="315184" y="904324"/>
                    <a:pt x="297475" y="907528"/>
                  </a:cubicBezTo>
                  <a:cubicBezTo>
                    <a:pt x="279767" y="910732"/>
                    <a:pt x="260259" y="906356"/>
                    <a:pt x="238952" y="894406"/>
                  </a:cubicBezTo>
                  <a:cubicBezTo>
                    <a:pt x="219293" y="883377"/>
                    <a:pt x="206650" y="869394"/>
                    <a:pt x="201023" y="852457"/>
                  </a:cubicBezTo>
                  <a:cubicBezTo>
                    <a:pt x="195396" y="835527"/>
                    <a:pt x="197620" y="818198"/>
                    <a:pt x="207694" y="800469"/>
                  </a:cubicBezTo>
                  <a:cubicBezTo>
                    <a:pt x="215715" y="786357"/>
                    <a:pt x="225949" y="776852"/>
                    <a:pt x="238396" y="771961"/>
                  </a:cubicBezTo>
                  <a:cubicBezTo>
                    <a:pt x="250843" y="767070"/>
                    <a:pt x="263803" y="767470"/>
                    <a:pt x="277276" y="773167"/>
                  </a:cubicBezTo>
                  <a:lnTo>
                    <a:pt x="267843" y="789772"/>
                  </a:lnTo>
                  <a:cubicBezTo>
                    <a:pt x="258650" y="786696"/>
                    <a:pt x="250138" y="786872"/>
                    <a:pt x="242308" y="790293"/>
                  </a:cubicBezTo>
                  <a:cubicBezTo>
                    <a:pt x="234479" y="793721"/>
                    <a:pt x="227870" y="800177"/>
                    <a:pt x="222479" y="809662"/>
                  </a:cubicBezTo>
                  <a:cubicBezTo>
                    <a:pt x="215293" y="822310"/>
                    <a:pt x="214178" y="834620"/>
                    <a:pt x="219136" y="846597"/>
                  </a:cubicBezTo>
                  <a:cubicBezTo>
                    <a:pt x="224095" y="858575"/>
                    <a:pt x="234699" y="869123"/>
                    <a:pt x="250948" y="878241"/>
                  </a:cubicBezTo>
                  <a:cubicBezTo>
                    <a:pt x="266290" y="886845"/>
                    <a:pt x="280652" y="890124"/>
                    <a:pt x="294037" y="888065"/>
                  </a:cubicBezTo>
                  <a:cubicBezTo>
                    <a:pt x="307421" y="886005"/>
                    <a:pt x="317514" y="878993"/>
                    <a:pt x="324316" y="867023"/>
                  </a:cubicBezTo>
                  <a:cubicBezTo>
                    <a:pt x="330123" y="856806"/>
                    <a:pt x="331684" y="846638"/>
                    <a:pt x="328998" y="836537"/>
                  </a:cubicBezTo>
                  <a:cubicBezTo>
                    <a:pt x="326311" y="826429"/>
                    <a:pt x="319841" y="818198"/>
                    <a:pt x="309586" y="811850"/>
                  </a:cubicBezTo>
                  <a:lnTo>
                    <a:pt x="309586" y="811850"/>
                  </a:lnTo>
                  <a:close/>
                  <a:moveTo>
                    <a:pt x="378476" y="802460"/>
                  </a:moveTo>
                  <a:lnTo>
                    <a:pt x="260096" y="720691"/>
                  </a:lnTo>
                  <a:lnTo>
                    <a:pt x="318758" y="636845"/>
                  </a:lnTo>
                  <a:lnTo>
                    <a:pt x="333464" y="647003"/>
                  </a:lnTo>
                  <a:lnTo>
                    <a:pt x="285865" y="715041"/>
                  </a:lnTo>
                  <a:lnTo>
                    <a:pt x="321226" y="739463"/>
                  </a:lnTo>
                  <a:lnTo>
                    <a:pt x="365195" y="676619"/>
                  </a:lnTo>
                  <a:lnTo>
                    <a:pt x="379018" y="686167"/>
                  </a:lnTo>
                  <a:lnTo>
                    <a:pt x="335049" y="749009"/>
                  </a:lnTo>
                  <a:lnTo>
                    <a:pt x="374750" y="776432"/>
                  </a:lnTo>
                  <a:lnTo>
                    <a:pt x="423299" y="707040"/>
                  </a:lnTo>
                  <a:lnTo>
                    <a:pt x="438087" y="717256"/>
                  </a:lnTo>
                  <a:lnTo>
                    <a:pt x="378476" y="802460"/>
                  </a:lnTo>
                  <a:close/>
                  <a:moveTo>
                    <a:pt x="423125" y="641077"/>
                  </a:moveTo>
                  <a:lnTo>
                    <a:pt x="451906" y="606801"/>
                  </a:lnTo>
                  <a:lnTo>
                    <a:pt x="388758" y="583330"/>
                  </a:lnTo>
                  <a:lnTo>
                    <a:pt x="423125" y="641077"/>
                  </a:lnTo>
                  <a:close/>
                  <a:moveTo>
                    <a:pt x="442408" y="711017"/>
                  </a:moveTo>
                  <a:lnTo>
                    <a:pt x="366003" y="578399"/>
                  </a:lnTo>
                  <a:lnTo>
                    <a:pt x="379860" y="561895"/>
                  </a:lnTo>
                  <a:lnTo>
                    <a:pt x="524989" y="612671"/>
                  </a:lnTo>
                  <a:lnTo>
                    <a:pt x="511382" y="628876"/>
                  </a:lnTo>
                  <a:lnTo>
                    <a:pt x="468532" y="613112"/>
                  </a:lnTo>
                  <a:lnTo>
                    <a:pt x="432164" y="656423"/>
                  </a:lnTo>
                  <a:lnTo>
                    <a:pt x="455388" y="695564"/>
                  </a:lnTo>
                  <a:lnTo>
                    <a:pt x="442408" y="711017"/>
                  </a:lnTo>
                  <a:close/>
                  <a:moveTo>
                    <a:pt x="535159" y="602166"/>
                  </a:moveTo>
                  <a:lnTo>
                    <a:pt x="433543" y="500543"/>
                  </a:lnTo>
                  <a:lnTo>
                    <a:pt x="448749" y="485532"/>
                  </a:lnTo>
                  <a:lnTo>
                    <a:pt x="570334" y="512192"/>
                  </a:lnTo>
                  <a:cubicBezTo>
                    <a:pt x="573008" y="512751"/>
                    <a:pt x="575452" y="513355"/>
                    <a:pt x="577664" y="514003"/>
                  </a:cubicBezTo>
                  <a:cubicBezTo>
                    <a:pt x="579877" y="514653"/>
                    <a:pt x="581836" y="515370"/>
                    <a:pt x="583540" y="516154"/>
                  </a:cubicBezTo>
                  <a:lnTo>
                    <a:pt x="501171" y="433780"/>
                  </a:lnTo>
                  <a:lnTo>
                    <a:pt x="514433" y="420688"/>
                  </a:lnTo>
                  <a:lnTo>
                    <a:pt x="616049" y="522310"/>
                  </a:lnTo>
                  <a:lnTo>
                    <a:pt x="600982" y="537185"/>
                  </a:lnTo>
                  <a:lnTo>
                    <a:pt x="477321" y="510518"/>
                  </a:lnTo>
                  <a:cubicBezTo>
                    <a:pt x="475430" y="510100"/>
                    <a:pt x="473552" y="509577"/>
                    <a:pt x="471685" y="508953"/>
                  </a:cubicBezTo>
                  <a:cubicBezTo>
                    <a:pt x="469819" y="508328"/>
                    <a:pt x="467918" y="507600"/>
                    <a:pt x="465982" y="506768"/>
                  </a:cubicBezTo>
                  <a:lnTo>
                    <a:pt x="548352" y="589142"/>
                  </a:lnTo>
                  <a:lnTo>
                    <a:pt x="535159" y="602166"/>
                  </a:lnTo>
                  <a:close/>
                  <a:moveTo>
                    <a:pt x="639874" y="502467"/>
                  </a:moveTo>
                  <a:lnTo>
                    <a:pt x="545360" y="394290"/>
                  </a:lnTo>
                  <a:lnTo>
                    <a:pt x="560142" y="381539"/>
                  </a:lnTo>
                  <a:lnTo>
                    <a:pt x="654656" y="489716"/>
                  </a:lnTo>
                  <a:lnTo>
                    <a:pt x="639874" y="502467"/>
                  </a:lnTo>
                  <a:close/>
                  <a:moveTo>
                    <a:pt x="726371" y="365777"/>
                  </a:moveTo>
                  <a:lnTo>
                    <a:pt x="741514" y="354386"/>
                  </a:lnTo>
                  <a:cubicBezTo>
                    <a:pt x="751427" y="368799"/>
                    <a:pt x="755095" y="383465"/>
                    <a:pt x="752511" y="398383"/>
                  </a:cubicBezTo>
                  <a:cubicBezTo>
                    <a:pt x="749927" y="413301"/>
                    <a:pt x="741609" y="426043"/>
                    <a:pt x="727564" y="436611"/>
                  </a:cubicBezTo>
                  <a:cubicBezTo>
                    <a:pt x="711384" y="448783"/>
                    <a:pt x="694530" y="452845"/>
                    <a:pt x="676996" y="448795"/>
                  </a:cubicBezTo>
                  <a:cubicBezTo>
                    <a:pt x="659463" y="444745"/>
                    <a:pt x="643311" y="433029"/>
                    <a:pt x="628540" y="413645"/>
                  </a:cubicBezTo>
                  <a:cubicBezTo>
                    <a:pt x="614910" y="395762"/>
                    <a:pt x="608899" y="377940"/>
                    <a:pt x="610507" y="360180"/>
                  </a:cubicBezTo>
                  <a:cubicBezTo>
                    <a:pt x="612115" y="342421"/>
                    <a:pt x="621085" y="327396"/>
                    <a:pt x="637420" y="315106"/>
                  </a:cubicBezTo>
                  <a:cubicBezTo>
                    <a:pt x="650425" y="305321"/>
                    <a:pt x="663617" y="300641"/>
                    <a:pt x="676996" y="301066"/>
                  </a:cubicBezTo>
                  <a:cubicBezTo>
                    <a:pt x="690378" y="301492"/>
                    <a:pt x="702105" y="306978"/>
                    <a:pt x="712189" y="317526"/>
                  </a:cubicBezTo>
                  <a:lnTo>
                    <a:pt x="696896" y="329033"/>
                  </a:lnTo>
                  <a:cubicBezTo>
                    <a:pt x="689689" y="322582"/>
                    <a:pt x="681808" y="319383"/>
                    <a:pt x="673254" y="319435"/>
                  </a:cubicBezTo>
                  <a:cubicBezTo>
                    <a:pt x="664700" y="319488"/>
                    <a:pt x="656053" y="322801"/>
                    <a:pt x="647314" y="329377"/>
                  </a:cubicBezTo>
                  <a:cubicBezTo>
                    <a:pt x="635661" y="338144"/>
                    <a:pt x="629715" y="349002"/>
                    <a:pt x="629475" y="361951"/>
                  </a:cubicBezTo>
                  <a:cubicBezTo>
                    <a:pt x="629235" y="374900"/>
                    <a:pt x="634747" y="388766"/>
                    <a:pt x="646013" y="403548"/>
                  </a:cubicBezTo>
                  <a:cubicBezTo>
                    <a:pt x="656649" y="417504"/>
                    <a:pt x="668519" y="426180"/>
                    <a:pt x="681624" y="429576"/>
                  </a:cubicBezTo>
                  <a:cubicBezTo>
                    <a:pt x="694727" y="432971"/>
                    <a:pt x="706796" y="430520"/>
                    <a:pt x="717827" y="422223"/>
                  </a:cubicBezTo>
                  <a:cubicBezTo>
                    <a:pt x="727243" y="415138"/>
                    <a:pt x="732739" y="406428"/>
                    <a:pt x="734314" y="396093"/>
                  </a:cubicBezTo>
                  <a:cubicBezTo>
                    <a:pt x="735889" y="385758"/>
                    <a:pt x="733243" y="375652"/>
                    <a:pt x="726371" y="365777"/>
                  </a:cubicBezTo>
                  <a:lnTo>
                    <a:pt x="726371" y="365777"/>
                  </a:lnTo>
                  <a:close/>
                  <a:moveTo>
                    <a:pt x="832202" y="290640"/>
                  </a:moveTo>
                  <a:lnTo>
                    <a:pt x="871249" y="268570"/>
                  </a:lnTo>
                  <a:lnTo>
                    <a:pt x="820399" y="224585"/>
                  </a:lnTo>
                  <a:lnTo>
                    <a:pt x="832202" y="290640"/>
                  </a:lnTo>
                  <a:close/>
                  <a:moveTo>
                    <a:pt x="825574" y="362858"/>
                  </a:moveTo>
                  <a:lnTo>
                    <a:pt x="800831" y="212037"/>
                  </a:lnTo>
                  <a:lnTo>
                    <a:pt x="819636" y="201411"/>
                  </a:lnTo>
                  <a:lnTo>
                    <a:pt x="937617" y="299535"/>
                  </a:lnTo>
                  <a:lnTo>
                    <a:pt x="919160" y="309969"/>
                  </a:lnTo>
                  <a:lnTo>
                    <a:pt x="884592" y="280273"/>
                  </a:lnTo>
                  <a:lnTo>
                    <a:pt x="835249" y="308161"/>
                  </a:lnTo>
                  <a:lnTo>
                    <a:pt x="843186" y="352905"/>
                  </a:lnTo>
                  <a:lnTo>
                    <a:pt x="825574" y="362858"/>
                  </a:lnTo>
                  <a:close/>
                  <a:moveTo>
                    <a:pt x="950858" y="293243"/>
                  </a:moveTo>
                  <a:lnTo>
                    <a:pt x="891683" y="162610"/>
                  </a:lnTo>
                  <a:lnTo>
                    <a:pt x="911231" y="153869"/>
                  </a:lnTo>
                  <a:lnTo>
                    <a:pt x="1015623" y="221300"/>
                  </a:lnTo>
                  <a:cubicBezTo>
                    <a:pt x="1017928" y="222758"/>
                    <a:pt x="1020000" y="224177"/>
                    <a:pt x="1021841" y="225557"/>
                  </a:cubicBezTo>
                  <a:cubicBezTo>
                    <a:pt x="1023682" y="226938"/>
                    <a:pt x="1025264" y="228293"/>
                    <a:pt x="1026580" y="229623"/>
                  </a:cubicBezTo>
                  <a:lnTo>
                    <a:pt x="978621" y="123734"/>
                  </a:lnTo>
                  <a:lnTo>
                    <a:pt x="995667" y="116110"/>
                  </a:lnTo>
                  <a:lnTo>
                    <a:pt x="1054834" y="246742"/>
                  </a:lnTo>
                  <a:lnTo>
                    <a:pt x="1035471" y="255404"/>
                  </a:lnTo>
                  <a:lnTo>
                    <a:pt x="929135" y="187240"/>
                  </a:lnTo>
                  <a:cubicBezTo>
                    <a:pt x="927519" y="186188"/>
                    <a:pt x="925944" y="185043"/>
                    <a:pt x="924417" y="183806"/>
                  </a:cubicBezTo>
                  <a:cubicBezTo>
                    <a:pt x="922890" y="182569"/>
                    <a:pt x="921369" y="181224"/>
                    <a:pt x="919849" y="179769"/>
                  </a:cubicBezTo>
                  <a:lnTo>
                    <a:pt x="967814" y="285659"/>
                  </a:lnTo>
                  <a:lnTo>
                    <a:pt x="950858" y="293243"/>
                  </a:lnTo>
                  <a:close/>
                  <a:moveTo>
                    <a:pt x="1093418" y="98723"/>
                  </a:moveTo>
                  <a:lnTo>
                    <a:pt x="1061496" y="109357"/>
                  </a:lnTo>
                  <a:lnTo>
                    <a:pt x="1096425" y="212909"/>
                  </a:lnTo>
                  <a:lnTo>
                    <a:pt x="1128354" y="202275"/>
                  </a:lnTo>
                  <a:cubicBezTo>
                    <a:pt x="1142025" y="197721"/>
                    <a:pt x="1150868" y="189870"/>
                    <a:pt x="1154884" y="178720"/>
                  </a:cubicBezTo>
                  <a:cubicBezTo>
                    <a:pt x="1158900" y="167570"/>
                    <a:pt x="1157993" y="153358"/>
                    <a:pt x="1152163" y="136084"/>
                  </a:cubicBezTo>
                  <a:cubicBezTo>
                    <a:pt x="1146586" y="119548"/>
                    <a:pt x="1138759" y="108069"/>
                    <a:pt x="1128675" y="101648"/>
                  </a:cubicBezTo>
                  <a:cubicBezTo>
                    <a:pt x="1118598" y="95227"/>
                    <a:pt x="1106843" y="94252"/>
                    <a:pt x="1093418" y="98723"/>
                  </a:cubicBezTo>
                  <a:lnTo>
                    <a:pt x="1093418" y="98723"/>
                  </a:lnTo>
                  <a:close/>
                  <a:moveTo>
                    <a:pt x="1083464" y="235688"/>
                  </a:moveTo>
                  <a:lnTo>
                    <a:pt x="1037646" y="99863"/>
                  </a:lnTo>
                  <a:lnTo>
                    <a:pt x="1089709" y="82522"/>
                  </a:lnTo>
                  <a:cubicBezTo>
                    <a:pt x="1108759" y="76176"/>
                    <a:pt x="1125252" y="76973"/>
                    <a:pt x="1139188" y="84915"/>
                  </a:cubicBezTo>
                  <a:cubicBezTo>
                    <a:pt x="1153118" y="92858"/>
                    <a:pt x="1163679" y="107494"/>
                    <a:pt x="1170879" y="128825"/>
                  </a:cubicBezTo>
                  <a:cubicBezTo>
                    <a:pt x="1178325" y="150894"/>
                    <a:pt x="1178870" y="169807"/>
                    <a:pt x="1172522" y="185564"/>
                  </a:cubicBezTo>
                  <a:cubicBezTo>
                    <a:pt x="1166175" y="201321"/>
                    <a:pt x="1153595" y="212331"/>
                    <a:pt x="1134784" y="218595"/>
                  </a:cubicBezTo>
                  <a:lnTo>
                    <a:pt x="1083464" y="235688"/>
                  </a:lnTo>
                  <a:close/>
                  <a:moveTo>
                    <a:pt x="1285403" y="116148"/>
                  </a:moveTo>
                  <a:lnTo>
                    <a:pt x="1329510" y="107647"/>
                  </a:lnTo>
                  <a:lnTo>
                    <a:pt x="1295481" y="49813"/>
                  </a:lnTo>
                  <a:lnTo>
                    <a:pt x="1285403" y="116148"/>
                  </a:lnTo>
                  <a:close/>
                  <a:moveTo>
                    <a:pt x="1255881" y="182468"/>
                  </a:moveTo>
                  <a:lnTo>
                    <a:pt x="1280978" y="31705"/>
                  </a:lnTo>
                  <a:lnTo>
                    <a:pt x="1302217" y="27612"/>
                  </a:lnTo>
                  <a:lnTo>
                    <a:pt x="1382426" y="158075"/>
                  </a:lnTo>
                  <a:lnTo>
                    <a:pt x="1361576" y="162094"/>
                  </a:lnTo>
                  <a:lnTo>
                    <a:pt x="1338380" y="122976"/>
                  </a:lnTo>
                  <a:lnTo>
                    <a:pt x="1282656" y="133718"/>
                  </a:lnTo>
                  <a:lnTo>
                    <a:pt x="1275769" y="178634"/>
                  </a:lnTo>
                  <a:lnTo>
                    <a:pt x="1255881" y="182468"/>
                  </a:lnTo>
                  <a:close/>
                  <a:moveTo>
                    <a:pt x="1428864" y="153418"/>
                  </a:moveTo>
                  <a:lnTo>
                    <a:pt x="1415228" y="28305"/>
                  </a:lnTo>
                  <a:lnTo>
                    <a:pt x="1369976" y="33175"/>
                  </a:lnTo>
                  <a:lnTo>
                    <a:pt x="1368094" y="15868"/>
                  </a:lnTo>
                  <a:lnTo>
                    <a:pt x="1478145" y="4023"/>
                  </a:lnTo>
                  <a:lnTo>
                    <a:pt x="1480034" y="21330"/>
                  </a:lnTo>
                  <a:lnTo>
                    <a:pt x="1434789" y="26200"/>
                  </a:lnTo>
                  <a:lnTo>
                    <a:pt x="1448425" y="151313"/>
                  </a:lnTo>
                  <a:lnTo>
                    <a:pt x="1428864" y="153418"/>
                  </a:lnTo>
                  <a:close/>
                  <a:moveTo>
                    <a:pt x="1527570" y="22584"/>
                  </a:moveTo>
                  <a:lnTo>
                    <a:pt x="1529029" y="144627"/>
                  </a:lnTo>
                  <a:lnTo>
                    <a:pt x="1511022" y="144840"/>
                  </a:lnTo>
                  <a:lnTo>
                    <a:pt x="1509311" y="1596"/>
                  </a:lnTo>
                  <a:lnTo>
                    <a:pt x="1537300" y="1266"/>
                  </a:lnTo>
                  <a:lnTo>
                    <a:pt x="1574329" y="110442"/>
                  </a:lnTo>
                  <a:cubicBezTo>
                    <a:pt x="1575413" y="113541"/>
                    <a:pt x="1576211" y="115947"/>
                    <a:pt x="1576715" y="117660"/>
                  </a:cubicBezTo>
                  <a:cubicBezTo>
                    <a:pt x="1577227" y="119371"/>
                    <a:pt x="1577622" y="120875"/>
                    <a:pt x="1577895" y="122168"/>
                  </a:cubicBezTo>
                  <a:cubicBezTo>
                    <a:pt x="1578392" y="119763"/>
                    <a:pt x="1578890" y="117618"/>
                    <a:pt x="1579388" y="115731"/>
                  </a:cubicBezTo>
                  <a:cubicBezTo>
                    <a:pt x="1579886" y="113845"/>
                    <a:pt x="1580417" y="112056"/>
                    <a:pt x="1580983" y="110363"/>
                  </a:cubicBezTo>
                  <a:lnTo>
                    <a:pt x="1616676" y="331"/>
                  </a:lnTo>
                  <a:lnTo>
                    <a:pt x="1644760" y="0"/>
                  </a:lnTo>
                  <a:lnTo>
                    <a:pt x="1646472" y="143243"/>
                  </a:lnTo>
                  <a:lnTo>
                    <a:pt x="1627483" y="143467"/>
                  </a:lnTo>
                  <a:lnTo>
                    <a:pt x="1626031" y="21423"/>
                  </a:lnTo>
                  <a:cubicBezTo>
                    <a:pt x="1625594" y="23504"/>
                    <a:pt x="1625097" y="25600"/>
                    <a:pt x="1624538" y="27714"/>
                  </a:cubicBezTo>
                  <a:cubicBezTo>
                    <a:pt x="1623979" y="29828"/>
                    <a:pt x="1623379" y="31926"/>
                    <a:pt x="1622751" y="34009"/>
                  </a:cubicBezTo>
                  <a:lnTo>
                    <a:pt x="1586970" y="143944"/>
                  </a:lnTo>
                  <a:lnTo>
                    <a:pt x="1568472" y="144163"/>
                  </a:lnTo>
                  <a:lnTo>
                    <a:pt x="1530952" y="35090"/>
                  </a:lnTo>
                  <a:cubicBezTo>
                    <a:pt x="1530277" y="33283"/>
                    <a:pt x="1529663" y="31345"/>
                    <a:pt x="1529118" y="29276"/>
                  </a:cubicBezTo>
                  <a:cubicBezTo>
                    <a:pt x="1528572" y="27208"/>
                    <a:pt x="1528054" y="24977"/>
                    <a:pt x="1527570" y="22584"/>
                  </a:cubicBezTo>
                  <a:lnTo>
                    <a:pt x="1527570" y="22584"/>
                  </a:lnTo>
                  <a:close/>
                  <a:moveTo>
                    <a:pt x="1698446" y="75075"/>
                  </a:moveTo>
                  <a:cubicBezTo>
                    <a:pt x="1696639" y="93335"/>
                    <a:pt x="1699462" y="108025"/>
                    <a:pt x="1706921" y="119144"/>
                  </a:cubicBezTo>
                  <a:cubicBezTo>
                    <a:pt x="1714373" y="130263"/>
                    <a:pt x="1725603" y="136555"/>
                    <a:pt x="1740603" y="138019"/>
                  </a:cubicBezTo>
                  <a:cubicBezTo>
                    <a:pt x="1755541" y="139478"/>
                    <a:pt x="1767725" y="135471"/>
                    <a:pt x="1777148" y="126001"/>
                  </a:cubicBezTo>
                  <a:cubicBezTo>
                    <a:pt x="1786577" y="116530"/>
                    <a:pt x="1792196" y="102665"/>
                    <a:pt x="1794003" y="84404"/>
                  </a:cubicBezTo>
                  <a:cubicBezTo>
                    <a:pt x="1795809" y="66080"/>
                    <a:pt x="1793021" y="51377"/>
                    <a:pt x="1785623" y="40296"/>
                  </a:cubicBezTo>
                  <a:cubicBezTo>
                    <a:pt x="1778232" y="29216"/>
                    <a:pt x="1767064" y="22947"/>
                    <a:pt x="1752132" y="21488"/>
                  </a:cubicBezTo>
                  <a:cubicBezTo>
                    <a:pt x="1737126" y="20024"/>
                    <a:pt x="1724887" y="24007"/>
                    <a:pt x="1715396" y="33439"/>
                  </a:cubicBezTo>
                  <a:cubicBezTo>
                    <a:pt x="1705905" y="42871"/>
                    <a:pt x="1700253" y="56750"/>
                    <a:pt x="1698446" y="75075"/>
                  </a:cubicBezTo>
                  <a:lnTo>
                    <a:pt x="1698446" y="75075"/>
                  </a:lnTo>
                  <a:close/>
                  <a:moveTo>
                    <a:pt x="1678278" y="73106"/>
                  </a:moveTo>
                  <a:cubicBezTo>
                    <a:pt x="1680610" y="49555"/>
                    <a:pt x="1688451" y="31737"/>
                    <a:pt x="1701808" y="19653"/>
                  </a:cubicBezTo>
                  <a:cubicBezTo>
                    <a:pt x="1715164" y="7570"/>
                    <a:pt x="1732496" y="2568"/>
                    <a:pt x="1753796" y="4647"/>
                  </a:cubicBezTo>
                  <a:cubicBezTo>
                    <a:pt x="1775028" y="6721"/>
                    <a:pt x="1790982" y="14956"/>
                    <a:pt x="1801659" y="29353"/>
                  </a:cubicBezTo>
                  <a:cubicBezTo>
                    <a:pt x="1812330" y="43751"/>
                    <a:pt x="1816502" y="62757"/>
                    <a:pt x="1814164" y="86373"/>
                  </a:cubicBezTo>
                  <a:cubicBezTo>
                    <a:pt x="1811832" y="109925"/>
                    <a:pt x="1804025" y="127746"/>
                    <a:pt x="1790730" y="139836"/>
                  </a:cubicBezTo>
                  <a:cubicBezTo>
                    <a:pt x="1777441" y="151926"/>
                    <a:pt x="1760178" y="156933"/>
                    <a:pt x="1738939" y="154860"/>
                  </a:cubicBezTo>
                  <a:cubicBezTo>
                    <a:pt x="1717639" y="152781"/>
                    <a:pt x="1701624" y="144523"/>
                    <a:pt x="1690885" y="130087"/>
                  </a:cubicBezTo>
                  <a:cubicBezTo>
                    <a:pt x="1680153" y="115651"/>
                    <a:pt x="1675953" y="96658"/>
                    <a:pt x="1678278" y="73106"/>
                  </a:cubicBezTo>
                  <a:lnTo>
                    <a:pt x="1678278" y="73106"/>
                  </a:lnTo>
                  <a:close/>
                  <a:moveTo>
                    <a:pt x="1834311" y="114478"/>
                  </a:moveTo>
                  <a:lnTo>
                    <a:pt x="1852836" y="118140"/>
                  </a:lnTo>
                  <a:cubicBezTo>
                    <a:pt x="1850989" y="128353"/>
                    <a:pt x="1852775" y="137134"/>
                    <a:pt x="1858189" y="144484"/>
                  </a:cubicBezTo>
                  <a:cubicBezTo>
                    <a:pt x="1863602" y="151834"/>
                    <a:pt x="1871845" y="156603"/>
                    <a:pt x="1882918" y="158792"/>
                  </a:cubicBezTo>
                  <a:cubicBezTo>
                    <a:pt x="1893861" y="160955"/>
                    <a:pt x="1902943" y="160371"/>
                    <a:pt x="1910163" y="157038"/>
                  </a:cubicBezTo>
                  <a:cubicBezTo>
                    <a:pt x="1917383" y="153706"/>
                    <a:pt x="1921781" y="148097"/>
                    <a:pt x="1923363" y="140212"/>
                  </a:cubicBezTo>
                  <a:cubicBezTo>
                    <a:pt x="1925511" y="129466"/>
                    <a:pt x="1915311" y="118954"/>
                    <a:pt x="1892750" y="108678"/>
                  </a:cubicBezTo>
                  <a:cubicBezTo>
                    <a:pt x="1891406" y="108082"/>
                    <a:pt x="1890370" y="107612"/>
                    <a:pt x="1889640" y="107269"/>
                  </a:cubicBezTo>
                  <a:cubicBezTo>
                    <a:pt x="1871347" y="98960"/>
                    <a:pt x="1859668" y="91412"/>
                    <a:pt x="1854602" y="84627"/>
                  </a:cubicBezTo>
                  <a:cubicBezTo>
                    <a:pt x="1849543" y="77842"/>
                    <a:pt x="1848036" y="69331"/>
                    <a:pt x="1850088" y="59093"/>
                  </a:cubicBezTo>
                  <a:cubicBezTo>
                    <a:pt x="1852598" y="46566"/>
                    <a:pt x="1859218" y="37414"/>
                    <a:pt x="1869957" y="31637"/>
                  </a:cubicBezTo>
                  <a:cubicBezTo>
                    <a:pt x="1880695" y="25860"/>
                    <a:pt x="1893711" y="24483"/>
                    <a:pt x="1909004" y="27506"/>
                  </a:cubicBezTo>
                  <a:cubicBezTo>
                    <a:pt x="1924618" y="30593"/>
                    <a:pt x="1936106" y="37012"/>
                    <a:pt x="1943470" y="46763"/>
                  </a:cubicBezTo>
                  <a:cubicBezTo>
                    <a:pt x="1950833" y="56515"/>
                    <a:pt x="1953186" y="68367"/>
                    <a:pt x="1950520" y="82318"/>
                  </a:cubicBezTo>
                  <a:lnTo>
                    <a:pt x="1932165" y="78789"/>
                  </a:lnTo>
                  <a:cubicBezTo>
                    <a:pt x="1933413" y="69251"/>
                    <a:pt x="1931640" y="61398"/>
                    <a:pt x="1926854" y="55230"/>
                  </a:cubicBezTo>
                  <a:cubicBezTo>
                    <a:pt x="1922068" y="49061"/>
                    <a:pt x="1914649" y="44984"/>
                    <a:pt x="1904606" y="42998"/>
                  </a:cubicBezTo>
                  <a:cubicBezTo>
                    <a:pt x="1895197" y="41138"/>
                    <a:pt x="1887268" y="41703"/>
                    <a:pt x="1880811" y="44691"/>
                  </a:cubicBezTo>
                  <a:cubicBezTo>
                    <a:pt x="1874361" y="47679"/>
                    <a:pt x="1870454" y="52575"/>
                    <a:pt x="1869091" y="59379"/>
                  </a:cubicBezTo>
                  <a:cubicBezTo>
                    <a:pt x="1866916" y="70253"/>
                    <a:pt x="1876938" y="80663"/>
                    <a:pt x="1899165" y="90609"/>
                  </a:cubicBezTo>
                  <a:cubicBezTo>
                    <a:pt x="1902452" y="92119"/>
                    <a:pt x="1904981" y="93280"/>
                    <a:pt x="1906747" y="94092"/>
                  </a:cubicBezTo>
                  <a:cubicBezTo>
                    <a:pt x="1907122" y="94232"/>
                    <a:pt x="1907763" y="94524"/>
                    <a:pt x="1908670" y="94967"/>
                  </a:cubicBezTo>
                  <a:cubicBezTo>
                    <a:pt x="1923179" y="101603"/>
                    <a:pt x="1932506" y="107513"/>
                    <a:pt x="1936659" y="112696"/>
                  </a:cubicBezTo>
                  <a:cubicBezTo>
                    <a:pt x="1939795" y="116622"/>
                    <a:pt x="1941902" y="121054"/>
                    <a:pt x="1942972" y="125992"/>
                  </a:cubicBezTo>
                  <a:cubicBezTo>
                    <a:pt x="1944049" y="130932"/>
                    <a:pt x="1944022" y="136199"/>
                    <a:pt x="1942904" y="141795"/>
                  </a:cubicBezTo>
                  <a:cubicBezTo>
                    <a:pt x="1940190" y="155339"/>
                    <a:pt x="1933154" y="165153"/>
                    <a:pt x="1921795" y="171236"/>
                  </a:cubicBezTo>
                  <a:cubicBezTo>
                    <a:pt x="1910429" y="177319"/>
                    <a:pt x="1896425" y="178716"/>
                    <a:pt x="1879788" y="175427"/>
                  </a:cubicBezTo>
                  <a:cubicBezTo>
                    <a:pt x="1862634" y="172037"/>
                    <a:pt x="1850136" y="165087"/>
                    <a:pt x="1842295" y="154580"/>
                  </a:cubicBezTo>
                  <a:cubicBezTo>
                    <a:pt x="1834454" y="144072"/>
                    <a:pt x="1831789" y="130705"/>
                    <a:pt x="1834311" y="114478"/>
                  </a:cubicBezTo>
                  <a:lnTo>
                    <a:pt x="1834311" y="114478"/>
                  </a:lnTo>
                  <a:close/>
                  <a:moveTo>
                    <a:pt x="1999215" y="119481"/>
                  </a:moveTo>
                  <a:lnTo>
                    <a:pt x="2030769" y="128681"/>
                  </a:lnTo>
                  <a:cubicBezTo>
                    <a:pt x="2041726" y="131875"/>
                    <a:pt x="2049894" y="132365"/>
                    <a:pt x="2055273" y="130150"/>
                  </a:cubicBezTo>
                  <a:cubicBezTo>
                    <a:pt x="2060660" y="127935"/>
                    <a:pt x="2064594" y="122597"/>
                    <a:pt x="2067096" y="114136"/>
                  </a:cubicBezTo>
                  <a:cubicBezTo>
                    <a:pt x="2069503" y="105986"/>
                    <a:pt x="2069067" y="99508"/>
                    <a:pt x="2065794" y="94702"/>
                  </a:cubicBezTo>
                  <a:cubicBezTo>
                    <a:pt x="2062521" y="89897"/>
                    <a:pt x="2055846" y="86025"/>
                    <a:pt x="2045762" y="83086"/>
                  </a:cubicBezTo>
                  <a:lnTo>
                    <a:pt x="2012797" y="73474"/>
                  </a:lnTo>
                  <a:lnTo>
                    <a:pt x="1999215" y="119481"/>
                  </a:lnTo>
                  <a:close/>
                  <a:moveTo>
                    <a:pt x="1958408" y="188565"/>
                  </a:moveTo>
                  <a:lnTo>
                    <a:pt x="1999003" y="51107"/>
                  </a:lnTo>
                  <a:lnTo>
                    <a:pt x="2049908" y="65949"/>
                  </a:lnTo>
                  <a:cubicBezTo>
                    <a:pt x="2058171" y="68359"/>
                    <a:pt x="2064349" y="70598"/>
                    <a:pt x="2068426" y="72665"/>
                  </a:cubicBezTo>
                  <a:cubicBezTo>
                    <a:pt x="2072510" y="74734"/>
                    <a:pt x="2075967" y="77194"/>
                    <a:pt x="2078796" y="80046"/>
                  </a:cubicBezTo>
                  <a:cubicBezTo>
                    <a:pt x="2083528" y="84738"/>
                    <a:pt x="2086514" y="90508"/>
                    <a:pt x="2087762" y="97356"/>
                  </a:cubicBezTo>
                  <a:cubicBezTo>
                    <a:pt x="2089003" y="104205"/>
                    <a:pt x="2088437" y="111642"/>
                    <a:pt x="2086064" y="119667"/>
                  </a:cubicBezTo>
                  <a:cubicBezTo>
                    <a:pt x="2083808" y="127319"/>
                    <a:pt x="2080310" y="133631"/>
                    <a:pt x="2075578" y="138603"/>
                  </a:cubicBezTo>
                  <a:cubicBezTo>
                    <a:pt x="2070846" y="143574"/>
                    <a:pt x="2065085" y="146962"/>
                    <a:pt x="2058294" y="148767"/>
                  </a:cubicBezTo>
                  <a:cubicBezTo>
                    <a:pt x="2054387" y="149790"/>
                    <a:pt x="2050071" y="150069"/>
                    <a:pt x="2045346" y="149604"/>
                  </a:cubicBezTo>
                  <a:cubicBezTo>
                    <a:pt x="2040621" y="149138"/>
                    <a:pt x="2033128" y="147409"/>
                    <a:pt x="2022860" y="144415"/>
                  </a:cubicBezTo>
                  <a:lnTo>
                    <a:pt x="1994306" y="136091"/>
                  </a:lnTo>
                  <a:lnTo>
                    <a:pt x="1977192" y="194042"/>
                  </a:lnTo>
                  <a:lnTo>
                    <a:pt x="1958408" y="188565"/>
                  </a:lnTo>
                  <a:close/>
                  <a:moveTo>
                    <a:pt x="2079512" y="224941"/>
                  </a:moveTo>
                  <a:lnTo>
                    <a:pt x="2132966" y="91896"/>
                  </a:lnTo>
                  <a:lnTo>
                    <a:pt x="2151143" y="99107"/>
                  </a:lnTo>
                  <a:lnTo>
                    <a:pt x="2129189" y="153753"/>
                  </a:lnTo>
                  <a:lnTo>
                    <a:pt x="2198639" y="181299"/>
                  </a:lnTo>
                  <a:lnTo>
                    <a:pt x="2220593" y="126654"/>
                  </a:lnTo>
                  <a:lnTo>
                    <a:pt x="2238866" y="133901"/>
                  </a:lnTo>
                  <a:lnTo>
                    <a:pt x="2185411" y="266946"/>
                  </a:lnTo>
                  <a:lnTo>
                    <a:pt x="2167146" y="259698"/>
                  </a:lnTo>
                  <a:lnTo>
                    <a:pt x="2192182" y="197376"/>
                  </a:lnTo>
                  <a:lnTo>
                    <a:pt x="2122732" y="169830"/>
                  </a:lnTo>
                  <a:lnTo>
                    <a:pt x="2097696" y="232152"/>
                  </a:lnTo>
                  <a:lnTo>
                    <a:pt x="2079512" y="224941"/>
                  </a:lnTo>
                  <a:close/>
                  <a:moveTo>
                    <a:pt x="2213366" y="280034"/>
                  </a:moveTo>
                  <a:lnTo>
                    <a:pt x="2279236" y="152606"/>
                  </a:lnTo>
                  <a:lnTo>
                    <a:pt x="2370653" y="199261"/>
                  </a:lnTo>
                  <a:lnTo>
                    <a:pt x="2362472" y="215092"/>
                  </a:lnTo>
                  <a:lnTo>
                    <a:pt x="2288290" y="177236"/>
                  </a:lnTo>
                  <a:lnTo>
                    <a:pt x="2268613" y="215299"/>
                  </a:lnTo>
                  <a:lnTo>
                    <a:pt x="2337136" y="250268"/>
                  </a:lnTo>
                  <a:lnTo>
                    <a:pt x="2329445" y="265148"/>
                  </a:lnTo>
                  <a:lnTo>
                    <a:pt x="2260922" y="230179"/>
                  </a:lnTo>
                  <a:lnTo>
                    <a:pt x="2238832" y="272914"/>
                  </a:lnTo>
                  <a:lnTo>
                    <a:pt x="2314492" y="311527"/>
                  </a:lnTo>
                  <a:lnTo>
                    <a:pt x="2306263" y="327444"/>
                  </a:lnTo>
                  <a:lnTo>
                    <a:pt x="2213366" y="280034"/>
                  </a:lnTo>
                  <a:close/>
                  <a:moveTo>
                    <a:pt x="2410990" y="242707"/>
                  </a:moveTo>
                  <a:lnTo>
                    <a:pt x="2384849" y="283701"/>
                  </a:lnTo>
                  <a:lnTo>
                    <a:pt x="2413124" y="301502"/>
                  </a:lnTo>
                  <a:cubicBezTo>
                    <a:pt x="2423324" y="307921"/>
                    <a:pt x="2431580" y="310814"/>
                    <a:pt x="2437894" y="310182"/>
                  </a:cubicBezTo>
                  <a:cubicBezTo>
                    <a:pt x="2444201" y="309551"/>
                    <a:pt x="2449805" y="305401"/>
                    <a:pt x="2454694" y="297733"/>
                  </a:cubicBezTo>
                  <a:cubicBezTo>
                    <a:pt x="2459269" y="290559"/>
                    <a:pt x="2460510" y="284243"/>
                    <a:pt x="2458430" y="278787"/>
                  </a:cubicBezTo>
                  <a:cubicBezTo>
                    <a:pt x="2456344" y="273331"/>
                    <a:pt x="2449955" y="267238"/>
                    <a:pt x="2439264" y="260506"/>
                  </a:cubicBezTo>
                  <a:lnTo>
                    <a:pt x="2410990" y="242707"/>
                  </a:lnTo>
                  <a:close/>
                  <a:moveTo>
                    <a:pt x="2403844" y="218293"/>
                  </a:moveTo>
                  <a:lnTo>
                    <a:pt x="2451053" y="248011"/>
                  </a:lnTo>
                  <a:cubicBezTo>
                    <a:pt x="2458717" y="252835"/>
                    <a:pt x="2464144" y="256711"/>
                    <a:pt x="2467335" y="259641"/>
                  </a:cubicBezTo>
                  <a:cubicBezTo>
                    <a:pt x="2470526" y="262571"/>
                    <a:pt x="2473069" y="265705"/>
                    <a:pt x="2474957" y="269042"/>
                  </a:cubicBezTo>
                  <a:cubicBezTo>
                    <a:pt x="2478298" y="275062"/>
                    <a:pt x="2479723" y="281406"/>
                    <a:pt x="2479219" y="288073"/>
                  </a:cubicBezTo>
                  <a:cubicBezTo>
                    <a:pt x="2478714" y="294740"/>
                    <a:pt x="2476314" y="301441"/>
                    <a:pt x="2472019" y="308178"/>
                  </a:cubicBezTo>
                  <a:cubicBezTo>
                    <a:pt x="2467860" y="314696"/>
                    <a:pt x="2462903" y="319384"/>
                    <a:pt x="2457142" y="322242"/>
                  </a:cubicBezTo>
                  <a:cubicBezTo>
                    <a:pt x="2451380" y="325100"/>
                    <a:pt x="2444876" y="326092"/>
                    <a:pt x="2437635" y="325216"/>
                  </a:cubicBezTo>
                  <a:cubicBezTo>
                    <a:pt x="2441535" y="329515"/>
                    <a:pt x="2443498" y="333858"/>
                    <a:pt x="2443519" y="338247"/>
                  </a:cubicBezTo>
                  <a:cubicBezTo>
                    <a:pt x="2443539" y="342635"/>
                    <a:pt x="2441426" y="348709"/>
                    <a:pt x="2437171" y="356470"/>
                  </a:cubicBezTo>
                  <a:lnTo>
                    <a:pt x="2425846" y="377319"/>
                  </a:lnTo>
                  <a:cubicBezTo>
                    <a:pt x="2423399" y="381764"/>
                    <a:pt x="2421933" y="385310"/>
                    <a:pt x="2421442" y="387957"/>
                  </a:cubicBezTo>
                  <a:cubicBezTo>
                    <a:pt x="2420951" y="390603"/>
                    <a:pt x="2421278" y="392902"/>
                    <a:pt x="2422430" y="394854"/>
                  </a:cubicBezTo>
                  <a:lnTo>
                    <a:pt x="2420283" y="398222"/>
                  </a:lnTo>
                  <a:lnTo>
                    <a:pt x="2401185" y="386199"/>
                  </a:lnTo>
                  <a:cubicBezTo>
                    <a:pt x="2401246" y="382708"/>
                    <a:pt x="2403612" y="376637"/>
                    <a:pt x="2408276" y="367986"/>
                  </a:cubicBezTo>
                  <a:cubicBezTo>
                    <a:pt x="2408419" y="367766"/>
                    <a:pt x="2408522" y="367602"/>
                    <a:pt x="2408590" y="367493"/>
                  </a:cubicBezTo>
                  <a:lnTo>
                    <a:pt x="2417658" y="351095"/>
                  </a:lnTo>
                  <a:cubicBezTo>
                    <a:pt x="2422274" y="342642"/>
                    <a:pt x="2423890" y="336291"/>
                    <a:pt x="2422505" y="332042"/>
                  </a:cubicBezTo>
                  <a:cubicBezTo>
                    <a:pt x="2421121" y="327793"/>
                    <a:pt x="2414583" y="321991"/>
                    <a:pt x="2402896" y="314635"/>
                  </a:cubicBezTo>
                  <a:lnTo>
                    <a:pt x="2376108" y="297772"/>
                  </a:lnTo>
                  <a:lnTo>
                    <a:pt x="2343060" y="349611"/>
                  </a:lnTo>
                  <a:lnTo>
                    <a:pt x="2326690" y="339305"/>
                  </a:lnTo>
                  <a:lnTo>
                    <a:pt x="2403844" y="218293"/>
                  </a:lnTo>
                  <a:close/>
                  <a:moveTo>
                    <a:pt x="2438194" y="412210"/>
                  </a:moveTo>
                  <a:lnTo>
                    <a:pt x="2522943" y="296318"/>
                  </a:lnTo>
                  <a:lnTo>
                    <a:pt x="2538775" y="307751"/>
                  </a:lnTo>
                  <a:lnTo>
                    <a:pt x="2454033" y="423643"/>
                  </a:lnTo>
                  <a:lnTo>
                    <a:pt x="2438194" y="412210"/>
                  </a:lnTo>
                  <a:close/>
                  <a:moveTo>
                    <a:pt x="2591725" y="465111"/>
                  </a:moveTo>
                  <a:lnTo>
                    <a:pt x="2606309" y="477197"/>
                  </a:lnTo>
                  <a:cubicBezTo>
                    <a:pt x="2594418" y="490050"/>
                    <a:pt x="2580863" y="496907"/>
                    <a:pt x="2565652" y="497769"/>
                  </a:cubicBezTo>
                  <a:cubicBezTo>
                    <a:pt x="2550441" y="498630"/>
                    <a:pt x="2536075" y="493454"/>
                    <a:pt x="2522541" y="482241"/>
                  </a:cubicBezTo>
                  <a:cubicBezTo>
                    <a:pt x="2506962" y="469326"/>
                    <a:pt x="2499175" y="453926"/>
                    <a:pt x="2499189" y="436041"/>
                  </a:cubicBezTo>
                  <a:cubicBezTo>
                    <a:pt x="2499210" y="418156"/>
                    <a:pt x="2507050" y="399877"/>
                    <a:pt x="2522725" y="381206"/>
                  </a:cubicBezTo>
                  <a:cubicBezTo>
                    <a:pt x="2537186" y="363979"/>
                    <a:pt x="2553305" y="354141"/>
                    <a:pt x="2571079" y="351691"/>
                  </a:cubicBezTo>
                  <a:cubicBezTo>
                    <a:pt x="2588854" y="349241"/>
                    <a:pt x="2605613" y="354536"/>
                    <a:pt x="2621343" y="367576"/>
                  </a:cubicBezTo>
                  <a:cubicBezTo>
                    <a:pt x="2633874" y="377958"/>
                    <a:pt x="2641436" y="389672"/>
                    <a:pt x="2644041" y="402719"/>
                  </a:cubicBezTo>
                  <a:cubicBezTo>
                    <a:pt x="2646638" y="415765"/>
                    <a:pt x="2643904" y="428359"/>
                    <a:pt x="2635838" y="440501"/>
                  </a:cubicBezTo>
                  <a:lnTo>
                    <a:pt x="2621104" y="428291"/>
                  </a:lnTo>
                  <a:cubicBezTo>
                    <a:pt x="2625802" y="419859"/>
                    <a:pt x="2627166" y="411509"/>
                    <a:pt x="2625181" y="403240"/>
                  </a:cubicBezTo>
                  <a:cubicBezTo>
                    <a:pt x="2623204" y="394971"/>
                    <a:pt x="2618002" y="387348"/>
                    <a:pt x="2609582" y="380371"/>
                  </a:cubicBezTo>
                  <a:cubicBezTo>
                    <a:pt x="2598359" y="371069"/>
                    <a:pt x="2586373" y="367762"/>
                    <a:pt x="2573623" y="370450"/>
                  </a:cubicBezTo>
                  <a:cubicBezTo>
                    <a:pt x="2560873" y="373139"/>
                    <a:pt x="2548518" y="381603"/>
                    <a:pt x="2536566" y="395843"/>
                  </a:cubicBezTo>
                  <a:cubicBezTo>
                    <a:pt x="2525282" y="409287"/>
                    <a:pt x="2519453" y="422734"/>
                    <a:pt x="2519078" y="436186"/>
                  </a:cubicBezTo>
                  <a:cubicBezTo>
                    <a:pt x="2518709" y="449638"/>
                    <a:pt x="2523830" y="460766"/>
                    <a:pt x="2534452" y="469570"/>
                  </a:cubicBezTo>
                  <a:cubicBezTo>
                    <a:pt x="2543527" y="477087"/>
                    <a:pt x="2553305" y="480442"/>
                    <a:pt x="2563791" y="479638"/>
                  </a:cubicBezTo>
                  <a:cubicBezTo>
                    <a:pt x="2574284" y="478833"/>
                    <a:pt x="2583598" y="473991"/>
                    <a:pt x="2591725" y="465111"/>
                  </a:cubicBezTo>
                  <a:lnTo>
                    <a:pt x="2591725" y="465111"/>
                  </a:lnTo>
                  <a:close/>
                  <a:moveTo>
                    <a:pt x="2689265" y="550559"/>
                  </a:moveTo>
                  <a:lnTo>
                    <a:pt x="2719729" y="583364"/>
                  </a:lnTo>
                  <a:lnTo>
                    <a:pt x="2751351" y="524199"/>
                  </a:lnTo>
                  <a:lnTo>
                    <a:pt x="2689265" y="550559"/>
                  </a:lnTo>
                  <a:close/>
                  <a:moveTo>
                    <a:pt x="2616966" y="560476"/>
                  </a:moveTo>
                  <a:lnTo>
                    <a:pt x="2759226" y="502421"/>
                  </a:lnTo>
                  <a:lnTo>
                    <a:pt x="2773899" y="518216"/>
                  </a:lnTo>
                  <a:lnTo>
                    <a:pt x="2704388" y="654604"/>
                  </a:lnTo>
                  <a:lnTo>
                    <a:pt x="2689981" y="639095"/>
                  </a:lnTo>
                  <a:lnTo>
                    <a:pt x="2711274" y="598926"/>
                  </a:lnTo>
                  <a:lnTo>
                    <a:pt x="2672779" y="557473"/>
                  </a:lnTo>
                  <a:lnTo>
                    <a:pt x="2630704" y="575272"/>
                  </a:lnTo>
                  <a:lnTo>
                    <a:pt x="2616966" y="560476"/>
                  </a:lnTo>
                  <a:close/>
                  <a:moveTo>
                    <a:pt x="2847282" y="631223"/>
                  </a:moveTo>
                  <a:lnTo>
                    <a:pt x="2826828" y="604648"/>
                  </a:lnTo>
                  <a:lnTo>
                    <a:pt x="2739515" y="670990"/>
                  </a:lnTo>
                  <a:lnTo>
                    <a:pt x="2759969" y="697562"/>
                  </a:lnTo>
                  <a:cubicBezTo>
                    <a:pt x="2768724" y="708950"/>
                    <a:pt x="2779067" y="714722"/>
                    <a:pt x="2790978" y="714892"/>
                  </a:cubicBezTo>
                  <a:cubicBezTo>
                    <a:pt x="2802896" y="715061"/>
                    <a:pt x="2816137" y="709608"/>
                    <a:pt x="2830707" y="698545"/>
                  </a:cubicBezTo>
                  <a:cubicBezTo>
                    <a:pt x="2844650" y="687949"/>
                    <a:pt x="2853044" y="676874"/>
                    <a:pt x="2855901" y="665320"/>
                  </a:cubicBezTo>
                  <a:cubicBezTo>
                    <a:pt x="2858757" y="653765"/>
                    <a:pt x="2855880" y="642399"/>
                    <a:pt x="2847282" y="631223"/>
                  </a:cubicBezTo>
                  <a:lnTo>
                    <a:pt x="2847282" y="631223"/>
                  </a:lnTo>
                  <a:close/>
                  <a:moveTo>
                    <a:pt x="2713626" y="666173"/>
                  </a:moveTo>
                  <a:lnTo>
                    <a:pt x="2828151" y="579154"/>
                  </a:lnTo>
                  <a:lnTo>
                    <a:pt x="2861505" y="622494"/>
                  </a:lnTo>
                  <a:cubicBezTo>
                    <a:pt x="2873716" y="638357"/>
                    <a:pt x="2878291" y="654121"/>
                    <a:pt x="2875237" y="669789"/>
                  </a:cubicBezTo>
                  <a:cubicBezTo>
                    <a:pt x="2872175" y="685456"/>
                    <a:pt x="2861655" y="700123"/>
                    <a:pt x="2843669" y="713787"/>
                  </a:cubicBezTo>
                  <a:cubicBezTo>
                    <a:pt x="2825062" y="727926"/>
                    <a:pt x="2807226" y="734558"/>
                    <a:pt x="2790167" y="733691"/>
                  </a:cubicBezTo>
                  <a:cubicBezTo>
                    <a:pt x="2773108" y="732817"/>
                    <a:pt x="2758558" y="724552"/>
                    <a:pt x="2746503" y="708896"/>
                  </a:cubicBezTo>
                  <a:lnTo>
                    <a:pt x="2713626" y="666173"/>
                  </a:lnTo>
                  <a:close/>
                  <a:moveTo>
                    <a:pt x="2913289" y="730534"/>
                  </a:moveTo>
                  <a:lnTo>
                    <a:pt x="2808357" y="793992"/>
                  </a:lnTo>
                  <a:lnTo>
                    <a:pt x="2798996" y="778702"/>
                  </a:lnTo>
                  <a:lnTo>
                    <a:pt x="2922152" y="704222"/>
                  </a:lnTo>
                  <a:lnTo>
                    <a:pt x="2936702" y="727980"/>
                  </a:lnTo>
                  <a:lnTo>
                    <a:pt x="2861048" y="815292"/>
                  </a:lnTo>
                  <a:cubicBezTo>
                    <a:pt x="2858921" y="817791"/>
                    <a:pt x="2857244" y="819702"/>
                    <a:pt x="2856016" y="821009"/>
                  </a:cubicBezTo>
                  <a:cubicBezTo>
                    <a:pt x="2854796" y="822317"/>
                    <a:pt x="2853691" y="823421"/>
                    <a:pt x="2852716" y="824315"/>
                  </a:cubicBezTo>
                  <a:cubicBezTo>
                    <a:pt x="2855048" y="823509"/>
                    <a:pt x="2857162" y="822845"/>
                    <a:pt x="2859050" y="822310"/>
                  </a:cubicBezTo>
                  <a:cubicBezTo>
                    <a:pt x="2860939" y="821775"/>
                    <a:pt x="2862759" y="821314"/>
                    <a:pt x="2864512" y="820942"/>
                  </a:cubicBezTo>
                  <a:lnTo>
                    <a:pt x="2977972" y="795354"/>
                  </a:lnTo>
                  <a:lnTo>
                    <a:pt x="2992577" y="819200"/>
                  </a:lnTo>
                  <a:lnTo>
                    <a:pt x="2869421" y="893681"/>
                  </a:lnTo>
                  <a:lnTo>
                    <a:pt x="2859548" y="877564"/>
                  </a:lnTo>
                  <a:lnTo>
                    <a:pt x="2964479" y="814106"/>
                  </a:lnTo>
                  <a:cubicBezTo>
                    <a:pt x="2962461" y="814797"/>
                    <a:pt x="2960388" y="815441"/>
                    <a:pt x="2958275" y="816037"/>
                  </a:cubicBezTo>
                  <a:cubicBezTo>
                    <a:pt x="2956154" y="816633"/>
                    <a:pt x="2954034" y="817195"/>
                    <a:pt x="2951914" y="817724"/>
                  </a:cubicBezTo>
                  <a:lnTo>
                    <a:pt x="2838487" y="843169"/>
                  </a:lnTo>
                  <a:lnTo>
                    <a:pt x="2828867" y="827466"/>
                  </a:lnTo>
                  <a:lnTo>
                    <a:pt x="2904180" y="739795"/>
                  </a:lnTo>
                  <a:cubicBezTo>
                    <a:pt x="2905400" y="738298"/>
                    <a:pt x="2906771" y="736787"/>
                    <a:pt x="2908284" y="735270"/>
                  </a:cubicBezTo>
                  <a:cubicBezTo>
                    <a:pt x="2909791" y="733745"/>
                    <a:pt x="2911461" y="732167"/>
                    <a:pt x="2913289" y="730534"/>
                  </a:cubicBezTo>
                  <a:lnTo>
                    <a:pt x="2913289" y="730534"/>
                  </a:lnTo>
                  <a:close/>
                  <a:moveTo>
                    <a:pt x="2882805" y="921931"/>
                  </a:moveTo>
                  <a:lnTo>
                    <a:pt x="3011259" y="856874"/>
                  </a:lnTo>
                  <a:lnTo>
                    <a:pt x="3020143" y="874204"/>
                  </a:lnTo>
                  <a:lnTo>
                    <a:pt x="2891696" y="939260"/>
                  </a:lnTo>
                  <a:lnTo>
                    <a:pt x="2882805" y="921931"/>
                  </a:lnTo>
                  <a:close/>
                  <a:moveTo>
                    <a:pt x="2906518" y="966968"/>
                  </a:moveTo>
                  <a:lnTo>
                    <a:pt x="3039117" y="910739"/>
                  </a:lnTo>
                  <a:lnTo>
                    <a:pt x="3047531" y="930325"/>
                  </a:lnTo>
                  <a:lnTo>
                    <a:pt x="2977638" y="1032709"/>
                  </a:lnTo>
                  <a:cubicBezTo>
                    <a:pt x="2976132" y="1034972"/>
                    <a:pt x="2974659" y="1037005"/>
                    <a:pt x="2973234" y="1038807"/>
                  </a:cubicBezTo>
                  <a:cubicBezTo>
                    <a:pt x="2971809" y="1040609"/>
                    <a:pt x="2970418" y="1042153"/>
                    <a:pt x="2969054" y="1043440"/>
                  </a:cubicBezTo>
                  <a:lnTo>
                    <a:pt x="3076535" y="997861"/>
                  </a:lnTo>
                  <a:lnTo>
                    <a:pt x="3083879" y="1014946"/>
                  </a:lnTo>
                  <a:lnTo>
                    <a:pt x="2951272" y="1071176"/>
                  </a:lnTo>
                  <a:lnTo>
                    <a:pt x="2942934" y="1051760"/>
                  </a:lnTo>
                  <a:lnTo>
                    <a:pt x="3013604" y="947464"/>
                  </a:lnTo>
                  <a:cubicBezTo>
                    <a:pt x="3014695" y="945872"/>
                    <a:pt x="3015874" y="944335"/>
                    <a:pt x="3017149" y="942837"/>
                  </a:cubicBezTo>
                  <a:cubicBezTo>
                    <a:pt x="3018424" y="941347"/>
                    <a:pt x="3019808" y="939863"/>
                    <a:pt x="3021302" y="938380"/>
                  </a:cubicBezTo>
                  <a:lnTo>
                    <a:pt x="2913814" y="983959"/>
                  </a:lnTo>
                  <a:lnTo>
                    <a:pt x="2906518" y="966968"/>
                  </a:lnTo>
                  <a:close/>
                  <a:moveTo>
                    <a:pt x="2960982" y="1100517"/>
                  </a:moveTo>
                  <a:lnTo>
                    <a:pt x="3097133" y="1053399"/>
                  </a:lnTo>
                  <a:lnTo>
                    <a:pt x="3103576" y="1071765"/>
                  </a:lnTo>
                  <a:lnTo>
                    <a:pt x="2967425" y="1118883"/>
                  </a:lnTo>
                  <a:lnTo>
                    <a:pt x="2960982" y="1100517"/>
                  </a:lnTo>
                  <a:close/>
                  <a:moveTo>
                    <a:pt x="3022038" y="1129553"/>
                  </a:moveTo>
                  <a:lnTo>
                    <a:pt x="3027118" y="1147627"/>
                  </a:lnTo>
                  <a:cubicBezTo>
                    <a:pt x="3017115" y="1150601"/>
                    <a:pt x="3010031" y="1156150"/>
                    <a:pt x="3005879" y="1164273"/>
                  </a:cubicBezTo>
                  <a:cubicBezTo>
                    <a:pt x="3001720" y="1172389"/>
                    <a:pt x="3001161" y="1181853"/>
                    <a:pt x="3004195" y="1192651"/>
                  </a:cubicBezTo>
                  <a:cubicBezTo>
                    <a:pt x="3007195" y="1203335"/>
                    <a:pt x="3011818" y="1211119"/>
                    <a:pt x="3018070" y="1216017"/>
                  </a:cubicBezTo>
                  <a:cubicBezTo>
                    <a:pt x="3024322" y="1220915"/>
                    <a:pt x="3031345" y="1222284"/>
                    <a:pt x="3039138" y="1220123"/>
                  </a:cubicBezTo>
                  <a:cubicBezTo>
                    <a:pt x="3049761" y="1217176"/>
                    <a:pt x="3054595" y="1203382"/>
                    <a:pt x="3053640" y="1178743"/>
                  </a:cubicBezTo>
                  <a:cubicBezTo>
                    <a:pt x="3053565" y="1177287"/>
                    <a:pt x="3053517" y="1176155"/>
                    <a:pt x="3053497" y="1175349"/>
                  </a:cubicBezTo>
                  <a:cubicBezTo>
                    <a:pt x="3052699" y="1155377"/>
                    <a:pt x="3054206" y="1141618"/>
                    <a:pt x="3058010" y="1134065"/>
                  </a:cubicBezTo>
                  <a:cubicBezTo>
                    <a:pt x="3061815" y="1126518"/>
                    <a:pt x="3068783" y="1121335"/>
                    <a:pt x="3078901" y="1118530"/>
                  </a:cubicBezTo>
                  <a:cubicBezTo>
                    <a:pt x="3091283" y="1115102"/>
                    <a:pt x="3102492" y="1116837"/>
                    <a:pt x="3112528" y="1123747"/>
                  </a:cubicBezTo>
                  <a:cubicBezTo>
                    <a:pt x="3122565" y="1130657"/>
                    <a:pt x="3129676" y="1141578"/>
                    <a:pt x="3133869" y="1156502"/>
                  </a:cubicBezTo>
                  <a:cubicBezTo>
                    <a:pt x="3138144" y="1171745"/>
                    <a:pt x="3137571" y="1184827"/>
                    <a:pt x="3132137" y="1195754"/>
                  </a:cubicBezTo>
                  <a:cubicBezTo>
                    <a:pt x="3126703" y="1206682"/>
                    <a:pt x="3117124" y="1214120"/>
                    <a:pt x="3103392" y="1218063"/>
                  </a:cubicBezTo>
                  <a:lnTo>
                    <a:pt x="3098272" y="1200192"/>
                  </a:lnTo>
                  <a:cubicBezTo>
                    <a:pt x="3107401" y="1196994"/>
                    <a:pt x="3113653" y="1191879"/>
                    <a:pt x="3117028" y="1184847"/>
                  </a:cubicBezTo>
                  <a:cubicBezTo>
                    <a:pt x="3120410" y="1177822"/>
                    <a:pt x="3120724" y="1169401"/>
                    <a:pt x="3117969" y="1159598"/>
                  </a:cubicBezTo>
                  <a:cubicBezTo>
                    <a:pt x="3115392" y="1150418"/>
                    <a:pt x="3111301" y="1143644"/>
                    <a:pt x="3105710" y="1139267"/>
                  </a:cubicBezTo>
                  <a:cubicBezTo>
                    <a:pt x="3100113" y="1134898"/>
                    <a:pt x="3093949" y="1133645"/>
                    <a:pt x="3087226" y="1135508"/>
                  </a:cubicBezTo>
                  <a:cubicBezTo>
                    <a:pt x="3076474" y="1138488"/>
                    <a:pt x="3071654" y="1152078"/>
                    <a:pt x="3072758" y="1176270"/>
                  </a:cubicBezTo>
                  <a:cubicBezTo>
                    <a:pt x="3072888" y="1179868"/>
                    <a:pt x="3072990" y="1182639"/>
                    <a:pt x="3073058" y="1184569"/>
                  </a:cubicBezTo>
                  <a:cubicBezTo>
                    <a:pt x="3073099" y="1184962"/>
                    <a:pt x="3073126" y="1185660"/>
                    <a:pt x="3073133" y="1186669"/>
                  </a:cubicBezTo>
                  <a:cubicBezTo>
                    <a:pt x="3073726" y="1202522"/>
                    <a:pt x="3072635" y="1213463"/>
                    <a:pt x="3069854" y="1219486"/>
                  </a:cubicBezTo>
                  <a:cubicBezTo>
                    <a:pt x="3067747" y="1224038"/>
                    <a:pt x="3064713" y="1227907"/>
                    <a:pt x="3060765" y="1231091"/>
                  </a:cubicBezTo>
                  <a:cubicBezTo>
                    <a:pt x="3056817" y="1234275"/>
                    <a:pt x="3052072" y="1236625"/>
                    <a:pt x="3046543" y="1238163"/>
                  </a:cubicBezTo>
                  <a:cubicBezTo>
                    <a:pt x="3033158" y="1241876"/>
                    <a:pt x="3021165" y="1240067"/>
                    <a:pt x="3010570" y="1232737"/>
                  </a:cubicBezTo>
                  <a:cubicBezTo>
                    <a:pt x="2999981" y="1225407"/>
                    <a:pt x="2992400" y="1213626"/>
                    <a:pt x="2987845" y="1197387"/>
                  </a:cubicBezTo>
                  <a:cubicBezTo>
                    <a:pt x="2983141" y="1180654"/>
                    <a:pt x="2983741" y="1166434"/>
                    <a:pt x="2989638" y="1154741"/>
                  </a:cubicBezTo>
                  <a:cubicBezTo>
                    <a:pt x="2995529" y="1143041"/>
                    <a:pt x="3006329" y="1134647"/>
                    <a:pt x="3022038" y="1129553"/>
                  </a:cubicBezTo>
                  <a:lnTo>
                    <a:pt x="3022038" y="1129553"/>
                  </a:lnTo>
                  <a:close/>
                  <a:moveTo>
                    <a:pt x="3017272" y="1304114"/>
                  </a:moveTo>
                  <a:lnTo>
                    <a:pt x="3141717" y="1280688"/>
                  </a:lnTo>
                  <a:lnTo>
                    <a:pt x="3133242" y="1236253"/>
                  </a:lnTo>
                  <a:lnTo>
                    <a:pt x="3150451" y="1233015"/>
                  </a:lnTo>
                  <a:lnTo>
                    <a:pt x="3171062" y="1341083"/>
                  </a:lnTo>
                  <a:lnTo>
                    <a:pt x="3153853" y="1344322"/>
                  </a:lnTo>
                  <a:lnTo>
                    <a:pt x="3145378" y="1299894"/>
                  </a:lnTo>
                  <a:lnTo>
                    <a:pt x="3020940" y="1323320"/>
                  </a:lnTo>
                  <a:lnTo>
                    <a:pt x="3017272" y="1304114"/>
                  </a:lnTo>
                  <a:close/>
                  <a:moveTo>
                    <a:pt x="3160255" y="1390999"/>
                  </a:moveTo>
                  <a:lnTo>
                    <a:pt x="3111669" y="1395931"/>
                  </a:lnTo>
                  <a:lnTo>
                    <a:pt x="3115072" y="1429018"/>
                  </a:lnTo>
                  <a:cubicBezTo>
                    <a:pt x="3116292" y="1440948"/>
                    <a:pt x="3119108" y="1449186"/>
                    <a:pt x="3123512" y="1453725"/>
                  </a:cubicBezTo>
                  <a:cubicBezTo>
                    <a:pt x="3127910" y="1458264"/>
                    <a:pt x="3134660" y="1460073"/>
                    <a:pt x="3143749" y="1459151"/>
                  </a:cubicBezTo>
                  <a:cubicBezTo>
                    <a:pt x="3152251" y="1458284"/>
                    <a:pt x="3158012" y="1455358"/>
                    <a:pt x="3161046" y="1450358"/>
                  </a:cubicBezTo>
                  <a:cubicBezTo>
                    <a:pt x="3164073" y="1445358"/>
                    <a:pt x="3164946" y="1436599"/>
                    <a:pt x="3163658" y="1424086"/>
                  </a:cubicBezTo>
                  <a:lnTo>
                    <a:pt x="3160255" y="1390999"/>
                  </a:lnTo>
                  <a:close/>
                  <a:moveTo>
                    <a:pt x="3175153" y="1370329"/>
                  </a:moveTo>
                  <a:lnTo>
                    <a:pt x="3180832" y="1425570"/>
                  </a:lnTo>
                  <a:cubicBezTo>
                    <a:pt x="3181753" y="1434539"/>
                    <a:pt x="3182039" y="1441172"/>
                    <a:pt x="3181698" y="1445473"/>
                  </a:cubicBezTo>
                  <a:cubicBezTo>
                    <a:pt x="3181351" y="1449782"/>
                    <a:pt x="3180444" y="1453698"/>
                    <a:pt x="3178971" y="1457241"/>
                  </a:cubicBezTo>
                  <a:cubicBezTo>
                    <a:pt x="3176271" y="1463575"/>
                    <a:pt x="3172133" y="1468602"/>
                    <a:pt x="3166548" y="1472335"/>
                  </a:cubicBezTo>
                  <a:cubicBezTo>
                    <a:pt x="3160964" y="1476061"/>
                    <a:pt x="3154174" y="1478330"/>
                    <a:pt x="3146190" y="1479137"/>
                  </a:cubicBezTo>
                  <a:cubicBezTo>
                    <a:pt x="3138465" y="1479922"/>
                    <a:pt x="3131694" y="1478947"/>
                    <a:pt x="3125871" y="1476217"/>
                  </a:cubicBezTo>
                  <a:cubicBezTo>
                    <a:pt x="3120049" y="1473480"/>
                    <a:pt x="3115242" y="1469015"/>
                    <a:pt x="3111458" y="1462816"/>
                  </a:cubicBezTo>
                  <a:cubicBezTo>
                    <a:pt x="3110469" y="1468521"/>
                    <a:pt x="3108247" y="1472741"/>
                    <a:pt x="3104790" y="1475465"/>
                  </a:cubicBezTo>
                  <a:cubicBezTo>
                    <a:pt x="3101333" y="1478195"/>
                    <a:pt x="3095217" y="1480302"/>
                    <a:pt x="3086449" y="1481779"/>
                  </a:cubicBezTo>
                  <a:lnTo>
                    <a:pt x="3062954" y="1485823"/>
                  </a:lnTo>
                  <a:cubicBezTo>
                    <a:pt x="3057929" y="1486656"/>
                    <a:pt x="3054213" y="1487700"/>
                    <a:pt x="3051813" y="1488953"/>
                  </a:cubicBezTo>
                  <a:cubicBezTo>
                    <a:pt x="3049420" y="1490206"/>
                    <a:pt x="3047804" y="1491886"/>
                    <a:pt x="3046972" y="1493993"/>
                  </a:cubicBezTo>
                  <a:lnTo>
                    <a:pt x="3042977" y="1494400"/>
                  </a:lnTo>
                  <a:lnTo>
                    <a:pt x="3040686" y="1472050"/>
                  </a:lnTo>
                  <a:cubicBezTo>
                    <a:pt x="3043481" y="1469937"/>
                    <a:pt x="3049747" y="1468033"/>
                    <a:pt x="3059477" y="1466326"/>
                  </a:cubicBezTo>
                  <a:cubicBezTo>
                    <a:pt x="3059736" y="1466299"/>
                    <a:pt x="3059933" y="1466285"/>
                    <a:pt x="3060063" y="1466272"/>
                  </a:cubicBezTo>
                  <a:lnTo>
                    <a:pt x="3078635" y="1463209"/>
                  </a:lnTo>
                  <a:cubicBezTo>
                    <a:pt x="3088181" y="1461590"/>
                    <a:pt x="3094201" y="1458928"/>
                    <a:pt x="3096704" y="1455222"/>
                  </a:cubicBezTo>
                  <a:cubicBezTo>
                    <a:pt x="3099212" y="1451510"/>
                    <a:pt x="3099765" y="1442818"/>
                    <a:pt x="3098360" y="1429147"/>
                  </a:cubicBezTo>
                  <a:lnTo>
                    <a:pt x="3095135" y="1397800"/>
                  </a:lnTo>
                  <a:lnTo>
                    <a:pt x="3033697" y="1404033"/>
                  </a:lnTo>
                  <a:lnTo>
                    <a:pt x="3031727" y="1384874"/>
                  </a:lnTo>
                  <a:lnTo>
                    <a:pt x="3175153" y="1370329"/>
                  </a:lnTo>
                  <a:close/>
                  <a:moveTo>
                    <a:pt x="3103951" y="1541361"/>
                  </a:moveTo>
                  <a:lnTo>
                    <a:pt x="3104510" y="1585993"/>
                  </a:lnTo>
                  <a:lnTo>
                    <a:pt x="3167851" y="1563033"/>
                  </a:lnTo>
                  <a:lnTo>
                    <a:pt x="3103951" y="1541361"/>
                  </a:lnTo>
                  <a:close/>
                  <a:moveTo>
                    <a:pt x="3043529" y="1500680"/>
                  </a:moveTo>
                  <a:lnTo>
                    <a:pt x="3188367" y="1552079"/>
                  </a:lnTo>
                  <a:lnTo>
                    <a:pt x="3188633" y="1573568"/>
                  </a:lnTo>
                  <a:lnTo>
                    <a:pt x="3045145" y="1628754"/>
                  </a:lnTo>
                  <a:lnTo>
                    <a:pt x="3044879" y="1607651"/>
                  </a:lnTo>
                  <a:lnTo>
                    <a:pt x="3087751" y="1591941"/>
                  </a:lnTo>
                  <a:lnTo>
                    <a:pt x="3087042" y="1535542"/>
                  </a:lnTo>
                  <a:lnTo>
                    <a:pt x="3043781" y="1520807"/>
                  </a:lnTo>
                  <a:lnTo>
                    <a:pt x="3043529" y="1500680"/>
                  </a:lnTo>
                  <a:close/>
                  <a:moveTo>
                    <a:pt x="3041572" y="1674991"/>
                  </a:moveTo>
                  <a:lnTo>
                    <a:pt x="3167912" y="1683784"/>
                  </a:lnTo>
                  <a:lnTo>
                    <a:pt x="3171096" y="1638672"/>
                  </a:lnTo>
                  <a:lnTo>
                    <a:pt x="3188571" y="1639885"/>
                  </a:lnTo>
                  <a:lnTo>
                    <a:pt x="3180832" y="1749613"/>
                  </a:lnTo>
                  <a:lnTo>
                    <a:pt x="3163358" y="1748394"/>
                  </a:lnTo>
                  <a:lnTo>
                    <a:pt x="3166542" y="1703282"/>
                  </a:lnTo>
                  <a:lnTo>
                    <a:pt x="3040195" y="1694488"/>
                  </a:lnTo>
                  <a:lnTo>
                    <a:pt x="3041572" y="1674991"/>
                  </a:lnTo>
                  <a:close/>
                  <a:moveTo>
                    <a:pt x="3033990" y="1757011"/>
                  </a:moveTo>
                  <a:lnTo>
                    <a:pt x="3177001" y="1775160"/>
                  </a:lnTo>
                  <a:lnTo>
                    <a:pt x="3174519" y="1794454"/>
                  </a:lnTo>
                  <a:lnTo>
                    <a:pt x="3031508" y="1776305"/>
                  </a:lnTo>
                  <a:lnTo>
                    <a:pt x="3033990" y="1757011"/>
                  </a:lnTo>
                  <a:close/>
                  <a:moveTo>
                    <a:pt x="3095981" y="1835468"/>
                  </a:moveTo>
                  <a:cubicBezTo>
                    <a:pt x="3077879" y="1831844"/>
                    <a:pt x="3062886" y="1833158"/>
                    <a:pt x="3051002" y="1839411"/>
                  </a:cubicBezTo>
                  <a:cubicBezTo>
                    <a:pt x="3039117" y="1845670"/>
                    <a:pt x="3031693" y="1856137"/>
                    <a:pt x="3028713" y="1870818"/>
                  </a:cubicBezTo>
                  <a:cubicBezTo>
                    <a:pt x="3025754" y="1885437"/>
                    <a:pt x="3028543" y="1897882"/>
                    <a:pt x="3037072" y="1908153"/>
                  </a:cubicBezTo>
                  <a:cubicBezTo>
                    <a:pt x="3045608" y="1918423"/>
                    <a:pt x="3058931" y="1925374"/>
                    <a:pt x="3077033" y="1928992"/>
                  </a:cubicBezTo>
                  <a:cubicBezTo>
                    <a:pt x="3095197" y="1932629"/>
                    <a:pt x="3110203" y="1931349"/>
                    <a:pt x="3122040" y="1925150"/>
                  </a:cubicBezTo>
                  <a:cubicBezTo>
                    <a:pt x="3133883" y="1918952"/>
                    <a:pt x="3141280" y="1908546"/>
                    <a:pt x="3144239" y="1893926"/>
                  </a:cubicBezTo>
                  <a:cubicBezTo>
                    <a:pt x="3147219" y="1879245"/>
                    <a:pt x="3144458" y="1866740"/>
                    <a:pt x="3135969" y="1856408"/>
                  </a:cubicBezTo>
                  <a:cubicBezTo>
                    <a:pt x="3127481" y="1846084"/>
                    <a:pt x="3114151" y="1839099"/>
                    <a:pt x="3095981" y="1835468"/>
                  </a:cubicBezTo>
                  <a:lnTo>
                    <a:pt x="3095981" y="1835468"/>
                  </a:lnTo>
                  <a:close/>
                  <a:moveTo>
                    <a:pt x="3099983" y="1815733"/>
                  </a:moveTo>
                  <a:cubicBezTo>
                    <a:pt x="3123328" y="1820401"/>
                    <a:pt x="3140381" y="1829947"/>
                    <a:pt x="3151140" y="1844370"/>
                  </a:cubicBezTo>
                  <a:cubicBezTo>
                    <a:pt x="3161898" y="1858786"/>
                    <a:pt x="3165164" y="1876420"/>
                    <a:pt x="3160937" y="1897266"/>
                  </a:cubicBezTo>
                  <a:cubicBezTo>
                    <a:pt x="3156724" y="1918050"/>
                    <a:pt x="3146878" y="1932995"/>
                    <a:pt x="3131387" y="1942100"/>
                  </a:cubicBezTo>
                  <a:cubicBezTo>
                    <a:pt x="3115897" y="1951206"/>
                    <a:pt x="3096444" y="1953414"/>
                    <a:pt x="3073031" y="1948726"/>
                  </a:cubicBezTo>
                  <a:cubicBezTo>
                    <a:pt x="3049686" y="1944058"/>
                    <a:pt x="3032627" y="1934547"/>
                    <a:pt x="3021854" y="1920191"/>
                  </a:cubicBezTo>
                  <a:cubicBezTo>
                    <a:pt x="3011088" y="1905829"/>
                    <a:pt x="3007809" y="1888263"/>
                    <a:pt x="3012022" y="1867478"/>
                  </a:cubicBezTo>
                  <a:cubicBezTo>
                    <a:pt x="3016243" y="1846632"/>
                    <a:pt x="3026122" y="1831627"/>
                    <a:pt x="3041661" y="1822467"/>
                  </a:cubicBezTo>
                  <a:cubicBezTo>
                    <a:pt x="3057192" y="1813301"/>
                    <a:pt x="3076631" y="1811059"/>
                    <a:pt x="3099983" y="1815733"/>
                  </a:cubicBezTo>
                  <a:lnTo>
                    <a:pt x="3099983" y="1815733"/>
                  </a:lnTo>
                  <a:close/>
                  <a:moveTo>
                    <a:pt x="2995822" y="1958224"/>
                  </a:moveTo>
                  <a:lnTo>
                    <a:pt x="3133440" y="2000945"/>
                  </a:lnTo>
                  <a:lnTo>
                    <a:pt x="3127044" y="2021275"/>
                  </a:lnTo>
                  <a:lnTo>
                    <a:pt x="3006997" y="2054105"/>
                  </a:lnTo>
                  <a:cubicBezTo>
                    <a:pt x="3004372" y="2054850"/>
                    <a:pt x="3001925" y="2055453"/>
                    <a:pt x="2999668" y="2055907"/>
                  </a:cubicBezTo>
                  <a:cubicBezTo>
                    <a:pt x="2997404" y="2056354"/>
                    <a:pt x="2995331" y="2056632"/>
                    <a:pt x="2993456" y="2056727"/>
                  </a:cubicBezTo>
                  <a:lnTo>
                    <a:pt x="3105008" y="2091359"/>
                  </a:lnTo>
                  <a:lnTo>
                    <a:pt x="3099431" y="2109088"/>
                  </a:lnTo>
                  <a:lnTo>
                    <a:pt x="2961820" y="2066367"/>
                  </a:lnTo>
                  <a:lnTo>
                    <a:pt x="2968154" y="2046226"/>
                  </a:lnTo>
                  <a:lnTo>
                    <a:pt x="3090035" y="2012434"/>
                  </a:lnTo>
                  <a:cubicBezTo>
                    <a:pt x="3091903" y="2011927"/>
                    <a:pt x="3093813" y="2011520"/>
                    <a:pt x="3095756" y="2011201"/>
                  </a:cubicBezTo>
                  <a:cubicBezTo>
                    <a:pt x="3097699" y="2010890"/>
                    <a:pt x="3099724" y="2010653"/>
                    <a:pt x="3101824" y="2010490"/>
                  </a:cubicBezTo>
                  <a:lnTo>
                    <a:pt x="2990279" y="1975858"/>
                  </a:lnTo>
                  <a:lnTo>
                    <a:pt x="2995822" y="1958224"/>
                  </a:lnTo>
                  <a:close/>
                </a:path>
              </a:pathLst>
            </a:custGeom>
            <a:solidFill>
              <a:srgbClr val="263F78"/>
            </a:solidFill>
            <a:ln w="681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B12BCB3-46D4-114E-B126-89DFE83F80C6}"/>
                </a:ext>
              </a:extLst>
            </p:cNvPr>
            <p:cNvSpPr/>
            <p:nvPr/>
          </p:nvSpPr>
          <p:spPr>
            <a:xfrm>
              <a:off x="1929930" y="4591949"/>
              <a:ext cx="2788208" cy="898971"/>
            </a:xfrm>
            <a:custGeom>
              <a:avLst/>
              <a:gdLst>
                <a:gd name="connsiteX0" fmla="*/ 32642 w 2788208"/>
                <a:gd name="connsiteY0" fmla="*/ 45410 h 898971"/>
                <a:gd name="connsiteX1" fmla="*/ 109549 w 2788208"/>
                <a:gd name="connsiteY1" fmla="*/ 0 h 898971"/>
                <a:gd name="connsiteX2" fmla="*/ 119549 w 2788208"/>
                <a:gd name="connsiteY2" fmla="*/ 16727 h 898971"/>
                <a:gd name="connsiteX3" fmla="*/ 42473 w 2788208"/>
                <a:gd name="connsiteY3" fmla="*/ 62232 h 898971"/>
                <a:gd name="connsiteX4" fmla="*/ 21300 w 2788208"/>
                <a:gd name="connsiteY4" fmla="*/ 85083 h 898971"/>
                <a:gd name="connsiteX5" fmla="*/ 27145 w 2788208"/>
                <a:gd name="connsiteY5" fmla="*/ 113705 h 898971"/>
                <a:gd name="connsiteX6" fmla="*/ 49776 w 2788208"/>
                <a:gd name="connsiteY6" fmla="*/ 132410 h 898971"/>
                <a:gd name="connsiteX7" fmla="*/ 80072 w 2788208"/>
                <a:gd name="connsiteY7" fmla="*/ 125100 h 898971"/>
                <a:gd name="connsiteX8" fmla="*/ 157148 w 2788208"/>
                <a:gd name="connsiteY8" fmla="*/ 79595 h 898971"/>
                <a:gd name="connsiteX9" fmla="*/ 167198 w 2788208"/>
                <a:gd name="connsiteY9" fmla="*/ 96403 h 898971"/>
                <a:gd name="connsiteX10" fmla="*/ 90290 w 2788208"/>
                <a:gd name="connsiteY10" fmla="*/ 141806 h 898971"/>
                <a:gd name="connsiteX11" fmla="*/ 44970 w 2788208"/>
                <a:gd name="connsiteY11" fmla="*/ 151311 h 898971"/>
                <a:gd name="connsiteX12" fmla="*/ 9755 w 2788208"/>
                <a:gd name="connsiteY12" fmla="*/ 121367 h 898971"/>
                <a:gd name="connsiteX13" fmla="*/ 1677 w 2788208"/>
                <a:gd name="connsiteY13" fmla="*/ 79304 h 898971"/>
                <a:gd name="connsiteX14" fmla="*/ 32642 w 2788208"/>
                <a:gd name="connsiteY14" fmla="*/ 45410 h 898971"/>
                <a:gd name="connsiteX15" fmla="*/ 32642 w 2788208"/>
                <a:gd name="connsiteY15" fmla="*/ 45410 h 898971"/>
                <a:gd name="connsiteX16" fmla="*/ 64589 w 2788208"/>
                <a:gd name="connsiteY16" fmla="*/ 199966 h 898971"/>
                <a:gd name="connsiteX17" fmla="*/ 82590 w 2788208"/>
                <a:gd name="connsiteY17" fmla="*/ 187698 h 898971"/>
                <a:gd name="connsiteX18" fmla="*/ 93937 w 2788208"/>
                <a:gd name="connsiteY18" fmla="*/ 204140 h 898971"/>
                <a:gd name="connsiteX19" fmla="*/ 75937 w 2788208"/>
                <a:gd name="connsiteY19" fmla="*/ 216408 h 898971"/>
                <a:gd name="connsiteX20" fmla="*/ 64589 w 2788208"/>
                <a:gd name="connsiteY20" fmla="*/ 199966 h 898971"/>
                <a:gd name="connsiteX21" fmla="*/ 130784 w 2788208"/>
                <a:gd name="connsiteY21" fmla="*/ 213401 h 898971"/>
                <a:gd name="connsiteX22" fmla="*/ 142395 w 2788208"/>
                <a:gd name="connsiteY22" fmla="*/ 228210 h 898971"/>
                <a:gd name="connsiteX23" fmla="*/ 129113 w 2788208"/>
                <a:gd name="connsiteY23" fmla="*/ 251623 h 898971"/>
                <a:gd name="connsiteX24" fmla="*/ 138412 w 2788208"/>
                <a:gd name="connsiteY24" fmla="*/ 278512 h 898971"/>
                <a:gd name="connsiteX25" fmla="*/ 160183 w 2788208"/>
                <a:gd name="connsiteY25" fmla="*/ 294886 h 898971"/>
                <a:gd name="connsiteX26" fmla="*/ 181242 w 2788208"/>
                <a:gd name="connsiteY26" fmla="*/ 290726 h 898971"/>
                <a:gd name="connsiteX27" fmla="*/ 178826 w 2788208"/>
                <a:gd name="connsiteY27" fmla="*/ 246976 h 898971"/>
                <a:gd name="connsiteX28" fmla="*/ 177398 w 2788208"/>
                <a:gd name="connsiteY28" fmla="*/ 243893 h 898971"/>
                <a:gd name="connsiteX29" fmla="*/ 165783 w 2788208"/>
                <a:gd name="connsiteY29" fmla="*/ 203997 h 898971"/>
                <a:gd name="connsiteX30" fmla="*/ 179164 w 2788208"/>
                <a:gd name="connsiteY30" fmla="*/ 181743 h 898971"/>
                <a:gd name="connsiteX31" fmla="*/ 212263 w 2788208"/>
                <a:gd name="connsiteY31" fmla="*/ 173871 h 898971"/>
                <a:gd name="connsiteX32" fmla="*/ 244530 w 2788208"/>
                <a:gd name="connsiteY32" fmla="*/ 196112 h 898971"/>
                <a:gd name="connsiteX33" fmla="*/ 257941 w 2788208"/>
                <a:gd name="connsiteY33" fmla="*/ 233067 h 898971"/>
                <a:gd name="connsiteX34" fmla="*/ 239885 w 2788208"/>
                <a:gd name="connsiteY34" fmla="*/ 264556 h 898971"/>
                <a:gd name="connsiteX35" fmla="*/ 228318 w 2788208"/>
                <a:gd name="connsiteY35" fmla="*/ 249963 h 898971"/>
                <a:gd name="connsiteX36" fmla="*/ 239798 w 2788208"/>
                <a:gd name="connsiteY36" fmla="*/ 228684 h 898971"/>
                <a:gd name="connsiteX37" fmla="*/ 231009 w 2788208"/>
                <a:gd name="connsiteY37" fmla="*/ 204973 h 898971"/>
                <a:gd name="connsiteX38" fmla="*/ 211891 w 2788208"/>
                <a:gd name="connsiteY38" fmla="*/ 190800 h 898971"/>
                <a:gd name="connsiteX39" fmla="*/ 193356 w 2788208"/>
                <a:gd name="connsiteY39" fmla="*/ 194303 h 898971"/>
                <a:gd name="connsiteX40" fmla="*/ 195566 w 2788208"/>
                <a:gd name="connsiteY40" fmla="*/ 237471 h 898971"/>
                <a:gd name="connsiteX41" fmla="*/ 199015 w 2788208"/>
                <a:gd name="connsiteY41" fmla="*/ 245031 h 898971"/>
                <a:gd name="connsiteX42" fmla="*/ 199892 w 2788208"/>
                <a:gd name="connsiteY42" fmla="*/ 246942 h 898971"/>
                <a:gd name="connsiteX43" fmla="*/ 209405 w 2788208"/>
                <a:gd name="connsiteY43" fmla="*/ 278539 h 898971"/>
                <a:gd name="connsiteX44" fmla="*/ 205439 w 2788208"/>
                <a:gd name="connsiteY44" fmla="*/ 292704 h 898971"/>
                <a:gd name="connsiteX45" fmla="*/ 194989 w 2788208"/>
                <a:gd name="connsiteY45" fmla="*/ 304614 h 898971"/>
                <a:gd name="connsiteX46" fmla="*/ 159641 w 2788208"/>
                <a:gd name="connsiteY46" fmla="*/ 313177 h 898971"/>
                <a:gd name="connsiteX47" fmla="*/ 125098 w 2788208"/>
                <a:gd name="connsiteY47" fmla="*/ 289066 h 898971"/>
                <a:gd name="connsiteX48" fmla="*/ 110444 w 2788208"/>
                <a:gd name="connsiteY48" fmla="*/ 248940 h 898971"/>
                <a:gd name="connsiteX49" fmla="*/ 130784 w 2788208"/>
                <a:gd name="connsiteY49" fmla="*/ 213401 h 898971"/>
                <a:gd name="connsiteX50" fmla="*/ 130784 w 2788208"/>
                <a:gd name="connsiteY50" fmla="*/ 213401 h 898971"/>
                <a:gd name="connsiteX51" fmla="*/ 183328 w 2788208"/>
                <a:gd name="connsiteY51" fmla="*/ 353351 h 898971"/>
                <a:gd name="connsiteX52" fmla="*/ 199700 w 2788208"/>
                <a:gd name="connsiteY52" fmla="*/ 339002 h 898971"/>
                <a:gd name="connsiteX53" fmla="*/ 212970 w 2788208"/>
                <a:gd name="connsiteY53" fmla="*/ 353960 h 898971"/>
                <a:gd name="connsiteX54" fmla="*/ 196598 w 2788208"/>
                <a:gd name="connsiteY54" fmla="*/ 368302 h 898971"/>
                <a:gd name="connsiteX55" fmla="*/ 183328 w 2788208"/>
                <a:gd name="connsiteY55" fmla="*/ 353351 h 898971"/>
                <a:gd name="connsiteX56" fmla="*/ 389159 w 2788208"/>
                <a:gd name="connsiteY56" fmla="*/ 382509 h 898971"/>
                <a:gd name="connsiteX57" fmla="*/ 364439 w 2788208"/>
                <a:gd name="connsiteY57" fmla="*/ 359800 h 898971"/>
                <a:gd name="connsiteX58" fmla="*/ 289810 w 2788208"/>
                <a:gd name="connsiteY58" fmla="*/ 439978 h 898971"/>
                <a:gd name="connsiteX59" fmla="*/ 314530 w 2788208"/>
                <a:gd name="connsiteY59" fmla="*/ 462693 h 898971"/>
                <a:gd name="connsiteX60" fmla="*/ 348068 w 2788208"/>
                <a:gd name="connsiteY60" fmla="*/ 474501 h 898971"/>
                <a:gd name="connsiteX61" fmla="*/ 384398 w 2788208"/>
                <a:gd name="connsiteY61" fmla="*/ 451657 h 898971"/>
                <a:gd name="connsiteX62" fmla="*/ 403513 w 2788208"/>
                <a:gd name="connsiteY62" fmla="*/ 414641 h 898971"/>
                <a:gd name="connsiteX63" fmla="*/ 389159 w 2788208"/>
                <a:gd name="connsiteY63" fmla="*/ 382509 h 898971"/>
                <a:gd name="connsiteX64" fmla="*/ 389159 w 2788208"/>
                <a:gd name="connsiteY64" fmla="*/ 382509 h 898971"/>
                <a:gd name="connsiteX65" fmla="*/ 263477 w 2788208"/>
                <a:gd name="connsiteY65" fmla="*/ 439625 h 898971"/>
                <a:gd name="connsiteX66" fmla="*/ 361364 w 2788208"/>
                <a:gd name="connsiteY66" fmla="*/ 334449 h 898971"/>
                <a:gd name="connsiteX67" fmla="*/ 401678 w 2788208"/>
                <a:gd name="connsiteY67" fmla="*/ 371493 h 898971"/>
                <a:gd name="connsiteX68" fmla="*/ 423332 w 2788208"/>
                <a:gd name="connsiteY68" fmla="*/ 415765 h 898971"/>
                <a:gd name="connsiteX69" fmla="*/ 399794 w 2788208"/>
                <a:gd name="connsiteY69" fmla="*/ 464475 h 898971"/>
                <a:gd name="connsiteX70" fmla="*/ 350499 w 2788208"/>
                <a:gd name="connsiteY70" fmla="*/ 493165 h 898971"/>
                <a:gd name="connsiteX71" fmla="*/ 303215 w 2788208"/>
                <a:gd name="connsiteY71" fmla="*/ 476141 h 898971"/>
                <a:gd name="connsiteX72" fmla="*/ 263477 w 2788208"/>
                <a:gd name="connsiteY72" fmla="*/ 439625 h 898971"/>
                <a:gd name="connsiteX73" fmla="*/ 372652 w 2788208"/>
                <a:gd name="connsiteY73" fmla="*/ 537404 h 898971"/>
                <a:gd name="connsiteX74" fmla="*/ 460937 w 2788208"/>
                <a:gd name="connsiteY74" fmla="*/ 424152 h 898971"/>
                <a:gd name="connsiteX75" fmla="*/ 542184 w 2788208"/>
                <a:gd name="connsiteY75" fmla="*/ 486682 h 898971"/>
                <a:gd name="connsiteX76" fmla="*/ 531220 w 2788208"/>
                <a:gd name="connsiteY76" fmla="*/ 500753 h 898971"/>
                <a:gd name="connsiteX77" fmla="*/ 465290 w 2788208"/>
                <a:gd name="connsiteY77" fmla="*/ 450011 h 898971"/>
                <a:gd name="connsiteX78" fmla="*/ 438918 w 2788208"/>
                <a:gd name="connsiteY78" fmla="*/ 483843 h 898971"/>
                <a:gd name="connsiteX79" fmla="*/ 499816 w 2788208"/>
                <a:gd name="connsiteY79" fmla="*/ 530710 h 898971"/>
                <a:gd name="connsiteX80" fmla="*/ 489507 w 2788208"/>
                <a:gd name="connsiteY80" fmla="*/ 543934 h 898971"/>
                <a:gd name="connsiteX81" fmla="*/ 428609 w 2788208"/>
                <a:gd name="connsiteY81" fmla="*/ 497067 h 898971"/>
                <a:gd name="connsiteX82" fmla="*/ 399001 w 2788208"/>
                <a:gd name="connsiteY82" fmla="*/ 535053 h 898971"/>
                <a:gd name="connsiteX83" fmla="*/ 466245 w 2788208"/>
                <a:gd name="connsiteY83" fmla="*/ 586804 h 898971"/>
                <a:gd name="connsiteX84" fmla="*/ 455217 w 2788208"/>
                <a:gd name="connsiteY84" fmla="*/ 600950 h 898971"/>
                <a:gd name="connsiteX85" fmla="*/ 372652 w 2788208"/>
                <a:gd name="connsiteY85" fmla="*/ 537404 h 898971"/>
                <a:gd name="connsiteX86" fmla="*/ 537977 w 2788208"/>
                <a:gd name="connsiteY86" fmla="*/ 562734 h 898971"/>
                <a:gd name="connsiteX87" fmla="*/ 565550 w 2788208"/>
                <a:gd name="connsiteY87" fmla="*/ 580544 h 898971"/>
                <a:gd name="connsiteX88" fmla="*/ 588602 w 2788208"/>
                <a:gd name="connsiteY88" fmla="*/ 588931 h 898971"/>
                <a:gd name="connsiteX89" fmla="*/ 604549 w 2788208"/>
                <a:gd name="connsiteY89" fmla="*/ 576961 h 898971"/>
                <a:gd name="connsiteX90" fmla="*/ 608913 w 2788208"/>
                <a:gd name="connsiteY90" fmla="*/ 557971 h 898971"/>
                <a:gd name="connsiteX91" fmla="*/ 593074 w 2788208"/>
                <a:gd name="connsiteY91" fmla="*/ 541136 h 898971"/>
                <a:gd name="connsiteX92" fmla="*/ 564268 w 2788208"/>
                <a:gd name="connsiteY92" fmla="*/ 522533 h 898971"/>
                <a:gd name="connsiteX93" fmla="*/ 537977 w 2788208"/>
                <a:gd name="connsiteY93" fmla="*/ 562734 h 898971"/>
                <a:gd name="connsiteX94" fmla="*/ 478946 w 2788208"/>
                <a:gd name="connsiteY94" fmla="*/ 617297 h 898971"/>
                <a:gd name="connsiteX95" fmla="*/ 557511 w 2788208"/>
                <a:gd name="connsiteY95" fmla="*/ 497176 h 898971"/>
                <a:gd name="connsiteX96" fmla="*/ 601992 w 2788208"/>
                <a:gd name="connsiteY96" fmla="*/ 525900 h 898971"/>
                <a:gd name="connsiteX97" fmla="*/ 617790 w 2788208"/>
                <a:gd name="connsiteY97" fmla="*/ 537607 h 898971"/>
                <a:gd name="connsiteX98" fmla="*/ 625597 w 2788208"/>
                <a:gd name="connsiteY98" fmla="*/ 547633 h 898971"/>
                <a:gd name="connsiteX99" fmla="*/ 629190 w 2788208"/>
                <a:gd name="connsiteY99" fmla="*/ 566772 h 898971"/>
                <a:gd name="connsiteX100" fmla="*/ 621124 w 2788208"/>
                <a:gd name="connsiteY100" fmla="*/ 587665 h 898971"/>
                <a:gd name="connsiteX101" fmla="*/ 605613 w 2788208"/>
                <a:gd name="connsiteY101" fmla="*/ 602813 h 898971"/>
                <a:gd name="connsiteX102" fmla="*/ 586127 w 2788208"/>
                <a:gd name="connsiteY102" fmla="*/ 607629 h 898971"/>
                <a:gd name="connsiteX103" fmla="*/ 573479 w 2788208"/>
                <a:gd name="connsiteY103" fmla="*/ 604743 h 898971"/>
                <a:gd name="connsiteX104" fmla="*/ 553434 w 2788208"/>
                <a:gd name="connsiteY104" fmla="*/ 593362 h 898971"/>
                <a:gd name="connsiteX105" fmla="*/ 528479 w 2788208"/>
                <a:gd name="connsiteY105" fmla="*/ 577252 h 898971"/>
                <a:gd name="connsiteX106" fmla="*/ 495364 w 2788208"/>
                <a:gd name="connsiteY106" fmla="*/ 627892 h 898971"/>
                <a:gd name="connsiteX107" fmla="*/ 478946 w 2788208"/>
                <a:gd name="connsiteY107" fmla="*/ 617297 h 898971"/>
                <a:gd name="connsiteX108" fmla="*/ 641142 w 2788208"/>
                <a:gd name="connsiteY108" fmla="*/ 647024 h 898971"/>
                <a:gd name="connsiteX109" fmla="*/ 680708 w 2788208"/>
                <a:gd name="connsiteY109" fmla="*/ 668160 h 898971"/>
                <a:gd name="connsiteX110" fmla="*/ 691180 w 2788208"/>
                <a:gd name="connsiteY110" fmla="*/ 601986 h 898971"/>
                <a:gd name="connsiteX111" fmla="*/ 641142 w 2788208"/>
                <a:gd name="connsiteY111" fmla="*/ 647024 h 898971"/>
                <a:gd name="connsiteX112" fmla="*/ 576049 w 2788208"/>
                <a:gd name="connsiteY112" fmla="*/ 679826 h 898971"/>
                <a:gd name="connsiteX113" fmla="*/ 691481 w 2788208"/>
                <a:gd name="connsiteY113" fmla="*/ 578844 h 898971"/>
                <a:gd name="connsiteX114" fmla="*/ 710530 w 2788208"/>
                <a:gd name="connsiteY114" fmla="*/ 589019 h 898971"/>
                <a:gd name="connsiteX115" fmla="*/ 689585 w 2788208"/>
                <a:gd name="connsiteY115" fmla="*/ 740479 h 898971"/>
                <a:gd name="connsiteX116" fmla="*/ 670876 w 2788208"/>
                <a:gd name="connsiteY116" fmla="*/ 730487 h 898971"/>
                <a:gd name="connsiteX117" fmla="*/ 677824 w 2788208"/>
                <a:gd name="connsiteY117" fmla="*/ 685612 h 898971"/>
                <a:gd name="connsiteX118" fmla="*/ 627820 w 2788208"/>
                <a:gd name="connsiteY118" fmla="*/ 658900 h 898971"/>
                <a:gd name="connsiteX119" fmla="*/ 593893 w 2788208"/>
                <a:gd name="connsiteY119" fmla="*/ 689358 h 898971"/>
                <a:gd name="connsiteX120" fmla="*/ 576049 w 2788208"/>
                <a:gd name="connsiteY120" fmla="*/ 679826 h 898971"/>
                <a:gd name="connsiteX121" fmla="*/ 775991 w 2788208"/>
                <a:gd name="connsiteY121" fmla="*/ 640168 h 898971"/>
                <a:gd name="connsiteX122" fmla="*/ 756614 w 2788208"/>
                <a:gd name="connsiteY122" fmla="*/ 684718 h 898971"/>
                <a:gd name="connsiteX123" fmla="*/ 787344 w 2788208"/>
                <a:gd name="connsiteY123" fmla="*/ 697915 h 898971"/>
                <a:gd name="connsiteX124" fmla="*/ 813171 w 2788208"/>
                <a:gd name="connsiteY124" fmla="*/ 702650 h 898971"/>
                <a:gd name="connsiteX125" fmla="*/ 827809 w 2788208"/>
                <a:gd name="connsiteY125" fmla="*/ 687746 h 898971"/>
                <a:gd name="connsiteX126" fmla="*/ 828525 w 2788208"/>
                <a:gd name="connsiteY126" fmla="*/ 668452 h 898971"/>
                <a:gd name="connsiteX127" fmla="*/ 806721 w 2788208"/>
                <a:gd name="connsiteY127" fmla="*/ 653365 h 898971"/>
                <a:gd name="connsiteX128" fmla="*/ 775991 w 2788208"/>
                <a:gd name="connsiteY128" fmla="*/ 640168 h 898971"/>
                <a:gd name="connsiteX129" fmla="*/ 765103 w 2788208"/>
                <a:gd name="connsiteY129" fmla="*/ 617161 h 898971"/>
                <a:gd name="connsiteX130" fmla="*/ 816403 w 2788208"/>
                <a:gd name="connsiteY130" fmla="*/ 639199 h 898971"/>
                <a:gd name="connsiteX131" fmla="*/ 834314 w 2788208"/>
                <a:gd name="connsiteY131" fmla="*/ 648155 h 898971"/>
                <a:gd name="connsiteX132" fmla="*/ 843314 w 2788208"/>
                <a:gd name="connsiteY132" fmla="*/ 656264 h 898971"/>
                <a:gd name="connsiteX133" fmla="*/ 850514 w 2788208"/>
                <a:gd name="connsiteY133" fmla="*/ 674400 h 898971"/>
                <a:gd name="connsiteX134" fmla="*/ 846559 w 2788208"/>
                <a:gd name="connsiteY134" fmla="*/ 695374 h 898971"/>
                <a:gd name="connsiteX135" fmla="*/ 834075 w 2788208"/>
                <a:gd name="connsiteY135" fmla="*/ 711572 h 898971"/>
                <a:gd name="connsiteX136" fmla="*/ 815277 w 2788208"/>
                <a:gd name="connsiteY136" fmla="*/ 717534 h 898971"/>
                <a:gd name="connsiteX137" fmla="*/ 823132 w 2788208"/>
                <a:gd name="connsiteY137" fmla="*/ 729491 h 898971"/>
                <a:gd name="connsiteX138" fmla="*/ 819730 w 2788208"/>
                <a:gd name="connsiteY138" fmla="*/ 748480 h 898971"/>
                <a:gd name="connsiteX139" fmla="*/ 811821 w 2788208"/>
                <a:gd name="connsiteY139" fmla="*/ 770830 h 898971"/>
                <a:gd name="connsiteX140" fmla="*/ 809134 w 2788208"/>
                <a:gd name="connsiteY140" fmla="*/ 782022 h 898971"/>
                <a:gd name="connsiteX141" fmla="*/ 811200 w 2788208"/>
                <a:gd name="connsiteY141" fmla="*/ 788681 h 898971"/>
                <a:gd name="connsiteX142" fmla="*/ 809605 w 2788208"/>
                <a:gd name="connsiteY142" fmla="*/ 792339 h 898971"/>
                <a:gd name="connsiteX143" fmla="*/ 788850 w 2788208"/>
                <a:gd name="connsiteY143" fmla="*/ 783424 h 898971"/>
                <a:gd name="connsiteX144" fmla="*/ 792996 w 2788208"/>
                <a:gd name="connsiteY144" fmla="*/ 764333 h 898971"/>
                <a:gd name="connsiteX145" fmla="*/ 793234 w 2788208"/>
                <a:gd name="connsiteY145" fmla="*/ 763798 h 898971"/>
                <a:gd name="connsiteX146" fmla="*/ 799609 w 2788208"/>
                <a:gd name="connsiteY146" fmla="*/ 746197 h 898971"/>
                <a:gd name="connsiteX147" fmla="*/ 801403 w 2788208"/>
                <a:gd name="connsiteY147" fmla="*/ 726625 h 898971"/>
                <a:gd name="connsiteX148" fmla="*/ 779305 w 2788208"/>
                <a:gd name="connsiteY148" fmla="*/ 712473 h 898971"/>
                <a:gd name="connsiteX149" fmla="*/ 750198 w 2788208"/>
                <a:gd name="connsiteY149" fmla="*/ 699967 h 898971"/>
                <a:gd name="connsiteX150" fmla="*/ 725694 w 2788208"/>
                <a:gd name="connsiteY150" fmla="*/ 756298 h 898971"/>
                <a:gd name="connsiteX151" fmla="*/ 707905 w 2788208"/>
                <a:gd name="connsiteY151" fmla="*/ 748663 h 898971"/>
                <a:gd name="connsiteX152" fmla="*/ 765103 w 2788208"/>
                <a:gd name="connsiteY152" fmla="*/ 617161 h 898971"/>
                <a:gd name="connsiteX153" fmla="*/ 865759 w 2788208"/>
                <a:gd name="connsiteY153" fmla="*/ 811647 h 898971"/>
                <a:gd name="connsiteX154" fmla="*/ 906381 w 2788208"/>
                <a:gd name="connsiteY154" fmla="*/ 692454 h 898971"/>
                <a:gd name="connsiteX155" fmla="*/ 863277 w 2788208"/>
                <a:gd name="connsiteY155" fmla="*/ 677943 h 898971"/>
                <a:gd name="connsiteX156" fmla="*/ 868895 w 2788208"/>
                <a:gd name="connsiteY156" fmla="*/ 661460 h 898971"/>
                <a:gd name="connsiteX157" fmla="*/ 973745 w 2788208"/>
                <a:gd name="connsiteY157" fmla="*/ 696743 h 898971"/>
                <a:gd name="connsiteX158" fmla="*/ 968127 w 2788208"/>
                <a:gd name="connsiteY158" fmla="*/ 713232 h 898971"/>
                <a:gd name="connsiteX159" fmla="*/ 925015 w 2788208"/>
                <a:gd name="connsiteY159" fmla="*/ 698721 h 898971"/>
                <a:gd name="connsiteX160" fmla="*/ 884393 w 2788208"/>
                <a:gd name="connsiteY160" fmla="*/ 817920 h 898971"/>
                <a:gd name="connsiteX161" fmla="*/ 865759 w 2788208"/>
                <a:gd name="connsiteY161" fmla="*/ 811647 h 898971"/>
                <a:gd name="connsiteX162" fmla="*/ 995154 w 2788208"/>
                <a:gd name="connsiteY162" fmla="*/ 724647 h 898971"/>
                <a:gd name="connsiteX163" fmla="*/ 966606 w 2788208"/>
                <a:gd name="connsiteY163" fmla="*/ 843359 h 898971"/>
                <a:gd name="connsiteX164" fmla="*/ 949090 w 2788208"/>
                <a:gd name="connsiteY164" fmla="*/ 839199 h 898971"/>
                <a:gd name="connsiteX165" fmla="*/ 982601 w 2788208"/>
                <a:gd name="connsiteY165" fmla="*/ 699866 h 898971"/>
                <a:gd name="connsiteX166" fmla="*/ 1009826 w 2788208"/>
                <a:gd name="connsiteY166" fmla="*/ 706329 h 898971"/>
                <a:gd name="connsiteX167" fmla="*/ 1018935 w 2788208"/>
                <a:gd name="connsiteY167" fmla="*/ 821186 h 898971"/>
                <a:gd name="connsiteX168" fmla="*/ 1019481 w 2788208"/>
                <a:gd name="connsiteY168" fmla="*/ 828760 h 898971"/>
                <a:gd name="connsiteX169" fmla="*/ 1019515 w 2788208"/>
                <a:gd name="connsiteY169" fmla="*/ 833421 h 898971"/>
                <a:gd name="connsiteX170" fmla="*/ 1022542 w 2788208"/>
                <a:gd name="connsiteY170" fmla="*/ 827540 h 898971"/>
                <a:gd name="connsiteX171" fmla="*/ 1025406 w 2788208"/>
                <a:gd name="connsiteY171" fmla="*/ 822723 h 898971"/>
                <a:gd name="connsiteX172" fmla="*/ 1087028 w 2788208"/>
                <a:gd name="connsiteY172" fmla="*/ 724661 h 898971"/>
                <a:gd name="connsiteX173" fmla="*/ 1114355 w 2788208"/>
                <a:gd name="connsiteY173" fmla="*/ 731151 h 898971"/>
                <a:gd name="connsiteX174" fmla="*/ 1080844 w 2788208"/>
                <a:gd name="connsiteY174" fmla="*/ 870478 h 898971"/>
                <a:gd name="connsiteX175" fmla="*/ 1062374 w 2788208"/>
                <a:gd name="connsiteY175" fmla="*/ 866095 h 898971"/>
                <a:gd name="connsiteX176" fmla="*/ 1090921 w 2788208"/>
                <a:gd name="connsiteY176" fmla="*/ 747383 h 898971"/>
                <a:gd name="connsiteX177" fmla="*/ 1087935 w 2788208"/>
                <a:gd name="connsiteY177" fmla="*/ 753121 h 898971"/>
                <a:gd name="connsiteX178" fmla="*/ 1084655 w 2788208"/>
                <a:gd name="connsiteY178" fmla="*/ 758798 h 898971"/>
                <a:gd name="connsiteX179" fmla="*/ 1022965 w 2788208"/>
                <a:gd name="connsiteY179" fmla="*/ 856739 h 898971"/>
                <a:gd name="connsiteX180" fmla="*/ 1004972 w 2788208"/>
                <a:gd name="connsiteY180" fmla="*/ 852464 h 898971"/>
                <a:gd name="connsiteX181" fmla="*/ 995365 w 2788208"/>
                <a:gd name="connsiteY181" fmla="*/ 737594 h 898971"/>
                <a:gd name="connsiteX182" fmla="*/ 995017 w 2788208"/>
                <a:gd name="connsiteY182" fmla="*/ 731510 h 898971"/>
                <a:gd name="connsiteX183" fmla="*/ 995154 w 2788208"/>
                <a:gd name="connsiteY183" fmla="*/ 724647 h 898971"/>
                <a:gd name="connsiteX184" fmla="*/ 995154 w 2788208"/>
                <a:gd name="connsiteY184" fmla="*/ 724647 h 898971"/>
                <a:gd name="connsiteX185" fmla="*/ 1116626 w 2788208"/>
                <a:gd name="connsiteY185" fmla="*/ 876250 h 898971"/>
                <a:gd name="connsiteX186" fmla="*/ 1136535 w 2788208"/>
                <a:gd name="connsiteY186" fmla="*/ 734369 h 898971"/>
                <a:gd name="connsiteX187" fmla="*/ 1238323 w 2788208"/>
                <a:gd name="connsiteY187" fmla="*/ 748467 h 898971"/>
                <a:gd name="connsiteX188" fmla="*/ 1235848 w 2788208"/>
                <a:gd name="connsiteY188" fmla="*/ 766094 h 898971"/>
                <a:gd name="connsiteX189" fmla="*/ 1153253 w 2788208"/>
                <a:gd name="connsiteY189" fmla="*/ 754652 h 898971"/>
                <a:gd name="connsiteX190" fmla="*/ 1147307 w 2788208"/>
                <a:gd name="connsiteY190" fmla="*/ 797034 h 898971"/>
                <a:gd name="connsiteX191" fmla="*/ 1223602 w 2788208"/>
                <a:gd name="connsiteY191" fmla="*/ 807603 h 898971"/>
                <a:gd name="connsiteX192" fmla="*/ 1221277 w 2788208"/>
                <a:gd name="connsiteY192" fmla="*/ 824166 h 898971"/>
                <a:gd name="connsiteX193" fmla="*/ 1144982 w 2788208"/>
                <a:gd name="connsiteY193" fmla="*/ 813598 h 898971"/>
                <a:gd name="connsiteX194" fmla="*/ 1138307 w 2788208"/>
                <a:gd name="connsiteY194" fmla="*/ 861183 h 898971"/>
                <a:gd name="connsiteX195" fmla="*/ 1222552 w 2788208"/>
                <a:gd name="connsiteY195" fmla="*/ 872849 h 898971"/>
                <a:gd name="connsiteX196" fmla="*/ 1220064 w 2788208"/>
                <a:gd name="connsiteY196" fmla="*/ 890578 h 898971"/>
                <a:gd name="connsiteX197" fmla="*/ 1116626 w 2788208"/>
                <a:gd name="connsiteY197" fmla="*/ 876250 h 898971"/>
                <a:gd name="connsiteX198" fmla="*/ 1248625 w 2788208"/>
                <a:gd name="connsiteY198" fmla="*/ 893288 h 898971"/>
                <a:gd name="connsiteX199" fmla="*/ 1255852 w 2788208"/>
                <a:gd name="connsiteY199" fmla="*/ 750215 h 898971"/>
                <a:gd name="connsiteX200" fmla="*/ 1277261 w 2788208"/>
                <a:gd name="connsiteY200" fmla="*/ 751285 h 898971"/>
                <a:gd name="connsiteX201" fmla="*/ 1339265 w 2788208"/>
                <a:gd name="connsiteY201" fmla="*/ 858568 h 898971"/>
                <a:gd name="connsiteX202" fmla="*/ 1342852 w 2788208"/>
                <a:gd name="connsiteY202" fmla="*/ 865173 h 898971"/>
                <a:gd name="connsiteX203" fmla="*/ 1345204 w 2788208"/>
                <a:gd name="connsiteY203" fmla="*/ 870938 h 898971"/>
                <a:gd name="connsiteX204" fmla="*/ 1351067 w 2788208"/>
                <a:gd name="connsiteY204" fmla="*/ 754964 h 898971"/>
                <a:gd name="connsiteX205" fmla="*/ 1369735 w 2788208"/>
                <a:gd name="connsiteY205" fmla="*/ 755899 h 898971"/>
                <a:gd name="connsiteX206" fmla="*/ 1362508 w 2788208"/>
                <a:gd name="connsiteY206" fmla="*/ 898972 h 898971"/>
                <a:gd name="connsiteX207" fmla="*/ 1341297 w 2788208"/>
                <a:gd name="connsiteY207" fmla="*/ 897915 h 898971"/>
                <a:gd name="connsiteX208" fmla="*/ 1277895 w 2788208"/>
                <a:gd name="connsiteY208" fmla="*/ 789101 h 898971"/>
                <a:gd name="connsiteX209" fmla="*/ 1275270 w 2788208"/>
                <a:gd name="connsiteY209" fmla="*/ 783905 h 898971"/>
                <a:gd name="connsiteX210" fmla="*/ 1273054 w 2788208"/>
                <a:gd name="connsiteY210" fmla="*/ 778241 h 898971"/>
                <a:gd name="connsiteX211" fmla="*/ 1267197 w 2788208"/>
                <a:gd name="connsiteY211" fmla="*/ 894216 h 898971"/>
                <a:gd name="connsiteX212" fmla="*/ 1248625 w 2788208"/>
                <a:gd name="connsiteY212" fmla="*/ 893288 h 898971"/>
                <a:gd name="connsiteX213" fmla="*/ 1430219 w 2788208"/>
                <a:gd name="connsiteY213" fmla="*/ 897590 h 898971"/>
                <a:gd name="connsiteX214" fmla="*/ 1426040 w 2788208"/>
                <a:gd name="connsiteY214" fmla="*/ 771812 h 898971"/>
                <a:gd name="connsiteX215" fmla="*/ 1380549 w 2788208"/>
                <a:gd name="connsiteY215" fmla="*/ 773309 h 898971"/>
                <a:gd name="connsiteX216" fmla="*/ 1379969 w 2788208"/>
                <a:gd name="connsiteY216" fmla="*/ 755912 h 898971"/>
                <a:gd name="connsiteX217" fmla="*/ 1490607 w 2788208"/>
                <a:gd name="connsiteY217" fmla="*/ 752274 h 898971"/>
                <a:gd name="connsiteX218" fmla="*/ 1491187 w 2788208"/>
                <a:gd name="connsiteY218" fmla="*/ 769678 h 898971"/>
                <a:gd name="connsiteX219" fmla="*/ 1445703 w 2788208"/>
                <a:gd name="connsiteY219" fmla="*/ 771168 h 898971"/>
                <a:gd name="connsiteX220" fmla="*/ 1449883 w 2788208"/>
                <a:gd name="connsiteY220" fmla="*/ 896946 h 898971"/>
                <a:gd name="connsiteX221" fmla="*/ 1430219 w 2788208"/>
                <a:gd name="connsiteY221" fmla="*/ 897590 h 898971"/>
                <a:gd name="connsiteX222" fmla="*/ 1580252 w 2788208"/>
                <a:gd name="connsiteY222" fmla="*/ 815298 h 898971"/>
                <a:gd name="connsiteX223" fmla="*/ 1599677 w 2788208"/>
                <a:gd name="connsiteY223" fmla="*/ 855797 h 898971"/>
                <a:gd name="connsiteX224" fmla="*/ 1637075 w 2788208"/>
                <a:gd name="connsiteY224" fmla="*/ 865586 h 898971"/>
                <a:gd name="connsiteX225" fmla="*/ 1669365 w 2788208"/>
                <a:gd name="connsiteY225" fmla="*/ 844775 h 898971"/>
                <a:gd name="connsiteX226" fmla="*/ 1675072 w 2788208"/>
                <a:gd name="connsiteY226" fmla="*/ 800293 h 898971"/>
                <a:gd name="connsiteX227" fmla="*/ 1655736 w 2788208"/>
                <a:gd name="connsiteY227" fmla="*/ 759726 h 898971"/>
                <a:gd name="connsiteX228" fmla="*/ 1618543 w 2788208"/>
                <a:gd name="connsiteY228" fmla="*/ 749957 h 898971"/>
                <a:gd name="connsiteX229" fmla="*/ 1586048 w 2788208"/>
                <a:gd name="connsiteY229" fmla="*/ 770755 h 898971"/>
                <a:gd name="connsiteX230" fmla="*/ 1580252 w 2788208"/>
                <a:gd name="connsiteY230" fmla="*/ 815298 h 898971"/>
                <a:gd name="connsiteX231" fmla="*/ 1580252 w 2788208"/>
                <a:gd name="connsiteY231" fmla="*/ 815298 h 898971"/>
                <a:gd name="connsiteX232" fmla="*/ 1560241 w 2788208"/>
                <a:gd name="connsiteY232" fmla="*/ 818462 h 898971"/>
                <a:gd name="connsiteX233" fmla="*/ 1569391 w 2788208"/>
                <a:gd name="connsiteY233" fmla="*/ 760830 h 898971"/>
                <a:gd name="connsiteX234" fmla="*/ 1615863 w 2788208"/>
                <a:gd name="connsiteY234" fmla="*/ 733244 h 898971"/>
                <a:gd name="connsiteX235" fmla="*/ 1668459 w 2788208"/>
                <a:gd name="connsiteY235" fmla="*/ 745107 h 898971"/>
                <a:gd name="connsiteX236" fmla="*/ 1695083 w 2788208"/>
                <a:gd name="connsiteY236" fmla="*/ 797129 h 898971"/>
                <a:gd name="connsiteX237" fmla="*/ 1686029 w 2788208"/>
                <a:gd name="connsiteY237" fmla="*/ 854740 h 898971"/>
                <a:gd name="connsiteX238" fmla="*/ 1639754 w 2788208"/>
                <a:gd name="connsiteY238" fmla="*/ 882299 h 898971"/>
                <a:gd name="connsiteX239" fmla="*/ 1586955 w 2788208"/>
                <a:gd name="connsiteY239" fmla="*/ 870417 h 898971"/>
                <a:gd name="connsiteX240" fmla="*/ 1560241 w 2788208"/>
                <a:gd name="connsiteY240" fmla="*/ 818462 h 898971"/>
                <a:gd name="connsiteX241" fmla="*/ 1560241 w 2788208"/>
                <a:gd name="connsiteY241" fmla="*/ 818462 h 898971"/>
                <a:gd name="connsiteX242" fmla="*/ 1735617 w 2788208"/>
                <a:gd name="connsiteY242" fmla="*/ 860627 h 898971"/>
                <a:gd name="connsiteX243" fmla="*/ 1700368 w 2788208"/>
                <a:gd name="connsiteY243" fmla="*/ 721721 h 898971"/>
                <a:gd name="connsiteX244" fmla="*/ 1794233 w 2788208"/>
                <a:gd name="connsiteY244" fmla="*/ 698206 h 898971"/>
                <a:gd name="connsiteX245" fmla="*/ 1798658 w 2788208"/>
                <a:gd name="connsiteY245" fmla="*/ 715651 h 898971"/>
                <a:gd name="connsiteX246" fmla="*/ 1723781 w 2788208"/>
                <a:gd name="connsiteY246" fmla="*/ 734416 h 898971"/>
                <a:gd name="connsiteX247" fmla="*/ 1734356 w 2788208"/>
                <a:gd name="connsiteY247" fmla="*/ 776094 h 898971"/>
                <a:gd name="connsiteX248" fmla="*/ 1799749 w 2788208"/>
                <a:gd name="connsiteY248" fmla="*/ 759713 h 898971"/>
                <a:gd name="connsiteX249" fmla="*/ 1804051 w 2788208"/>
                <a:gd name="connsiteY249" fmla="*/ 776683 h 898971"/>
                <a:gd name="connsiteX250" fmla="*/ 1738665 w 2788208"/>
                <a:gd name="connsiteY250" fmla="*/ 793071 h 898971"/>
                <a:gd name="connsiteX251" fmla="*/ 1754599 w 2788208"/>
                <a:gd name="connsiteY251" fmla="*/ 855872 h 898971"/>
                <a:gd name="connsiteX252" fmla="*/ 1735617 w 2788208"/>
                <a:gd name="connsiteY252" fmla="*/ 860627 h 898971"/>
                <a:gd name="connsiteX253" fmla="*/ 1985700 w 2788208"/>
                <a:gd name="connsiteY253" fmla="*/ 725542 h 898971"/>
                <a:gd name="connsiteX254" fmla="*/ 2003400 w 2788208"/>
                <a:gd name="connsiteY254" fmla="*/ 718713 h 898971"/>
                <a:gd name="connsiteX255" fmla="*/ 2001838 w 2788208"/>
                <a:gd name="connsiteY255" fmla="*/ 764021 h 898971"/>
                <a:gd name="connsiteX256" fmla="*/ 1967298 w 2788208"/>
                <a:gd name="connsiteY256" fmla="*/ 793985 h 898971"/>
                <a:gd name="connsiteX257" fmla="*/ 1915309 w 2788208"/>
                <a:gd name="connsiteY257" fmla="*/ 791933 h 898971"/>
                <a:gd name="connsiteX258" fmla="*/ 1878410 w 2788208"/>
                <a:gd name="connsiteY258" fmla="*/ 744930 h 898971"/>
                <a:gd name="connsiteX259" fmla="*/ 1875819 w 2788208"/>
                <a:gd name="connsiteY259" fmla="*/ 688600 h 898971"/>
                <a:gd name="connsiteX260" fmla="*/ 1914137 w 2788208"/>
                <a:gd name="connsiteY260" fmla="*/ 652586 h 898971"/>
                <a:gd name="connsiteX261" fmla="*/ 1956068 w 2788208"/>
                <a:gd name="connsiteY261" fmla="*/ 649862 h 898971"/>
                <a:gd name="connsiteX262" fmla="*/ 1985373 w 2788208"/>
                <a:gd name="connsiteY262" fmla="*/ 675281 h 898971"/>
                <a:gd name="connsiteX263" fmla="*/ 1967488 w 2788208"/>
                <a:gd name="connsiteY263" fmla="*/ 682177 h 898971"/>
                <a:gd name="connsiteX264" fmla="*/ 1947402 w 2788208"/>
                <a:gd name="connsiteY264" fmla="*/ 666508 h 898971"/>
                <a:gd name="connsiteX265" fmla="*/ 1919714 w 2788208"/>
                <a:gd name="connsiteY265" fmla="*/ 669000 h 898971"/>
                <a:gd name="connsiteX266" fmla="*/ 1893566 w 2788208"/>
                <a:gd name="connsiteY266" fmla="*/ 695469 h 898971"/>
                <a:gd name="connsiteX267" fmla="*/ 1897998 w 2788208"/>
                <a:gd name="connsiteY267" fmla="*/ 739978 h 898971"/>
                <a:gd name="connsiteX268" fmla="*/ 1925059 w 2788208"/>
                <a:gd name="connsiteY268" fmla="*/ 774705 h 898971"/>
                <a:gd name="connsiteX269" fmla="*/ 1961904 w 2788208"/>
                <a:gd name="connsiteY269" fmla="*/ 777496 h 898971"/>
                <a:gd name="connsiteX270" fmla="*/ 1984970 w 2788208"/>
                <a:gd name="connsiteY270" fmla="*/ 756860 h 898971"/>
                <a:gd name="connsiteX271" fmla="*/ 1985700 w 2788208"/>
                <a:gd name="connsiteY271" fmla="*/ 725542 h 898971"/>
                <a:gd name="connsiteX272" fmla="*/ 1985700 w 2788208"/>
                <a:gd name="connsiteY272" fmla="*/ 725542 h 898971"/>
                <a:gd name="connsiteX273" fmla="*/ 2028777 w 2788208"/>
                <a:gd name="connsiteY273" fmla="*/ 686655 h 898971"/>
                <a:gd name="connsiteX274" fmla="*/ 2059697 w 2788208"/>
                <a:gd name="connsiteY274" fmla="*/ 719350 h 898971"/>
                <a:gd name="connsiteX275" fmla="*/ 2098315 w 2788208"/>
                <a:gd name="connsiteY275" fmla="*/ 717351 h 898971"/>
                <a:gd name="connsiteX276" fmla="*/ 2122690 w 2788208"/>
                <a:gd name="connsiteY276" fmla="*/ 687746 h 898971"/>
                <a:gd name="connsiteX277" fmla="*/ 2114488 w 2788208"/>
                <a:gd name="connsiteY277" fmla="*/ 643650 h 898971"/>
                <a:gd name="connsiteX278" fmla="*/ 2083629 w 2788208"/>
                <a:gd name="connsiteY278" fmla="*/ 610874 h 898971"/>
                <a:gd name="connsiteX279" fmla="*/ 2045202 w 2788208"/>
                <a:gd name="connsiteY279" fmla="*/ 612825 h 898971"/>
                <a:gd name="connsiteX280" fmla="*/ 2020629 w 2788208"/>
                <a:gd name="connsiteY280" fmla="*/ 642478 h 898971"/>
                <a:gd name="connsiteX281" fmla="*/ 2028777 w 2788208"/>
                <a:gd name="connsiteY281" fmla="*/ 686655 h 898971"/>
                <a:gd name="connsiteX282" fmla="*/ 2028777 w 2788208"/>
                <a:gd name="connsiteY282" fmla="*/ 686655 h 898971"/>
                <a:gd name="connsiteX283" fmla="*/ 2010688 w 2788208"/>
                <a:gd name="connsiteY283" fmla="*/ 695726 h 898971"/>
                <a:gd name="connsiteX284" fmla="*/ 2001729 w 2788208"/>
                <a:gd name="connsiteY284" fmla="*/ 638068 h 898971"/>
                <a:gd name="connsiteX285" fmla="*/ 2037524 w 2788208"/>
                <a:gd name="connsiteY285" fmla="*/ 597718 h 898971"/>
                <a:gd name="connsiteX286" fmla="*/ 2091258 w 2788208"/>
                <a:gd name="connsiteY286" fmla="*/ 593098 h 898971"/>
                <a:gd name="connsiteX287" fmla="*/ 2132569 w 2788208"/>
                <a:gd name="connsiteY287" fmla="*/ 634579 h 898971"/>
                <a:gd name="connsiteX288" fmla="*/ 2141617 w 2788208"/>
                <a:gd name="connsiteY288" fmla="*/ 692197 h 898971"/>
                <a:gd name="connsiteX289" fmla="*/ 2105992 w 2788208"/>
                <a:gd name="connsiteY289" fmla="*/ 732458 h 898971"/>
                <a:gd name="connsiteX290" fmla="*/ 2052061 w 2788208"/>
                <a:gd name="connsiteY290" fmla="*/ 737126 h 898971"/>
                <a:gd name="connsiteX291" fmla="*/ 2010688 w 2788208"/>
                <a:gd name="connsiteY291" fmla="*/ 695726 h 898971"/>
                <a:gd name="connsiteX292" fmla="*/ 2010688 w 2788208"/>
                <a:gd name="connsiteY292" fmla="*/ 695726 h 898971"/>
                <a:gd name="connsiteX293" fmla="*/ 2139797 w 2788208"/>
                <a:gd name="connsiteY293" fmla="*/ 571175 h 898971"/>
                <a:gd name="connsiteX294" fmla="*/ 2206260 w 2788208"/>
                <a:gd name="connsiteY294" fmla="*/ 673817 h 898971"/>
                <a:gd name="connsiteX295" fmla="*/ 2191110 w 2788208"/>
                <a:gd name="connsiteY295" fmla="*/ 683505 h 898971"/>
                <a:gd name="connsiteX296" fmla="*/ 2113104 w 2788208"/>
                <a:gd name="connsiteY296" fmla="*/ 563032 h 898971"/>
                <a:gd name="connsiteX297" fmla="*/ 2136647 w 2788208"/>
                <a:gd name="connsiteY297" fmla="*/ 547979 h 898971"/>
                <a:gd name="connsiteX298" fmla="*/ 2226373 w 2788208"/>
                <a:gd name="connsiteY298" fmla="*/ 620948 h 898971"/>
                <a:gd name="connsiteX299" fmla="*/ 2232250 w 2788208"/>
                <a:gd name="connsiteY299" fmla="*/ 625805 h 898971"/>
                <a:gd name="connsiteX300" fmla="*/ 2235660 w 2788208"/>
                <a:gd name="connsiteY300" fmla="*/ 629003 h 898971"/>
                <a:gd name="connsiteX301" fmla="*/ 2233485 w 2788208"/>
                <a:gd name="connsiteY301" fmla="*/ 622764 h 898971"/>
                <a:gd name="connsiteX302" fmla="*/ 2231971 w 2788208"/>
                <a:gd name="connsiteY302" fmla="*/ 617371 h 898971"/>
                <a:gd name="connsiteX303" fmla="*/ 2203403 w 2788208"/>
                <a:gd name="connsiteY303" fmla="*/ 505305 h 898971"/>
                <a:gd name="connsiteX304" fmla="*/ 2227028 w 2788208"/>
                <a:gd name="connsiteY304" fmla="*/ 490205 h 898971"/>
                <a:gd name="connsiteX305" fmla="*/ 2305034 w 2788208"/>
                <a:gd name="connsiteY305" fmla="*/ 610678 h 898971"/>
                <a:gd name="connsiteX306" fmla="*/ 2289066 w 2788208"/>
                <a:gd name="connsiteY306" fmla="*/ 620887 h 898971"/>
                <a:gd name="connsiteX307" fmla="*/ 2222603 w 2788208"/>
                <a:gd name="connsiteY307" fmla="*/ 518238 h 898971"/>
                <a:gd name="connsiteX308" fmla="*/ 2224703 w 2788208"/>
                <a:gd name="connsiteY308" fmla="*/ 524356 h 898971"/>
                <a:gd name="connsiteX309" fmla="*/ 2226551 w 2788208"/>
                <a:gd name="connsiteY309" fmla="*/ 530636 h 898971"/>
                <a:gd name="connsiteX310" fmla="*/ 2254989 w 2788208"/>
                <a:gd name="connsiteY310" fmla="*/ 642668 h 898971"/>
                <a:gd name="connsiteX311" fmla="*/ 2239430 w 2788208"/>
                <a:gd name="connsiteY311" fmla="*/ 652613 h 898971"/>
                <a:gd name="connsiteX312" fmla="*/ 2149342 w 2788208"/>
                <a:gd name="connsiteY312" fmla="*/ 579989 h 898971"/>
                <a:gd name="connsiteX313" fmla="*/ 2144685 w 2788208"/>
                <a:gd name="connsiteY313" fmla="*/ 576032 h 898971"/>
                <a:gd name="connsiteX314" fmla="*/ 2139797 w 2788208"/>
                <a:gd name="connsiteY314" fmla="*/ 571175 h 898971"/>
                <a:gd name="connsiteX315" fmla="*/ 2139797 w 2788208"/>
                <a:gd name="connsiteY315" fmla="*/ 571175 h 898971"/>
                <a:gd name="connsiteX316" fmla="*/ 2271325 w 2788208"/>
                <a:gd name="connsiteY316" fmla="*/ 483349 h 898971"/>
                <a:gd name="connsiteX317" fmla="*/ 2348459 w 2788208"/>
                <a:gd name="connsiteY317" fmla="*/ 578336 h 898971"/>
                <a:gd name="connsiteX318" fmla="*/ 2334441 w 2788208"/>
                <a:gd name="connsiteY318" fmla="*/ 589575 h 898971"/>
                <a:gd name="connsiteX319" fmla="*/ 2243910 w 2788208"/>
                <a:gd name="connsiteY319" fmla="*/ 478085 h 898971"/>
                <a:gd name="connsiteX320" fmla="*/ 2265693 w 2788208"/>
                <a:gd name="connsiteY320" fmla="*/ 460620 h 898971"/>
                <a:gd name="connsiteX321" fmla="*/ 2362763 w 2788208"/>
                <a:gd name="connsiteY321" fmla="*/ 523631 h 898971"/>
                <a:gd name="connsiteX322" fmla="*/ 2369132 w 2788208"/>
                <a:gd name="connsiteY322" fmla="*/ 527831 h 898971"/>
                <a:gd name="connsiteX323" fmla="*/ 2372868 w 2788208"/>
                <a:gd name="connsiteY323" fmla="*/ 530649 h 898971"/>
                <a:gd name="connsiteX324" fmla="*/ 2370031 w 2788208"/>
                <a:gd name="connsiteY324" fmla="*/ 524674 h 898971"/>
                <a:gd name="connsiteX325" fmla="*/ 2367945 w 2788208"/>
                <a:gd name="connsiteY325" fmla="*/ 519478 h 898971"/>
                <a:gd name="connsiteX326" fmla="*/ 2327473 w 2788208"/>
                <a:gd name="connsiteY326" fmla="*/ 411091 h 898971"/>
                <a:gd name="connsiteX327" fmla="*/ 2349338 w 2788208"/>
                <a:gd name="connsiteY327" fmla="*/ 393565 h 898971"/>
                <a:gd name="connsiteX328" fmla="*/ 2439863 w 2788208"/>
                <a:gd name="connsiteY328" fmla="*/ 505055 h 898971"/>
                <a:gd name="connsiteX329" fmla="*/ 2425088 w 2788208"/>
                <a:gd name="connsiteY329" fmla="*/ 516904 h 898971"/>
                <a:gd name="connsiteX330" fmla="*/ 2347954 w 2788208"/>
                <a:gd name="connsiteY330" fmla="*/ 421910 h 898971"/>
                <a:gd name="connsiteX331" fmla="*/ 2350702 w 2788208"/>
                <a:gd name="connsiteY331" fmla="*/ 427770 h 898971"/>
                <a:gd name="connsiteX332" fmla="*/ 2353218 w 2788208"/>
                <a:gd name="connsiteY332" fmla="*/ 433813 h 898971"/>
                <a:gd name="connsiteX333" fmla="*/ 2393554 w 2788208"/>
                <a:gd name="connsiteY333" fmla="*/ 542186 h 898971"/>
                <a:gd name="connsiteX334" fmla="*/ 2379154 w 2788208"/>
                <a:gd name="connsiteY334" fmla="*/ 553724 h 898971"/>
                <a:gd name="connsiteX335" fmla="*/ 2281764 w 2788208"/>
                <a:gd name="connsiteY335" fmla="*/ 491092 h 898971"/>
                <a:gd name="connsiteX336" fmla="*/ 2276705 w 2788208"/>
                <a:gd name="connsiteY336" fmla="*/ 487651 h 898971"/>
                <a:gd name="connsiteX337" fmla="*/ 2271325 w 2788208"/>
                <a:gd name="connsiteY337" fmla="*/ 483349 h 898971"/>
                <a:gd name="connsiteX338" fmla="*/ 2271325 w 2788208"/>
                <a:gd name="connsiteY338" fmla="*/ 483349 h 898971"/>
                <a:gd name="connsiteX339" fmla="*/ 2466351 w 2788208"/>
                <a:gd name="connsiteY339" fmla="*/ 480463 h 898971"/>
                <a:gd name="connsiteX340" fmla="*/ 2365586 w 2788208"/>
                <a:gd name="connsiteY340" fmla="*/ 378004 h 898971"/>
                <a:gd name="connsiteX341" fmla="*/ 2439092 w 2788208"/>
                <a:gd name="connsiteY341" fmla="*/ 306633 h 898971"/>
                <a:gd name="connsiteX342" fmla="*/ 2451610 w 2788208"/>
                <a:gd name="connsiteY342" fmla="*/ 319362 h 898971"/>
                <a:gd name="connsiteX343" fmla="*/ 2391965 w 2788208"/>
                <a:gd name="connsiteY343" fmla="*/ 377272 h 898971"/>
                <a:gd name="connsiteX344" fmla="*/ 2422068 w 2788208"/>
                <a:gd name="connsiteY344" fmla="*/ 407880 h 898971"/>
                <a:gd name="connsiteX345" fmla="*/ 2477158 w 2788208"/>
                <a:gd name="connsiteY345" fmla="*/ 354387 h 898971"/>
                <a:gd name="connsiteX346" fmla="*/ 2488926 w 2788208"/>
                <a:gd name="connsiteY346" fmla="*/ 366351 h 898971"/>
                <a:gd name="connsiteX347" fmla="*/ 2433829 w 2788208"/>
                <a:gd name="connsiteY347" fmla="*/ 419844 h 898971"/>
                <a:gd name="connsiteX348" fmla="*/ 2467626 w 2788208"/>
                <a:gd name="connsiteY348" fmla="*/ 454204 h 898971"/>
                <a:gd name="connsiteX349" fmla="*/ 2528458 w 2788208"/>
                <a:gd name="connsiteY349" fmla="*/ 395137 h 898971"/>
                <a:gd name="connsiteX350" fmla="*/ 2541044 w 2788208"/>
                <a:gd name="connsiteY350" fmla="*/ 407941 h 898971"/>
                <a:gd name="connsiteX351" fmla="*/ 2466351 w 2788208"/>
                <a:gd name="connsiteY351" fmla="*/ 480463 h 898971"/>
                <a:gd name="connsiteX352" fmla="*/ 2476926 w 2788208"/>
                <a:gd name="connsiteY352" fmla="*/ 289832 h 898971"/>
                <a:gd name="connsiteX353" fmla="*/ 2513887 w 2788208"/>
                <a:gd name="connsiteY353" fmla="*/ 321551 h 898971"/>
                <a:gd name="connsiteX354" fmla="*/ 2535767 w 2788208"/>
                <a:gd name="connsiteY354" fmla="*/ 296383 h 898971"/>
                <a:gd name="connsiteX355" fmla="*/ 2548053 w 2788208"/>
                <a:gd name="connsiteY355" fmla="*/ 273322 h 898971"/>
                <a:gd name="connsiteX356" fmla="*/ 2538133 w 2788208"/>
                <a:gd name="connsiteY356" fmla="*/ 254977 h 898971"/>
                <a:gd name="connsiteX357" fmla="*/ 2519819 w 2788208"/>
                <a:gd name="connsiteY357" fmla="*/ 248513 h 898971"/>
                <a:gd name="connsiteX358" fmla="*/ 2498806 w 2788208"/>
                <a:gd name="connsiteY358" fmla="*/ 264664 h 898971"/>
                <a:gd name="connsiteX359" fmla="*/ 2476926 w 2788208"/>
                <a:gd name="connsiteY359" fmla="*/ 289832 h 898971"/>
                <a:gd name="connsiteX360" fmla="*/ 2451570 w 2788208"/>
                <a:gd name="connsiteY360" fmla="*/ 293260 h 898971"/>
                <a:gd name="connsiteX361" fmla="*/ 2488101 w 2788208"/>
                <a:gd name="connsiteY361" fmla="*/ 251237 h 898971"/>
                <a:gd name="connsiteX362" fmla="*/ 2502072 w 2788208"/>
                <a:gd name="connsiteY362" fmla="*/ 236949 h 898971"/>
                <a:gd name="connsiteX363" fmla="*/ 2512551 w 2788208"/>
                <a:gd name="connsiteY363" fmla="*/ 230838 h 898971"/>
                <a:gd name="connsiteX364" fmla="*/ 2532126 w 2788208"/>
                <a:gd name="connsiteY364" fmla="*/ 229457 h 898971"/>
                <a:gd name="connsiteX365" fmla="*/ 2551080 w 2788208"/>
                <a:gd name="connsiteY365" fmla="*/ 239490 h 898971"/>
                <a:gd name="connsiteX366" fmla="*/ 2562889 w 2788208"/>
                <a:gd name="connsiteY366" fmla="*/ 256176 h 898971"/>
                <a:gd name="connsiteX367" fmla="*/ 2562978 w 2788208"/>
                <a:gd name="connsiteY367" fmla="*/ 275788 h 898971"/>
                <a:gd name="connsiteX368" fmla="*/ 2576819 w 2788208"/>
                <a:gd name="connsiteY368" fmla="*/ 271920 h 898971"/>
                <a:gd name="connsiteX369" fmla="*/ 2594028 w 2788208"/>
                <a:gd name="connsiteY369" fmla="*/ 280842 h 898971"/>
                <a:gd name="connsiteX370" fmla="*/ 2613112 w 2788208"/>
                <a:gd name="connsiteY370" fmla="*/ 295035 h 898971"/>
                <a:gd name="connsiteX371" fmla="*/ 2623053 w 2788208"/>
                <a:gd name="connsiteY371" fmla="*/ 300936 h 898971"/>
                <a:gd name="connsiteX372" fmla="*/ 2630069 w 2788208"/>
                <a:gd name="connsiteY372" fmla="*/ 300976 h 898971"/>
                <a:gd name="connsiteX373" fmla="*/ 2633103 w 2788208"/>
                <a:gd name="connsiteY373" fmla="*/ 303584 h 898971"/>
                <a:gd name="connsiteX374" fmla="*/ 2618321 w 2788208"/>
                <a:gd name="connsiteY374" fmla="*/ 320582 h 898971"/>
                <a:gd name="connsiteX375" fmla="*/ 2601235 w 2788208"/>
                <a:gd name="connsiteY375" fmla="*/ 310928 h 898971"/>
                <a:gd name="connsiteX376" fmla="*/ 2600791 w 2788208"/>
                <a:gd name="connsiteY376" fmla="*/ 310549 h 898971"/>
                <a:gd name="connsiteX377" fmla="*/ 2585805 w 2788208"/>
                <a:gd name="connsiteY377" fmla="*/ 299228 h 898971"/>
                <a:gd name="connsiteX378" fmla="*/ 2567546 w 2788208"/>
                <a:gd name="connsiteY378" fmla="*/ 291661 h 898971"/>
                <a:gd name="connsiteX379" fmla="*/ 2547337 w 2788208"/>
                <a:gd name="connsiteY379" fmla="*/ 308367 h 898971"/>
                <a:gd name="connsiteX380" fmla="*/ 2526610 w 2788208"/>
                <a:gd name="connsiteY380" fmla="*/ 332214 h 898971"/>
                <a:gd name="connsiteX381" fmla="*/ 2573348 w 2788208"/>
                <a:gd name="connsiteY381" fmla="*/ 372326 h 898971"/>
                <a:gd name="connsiteX382" fmla="*/ 2560680 w 2788208"/>
                <a:gd name="connsiteY382" fmla="*/ 386899 h 898971"/>
                <a:gd name="connsiteX383" fmla="*/ 2451570 w 2788208"/>
                <a:gd name="connsiteY383" fmla="*/ 293260 h 898971"/>
                <a:gd name="connsiteX384" fmla="*/ 2665421 w 2788208"/>
                <a:gd name="connsiteY384" fmla="*/ 169542 h 898971"/>
                <a:gd name="connsiteX385" fmla="*/ 2676507 w 2788208"/>
                <a:gd name="connsiteY385" fmla="*/ 154224 h 898971"/>
                <a:gd name="connsiteX386" fmla="*/ 2700084 w 2788208"/>
                <a:gd name="connsiteY386" fmla="*/ 193029 h 898971"/>
                <a:gd name="connsiteX387" fmla="*/ 2687607 w 2788208"/>
                <a:gd name="connsiteY387" fmla="*/ 236875 h 898971"/>
                <a:gd name="connsiteX388" fmla="*/ 2642907 w 2788208"/>
                <a:gd name="connsiteY388" fmla="*/ 263343 h 898971"/>
                <a:gd name="connsiteX389" fmla="*/ 2586173 w 2788208"/>
                <a:gd name="connsiteY389" fmla="*/ 243974 h 898971"/>
                <a:gd name="connsiteX390" fmla="*/ 2553058 w 2788208"/>
                <a:gd name="connsiteY390" fmla="*/ 198178 h 898971"/>
                <a:gd name="connsiteX391" fmla="*/ 2565385 w 2788208"/>
                <a:gd name="connsiteY391" fmla="*/ 147219 h 898971"/>
                <a:gd name="connsiteX392" fmla="*/ 2599025 w 2788208"/>
                <a:gd name="connsiteY392" fmla="*/ 122201 h 898971"/>
                <a:gd name="connsiteX393" fmla="*/ 2637541 w 2788208"/>
                <a:gd name="connsiteY393" fmla="*/ 127600 h 898971"/>
                <a:gd name="connsiteX394" fmla="*/ 2626346 w 2788208"/>
                <a:gd name="connsiteY394" fmla="*/ 143080 h 898971"/>
                <a:gd name="connsiteX395" fmla="*/ 2600907 w 2788208"/>
                <a:gd name="connsiteY395" fmla="*/ 140844 h 898971"/>
                <a:gd name="connsiteX396" fmla="*/ 2579076 w 2788208"/>
                <a:gd name="connsiteY396" fmla="*/ 157950 h 898971"/>
                <a:gd name="connsiteX397" fmla="*/ 2571705 w 2788208"/>
                <a:gd name="connsiteY397" fmla="*/ 194310 h 898971"/>
                <a:gd name="connsiteX398" fmla="*/ 2599864 w 2788208"/>
                <a:gd name="connsiteY398" fmla="*/ 229199 h 898971"/>
                <a:gd name="connsiteX399" fmla="*/ 2641625 w 2788208"/>
                <a:gd name="connsiteY399" fmla="*/ 243622 h 898971"/>
                <a:gd name="connsiteX400" fmla="*/ 2674025 w 2788208"/>
                <a:gd name="connsiteY400" fmla="*/ 225981 h 898971"/>
                <a:gd name="connsiteX401" fmla="*/ 2682016 w 2788208"/>
                <a:gd name="connsiteY401" fmla="*/ 196179 h 898971"/>
                <a:gd name="connsiteX402" fmla="*/ 2665421 w 2788208"/>
                <a:gd name="connsiteY402" fmla="*/ 169542 h 898971"/>
                <a:gd name="connsiteX403" fmla="*/ 2665421 w 2788208"/>
                <a:gd name="connsiteY403" fmla="*/ 169542 h 898971"/>
                <a:gd name="connsiteX404" fmla="*/ 2734966 w 2788208"/>
                <a:gd name="connsiteY404" fmla="*/ 161283 h 898971"/>
                <a:gd name="connsiteX405" fmla="*/ 2610937 w 2788208"/>
                <a:gd name="connsiteY405" fmla="*/ 88246 h 898971"/>
                <a:gd name="connsiteX406" fmla="*/ 2663334 w 2788208"/>
                <a:gd name="connsiteY406" fmla="*/ 400 h 898971"/>
                <a:gd name="connsiteX407" fmla="*/ 2678743 w 2788208"/>
                <a:gd name="connsiteY407" fmla="*/ 9478 h 898971"/>
                <a:gd name="connsiteX408" fmla="*/ 2636225 w 2788208"/>
                <a:gd name="connsiteY408" fmla="*/ 80754 h 898971"/>
                <a:gd name="connsiteX409" fmla="*/ 2673275 w 2788208"/>
                <a:gd name="connsiteY409" fmla="*/ 102575 h 898971"/>
                <a:gd name="connsiteX410" fmla="*/ 2712547 w 2788208"/>
                <a:gd name="connsiteY410" fmla="*/ 36732 h 898971"/>
                <a:gd name="connsiteX411" fmla="*/ 2727029 w 2788208"/>
                <a:gd name="connsiteY411" fmla="*/ 45261 h 898971"/>
                <a:gd name="connsiteX412" fmla="*/ 2687757 w 2788208"/>
                <a:gd name="connsiteY412" fmla="*/ 111104 h 898971"/>
                <a:gd name="connsiteX413" fmla="*/ 2729354 w 2788208"/>
                <a:gd name="connsiteY413" fmla="*/ 135594 h 898971"/>
                <a:gd name="connsiteX414" fmla="*/ 2772718 w 2788208"/>
                <a:gd name="connsiteY414" fmla="*/ 62896 h 898971"/>
                <a:gd name="connsiteX415" fmla="*/ 2788208 w 2788208"/>
                <a:gd name="connsiteY415" fmla="*/ 72014 h 898971"/>
                <a:gd name="connsiteX416" fmla="*/ 2734966 w 2788208"/>
                <a:gd name="connsiteY416" fmla="*/ 161283 h 89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Lst>
              <a:rect l="l" t="t" r="r" b="b"/>
              <a:pathLst>
                <a:path w="2788208" h="898971">
                  <a:moveTo>
                    <a:pt x="32642" y="45410"/>
                  </a:moveTo>
                  <a:lnTo>
                    <a:pt x="109549" y="0"/>
                  </a:lnTo>
                  <a:lnTo>
                    <a:pt x="119549" y="16727"/>
                  </a:lnTo>
                  <a:lnTo>
                    <a:pt x="42473" y="62232"/>
                  </a:lnTo>
                  <a:cubicBezTo>
                    <a:pt x="30861" y="69088"/>
                    <a:pt x="23804" y="76702"/>
                    <a:pt x="21300" y="85083"/>
                  </a:cubicBezTo>
                  <a:cubicBezTo>
                    <a:pt x="18797" y="93463"/>
                    <a:pt x="20745" y="103001"/>
                    <a:pt x="27145" y="113705"/>
                  </a:cubicBezTo>
                  <a:cubicBezTo>
                    <a:pt x="33478" y="124294"/>
                    <a:pt x="41021" y="130527"/>
                    <a:pt x="49776" y="132410"/>
                  </a:cubicBezTo>
                  <a:cubicBezTo>
                    <a:pt x="58530" y="134293"/>
                    <a:pt x="68629" y="131861"/>
                    <a:pt x="80072" y="125100"/>
                  </a:cubicBezTo>
                  <a:lnTo>
                    <a:pt x="157148" y="79595"/>
                  </a:lnTo>
                  <a:lnTo>
                    <a:pt x="167198" y="96403"/>
                  </a:lnTo>
                  <a:lnTo>
                    <a:pt x="90290" y="141806"/>
                  </a:lnTo>
                  <a:cubicBezTo>
                    <a:pt x="73686" y="151609"/>
                    <a:pt x="58579" y="154780"/>
                    <a:pt x="44970" y="151311"/>
                  </a:cubicBezTo>
                  <a:cubicBezTo>
                    <a:pt x="31359" y="147849"/>
                    <a:pt x="19621" y="137864"/>
                    <a:pt x="9755" y="121367"/>
                  </a:cubicBezTo>
                  <a:cubicBezTo>
                    <a:pt x="556" y="105982"/>
                    <a:pt x="-2138" y="91966"/>
                    <a:pt x="1677" y="79304"/>
                  </a:cubicBezTo>
                  <a:cubicBezTo>
                    <a:pt x="5492" y="66642"/>
                    <a:pt x="15813" y="55349"/>
                    <a:pt x="32642" y="45410"/>
                  </a:cubicBezTo>
                  <a:lnTo>
                    <a:pt x="32642" y="45410"/>
                  </a:lnTo>
                  <a:close/>
                  <a:moveTo>
                    <a:pt x="64589" y="199966"/>
                  </a:moveTo>
                  <a:lnTo>
                    <a:pt x="82590" y="187698"/>
                  </a:lnTo>
                  <a:lnTo>
                    <a:pt x="93937" y="204140"/>
                  </a:lnTo>
                  <a:lnTo>
                    <a:pt x="75937" y="216408"/>
                  </a:lnTo>
                  <a:lnTo>
                    <a:pt x="64589" y="199966"/>
                  </a:lnTo>
                  <a:close/>
                  <a:moveTo>
                    <a:pt x="130784" y="213401"/>
                  </a:moveTo>
                  <a:lnTo>
                    <a:pt x="142395" y="228210"/>
                  </a:lnTo>
                  <a:cubicBezTo>
                    <a:pt x="134279" y="234741"/>
                    <a:pt x="129852" y="242545"/>
                    <a:pt x="129113" y="251623"/>
                  </a:cubicBezTo>
                  <a:cubicBezTo>
                    <a:pt x="128374" y="260701"/>
                    <a:pt x="131474" y="269664"/>
                    <a:pt x="138412" y="278512"/>
                  </a:cubicBezTo>
                  <a:cubicBezTo>
                    <a:pt x="145270" y="287257"/>
                    <a:pt x="152527" y="292711"/>
                    <a:pt x="160183" y="294886"/>
                  </a:cubicBezTo>
                  <a:cubicBezTo>
                    <a:pt x="167840" y="297054"/>
                    <a:pt x="174859" y="295665"/>
                    <a:pt x="181242" y="290726"/>
                  </a:cubicBezTo>
                  <a:cubicBezTo>
                    <a:pt x="189940" y="283992"/>
                    <a:pt x="189135" y="269406"/>
                    <a:pt x="178826" y="246976"/>
                  </a:cubicBezTo>
                  <a:cubicBezTo>
                    <a:pt x="178201" y="245655"/>
                    <a:pt x="177725" y="244625"/>
                    <a:pt x="177398" y="243893"/>
                  </a:cubicBezTo>
                  <a:cubicBezTo>
                    <a:pt x="169021" y="225717"/>
                    <a:pt x="165150" y="212418"/>
                    <a:pt x="165783" y="203997"/>
                  </a:cubicBezTo>
                  <a:cubicBezTo>
                    <a:pt x="166417" y="195577"/>
                    <a:pt x="170877" y="188158"/>
                    <a:pt x="179164" y="181743"/>
                  </a:cubicBezTo>
                  <a:cubicBezTo>
                    <a:pt x="189304" y="173891"/>
                    <a:pt x="200337" y="171269"/>
                    <a:pt x="212263" y="173871"/>
                  </a:cubicBezTo>
                  <a:cubicBezTo>
                    <a:pt x="224189" y="176472"/>
                    <a:pt x="234945" y="183884"/>
                    <a:pt x="244530" y="196112"/>
                  </a:cubicBezTo>
                  <a:cubicBezTo>
                    <a:pt x="254315" y="208591"/>
                    <a:pt x="258786" y="220907"/>
                    <a:pt x="257941" y="233067"/>
                  </a:cubicBezTo>
                  <a:cubicBezTo>
                    <a:pt x="257096" y="245234"/>
                    <a:pt x="251077" y="255728"/>
                    <a:pt x="239885" y="264556"/>
                  </a:cubicBezTo>
                  <a:lnTo>
                    <a:pt x="228318" y="249963"/>
                  </a:lnTo>
                  <a:cubicBezTo>
                    <a:pt x="235535" y="243554"/>
                    <a:pt x="239361" y="236461"/>
                    <a:pt x="239798" y="228684"/>
                  </a:cubicBezTo>
                  <a:cubicBezTo>
                    <a:pt x="240235" y="220907"/>
                    <a:pt x="237305" y="213008"/>
                    <a:pt x="231009" y="204973"/>
                  </a:cubicBezTo>
                  <a:cubicBezTo>
                    <a:pt x="225113" y="197460"/>
                    <a:pt x="218741" y="192731"/>
                    <a:pt x="211891" y="190800"/>
                  </a:cubicBezTo>
                  <a:cubicBezTo>
                    <a:pt x="205042" y="188870"/>
                    <a:pt x="198864" y="190042"/>
                    <a:pt x="193356" y="194303"/>
                  </a:cubicBezTo>
                  <a:cubicBezTo>
                    <a:pt x="184555" y="201118"/>
                    <a:pt x="185291" y="215507"/>
                    <a:pt x="195566" y="237471"/>
                  </a:cubicBezTo>
                  <a:cubicBezTo>
                    <a:pt x="197062" y="240750"/>
                    <a:pt x="198212" y="243270"/>
                    <a:pt x="199015" y="245031"/>
                  </a:cubicBezTo>
                  <a:cubicBezTo>
                    <a:pt x="199204" y="245377"/>
                    <a:pt x="199497" y="246014"/>
                    <a:pt x="199892" y="246942"/>
                  </a:cubicBezTo>
                  <a:cubicBezTo>
                    <a:pt x="206503" y="261385"/>
                    <a:pt x="209674" y="271920"/>
                    <a:pt x="209405" y="278539"/>
                  </a:cubicBezTo>
                  <a:cubicBezTo>
                    <a:pt x="209198" y="283545"/>
                    <a:pt x="207875" y="288267"/>
                    <a:pt x="205439" y="292704"/>
                  </a:cubicBezTo>
                  <a:cubicBezTo>
                    <a:pt x="203002" y="297135"/>
                    <a:pt x="199518" y="301112"/>
                    <a:pt x="194989" y="304614"/>
                  </a:cubicBezTo>
                  <a:cubicBezTo>
                    <a:pt x="184026" y="313103"/>
                    <a:pt x="172243" y="315955"/>
                    <a:pt x="159641" y="313177"/>
                  </a:cubicBezTo>
                  <a:cubicBezTo>
                    <a:pt x="147040" y="310400"/>
                    <a:pt x="135525" y="302365"/>
                    <a:pt x="125098" y="289066"/>
                  </a:cubicBezTo>
                  <a:cubicBezTo>
                    <a:pt x="114350" y="275361"/>
                    <a:pt x="109465" y="261981"/>
                    <a:pt x="110444" y="248940"/>
                  </a:cubicBezTo>
                  <a:cubicBezTo>
                    <a:pt x="111423" y="235892"/>
                    <a:pt x="118203" y="224050"/>
                    <a:pt x="130784" y="213401"/>
                  </a:cubicBezTo>
                  <a:lnTo>
                    <a:pt x="130784" y="213401"/>
                  </a:lnTo>
                  <a:close/>
                  <a:moveTo>
                    <a:pt x="183328" y="353351"/>
                  </a:moveTo>
                  <a:lnTo>
                    <a:pt x="199700" y="339002"/>
                  </a:lnTo>
                  <a:lnTo>
                    <a:pt x="212970" y="353960"/>
                  </a:lnTo>
                  <a:lnTo>
                    <a:pt x="196598" y="368302"/>
                  </a:lnTo>
                  <a:lnTo>
                    <a:pt x="183328" y="353351"/>
                  </a:lnTo>
                  <a:close/>
                  <a:moveTo>
                    <a:pt x="389159" y="382509"/>
                  </a:moveTo>
                  <a:lnTo>
                    <a:pt x="364439" y="359800"/>
                  </a:lnTo>
                  <a:lnTo>
                    <a:pt x="289810" y="439978"/>
                  </a:lnTo>
                  <a:lnTo>
                    <a:pt x="314530" y="462693"/>
                  </a:lnTo>
                  <a:cubicBezTo>
                    <a:pt x="325117" y="472421"/>
                    <a:pt x="336296" y="476357"/>
                    <a:pt x="348068" y="474501"/>
                  </a:cubicBezTo>
                  <a:cubicBezTo>
                    <a:pt x="359839" y="472645"/>
                    <a:pt x="371948" y="465030"/>
                    <a:pt x="384398" y="451657"/>
                  </a:cubicBezTo>
                  <a:cubicBezTo>
                    <a:pt x="396315" y="438853"/>
                    <a:pt x="402687" y="426510"/>
                    <a:pt x="403513" y="414641"/>
                  </a:cubicBezTo>
                  <a:cubicBezTo>
                    <a:pt x="404339" y="402771"/>
                    <a:pt x="399554" y="392061"/>
                    <a:pt x="389159" y="382509"/>
                  </a:cubicBezTo>
                  <a:lnTo>
                    <a:pt x="389159" y="382509"/>
                  </a:lnTo>
                  <a:close/>
                  <a:moveTo>
                    <a:pt x="263477" y="439625"/>
                  </a:moveTo>
                  <a:lnTo>
                    <a:pt x="361364" y="334449"/>
                  </a:lnTo>
                  <a:lnTo>
                    <a:pt x="401678" y="371493"/>
                  </a:lnTo>
                  <a:cubicBezTo>
                    <a:pt x="416433" y="385056"/>
                    <a:pt x="423650" y="399811"/>
                    <a:pt x="423332" y="415765"/>
                  </a:cubicBezTo>
                  <a:cubicBezTo>
                    <a:pt x="423012" y="431719"/>
                    <a:pt x="415167" y="447958"/>
                    <a:pt x="399794" y="464475"/>
                  </a:cubicBezTo>
                  <a:cubicBezTo>
                    <a:pt x="383888" y="481567"/>
                    <a:pt x="367457" y="491126"/>
                    <a:pt x="350499" y="493165"/>
                  </a:cubicBezTo>
                  <a:cubicBezTo>
                    <a:pt x="333540" y="495198"/>
                    <a:pt x="317779" y="489521"/>
                    <a:pt x="303215" y="476141"/>
                  </a:cubicBezTo>
                  <a:lnTo>
                    <a:pt x="263477" y="439625"/>
                  </a:lnTo>
                  <a:close/>
                  <a:moveTo>
                    <a:pt x="372652" y="537404"/>
                  </a:moveTo>
                  <a:lnTo>
                    <a:pt x="460937" y="424152"/>
                  </a:lnTo>
                  <a:lnTo>
                    <a:pt x="542184" y="486682"/>
                  </a:lnTo>
                  <a:lnTo>
                    <a:pt x="531220" y="500753"/>
                  </a:lnTo>
                  <a:lnTo>
                    <a:pt x="465290" y="450011"/>
                  </a:lnTo>
                  <a:lnTo>
                    <a:pt x="438918" y="483843"/>
                  </a:lnTo>
                  <a:lnTo>
                    <a:pt x="499816" y="530710"/>
                  </a:lnTo>
                  <a:lnTo>
                    <a:pt x="489507" y="543934"/>
                  </a:lnTo>
                  <a:lnTo>
                    <a:pt x="428609" y="497067"/>
                  </a:lnTo>
                  <a:lnTo>
                    <a:pt x="399001" y="535053"/>
                  </a:lnTo>
                  <a:lnTo>
                    <a:pt x="466245" y="586804"/>
                  </a:lnTo>
                  <a:lnTo>
                    <a:pt x="455217" y="600950"/>
                  </a:lnTo>
                  <a:lnTo>
                    <a:pt x="372652" y="537404"/>
                  </a:lnTo>
                  <a:close/>
                  <a:moveTo>
                    <a:pt x="537977" y="562734"/>
                  </a:moveTo>
                  <a:lnTo>
                    <a:pt x="565550" y="580544"/>
                  </a:lnTo>
                  <a:cubicBezTo>
                    <a:pt x="575129" y="586723"/>
                    <a:pt x="582813" y="589521"/>
                    <a:pt x="588602" y="588931"/>
                  </a:cubicBezTo>
                  <a:cubicBezTo>
                    <a:pt x="594397" y="588342"/>
                    <a:pt x="599715" y="584352"/>
                    <a:pt x="604549" y="576961"/>
                  </a:cubicBezTo>
                  <a:cubicBezTo>
                    <a:pt x="609206" y="569834"/>
                    <a:pt x="610658" y="563506"/>
                    <a:pt x="608913" y="557971"/>
                  </a:cubicBezTo>
                  <a:cubicBezTo>
                    <a:pt x="607161" y="552436"/>
                    <a:pt x="601883" y="546820"/>
                    <a:pt x="593074" y="541136"/>
                  </a:cubicBezTo>
                  <a:lnTo>
                    <a:pt x="564268" y="522533"/>
                  </a:lnTo>
                  <a:lnTo>
                    <a:pt x="537977" y="562734"/>
                  </a:lnTo>
                  <a:close/>
                  <a:moveTo>
                    <a:pt x="478946" y="617297"/>
                  </a:moveTo>
                  <a:lnTo>
                    <a:pt x="557511" y="497176"/>
                  </a:lnTo>
                  <a:lnTo>
                    <a:pt x="601992" y="525900"/>
                  </a:lnTo>
                  <a:cubicBezTo>
                    <a:pt x="609213" y="530561"/>
                    <a:pt x="614483" y="534463"/>
                    <a:pt x="617790" y="537607"/>
                  </a:cubicBezTo>
                  <a:cubicBezTo>
                    <a:pt x="621104" y="540757"/>
                    <a:pt x="623708" y="544097"/>
                    <a:pt x="625597" y="547633"/>
                  </a:cubicBezTo>
                  <a:cubicBezTo>
                    <a:pt x="628774" y="553480"/>
                    <a:pt x="629974" y="559855"/>
                    <a:pt x="629190" y="566772"/>
                  </a:cubicBezTo>
                  <a:cubicBezTo>
                    <a:pt x="628399" y="573688"/>
                    <a:pt x="625713" y="580653"/>
                    <a:pt x="621124" y="587665"/>
                  </a:cubicBezTo>
                  <a:cubicBezTo>
                    <a:pt x="616754" y="594351"/>
                    <a:pt x="611579" y="599398"/>
                    <a:pt x="605613" y="602813"/>
                  </a:cubicBezTo>
                  <a:cubicBezTo>
                    <a:pt x="599647" y="606227"/>
                    <a:pt x="593149" y="607833"/>
                    <a:pt x="586127" y="607629"/>
                  </a:cubicBezTo>
                  <a:cubicBezTo>
                    <a:pt x="582084" y="607494"/>
                    <a:pt x="577870" y="606532"/>
                    <a:pt x="573479" y="604743"/>
                  </a:cubicBezTo>
                  <a:cubicBezTo>
                    <a:pt x="569088" y="602948"/>
                    <a:pt x="562406" y="599154"/>
                    <a:pt x="553434" y="593362"/>
                  </a:cubicBezTo>
                  <a:lnTo>
                    <a:pt x="528479" y="577252"/>
                  </a:lnTo>
                  <a:lnTo>
                    <a:pt x="495364" y="627892"/>
                  </a:lnTo>
                  <a:lnTo>
                    <a:pt x="478946" y="617297"/>
                  </a:lnTo>
                  <a:close/>
                  <a:moveTo>
                    <a:pt x="641142" y="647024"/>
                  </a:moveTo>
                  <a:lnTo>
                    <a:pt x="680708" y="668160"/>
                  </a:lnTo>
                  <a:lnTo>
                    <a:pt x="691180" y="601986"/>
                  </a:lnTo>
                  <a:lnTo>
                    <a:pt x="641142" y="647024"/>
                  </a:lnTo>
                  <a:close/>
                  <a:moveTo>
                    <a:pt x="576049" y="679826"/>
                  </a:moveTo>
                  <a:lnTo>
                    <a:pt x="691481" y="578844"/>
                  </a:lnTo>
                  <a:lnTo>
                    <a:pt x="710530" y="589019"/>
                  </a:lnTo>
                  <a:lnTo>
                    <a:pt x="689585" y="740479"/>
                  </a:lnTo>
                  <a:lnTo>
                    <a:pt x="670876" y="730487"/>
                  </a:lnTo>
                  <a:lnTo>
                    <a:pt x="677824" y="685612"/>
                  </a:lnTo>
                  <a:lnTo>
                    <a:pt x="627820" y="658900"/>
                  </a:lnTo>
                  <a:lnTo>
                    <a:pt x="593893" y="689358"/>
                  </a:lnTo>
                  <a:lnTo>
                    <a:pt x="576049" y="679826"/>
                  </a:lnTo>
                  <a:close/>
                  <a:moveTo>
                    <a:pt x="775991" y="640168"/>
                  </a:moveTo>
                  <a:lnTo>
                    <a:pt x="756614" y="684718"/>
                  </a:lnTo>
                  <a:lnTo>
                    <a:pt x="787344" y="697915"/>
                  </a:lnTo>
                  <a:cubicBezTo>
                    <a:pt x="798423" y="702670"/>
                    <a:pt x="807034" y="704249"/>
                    <a:pt x="813171" y="702650"/>
                  </a:cubicBezTo>
                  <a:cubicBezTo>
                    <a:pt x="819300" y="701045"/>
                    <a:pt x="824182" y="696079"/>
                    <a:pt x="827809" y="687746"/>
                  </a:cubicBezTo>
                  <a:cubicBezTo>
                    <a:pt x="831198" y="679948"/>
                    <a:pt x="831437" y="673519"/>
                    <a:pt x="828525" y="668452"/>
                  </a:cubicBezTo>
                  <a:cubicBezTo>
                    <a:pt x="825607" y="663384"/>
                    <a:pt x="818339" y="658358"/>
                    <a:pt x="806721" y="653365"/>
                  </a:cubicBezTo>
                  <a:lnTo>
                    <a:pt x="775991" y="640168"/>
                  </a:lnTo>
                  <a:close/>
                  <a:moveTo>
                    <a:pt x="765103" y="617161"/>
                  </a:moveTo>
                  <a:lnTo>
                    <a:pt x="816403" y="639199"/>
                  </a:lnTo>
                  <a:cubicBezTo>
                    <a:pt x="824727" y="642769"/>
                    <a:pt x="830700" y="645757"/>
                    <a:pt x="834314" y="648155"/>
                  </a:cubicBezTo>
                  <a:cubicBezTo>
                    <a:pt x="837921" y="650560"/>
                    <a:pt x="840927" y="653256"/>
                    <a:pt x="843314" y="656264"/>
                  </a:cubicBezTo>
                  <a:cubicBezTo>
                    <a:pt x="847568" y="661691"/>
                    <a:pt x="849961" y="667734"/>
                    <a:pt x="850514" y="674400"/>
                  </a:cubicBezTo>
                  <a:cubicBezTo>
                    <a:pt x="851066" y="681059"/>
                    <a:pt x="849743" y="688058"/>
                    <a:pt x="846559" y="695374"/>
                  </a:cubicBezTo>
                  <a:cubicBezTo>
                    <a:pt x="843477" y="702454"/>
                    <a:pt x="839318" y="707853"/>
                    <a:pt x="834075" y="711572"/>
                  </a:cubicBezTo>
                  <a:cubicBezTo>
                    <a:pt x="828832" y="715292"/>
                    <a:pt x="822566" y="717276"/>
                    <a:pt x="815277" y="717534"/>
                  </a:cubicBezTo>
                  <a:cubicBezTo>
                    <a:pt x="819805" y="721179"/>
                    <a:pt x="822423" y="725162"/>
                    <a:pt x="823132" y="729491"/>
                  </a:cubicBezTo>
                  <a:cubicBezTo>
                    <a:pt x="823848" y="733827"/>
                    <a:pt x="822709" y="740154"/>
                    <a:pt x="819730" y="748480"/>
                  </a:cubicBezTo>
                  <a:lnTo>
                    <a:pt x="811821" y="770830"/>
                  </a:lnTo>
                  <a:cubicBezTo>
                    <a:pt x="810102" y="775599"/>
                    <a:pt x="809203" y="779332"/>
                    <a:pt x="809134" y="782022"/>
                  </a:cubicBezTo>
                  <a:cubicBezTo>
                    <a:pt x="809066" y="784711"/>
                    <a:pt x="809755" y="786926"/>
                    <a:pt x="811200" y="788681"/>
                  </a:cubicBezTo>
                  <a:lnTo>
                    <a:pt x="809605" y="792339"/>
                  </a:lnTo>
                  <a:lnTo>
                    <a:pt x="788850" y="783424"/>
                  </a:lnTo>
                  <a:cubicBezTo>
                    <a:pt x="788366" y="779969"/>
                    <a:pt x="789750" y="773601"/>
                    <a:pt x="792996" y="764333"/>
                  </a:cubicBezTo>
                  <a:cubicBezTo>
                    <a:pt x="793105" y="764096"/>
                    <a:pt x="793180" y="763920"/>
                    <a:pt x="793234" y="763798"/>
                  </a:cubicBezTo>
                  <a:lnTo>
                    <a:pt x="799609" y="746197"/>
                  </a:lnTo>
                  <a:cubicBezTo>
                    <a:pt x="802841" y="737133"/>
                    <a:pt x="803441" y="730609"/>
                    <a:pt x="801403" y="726625"/>
                  </a:cubicBezTo>
                  <a:cubicBezTo>
                    <a:pt x="799371" y="722642"/>
                    <a:pt x="792000" y="717927"/>
                    <a:pt x="779305" y="712473"/>
                  </a:cubicBezTo>
                  <a:lnTo>
                    <a:pt x="750198" y="699967"/>
                  </a:lnTo>
                  <a:lnTo>
                    <a:pt x="725694" y="756298"/>
                  </a:lnTo>
                  <a:lnTo>
                    <a:pt x="707905" y="748663"/>
                  </a:lnTo>
                  <a:lnTo>
                    <a:pt x="765103" y="617161"/>
                  </a:lnTo>
                  <a:close/>
                  <a:moveTo>
                    <a:pt x="865759" y="811647"/>
                  </a:moveTo>
                  <a:lnTo>
                    <a:pt x="906381" y="692454"/>
                  </a:lnTo>
                  <a:lnTo>
                    <a:pt x="863277" y="677943"/>
                  </a:lnTo>
                  <a:lnTo>
                    <a:pt x="868895" y="661460"/>
                  </a:lnTo>
                  <a:lnTo>
                    <a:pt x="973745" y="696743"/>
                  </a:lnTo>
                  <a:lnTo>
                    <a:pt x="968127" y="713232"/>
                  </a:lnTo>
                  <a:lnTo>
                    <a:pt x="925015" y="698721"/>
                  </a:lnTo>
                  <a:lnTo>
                    <a:pt x="884393" y="817920"/>
                  </a:lnTo>
                  <a:lnTo>
                    <a:pt x="865759" y="811647"/>
                  </a:lnTo>
                  <a:close/>
                  <a:moveTo>
                    <a:pt x="995154" y="724647"/>
                  </a:moveTo>
                  <a:lnTo>
                    <a:pt x="966606" y="843359"/>
                  </a:lnTo>
                  <a:lnTo>
                    <a:pt x="949090" y="839199"/>
                  </a:lnTo>
                  <a:lnTo>
                    <a:pt x="982601" y="699866"/>
                  </a:lnTo>
                  <a:lnTo>
                    <a:pt x="1009826" y="706329"/>
                  </a:lnTo>
                  <a:lnTo>
                    <a:pt x="1018935" y="821186"/>
                  </a:lnTo>
                  <a:cubicBezTo>
                    <a:pt x="1019222" y="824451"/>
                    <a:pt x="1019406" y="826978"/>
                    <a:pt x="1019481" y="828760"/>
                  </a:cubicBezTo>
                  <a:cubicBezTo>
                    <a:pt x="1019549" y="830548"/>
                    <a:pt x="1019563" y="832100"/>
                    <a:pt x="1019515" y="833421"/>
                  </a:cubicBezTo>
                  <a:cubicBezTo>
                    <a:pt x="1020585" y="831205"/>
                    <a:pt x="1021594" y="829247"/>
                    <a:pt x="1022542" y="827540"/>
                  </a:cubicBezTo>
                  <a:cubicBezTo>
                    <a:pt x="1023490" y="825833"/>
                    <a:pt x="1024444" y="824227"/>
                    <a:pt x="1025406" y="822723"/>
                  </a:cubicBezTo>
                  <a:lnTo>
                    <a:pt x="1087028" y="724661"/>
                  </a:lnTo>
                  <a:lnTo>
                    <a:pt x="1114355" y="731151"/>
                  </a:lnTo>
                  <a:lnTo>
                    <a:pt x="1080844" y="870478"/>
                  </a:lnTo>
                  <a:lnTo>
                    <a:pt x="1062374" y="866095"/>
                  </a:lnTo>
                  <a:lnTo>
                    <a:pt x="1090921" y="747383"/>
                  </a:lnTo>
                  <a:cubicBezTo>
                    <a:pt x="1089994" y="749300"/>
                    <a:pt x="1088998" y="751211"/>
                    <a:pt x="1087935" y="753121"/>
                  </a:cubicBezTo>
                  <a:cubicBezTo>
                    <a:pt x="1086871" y="755038"/>
                    <a:pt x="1085780" y="756928"/>
                    <a:pt x="1084655" y="758798"/>
                  </a:cubicBezTo>
                  <a:lnTo>
                    <a:pt x="1022965" y="856739"/>
                  </a:lnTo>
                  <a:lnTo>
                    <a:pt x="1004972" y="852464"/>
                  </a:lnTo>
                  <a:lnTo>
                    <a:pt x="995365" y="737594"/>
                  </a:lnTo>
                  <a:cubicBezTo>
                    <a:pt x="995154" y="735676"/>
                    <a:pt x="995038" y="733651"/>
                    <a:pt x="995017" y="731510"/>
                  </a:cubicBezTo>
                  <a:cubicBezTo>
                    <a:pt x="994990" y="729376"/>
                    <a:pt x="995038" y="727086"/>
                    <a:pt x="995154" y="724647"/>
                  </a:cubicBezTo>
                  <a:lnTo>
                    <a:pt x="995154" y="724647"/>
                  </a:lnTo>
                  <a:close/>
                  <a:moveTo>
                    <a:pt x="1116626" y="876250"/>
                  </a:moveTo>
                  <a:lnTo>
                    <a:pt x="1136535" y="734369"/>
                  </a:lnTo>
                  <a:lnTo>
                    <a:pt x="1238323" y="748467"/>
                  </a:lnTo>
                  <a:lnTo>
                    <a:pt x="1235848" y="766094"/>
                  </a:lnTo>
                  <a:lnTo>
                    <a:pt x="1153253" y="754652"/>
                  </a:lnTo>
                  <a:lnTo>
                    <a:pt x="1147307" y="797034"/>
                  </a:lnTo>
                  <a:lnTo>
                    <a:pt x="1223602" y="807603"/>
                  </a:lnTo>
                  <a:lnTo>
                    <a:pt x="1221277" y="824166"/>
                  </a:lnTo>
                  <a:lnTo>
                    <a:pt x="1144982" y="813598"/>
                  </a:lnTo>
                  <a:lnTo>
                    <a:pt x="1138307" y="861183"/>
                  </a:lnTo>
                  <a:lnTo>
                    <a:pt x="1222552" y="872849"/>
                  </a:lnTo>
                  <a:lnTo>
                    <a:pt x="1220064" y="890578"/>
                  </a:lnTo>
                  <a:lnTo>
                    <a:pt x="1116626" y="876250"/>
                  </a:lnTo>
                  <a:close/>
                  <a:moveTo>
                    <a:pt x="1248625" y="893288"/>
                  </a:moveTo>
                  <a:lnTo>
                    <a:pt x="1255852" y="750215"/>
                  </a:lnTo>
                  <a:lnTo>
                    <a:pt x="1277261" y="751285"/>
                  </a:lnTo>
                  <a:lnTo>
                    <a:pt x="1339265" y="858568"/>
                  </a:lnTo>
                  <a:cubicBezTo>
                    <a:pt x="1340649" y="860912"/>
                    <a:pt x="1341842" y="863114"/>
                    <a:pt x="1342852" y="865173"/>
                  </a:cubicBezTo>
                  <a:cubicBezTo>
                    <a:pt x="1343854" y="867239"/>
                    <a:pt x="1344645" y="869157"/>
                    <a:pt x="1345204" y="870938"/>
                  </a:cubicBezTo>
                  <a:lnTo>
                    <a:pt x="1351067" y="754964"/>
                  </a:lnTo>
                  <a:lnTo>
                    <a:pt x="1369735" y="755899"/>
                  </a:lnTo>
                  <a:lnTo>
                    <a:pt x="1362508" y="898972"/>
                  </a:lnTo>
                  <a:lnTo>
                    <a:pt x="1341297" y="897915"/>
                  </a:lnTo>
                  <a:lnTo>
                    <a:pt x="1277895" y="789101"/>
                  </a:lnTo>
                  <a:cubicBezTo>
                    <a:pt x="1276941" y="787428"/>
                    <a:pt x="1276061" y="785693"/>
                    <a:pt x="1275270" y="783905"/>
                  </a:cubicBezTo>
                  <a:cubicBezTo>
                    <a:pt x="1274479" y="782110"/>
                    <a:pt x="1273743" y="780226"/>
                    <a:pt x="1273054" y="778241"/>
                  </a:cubicBezTo>
                  <a:lnTo>
                    <a:pt x="1267197" y="894216"/>
                  </a:lnTo>
                  <a:lnTo>
                    <a:pt x="1248625" y="893288"/>
                  </a:lnTo>
                  <a:close/>
                  <a:moveTo>
                    <a:pt x="1430219" y="897590"/>
                  </a:moveTo>
                  <a:lnTo>
                    <a:pt x="1426040" y="771812"/>
                  </a:lnTo>
                  <a:lnTo>
                    <a:pt x="1380549" y="773309"/>
                  </a:lnTo>
                  <a:lnTo>
                    <a:pt x="1379969" y="755912"/>
                  </a:lnTo>
                  <a:lnTo>
                    <a:pt x="1490607" y="752274"/>
                  </a:lnTo>
                  <a:lnTo>
                    <a:pt x="1491187" y="769678"/>
                  </a:lnTo>
                  <a:lnTo>
                    <a:pt x="1445703" y="771168"/>
                  </a:lnTo>
                  <a:lnTo>
                    <a:pt x="1449883" y="896946"/>
                  </a:lnTo>
                  <a:lnTo>
                    <a:pt x="1430219" y="897590"/>
                  </a:lnTo>
                  <a:close/>
                  <a:moveTo>
                    <a:pt x="1580252" y="815298"/>
                  </a:moveTo>
                  <a:cubicBezTo>
                    <a:pt x="1583157" y="833414"/>
                    <a:pt x="1589627" y="846915"/>
                    <a:pt x="1599677" y="855797"/>
                  </a:cubicBezTo>
                  <a:cubicBezTo>
                    <a:pt x="1609720" y="864679"/>
                    <a:pt x="1622191" y="867944"/>
                    <a:pt x="1637075" y="865586"/>
                  </a:cubicBezTo>
                  <a:cubicBezTo>
                    <a:pt x="1651897" y="863242"/>
                    <a:pt x="1662663" y="856305"/>
                    <a:pt x="1669365" y="844775"/>
                  </a:cubicBezTo>
                  <a:cubicBezTo>
                    <a:pt x="1676074" y="833238"/>
                    <a:pt x="1677977" y="818415"/>
                    <a:pt x="1675072" y="800293"/>
                  </a:cubicBezTo>
                  <a:cubicBezTo>
                    <a:pt x="1672161" y="782110"/>
                    <a:pt x="1665711" y="768587"/>
                    <a:pt x="1655736" y="759726"/>
                  </a:cubicBezTo>
                  <a:cubicBezTo>
                    <a:pt x="1645761" y="750865"/>
                    <a:pt x="1633359" y="747606"/>
                    <a:pt x="1618543" y="749957"/>
                  </a:cubicBezTo>
                  <a:cubicBezTo>
                    <a:pt x="1603652" y="752308"/>
                    <a:pt x="1592825" y="759245"/>
                    <a:pt x="1586048" y="770755"/>
                  </a:cubicBezTo>
                  <a:cubicBezTo>
                    <a:pt x="1579270" y="782265"/>
                    <a:pt x="1577334" y="797115"/>
                    <a:pt x="1580252" y="815298"/>
                  </a:cubicBezTo>
                  <a:lnTo>
                    <a:pt x="1580252" y="815298"/>
                  </a:lnTo>
                  <a:close/>
                  <a:moveTo>
                    <a:pt x="1560241" y="818462"/>
                  </a:moveTo>
                  <a:cubicBezTo>
                    <a:pt x="1556498" y="795090"/>
                    <a:pt x="1559546" y="775884"/>
                    <a:pt x="1569391" y="760830"/>
                  </a:cubicBezTo>
                  <a:cubicBezTo>
                    <a:pt x="1579236" y="745784"/>
                    <a:pt x="1594727" y="736584"/>
                    <a:pt x="1615863" y="733244"/>
                  </a:cubicBezTo>
                  <a:cubicBezTo>
                    <a:pt x="1636931" y="729911"/>
                    <a:pt x="1654468" y="733861"/>
                    <a:pt x="1668459" y="745107"/>
                  </a:cubicBezTo>
                  <a:cubicBezTo>
                    <a:pt x="1682449" y="756353"/>
                    <a:pt x="1691327" y="773696"/>
                    <a:pt x="1695083" y="797129"/>
                  </a:cubicBezTo>
                  <a:cubicBezTo>
                    <a:pt x="1698827" y="820495"/>
                    <a:pt x="1695813" y="839701"/>
                    <a:pt x="1686029" y="854740"/>
                  </a:cubicBezTo>
                  <a:cubicBezTo>
                    <a:pt x="1676252" y="869780"/>
                    <a:pt x="1660822" y="878966"/>
                    <a:pt x="1639754" y="882299"/>
                  </a:cubicBezTo>
                  <a:cubicBezTo>
                    <a:pt x="1618618" y="885646"/>
                    <a:pt x="1601020" y="881683"/>
                    <a:pt x="1586955" y="870417"/>
                  </a:cubicBezTo>
                  <a:cubicBezTo>
                    <a:pt x="1572895" y="859150"/>
                    <a:pt x="1563991" y="841835"/>
                    <a:pt x="1560241" y="818462"/>
                  </a:cubicBezTo>
                  <a:lnTo>
                    <a:pt x="1560241" y="818462"/>
                  </a:lnTo>
                  <a:close/>
                  <a:moveTo>
                    <a:pt x="1735617" y="860627"/>
                  </a:moveTo>
                  <a:lnTo>
                    <a:pt x="1700368" y="721721"/>
                  </a:lnTo>
                  <a:lnTo>
                    <a:pt x="1794233" y="698206"/>
                  </a:lnTo>
                  <a:lnTo>
                    <a:pt x="1798658" y="715651"/>
                  </a:lnTo>
                  <a:lnTo>
                    <a:pt x="1723781" y="734416"/>
                  </a:lnTo>
                  <a:lnTo>
                    <a:pt x="1734356" y="776094"/>
                  </a:lnTo>
                  <a:lnTo>
                    <a:pt x="1799749" y="759713"/>
                  </a:lnTo>
                  <a:lnTo>
                    <a:pt x="1804051" y="776683"/>
                  </a:lnTo>
                  <a:lnTo>
                    <a:pt x="1738665" y="793071"/>
                  </a:lnTo>
                  <a:lnTo>
                    <a:pt x="1754599" y="855872"/>
                  </a:lnTo>
                  <a:lnTo>
                    <a:pt x="1735617" y="860627"/>
                  </a:lnTo>
                  <a:close/>
                  <a:moveTo>
                    <a:pt x="1985700" y="725542"/>
                  </a:moveTo>
                  <a:lnTo>
                    <a:pt x="2003400" y="718713"/>
                  </a:lnTo>
                  <a:cubicBezTo>
                    <a:pt x="2008963" y="735277"/>
                    <a:pt x="2008445" y="750377"/>
                    <a:pt x="2001838" y="764021"/>
                  </a:cubicBezTo>
                  <a:cubicBezTo>
                    <a:pt x="1995238" y="777665"/>
                    <a:pt x="1983722" y="787651"/>
                    <a:pt x="1967298" y="793985"/>
                  </a:cubicBezTo>
                  <a:cubicBezTo>
                    <a:pt x="1948384" y="801289"/>
                    <a:pt x="1931052" y="800598"/>
                    <a:pt x="1915309" y="791933"/>
                  </a:cubicBezTo>
                  <a:cubicBezTo>
                    <a:pt x="1899566" y="783261"/>
                    <a:pt x="1887266" y="767592"/>
                    <a:pt x="1878410" y="744930"/>
                  </a:cubicBezTo>
                  <a:cubicBezTo>
                    <a:pt x="1870235" y="724017"/>
                    <a:pt x="1869369" y="705238"/>
                    <a:pt x="1875819" y="688600"/>
                  </a:cubicBezTo>
                  <a:cubicBezTo>
                    <a:pt x="1882262" y="671954"/>
                    <a:pt x="1895039" y="659950"/>
                    <a:pt x="1914137" y="652586"/>
                  </a:cubicBezTo>
                  <a:cubicBezTo>
                    <a:pt x="1929341" y="646719"/>
                    <a:pt x="1943318" y="645811"/>
                    <a:pt x="1956068" y="649862"/>
                  </a:cubicBezTo>
                  <a:cubicBezTo>
                    <a:pt x="1968818" y="653913"/>
                    <a:pt x="1978588" y="662389"/>
                    <a:pt x="1985373" y="675281"/>
                  </a:cubicBezTo>
                  <a:lnTo>
                    <a:pt x="1967488" y="682177"/>
                  </a:lnTo>
                  <a:cubicBezTo>
                    <a:pt x="1962341" y="674014"/>
                    <a:pt x="1955645" y="668790"/>
                    <a:pt x="1947402" y="666508"/>
                  </a:cubicBezTo>
                  <a:cubicBezTo>
                    <a:pt x="1939159" y="664224"/>
                    <a:pt x="1929934" y="665058"/>
                    <a:pt x="1919714" y="669000"/>
                  </a:cubicBezTo>
                  <a:cubicBezTo>
                    <a:pt x="1906084" y="674258"/>
                    <a:pt x="1897371" y="683078"/>
                    <a:pt x="1893566" y="695469"/>
                  </a:cubicBezTo>
                  <a:cubicBezTo>
                    <a:pt x="1889769" y="707853"/>
                    <a:pt x="1891241" y="722689"/>
                    <a:pt x="1897998" y="739978"/>
                  </a:cubicBezTo>
                  <a:cubicBezTo>
                    <a:pt x="1904373" y="756298"/>
                    <a:pt x="1913393" y="767869"/>
                    <a:pt x="1925059" y="774705"/>
                  </a:cubicBezTo>
                  <a:cubicBezTo>
                    <a:pt x="1936725" y="781547"/>
                    <a:pt x="1949011" y="782475"/>
                    <a:pt x="1961904" y="777496"/>
                  </a:cubicBezTo>
                  <a:cubicBezTo>
                    <a:pt x="1972916" y="773248"/>
                    <a:pt x="1980600" y="766372"/>
                    <a:pt x="1984970" y="756860"/>
                  </a:cubicBezTo>
                  <a:cubicBezTo>
                    <a:pt x="1989341" y="747349"/>
                    <a:pt x="1989579" y="736909"/>
                    <a:pt x="1985700" y="725542"/>
                  </a:cubicBezTo>
                  <a:lnTo>
                    <a:pt x="1985700" y="725542"/>
                  </a:lnTo>
                  <a:close/>
                  <a:moveTo>
                    <a:pt x="2028777" y="686655"/>
                  </a:moveTo>
                  <a:cubicBezTo>
                    <a:pt x="2037095" y="703036"/>
                    <a:pt x="2047404" y="713930"/>
                    <a:pt x="2059697" y="719350"/>
                  </a:cubicBezTo>
                  <a:cubicBezTo>
                    <a:pt x="2071990" y="724769"/>
                    <a:pt x="2084863" y="724098"/>
                    <a:pt x="2098315" y="717351"/>
                  </a:cubicBezTo>
                  <a:cubicBezTo>
                    <a:pt x="2111713" y="710631"/>
                    <a:pt x="2119840" y="700760"/>
                    <a:pt x="2122690" y="687746"/>
                  </a:cubicBezTo>
                  <a:cubicBezTo>
                    <a:pt x="2125547" y="674732"/>
                    <a:pt x="2122806" y="660031"/>
                    <a:pt x="2114488" y="643650"/>
                  </a:cubicBezTo>
                  <a:cubicBezTo>
                    <a:pt x="2106135" y="627215"/>
                    <a:pt x="2095847" y="616287"/>
                    <a:pt x="2083629" y="610874"/>
                  </a:cubicBezTo>
                  <a:cubicBezTo>
                    <a:pt x="2071411" y="605455"/>
                    <a:pt x="2058599" y="606105"/>
                    <a:pt x="2045202" y="612825"/>
                  </a:cubicBezTo>
                  <a:cubicBezTo>
                    <a:pt x="2031749" y="619580"/>
                    <a:pt x="2023554" y="629457"/>
                    <a:pt x="2020629" y="642478"/>
                  </a:cubicBezTo>
                  <a:cubicBezTo>
                    <a:pt x="2017704" y="655492"/>
                    <a:pt x="2020418" y="670220"/>
                    <a:pt x="2028777" y="686655"/>
                  </a:cubicBezTo>
                  <a:lnTo>
                    <a:pt x="2028777" y="686655"/>
                  </a:lnTo>
                  <a:close/>
                  <a:moveTo>
                    <a:pt x="2010688" y="695726"/>
                  </a:moveTo>
                  <a:cubicBezTo>
                    <a:pt x="1999950" y="674603"/>
                    <a:pt x="1996963" y="655384"/>
                    <a:pt x="2001729" y="638068"/>
                  </a:cubicBezTo>
                  <a:cubicBezTo>
                    <a:pt x="2006488" y="620758"/>
                    <a:pt x="2018420" y="607304"/>
                    <a:pt x="2037524" y="597718"/>
                  </a:cubicBezTo>
                  <a:cubicBezTo>
                    <a:pt x="2056574" y="588166"/>
                    <a:pt x="2074486" y="586621"/>
                    <a:pt x="2091258" y="593098"/>
                  </a:cubicBezTo>
                  <a:cubicBezTo>
                    <a:pt x="2108038" y="599567"/>
                    <a:pt x="2121810" y="613394"/>
                    <a:pt x="2132569" y="634579"/>
                  </a:cubicBezTo>
                  <a:cubicBezTo>
                    <a:pt x="2143308" y="655702"/>
                    <a:pt x="2146321" y="674908"/>
                    <a:pt x="2141617" y="692197"/>
                  </a:cubicBezTo>
                  <a:cubicBezTo>
                    <a:pt x="2136919" y="709479"/>
                    <a:pt x="2125042" y="722899"/>
                    <a:pt x="2105992" y="732458"/>
                  </a:cubicBezTo>
                  <a:cubicBezTo>
                    <a:pt x="2086888" y="742038"/>
                    <a:pt x="2068915" y="743596"/>
                    <a:pt x="2052061" y="737126"/>
                  </a:cubicBezTo>
                  <a:cubicBezTo>
                    <a:pt x="2035213" y="730650"/>
                    <a:pt x="2021420" y="716850"/>
                    <a:pt x="2010688" y="695726"/>
                  </a:cubicBezTo>
                  <a:lnTo>
                    <a:pt x="2010688" y="695726"/>
                  </a:lnTo>
                  <a:close/>
                  <a:moveTo>
                    <a:pt x="2139797" y="571175"/>
                  </a:moveTo>
                  <a:lnTo>
                    <a:pt x="2206260" y="673817"/>
                  </a:lnTo>
                  <a:lnTo>
                    <a:pt x="2191110" y="683505"/>
                  </a:lnTo>
                  <a:lnTo>
                    <a:pt x="2113104" y="563032"/>
                  </a:lnTo>
                  <a:lnTo>
                    <a:pt x="2136647" y="547979"/>
                  </a:lnTo>
                  <a:lnTo>
                    <a:pt x="2226373" y="620948"/>
                  </a:lnTo>
                  <a:cubicBezTo>
                    <a:pt x="2228944" y="623008"/>
                    <a:pt x="2230907" y="624627"/>
                    <a:pt x="2232250" y="625805"/>
                  </a:cubicBezTo>
                  <a:cubicBezTo>
                    <a:pt x="2233601" y="626984"/>
                    <a:pt x="2234739" y="628055"/>
                    <a:pt x="2235660" y="629003"/>
                  </a:cubicBezTo>
                  <a:cubicBezTo>
                    <a:pt x="2234794" y="626707"/>
                    <a:pt x="2234071" y="624627"/>
                    <a:pt x="2233485" y="622764"/>
                  </a:cubicBezTo>
                  <a:cubicBezTo>
                    <a:pt x="2232898" y="620901"/>
                    <a:pt x="2232394" y="619105"/>
                    <a:pt x="2231971" y="617371"/>
                  </a:cubicBezTo>
                  <a:lnTo>
                    <a:pt x="2203403" y="505305"/>
                  </a:lnTo>
                  <a:lnTo>
                    <a:pt x="2227028" y="490205"/>
                  </a:lnTo>
                  <a:lnTo>
                    <a:pt x="2305034" y="610678"/>
                  </a:lnTo>
                  <a:lnTo>
                    <a:pt x="2289066" y="620887"/>
                  </a:lnTo>
                  <a:lnTo>
                    <a:pt x="2222603" y="518238"/>
                  </a:lnTo>
                  <a:cubicBezTo>
                    <a:pt x="2223346" y="520230"/>
                    <a:pt x="2224048" y="522269"/>
                    <a:pt x="2224703" y="524356"/>
                  </a:cubicBezTo>
                  <a:cubicBezTo>
                    <a:pt x="2225357" y="526449"/>
                    <a:pt x="2225971" y="528535"/>
                    <a:pt x="2226551" y="530636"/>
                  </a:cubicBezTo>
                  <a:lnTo>
                    <a:pt x="2254989" y="642668"/>
                  </a:lnTo>
                  <a:lnTo>
                    <a:pt x="2239430" y="652613"/>
                  </a:lnTo>
                  <a:lnTo>
                    <a:pt x="2149342" y="579989"/>
                  </a:lnTo>
                  <a:cubicBezTo>
                    <a:pt x="2147808" y="578817"/>
                    <a:pt x="2146253" y="577496"/>
                    <a:pt x="2144685" y="576032"/>
                  </a:cubicBezTo>
                  <a:cubicBezTo>
                    <a:pt x="2143117" y="574569"/>
                    <a:pt x="2141488" y="572950"/>
                    <a:pt x="2139797" y="571175"/>
                  </a:cubicBezTo>
                  <a:lnTo>
                    <a:pt x="2139797" y="571175"/>
                  </a:lnTo>
                  <a:close/>
                  <a:moveTo>
                    <a:pt x="2271325" y="483349"/>
                  </a:moveTo>
                  <a:lnTo>
                    <a:pt x="2348459" y="578336"/>
                  </a:lnTo>
                  <a:lnTo>
                    <a:pt x="2334441" y="589575"/>
                  </a:lnTo>
                  <a:lnTo>
                    <a:pt x="2243910" y="478085"/>
                  </a:lnTo>
                  <a:lnTo>
                    <a:pt x="2265693" y="460620"/>
                  </a:lnTo>
                  <a:lnTo>
                    <a:pt x="2362763" y="523631"/>
                  </a:lnTo>
                  <a:cubicBezTo>
                    <a:pt x="2365545" y="525399"/>
                    <a:pt x="2367666" y="526801"/>
                    <a:pt x="2369132" y="527831"/>
                  </a:cubicBezTo>
                  <a:cubicBezTo>
                    <a:pt x="2370597" y="528861"/>
                    <a:pt x="2371845" y="529802"/>
                    <a:pt x="2372868" y="530649"/>
                  </a:cubicBezTo>
                  <a:cubicBezTo>
                    <a:pt x="2371756" y="528454"/>
                    <a:pt x="2370809" y="526462"/>
                    <a:pt x="2370031" y="524674"/>
                  </a:cubicBezTo>
                  <a:cubicBezTo>
                    <a:pt x="2369247" y="522886"/>
                    <a:pt x="2368552" y="521151"/>
                    <a:pt x="2367945" y="519478"/>
                  </a:cubicBezTo>
                  <a:lnTo>
                    <a:pt x="2327473" y="411091"/>
                  </a:lnTo>
                  <a:lnTo>
                    <a:pt x="2349338" y="393565"/>
                  </a:lnTo>
                  <a:lnTo>
                    <a:pt x="2439863" y="505055"/>
                  </a:lnTo>
                  <a:lnTo>
                    <a:pt x="2425088" y="516904"/>
                  </a:lnTo>
                  <a:lnTo>
                    <a:pt x="2347954" y="421910"/>
                  </a:lnTo>
                  <a:cubicBezTo>
                    <a:pt x="2348909" y="423814"/>
                    <a:pt x="2349829" y="425765"/>
                    <a:pt x="2350702" y="427770"/>
                  </a:cubicBezTo>
                  <a:cubicBezTo>
                    <a:pt x="2351575" y="429775"/>
                    <a:pt x="2352414" y="431794"/>
                    <a:pt x="2353218" y="433813"/>
                  </a:cubicBezTo>
                  <a:lnTo>
                    <a:pt x="2393554" y="542186"/>
                  </a:lnTo>
                  <a:lnTo>
                    <a:pt x="2379154" y="553724"/>
                  </a:lnTo>
                  <a:lnTo>
                    <a:pt x="2281764" y="491092"/>
                  </a:lnTo>
                  <a:cubicBezTo>
                    <a:pt x="2280107" y="490090"/>
                    <a:pt x="2278423" y="488945"/>
                    <a:pt x="2276705" y="487651"/>
                  </a:cubicBezTo>
                  <a:cubicBezTo>
                    <a:pt x="2274987" y="486364"/>
                    <a:pt x="2273193" y="484927"/>
                    <a:pt x="2271325" y="483349"/>
                  </a:cubicBezTo>
                  <a:lnTo>
                    <a:pt x="2271325" y="483349"/>
                  </a:lnTo>
                  <a:close/>
                  <a:moveTo>
                    <a:pt x="2466351" y="480463"/>
                  </a:moveTo>
                  <a:lnTo>
                    <a:pt x="2365586" y="378004"/>
                  </a:lnTo>
                  <a:lnTo>
                    <a:pt x="2439092" y="306633"/>
                  </a:lnTo>
                  <a:lnTo>
                    <a:pt x="2451610" y="319362"/>
                  </a:lnTo>
                  <a:lnTo>
                    <a:pt x="2391965" y="377272"/>
                  </a:lnTo>
                  <a:lnTo>
                    <a:pt x="2422068" y="407880"/>
                  </a:lnTo>
                  <a:lnTo>
                    <a:pt x="2477158" y="354387"/>
                  </a:lnTo>
                  <a:lnTo>
                    <a:pt x="2488926" y="366351"/>
                  </a:lnTo>
                  <a:lnTo>
                    <a:pt x="2433829" y="419844"/>
                  </a:lnTo>
                  <a:lnTo>
                    <a:pt x="2467626" y="454204"/>
                  </a:lnTo>
                  <a:lnTo>
                    <a:pt x="2528458" y="395137"/>
                  </a:lnTo>
                  <a:lnTo>
                    <a:pt x="2541044" y="407941"/>
                  </a:lnTo>
                  <a:lnTo>
                    <a:pt x="2466351" y="480463"/>
                  </a:lnTo>
                  <a:close/>
                  <a:moveTo>
                    <a:pt x="2476926" y="289832"/>
                  </a:moveTo>
                  <a:lnTo>
                    <a:pt x="2513887" y="321551"/>
                  </a:lnTo>
                  <a:lnTo>
                    <a:pt x="2535767" y="296383"/>
                  </a:lnTo>
                  <a:cubicBezTo>
                    <a:pt x="2543655" y="287305"/>
                    <a:pt x="2547753" y="279616"/>
                    <a:pt x="2548053" y="273322"/>
                  </a:cubicBezTo>
                  <a:cubicBezTo>
                    <a:pt x="2548353" y="267029"/>
                    <a:pt x="2545046" y="260911"/>
                    <a:pt x="2538133" y="254977"/>
                  </a:cubicBezTo>
                  <a:cubicBezTo>
                    <a:pt x="2531662" y="249428"/>
                    <a:pt x="2525560" y="247274"/>
                    <a:pt x="2519819" y="248513"/>
                  </a:cubicBezTo>
                  <a:cubicBezTo>
                    <a:pt x="2514085" y="249760"/>
                    <a:pt x="2507076" y="255146"/>
                    <a:pt x="2498806" y="264664"/>
                  </a:cubicBezTo>
                  <a:lnTo>
                    <a:pt x="2476926" y="289832"/>
                  </a:lnTo>
                  <a:close/>
                  <a:moveTo>
                    <a:pt x="2451570" y="293260"/>
                  </a:moveTo>
                  <a:lnTo>
                    <a:pt x="2488101" y="251237"/>
                  </a:lnTo>
                  <a:cubicBezTo>
                    <a:pt x="2494026" y="244415"/>
                    <a:pt x="2498690" y="239652"/>
                    <a:pt x="2502072" y="236949"/>
                  </a:cubicBezTo>
                  <a:cubicBezTo>
                    <a:pt x="2505460" y="234239"/>
                    <a:pt x="2508951" y="232207"/>
                    <a:pt x="2512551" y="230838"/>
                  </a:cubicBezTo>
                  <a:cubicBezTo>
                    <a:pt x="2519035" y="228440"/>
                    <a:pt x="2525560" y="227980"/>
                    <a:pt x="2532126" y="229457"/>
                  </a:cubicBezTo>
                  <a:cubicBezTo>
                    <a:pt x="2538685" y="230933"/>
                    <a:pt x="2545005" y="234273"/>
                    <a:pt x="2551080" y="239490"/>
                  </a:cubicBezTo>
                  <a:cubicBezTo>
                    <a:pt x="2556958" y="244530"/>
                    <a:pt x="2560892" y="250092"/>
                    <a:pt x="2562889" y="256176"/>
                  </a:cubicBezTo>
                  <a:cubicBezTo>
                    <a:pt x="2564887" y="262259"/>
                    <a:pt x="2564921" y="268797"/>
                    <a:pt x="2562978" y="275788"/>
                  </a:cubicBezTo>
                  <a:cubicBezTo>
                    <a:pt x="2567833" y="272584"/>
                    <a:pt x="2572449" y="271297"/>
                    <a:pt x="2576819" y="271920"/>
                  </a:cubicBezTo>
                  <a:cubicBezTo>
                    <a:pt x="2581189" y="272543"/>
                    <a:pt x="2586923" y="275517"/>
                    <a:pt x="2594028" y="280842"/>
                  </a:cubicBezTo>
                  <a:lnTo>
                    <a:pt x="2613112" y="295035"/>
                  </a:lnTo>
                  <a:cubicBezTo>
                    <a:pt x="2617175" y="298097"/>
                    <a:pt x="2620489" y="300062"/>
                    <a:pt x="2623053" y="300936"/>
                  </a:cubicBezTo>
                  <a:cubicBezTo>
                    <a:pt x="2625616" y="301803"/>
                    <a:pt x="2627955" y="301816"/>
                    <a:pt x="2630069" y="300976"/>
                  </a:cubicBezTo>
                  <a:lnTo>
                    <a:pt x="2633103" y="303584"/>
                  </a:lnTo>
                  <a:lnTo>
                    <a:pt x="2618321" y="320582"/>
                  </a:lnTo>
                  <a:cubicBezTo>
                    <a:pt x="2614857" y="320006"/>
                    <a:pt x="2609164" y="316788"/>
                    <a:pt x="2601235" y="310928"/>
                  </a:cubicBezTo>
                  <a:cubicBezTo>
                    <a:pt x="2601037" y="310759"/>
                    <a:pt x="2600894" y="310637"/>
                    <a:pt x="2600791" y="310549"/>
                  </a:cubicBezTo>
                  <a:lnTo>
                    <a:pt x="2585805" y="299228"/>
                  </a:lnTo>
                  <a:cubicBezTo>
                    <a:pt x="2578066" y="293449"/>
                    <a:pt x="2571985" y="290923"/>
                    <a:pt x="2567546" y="291661"/>
                  </a:cubicBezTo>
                  <a:cubicBezTo>
                    <a:pt x="2563114" y="292393"/>
                    <a:pt x="2556378" y="297961"/>
                    <a:pt x="2547337" y="308367"/>
                  </a:cubicBezTo>
                  <a:lnTo>
                    <a:pt x="2526610" y="332214"/>
                  </a:lnTo>
                  <a:lnTo>
                    <a:pt x="2573348" y="372326"/>
                  </a:lnTo>
                  <a:lnTo>
                    <a:pt x="2560680" y="386899"/>
                  </a:lnTo>
                  <a:lnTo>
                    <a:pt x="2451570" y="293260"/>
                  </a:lnTo>
                  <a:close/>
                  <a:moveTo>
                    <a:pt x="2665421" y="169542"/>
                  </a:moveTo>
                  <a:lnTo>
                    <a:pt x="2676507" y="154224"/>
                  </a:lnTo>
                  <a:cubicBezTo>
                    <a:pt x="2690266" y="165084"/>
                    <a:pt x="2698120" y="178017"/>
                    <a:pt x="2700084" y="193029"/>
                  </a:cubicBezTo>
                  <a:cubicBezTo>
                    <a:pt x="2702041" y="208042"/>
                    <a:pt x="2697882" y="222655"/>
                    <a:pt x="2687607" y="236875"/>
                  </a:cubicBezTo>
                  <a:cubicBezTo>
                    <a:pt x="2675764" y="253249"/>
                    <a:pt x="2660866" y="262070"/>
                    <a:pt x="2642907" y="263343"/>
                  </a:cubicBezTo>
                  <a:cubicBezTo>
                    <a:pt x="2624955" y="264617"/>
                    <a:pt x="2606041" y="258161"/>
                    <a:pt x="2586173" y="243974"/>
                  </a:cubicBezTo>
                  <a:cubicBezTo>
                    <a:pt x="2567833" y="230886"/>
                    <a:pt x="2556801" y="215616"/>
                    <a:pt x="2553058" y="198178"/>
                  </a:cubicBezTo>
                  <a:cubicBezTo>
                    <a:pt x="2549321" y="180740"/>
                    <a:pt x="2553426" y="163749"/>
                    <a:pt x="2565385" y="147219"/>
                  </a:cubicBezTo>
                  <a:cubicBezTo>
                    <a:pt x="2574903" y="134056"/>
                    <a:pt x="2586112" y="125717"/>
                    <a:pt x="2599025" y="122201"/>
                  </a:cubicBezTo>
                  <a:cubicBezTo>
                    <a:pt x="2611932" y="118678"/>
                    <a:pt x="2624771" y="120480"/>
                    <a:pt x="2637541" y="127600"/>
                  </a:cubicBezTo>
                  <a:lnTo>
                    <a:pt x="2626346" y="143080"/>
                  </a:lnTo>
                  <a:cubicBezTo>
                    <a:pt x="2617544" y="139036"/>
                    <a:pt x="2609062" y="138290"/>
                    <a:pt x="2600907" y="140844"/>
                  </a:cubicBezTo>
                  <a:cubicBezTo>
                    <a:pt x="2592746" y="143405"/>
                    <a:pt x="2585471" y="149109"/>
                    <a:pt x="2579076" y="157950"/>
                  </a:cubicBezTo>
                  <a:cubicBezTo>
                    <a:pt x="2570546" y="169745"/>
                    <a:pt x="2568092" y="181865"/>
                    <a:pt x="2571705" y="194310"/>
                  </a:cubicBezTo>
                  <a:cubicBezTo>
                    <a:pt x="2575326" y="206748"/>
                    <a:pt x="2584707" y="218380"/>
                    <a:pt x="2599864" y="229199"/>
                  </a:cubicBezTo>
                  <a:cubicBezTo>
                    <a:pt x="2614175" y="239415"/>
                    <a:pt x="2628091" y="244225"/>
                    <a:pt x="2641625" y="243622"/>
                  </a:cubicBezTo>
                  <a:cubicBezTo>
                    <a:pt x="2655152" y="243026"/>
                    <a:pt x="2665952" y="237146"/>
                    <a:pt x="2674025" y="225981"/>
                  </a:cubicBezTo>
                  <a:cubicBezTo>
                    <a:pt x="2680918" y="216449"/>
                    <a:pt x="2683584" y="206518"/>
                    <a:pt x="2682016" y="196179"/>
                  </a:cubicBezTo>
                  <a:cubicBezTo>
                    <a:pt x="2680454" y="185841"/>
                    <a:pt x="2674925" y="176967"/>
                    <a:pt x="2665421" y="169542"/>
                  </a:cubicBezTo>
                  <a:lnTo>
                    <a:pt x="2665421" y="169542"/>
                  </a:lnTo>
                  <a:close/>
                  <a:moveTo>
                    <a:pt x="2734966" y="161283"/>
                  </a:moveTo>
                  <a:lnTo>
                    <a:pt x="2610937" y="88246"/>
                  </a:lnTo>
                  <a:lnTo>
                    <a:pt x="2663334" y="400"/>
                  </a:lnTo>
                  <a:lnTo>
                    <a:pt x="2678743" y="9478"/>
                  </a:lnTo>
                  <a:lnTo>
                    <a:pt x="2636225" y="80754"/>
                  </a:lnTo>
                  <a:lnTo>
                    <a:pt x="2673275" y="102575"/>
                  </a:lnTo>
                  <a:lnTo>
                    <a:pt x="2712547" y="36732"/>
                  </a:lnTo>
                  <a:lnTo>
                    <a:pt x="2727029" y="45261"/>
                  </a:lnTo>
                  <a:lnTo>
                    <a:pt x="2687757" y="111104"/>
                  </a:lnTo>
                  <a:lnTo>
                    <a:pt x="2729354" y="135594"/>
                  </a:lnTo>
                  <a:lnTo>
                    <a:pt x="2772718" y="62896"/>
                  </a:lnTo>
                  <a:lnTo>
                    <a:pt x="2788208" y="72014"/>
                  </a:lnTo>
                  <a:lnTo>
                    <a:pt x="2734966" y="161283"/>
                  </a:lnTo>
                  <a:close/>
                </a:path>
              </a:pathLst>
            </a:custGeom>
            <a:solidFill>
              <a:srgbClr val="263F78"/>
            </a:solidFill>
            <a:ln w="6812" cap="flat">
              <a:noFill/>
              <a:prstDash val="solid"/>
              <a:miter/>
            </a:ln>
          </p:spPr>
          <p:txBody>
            <a:bodyPr rtlCol="0" anchor="ctr"/>
            <a:lstStyle/>
            <a:p>
              <a:endParaRPr lang="en-US"/>
            </a:p>
          </p:txBody>
        </p:sp>
      </p:grpSp>
      <p:sp>
        <p:nvSpPr>
          <p:cNvPr id="30" name="TextBox 29">
            <a:extLst>
              <a:ext uri="{FF2B5EF4-FFF2-40B4-BE49-F238E27FC236}">
                <a16:creationId xmlns:a16="http://schemas.microsoft.com/office/drawing/2014/main" id="{DE1FCAAF-926D-E94B-A177-B127F9A5A2E0}"/>
              </a:ext>
            </a:extLst>
          </p:cNvPr>
          <p:cNvSpPr txBox="1"/>
          <p:nvPr/>
        </p:nvSpPr>
        <p:spPr>
          <a:xfrm>
            <a:off x="34550516" y="18740132"/>
            <a:ext cx="9623026" cy="646331"/>
          </a:xfrm>
          <a:prstGeom prst="rect">
            <a:avLst/>
          </a:prstGeom>
          <a:noFill/>
        </p:spPr>
        <p:txBody>
          <a:bodyPr wrap="square" rtlCol="0">
            <a:spAutoFit/>
          </a:bodyPr>
          <a:lstStyle/>
          <a:p>
            <a:pPr algn="ctr"/>
            <a:r>
              <a:rPr lang="en-US" sz="3600" b="1" dirty="0" err="1"/>
              <a:t>CTIPe</a:t>
            </a:r>
            <a:r>
              <a:rPr lang="en-US" sz="3600" b="1" dirty="0"/>
              <a:t> Docker Microservices</a:t>
            </a:r>
          </a:p>
        </p:txBody>
      </p:sp>
      <p:pic>
        <p:nvPicPr>
          <p:cNvPr id="12" name="Picture 11">
            <a:extLst>
              <a:ext uri="{FF2B5EF4-FFF2-40B4-BE49-F238E27FC236}">
                <a16:creationId xmlns:a16="http://schemas.microsoft.com/office/drawing/2014/main" id="{8628D3B9-FF60-6C46-BFA6-E8F1F501DBC2}"/>
              </a:ext>
            </a:extLst>
          </p:cNvPr>
          <p:cNvPicPr>
            <a:picLocks noChangeAspect="1"/>
          </p:cNvPicPr>
          <p:nvPr/>
        </p:nvPicPr>
        <p:blipFill>
          <a:blip r:embed="rId11"/>
          <a:stretch>
            <a:fillRect/>
          </a:stretch>
        </p:blipFill>
        <p:spPr>
          <a:xfrm>
            <a:off x="44815270" y="611323"/>
            <a:ext cx="3909964" cy="3928129"/>
          </a:xfrm>
          <a:prstGeom prst="rect">
            <a:avLst/>
          </a:prstGeom>
        </p:spPr>
      </p:pic>
    </p:spTree>
    <p:extLst>
      <p:ext uri="{BB962C8B-B14F-4D97-AF65-F5344CB8AC3E}">
        <p14:creationId xmlns:p14="http://schemas.microsoft.com/office/powerpoint/2010/main" val="2719594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8543</TotalTime>
  <Words>762</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Building Collaborative Proving Grounds for R2O2R – NASA/CCMC –  NOAA/Space Weather Prediction Testbed (SWPT) Partnership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dc:title>
  <dc:creator>Tina Tsui</dc:creator>
  <cp:lastModifiedBy>Holton, Rhonda J. (GSFC-585.0)[MELWOOD HORTICULTUR TRAIN CTR]</cp:lastModifiedBy>
  <cp:revision>119</cp:revision>
  <cp:lastPrinted>2018-12-01T03:24:00Z</cp:lastPrinted>
  <dcterms:created xsi:type="dcterms:W3CDTF">2018-12-01T01:01:47Z</dcterms:created>
  <dcterms:modified xsi:type="dcterms:W3CDTF">2020-11-24T15:05:08Z</dcterms:modified>
</cp:coreProperties>
</file>