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4"/>
  </p:notesMasterIdLst>
  <p:sldIdLst>
    <p:sldId id="3694" r:id="rId2"/>
    <p:sldId id="15694" r:id="rId3"/>
    <p:sldId id="3743" r:id="rId4"/>
    <p:sldId id="3742" r:id="rId5"/>
    <p:sldId id="4414" r:id="rId6"/>
    <p:sldId id="4413" r:id="rId7"/>
    <p:sldId id="4415" r:id="rId8"/>
    <p:sldId id="3746" r:id="rId9"/>
    <p:sldId id="3745" r:id="rId10"/>
    <p:sldId id="15697" r:id="rId11"/>
    <p:sldId id="15695" r:id="rId12"/>
    <p:sldId id="3710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pos="2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3E3"/>
    <a:srgbClr val="99D6EC"/>
    <a:srgbClr val="112D53"/>
    <a:srgbClr val="0066FF"/>
    <a:srgbClr val="668000"/>
    <a:srgbClr val="ECECEC"/>
    <a:srgbClr val="CCE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9910" autoAdjust="0"/>
  </p:normalViewPr>
  <p:slideViewPr>
    <p:cSldViewPr snapToGrid="0" snapToObjects="1">
      <p:cViewPr varScale="1">
        <p:scale>
          <a:sx n="98" d="100"/>
          <a:sy n="98" d="100"/>
        </p:scale>
        <p:origin x="2504" y="192"/>
      </p:cViewPr>
      <p:guideLst>
        <p:guide orient="horz" pos="456"/>
        <p:guide pos="264"/>
        <p:guide orient="horz" pos="2260"/>
        <p:guide pos="2980"/>
      </p:guideLst>
    </p:cSldViewPr>
  </p:slideViewPr>
  <p:outlineViewPr>
    <p:cViewPr>
      <p:scale>
        <a:sx n="33" d="100"/>
        <a:sy n="33" d="100"/>
      </p:scale>
      <p:origin x="0" y="-3833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-6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E2991D7-29C4-4BB9-93F1-40D8C8F28AF1}" type="datetimeFigureOut">
              <a:rPr lang="en-US" smtClean="0"/>
              <a:t>11/25/20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2D2C6D85-B1D2-4026-BA11-30D8093396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4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615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328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76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60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10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273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097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888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87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428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k object 16">
            <a:extLst>
              <a:ext uri="{FF2B5EF4-FFF2-40B4-BE49-F238E27FC236}">
                <a16:creationId xmlns:a16="http://schemas.microsoft.com/office/drawing/2014/main" id="{05EF36DB-9F80-5C4C-923E-F586DAA2156B}"/>
              </a:ext>
            </a:extLst>
          </p:cNvPr>
          <p:cNvSpPr/>
          <p:nvPr userDrawn="1"/>
        </p:nvSpPr>
        <p:spPr>
          <a:xfrm>
            <a:off x="1" y="0"/>
            <a:ext cx="9143999" cy="694944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199"/>
                </a:lnTo>
                <a:lnTo>
                  <a:pt x="0" y="73151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3" name="bk object 17">
            <a:extLst>
              <a:ext uri="{FF2B5EF4-FFF2-40B4-BE49-F238E27FC236}">
                <a16:creationId xmlns:a16="http://schemas.microsoft.com/office/drawing/2014/main" id="{81AFF77D-EDC3-624A-B3E7-4F1B9304F76C}"/>
              </a:ext>
            </a:extLst>
          </p:cNvPr>
          <p:cNvSpPr/>
          <p:nvPr userDrawn="1"/>
        </p:nvSpPr>
        <p:spPr>
          <a:xfrm>
            <a:off x="1742028" y="3584447"/>
            <a:ext cx="7401971" cy="3364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1614"/>
          <a:stretch/>
        </p:blipFill>
        <p:spPr>
          <a:xfrm>
            <a:off x="7918315" y="447039"/>
            <a:ext cx="1063125" cy="84042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11" y="635635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177270" y="4098642"/>
            <a:ext cx="3948194" cy="755848"/>
          </a:xfrm>
        </p:spPr>
        <p:txBody>
          <a:bodyPr wrap="square">
            <a:spAutoFit/>
          </a:bodyPr>
          <a:lstStyle>
            <a:lvl1pPr marL="0" indent="0" algn="l">
              <a:spcBef>
                <a:spcPts val="300"/>
              </a:spcBef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80B5E3-489A-5343-A656-AA03E3B00FAA}"/>
              </a:ext>
            </a:extLst>
          </p:cNvPr>
          <p:cNvSpPr/>
          <p:nvPr userDrawn="1"/>
        </p:nvSpPr>
        <p:spPr>
          <a:xfrm>
            <a:off x="5933440" y="538480"/>
            <a:ext cx="1849120" cy="7489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1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26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BA2BC-527D-4FAC-AD3D-851F8424A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2DF7F-4698-4C79-B845-5813862E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2F9F4-B029-4B99-8B13-7BA152B7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2D42B2-DA84-4EAC-AD56-67318FA24E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D31501EB-9527-4ADD-B9B2-89B51ADF89BF}"/>
              </a:ext>
            </a:extLst>
          </p:cNvPr>
          <p:cNvSpPr>
            <a:spLocks/>
          </p:cNvSpPr>
          <p:nvPr userDrawn="1"/>
        </p:nvSpPr>
        <p:spPr bwMode="auto">
          <a:xfrm>
            <a:off x="-346434" y="0"/>
            <a:ext cx="9490434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21278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CDA10E9-5C67-4148-864B-F3F3C56C3AB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366573-8E41-884C-9A46-968B69E936A7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3E06820-AF45-8447-870A-93CC24EA8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CB6D904-E209-9448-B66C-46D6E4395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0091EB8C-663B-8A41-BB64-1DECFB769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CD0F9D4-562D-0246-864A-D56E121E5335}"/>
              </a:ext>
            </a:extLst>
          </p:cNvPr>
          <p:cNvSpPr/>
          <p:nvPr userDrawn="1"/>
        </p:nvSpPr>
        <p:spPr>
          <a:xfrm>
            <a:off x="0" y="297712"/>
            <a:ext cx="9144000" cy="6285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672150C-F1D3-2B40-8653-DCAC3538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9E1C895-FDE9-EC46-9879-4BFA57C1BB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EA6A350-7B97-0445-AD2D-A2775CE5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5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4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80010" y="-32327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111760"/>
            <a:ext cx="9144000" cy="647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5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6A81FF6-946A-DC43-A10A-05616ECCCDBA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5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9144000" cy="61849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1104145"/>
            <a:ext cx="7795260" cy="461665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271860"/>
            <a:ext cx="7964942" cy="1400383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0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FB39B-0C45-4D43-9F12-3C3162DA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E2ABD-198F-48E5-B96A-2993BF0AB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252BA-BCE6-42E0-A116-B3A83A69A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43F6-F222-4D3A-ACAB-72C5750E0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811A4-903C-4325-84D6-AF037AC9D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</p:spTree>
    <p:extLst>
      <p:ext uri="{BB962C8B-B14F-4D97-AF65-F5344CB8AC3E}">
        <p14:creationId xmlns:p14="http://schemas.microsoft.com/office/powerpoint/2010/main" val="7622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33" r:id="rId3"/>
    <p:sldLayoutId id="2147483714" r:id="rId4"/>
    <p:sldLayoutId id="2147483718" r:id="rId5"/>
    <p:sldLayoutId id="2147483711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.pn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F6938CA-4FFB-7847-9784-140F153B3603}"/>
              </a:ext>
            </a:extLst>
          </p:cNvPr>
          <p:cNvGrpSpPr/>
          <p:nvPr/>
        </p:nvGrpSpPr>
        <p:grpSpPr>
          <a:xfrm>
            <a:off x="710217" y="2804056"/>
            <a:ext cx="4109085" cy="431354"/>
            <a:chOff x="5014909" y="1147993"/>
            <a:chExt cx="4860923" cy="510278"/>
          </a:xfrm>
          <a:effectLst>
            <a:outerShdw blurRad="317500" sx="102000" sy="102000" algn="ctr" rotWithShape="0">
              <a:schemeClr val="accent1">
                <a:lumMod val="50000"/>
                <a:alpha val="40000"/>
              </a:schemeClr>
            </a:outerShdw>
          </a:effectLst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AF998B4-14D8-2742-9FA1-C23E547E83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14909" y="1147993"/>
              <a:ext cx="2364287" cy="510278"/>
              <a:chOff x="339725" y="371475"/>
              <a:chExt cx="2647951" cy="571500"/>
            </a:xfrm>
            <a:solidFill>
              <a:srgbClr val="65CBF9"/>
            </a:solidFill>
          </p:grpSpPr>
          <p:sp>
            <p:nvSpPr>
              <p:cNvPr id="38" name="Freeform 55">
                <a:extLst>
                  <a:ext uri="{FF2B5EF4-FFF2-40B4-BE49-F238E27FC236}">
                    <a16:creationId xmlns:a16="http://schemas.microsoft.com/office/drawing/2014/main" id="{DC9E97D1-D3CA-574B-A2A7-9531DE1E6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39" name="Freeform 56">
                <a:extLst>
                  <a:ext uri="{FF2B5EF4-FFF2-40B4-BE49-F238E27FC236}">
                    <a16:creationId xmlns:a16="http://schemas.microsoft.com/office/drawing/2014/main" id="{F4B373C5-6A61-5246-8797-6E4BD803C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0" name="Freeform 57">
                <a:extLst>
                  <a:ext uri="{FF2B5EF4-FFF2-40B4-BE49-F238E27FC236}">
                    <a16:creationId xmlns:a16="http://schemas.microsoft.com/office/drawing/2014/main" id="{C6FBCAE4-DEF4-B94F-BE2D-71FAC1CD1A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1" name="Freeform 58">
                <a:extLst>
                  <a:ext uri="{FF2B5EF4-FFF2-40B4-BE49-F238E27FC236}">
                    <a16:creationId xmlns:a16="http://schemas.microsoft.com/office/drawing/2014/main" id="{6492482F-28FD-5943-A422-92A6F6C72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2" name="Freeform 59">
                <a:extLst>
                  <a:ext uri="{FF2B5EF4-FFF2-40B4-BE49-F238E27FC236}">
                    <a16:creationId xmlns:a16="http://schemas.microsoft.com/office/drawing/2014/main" id="{E995C6D0-3ACF-9D4F-A9A8-36A7F3B8E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3" name="Freeform 60">
                <a:extLst>
                  <a:ext uri="{FF2B5EF4-FFF2-40B4-BE49-F238E27FC236}">
                    <a16:creationId xmlns:a16="http://schemas.microsoft.com/office/drawing/2014/main" id="{56382F00-B897-2E40-8F6E-739C9B6FB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4" name="Freeform 61">
                <a:extLst>
                  <a:ext uri="{FF2B5EF4-FFF2-40B4-BE49-F238E27FC236}">
                    <a16:creationId xmlns:a16="http://schemas.microsoft.com/office/drawing/2014/main" id="{1E02AE62-2EA7-084E-B61A-28CAE2D68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9FA3C5C-3560-CD43-ABFD-E257614EFE6C}"/>
                </a:ext>
              </a:extLst>
            </p:cNvPr>
            <p:cNvGrpSpPr/>
            <p:nvPr/>
          </p:nvGrpSpPr>
          <p:grpSpPr>
            <a:xfrm>
              <a:off x="7506206" y="1181604"/>
              <a:ext cx="2369626" cy="450144"/>
              <a:chOff x="4764088" y="3179763"/>
              <a:chExt cx="2657475" cy="504825"/>
            </a:xfrm>
            <a:solidFill>
              <a:schemeClr val="bg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D7343EF2-D28E-8548-B29A-A4B93E882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3179763"/>
                <a:ext cx="300038" cy="504825"/>
              </a:xfrm>
              <a:custGeom>
                <a:avLst/>
                <a:gdLst>
                  <a:gd name="T0" fmla="*/ 14 w 80"/>
                  <a:gd name="T1" fmla="*/ 94 h 132"/>
                  <a:gd name="T2" fmla="*/ 40 w 80"/>
                  <a:gd name="T3" fmla="*/ 120 h 132"/>
                  <a:gd name="T4" fmla="*/ 65 w 80"/>
                  <a:gd name="T5" fmla="*/ 96 h 132"/>
                  <a:gd name="T6" fmla="*/ 35 w 80"/>
                  <a:gd name="T7" fmla="*/ 69 h 132"/>
                  <a:gd name="T8" fmla="*/ 3 w 80"/>
                  <a:gd name="T9" fmla="*/ 35 h 132"/>
                  <a:gd name="T10" fmla="*/ 41 w 80"/>
                  <a:gd name="T11" fmla="*/ 0 h 132"/>
                  <a:gd name="T12" fmla="*/ 77 w 80"/>
                  <a:gd name="T13" fmla="*/ 33 h 132"/>
                  <a:gd name="T14" fmla="*/ 63 w 80"/>
                  <a:gd name="T15" fmla="*/ 33 h 132"/>
                  <a:gd name="T16" fmla="*/ 40 w 80"/>
                  <a:gd name="T17" fmla="*/ 12 h 132"/>
                  <a:gd name="T18" fmla="*/ 17 w 80"/>
                  <a:gd name="T19" fmla="*/ 34 h 132"/>
                  <a:gd name="T20" fmla="*/ 48 w 80"/>
                  <a:gd name="T21" fmla="*/ 60 h 132"/>
                  <a:gd name="T22" fmla="*/ 80 w 80"/>
                  <a:gd name="T23" fmla="*/ 95 h 132"/>
                  <a:gd name="T24" fmla="*/ 40 w 80"/>
                  <a:gd name="T25" fmla="*/ 132 h 132"/>
                  <a:gd name="T26" fmla="*/ 0 w 80"/>
                  <a:gd name="T27" fmla="*/ 94 h 132"/>
                  <a:gd name="T28" fmla="*/ 14 w 80"/>
                  <a:gd name="T29" fmla="*/ 9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132">
                    <a:moveTo>
                      <a:pt x="14" y="94"/>
                    </a:moveTo>
                    <a:cubicBezTo>
                      <a:pt x="16" y="116"/>
                      <a:pt x="32" y="120"/>
                      <a:pt x="40" y="120"/>
                    </a:cubicBezTo>
                    <a:cubicBezTo>
                      <a:pt x="53" y="120"/>
                      <a:pt x="65" y="110"/>
                      <a:pt x="65" y="96"/>
                    </a:cubicBezTo>
                    <a:cubicBezTo>
                      <a:pt x="65" y="78"/>
                      <a:pt x="50" y="74"/>
                      <a:pt x="35" y="69"/>
                    </a:cubicBezTo>
                    <a:cubicBezTo>
                      <a:pt x="25" y="66"/>
                      <a:pt x="3" y="59"/>
                      <a:pt x="3" y="35"/>
                    </a:cubicBezTo>
                    <a:cubicBezTo>
                      <a:pt x="2" y="13"/>
                      <a:pt x="21" y="0"/>
                      <a:pt x="41" y="0"/>
                    </a:cubicBezTo>
                    <a:cubicBezTo>
                      <a:pt x="56" y="0"/>
                      <a:pt x="75" y="9"/>
                      <a:pt x="77" y="33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1" y="25"/>
                      <a:pt x="57" y="12"/>
                      <a:pt x="40" y="12"/>
                    </a:cubicBezTo>
                    <a:cubicBezTo>
                      <a:pt x="27" y="12"/>
                      <a:pt x="17" y="21"/>
                      <a:pt x="17" y="34"/>
                    </a:cubicBezTo>
                    <a:cubicBezTo>
                      <a:pt x="17" y="50"/>
                      <a:pt x="29" y="53"/>
                      <a:pt x="48" y="60"/>
                    </a:cubicBezTo>
                    <a:cubicBezTo>
                      <a:pt x="61" y="65"/>
                      <a:pt x="80" y="71"/>
                      <a:pt x="80" y="95"/>
                    </a:cubicBezTo>
                    <a:cubicBezTo>
                      <a:pt x="80" y="116"/>
                      <a:pt x="64" y="132"/>
                      <a:pt x="40" y="132"/>
                    </a:cubicBezTo>
                    <a:cubicBezTo>
                      <a:pt x="19" y="132"/>
                      <a:pt x="1" y="119"/>
                      <a:pt x="0" y="94"/>
                    </a:cubicBezTo>
                    <a:lnTo>
                      <a:pt x="14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BE20F93-C408-0844-B398-347266132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179763"/>
                <a:ext cx="468313" cy="504825"/>
              </a:xfrm>
              <a:custGeom>
                <a:avLst/>
                <a:gdLst>
                  <a:gd name="T0" fmla="*/ 125 w 125"/>
                  <a:gd name="T1" fmla="*/ 96 h 132"/>
                  <a:gd name="T2" fmla="*/ 66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6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5" y="30"/>
                      <a:pt x="91" y="13"/>
                      <a:pt x="66" y="13"/>
                    </a:cubicBezTo>
                    <a:cubicBezTo>
                      <a:pt x="36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2" name="Rectangle 7">
                <a:extLst>
                  <a:ext uri="{FF2B5EF4-FFF2-40B4-BE49-F238E27FC236}">
                    <a16:creationId xmlns:a16="http://schemas.microsoft.com/office/drawing/2014/main" id="{9A3D9C59-0C09-F34E-8561-4E435C62D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088" y="3187701"/>
                <a:ext cx="5238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59098E31-84AE-D240-AD28-667FB0F7A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1" y="3187701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2 h 309"/>
                  <a:gd name="T6" fmla="*/ 33 w 167"/>
                  <a:gd name="T7" fmla="*/ 32 h 309"/>
                  <a:gd name="T8" fmla="*/ 33 w 167"/>
                  <a:gd name="T9" fmla="*/ 138 h 309"/>
                  <a:gd name="T10" fmla="*/ 165 w 167"/>
                  <a:gd name="T11" fmla="*/ 138 h 309"/>
                  <a:gd name="T12" fmla="*/ 165 w 167"/>
                  <a:gd name="T13" fmla="*/ 169 h 309"/>
                  <a:gd name="T14" fmla="*/ 33 w 167"/>
                  <a:gd name="T15" fmla="*/ 169 h 309"/>
                  <a:gd name="T16" fmla="*/ 33 w 167"/>
                  <a:gd name="T17" fmla="*/ 277 h 309"/>
                  <a:gd name="T18" fmla="*/ 167 w 167"/>
                  <a:gd name="T19" fmla="*/ 277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5" y="138"/>
                    </a:lnTo>
                    <a:lnTo>
                      <a:pt x="165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7" y="277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0BE69CB1-5A6D-E34F-B2D2-C62D2E2DE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563" y="3187701"/>
                <a:ext cx="387350" cy="490538"/>
              </a:xfrm>
              <a:custGeom>
                <a:avLst/>
                <a:gdLst>
                  <a:gd name="T0" fmla="*/ 213 w 244"/>
                  <a:gd name="T1" fmla="*/ 258 h 309"/>
                  <a:gd name="T2" fmla="*/ 213 w 244"/>
                  <a:gd name="T3" fmla="*/ 0 h 309"/>
                  <a:gd name="T4" fmla="*/ 244 w 244"/>
                  <a:gd name="T5" fmla="*/ 0 h 309"/>
                  <a:gd name="T6" fmla="*/ 244 w 244"/>
                  <a:gd name="T7" fmla="*/ 309 h 309"/>
                  <a:gd name="T8" fmla="*/ 213 w 244"/>
                  <a:gd name="T9" fmla="*/ 309 h 309"/>
                  <a:gd name="T10" fmla="*/ 34 w 244"/>
                  <a:gd name="T11" fmla="*/ 48 h 309"/>
                  <a:gd name="T12" fmla="*/ 34 w 244"/>
                  <a:gd name="T13" fmla="*/ 309 h 309"/>
                  <a:gd name="T14" fmla="*/ 0 w 244"/>
                  <a:gd name="T15" fmla="*/ 309 h 309"/>
                  <a:gd name="T16" fmla="*/ 0 w 244"/>
                  <a:gd name="T17" fmla="*/ 0 h 309"/>
                  <a:gd name="T18" fmla="*/ 36 w 244"/>
                  <a:gd name="T19" fmla="*/ 0 h 309"/>
                  <a:gd name="T20" fmla="*/ 213 w 244"/>
                  <a:gd name="T21" fmla="*/ 25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4" h="309">
                    <a:moveTo>
                      <a:pt x="213" y="258"/>
                    </a:moveTo>
                    <a:lnTo>
                      <a:pt x="213" y="0"/>
                    </a:lnTo>
                    <a:lnTo>
                      <a:pt x="244" y="0"/>
                    </a:lnTo>
                    <a:lnTo>
                      <a:pt x="244" y="309"/>
                    </a:lnTo>
                    <a:lnTo>
                      <a:pt x="213" y="309"/>
                    </a:lnTo>
                    <a:lnTo>
                      <a:pt x="34" y="48"/>
                    </a:lnTo>
                    <a:lnTo>
                      <a:pt x="34" y="309"/>
                    </a:lnTo>
                    <a:lnTo>
                      <a:pt x="0" y="309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13" y="2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A90BF7B2-590D-9F4F-99CD-8F43A837D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3526" y="3179763"/>
                <a:ext cx="469900" cy="504825"/>
              </a:xfrm>
              <a:custGeom>
                <a:avLst/>
                <a:gdLst>
                  <a:gd name="T0" fmla="*/ 125 w 125"/>
                  <a:gd name="T1" fmla="*/ 96 h 132"/>
                  <a:gd name="T2" fmla="*/ 67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7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6" y="30"/>
                      <a:pt x="91" y="13"/>
                      <a:pt x="66" y="13"/>
                    </a:cubicBezTo>
                    <a:cubicBezTo>
                      <a:pt x="37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7" name="Freeform 11">
                <a:extLst>
                  <a:ext uri="{FF2B5EF4-FFF2-40B4-BE49-F238E27FC236}">
                    <a16:creationId xmlns:a16="http://schemas.microsoft.com/office/drawing/2014/main" id="{3C0FA28E-8A7B-2240-812C-28F4AF940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4863" y="3187701"/>
                <a:ext cx="266700" cy="490538"/>
              </a:xfrm>
              <a:custGeom>
                <a:avLst/>
                <a:gdLst>
                  <a:gd name="T0" fmla="*/ 0 w 168"/>
                  <a:gd name="T1" fmla="*/ 0 h 309"/>
                  <a:gd name="T2" fmla="*/ 168 w 168"/>
                  <a:gd name="T3" fmla="*/ 0 h 309"/>
                  <a:gd name="T4" fmla="*/ 168 w 168"/>
                  <a:gd name="T5" fmla="*/ 32 h 309"/>
                  <a:gd name="T6" fmla="*/ 33 w 168"/>
                  <a:gd name="T7" fmla="*/ 32 h 309"/>
                  <a:gd name="T8" fmla="*/ 33 w 168"/>
                  <a:gd name="T9" fmla="*/ 138 h 309"/>
                  <a:gd name="T10" fmla="*/ 168 w 168"/>
                  <a:gd name="T11" fmla="*/ 138 h 309"/>
                  <a:gd name="T12" fmla="*/ 168 w 168"/>
                  <a:gd name="T13" fmla="*/ 169 h 309"/>
                  <a:gd name="T14" fmla="*/ 33 w 168"/>
                  <a:gd name="T15" fmla="*/ 169 h 309"/>
                  <a:gd name="T16" fmla="*/ 33 w 168"/>
                  <a:gd name="T17" fmla="*/ 277 h 309"/>
                  <a:gd name="T18" fmla="*/ 168 w 168"/>
                  <a:gd name="T19" fmla="*/ 277 h 309"/>
                  <a:gd name="T20" fmla="*/ 168 w 168"/>
                  <a:gd name="T21" fmla="*/ 309 h 309"/>
                  <a:gd name="T22" fmla="*/ 0 w 168"/>
                  <a:gd name="T23" fmla="*/ 309 h 309"/>
                  <a:gd name="T24" fmla="*/ 0 w 168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309">
                    <a:moveTo>
                      <a:pt x="0" y="0"/>
                    </a:moveTo>
                    <a:lnTo>
                      <a:pt x="168" y="0"/>
                    </a:lnTo>
                    <a:lnTo>
                      <a:pt x="168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8" y="138"/>
                    </a:lnTo>
                    <a:lnTo>
                      <a:pt x="168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8" y="277"/>
                    </a:lnTo>
                    <a:lnTo>
                      <a:pt x="168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</p:grpSp>
      <p:sp>
        <p:nvSpPr>
          <p:cNvPr id="25" name="Subtitle 34">
            <a:extLst>
              <a:ext uri="{FF2B5EF4-FFF2-40B4-BE49-F238E27FC236}">
                <a16:creationId xmlns:a16="http://schemas.microsoft.com/office/drawing/2014/main" id="{AF82F2D0-4541-1541-8BDB-39D3460C3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471" y="3429000"/>
            <a:ext cx="7451560" cy="1780487"/>
          </a:xfrm>
        </p:spPr>
        <p:txBody>
          <a:bodyPr wrap="square">
            <a:spAutoFit/>
          </a:bodyPr>
          <a:lstStyle/>
          <a:p>
            <a:r>
              <a:rPr lang="en-US" sz="1800" b="1" dirty="0"/>
              <a:t>Jeff Gramling</a:t>
            </a:r>
          </a:p>
          <a:p>
            <a:r>
              <a:rPr lang="en-US" sz="1800" dirty="0"/>
              <a:t>Director, Mars Sample Return Program</a:t>
            </a:r>
          </a:p>
          <a:p>
            <a:endParaRPr lang="en-US" sz="1800" dirty="0"/>
          </a:p>
          <a:p>
            <a:r>
              <a:rPr lang="en-US" sz="1800" dirty="0"/>
              <a:t>Mars Sample Return (MSR)</a:t>
            </a:r>
          </a:p>
          <a:p>
            <a:r>
              <a:rPr lang="en-US" sz="1800" dirty="0"/>
              <a:t>Presentation to the Planetary Advisory Committee</a:t>
            </a:r>
          </a:p>
          <a:p>
            <a:r>
              <a:rPr lang="en-US" sz="1800" dirty="0"/>
              <a:t>November 30th, 2020</a:t>
            </a:r>
          </a:p>
        </p:txBody>
      </p:sp>
    </p:spTree>
    <p:extLst>
      <p:ext uri="{BB962C8B-B14F-4D97-AF65-F5344CB8AC3E}">
        <p14:creationId xmlns:p14="http://schemas.microsoft.com/office/powerpoint/2010/main" val="415042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B68E-0B97-3646-87B4-67866F4D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MSR Recent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4D631-A183-2F4F-9060-40C9D05C2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79" y="1159593"/>
            <a:ext cx="7964942" cy="3450175"/>
          </a:xfrm>
        </p:spPr>
        <p:txBody>
          <a:bodyPr/>
          <a:lstStyle/>
          <a:p>
            <a:pPr marL="400050" indent="-285750"/>
            <a:r>
              <a:rPr lang="en-US" spc="5" dirty="0">
                <a:latin typeface="Arial"/>
                <a:cs typeface="Arial"/>
              </a:rPr>
              <a:t>The MOU establishing the ESA/NASA MSR program partnership was signed by the NASA Administrator and the ESA Director General on October 5</a:t>
            </a:r>
            <a:r>
              <a:rPr lang="en-US" spc="5" baseline="30000" dirty="0">
                <a:latin typeface="Arial"/>
                <a:cs typeface="Arial"/>
              </a:rPr>
              <a:t>th</a:t>
            </a:r>
            <a:endParaRPr lang="en-US" dirty="0">
              <a:latin typeface="Arial"/>
              <a:cs typeface="Arial"/>
            </a:endParaRPr>
          </a:p>
          <a:p>
            <a:pPr marL="400050" indent="-285750"/>
            <a:r>
              <a:rPr lang="en-US" dirty="0"/>
              <a:t>IRB Final Report Released 11/10/20</a:t>
            </a:r>
          </a:p>
          <a:p>
            <a:pPr marL="400050" indent="-285750"/>
            <a:r>
              <a:rPr lang="en-US" dirty="0"/>
              <a:t>MCR completed 10/19/20</a:t>
            </a:r>
          </a:p>
          <a:p>
            <a:pPr marL="400050" indent="-285750"/>
            <a:r>
              <a:rPr lang="en-US" spc="-23" dirty="0"/>
              <a:t>SMD DPMC conducted 11/23</a:t>
            </a:r>
            <a:endParaRPr lang="en-US" dirty="0"/>
          </a:p>
          <a:p>
            <a:pPr marL="400050" indent="-285750"/>
            <a:r>
              <a:rPr lang="en-US" dirty="0"/>
              <a:t>APMC scheduled for 12/16/20</a:t>
            </a:r>
          </a:p>
          <a:p>
            <a:pPr marL="400050" indent="-285750"/>
            <a:endParaRPr lang="en-US" dirty="0"/>
          </a:p>
          <a:p>
            <a:pPr marL="400050" indent="-285750"/>
            <a:r>
              <a:rPr lang="en-US" dirty="0"/>
              <a:t>IRB and SRB both endorsed proceeding into Phase A</a:t>
            </a:r>
          </a:p>
          <a:p>
            <a:pPr>
              <a:buClr>
                <a:schemeClr val="tx1"/>
              </a:buClr>
            </a:pPr>
            <a:endParaRPr lang="en-US" spc="-23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1443" y="841785"/>
            <a:ext cx="274432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Mars Sample Return Campaign Concept</a:t>
            </a:r>
            <a:r>
              <a:rPr sz="971" spc="22" dirty="0">
                <a:solidFill>
                  <a:srgbClr val="FFFFFF"/>
                </a:solidFill>
                <a:latin typeface="Helvetica-Light"/>
                <a:cs typeface="Helvetica-Light"/>
              </a:rPr>
              <a:t> </a:t>
            </a: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Review</a:t>
            </a:r>
            <a:endParaRPr sz="971">
              <a:solidFill>
                <a:prstClr val="black"/>
              </a:solidFill>
              <a:latin typeface="Helvetica-Light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707" y="1911941"/>
            <a:ext cx="8309027" cy="2747962"/>
          </a:xfrm>
          <a:prstGeom prst="rect">
            <a:avLst/>
          </a:prstGeom>
        </p:spPr>
        <p:txBody>
          <a:bodyPr vert="horz" wrap="square" lIns="0" tIns="11206" rIns="0" bIns="0" rtlCol="0">
            <a:noAutofit/>
          </a:bodyPr>
          <a:lstStyle/>
          <a:p>
            <a:pPr marL="333953" marR="1902860" indent="-322747" defTabSz="806867">
              <a:spcBef>
                <a:spcPts val="88"/>
              </a:spcBef>
              <a:buFontTx/>
              <a:buChar char="•"/>
              <a:tabLst>
                <a:tab pos="333393" algn="l"/>
                <a:tab pos="33395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4560" y="429213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en-US" sz="2800" dirty="0"/>
              <a:t>MSR Architectural Overview</a:t>
            </a:r>
            <a:endParaRPr sz="2800" b="0" dirty="0">
              <a:solidFill>
                <a:schemeClr val="tx1"/>
              </a:solidFill>
            </a:endParaRP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73BCF43-CBDC-5F41-B2C9-2E94BE3E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3</a:t>
            </a:fld>
            <a:endParaRPr lang="en-US" dirty="0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56E86666-3C89-3040-AF8F-2ACA75F85182}"/>
              </a:ext>
            </a:extLst>
          </p:cNvPr>
          <p:cNvSpPr/>
          <p:nvPr/>
        </p:nvSpPr>
        <p:spPr bwMode="auto">
          <a:xfrm>
            <a:off x="1042902" y="1630002"/>
            <a:ext cx="6117190" cy="4185147"/>
          </a:xfrm>
          <a:custGeom>
            <a:avLst/>
            <a:gdLst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295342"/>
              <a:gd name="connsiteY0" fmla="*/ 4204992 h 4224448"/>
              <a:gd name="connsiteX1" fmla="*/ 19456 w 6295342"/>
              <a:gd name="connsiteY1" fmla="*/ 333384 h 4224448"/>
              <a:gd name="connsiteX2" fmla="*/ 252919 w 6295342"/>
              <a:gd name="connsiteY2" fmla="*/ 109648 h 4224448"/>
              <a:gd name="connsiteX3" fmla="*/ 924128 w 6295342"/>
              <a:gd name="connsiteY3" fmla="*/ 70737 h 4224448"/>
              <a:gd name="connsiteX4" fmla="*/ 5856051 w 6295342"/>
              <a:gd name="connsiteY4" fmla="*/ 90192 h 4224448"/>
              <a:gd name="connsiteX5" fmla="*/ 6079787 w 6295342"/>
              <a:gd name="connsiteY5" fmla="*/ 391750 h 4224448"/>
              <a:gd name="connsiteX6" fmla="*/ 6079787 w 6295342"/>
              <a:gd name="connsiteY6" fmla="*/ 4224448 h 4224448"/>
              <a:gd name="connsiteX7" fmla="*/ 5408579 w 6295342"/>
              <a:gd name="connsiteY7" fmla="*/ 4214720 h 4224448"/>
              <a:gd name="connsiteX8" fmla="*/ 5408579 w 6295342"/>
              <a:gd name="connsiteY8" fmla="*/ 1101869 h 4224448"/>
              <a:gd name="connsiteX9" fmla="*/ 5262664 w 6295342"/>
              <a:gd name="connsiteY9" fmla="*/ 878133 h 4224448"/>
              <a:gd name="connsiteX10" fmla="*/ 4659549 w 6295342"/>
              <a:gd name="connsiteY10" fmla="*/ 887860 h 4224448"/>
              <a:gd name="connsiteX11" fmla="*/ 4387175 w 6295342"/>
              <a:gd name="connsiteY11" fmla="*/ 1131052 h 4224448"/>
              <a:gd name="connsiteX12" fmla="*/ 4387175 w 6295342"/>
              <a:gd name="connsiteY12" fmla="*/ 4214720 h 4224448"/>
              <a:gd name="connsiteX13" fmla="*/ 3628417 w 6295342"/>
              <a:gd name="connsiteY13" fmla="*/ 4204992 h 4224448"/>
              <a:gd name="connsiteX14" fmla="*/ 3618690 w 6295342"/>
              <a:gd name="connsiteY14" fmla="*/ 1101869 h 4224448"/>
              <a:gd name="connsiteX15" fmla="*/ 3433864 w 6295342"/>
              <a:gd name="connsiteY15" fmla="*/ 868405 h 4224448"/>
              <a:gd name="connsiteX16" fmla="*/ 1031132 w 6295342"/>
              <a:gd name="connsiteY16" fmla="*/ 887860 h 4224448"/>
              <a:gd name="connsiteX17" fmla="*/ 787941 w 6295342"/>
              <a:gd name="connsiteY17" fmla="*/ 1160235 h 4224448"/>
              <a:gd name="connsiteX18" fmla="*/ 787941 w 6295342"/>
              <a:gd name="connsiteY18" fmla="*/ 4214720 h 4224448"/>
              <a:gd name="connsiteX19" fmla="*/ 0 w 6295342"/>
              <a:gd name="connsiteY19" fmla="*/ 4204992 h 4224448"/>
              <a:gd name="connsiteX0" fmla="*/ 0 w 6306507"/>
              <a:gd name="connsiteY0" fmla="*/ 4134255 h 4153711"/>
              <a:gd name="connsiteX1" fmla="*/ 19456 w 6306507"/>
              <a:gd name="connsiteY1" fmla="*/ 262647 h 4153711"/>
              <a:gd name="connsiteX2" fmla="*/ 252919 w 6306507"/>
              <a:gd name="connsiteY2" fmla="*/ 38911 h 4153711"/>
              <a:gd name="connsiteX3" fmla="*/ 924128 w 6306507"/>
              <a:gd name="connsiteY3" fmla="*/ 0 h 4153711"/>
              <a:gd name="connsiteX4" fmla="*/ 5856051 w 6306507"/>
              <a:gd name="connsiteY4" fmla="*/ 19455 h 4153711"/>
              <a:gd name="connsiteX5" fmla="*/ 6079787 w 6306507"/>
              <a:gd name="connsiteY5" fmla="*/ 321013 h 4153711"/>
              <a:gd name="connsiteX6" fmla="*/ 6079787 w 6306507"/>
              <a:gd name="connsiteY6" fmla="*/ 4153711 h 4153711"/>
              <a:gd name="connsiteX7" fmla="*/ 5408579 w 6306507"/>
              <a:gd name="connsiteY7" fmla="*/ 4143983 h 4153711"/>
              <a:gd name="connsiteX8" fmla="*/ 5408579 w 6306507"/>
              <a:gd name="connsiteY8" fmla="*/ 1031132 h 4153711"/>
              <a:gd name="connsiteX9" fmla="*/ 5262664 w 6306507"/>
              <a:gd name="connsiteY9" fmla="*/ 807396 h 4153711"/>
              <a:gd name="connsiteX10" fmla="*/ 4659549 w 6306507"/>
              <a:gd name="connsiteY10" fmla="*/ 817123 h 4153711"/>
              <a:gd name="connsiteX11" fmla="*/ 4387175 w 6306507"/>
              <a:gd name="connsiteY11" fmla="*/ 1060315 h 4153711"/>
              <a:gd name="connsiteX12" fmla="*/ 4387175 w 6306507"/>
              <a:gd name="connsiteY12" fmla="*/ 4143983 h 4153711"/>
              <a:gd name="connsiteX13" fmla="*/ 3628417 w 6306507"/>
              <a:gd name="connsiteY13" fmla="*/ 4134255 h 4153711"/>
              <a:gd name="connsiteX14" fmla="*/ 3618690 w 6306507"/>
              <a:gd name="connsiteY14" fmla="*/ 1031132 h 4153711"/>
              <a:gd name="connsiteX15" fmla="*/ 3433864 w 6306507"/>
              <a:gd name="connsiteY15" fmla="*/ 797668 h 4153711"/>
              <a:gd name="connsiteX16" fmla="*/ 1031132 w 6306507"/>
              <a:gd name="connsiteY16" fmla="*/ 817123 h 4153711"/>
              <a:gd name="connsiteX17" fmla="*/ 787941 w 6306507"/>
              <a:gd name="connsiteY17" fmla="*/ 1089498 h 4153711"/>
              <a:gd name="connsiteX18" fmla="*/ 787941 w 6306507"/>
              <a:gd name="connsiteY18" fmla="*/ 4143983 h 4153711"/>
              <a:gd name="connsiteX19" fmla="*/ 0 w 6306507"/>
              <a:gd name="connsiteY19" fmla="*/ 4134255 h 4153711"/>
              <a:gd name="connsiteX0" fmla="*/ 0 w 6080890"/>
              <a:gd name="connsiteY0" fmla="*/ 4134255 h 4153711"/>
              <a:gd name="connsiteX1" fmla="*/ 19456 w 6080890"/>
              <a:gd name="connsiteY1" fmla="*/ 262647 h 4153711"/>
              <a:gd name="connsiteX2" fmla="*/ 252919 w 6080890"/>
              <a:gd name="connsiteY2" fmla="*/ 38911 h 4153711"/>
              <a:gd name="connsiteX3" fmla="*/ 924128 w 6080890"/>
              <a:gd name="connsiteY3" fmla="*/ 0 h 4153711"/>
              <a:gd name="connsiteX4" fmla="*/ 5856051 w 6080890"/>
              <a:gd name="connsiteY4" fmla="*/ 19455 h 4153711"/>
              <a:gd name="connsiteX5" fmla="*/ 6079787 w 6080890"/>
              <a:gd name="connsiteY5" fmla="*/ 321013 h 4153711"/>
              <a:gd name="connsiteX6" fmla="*/ 6079787 w 6080890"/>
              <a:gd name="connsiteY6" fmla="*/ 4153711 h 4153711"/>
              <a:gd name="connsiteX7" fmla="*/ 5408579 w 6080890"/>
              <a:gd name="connsiteY7" fmla="*/ 4143983 h 4153711"/>
              <a:gd name="connsiteX8" fmla="*/ 5408579 w 6080890"/>
              <a:gd name="connsiteY8" fmla="*/ 1031132 h 4153711"/>
              <a:gd name="connsiteX9" fmla="*/ 5262664 w 6080890"/>
              <a:gd name="connsiteY9" fmla="*/ 807396 h 4153711"/>
              <a:gd name="connsiteX10" fmla="*/ 4659549 w 6080890"/>
              <a:gd name="connsiteY10" fmla="*/ 817123 h 4153711"/>
              <a:gd name="connsiteX11" fmla="*/ 4387175 w 6080890"/>
              <a:gd name="connsiteY11" fmla="*/ 1060315 h 4153711"/>
              <a:gd name="connsiteX12" fmla="*/ 4387175 w 6080890"/>
              <a:gd name="connsiteY12" fmla="*/ 4143983 h 4153711"/>
              <a:gd name="connsiteX13" fmla="*/ 3628417 w 6080890"/>
              <a:gd name="connsiteY13" fmla="*/ 4134255 h 4153711"/>
              <a:gd name="connsiteX14" fmla="*/ 3618690 w 6080890"/>
              <a:gd name="connsiteY14" fmla="*/ 1031132 h 4153711"/>
              <a:gd name="connsiteX15" fmla="*/ 3433864 w 6080890"/>
              <a:gd name="connsiteY15" fmla="*/ 797668 h 4153711"/>
              <a:gd name="connsiteX16" fmla="*/ 1031132 w 6080890"/>
              <a:gd name="connsiteY16" fmla="*/ 817123 h 4153711"/>
              <a:gd name="connsiteX17" fmla="*/ 787941 w 6080890"/>
              <a:gd name="connsiteY17" fmla="*/ 1089498 h 4153711"/>
              <a:gd name="connsiteX18" fmla="*/ 787941 w 6080890"/>
              <a:gd name="connsiteY18" fmla="*/ 4143983 h 4153711"/>
              <a:gd name="connsiteX19" fmla="*/ 0 w 6080890"/>
              <a:gd name="connsiteY19" fmla="*/ 4134255 h 4153711"/>
              <a:gd name="connsiteX0" fmla="*/ 0 w 6079796"/>
              <a:gd name="connsiteY0" fmla="*/ 4134255 h 4153711"/>
              <a:gd name="connsiteX1" fmla="*/ 19456 w 6079796"/>
              <a:gd name="connsiteY1" fmla="*/ 262647 h 4153711"/>
              <a:gd name="connsiteX2" fmla="*/ 252919 w 6079796"/>
              <a:gd name="connsiteY2" fmla="*/ 38911 h 4153711"/>
              <a:gd name="connsiteX3" fmla="*/ 924128 w 6079796"/>
              <a:gd name="connsiteY3" fmla="*/ 0 h 4153711"/>
              <a:gd name="connsiteX4" fmla="*/ 5622587 w 6079796"/>
              <a:gd name="connsiteY4" fmla="*/ 9727 h 4153711"/>
              <a:gd name="connsiteX5" fmla="*/ 6079787 w 6079796"/>
              <a:gd name="connsiteY5" fmla="*/ 321013 h 4153711"/>
              <a:gd name="connsiteX6" fmla="*/ 6079787 w 6079796"/>
              <a:gd name="connsiteY6" fmla="*/ 4153711 h 4153711"/>
              <a:gd name="connsiteX7" fmla="*/ 5408579 w 6079796"/>
              <a:gd name="connsiteY7" fmla="*/ 4143983 h 4153711"/>
              <a:gd name="connsiteX8" fmla="*/ 5408579 w 6079796"/>
              <a:gd name="connsiteY8" fmla="*/ 1031132 h 4153711"/>
              <a:gd name="connsiteX9" fmla="*/ 5262664 w 6079796"/>
              <a:gd name="connsiteY9" fmla="*/ 807396 h 4153711"/>
              <a:gd name="connsiteX10" fmla="*/ 4659549 w 6079796"/>
              <a:gd name="connsiteY10" fmla="*/ 817123 h 4153711"/>
              <a:gd name="connsiteX11" fmla="*/ 4387175 w 6079796"/>
              <a:gd name="connsiteY11" fmla="*/ 1060315 h 4153711"/>
              <a:gd name="connsiteX12" fmla="*/ 4387175 w 6079796"/>
              <a:gd name="connsiteY12" fmla="*/ 4143983 h 4153711"/>
              <a:gd name="connsiteX13" fmla="*/ 3628417 w 6079796"/>
              <a:gd name="connsiteY13" fmla="*/ 4134255 h 4153711"/>
              <a:gd name="connsiteX14" fmla="*/ 3618690 w 6079796"/>
              <a:gd name="connsiteY14" fmla="*/ 1031132 h 4153711"/>
              <a:gd name="connsiteX15" fmla="*/ 3433864 w 6079796"/>
              <a:gd name="connsiteY15" fmla="*/ 797668 h 4153711"/>
              <a:gd name="connsiteX16" fmla="*/ 1031132 w 6079796"/>
              <a:gd name="connsiteY16" fmla="*/ 817123 h 4153711"/>
              <a:gd name="connsiteX17" fmla="*/ 787941 w 6079796"/>
              <a:gd name="connsiteY17" fmla="*/ 1089498 h 4153711"/>
              <a:gd name="connsiteX18" fmla="*/ 787941 w 6079796"/>
              <a:gd name="connsiteY18" fmla="*/ 4143983 h 4153711"/>
              <a:gd name="connsiteX19" fmla="*/ 0 w 6079796"/>
              <a:gd name="connsiteY19" fmla="*/ 4134255 h 4153711"/>
              <a:gd name="connsiteX0" fmla="*/ 0 w 6089523"/>
              <a:gd name="connsiteY0" fmla="*/ 4134255 h 4153711"/>
              <a:gd name="connsiteX1" fmla="*/ 19456 w 6089523"/>
              <a:gd name="connsiteY1" fmla="*/ 262647 h 4153711"/>
              <a:gd name="connsiteX2" fmla="*/ 252919 w 6089523"/>
              <a:gd name="connsiteY2" fmla="*/ 38911 h 4153711"/>
              <a:gd name="connsiteX3" fmla="*/ 924128 w 6089523"/>
              <a:gd name="connsiteY3" fmla="*/ 0 h 4153711"/>
              <a:gd name="connsiteX4" fmla="*/ 5622587 w 6089523"/>
              <a:gd name="connsiteY4" fmla="*/ 9727 h 4153711"/>
              <a:gd name="connsiteX5" fmla="*/ 6089515 w 6089523"/>
              <a:gd name="connsiteY5" fmla="*/ 457200 h 4153711"/>
              <a:gd name="connsiteX6" fmla="*/ 6079787 w 6089523"/>
              <a:gd name="connsiteY6" fmla="*/ 4153711 h 4153711"/>
              <a:gd name="connsiteX7" fmla="*/ 5408579 w 6089523"/>
              <a:gd name="connsiteY7" fmla="*/ 4143983 h 4153711"/>
              <a:gd name="connsiteX8" fmla="*/ 5408579 w 6089523"/>
              <a:gd name="connsiteY8" fmla="*/ 1031132 h 4153711"/>
              <a:gd name="connsiteX9" fmla="*/ 5262664 w 6089523"/>
              <a:gd name="connsiteY9" fmla="*/ 807396 h 4153711"/>
              <a:gd name="connsiteX10" fmla="*/ 4659549 w 6089523"/>
              <a:gd name="connsiteY10" fmla="*/ 817123 h 4153711"/>
              <a:gd name="connsiteX11" fmla="*/ 4387175 w 6089523"/>
              <a:gd name="connsiteY11" fmla="*/ 1060315 h 4153711"/>
              <a:gd name="connsiteX12" fmla="*/ 4387175 w 6089523"/>
              <a:gd name="connsiteY12" fmla="*/ 4143983 h 4153711"/>
              <a:gd name="connsiteX13" fmla="*/ 3628417 w 6089523"/>
              <a:gd name="connsiteY13" fmla="*/ 4134255 h 4153711"/>
              <a:gd name="connsiteX14" fmla="*/ 3618690 w 6089523"/>
              <a:gd name="connsiteY14" fmla="*/ 1031132 h 4153711"/>
              <a:gd name="connsiteX15" fmla="*/ 3433864 w 6089523"/>
              <a:gd name="connsiteY15" fmla="*/ 797668 h 4153711"/>
              <a:gd name="connsiteX16" fmla="*/ 1031132 w 6089523"/>
              <a:gd name="connsiteY16" fmla="*/ 817123 h 4153711"/>
              <a:gd name="connsiteX17" fmla="*/ 787941 w 6089523"/>
              <a:gd name="connsiteY17" fmla="*/ 1089498 h 4153711"/>
              <a:gd name="connsiteX18" fmla="*/ 787941 w 6089523"/>
              <a:gd name="connsiteY18" fmla="*/ 4143983 h 4153711"/>
              <a:gd name="connsiteX19" fmla="*/ 0 w 6089523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262664 w 6089515"/>
              <a:gd name="connsiteY9" fmla="*/ 807396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87369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46621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20725 w 6110240"/>
              <a:gd name="connsiteY0" fmla="*/ 4134255 h 4153711"/>
              <a:gd name="connsiteX1" fmla="*/ 852 w 6110240"/>
              <a:gd name="connsiteY1" fmla="*/ 272479 h 4153711"/>
              <a:gd name="connsiteX2" fmla="*/ 273644 w 6110240"/>
              <a:gd name="connsiteY2" fmla="*/ 38911 h 4153711"/>
              <a:gd name="connsiteX3" fmla="*/ 944853 w 6110240"/>
              <a:gd name="connsiteY3" fmla="*/ 0 h 4153711"/>
              <a:gd name="connsiteX4" fmla="*/ 5643312 w 6110240"/>
              <a:gd name="connsiteY4" fmla="*/ 9727 h 4153711"/>
              <a:gd name="connsiteX5" fmla="*/ 6110240 w 6110240"/>
              <a:gd name="connsiteY5" fmla="*/ 457200 h 4153711"/>
              <a:gd name="connsiteX6" fmla="*/ 6100512 w 6110240"/>
              <a:gd name="connsiteY6" fmla="*/ 4153711 h 4153711"/>
              <a:gd name="connsiteX7" fmla="*/ 5429304 w 6110240"/>
              <a:gd name="connsiteY7" fmla="*/ 4143983 h 4153711"/>
              <a:gd name="connsiteX8" fmla="*/ 5429304 w 6110240"/>
              <a:gd name="connsiteY8" fmla="*/ 1247441 h 4153711"/>
              <a:gd name="connsiteX9" fmla="*/ 5126074 w 6110240"/>
              <a:gd name="connsiteY9" fmla="*/ 827060 h 4153711"/>
              <a:gd name="connsiteX10" fmla="*/ 4758933 w 6110240"/>
              <a:gd name="connsiteY10" fmla="*/ 826956 h 4153711"/>
              <a:gd name="connsiteX11" fmla="*/ 4417732 w 6110240"/>
              <a:gd name="connsiteY11" fmla="*/ 1247128 h 4153711"/>
              <a:gd name="connsiteX12" fmla="*/ 4407900 w 6110240"/>
              <a:gd name="connsiteY12" fmla="*/ 4143983 h 4153711"/>
              <a:gd name="connsiteX13" fmla="*/ 3649142 w 6110240"/>
              <a:gd name="connsiteY13" fmla="*/ 4134255 h 4153711"/>
              <a:gd name="connsiteX14" fmla="*/ 3639415 w 6110240"/>
              <a:gd name="connsiteY14" fmla="*/ 1345765 h 4153711"/>
              <a:gd name="connsiteX15" fmla="*/ 3287441 w 6110240"/>
              <a:gd name="connsiteY15" fmla="*/ 787836 h 4153711"/>
              <a:gd name="connsiteX16" fmla="*/ 1051857 w 6110240"/>
              <a:gd name="connsiteY16" fmla="*/ 817123 h 4153711"/>
              <a:gd name="connsiteX17" fmla="*/ 808666 w 6110240"/>
              <a:gd name="connsiteY17" fmla="*/ 1089498 h 4153711"/>
              <a:gd name="connsiteX18" fmla="*/ 808666 w 6110240"/>
              <a:gd name="connsiteY18" fmla="*/ 4143983 h 4153711"/>
              <a:gd name="connsiteX19" fmla="*/ 20725 w 6110240"/>
              <a:gd name="connsiteY19" fmla="*/ 4134255 h 4153711"/>
              <a:gd name="connsiteX0" fmla="*/ 0 w 6148509"/>
              <a:gd name="connsiteY0" fmla="*/ 4144087 h 4153711"/>
              <a:gd name="connsiteX1" fmla="*/ 39121 w 6148509"/>
              <a:gd name="connsiteY1" fmla="*/ 272479 h 4153711"/>
              <a:gd name="connsiteX2" fmla="*/ 311913 w 6148509"/>
              <a:gd name="connsiteY2" fmla="*/ 38911 h 4153711"/>
              <a:gd name="connsiteX3" fmla="*/ 983122 w 6148509"/>
              <a:gd name="connsiteY3" fmla="*/ 0 h 4153711"/>
              <a:gd name="connsiteX4" fmla="*/ 5681581 w 6148509"/>
              <a:gd name="connsiteY4" fmla="*/ 9727 h 4153711"/>
              <a:gd name="connsiteX5" fmla="*/ 6148509 w 6148509"/>
              <a:gd name="connsiteY5" fmla="*/ 457200 h 4153711"/>
              <a:gd name="connsiteX6" fmla="*/ 6138781 w 6148509"/>
              <a:gd name="connsiteY6" fmla="*/ 4153711 h 4153711"/>
              <a:gd name="connsiteX7" fmla="*/ 5467573 w 6148509"/>
              <a:gd name="connsiteY7" fmla="*/ 4143983 h 4153711"/>
              <a:gd name="connsiteX8" fmla="*/ 5467573 w 6148509"/>
              <a:gd name="connsiteY8" fmla="*/ 1247441 h 4153711"/>
              <a:gd name="connsiteX9" fmla="*/ 5164343 w 6148509"/>
              <a:gd name="connsiteY9" fmla="*/ 827060 h 4153711"/>
              <a:gd name="connsiteX10" fmla="*/ 4797202 w 6148509"/>
              <a:gd name="connsiteY10" fmla="*/ 826956 h 4153711"/>
              <a:gd name="connsiteX11" fmla="*/ 4456001 w 6148509"/>
              <a:gd name="connsiteY11" fmla="*/ 1247128 h 4153711"/>
              <a:gd name="connsiteX12" fmla="*/ 4446169 w 6148509"/>
              <a:gd name="connsiteY12" fmla="*/ 4143983 h 4153711"/>
              <a:gd name="connsiteX13" fmla="*/ 3687411 w 6148509"/>
              <a:gd name="connsiteY13" fmla="*/ 4134255 h 4153711"/>
              <a:gd name="connsiteX14" fmla="*/ 3677684 w 6148509"/>
              <a:gd name="connsiteY14" fmla="*/ 1345765 h 4153711"/>
              <a:gd name="connsiteX15" fmla="*/ 3325710 w 6148509"/>
              <a:gd name="connsiteY15" fmla="*/ 787836 h 4153711"/>
              <a:gd name="connsiteX16" fmla="*/ 1090126 w 6148509"/>
              <a:gd name="connsiteY16" fmla="*/ 817123 h 4153711"/>
              <a:gd name="connsiteX17" fmla="*/ 846935 w 6148509"/>
              <a:gd name="connsiteY17" fmla="*/ 1089498 h 4153711"/>
              <a:gd name="connsiteX18" fmla="*/ 846935 w 6148509"/>
              <a:gd name="connsiteY18" fmla="*/ 4143983 h 4153711"/>
              <a:gd name="connsiteX19" fmla="*/ 0 w 6148509"/>
              <a:gd name="connsiteY19" fmla="*/ 4144087 h 4153711"/>
              <a:gd name="connsiteX0" fmla="*/ 0 w 6119012"/>
              <a:gd name="connsiteY0" fmla="*/ 4144087 h 4153711"/>
              <a:gd name="connsiteX1" fmla="*/ 9624 w 6119012"/>
              <a:gd name="connsiteY1" fmla="*/ 272479 h 4153711"/>
              <a:gd name="connsiteX2" fmla="*/ 282416 w 6119012"/>
              <a:gd name="connsiteY2" fmla="*/ 38911 h 4153711"/>
              <a:gd name="connsiteX3" fmla="*/ 953625 w 6119012"/>
              <a:gd name="connsiteY3" fmla="*/ 0 h 4153711"/>
              <a:gd name="connsiteX4" fmla="*/ 5652084 w 6119012"/>
              <a:gd name="connsiteY4" fmla="*/ 9727 h 4153711"/>
              <a:gd name="connsiteX5" fmla="*/ 6119012 w 6119012"/>
              <a:gd name="connsiteY5" fmla="*/ 457200 h 4153711"/>
              <a:gd name="connsiteX6" fmla="*/ 6109284 w 6119012"/>
              <a:gd name="connsiteY6" fmla="*/ 4153711 h 4153711"/>
              <a:gd name="connsiteX7" fmla="*/ 5438076 w 6119012"/>
              <a:gd name="connsiteY7" fmla="*/ 4143983 h 4153711"/>
              <a:gd name="connsiteX8" fmla="*/ 5438076 w 6119012"/>
              <a:gd name="connsiteY8" fmla="*/ 1247441 h 4153711"/>
              <a:gd name="connsiteX9" fmla="*/ 5134846 w 6119012"/>
              <a:gd name="connsiteY9" fmla="*/ 827060 h 4153711"/>
              <a:gd name="connsiteX10" fmla="*/ 4767705 w 6119012"/>
              <a:gd name="connsiteY10" fmla="*/ 826956 h 4153711"/>
              <a:gd name="connsiteX11" fmla="*/ 4426504 w 6119012"/>
              <a:gd name="connsiteY11" fmla="*/ 1247128 h 4153711"/>
              <a:gd name="connsiteX12" fmla="*/ 4416672 w 6119012"/>
              <a:gd name="connsiteY12" fmla="*/ 4143983 h 4153711"/>
              <a:gd name="connsiteX13" fmla="*/ 3657914 w 6119012"/>
              <a:gd name="connsiteY13" fmla="*/ 4134255 h 4153711"/>
              <a:gd name="connsiteX14" fmla="*/ 3648187 w 6119012"/>
              <a:gd name="connsiteY14" fmla="*/ 1345765 h 4153711"/>
              <a:gd name="connsiteX15" fmla="*/ 3296213 w 6119012"/>
              <a:gd name="connsiteY15" fmla="*/ 787836 h 4153711"/>
              <a:gd name="connsiteX16" fmla="*/ 1060629 w 6119012"/>
              <a:gd name="connsiteY16" fmla="*/ 817123 h 4153711"/>
              <a:gd name="connsiteX17" fmla="*/ 817438 w 6119012"/>
              <a:gd name="connsiteY17" fmla="*/ 1089498 h 4153711"/>
              <a:gd name="connsiteX18" fmla="*/ 817438 w 6119012"/>
              <a:gd name="connsiteY18" fmla="*/ 4143983 h 4153711"/>
              <a:gd name="connsiteX19" fmla="*/ 0 w 6119012"/>
              <a:gd name="connsiteY19" fmla="*/ 4144087 h 4153711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202766 h 4212390"/>
              <a:gd name="connsiteX1" fmla="*/ 1848 w 6121068"/>
              <a:gd name="connsiteY1" fmla="*/ 409817 h 4212390"/>
              <a:gd name="connsiteX2" fmla="*/ 284472 w 6121068"/>
              <a:gd name="connsiteY2" fmla="*/ 97590 h 4212390"/>
              <a:gd name="connsiteX3" fmla="*/ 955681 w 6121068"/>
              <a:gd name="connsiteY3" fmla="*/ 58679 h 4212390"/>
              <a:gd name="connsiteX4" fmla="*/ 5654140 w 6121068"/>
              <a:gd name="connsiteY4" fmla="*/ 68406 h 4212390"/>
              <a:gd name="connsiteX5" fmla="*/ 6121068 w 6121068"/>
              <a:gd name="connsiteY5" fmla="*/ 515879 h 4212390"/>
              <a:gd name="connsiteX6" fmla="*/ 6111340 w 6121068"/>
              <a:gd name="connsiteY6" fmla="*/ 4212390 h 4212390"/>
              <a:gd name="connsiteX7" fmla="*/ 5440132 w 6121068"/>
              <a:gd name="connsiteY7" fmla="*/ 4202662 h 4212390"/>
              <a:gd name="connsiteX8" fmla="*/ 5440132 w 6121068"/>
              <a:gd name="connsiteY8" fmla="*/ 1306120 h 4212390"/>
              <a:gd name="connsiteX9" fmla="*/ 5136902 w 6121068"/>
              <a:gd name="connsiteY9" fmla="*/ 885739 h 4212390"/>
              <a:gd name="connsiteX10" fmla="*/ 4769761 w 6121068"/>
              <a:gd name="connsiteY10" fmla="*/ 885635 h 4212390"/>
              <a:gd name="connsiteX11" fmla="*/ 4428560 w 6121068"/>
              <a:gd name="connsiteY11" fmla="*/ 1305807 h 4212390"/>
              <a:gd name="connsiteX12" fmla="*/ 4418728 w 6121068"/>
              <a:gd name="connsiteY12" fmla="*/ 4202662 h 4212390"/>
              <a:gd name="connsiteX13" fmla="*/ 3659970 w 6121068"/>
              <a:gd name="connsiteY13" fmla="*/ 4192934 h 4212390"/>
              <a:gd name="connsiteX14" fmla="*/ 3650243 w 6121068"/>
              <a:gd name="connsiteY14" fmla="*/ 1404444 h 4212390"/>
              <a:gd name="connsiteX15" fmla="*/ 3298269 w 6121068"/>
              <a:gd name="connsiteY15" fmla="*/ 846515 h 4212390"/>
              <a:gd name="connsiteX16" fmla="*/ 1062685 w 6121068"/>
              <a:gd name="connsiteY16" fmla="*/ 875802 h 4212390"/>
              <a:gd name="connsiteX17" fmla="*/ 819494 w 6121068"/>
              <a:gd name="connsiteY17" fmla="*/ 1148177 h 4212390"/>
              <a:gd name="connsiteX18" fmla="*/ 819494 w 6121068"/>
              <a:gd name="connsiteY18" fmla="*/ 4202662 h 4212390"/>
              <a:gd name="connsiteX19" fmla="*/ 2056 w 6121068"/>
              <a:gd name="connsiteY19" fmla="*/ 4202766 h 4212390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062685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50382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23859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55757 h 4160169"/>
              <a:gd name="connsiteX19" fmla="*/ 2056 w 6121068"/>
              <a:gd name="connsiteY19" fmla="*/ 4150545 h 4160169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653503 w 6124328"/>
              <a:gd name="connsiteY14" fmla="*/ 1352223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2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40955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25006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342244 w 6124328"/>
              <a:gd name="connsiteY12" fmla="*/ 4155757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10424 w 6124328"/>
              <a:gd name="connsiteY1" fmla="*/ 538350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538350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453289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63434 w 6117190"/>
              <a:gd name="connsiteY10" fmla="*/ 859996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54783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60099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46525 w 6117190"/>
              <a:gd name="connsiteY9" fmla="*/ 854782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59696 h 4159696"/>
              <a:gd name="connsiteX1" fmla="*/ 1848 w 6117190"/>
              <a:gd name="connsiteY1" fmla="*/ 451808 h 4159696"/>
              <a:gd name="connsiteX2" fmla="*/ 497866 w 6117190"/>
              <a:gd name="connsiteY2" fmla="*/ 4559 h 4159696"/>
              <a:gd name="connsiteX3" fmla="*/ 1014160 w 6117190"/>
              <a:gd name="connsiteY3" fmla="*/ 11032 h 4159696"/>
              <a:gd name="connsiteX4" fmla="*/ 5671568 w 6117190"/>
              <a:gd name="connsiteY4" fmla="*/ 8649 h 4159696"/>
              <a:gd name="connsiteX5" fmla="*/ 6110435 w 6117190"/>
              <a:gd name="connsiteY5" fmla="*/ 467494 h 4159696"/>
              <a:gd name="connsiteX6" fmla="*/ 6116656 w 6117190"/>
              <a:gd name="connsiteY6" fmla="*/ 4158688 h 4159696"/>
              <a:gd name="connsiteX7" fmla="*/ 5317857 w 6117190"/>
              <a:gd name="connsiteY7" fmla="*/ 4148960 h 4159696"/>
              <a:gd name="connsiteX8" fmla="*/ 5323174 w 6117190"/>
              <a:gd name="connsiteY8" fmla="*/ 1342794 h 4159696"/>
              <a:gd name="connsiteX9" fmla="*/ 5046525 w 6117190"/>
              <a:gd name="connsiteY9" fmla="*/ 853301 h 4159696"/>
              <a:gd name="connsiteX10" fmla="*/ 4636853 w 6117190"/>
              <a:gd name="connsiteY10" fmla="*/ 847882 h 4159696"/>
              <a:gd name="connsiteX11" fmla="*/ 4343499 w 6117190"/>
              <a:gd name="connsiteY11" fmla="*/ 1347798 h 4159696"/>
              <a:gd name="connsiteX12" fmla="*/ 4344300 w 6117190"/>
              <a:gd name="connsiteY12" fmla="*/ 4154276 h 4159696"/>
              <a:gd name="connsiteX13" fmla="*/ 3548327 w 6117190"/>
              <a:gd name="connsiteY13" fmla="*/ 4149865 h 4159696"/>
              <a:gd name="connsiteX14" fmla="*/ 3543918 w 6117190"/>
              <a:gd name="connsiteY14" fmla="*/ 1334794 h 4159696"/>
              <a:gd name="connsiteX15" fmla="*/ 3314217 w 6117190"/>
              <a:gd name="connsiteY15" fmla="*/ 856607 h 4159696"/>
              <a:gd name="connsiteX16" fmla="*/ 1049308 w 6117190"/>
              <a:gd name="connsiteY16" fmla="*/ 845765 h 4159696"/>
              <a:gd name="connsiteX17" fmla="*/ 787596 w 6117190"/>
              <a:gd name="connsiteY17" fmla="*/ 1343996 h 4159696"/>
              <a:gd name="connsiteX18" fmla="*/ 803545 w 6117190"/>
              <a:gd name="connsiteY18" fmla="*/ 4154276 h 4159696"/>
              <a:gd name="connsiteX19" fmla="*/ 2056 w 6117190"/>
              <a:gd name="connsiteY19" fmla="*/ 4159696 h 4159696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203098 h 4203098"/>
              <a:gd name="connsiteX1" fmla="*/ 1848 w 6117190"/>
              <a:gd name="connsiteY1" fmla="*/ 495210 h 4203098"/>
              <a:gd name="connsiteX2" fmla="*/ 491811 w 6117190"/>
              <a:gd name="connsiteY2" fmla="*/ 60072 h 4203098"/>
              <a:gd name="connsiteX3" fmla="*/ 5671568 w 6117190"/>
              <a:gd name="connsiteY3" fmla="*/ 52051 h 4203098"/>
              <a:gd name="connsiteX4" fmla="*/ 6110435 w 6117190"/>
              <a:gd name="connsiteY4" fmla="*/ 510896 h 4203098"/>
              <a:gd name="connsiteX5" fmla="*/ 6116656 w 6117190"/>
              <a:gd name="connsiteY5" fmla="*/ 4202090 h 4203098"/>
              <a:gd name="connsiteX6" fmla="*/ 5317857 w 6117190"/>
              <a:gd name="connsiteY6" fmla="*/ 4192362 h 4203098"/>
              <a:gd name="connsiteX7" fmla="*/ 5323174 w 6117190"/>
              <a:gd name="connsiteY7" fmla="*/ 1386196 h 4203098"/>
              <a:gd name="connsiteX8" fmla="*/ 5046525 w 6117190"/>
              <a:gd name="connsiteY8" fmla="*/ 896703 h 4203098"/>
              <a:gd name="connsiteX9" fmla="*/ 4636853 w 6117190"/>
              <a:gd name="connsiteY9" fmla="*/ 891284 h 4203098"/>
              <a:gd name="connsiteX10" fmla="*/ 4343499 w 6117190"/>
              <a:gd name="connsiteY10" fmla="*/ 1391200 h 4203098"/>
              <a:gd name="connsiteX11" fmla="*/ 4344300 w 6117190"/>
              <a:gd name="connsiteY11" fmla="*/ 4197678 h 4203098"/>
              <a:gd name="connsiteX12" fmla="*/ 3548327 w 6117190"/>
              <a:gd name="connsiteY12" fmla="*/ 4193267 h 4203098"/>
              <a:gd name="connsiteX13" fmla="*/ 3543918 w 6117190"/>
              <a:gd name="connsiteY13" fmla="*/ 1378196 h 4203098"/>
              <a:gd name="connsiteX14" fmla="*/ 3314217 w 6117190"/>
              <a:gd name="connsiteY14" fmla="*/ 900009 h 4203098"/>
              <a:gd name="connsiteX15" fmla="*/ 1049308 w 6117190"/>
              <a:gd name="connsiteY15" fmla="*/ 889167 h 4203098"/>
              <a:gd name="connsiteX16" fmla="*/ 787596 w 6117190"/>
              <a:gd name="connsiteY16" fmla="*/ 1387398 h 4203098"/>
              <a:gd name="connsiteX17" fmla="*/ 803545 w 6117190"/>
              <a:gd name="connsiteY17" fmla="*/ 4197678 h 4203098"/>
              <a:gd name="connsiteX18" fmla="*/ 2056 w 6117190"/>
              <a:gd name="connsiteY18" fmla="*/ 4203098 h 4203098"/>
              <a:gd name="connsiteX0" fmla="*/ 2056 w 6117190"/>
              <a:gd name="connsiteY0" fmla="*/ 4184544 h 4184544"/>
              <a:gd name="connsiteX1" fmla="*/ 1848 w 6117190"/>
              <a:gd name="connsiteY1" fmla="*/ 476656 h 4184544"/>
              <a:gd name="connsiteX2" fmla="*/ 491811 w 6117190"/>
              <a:gd name="connsiteY2" fmla="*/ 41518 h 4184544"/>
              <a:gd name="connsiteX3" fmla="*/ 5671568 w 6117190"/>
              <a:gd name="connsiteY3" fmla="*/ 33497 h 4184544"/>
              <a:gd name="connsiteX4" fmla="*/ 6110435 w 6117190"/>
              <a:gd name="connsiteY4" fmla="*/ 492342 h 4184544"/>
              <a:gd name="connsiteX5" fmla="*/ 6116656 w 6117190"/>
              <a:gd name="connsiteY5" fmla="*/ 4183536 h 4184544"/>
              <a:gd name="connsiteX6" fmla="*/ 5317857 w 6117190"/>
              <a:gd name="connsiteY6" fmla="*/ 4173808 h 4184544"/>
              <a:gd name="connsiteX7" fmla="*/ 5323174 w 6117190"/>
              <a:gd name="connsiteY7" fmla="*/ 1367642 h 4184544"/>
              <a:gd name="connsiteX8" fmla="*/ 5046525 w 6117190"/>
              <a:gd name="connsiteY8" fmla="*/ 878149 h 4184544"/>
              <a:gd name="connsiteX9" fmla="*/ 4636853 w 6117190"/>
              <a:gd name="connsiteY9" fmla="*/ 872730 h 4184544"/>
              <a:gd name="connsiteX10" fmla="*/ 4343499 w 6117190"/>
              <a:gd name="connsiteY10" fmla="*/ 1372646 h 4184544"/>
              <a:gd name="connsiteX11" fmla="*/ 4344300 w 6117190"/>
              <a:gd name="connsiteY11" fmla="*/ 4179124 h 4184544"/>
              <a:gd name="connsiteX12" fmla="*/ 3548327 w 6117190"/>
              <a:gd name="connsiteY12" fmla="*/ 4174713 h 4184544"/>
              <a:gd name="connsiteX13" fmla="*/ 3543918 w 6117190"/>
              <a:gd name="connsiteY13" fmla="*/ 1359642 h 4184544"/>
              <a:gd name="connsiteX14" fmla="*/ 3314217 w 6117190"/>
              <a:gd name="connsiteY14" fmla="*/ 881455 h 4184544"/>
              <a:gd name="connsiteX15" fmla="*/ 1049308 w 6117190"/>
              <a:gd name="connsiteY15" fmla="*/ 870613 h 4184544"/>
              <a:gd name="connsiteX16" fmla="*/ 787596 w 6117190"/>
              <a:gd name="connsiteY16" fmla="*/ 1368844 h 4184544"/>
              <a:gd name="connsiteX17" fmla="*/ 803545 w 6117190"/>
              <a:gd name="connsiteY17" fmla="*/ 4179124 h 4184544"/>
              <a:gd name="connsiteX18" fmla="*/ 2056 w 6117190"/>
              <a:gd name="connsiteY18" fmla="*/ 4184544 h 4184544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5671568 w 6117190"/>
              <a:gd name="connsiteY3" fmla="*/ 0 h 4151047"/>
              <a:gd name="connsiteX4" fmla="*/ 6110435 w 6117190"/>
              <a:gd name="connsiteY4" fmla="*/ 458845 h 4151047"/>
              <a:gd name="connsiteX5" fmla="*/ 6116656 w 6117190"/>
              <a:gd name="connsiteY5" fmla="*/ 4150039 h 4151047"/>
              <a:gd name="connsiteX6" fmla="*/ 5317857 w 6117190"/>
              <a:gd name="connsiteY6" fmla="*/ 4140311 h 4151047"/>
              <a:gd name="connsiteX7" fmla="*/ 5323174 w 6117190"/>
              <a:gd name="connsiteY7" fmla="*/ 1334145 h 4151047"/>
              <a:gd name="connsiteX8" fmla="*/ 5046525 w 6117190"/>
              <a:gd name="connsiteY8" fmla="*/ 844652 h 4151047"/>
              <a:gd name="connsiteX9" fmla="*/ 4636853 w 6117190"/>
              <a:gd name="connsiteY9" fmla="*/ 839233 h 4151047"/>
              <a:gd name="connsiteX10" fmla="*/ 4343499 w 6117190"/>
              <a:gd name="connsiteY10" fmla="*/ 1339149 h 4151047"/>
              <a:gd name="connsiteX11" fmla="*/ 4344300 w 6117190"/>
              <a:gd name="connsiteY11" fmla="*/ 4145627 h 4151047"/>
              <a:gd name="connsiteX12" fmla="*/ 3548327 w 6117190"/>
              <a:gd name="connsiteY12" fmla="*/ 4141216 h 4151047"/>
              <a:gd name="connsiteX13" fmla="*/ 3543918 w 6117190"/>
              <a:gd name="connsiteY13" fmla="*/ 1326145 h 4151047"/>
              <a:gd name="connsiteX14" fmla="*/ 3314217 w 6117190"/>
              <a:gd name="connsiteY14" fmla="*/ 847958 h 4151047"/>
              <a:gd name="connsiteX15" fmla="*/ 1049308 w 6117190"/>
              <a:gd name="connsiteY15" fmla="*/ 837116 h 4151047"/>
              <a:gd name="connsiteX16" fmla="*/ 787596 w 6117190"/>
              <a:gd name="connsiteY16" fmla="*/ 1335347 h 4151047"/>
              <a:gd name="connsiteX17" fmla="*/ 803545 w 6117190"/>
              <a:gd name="connsiteY17" fmla="*/ 4145627 h 4151047"/>
              <a:gd name="connsiteX18" fmla="*/ 2056 w 6117190"/>
              <a:gd name="connsiteY18" fmla="*/ 4151047 h 4151047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91811 w 6117190"/>
              <a:gd name="connsiteY2" fmla="*/ 1869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506043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56857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6192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17190" h="4161721">
                <a:moveTo>
                  <a:pt x="2056" y="4161721"/>
                </a:moveTo>
                <a:cubicBezTo>
                  <a:pt x="8541" y="2871185"/>
                  <a:pt x="-4637" y="1744369"/>
                  <a:pt x="1848" y="453833"/>
                </a:cubicBezTo>
                <a:cubicBezTo>
                  <a:pt x="33482" y="153095"/>
                  <a:pt x="198850" y="42287"/>
                  <a:pt x="459789" y="905"/>
                </a:cubicBezTo>
                <a:lnTo>
                  <a:pt x="5671568" y="0"/>
                </a:lnTo>
                <a:cubicBezTo>
                  <a:pt x="5918001" y="24319"/>
                  <a:pt x="6102328" y="159855"/>
                  <a:pt x="6110435" y="469519"/>
                </a:cubicBezTo>
                <a:cubicBezTo>
                  <a:pt x="6107192" y="1701689"/>
                  <a:pt x="6119899" y="2928543"/>
                  <a:pt x="6116656" y="4160713"/>
                </a:cubicBezTo>
                <a:lnTo>
                  <a:pt x="5317857" y="4150985"/>
                </a:lnTo>
                <a:cubicBezTo>
                  <a:pt x="5319629" y="3215596"/>
                  <a:pt x="5321402" y="2280208"/>
                  <a:pt x="5323174" y="1344819"/>
                </a:cubicBezTo>
                <a:cubicBezTo>
                  <a:pt x="5308173" y="1021025"/>
                  <a:pt x="5261618" y="887942"/>
                  <a:pt x="5031026" y="850160"/>
                </a:cubicBezTo>
                <a:cubicBezTo>
                  <a:pt x="4661995" y="848354"/>
                  <a:pt x="5016217" y="851713"/>
                  <a:pt x="4636853" y="849907"/>
                </a:cubicBezTo>
                <a:cubicBezTo>
                  <a:pt x="4407241" y="887676"/>
                  <a:pt x="4360821" y="1019793"/>
                  <a:pt x="4343499" y="1349823"/>
                </a:cubicBezTo>
                <a:cubicBezTo>
                  <a:pt x="4340222" y="2315441"/>
                  <a:pt x="4347577" y="3190683"/>
                  <a:pt x="4344300" y="4156301"/>
                </a:cubicBezTo>
                <a:lnTo>
                  <a:pt x="3548327" y="4151890"/>
                </a:lnTo>
                <a:cubicBezTo>
                  <a:pt x="3545085" y="3117516"/>
                  <a:pt x="3547160" y="2371193"/>
                  <a:pt x="3543918" y="1336819"/>
                </a:cubicBezTo>
                <a:cubicBezTo>
                  <a:pt x="3539390" y="1011380"/>
                  <a:pt x="3510019" y="894013"/>
                  <a:pt x="3314217" y="858632"/>
                </a:cubicBezTo>
                <a:lnTo>
                  <a:pt x="1049308" y="847790"/>
                </a:lnTo>
                <a:cubicBezTo>
                  <a:pt x="803327" y="871486"/>
                  <a:pt x="802062" y="1027519"/>
                  <a:pt x="787596" y="1346021"/>
                </a:cubicBezTo>
                <a:cubicBezTo>
                  <a:pt x="791140" y="2307590"/>
                  <a:pt x="800001" y="3194732"/>
                  <a:pt x="803545" y="4156301"/>
                </a:cubicBezTo>
                <a:lnTo>
                  <a:pt x="2056" y="4161721"/>
                </a:lnTo>
                <a:close/>
              </a:path>
            </a:pathLst>
          </a:custGeom>
          <a:solidFill>
            <a:srgbClr val="FFD6A9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tx2">
                <a:lumMod val="60000"/>
                <a:lumOff val="40000"/>
                <a:alpha val="26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F94D74-5728-7747-AEAE-3B2F48686182}"/>
              </a:ext>
            </a:extLst>
          </p:cNvPr>
          <p:cNvSpPr/>
          <p:nvPr/>
        </p:nvSpPr>
        <p:spPr bwMode="auto">
          <a:xfrm>
            <a:off x="7853473" y="1566334"/>
            <a:ext cx="923370" cy="408411"/>
          </a:xfrm>
          <a:prstGeom prst="rect">
            <a:avLst/>
          </a:prstGeom>
          <a:solidFill>
            <a:srgbClr val="E5E3E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5" name="Rectangle 115">
            <a:extLst>
              <a:ext uri="{FF2B5EF4-FFF2-40B4-BE49-F238E27FC236}">
                <a16:creationId xmlns:a16="http://schemas.microsoft.com/office/drawing/2014/main" id="{DD8751D6-47FC-1E4E-B644-1238C72F40B4}"/>
              </a:ext>
            </a:extLst>
          </p:cNvPr>
          <p:cNvSpPr/>
          <p:nvPr/>
        </p:nvSpPr>
        <p:spPr bwMode="auto">
          <a:xfrm rot="5400000">
            <a:off x="4565164" y="2206783"/>
            <a:ext cx="848550" cy="2754377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6" name="Rectangle 116">
            <a:extLst>
              <a:ext uri="{FF2B5EF4-FFF2-40B4-BE49-F238E27FC236}">
                <a16:creationId xmlns:a16="http://schemas.microsoft.com/office/drawing/2014/main" id="{733E0883-C0C8-764C-A6B6-EE321E5355A8}"/>
              </a:ext>
            </a:extLst>
          </p:cNvPr>
          <p:cNvSpPr/>
          <p:nvPr/>
        </p:nvSpPr>
        <p:spPr bwMode="auto">
          <a:xfrm>
            <a:off x="6354305" y="3155051"/>
            <a:ext cx="796528" cy="1530879"/>
          </a:xfrm>
          <a:custGeom>
            <a:avLst/>
            <a:gdLst>
              <a:gd name="connsiteX0" fmla="*/ 0 w 789388"/>
              <a:gd name="connsiteY0" fmla="*/ 0 h 1525713"/>
              <a:gd name="connsiteX1" fmla="*/ 789388 w 789388"/>
              <a:gd name="connsiteY1" fmla="*/ 0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655127 w 789388"/>
              <a:gd name="connsiteY2" fmla="*/ 396544 h 1525713"/>
              <a:gd name="connsiteX3" fmla="*/ 789388 w 789388"/>
              <a:gd name="connsiteY3" fmla="*/ 1525713 h 1525713"/>
              <a:gd name="connsiteX4" fmla="*/ 0 w 789388"/>
              <a:gd name="connsiteY4" fmla="*/ 1525713 h 1525713"/>
              <a:gd name="connsiteX5" fmla="*/ 0 w 78938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520750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6134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968 w 791362"/>
              <a:gd name="connsiteY0" fmla="*/ 5166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968 w 791362"/>
              <a:gd name="connsiteY6" fmla="*/ 5166 h 1530879"/>
              <a:gd name="connsiteX0" fmla="*/ 11300 w 791362"/>
              <a:gd name="connsiteY0" fmla="*/ 10332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11300 w 791362"/>
              <a:gd name="connsiteY6" fmla="*/ 10332 h 1530879"/>
              <a:gd name="connsiteX0" fmla="*/ 6134 w 791362"/>
              <a:gd name="connsiteY0" fmla="*/ 15498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6134 w 791362"/>
              <a:gd name="connsiteY6" fmla="*/ 15498 h 1530879"/>
              <a:gd name="connsiteX0" fmla="*/ 13 w 1022881"/>
              <a:gd name="connsiteY0" fmla="*/ 30996 h 1530879"/>
              <a:gd name="connsiteX1" fmla="*/ 753237 w 1022881"/>
              <a:gd name="connsiteY1" fmla="*/ 0 h 1530879"/>
              <a:gd name="connsiteX2" fmla="*/ 1021933 w 1022881"/>
              <a:gd name="connsiteY2" fmla="*/ 391377 h 1530879"/>
              <a:gd name="connsiteX3" fmla="*/ 1021875 w 1022881"/>
              <a:gd name="connsiteY3" fmla="*/ 1530879 h 1530879"/>
              <a:gd name="connsiteX4" fmla="*/ 547619 w 1022881"/>
              <a:gd name="connsiteY4" fmla="*/ 1530879 h 1530879"/>
              <a:gd name="connsiteX5" fmla="*/ 231519 w 1022881"/>
              <a:gd name="connsiteY5" fmla="*/ 1207622 h 1530879"/>
              <a:gd name="connsiteX6" fmla="*/ 13 w 1022881"/>
              <a:gd name="connsiteY6" fmla="*/ 30996 h 1530879"/>
              <a:gd name="connsiteX0" fmla="*/ 328 w 795888"/>
              <a:gd name="connsiteY0" fmla="*/ 5166 h 1530879"/>
              <a:gd name="connsiteX1" fmla="*/ 526244 w 795888"/>
              <a:gd name="connsiteY1" fmla="*/ 0 h 1530879"/>
              <a:gd name="connsiteX2" fmla="*/ 794940 w 795888"/>
              <a:gd name="connsiteY2" fmla="*/ 391377 h 1530879"/>
              <a:gd name="connsiteX3" fmla="*/ 794882 w 795888"/>
              <a:gd name="connsiteY3" fmla="*/ 1530879 h 1530879"/>
              <a:gd name="connsiteX4" fmla="*/ 320626 w 795888"/>
              <a:gd name="connsiteY4" fmla="*/ 1530879 h 1530879"/>
              <a:gd name="connsiteX5" fmla="*/ 4526 w 795888"/>
              <a:gd name="connsiteY5" fmla="*/ 1207622 h 1530879"/>
              <a:gd name="connsiteX6" fmla="*/ 328 w 79588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6528" h="1530879">
                <a:moveTo>
                  <a:pt x="968" y="5166"/>
                </a:moveTo>
                <a:lnTo>
                  <a:pt x="526884" y="0"/>
                </a:lnTo>
                <a:cubicBezTo>
                  <a:pt x="789332" y="17012"/>
                  <a:pt x="791276" y="101789"/>
                  <a:pt x="795580" y="391377"/>
                </a:cubicBezTo>
                <a:cubicBezTo>
                  <a:pt x="792117" y="803929"/>
                  <a:pt x="798985" y="1118327"/>
                  <a:pt x="795522" y="1530879"/>
                </a:cubicBezTo>
                <a:lnTo>
                  <a:pt x="321266" y="1530879"/>
                </a:lnTo>
                <a:cubicBezTo>
                  <a:pt x="126686" y="1527803"/>
                  <a:pt x="52522" y="1467073"/>
                  <a:pt x="0" y="1212788"/>
                </a:cubicBezTo>
                <a:cubicBezTo>
                  <a:pt x="12377" y="818857"/>
                  <a:pt x="4089" y="796886"/>
                  <a:pt x="968" y="5166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60DD17E-BFBF-FE4F-886F-50F3F5D88927}"/>
              </a:ext>
            </a:extLst>
          </p:cNvPr>
          <p:cNvSpPr/>
          <p:nvPr/>
        </p:nvSpPr>
        <p:spPr bwMode="auto">
          <a:xfrm>
            <a:off x="7154102" y="4103966"/>
            <a:ext cx="1558886" cy="581961"/>
          </a:xfrm>
          <a:prstGeom prst="rect">
            <a:avLst/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8" name="Rectangle 118">
            <a:extLst>
              <a:ext uri="{FF2B5EF4-FFF2-40B4-BE49-F238E27FC236}">
                <a16:creationId xmlns:a16="http://schemas.microsoft.com/office/drawing/2014/main" id="{3C9CCDC8-3665-AA42-BB04-18BF98199D26}"/>
              </a:ext>
            </a:extLst>
          </p:cNvPr>
          <p:cNvSpPr/>
          <p:nvPr/>
        </p:nvSpPr>
        <p:spPr bwMode="auto">
          <a:xfrm>
            <a:off x="2821536" y="3157767"/>
            <a:ext cx="792389" cy="2625054"/>
          </a:xfrm>
          <a:custGeom>
            <a:avLst/>
            <a:gdLst>
              <a:gd name="connsiteX0" fmla="*/ 0 w 672201"/>
              <a:gd name="connsiteY0" fmla="*/ 0 h 2561309"/>
              <a:gd name="connsiteX1" fmla="*/ 672201 w 672201"/>
              <a:gd name="connsiteY1" fmla="*/ 0 h 2561309"/>
              <a:gd name="connsiteX2" fmla="*/ 672201 w 672201"/>
              <a:gd name="connsiteY2" fmla="*/ 2561309 h 2561309"/>
              <a:gd name="connsiteX3" fmla="*/ 0 w 672201"/>
              <a:gd name="connsiteY3" fmla="*/ 2561309 h 2561309"/>
              <a:gd name="connsiteX4" fmla="*/ 0 w 672201"/>
              <a:gd name="connsiteY4" fmla="*/ 0 h 2561309"/>
              <a:gd name="connsiteX0" fmla="*/ 0 w 672201"/>
              <a:gd name="connsiteY0" fmla="*/ 12307 h 2573616"/>
              <a:gd name="connsiteX1" fmla="*/ 187339 w 672201"/>
              <a:gd name="connsiteY1" fmla="*/ 0 h 2573616"/>
              <a:gd name="connsiteX2" fmla="*/ 672201 w 672201"/>
              <a:gd name="connsiteY2" fmla="*/ 12307 h 2573616"/>
              <a:gd name="connsiteX3" fmla="*/ 672201 w 672201"/>
              <a:gd name="connsiteY3" fmla="*/ 2573616 h 2573616"/>
              <a:gd name="connsiteX4" fmla="*/ 0 w 672201"/>
              <a:gd name="connsiteY4" fmla="*/ 2573616 h 2573616"/>
              <a:gd name="connsiteX5" fmla="*/ 0 w 672201"/>
              <a:gd name="connsiteY5" fmla="*/ 12307 h 2573616"/>
              <a:gd name="connsiteX0" fmla="*/ 0 w 672201"/>
              <a:gd name="connsiteY0" fmla="*/ 52290 h 2613599"/>
              <a:gd name="connsiteX1" fmla="*/ 187339 w 672201"/>
              <a:gd name="connsiteY1" fmla="*/ 39983 h 2613599"/>
              <a:gd name="connsiteX2" fmla="*/ 672201 w 672201"/>
              <a:gd name="connsiteY2" fmla="*/ 52290 h 2613599"/>
              <a:gd name="connsiteX3" fmla="*/ 672201 w 672201"/>
              <a:gd name="connsiteY3" fmla="*/ 2613599 h 2613599"/>
              <a:gd name="connsiteX4" fmla="*/ 0 w 672201"/>
              <a:gd name="connsiteY4" fmla="*/ 2613599 h 2613599"/>
              <a:gd name="connsiteX5" fmla="*/ 0 w 672201"/>
              <a:gd name="connsiteY5" fmla="*/ 52290 h 2613599"/>
              <a:gd name="connsiteX0" fmla="*/ 0 w 672201"/>
              <a:gd name="connsiteY0" fmla="*/ 17676 h 2578985"/>
              <a:gd name="connsiteX1" fmla="*/ 187339 w 672201"/>
              <a:gd name="connsiteY1" fmla="*/ 5369 h 2578985"/>
              <a:gd name="connsiteX2" fmla="*/ 672201 w 672201"/>
              <a:gd name="connsiteY2" fmla="*/ 17676 h 2578985"/>
              <a:gd name="connsiteX3" fmla="*/ 672201 w 672201"/>
              <a:gd name="connsiteY3" fmla="*/ 2578985 h 2578985"/>
              <a:gd name="connsiteX4" fmla="*/ 0 w 672201"/>
              <a:gd name="connsiteY4" fmla="*/ 2578985 h 2578985"/>
              <a:gd name="connsiteX5" fmla="*/ 0 w 672201"/>
              <a:gd name="connsiteY5" fmla="*/ 17676 h 2578985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35038 h 2578360"/>
              <a:gd name="connsiteX1" fmla="*/ 197171 w 682033"/>
              <a:gd name="connsiteY1" fmla="*/ 4744 h 2578360"/>
              <a:gd name="connsiteX2" fmla="*/ 682033 w 682033"/>
              <a:gd name="connsiteY2" fmla="*/ 17051 h 2578360"/>
              <a:gd name="connsiteX3" fmla="*/ 682033 w 682033"/>
              <a:gd name="connsiteY3" fmla="*/ 2578360 h 2578360"/>
              <a:gd name="connsiteX4" fmla="*/ 9832 w 682033"/>
              <a:gd name="connsiteY4" fmla="*/ 2578360 h 2578360"/>
              <a:gd name="connsiteX5" fmla="*/ 0 w 682033"/>
              <a:gd name="connsiteY5" fmla="*/ 135038 h 2578360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17987 h 2561309"/>
              <a:gd name="connsiteX1" fmla="*/ 246332 w 682033"/>
              <a:gd name="connsiteY1" fmla="*/ 7358 h 2561309"/>
              <a:gd name="connsiteX2" fmla="*/ 682033 w 682033"/>
              <a:gd name="connsiteY2" fmla="*/ 0 h 2561309"/>
              <a:gd name="connsiteX3" fmla="*/ 682033 w 682033"/>
              <a:gd name="connsiteY3" fmla="*/ 2561309 h 2561309"/>
              <a:gd name="connsiteX4" fmla="*/ 9832 w 682033"/>
              <a:gd name="connsiteY4" fmla="*/ 2561309 h 2561309"/>
              <a:gd name="connsiteX5" fmla="*/ 0 w 682033"/>
              <a:gd name="connsiteY5" fmla="*/ 117987 h 2561309"/>
              <a:gd name="connsiteX0" fmla="*/ 0 w 682033"/>
              <a:gd name="connsiteY0" fmla="*/ 122067 h 2565389"/>
              <a:gd name="connsiteX1" fmla="*/ 246332 w 682033"/>
              <a:gd name="connsiteY1" fmla="*/ 11438 h 2565389"/>
              <a:gd name="connsiteX2" fmla="*/ 682033 w 682033"/>
              <a:gd name="connsiteY2" fmla="*/ 4080 h 2565389"/>
              <a:gd name="connsiteX3" fmla="*/ 682033 w 682033"/>
              <a:gd name="connsiteY3" fmla="*/ 2565389 h 2565389"/>
              <a:gd name="connsiteX4" fmla="*/ 9832 w 682033"/>
              <a:gd name="connsiteY4" fmla="*/ 2565389 h 2565389"/>
              <a:gd name="connsiteX5" fmla="*/ 0 w 682033"/>
              <a:gd name="connsiteY5" fmla="*/ 122067 h 2565389"/>
              <a:gd name="connsiteX0" fmla="*/ 0 w 682033"/>
              <a:gd name="connsiteY0" fmla="*/ 123039 h 2566361"/>
              <a:gd name="connsiteX1" fmla="*/ 246332 w 682033"/>
              <a:gd name="connsiteY1" fmla="*/ 12410 h 2566361"/>
              <a:gd name="connsiteX2" fmla="*/ 682033 w 682033"/>
              <a:gd name="connsiteY2" fmla="*/ 5052 h 2566361"/>
              <a:gd name="connsiteX3" fmla="*/ 682033 w 682033"/>
              <a:gd name="connsiteY3" fmla="*/ 2566361 h 2566361"/>
              <a:gd name="connsiteX4" fmla="*/ 9832 w 682033"/>
              <a:gd name="connsiteY4" fmla="*/ 2566361 h 2566361"/>
              <a:gd name="connsiteX5" fmla="*/ 0 w 682033"/>
              <a:gd name="connsiteY5" fmla="*/ 123039 h 2566361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301689 h 2568979"/>
              <a:gd name="connsiteX1" fmla="*/ 219825 w 677615"/>
              <a:gd name="connsiteY1" fmla="*/ 9851 h 2568979"/>
              <a:gd name="connsiteX2" fmla="*/ 677615 w 677615"/>
              <a:gd name="connsiteY2" fmla="*/ 7670 h 2568979"/>
              <a:gd name="connsiteX3" fmla="*/ 677615 w 677615"/>
              <a:gd name="connsiteY3" fmla="*/ 2568979 h 2568979"/>
              <a:gd name="connsiteX4" fmla="*/ 5414 w 677615"/>
              <a:gd name="connsiteY4" fmla="*/ 2568979 h 2568979"/>
              <a:gd name="connsiteX5" fmla="*/ 0 w 677615"/>
              <a:gd name="connsiteY5" fmla="*/ 301689 h 2568979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615" h="2562078">
                <a:moveTo>
                  <a:pt x="0" y="294788"/>
                </a:moveTo>
                <a:cubicBezTo>
                  <a:pt x="9001" y="112138"/>
                  <a:pt x="73440" y="12230"/>
                  <a:pt x="219825" y="2950"/>
                </a:cubicBezTo>
                <a:cubicBezTo>
                  <a:pt x="615447" y="-3635"/>
                  <a:pt x="532381" y="3222"/>
                  <a:pt x="677615" y="769"/>
                </a:cubicBezTo>
                <a:lnTo>
                  <a:pt x="677615" y="2562078"/>
                </a:lnTo>
                <a:lnTo>
                  <a:pt x="5414" y="2562078"/>
                </a:lnTo>
                <a:cubicBezTo>
                  <a:pt x="2137" y="1747637"/>
                  <a:pt x="3277" y="1109229"/>
                  <a:pt x="0" y="294788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pic>
        <p:nvPicPr>
          <p:cNvPr id="59" name="Picture 2" descr="Image result for esa icon no background">
            <a:extLst>
              <a:ext uri="{FF2B5EF4-FFF2-40B4-BE49-F238E27FC236}">
                <a16:creationId xmlns:a16="http://schemas.microsoft.com/office/drawing/2014/main" id="{47DF16FB-EC07-5940-BC7B-9254C92CE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53473" y="1971523"/>
            <a:ext cx="923370" cy="418636"/>
          </a:xfrm>
          <a:prstGeom prst="rect">
            <a:avLst/>
          </a:prstGeom>
          <a:solidFill>
            <a:srgbClr val="CDE3FF"/>
          </a:solidFill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D8C7735-F147-8446-AE37-A01E60584AAC}"/>
              </a:ext>
            </a:extLst>
          </p:cNvPr>
          <p:cNvSpPr/>
          <p:nvPr/>
        </p:nvSpPr>
        <p:spPr bwMode="auto">
          <a:xfrm flipV="1">
            <a:off x="299931" y="5784614"/>
            <a:ext cx="8346094" cy="283464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pic>
        <p:nvPicPr>
          <p:cNvPr id="61" name="Picture 2" descr="http://www.wpclipart.com/space/solar_system/Earth/Earth_Western_Hemisphere_white_background.jpg">
            <a:extLst>
              <a:ext uri="{FF2B5EF4-FFF2-40B4-BE49-F238E27FC236}">
                <a16:creationId xmlns:a16="http://schemas.microsoft.com/office/drawing/2014/main" id="{F08AEEAD-BB5E-B542-8EDE-8E623D7A6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140" y="5606306"/>
            <a:ext cx="645758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F441EF8-EBD7-794B-AAEE-C56001A3E485}"/>
              </a:ext>
            </a:extLst>
          </p:cNvPr>
          <p:cNvSpPr/>
          <p:nvPr/>
        </p:nvSpPr>
        <p:spPr bwMode="auto">
          <a:xfrm flipV="1">
            <a:off x="299934" y="1131698"/>
            <a:ext cx="8346619" cy="281124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0451499-E164-B849-BA1D-B350CCBA3563}"/>
              </a:ext>
            </a:extLst>
          </p:cNvPr>
          <p:cNvSpPr/>
          <p:nvPr/>
        </p:nvSpPr>
        <p:spPr>
          <a:xfrm>
            <a:off x="8030132" y="5757069"/>
            <a:ext cx="64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Earth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D56268F-C3A8-0648-BA5D-41FF1A697AE8}"/>
              </a:ext>
            </a:extLst>
          </p:cNvPr>
          <p:cNvSpPr/>
          <p:nvPr/>
        </p:nvSpPr>
        <p:spPr>
          <a:xfrm>
            <a:off x="8049669" y="1102983"/>
            <a:ext cx="6206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Mars</a:t>
            </a:r>
          </a:p>
        </p:txBody>
      </p:sp>
      <p:pic>
        <p:nvPicPr>
          <p:cNvPr id="65" name="Picture 64" descr="http://d1jqu7g1y74ds1.cloudfront.net/wp-content/uploads/2010/07/Mars.jpg">
            <a:extLst>
              <a:ext uri="{FF2B5EF4-FFF2-40B4-BE49-F238E27FC236}">
                <a16:creationId xmlns:a16="http://schemas.microsoft.com/office/drawing/2014/main" id="{074C332F-118F-F646-8602-6AAB907A7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82" y="876446"/>
            <a:ext cx="957870" cy="79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3CA5DFE-3A50-F44A-A1E8-C312D6EF032D}"/>
              </a:ext>
            </a:extLst>
          </p:cNvPr>
          <p:cNvSpPr txBox="1"/>
          <p:nvPr/>
        </p:nvSpPr>
        <p:spPr>
          <a:xfrm>
            <a:off x="6486123" y="6148514"/>
            <a:ext cx="1797838" cy="253916"/>
          </a:xfrm>
          <a:prstGeom prst="rect">
            <a:avLst/>
          </a:prstGeom>
          <a:noFill/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Return and Science</a:t>
            </a:r>
          </a:p>
        </p:txBody>
      </p:sp>
      <p:pic>
        <p:nvPicPr>
          <p:cNvPr id="67" name="Picture 47" descr="building2">
            <a:extLst>
              <a:ext uri="{FF2B5EF4-FFF2-40B4-BE49-F238E27FC236}">
                <a16:creationId xmlns:a16="http://schemas.microsoft.com/office/drawing/2014/main" id="{B4822825-AA79-0143-AFD2-3BEAC6E5F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60" y="4978779"/>
            <a:ext cx="11382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10F0D3A-66DB-A04D-9778-757B704AD896}"/>
              </a:ext>
            </a:extLst>
          </p:cNvPr>
          <p:cNvCxnSpPr/>
          <p:nvPr/>
        </p:nvCxnSpPr>
        <p:spPr bwMode="auto">
          <a:xfrm>
            <a:off x="7230467" y="5346937"/>
            <a:ext cx="289568" cy="0"/>
          </a:xfrm>
          <a:prstGeom prst="straightConnector1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E990708-0476-5240-9E5F-84CF653D4BE2}"/>
              </a:ext>
            </a:extLst>
          </p:cNvPr>
          <p:cNvCxnSpPr>
            <a:cxnSpLocks/>
          </p:cNvCxnSpPr>
          <p:nvPr/>
        </p:nvCxnSpPr>
        <p:spPr bwMode="auto">
          <a:xfrm>
            <a:off x="5695803" y="1931897"/>
            <a:ext cx="368798" cy="31159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0E236C4E-173F-AC4A-B00E-1BDA83026861}"/>
              </a:ext>
            </a:extLst>
          </p:cNvPr>
          <p:cNvSpPr txBox="1"/>
          <p:nvPr/>
        </p:nvSpPr>
        <p:spPr>
          <a:xfrm>
            <a:off x="4206757" y="6148514"/>
            <a:ext cx="1598683" cy="25391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Retrieval Lander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928BCAB-724D-634D-9A7E-88190DFE9C04}"/>
              </a:ext>
            </a:extLst>
          </p:cNvPr>
          <p:cNvCxnSpPr>
            <a:cxnSpLocks/>
          </p:cNvCxnSpPr>
          <p:nvPr/>
        </p:nvCxnSpPr>
        <p:spPr bwMode="auto">
          <a:xfrm>
            <a:off x="6659695" y="2296247"/>
            <a:ext cx="100249" cy="27506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FE9F902-6B69-EF4B-BE43-C4BBE578DFC6}"/>
              </a:ext>
            </a:extLst>
          </p:cNvPr>
          <p:cNvSpPr txBox="1"/>
          <p:nvPr/>
        </p:nvSpPr>
        <p:spPr>
          <a:xfrm>
            <a:off x="3315153" y="2218418"/>
            <a:ext cx="94947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Retrieval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1E53F38-6895-A141-8714-6141E6525CB2}"/>
              </a:ext>
            </a:extLst>
          </p:cNvPr>
          <p:cNvSpPr txBox="1"/>
          <p:nvPr/>
        </p:nvSpPr>
        <p:spPr>
          <a:xfrm>
            <a:off x="6242539" y="1698761"/>
            <a:ext cx="923370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Ascent</a:t>
            </a:r>
          </a:p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Vehicle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AC996D8-9C28-854D-887C-26798F08CDEF}"/>
              </a:ext>
            </a:extLst>
          </p:cNvPr>
          <p:cNvSpPr txBox="1"/>
          <p:nvPr/>
        </p:nvSpPr>
        <p:spPr>
          <a:xfrm>
            <a:off x="6817864" y="2673301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Orbiting Sample</a:t>
            </a:r>
          </a:p>
        </p:txBody>
      </p:sp>
      <p:pic>
        <p:nvPicPr>
          <p:cNvPr id="75" name="Picture 14" descr="missle1">
            <a:extLst>
              <a:ext uri="{FF2B5EF4-FFF2-40B4-BE49-F238E27FC236}">
                <a16:creationId xmlns:a16="http://schemas.microsoft.com/office/drawing/2014/main" id="{235DD169-F8CC-C04D-A68D-2ACF69935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911904" y="4672680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20" descr="capsel2">
            <a:extLst>
              <a:ext uri="{FF2B5EF4-FFF2-40B4-BE49-F238E27FC236}">
                <a16:creationId xmlns:a16="http://schemas.microsoft.com/office/drawing/2014/main" id="{C5F5DCAE-B5F2-8F4A-9ECC-4DDEE2D43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32874">
            <a:off x="4681616" y="2585280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15" descr="capsle">
            <a:extLst>
              <a:ext uri="{FF2B5EF4-FFF2-40B4-BE49-F238E27FC236}">
                <a16:creationId xmlns:a16="http://schemas.microsoft.com/office/drawing/2014/main" id="{9088F030-F7F7-5349-8333-4C2B314C7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305" y="3924516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B4FBFAB-44A2-404D-9A4B-EAE3610E891A}"/>
              </a:ext>
            </a:extLst>
          </p:cNvPr>
          <p:cNvCxnSpPr>
            <a:cxnSpLocks/>
          </p:cNvCxnSpPr>
          <p:nvPr/>
        </p:nvCxnSpPr>
        <p:spPr bwMode="auto">
          <a:xfrm flipV="1">
            <a:off x="4993228" y="4341296"/>
            <a:ext cx="0" cy="25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2101E57-35CF-2C46-A78F-B5D40023E515}"/>
              </a:ext>
            </a:extLst>
          </p:cNvPr>
          <p:cNvCxnSpPr>
            <a:cxnSpLocks/>
          </p:cNvCxnSpPr>
          <p:nvPr/>
        </p:nvCxnSpPr>
        <p:spPr bwMode="auto">
          <a:xfrm flipV="1">
            <a:off x="4987912" y="2436799"/>
            <a:ext cx="0" cy="22587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139905A-C7AC-FB40-B4F0-8DA9A6D8183B}"/>
              </a:ext>
            </a:extLst>
          </p:cNvPr>
          <p:cNvCxnSpPr>
            <a:cxnSpLocks/>
          </p:cNvCxnSpPr>
          <p:nvPr/>
        </p:nvCxnSpPr>
        <p:spPr bwMode="auto">
          <a:xfrm flipV="1">
            <a:off x="4998544" y="3175438"/>
            <a:ext cx="0" cy="61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D532A67-7B2E-C04F-B0C4-65BDD7AA6069}"/>
              </a:ext>
            </a:extLst>
          </p:cNvPr>
          <p:cNvCxnSpPr>
            <a:cxnSpLocks/>
          </p:cNvCxnSpPr>
          <p:nvPr/>
        </p:nvCxnSpPr>
        <p:spPr bwMode="auto">
          <a:xfrm flipH="1">
            <a:off x="3133349" y="2181452"/>
            <a:ext cx="1296000" cy="4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1A4EDE8-900D-734A-942C-D9DA127F03E7}"/>
              </a:ext>
            </a:extLst>
          </p:cNvPr>
          <p:cNvCxnSpPr>
            <a:cxnSpLocks/>
          </p:cNvCxnSpPr>
          <p:nvPr/>
        </p:nvCxnSpPr>
        <p:spPr bwMode="auto">
          <a:xfrm>
            <a:off x="3133349" y="2066572"/>
            <a:ext cx="1296000" cy="0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F2340C85-FA20-634A-BEE7-54B26A8F491C}"/>
              </a:ext>
            </a:extLst>
          </p:cNvPr>
          <p:cNvSpPr txBox="1"/>
          <p:nvPr/>
        </p:nvSpPr>
        <p:spPr>
          <a:xfrm>
            <a:off x="1389118" y="1596154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2020</a:t>
            </a:r>
          </a:p>
        </p:txBody>
      </p:sp>
      <p:pic>
        <p:nvPicPr>
          <p:cNvPr id="84" name="Picture 14" descr="missle1">
            <a:extLst>
              <a:ext uri="{FF2B5EF4-FFF2-40B4-BE49-F238E27FC236}">
                <a16:creationId xmlns:a16="http://schemas.microsoft.com/office/drawing/2014/main" id="{23FA4095-C383-1D44-BD22-7C792D750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377313" y="4667189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0" descr="capsel2">
            <a:extLst>
              <a:ext uri="{FF2B5EF4-FFF2-40B4-BE49-F238E27FC236}">
                <a16:creationId xmlns:a16="http://schemas.microsoft.com/office/drawing/2014/main" id="{5CCBD26E-1633-E744-A06E-F90230BC1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82600">
            <a:off x="1127735" y="2586483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15" descr="capsle">
            <a:extLst>
              <a:ext uri="{FF2B5EF4-FFF2-40B4-BE49-F238E27FC236}">
                <a16:creationId xmlns:a16="http://schemas.microsoft.com/office/drawing/2014/main" id="{C89FCF54-C7BC-864B-B916-4B38B5528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590" y="3924516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20C482E-660E-B24A-A14C-F7734D40BEFF}"/>
              </a:ext>
            </a:extLst>
          </p:cNvPr>
          <p:cNvCxnSpPr/>
          <p:nvPr/>
        </p:nvCxnSpPr>
        <p:spPr bwMode="auto">
          <a:xfrm flipV="1">
            <a:off x="1445575" y="4341296"/>
            <a:ext cx="0" cy="2520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733803A-5501-1147-80FB-B1AD022E5F5E}"/>
              </a:ext>
            </a:extLst>
          </p:cNvPr>
          <p:cNvCxnSpPr/>
          <p:nvPr/>
        </p:nvCxnSpPr>
        <p:spPr bwMode="auto">
          <a:xfrm flipV="1">
            <a:off x="1445575" y="3175438"/>
            <a:ext cx="0" cy="6120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14BB227-A292-2B4C-A77D-C7361AD8B557}"/>
              </a:ext>
            </a:extLst>
          </p:cNvPr>
          <p:cNvCxnSpPr/>
          <p:nvPr/>
        </p:nvCxnSpPr>
        <p:spPr bwMode="auto">
          <a:xfrm flipV="1">
            <a:off x="1445575" y="2358632"/>
            <a:ext cx="0" cy="304037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C364785-B1CC-EC46-883B-65A337C2F658}"/>
              </a:ext>
            </a:extLst>
          </p:cNvPr>
          <p:cNvSpPr txBox="1"/>
          <p:nvPr/>
        </p:nvSpPr>
        <p:spPr>
          <a:xfrm>
            <a:off x="946285" y="6148514"/>
            <a:ext cx="967136" cy="2539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Mars2020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5CB19DB5-3512-564D-A6C8-462BD013BC4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303" y="1990090"/>
            <a:ext cx="55413" cy="239516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22F55377-34A5-F444-BFCA-81C49C4C7E6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798" y="1990090"/>
            <a:ext cx="55413" cy="239516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D7D512E7-7BA3-F040-8DCE-B8EA1B28BB4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042" y="2040158"/>
            <a:ext cx="55413" cy="23951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B5AE2BF-3693-3E4C-8BC7-7A910AAA2CB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2936" y="2040158"/>
            <a:ext cx="55413" cy="239516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42397571-84CB-0D4C-B83E-F909A6620D1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376" y="1992173"/>
            <a:ext cx="55413" cy="239516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EB2D9616-D058-594C-A293-07C499EB4AF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3871" y="1992173"/>
            <a:ext cx="55413" cy="239516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4B54C105-A719-0947-AC80-699A466B50D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115" y="2042240"/>
            <a:ext cx="55413" cy="239516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8BDEBE-5466-EB45-BC23-4EDB1947C47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009" y="2042240"/>
            <a:ext cx="55413" cy="239516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E69A27A1-A25C-1843-BEE7-7600A50108FB}"/>
              </a:ext>
            </a:extLst>
          </p:cNvPr>
          <p:cNvSpPr txBox="1"/>
          <p:nvPr/>
        </p:nvSpPr>
        <p:spPr>
          <a:xfrm>
            <a:off x="1646996" y="2309509"/>
            <a:ext cx="138553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Collection &amp; Depot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5031F63-4D2D-8C44-A849-329828544A91}"/>
              </a:ext>
            </a:extLst>
          </p:cNvPr>
          <p:cNvCxnSpPr>
            <a:cxnSpLocks/>
          </p:cNvCxnSpPr>
          <p:nvPr/>
        </p:nvCxnSpPr>
        <p:spPr bwMode="auto">
          <a:xfrm flipV="1">
            <a:off x="1959880" y="2159916"/>
            <a:ext cx="379882" cy="954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0A5D6FDA-F3E0-D64F-B107-3AA3AEBC8675}"/>
              </a:ext>
            </a:extLst>
          </p:cNvPr>
          <p:cNvSpPr txBox="1"/>
          <p:nvPr/>
        </p:nvSpPr>
        <p:spPr>
          <a:xfrm>
            <a:off x="7047835" y="3011257"/>
            <a:ext cx="75301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Retrieve OS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AAD065F4-1045-9A43-900B-2A2DAD87D5FD}"/>
              </a:ext>
            </a:extLst>
          </p:cNvPr>
          <p:cNvCxnSpPr>
            <a:cxnSpLocks/>
          </p:cNvCxnSpPr>
          <p:nvPr/>
        </p:nvCxnSpPr>
        <p:spPr bwMode="auto">
          <a:xfrm flipV="1">
            <a:off x="3229187" y="3790252"/>
            <a:ext cx="0" cy="684434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24B82548-90D7-8B4B-867B-2B3BA8D2C100}"/>
              </a:ext>
            </a:extLst>
          </p:cNvPr>
          <p:cNvCxnSpPr>
            <a:cxnSpLocks/>
          </p:cNvCxnSpPr>
          <p:nvPr/>
        </p:nvCxnSpPr>
        <p:spPr bwMode="auto">
          <a:xfrm>
            <a:off x="3627676" y="3490114"/>
            <a:ext cx="2799148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6B511C71-DF83-A243-9E70-F3854E232EC6}"/>
              </a:ext>
            </a:extLst>
          </p:cNvPr>
          <p:cNvSpPr txBox="1"/>
          <p:nvPr/>
        </p:nvSpPr>
        <p:spPr>
          <a:xfrm>
            <a:off x="2477679" y="6148514"/>
            <a:ext cx="1451339" cy="25391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Return Orbiter 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DC4AA62-816A-7149-B23B-161DCD4A447A}"/>
              </a:ext>
            </a:extLst>
          </p:cNvPr>
          <p:cNvCxnSpPr/>
          <p:nvPr/>
        </p:nvCxnSpPr>
        <p:spPr bwMode="auto">
          <a:xfrm>
            <a:off x="6767245" y="3853794"/>
            <a:ext cx="0" cy="1305079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F764C84-56F7-AA45-A92E-1C7F7284F5FB}"/>
              </a:ext>
            </a:extLst>
          </p:cNvPr>
          <p:cNvSpPr txBox="1"/>
          <p:nvPr/>
        </p:nvSpPr>
        <p:spPr>
          <a:xfrm>
            <a:off x="6216867" y="5378018"/>
            <a:ext cx="1141524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Entry Vehicle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3E2DB26-8B7C-0D4D-996A-059E05A569A0}"/>
              </a:ext>
            </a:extLst>
          </p:cNvPr>
          <p:cNvSpPr txBox="1"/>
          <p:nvPr/>
        </p:nvSpPr>
        <p:spPr>
          <a:xfrm>
            <a:off x="7047835" y="3523544"/>
            <a:ext cx="98506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Break-the-Chain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3BF55C9-CB7C-BF40-9BA2-9D6EE1A35DEE}"/>
              </a:ext>
            </a:extLst>
          </p:cNvPr>
          <p:cNvSpPr txBox="1"/>
          <p:nvPr/>
        </p:nvSpPr>
        <p:spPr>
          <a:xfrm>
            <a:off x="7047835" y="4143183"/>
            <a:ext cx="792000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Avoid Earth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B76D7EBF-342B-684A-8791-A53DEDFEEEB6}"/>
              </a:ext>
            </a:extLst>
          </p:cNvPr>
          <p:cNvCxnSpPr>
            <a:cxnSpLocks/>
          </p:cNvCxnSpPr>
          <p:nvPr/>
        </p:nvCxnSpPr>
        <p:spPr bwMode="auto">
          <a:xfrm>
            <a:off x="6785211" y="4389274"/>
            <a:ext cx="1188724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489C1D9C-E2E9-4F42-BEC0-EEDE49D5101E}"/>
              </a:ext>
            </a:extLst>
          </p:cNvPr>
          <p:cNvSpPr txBox="1"/>
          <p:nvPr/>
        </p:nvSpPr>
        <p:spPr>
          <a:xfrm>
            <a:off x="3268856" y="3542012"/>
            <a:ext cx="450880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ERO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0ED0F016-6DCD-B845-ABEF-F7507A6F6533}"/>
              </a:ext>
            </a:extLst>
          </p:cNvPr>
          <p:cNvCxnSpPr>
            <a:cxnSpLocks/>
          </p:cNvCxnSpPr>
          <p:nvPr/>
        </p:nvCxnSpPr>
        <p:spPr bwMode="auto">
          <a:xfrm flipH="1">
            <a:off x="6827795" y="2969314"/>
            <a:ext cx="1383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12" name="Picture 111" descr="Ariane-64-Thumbnail.png">
            <a:extLst>
              <a:ext uri="{FF2B5EF4-FFF2-40B4-BE49-F238E27FC236}">
                <a16:creationId xmlns:a16="http://schemas.microsoft.com/office/drawing/2014/main" id="{03D5E616-D9CE-2946-B6B6-38A78989B32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8477" y="4622980"/>
            <a:ext cx="266811" cy="1147991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5033616-EF39-8441-B6BE-7510A8B28D06}"/>
              </a:ext>
            </a:extLst>
          </p:cNvPr>
          <p:cNvGrpSpPr>
            <a:grpSpLocks noChangeAspect="1"/>
          </p:cNvGrpSpPr>
          <p:nvPr/>
        </p:nvGrpSpPr>
        <p:grpSpPr>
          <a:xfrm>
            <a:off x="6399313" y="5052077"/>
            <a:ext cx="771797" cy="405127"/>
            <a:chOff x="1866723" y="1102808"/>
            <a:chExt cx="4553791" cy="2390345"/>
          </a:xfrm>
        </p:grpSpPr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3A3C3EA7-BCE2-6844-9EE1-781F626C1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6723" y="1102808"/>
              <a:ext cx="4553791" cy="2390345"/>
            </a:xfrm>
            <a:prstGeom prst="rect">
              <a:avLst/>
            </a:prstGeom>
          </p:spPr>
        </p:pic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5692F7B-0237-1647-90CC-215543C7E2CE}"/>
                </a:ext>
              </a:extLst>
            </p:cNvPr>
            <p:cNvGrpSpPr/>
            <p:nvPr/>
          </p:nvGrpSpPr>
          <p:grpSpPr>
            <a:xfrm>
              <a:off x="2843010" y="1916691"/>
              <a:ext cx="2601219" cy="1059313"/>
              <a:chOff x="2843010" y="1916691"/>
              <a:chExt cx="2601219" cy="1059313"/>
            </a:xfrm>
          </p:grpSpPr>
          <p:pic>
            <p:nvPicPr>
              <p:cNvPr id="116" name="Picture 115">
                <a:extLst>
                  <a:ext uri="{FF2B5EF4-FFF2-40B4-BE49-F238E27FC236}">
                    <a16:creationId xmlns:a16="http://schemas.microsoft.com/office/drawing/2014/main" id="{13E733D0-EE9A-6F44-9FC4-25FF0DE374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>
                <a:glow rad="127000">
                  <a:srgbClr val="FFF873"/>
                </a:glow>
              </a:effectLst>
            </p:spPr>
          </p:pic>
          <p:pic>
            <p:nvPicPr>
              <p:cNvPr id="117" name="Picture 116">
                <a:extLst>
                  <a:ext uri="{FF2B5EF4-FFF2-40B4-BE49-F238E27FC236}">
                    <a16:creationId xmlns:a16="http://schemas.microsoft.com/office/drawing/2014/main" id="{7CAB4431-C749-C44F-88C1-2D65811852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</p:grpSp>
      <p:pic>
        <p:nvPicPr>
          <p:cNvPr id="118" name="Picture 2" descr="Image result for nasa logo no background">
            <a:extLst>
              <a:ext uri="{FF2B5EF4-FFF2-40B4-BE49-F238E27FC236}">
                <a16:creationId xmlns:a16="http://schemas.microsoft.com/office/drawing/2014/main" id="{B6562E6E-53CF-A441-BD9A-0B6CFECE3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2552" y="1588264"/>
            <a:ext cx="450656" cy="38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F4E02C28-86C1-6E4C-8970-03186C20AE88}"/>
              </a:ext>
            </a:extLst>
          </p:cNvPr>
          <p:cNvCxnSpPr>
            <a:cxnSpLocks/>
          </p:cNvCxnSpPr>
          <p:nvPr/>
        </p:nvCxnSpPr>
        <p:spPr bwMode="auto">
          <a:xfrm flipV="1">
            <a:off x="6696858" y="2969314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A0A320B5-93C0-A04F-AC61-05726A88CEBD}"/>
              </a:ext>
            </a:extLst>
          </p:cNvPr>
          <p:cNvSpPr txBox="1"/>
          <p:nvPr/>
        </p:nvSpPr>
        <p:spPr>
          <a:xfrm>
            <a:off x="5360895" y="3288500"/>
            <a:ext cx="893204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Relay Support</a:t>
            </a:r>
          </a:p>
        </p:txBody>
      </p:sp>
      <p:pic>
        <p:nvPicPr>
          <p:cNvPr id="121" name="Picture 6" descr="mars2020-sm.png">
            <a:extLst>
              <a:ext uri="{FF2B5EF4-FFF2-40B4-BE49-F238E27FC236}">
                <a16:creationId xmlns:a16="http://schemas.microsoft.com/office/drawing/2014/main" id="{F9745B82-D4C7-0646-93D6-D2EA09D6E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134" y="1716902"/>
            <a:ext cx="813450" cy="6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69AAD957-81BE-6445-997C-A06CC9521115}"/>
              </a:ext>
            </a:extLst>
          </p:cNvPr>
          <p:cNvCxnSpPr>
            <a:cxnSpLocks/>
          </p:cNvCxnSpPr>
          <p:nvPr/>
        </p:nvCxnSpPr>
        <p:spPr bwMode="auto">
          <a:xfrm flipH="1">
            <a:off x="2181402" y="1905490"/>
            <a:ext cx="2372190" cy="2018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2ED23586-4879-4D49-8809-340B7D23904B}"/>
              </a:ext>
            </a:extLst>
          </p:cNvPr>
          <p:cNvSpPr txBox="1"/>
          <p:nvPr/>
        </p:nvSpPr>
        <p:spPr>
          <a:xfrm>
            <a:off x="2995375" y="1658860"/>
            <a:ext cx="911716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Delivery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6AA507D-6F27-E440-A1D6-B958BDD0E807}"/>
              </a:ext>
            </a:extLst>
          </p:cNvPr>
          <p:cNvGrpSpPr/>
          <p:nvPr/>
        </p:nvGrpSpPr>
        <p:grpSpPr>
          <a:xfrm rot="18917185">
            <a:off x="5535527" y="3170539"/>
            <a:ext cx="534695" cy="501057"/>
            <a:chOff x="448236" y="2655413"/>
            <a:chExt cx="832353" cy="832353"/>
          </a:xfrm>
        </p:grpSpPr>
        <p:sp>
          <p:nvSpPr>
            <p:cNvPr id="125" name="Arc 124">
              <a:extLst>
                <a:ext uri="{FF2B5EF4-FFF2-40B4-BE49-F238E27FC236}">
                  <a16:creationId xmlns:a16="http://schemas.microsoft.com/office/drawing/2014/main" id="{DA0C0D2B-2A21-9C41-8171-4713BC68FFA5}"/>
                </a:ext>
              </a:extLst>
            </p:cNvPr>
            <p:cNvSpPr/>
            <p:nvPr/>
          </p:nvSpPr>
          <p:spPr bwMode="auto">
            <a:xfrm>
              <a:off x="448236" y="2655413"/>
              <a:ext cx="832353" cy="832353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Arc 125">
              <a:extLst>
                <a:ext uri="{FF2B5EF4-FFF2-40B4-BE49-F238E27FC236}">
                  <a16:creationId xmlns:a16="http://schemas.microsoft.com/office/drawing/2014/main" id="{A2D87270-BF8E-EA49-98F0-5DF095A6A5D9}"/>
                </a:ext>
              </a:extLst>
            </p:cNvPr>
            <p:cNvSpPr/>
            <p:nvPr/>
          </p:nvSpPr>
          <p:spPr bwMode="auto">
            <a:xfrm>
              <a:off x="529281" y="2735616"/>
              <a:ext cx="683439" cy="683439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Arc 126">
              <a:extLst>
                <a:ext uri="{FF2B5EF4-FFF2-40B4-BE49-F238E27FC236}">
                  <a16:creationId xmlns:a16="http://schemas.microsoft.com/office/drawing/2014/main" id="{4243D255-2527-1948-B094-44C5408A156F}"/>
                </a:ext>
              </a:extLst>
            </p:cNvPr>
            <p:cNvSpPr/>
            <p:nvPr/>
          </p:nvSpPr>
          <p:spPr bwMode="auto">
            <a:xfrm>
              <a:off x="603995" y="2810329"/>
              <a:ext cx="534010" cy="534010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8" name="Picture 127">
            <a:extLst>
              <a:ext uri="{FF2B5EF4-FFF2-40B4-BE49-F238E27FC236}">
                <a16:creationId xmlns:a16="http://schemas.microsoft.com/office/drawing/2014/main" id="{2C85AB24-5A2F-DB4B-ACFB-D02073953938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8019675" y="4314917"/>
            <a:ext cx="578174" cy="197035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053D4BA1-000E-704D-ACCE-5C355D2AC94F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6525824" y="3434734"/>
            <a:ext cx="578174" cy="197035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440A96A7-A024-4548-9035-434E4729D2FF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82435">
            <a:off x="2881179" y="3345163"/>
            <a:ext cx="649086" cy="302871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9E348CC3-1035-1145-AB63-BDA30DD67CBC}"/>
              </a:ext>
            </a:extLst>
          </p:cNvPr>
          <p:cNvSpPr txBox="1"/>
          <p:nvPr/>
        </p:nvSpPr>
        <p:spPr>
          <a:xfrm>
            <a:off x="5309312" y="1595460"/>
            <a:ext cx="433408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SRL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9F60A54-A917-9F45-93AF-4F11C7A13B37}"/>
              </a:ext>
            </a:extLst>
          </p:cNvPr>
          <p:cNvSpPr txBox="1"/>
          <p:nvPr/>
        </p:nvSpPr>
        <p:spPr>
          <a:xfrm>
            <a:off x="4859770" y="2158420"/>
            <a:ext cx="1322230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Fetch Rover</a:t>
            </a:r>
          </a:p>
        </p:txBody>
      </p:sp>
      <p:pic>
        <p:nvPicPr>
          <p:cNvPr id="133" name="Snagit_PPT393D">
            <a:extLst>
              <a:ext uri="{FF2B5EF4-FFF2-40B4-BE49-F238E27FC236}">
                <a16:creationId xmlns:a16="http://schemas.microsoft.com/office/drawing/2014/main" id="{D75D0805-E29F-B54B-906F-9B008280417D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046" y="1700383"/>
            <a:ext cx="1191933" cy="470956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6AFFF0C0-C6EE-214F-8C63-A796DCF58D00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70269" flipH="1">
            <a:off x="6264918" y="1800343"/>
            <a:ext cx="203421" cy="615043"/>
          </a:xfrm>
          <a:prstGeom prst="rect">
            <a:avLst/>
          </a:prstGeom>
        </p:spPr>
      </p:pic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BF388F59-2BA6-3F46-B312-33B892FE92B1}"/>
              </a:ext>
            </a:extLst>
          </p:cNvPr>
          <p:cNvSpPr/>
          <p:nvPr/>
        </p:nvSpPr>
        <p:spPr bwMode="auto">
          <a:xfrm>
            <a:off x="4448683" y="2129137"/>
            <a:ext cx="492263" cy="344570"/>
          </a:xfrm>
          <a:prstGeom prst="roundRect">
            <a:avLst>
              <a:gd name="adj" fmla="val 33046"/>
            </a:avLst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36" name="Snagit_PPT8101">
            <a:extLst>
              <a:ext uri="{FF2B5EF4-FFF2-40B4-BE49-F238E27FC236}">
                <a16:creationId xmlns:a16="http://schemas.microsoft.com/office/drawing/2014/main" id="{EAC4D46F-97D2-B74B-B27B-50BB8370977F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6416" y="2140334"/>
            <a:ext cx="355237" cy="326264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95F5E505-030E-1C47-A9CF-B5C2917BB2B4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07776">
            <a:off x="6676469" y="2645013"/>
            <a:ext cx="152198" cy="180000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61614"/>
          <a:stretch/>
        </p:blipFill>
        <p:spPr>
          <a:xfrm>
            <a:off x="7929201" y="218435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0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4</a:t>
            </a:fld>
            <a:endParaRPr lang="en-US" dirty="0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AAE90429-8AA1-AE47-9672-B79134C0C0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77" y="1007961"/>
            <a:ext cx="3277264" cy="2536930"/>
          </a:xfrm>
          <a:prstGeom prst="rect">
            <a:avLst/>
          </a:prstGeom>
        </p:spPr>
      </p:pic>
      <p:pic>
        <p:nvPicPr>
          <p:cNvPr id="74" name="Content Placeholder 4">
            <a:extLst>
              <a:ext uri="{FF2B5EF4-FFF2-40B4-BE49-F238E27FC236}">
                <a16:creationId xmlns:a16="http://schemas.microsoft.com/office/drawing/2014/main" id="{C6E0E6C9-BFCB-7E40-841C-FF22542CA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597" y="1308964"/>
            <a:ext cx="3283710" cy="2467708"/>
          </a:xfr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92D5085-9A65-1C4F-B10E-3C7387E80A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77" y="3665386"/>
            <a:ext cx="3299971" cy="246770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F99A9B9-C999-884C-B49B-693D5E10BF97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597" y="3932086"/>
            <a:ext cx="3907845" cy="2201008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B2336A-41C1-2448-9047-1EC6EFADC513}"/>
              </a:ext>
            </a:extLst>
          </p:cNvPr>
          <p:cNvSpPr txBox="1"/>
          <p:nvPr/>
        </p:nvSpPr>
        <p:spPr>
          <a:xfrm>
            <a:off x="961291" y="803614"/>
            <a:ext cx="25799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Sample Retrieval Lander (SRL) Touchdown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3598B8-C38C-474E-8F0B-F6157EB46D2E}"/>
              </a:ext>
            </a:extLst>
          </p:cNvPr>
          <p:cNvSpPr txBox="1"/>
          <p:nvPr/>
        </p:nvSpPr>
        <p:spPr>
          <a:xfrm>
            <a:off x="4399918" y="1100452"/>
            <a:ext cx="15474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Sample Transfer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D29C6D-E6FF-054C-943B-79EF9DAC49BD}"/>
              </a:ext>
            </a:extLst>
          </p:cNvPr>
          <p:cNvSpPr txBox="1"/>
          <p:nvPr/>
        </p:nvSpPr>
        <p:spPr>
          <a:xfrm>
            <a:off x="961292" y="6074739"/>
            <a:ext cx="22695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Mars Ascent Vehicle (MAV) Launch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0A3A6-C962-2449-BE29-715791748999}"/>
              </a:ext>
            </a:extLst>
          </p:cNvPr>
          <p:cNvSpPr txBox="1"/>
          <p:nvPr/>
        </p:nvSpPr>
        <p:spPr>
          <a:xfrm>
            <a:off x="4397632" y="6074739"/>
            <a:ext cx="17745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Earth Return Orbiter (ERO)</a:t>
            </a: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DDF36C1F-624A-434E-8BB8-8062D3BE07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4560" y="429213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en-US" sz="2800" dirty="0"/>
              <a:t>MSR Program Elements</a:t>
            </a:r>
            <a:endParaRPr sz="2800" b="0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1614"/>
          <a:stretch/>
        </p:blipFill>
        <p:spPr>
          <a:xfrm>
            <a:off x="7940087" y="218433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9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>
            <a:extLst>
              <a:ext uri="{FF2B5EF4-FFF2-40B4-BE49-F238E27FC236}">
                <a16:creationId xmlns:a16="http://schemas.microsoft.com/office/drawing/2014/main" id="{E755820D-477D-487B-892D-6F1AC614680F}"/>
              </a:ext>
            </a:extLst>
          </p:cNvPr>
          <p:cNvSpPr txBox="1">
            <a:spLocks/>
          </p:cNvSpPr>
          <p:nvPr/>
        </p:nvSpPr>
        <p:spPr>
          <a:xfrm>
            <a:off x="223423" y="569768"/>
            <a:ext cx="77962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b="0" dirty="0"/>
              <a:t>SRL EDL - Extended Divert</a:t>
            </a:r>
            <a:endParaRPr lang="en-US" sz="2800" b="0" kern="0" dirty="0">
              <a:solidFill>
                <a:schemeClr val="tx1"/>
              </a:solidFill>
            </a:endParaRPr>
          </a:p>
        </p:txBody>
      </p:sp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5</a:t>
            </a:fld>
            <a:endParaRPr lang="en-US" dirty="0"/>
          </a:p>
        </p:txBody>
      </p:sp>
      <p:sp>
        <p:nvSpPr>
          <p:cNvPr id="145" name="Slide Number Placeholder 3">
            <a:extLst>
              <a:ext uri="{FF2B5EF4-FFF2-40B4-BE49-F238E27FC236}">
                <a16:creationId xmlns:a16="http://schemas.microsoft.com/office/drawing/2014/main" id="{2133596B-4948-2D4F-87CF-4977773A0E3D}"/>
              </a:ext>
            </a:extLst>
          </p:cNvPr>
          <p:cNvSpPr txBox="1">
            <a:spLocks/>
          </p:cNvSpPr>
          <p:nvPr/>
        </p:nvSpPr>
        <p:spPr>
          <a:xfrm>
            <a:off x="8501654" y="6570663"/>
            <a:ext cx="642346" cy="287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rgbClr val="65CBF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0D87189B-9721-FA44-B2AF-25A88FE98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660" t="17320" r="13987" b="50787"/>
          <a:stretch/>
        </p:blipFill>
        <p:spPr>
          <a:xfrm>
            <a:off x="2453941" y="3472281"/>
            <a:ext cx="4894730" cy="4307933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isometricOffAxis2Top"/>
            <a:lightRig rig="threePt" dir="t"/>
          </a:scene3d>
        </p:spPr>
      </p:pic>
      <p:sp>
        <p:nvSpPr>
          <p:cNvPr id="148" name="Oval 147">
            <a:extLst>
              <a:ext uri="{FF2B5EF4-FFF2-40B4-BE49-F238E27FC236}">
                <a16:creationId xmlns:a16="http://schemas.microsoft.com/office/drawing/2014/main" id="{21B5AD0A-787A-3A42-A9A6-CE50C7662066}"/>
              </a:ext>
            </a:extLst>
          </p:cNvPr>
          <p:cNvSpPr/>
          <p:nvPr/>
        </p:nvSpPr>
        <p:spPr bwMode="auto">
          <a:xfrm>
            <a:off x="4674287" y="5544589"/>
            <a:ext cx="292308" cy="177847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1125D409-7558-1149-8951-16DC88EE03C5}"/>
              </a:ext>
            </a:extLst>
          </p:cNvPr>
          <p:cNvSpPr/>
          <p:nvPr/>
        </p:nvSpPr>
        <p:spPr bwMode="auto">
          <a:xfrm>
            <a:off x="2417716" y="3167369"/>
            <a:ext cx="5127172" cy="315685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50" name="Freeform 26">
            <a:extLst>
              <a:ext uri="{FF2B5EF4-FFF2-40B4-BE49-F238E27FC236}">
                <a16:creationId xmlns:a16="http://schemas.microsoft.com/office/drawing/2014/main" id="{21E0875E-6615-9945-A254-CC632576B558}"/>
              </a:ext>
            </a:extLst>
          </p:cNvPr>
          <p:cNvSpPr/>
          <p:nvPr/>
        </p:nvSpPr>
        <p:spPr bwMode="auto">
          <a:xfrm>
            <a:off x="2594941" y="3336628"/>
            <a:ext cx="2213287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27">
            <a:extLst>
              <a:ext uri="{FF2B5EF4-FFF2-40B4-BE49-F238E27FC236}">
                <a16:creationId xmlns:a16="http://schemas.microsoft.com/office/drawing/2014/main" id="{90E2910B-44E9-BA41-AEE9-7E020063C590}"/>
              </a:ext>
            </a:extLst>
          </p:cNvPr>
          <p:cNvSpPr/>
          <p:nvPr/>
        </p:nvSpPr>
        <p:spPr bwMode="auto">
          <a:xfrm>
            <a:off x="2823541" y="3347513"/>
            <a:ext cx="2015835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28">
            <a:extLst>
              <a:ext uri="{FF2B5EF4-FFF2-40B4-BE49-F238E27FC236}">
                <a16:creationId xmlns:a16="http://schemas.microsoft.com/office/drawing/2014/main" id="{02B405DC-447C-D248-B78F-B766F27638D2}"/>
              </a:ext>
            </a:extLst>
          </p:cNvPr>
          <p:cNvSpPr/>
          <p:nvPr/>
        </p:nvSpPr>
        <p:spPr bwMode="auto">
          <a:xfrm>
            <a:off x="3408156" y="3325742"/>
            <a:ext cx="1400072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29">
            <a:extLst>
              <a:ext uri="{FF2B5EF4-FFF2-40B4-BE49-F238E27FC236}">
                <a16:creationId xmlns:a16="http://schemas.microsoft.com/office/drawing/2014/main" id="{B0216E91-ED73-DF4F-B0E5-A45276CC6C57}"/>
              </a:ext>
            </a:extLst>
          </p:cNvPr>
          <p:cNvSpPr/>
          <p:nvPr/>
        </p:nvSpPr>
        <p:spPr bwMode="auto">
          <a:xfrm>
            <a:off x="3683577" y="3380170"/>
            <a:ext cx="1124652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30">
            <a:extLst>
              <a:ext uri="{FF2B5EF4-FFF2-40B4-BE49-F238E27FC236}">
                <a16:creationId xmlns:a16="http://schemas.microsoft.com/office/drawing/2014/main" id="{B50E7923-BF15-504B-BAE6-D718F386E5A2}"/>
              </a:ext>
            </a:extLst>
          </p:cNvPr>
          <p:cNvSpPr/>
          <p:nvPr/>
        </p:nvSpPr>
        <p:spPr bwMode="auto">
          <a:xfrm>
            <a:off x="2959662" y="3363842"/>
            <a:ext cx="1848566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reeform 31">
            <a:extLst>
              <a:ext uri="{FF2B5EF4-FFF2-40B4-BE49-F238E27FC236}">
                <a16:creationId xmlns:a16="http://schemas.microsoft.com/office/drawing/2014/main" id="{88A6C35C-4FEC-9848-8445-575C9E50039B}"/>
              </a:ext>
            </a:extLst>
          </p:cNvPr>
          <p:cNvSpPr/>
          <p:nvPr/>
        </p:nvSpPr>
        <p:spPr bwMode="auto">
          <a:xfrm>
            <a:off x="3765819" y="3347779"/>
            <a:ext cx="1042411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 32">
            <a:extLst>
              <a:ext uri="{FF2B5EF4-FFF2-40B4-BE49-F238E27FC236}">
                <a16:creationId xmlns:a16="http://schemas.microsoft.com/office/drawing/2014/main" id="{F7D778D6-CE7E-264A-9B78-33B0BF2564AD}"/>
              </a:ext>
            </a:extLst>
          </p:cNvPr>
          <p:cNvSpPr/>
          <p:nvPr/>
        </p:nvSpPr>
        <p:spPr bwMode="auto">
          <a:xfrm flipH="1">
            <a:off x="4795183" y="3380170"/>
            <a:ext cx="491568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33">
            <a:extLst>
              <a:ext uri="{FF2B5EF4-FFF2-40B4-BE49-F238E27FC236}">
                <a16:creationId xmlns:a16="http://schemas.microsoft.com/office/drawing/2014/main" id="{3D5CA2A6-1707-1442-B319-E43CD62C30D0}"/>
              </a:ext>
            </a:extLst>
          </p:cNvPr>
          <p:cNvSpPr/>
          <p:nvPr/>
        </p:nvSpPr>
        <p:spPr bwMode="auto">
          <a:xfrm>
            <a:off x="4579034" y="3336893"/>
            <a:ext cx="242236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35">
            <a:extLst>
              <a:ext uri="{FF2B5EF4-FFF2-40B4-BE49-F238E27FC236}">
                <a16:creationId xmlns:a16="http://schemas.microsoft.com/office/drawing/2014/main" id="{64BFF479-9CE3-474A-AD50-01CE37065159}"/>
              </a:ext>
            </a:extLst>
          </p:cNvPr>
          <p:cNvSpPr/>
          <p:nvPr/>
        </p:nvSpPr>
        <p:spPr bwMode="auto">
          <a:xfrm>
            <a:off x="4175147" y="3374993"/>
            <a:ext cx="664229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36">
            <a:extLst>
              <a:ext uri="{FF2B5EF4-FFF2-40B4-BE49-F238E27FC236}">
                <a16:creationId xmlns:a16="http://schemas.microsoft.com/office/drawing/2014/main" id="{C4BEFE4C-22A2-4646-8372-07C5FD57CA10}"/>
              </a:ext>
            </a:extLst>
          </p:cNvPr>
          <p:cNvSpPr/>
          <p:nvPr/>
        </p:nvSpPr>
        <p:spPr bwMode="auto">
          <a:xfrm flipH="1">
            <a:off x="4842555" y="3353486"/>
            <a:ext cx="134786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1" name="Freeform 37">
            <a:extLst>
              <a:ext uri="{FF2B5EF4-FFF2-40B4-BE49-F238E27FC236}">
                <a16:creationId xmlns:a16="http://schemas.microsoft.com/office/drawing/2014/main" id="{A5B2EC3D-7E67-D946-88C2-5AA969C6D987}"/>
              </a:ext>
            </a:extLst>
          </p:cNvPr>
          <p:cNvSpPr/>
          <p:nvPr/>
        </p:nvSpPr>
        <p:spPr bwMode="auto">
          <a:xfrm flipH="1">
            <a:off x="4808229" y="3358664"/>
            <a:ext cx="401674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 38">
            <a:extLst>
              <a:ext uri="{FF2B5EF4-FFF2-40B4-BE49-F238E27FC236}">
                <a16:creationId xmlns:a16="http://schemas.microsoft.com/office/drawing/2014/main" id="{EFECDE5B-2A44-C240-B8EB-EB8D59C85C25}"/>
              </a:ext>
            </a:extLst>
          </p:cNvPr>
          <p:cNvSpPr/>
          <p:nvPr/>
        </p:nvSpPr>
        <p:spPr bwMode="auto">
          <a:xfrm flipH="1">
            <a:off x="4852424" y="3336893"/>
            <a:ext cx="942093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Freeform 39">
            <a:extLst>
              <a:ext uri="{FF2B5EF4-FFF2-40B4-BE49-F238E27FC236}">
                <a16:creationId xmlns:a16="http://schemas.microsoft.com/office/drawing/2014/main" id="{E287290D-72E7-974F-8D46-B5DF2C99DA35}"/>
              </a:ext>
            </a:extLst>
          </p:cNvPr>
          <p:cNvSpPr/>
          <p:nvPr/>
        </p:nvSpPr>
        <p:spPr bwMode="auto">
          <a:xfrm flipH="1">
            <a:off x="4852421" y="3391321"/>
            <a:ext cx="1217517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Freeform 40">
            <a:extLst>
              <a:ext uri="{FF2B5EF4-FFF2-40B4-BE49-F238E27FC236}">
                <a16:creationId xmlns:a16="http://schemas.microsoft.com/office/drawing/2014/main" id="{64AEFA41-A594-2343-B7E3-21CF47F89164}"/>
              </a:ext>
            </a:extLst>
          </p:cNvPr>
          <p:cNvSpPr/>
          <p:nvPr/>
        </p:nvSpPr>
        <p:spPr bwMode="auto">
          <a:xfrm flipH="1">
            <a:off x="4839376" y="3374993"/>
            <a:ext cx="551255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41">
            <a:extLst>
              <a:ext uri="{FF2B5EF4-FFF2-40B4-BE49-F238E27FC236}">
                <a16:creationId xmlns:a16="http://schemas.microsoft.com/office/drawing/2014/main" id="{1FAC2585-5A9A-5D4A-A994-C5257E45F660}"/>
              </a:ext>
            </a:extLst>
          </p:cNvPr>
          <p:cNvSpPr/>
          <p:nvPr/>
        </p:nvSpPr>
        <p:spPr bwMode="auto">
          <a:xfrm flipH="1">
            <a:off x="4795183" y="3314326"/>
            <a:ext cx="1356997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42">
            <a:extLst>
              <a:ext uri="{FF2B5EF4-FFF2-40B4-BE49-F238E27FC236}">
                <a16:creationId xmlns:a16="http://schemas.microsoft.com/office/drawing/2014/main" id="{B652CA2F-4E9B-F54C-9D2E-F22722197246}"/>
              </a:ext>
            </a:extLst>
          </p:cNvPr>
          <p:cNvSpPr/>
          <p:nvPr/>
        </p:nvSpPr>
        <p:spPr bwMode="auto">
          <a:xfrm flipH="1">
            <a:off x="4852421" y="3325211"/>
            <a:ext cx="1528359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7" name="Freeform 43">
            <a:extLst>
              <a:ext uri="{FF2B5EF4-FFF2-40B4-BE49-F238E27FC236}">
                <a16:creationId xmlns:a16="http://schemas.microsoft.com/office/drawing/2014/main" id="{4703CBD3-E8AF-0F4C-AF01-9413789C1655}"/>
              </a:ext>
            </a:extLst>
          </p:cNvPr>
          <p:cNvSpPr/>
          <p:nvPr/>
        </p:nvSpPr>
        <p:spPr bwMode="auto">
          <a:xfrm flipH="1">
            <a:off x="4795182" y="3303440"/>
            <a:ext cx="2170213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44">
            <a:extLst>
              <a:ext uri="{FF2B5EF4-FFF2-40B4-BE49-F238E27FC236}">
                <a16:creationId xmlns:a16="http://schemas.microsoft.com/office/drawing/2014/main" id="{ED9D44E9-D968-B14D-89E0-C2FF17CC6246}"/>
              </a:ext>
            </a:extLst>
          </p:cNvPr>
          <p:cNvSpPr/>
          <p:nvPr/>
        </p:nvSpPr>
        <p:spPr bwMode="auto">
          <a:xfrm flipH="1">
            <a:off x="4865465" y="3357868"/>
            <a:ext cx="2375351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Freeform 45">
            <a:extLst>
              <a:ext uri="{FF2B5EF4-FFF2-40B4-BE49-F238E27FC236}">
                <a16:creationId xmlns:a16="http://schemas.microsoft.com/office/drawing/2014/main" id="{BE5C3F7B-D811-5F4B-BC72-6559E4981C78}"/>
              </a:ext>
            </a:extLst>
          </p:cNvPr>
          <p:cNvSpPr/>
          <p:nvPr/>
        </p:nvSpPr>
        <p:spPr bwMode="auto">
          <a:xfrm flipH="1">
            <a:off x="4795183" y="3341540"/>
            <a:ext cx="1766326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3505749C-9170-C245-A978-25AA039D9494}"/>
              </a:ext>
            </a:extLst>
          </p:cNvPr>
          <p:cNvGrpSpPr/>
          <p:nvPr/>
        </p:nvGrpSpPr>
        <p:grpSpPr>
          <a:xfrm flipH="1">
            <a:off x="6763869" y="2334773"/>
            <a:ext cx="605160" cy="1052435"/>
            <a:chOff x="-129834" y="1685651"/>
            <a:chExt cx="995023" cy="1730447"/>
          </a:xfrm>
        </p:grpSpPr>
        <p:pic>
          <p:nvPicPr>
            <p:cNvPr id="241" name="Picture 4">
              <a:extLst>
                <a:ext uri="{FF2B5EF4-FFF2-40B4-BE49-F238E27FC236}">
                  <a16:creationId xmlns:a16="http://schemas.microsoft.com/office/drawing/2014/main" id="{21D3E2D4-1F01-5E4A-A641-14273AAC24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9834" y="1685651"/>
              <a:ext cx="995023" cy="160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2" name="Picture 33" descr="pics_Aeroshell_FS_Baseline_Prep_9-20070306">
              <a:extLst>
                <a:ext uri="{FF2B5EF4-FFF2-40B4-BE49-F238E27FC236}">
                  <a16:creationId xmlns:a16="http://schemas.microsoft.com/office/drawing/2014/main" id="{82BBC441-DF34-9449-82A7-E22CFDC849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39" b="100000" l="2128" r="96809">
                          <a14:foregroundMark x1="42553" y1="12903" x2="52128" y2="1290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15738">
              <a:off x="401359" y="3168252"/>
              <a:ext cx="376111" cy="247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ACC8D745-461B-BF4D-9C45-84D7D11F2925}"/>
              </a:ext>
            </a:extLst>
          </p:cNvPr>
          <p:cNvCxnSpPr>
            <a:cxnSpLocks/>
          </p:cNvCxnSpPr>
          <p:nvPr/>
        </p:nvCxnSpPr>
        <p:spPr bwMode="auto">
          <a:xfrm>
            <a:off x="1774971" y="2889303"/>
            <a:ext cx="661252" cy="347349"/>
          </a:xfrm>
          <a:prstGeom prst="straightConnector1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1C62DEC1-3172-C64A-A9A6-7DC8BAE2118F}"/>
              </a:ext>
            </a:extLst>
          </p:cNvPr>
          <p:cNvSpPr txBox="1"/>
          <p:nvPr/>
        </p:nvSpPr>
        <p:spPr>
          <a:xfrm>
            <a:off x="79637" y="2601774"/>
            <a:ext cx="2374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873624"/>
                </a:solidFill>
              </a:rPr>
              <a:t>8 km Parachute Deploy Ellipse</a:t>
            </a:r>
          </a:p>
        </p:txBody>
      </p:sp>
      <p:sp>
        <p:nvSpPr>
          <p:cNvPr id="245" name="Content Placeholder 62">
            <a:extLst>
              <a:ext uri="{FF2B5EF4-FFF2-40B4-BE49-F238E27FC236}">
                <a16:creationId xmlns:a16="http://schemas.microsoft.com/office/drawing/2014/main" id="{E8840C0B-D907-7043-B98C-C444193B1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16386"/>
            <a:ext cx="8623300" cy="149597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SRL will carry enough propellant to fly out the </a:t>
            </a:r>
            <a:r>
              <a:rPr lang="en-US" dirty="0" err="1"/>
              <a:t>backshell</a:t>
            </a:r>
            <a:r>
              <a:rPr lang="en-US" dirty="0"/>
              <a:t> separation ellipse (8 x 8 km) and land at a specific spot (~±20m accuracy)</a:t>
            </a:r>
          </a:p>
          <a:p>
            <a:pPr>
              <a:spcBef>
                <a:spcPts val="1200"/>
              </a:spcBef>
            </a:pPr>
            <a:r>
              <a:rPr lang="en-US" dirty="0"/>
              <a:t>Enables new capability of landing at a specific site scouted by Mars 2020 </a:t>
            </a:r>
          </a:p>
        </p:txBody>
      </p: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B0BD6426-0BAD-FC4E-B668-6C44BD92DE68}"/>
              </a:ext>
            </a:extLst>
          </p:cNvPr>
          <p:cNvCxnSpPr>
            <a:cxnSpLocks/>
          </p:cNvCxnSpPr>
          <p:nvPr/>
        </p:nvCxnSpPr>
        <p:spPr bwMode="auto">
          <a:xfrm>
            <a:off x="1940559" y="3356382"/>
            <a:ext cx="795922" cy="568405"/>
          </a:xfrm>
          <a:prstGeom prst="straightConnector1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7" name="TextBox 246">
            <a:extLst>
              <a:ext uri="{FF2B5EF4-FFF2-40B4-BE49-F238E27FC236}">
                <a16:creationId xmlns:a16="http://schemas.microsoft.com/office/drawing/2014/main" id="{027E2310-800C-924E-AF17-75D3B11FAC95}"/>
              </a:ext>
            </a:extLst>
          </p:cNvPr>
          <p:cNvSpPr txBox="1"/>
          <p:nvPr/>
        </p:nvSpPr>
        <p:spPr>
          <a:xfrm>
            <a:off x="514035" y="3031613"/>
            <a:ext cx="14587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873624"/>
                </a:solidFill>
              </a:rPr>
              <a:t>Powered Descent</a:t>
            </a:r>
          </a:p>
        </p:txBody>
      </p: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325E9438-BBB7-6F4B-800C-C1A987A00546}"/>
              </a:ext>
            </a:extLst>
          </p:cNvPr>
          <p:cNvCxnSpPr>
            <a:cxnSpLocks/>
          </p:cNvCxnSpPr>
          <p:nvPr/>
        </p:nvCxnSpPr>
        <p:spPr bwMode="auto">
          <a:xfrm>
            <a:off x="2081300" y="4438276"/>
            <a:ext cx="2490914" cy="1162770"/>
          </a:xfrm>
          <a:prstGeom prst="straightConnector1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9" name="TextBox 248">
            <a:extLst>
              <a:ext uri="{FF2B5EF4-FFF2-40B4-BE49-F238E27FC236}">
                <a16:creationId xmlns:a16="http://schemas.microsoft.com/office/drawing/2014/main" id="{77D3F713-8D0F-7847-84DB-31E815B735C1}"/>
              </a:ext>
            </a:extLst>
          </p:cNvPr>
          <p:cNvSpPr txBox="1"/>
          <p:nvPr/>
        </p:nvSpPr>
        <p:spPr>
          <a:xfrm>
            <a:off x="980391" y="4284387"/>
            <a:ext cx="1146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92D050"/>
                </a:solidFill>
              </a:rPr>
              <a:t>Landing Spot</a:t>
            </a:r>
          </a:p>
        </p:txBody>
      </p:sp>
      <p:sp>
        <p:nvSpPr>
          <p:cNvPr id="250" name="Freeform 33">
            <a:extLst>
              <a:ext uri="{FF2B5EF4-FFF2-40B4-BE49-F238E27FC236}">
                <a16:creationId xmlns:a16="http://schemas.microsoft.com/office/drawing/2014/main" id="{6CFAB0DF-1D40-8549-BDD6-3B97477F55DB}"/>
              </a:ext>
            </a:extLst>
          </p:cNvPr>
          <p:cNvSpPr/>
          <p:nvPr/>
        </p:nvSpPr>
        <p:spPr bwMode="auto">
          <a:xfrm flipH="1">
            <a:off x="4811409" y="3395009"/>
            <a:ext cx="45719" cy="2247900"/>
          </a:xfrm>
          <a:custGeom>
            <a:avLst/>
            <a:gdLst>
              <a:gd name="connsiteX0" fmla="*/ 0 w 1255923"/>
              <a:gd name="connsiteY0" fmla="*/ 0 h 4814371"/>
              <a:gd name="connsiteX1" fmla="*/ 275421 w 1255923"/>
              <a:gd name="connsiteY1" fmla="*/ 2291509 h 4814371"/>
              <a:gd name="connsiteX2" fmla="*/ 1101686 w 1255923"/>
              <a:gd name="connsiteY2" fmla="*/ 3712685 h 4814371"/>
              <a:gd name="connsiteX3" fmla="*/ 1255923 w 1255923"/>
              <a:gd name="connsiteY3" fmla="*/ 4814371 h 481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5923" h="4814371">
                <a:moveTo>
                  <a:pt x="0" y="0"/>
                </a:moveTo>
                <a:cubicBezTo>
                  <a:pt x="45903" y="836364"/>
                  <a:pt x="91807" y="1672728"/>
                  <a:pt x="275421" y="2291509"/>
                </a:cubicBezTo>
                <a:cubicBezTo>
                  <a:pt x="459035" y="2910290"/>
                  <a:pt x="938269" y="3292208"/>
                  <a:pt x="1101686" y="3712685"/>
                </a:cubicBezTo>
                <a:cubicBezTo>
                  <a:pt x="1265103" y="4133162"/>
                  <a:pt x="1222872" y="4579345"/>
                  <a:pt x="1255923" y="4814371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ash"/>
            <a:round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1614"/>
          <a:stretch/>
        </p:blipFill>
        <p:spPr>
          <a:xfrm>
            <a:off x="7961859" y="207551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1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>
            <a:extLst>
              <a:ext uri="{FF2B5EF4-FFF2-40B4-BE49-F238E27FC236}">
                <a16:creationId xmlns:a16="http://schemas.microsoft.com/office/drawing/2014/main" id="{E755820D-477D-487B-892D-6F1AC614680F}"/>
              </a:ext>
            </a:extLst>
          </p:cNvPr>
          <p:cNvSpPr txBox="1">
            <a:spLocks/>
          </p:cNvSpPr>
          <p:nvPr/>
        </p:nvSpPr>
        <p:spPr>
          <a:xfrm>
            <a:off x="159967" y="64713"/>
            <a:ext cx="7796213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b="0" dirty="0"/>
              <a:t>Overview of Green Pathways</a:t>
            </a:r>
            <a:br>
              <a:rPr lang="en-US" sz="2800" b="0" dirty="0"/>
            </a:br>
            <a:r>
              <a:rPr lang="en-US" sz="2800" b="0" dirty="0"/>
              <a:t>Across </a:t>
            </a:r>
            <a:r>
              <a:rPr lang="en-US" sz="2800" b="0" dirty="0" err="1"/>
              <a:t>Jezero</a:t>
            </a:r>
            <a:r>
              <a:rPr lang="en-US" sz="2800" b="0" dirty="0"/>
              <a:t>-Midway Region</a:t>
            </a:r>
            <a:endParaRPr lang="en-US" sz="2800" b="0" kern="0" dirty="0">
              <a:solidFill>
                <a:schemeClr val="tx1"/>
              </a:solidFill>
            </a:endParaRPr>
          </a:p>
        </p:txBody>
      </p:sp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6</a:t>
            </a:fld>
            <a:endParaRPr lang="en-US" dirty="0"/>
          </a:p>
        </p:txBody>
      </p:sp>
      <p:sp>
        <p:nvSpPr>
          <p:cNvPr id="112" name="Slide Number Placeholder 3">
            <a:extLst>
              <a:ext uri="{FF2B5EF4-FFF2-40B4-BE49-F238E27FC236}">
                <a16:creationId xmlns:a16="http://schemas.microsoft.com/office/drawing/2014/main" id="{B129B60B-C3A7-6B41-91BC-C5206BFF199A}"/>
              </a:ext>
            </a:extLst>
          </p:cNvPr>
          <p:cNvSpPr txBox="1">
            <a:spLocks/>
          </p:cNvSpPr>
          <p:nvPr/>
        </p:nvSpPr>
        <p:spPr>
          <a:xfrm>
            <a:off x="8501654" y="6570663"/>
            <a:ext cx="642346" cy="287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rgbClr val="65CBF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3" name="Footer Placeholder 4">
            <a:extLst>
              <a:ext uri="{FF2B5EF4-FFF2-40B4-BE49-F238E27FC236}">
                <a16:creationId xmlns:a16="http://schemas.microsoft.com/office/drawing/2014/main" id="{90669903-44E3-4A4C-AEAF-CB62B3BE15BA}"/>
              </a:ext>
            </a:extLst>
          </p:cNvPr>
          <p:cNvSpPr txBox="1">
            <a:spLocks/>
          </p:cNvSpPr>
          <p:nvPr/>
        </p:nvSpPr>
        <p:spPr>
          <a:xfrm>
            <a:off x="326997" y="6493821"/>
            <a:ext cx="8313478" cy="2815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Pre-Decisional Information -- For planning and discussion purposes only.</a:t>
            </a:r>
            <a:endParaRPr lang="en-US" dirty="0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15A0B77E-6BB5-B744-8A19-4CF6EEB72A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1" t="1106" r="7011" b="1362"/>
          <a:stretch/>
        </p:blipFill>
        <p:spPr>
          <a:xfrm>
            <a:off x="0" y="902112"/>
            <a:ext cx="9144000" cy="5963909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2B6637AA-2C42-6440-98FF-F35520156D83}"/>
              </a:ext>
            </a:extLst>
          </p:cNvPr>
          <p:cNvSpPr txBox="1"/>
          <p:nvPr/>
        </p:nvSpPr>
        <p:spPr>
          <a:xfrm>
            <a:off x="26378" y="894091"/>
            <a:ext cx="3291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FEFB2"/>
                </a:solidFill>
                <a:effectLst>
                  <a:glow rad="63500">
                    <a:prstClr val="black">
                      <a:alpha val="40000"/>
                    </a:prstClr>
                  </a:glow>
                </a:effectLst>
                <a:uLnTx/>
                <a:uFillTx/>
                <a:latin typeface="Calibri"/>
                <a:ea typeface="+mn-ea"/>
                <a:cs typeface="+mn-cs"/>
              </a:rPr>
              <a:t>M2020 Reference Traverse Paths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9EE00"/>
                </a:solidFill>
                <a:effectLst>
                  <a:glow rad="63500">
                    <a:prstClr val="black">
                      <a:alpha val="40000"/>
                    </a:prstClr>
                  </a:glow>
                </a:effectLst>
                <a:uLnTx/>
                <a:uFillTx/>
                <a:latin typeface="Calibri"/>
                <a:ea typeface="+mn-ea"/>
                <a:cs typeface="+mn-cs"/>
              </a:rPr>
              <a:t>Identified SFR Green Pathways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037C515D-F2AD-3248-A43F-5F29B4167300}"/>
              </a:ext>
            </a:extLst>
          </p:cNvPr>
          <p:cNvCxnSpPr/>
          <p:nvPr/>
        </p:nvCxnSpPr>
        <p:spPr bwMode="auto">
          <a:xfrm>
            <a:off x="6205890" y="6487639"/>
            <a:ext cx="2697480" cy="0"/>
          </a:xfrm>
          <a:prstGeom prst="straightConnector1">
            <a:avLst/>
          </a:prstGeom>
          <a:noFill/>
          <a:ln w="31750" cap="flat" cmpd="sng" algn="ctr">
            <a:solidFill>
              <a:schemeClr val="bg1"/>
            </a:solidFill>
            <a:prstDash val="solid"/>
            <a:round/>
            <a:headEnd type="triangle" w="med" len="med"/>
            <a:tailEnd type="triangle"/>
          </a:ln>
          <a:effectLst>
            <a:glow rad="38100">
              <a:schemeClr val="tx1">
                <a:alpha val="80000"/>
              </a:schemeClr>
            </a:glow>
          </a:effectLst>
        </p:spPr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59346A56-2CB3-824A-BD93-7906F12661A9}"/>
              </a:ext>
            </a:extLst>
          </p:cNvPr>
          <p:cNvSpPr txBox="1"/>
          <p:nvPr/>
        </p:nvSpPr>
        <p:spPr>
          <a:xfrm>
            <a:off x="7220612" y="6156513"/>
            <a:ext cx="735568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b="1" dirty="0">
                <a:solidFill>
                  <a:schemeClr val="bg1"/>
                </a:solidFill>
                <a:effectLst>
                  <a:glow rad="76200">
                    <a:schemeClr val="tx1">
                      <a:alpha val="80000"/>
                    </a:schemeClr>
                  </a:glow>
                </a:effectLst>
              </a:rPr>
              <a:t>10km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A477DA7-74B7-D744-9C42-345EEB8FCB71}"/>
              </a:ext>
            </a:extLst>
          </p:cNvPr>
          <p:cNvSpPr txBox="1"/>
          <p:nvPr/>
        </p:nvSpPr>
        <p:spPr>
          <a:xfrm rot="2766435">
            <a:off x="7540016" y="2036995"/>
            <a:ext cx="1032238" cy="800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>
                <a:solidFill>
                  <a:srgbClr val="C00000"/>
                </a:solidFill>
                <a:effectLst>
                  <a:glow rad="76200">
                    <a:schemeClr val="bg1">
                      <a:alpha val="80000"/>
                    </a:schemeClr>
                  </a:glow>
                </a:effectLst>
              </a:rPr>
              <a:t>JEZ Landing Ellipse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BA07FFA-59F2-D24E-8FAB-57821E84E027}"/>
              </a:ext>
            </a:extLst>
          </p:cNvPr>
          <p:cNvSpPr txBox="1"/>
          <p:nvPr/>
        </p:nvSpPr>
        <p:spPr>
          <a:xfrm>
            <a:off x="570155" y="4927336"/>
            <a:ext cx="1893346" cy="56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b="1" dirty="0">
                <a:solidFill>
                  <a:srgbClr val="C00000"/>
                </a:solidFill>
                <a:effectLst>
                  <a:glow rad="76200">
                    <a:schemeClr val="bg1">
                      <a:alpha val="80000"/>
                    </a:schemeClr>
                  </a:glow>
                </a:effectLst>
              </a:rPr>
              <a:t>MDW Reference Ellipse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614"/>
          <a:stretch/>
        </p:blipFill>
        <p:spPr>
          <a:xfrm>
            <a:off x="8059833" y="76921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1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>
            <a:extLst>
              <a:ext uri="{FF2B5EF4-FFF2-40B4-BE49-F238E27FC236}">
                <a16:creationId xmlns:a16="http://schemas.microsoft.com/office/drawing/2014/main" id="{E755820D-477D-487B-892D-6F1AC614680F}"/>
              </a:ext>
            </a:extLst>
          </p:cNvPr>
          <p:cNvSpPr txBox="1">
            <a:spLocks/>
          </p:cNvSpPr>
          <p:nvPr/>
        </p:nvSpPr>
        <p:spPr>
          <a:xfrm>
            <a:off x="223423" y="569768"/>
            <a:ext cx="77962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914400"/>
            <a:r>
              <a:rPr lang="en-US" sz="2800" b="0" kern="0" dirty="0">
                <a:solidFill>
                  <a:schemeClr val="tx1"/>
                </a:solidFill>
              </a:rPr>
              <a:t>Rover Size Comparison</a:t>
            </a:r>
          </a:p>
        </p:txBody>
      </p:sp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7</a:t>
            </a:fld>
            <a:endParaRPr lang="en-US" dirty="0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884A9A45-AE9E-4446-B533-199CE3AF9C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13" t="1139" r="1223" b="960"/>
          <a:stretch/>
        </p:blipFill>
        <p:spPr>
          <a:xfrm>
            <a:off x="7093620" y="3350017"/>
            <a:ext cx="1371600" cy="1235630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B2C7126A-5333-C64A-BD20-C927899B06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7"/>
          <a:stretch/>
        </p:blipFill>
        <p:spPr>
          <a:xfrm>
            <a:off x="6729283" y="2058573"/>
            <a:ext cx="1810512" cy="1190617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001F462B-0716-934C-AE7D-EAAE9809B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712" y="3278061"/>
            <a:ext cx="1961511" cy="1340832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B6848353-2FB0-B14E-95AB-2444B76088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7" r="13783" b="1615"/>
          <a:stretch/>
        </p:blipFill>
        <p:spPr>
          <a:xfrm>
            <a:off x="4526689" y="1894999"/>
            <a:ext cx="1601873" cy="1323098"/>
          </a:xfrm>
          <a:prstGeom prst="rect">
            <a:avLst/>
          </a:prstGeom>
        </p:spPr>
      </p:pic>
      <p:pic>
        <p:nvPicPr>
          <p:cNvPr id="118" name="Snagit_PPT167F">
            <a:extLst>
              <a:ext uri="{FF2B5EF4-FFF2-40B4-BE49-F238E27FC236}">
                <a16:creationId xmlns:a16="http://schemas.microsoft.com/office/drawing/2014/main" id="{9EABADAF-1AEF-3247-A093-8E630613A3C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6" b="99276" l="3026" r="89937">
                        <a14:foregroundMark x1="19704" y1="23813" x2="18790" y2="63878"/>
                        <a14:foregroundMark x1="19986" y1="37088" x2="20197" y2="63556"/>
                        <a14:foregroundMark x1="17312" y1="37731" x2="18930" y2="63315"/>
                        <a14:foregroundMark x1="17945" y1="40386" x2="17945" y2="40386"/>
                        <a14:foregroundMark x1="19704" y1="37088" x2="17523" y2="62671"/>
                        <a14:foregroundMark x1="18015" y1="39662" x2="18438" y2="63315"/>
                        <a14:foregroundMark x1="53976" y1="67418" x2="71077" y2="67418"/>
                        <a14:foregroundMark x1="7600" y1="87208" x2="4504" y2="89381"/>
                        <a14:foregroundMark x1="19493" y1="83427" x2="10274" y2="86565"/>
                        <a14:foregroundMark x1="13089" y1="94208" x2="12245" y2="96621"/>
                        <a14:foregroundMark x1="18790" y1="37570" x2="19493" y2="51649"/>
                        <a14:foregroundMark x1="19493" y1="46018" x2="19493" y2="46018"/>
                        <a14:foregroundMark x1="19775" y1="47385" x2="19775" y2="47385"/>
                        <a14:foregroundMark x1="18015" y1="41754" x2="18015" y2="41754"/>
                        <a14:backgroundMark x1="52920" y1="83025" x2="60310" y2="70555"/>
                        <a14:backgroundMark x1="55806" y1="73934" x2="55806" y2="73934"/>
                        <a14:backgroundMark x1="53483" y1="64843" x2="53483" y2="64843"/>
                        <a14:backgroundMark x1="50387" y1="64360" x2="54187" y2="63797"/>
                        <a14:backgroundMark x1="62491" y1="65245" x2="77551" y2="60338"/>
                        <a14:backgroundMark x1="36875" y1="61866" x2="36875" y2="61866"/>
                        <a14:backgroundMark x1="38213" y1="60981" x2="37087" y2="62671"/>
                        <a14:backgroundMark x1="42153" y1="61303" x2="42153" y2="61303"/>
                        <a14:backgroundMark x1="41872" y1="59775" x2="43139" y2="59775"/>
                        <a14:backgroundMark x1="65939" y1="59614" x2="68121" y2="59775"/>
                        <a14:backgroundMark x1="53624" y1="68383" x2="57776" y2="68061"/>
                        <a14:backgroundMark x1="26742" y1="61625" x2="34905" y2="64843"/>
                        <a14:backgroundMark x1="25194" y1="64843" x2="25194" y2="64843"/>
                        <a14:backgroundMark x1="11260" y1="70314" x2="5841" y2="82462"/>
                        <a14:backgroundMark x1="6474" y1="73612" x2="4645" y2="84393"/>
                        <a14:backgroundMark x1="5348" y1="85841" x2="5348" y2="85841"/>
                        <a14:backgroundMark x1="6404" y1="86565" x2="4504" y2="87530"/>
                        <a14:backgroundMark x1="14356" y1="95656" x2="20619" y2="95897"/>
                        <a14:backgroundMark x1="21745" y1="95575" x2="29275" y2="86565"/>
                        <a14:backgroundMark x1="17523" y1="86887" x2="17523" y2="93564"/>
                        <a14:backgroundMark x1="21956" y1="85117" x2="26390" y2="88496"/>
                        <a14:backgroundMark x1="16960" y1="81818" x2="14004" y2="84151"/>
                        <a14:backgroundMark x1="12245" y1="84553" x2="12245" y2="84553"/>
                        <a14:backgroundMark x1="11400" y1="85197" x2="11400" y2="85197"/>
                        <a14:backgroundMark x1="12104" y1="87128" x2="12104" y2="87128"/>
                        <a14:backgroundMark x1="16819" y1="79646" x2="16819" y2="79646"/>
                        <a14:backgroundMark x1="25545" y1="77233" x2="25545" y2="77233"/>
                        <a14:backgroundMark x1="23716" y1="64280" x2="24419" y2="64441"/>
                        <a14:backgroundMark x1="57072" y1="65245" x2="59395" y2="65969"/>
                        <a14:backgroundMark x1="51865" y1="77072" x2="54398" y2="77072"/>
                        <a14:backgroundMark x1="37368" y1="57603" x2="37157" y2="60097"/>
                        <a14:backgroundMark x1="13582" y1="96621" x2="12245" y2="97908"/>
                        <a14:backgroundMark x1="3519" y1="88817" x2="6404" y2="87128"/>
                        <a14:backgroundMark x1="48065" y1="62188" x2="49402" y2="64924"/>
                        <a14:backgroundMark x1="42787" y1="62591" x2="42787" y2="62591"/>
                        <a14:backgroundMark x1="29432" y1="87992" x2="22892" y2="95669"/>
                        <a14:backgroundMark x1="26601" y1="65004" x2="26601" y2="650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671" r="24923"/>
          <a:stretch/>
        </p:blipFill>
        <p:spPr>
          <a:xfrm>
            <a:off x="728551" y="3614492"/>
            <a:ext cx="1042763" cy="988105"/>
          </a:xfrm>
          <a:prstGeom prst="rect">
            <a:avLst/>
          </a:prstGeom>
        </p:spPr>
      </p:pic>
      <p:pic>
        <p:nvPicPr>
          <p:cNvPr id="119" name="Picture 2">
            <a:extLst>
              <a:ext uri="{FF2B5EF4-FFF2-40B4-BE49-F238E27FC236}">
                <a16:creationId xmlns:a16="http://schemas.microsoft.com/office/drawing/2014/main" id="{7AE8319E-50F6-2A4C-8F8B-04846E65E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6" t="15294" b="22742"/>
          <a:stretch/>
        </p:blipFill>
        <p:spPr bwMode="auto">
          <a:xfrm>
            <a:off x="2270343" y="1951305"/>
            <a:ext cx="1643193" cy="132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" name="Picture 4">
            <a:extLst>
              <a:ext uri="{FF2B5EF4-FFF2-40B4-BE49-F238E27FC236}">
                <a16:creationId xmlns:a16="http://schemas.microsoft.com/office/drawing/2014/main" id="{641E7FDC-D737-6B46-94FE-7B40CA7624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5" t="15835" r="6772" b="22366"/>
          <a:stretch/>
        </p:blipFill>
        <p:spPr bwMode="auto">
          <a:xfrm>
            <a:off x="2398897" y="3319993"/>
            <a:ext cx="1601873" cy="132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B8085714-6106-B74C-A3E4-B04A666AAD23}"/>
              </a:ext>
            </a:extLst>
          </p:cNvPr>
          <p:cNvCxnSpPr>
            <a:cxnSpLocks/>
          </p:cNvCxnSpPr>
          <p:nvPr/>
        </p:nvCxnSpPr>
        <p:spPr bwMode="auto">
          <a:xfrm>
            <a:off x="-4706" y="4592102"/>
            <a:ext cx="9045675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2" name="Snagit_PPTB414">
            <a:extLst>
              <a:ext uri="{FF2B5EF4-FFF2-40B4-BE49-F238E27FC236}">
                <a16:creationId xmlns:a16="http://schemas.microsoft.com/office/drawing/2014/main" id="{A8C3B7F7-D0B3-6E4E-8D2C-CF8B23DF8C6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4"/>
          <a:stretch/>
        </p:blipFill>
        <p:spPr>
          <a:xfrm>
            <a:off x="419431" y="1996895"/>
            <a:ext cx="1441226" cy="1239062"/>
          </a:xfrm>
          <a:prstGeom prst="rect">
            <a:avLst/>
          </a:prstGeom>
        </p:spPr>
      </p:pic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2AE5ECB9-A06D-084C-A5F8-188A314C8807}"/>
              </a:ext>
            </a:extLst>
          </p:cNvPr>
          <p:cNvCxnSpPr>
            <a:cxnSpLocks/>
          </p:cNvCxnSpPr>
          <p:nvPr/>
        </p:nvCxnSpPr>
        <p:spPr bwMode="auto">
          <a:xfrm>
            <a:off x="0" y="3217649"/>
            <a:ext cx="8949207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7B1E5238-8D42-0B4C-B381-3C038951B03C}"/>
              </a:ext>
            </a:extLst>
          </p:cNvPr>
          <p:cNvSpPr txBox="1"/>
          <p:nvPr/>
        </p:nvSpPr>
        <p:spPr>
          <a:xfrm>
            <a:off x="827584" y="1561749"/>
            <a:ext cx="6395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MER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ECA8794-308A-5048-AC91-5A1EFA03C091}"/>
              </a:ext>
            </a:extLst>
          </p:cNvPr>
          <p:cNvSpPr txBox="1"/>
          <p:nvPr/>
        </p:nvSpPr>
        <p:spPr>
          <a:xfrm>
            <a:off x="2713136" y="1557488"/>
            <a:ext cx="8427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ExoMars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B1E8D59-59AB-F14C-AF8A-A98BCD420786}"/>
              </a:ext>
            </a:extLst>
          </p:cNvPr>
          <p:cNvSpPr txBox="1"/>
          <p:nvPr/>
        </p:nvSpPr>
        <p:spPr>
          <a:xfrm>
            <a:off x="4959040" y="1557718"/>
            <a:ext cx="73717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M2020</a:t>
            </a:r>
          </a:p>
        </p:txBody>
      </p: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9E813734-414F-FB44-ACD2-65136950EEC5}"/>
              </a:ext>
            </a:extLst>
          </p:cNvPr>
          <p:cNvGraphicFramePr>
            <a:graphicFrameLocks noGrp="1"/>
          </p:cNvGraphicFramePr>
          <p:nvPr/>
        </p:nvGraphicFramePr>
        <p:xfrm>
          <a:off x="513276" y="4643089"/>
          <a:ext cx="1347381" cy="1436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7381">
                  <a:extLst>
                    <a:ext uri="{9D8B030D-6E8A-4147-A177-3AD203B41FA5}">
                      <a16:colId xmlns:a16="http://schemas.microsoft.com/office/drawing/2014/main" val="4011632750"/>
                    </a:ext>
                  </a:extLst>
                </a:gridCol>
              </a:tblGrid>
              <a:tr h="157441">
                <a:tc>
                  <a:txBody>
                    <a:bodyPr/>
                    <a:lstStyle/>
                    <a:p>
                      <a:r>
                        <a:rPr lang="en-US" sz="800" b="1" dirty="0"/>
                        <a:t>Mass</a:t>
                      </a:r>
                      <a:r>
                        <a:rPr lang="en-US" sz="800" dirty="0"/>
                        <a:t> = 173 kg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850851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r>
                        <a:rPr lang="en-US" sz="800" b="1" dirty="0"/>
                        <a:t>Number of wheels </a:t>
                      </a:r>
                      <a:r>
                        <a:rPr lang="en-US" sz="800" dirty="0"/>
                        <a:t>= 6</a:t>
                      </a:r>
                    </a:p>
                    <a:p>
                      <a:r>
                        <a:rPr lang="en-US" sz="800" b="1" dirty="0"/>
                        <a:t>Wheel Diameter </a:t>
                      </a:r>
                      <a:r>
                        <a:rPr lang="en-US" sz="800" dirty="0"/>
                        <a:t>= 230 mm</a:t>
                      </a:r>
                    </a:p>
                    <a:p>
                      <a:r>
                        <a:rPr lang="en-US" sz="800" b="1" dirty="0"/>
                        <a:t>Wheel Type </a:t>
                      </a:r>
                      <a:r>
                        <a:rPr lang="en-US" sz="800" dirty="0"/>
                        <a:t>= Rigid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6241146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4375635"/>
                  </a:ext>
                </a:extLst>
              </a:tr>
              <a:tr h="157441">
                <a:tc>
                  <a:txBody>
                    <a:bodyPr/>
                    <a:lstStyle/>
                    <a:p>
                      <a:r>
                        <a:rPr lang="en-US" sz="800" b="1" dirty="0"/>
                        <a:t>Susp Type </a:t>
                      </a:r>
                      <a:r>
                        <a:rPr lang="en-US" sz="800" dirty="0"/>
                        <a:t>= Rocker-Bogie w/ internal diff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52227965"/>
                  </a:ext>
                </a:extLst>
              </a:tr>
              <a:tr h="157441">
                <a:tc>
                  <a:txBody>
                    <a:bodyPr/>
                    <a:lstStyle/>
                    <a:p>
                      <a:r>
                        <a:rPr lang="en-US" sz="800" b="1" dirty="0"/>
                        <a:t>Ground Clearance </a:t>
                      </a:r>
                      <a:r>
                        <a:rPr lang="en-US" sz="800" dirty="0"/>
                        <a:t>= 300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0234812"/>
                  </a:ext>
                </a:extLst>
              </a:tr>
            </a:tbl>
          </a:graphicData>
        </a:graphic>
      </p:graphicFrame>
      <p:graphicFrame>
        <p:nvGraphicFramePr>
          <p:cNvPr id="128" name="Table 127">
            <a:extLst>
              <a:ext uri="{FF2B5EF4-FFF2-40B4-BE49-F238E27FC236}">
                <a16:creationId xmlns:a16="http://schemas.microsoft.com/office/drawing/2014/main" id="{32FA5A29-CFA6-AE49-8DBC-7B53401B95D3}"/>
              </a:ext>
            </a:extLst>
          </p:cNvPr>
          <p:cNvGraphicFramePr>
            <a:graphicFrameLocks noGrp="1"/>
          </p:cNvGraphicFramePr>
          <p:nvPr/>
        </p:nvGraphicFramePr>
        <p:xfrm>
          <a:off x="2390462" y="4643088"/>
          <a:ext cx="1523073" cy="1485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3073">
                  <a:extLst>
                    <a:ext uri="{9D8B030D-6E8A-4147-A177-3AD203B41FA5}">
                      <a16:colId xmlns:a16="http://schemas.microsoft.com/office/drawing/2014/main" val="4011632750"/>
                    </a:ext>
                  </a:extLst>
                </a:gridCol>
              </a:tblGrid>
              <a:tr h="157441">
                <a:tc>
                  <a:txBody>
                    <a:bodyPr/>
                    <a:lstStyle/>
                    <a:p>
                      <a:r>
                        <a:rPr lang="en-US" sz="900" b="1" dirty="0"/>
                        <a:t>Mass</a:t>
                      </a:r>
                      <a:r>
                        <a:rPr lang="en-US" sz="900" dirty="0"/>
                        <a:t> = 310 kg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850851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r>
                        <a:rPr lang="en-US" sz="900" b="1" dirty="0"/>
                        <a:t>Number of wheels </a:t>
                      </a:r>
                      <a:r>
                        <a:rPr lang="en-US" sz="900" dirty="0"/>
                        <a:t>= 6</a:t>
                      </a:r>
                    </a:p>
                    <a:p>
                      <a:r>
                        <a:rPr lang="en-US" sz="900" b="1" dirty="0"/>
                        <a:t>Wheel Diameter </a:t>
                      </a:r>
                      <a:r>
                        <a:rPr lang="en-US" sz="900" dirty="0"/>
                        <a:t>= 285 mm</a:t>
                      </a:r>
                    </a:p>
                    <a:p>
                      <a:r>
                        <a:rPr lang="en-US" sz="900" b="1" dirty="0"/>
                        <a:t>Wheel Type </a:t>
                      </a:r>
                      <a:r>
                        <a:rPr lang="en-US" sz="900" dirty="0"/>
                        <a:t>= Compliant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624114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900" b="1" dirty="0"/>
                        <a:t>Wheelbase</a:t>
                      </a:r>
                      <a:r>
                        <a:rPr lang="en-US" sz="900" dirty="0"/>
                        <a:t> = 1260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437563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900" b="1" dirty="0"/>
                        <a:t>Susp Type </a:t>
                      </a:r>
                      <a:r>
                        <a:rPr lang="en-US" sz="900" dirty="0"/>
                        <a:t>= 3x Bogie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52227965"/>
                  </a:ext>
                </a:extLst>
              </a:tr>
              <a:tr h="157441">
                <a:tc>
                  <a:txBody>
                    <a:bodyPr/>
                    <a:lstStyle/>
                    <a:p>
                      <a:r>
                        <a:rPr lang="en-US" sz="900" b="1" dirty="0"/>
                        <a:t>Ground Clearance </a:t>
                      </a:r>
                      <a:r>
                        <a:rPr lang="en-US" sz="900" dirty="0"/>
                        <a:t>= </a:t>
                      </a:r>
                      <a:r>
                        <a:rPr lang="en-US" sz="900" dirty="0" err="1"/>
                        <a:t>est</a:t>
                      </a:r>
                      <a:r>
                        <a:rPr lang="en-US" sz="900" dirty="0"/>
                        <a:t> 250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0234812"/>
                  </a:ext>
                </a:extLst>
              </a:tr>
            </a:tbl>
          </a:graphicData>
        </a:graphic>
      </p:graphicFrame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0EED0B57-177C-E245-95A3-BE01D05A5038}"/>
              </a:ext>
            </a:extLst>
          </p:cNvPr>
          <p:cNvGraphicFramePr>
            <a:graphicFrameLocks noGrp="1"/>
          </p:cNvGraphicFramePr>
          <p:nvPr/>
        </p:nvGraphicFramePr>
        <p:xfrm>
          <a:off x="4526690" y="4651528"/>
          <a:ext cx="163671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6710">
                  <a:extLst>
                    <a:ext uri="{9D8B030D-6E8A-4147-A177-3AD203B41FA5}">
                      <a16:colId xmlns:a16="http://schemas.microsoft.com/office/drawing/2014/main" val="4011632750"/>
                    </a:ext>
                  </a:extLst>
                </a:gridCol>
              </a:tblGrid>
              <a:tr h="157441">
                <a:tc>
                  <a:txBody>
                    <a:bodyPr/>
                    <a:lstStyle/>
                    <a:p>
                      <a:r>
                        <a:rPr lang="en-US" sz="900" b="1" dirty="0"/>
                        <a:t>Mass</a:t>
                      </a:r>
                      <a:r>
                        <a:rPr lang="en-US" sz="900" dirty="0"/>
                        <a:t> = 1030 kg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850851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r>
                        <a:rPr lang="en-US" sz="900" b="1" dirty="0"/>
                        <a:t>Number of wheels </a:t>
                      </a:r>
                      <a:r>
                        <a:rPr lang="en-US" sz="900" dirty="0"/>
                        <a:t>= 6</a:t>
                      </a:r>
                    </a:p>
                    <a:p>
                      <a:r>
                        <a:rPr lang="en-US" sz="900" b="1" dirty="0"/>
                        <a:t>Wheel Diameter </a:t>
                      </a:r>
                      <a:r>
                        <a:rPr lang="en-US" sz="900" dirty="0"/>
                        <a:t>= 526 mm</a:t>
                      </a:r>
                    </a:p>
                    <a:p>
                      <a:r>
                        <a:rPr lang="en-US" sz="900" b="1" dirty="0"/>
                        <a:t>Wheel Type </a:t>
                      </a:r>
                      <a:r>
                        <a:rPr lang="en-US" sz="900" dirty="0"/>
                        <a:t>= Rigid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624114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900" b="1" dirty="0"/>
                        <a:t>Wheelbase</a:t>
                      </a:r>
                      <a:r>
                        <a:rPr lang="en-US" sz="900" dirty="0"/>
                        <a:t> = 2260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4375635"/>
                  </a:ext>
                </a:extLst>
              </a:tr>
              <a:tr h="157441">
                <a:tc>
                  <a:txBody>
                    <a:bodyPr/>
                    <a:lstStyle/>
                    <a:p>
                      <a:r>
                        <a:rPr lang="en-US" sz="900" b="1" dirty="0" err="1"/>
                        <a:t>Susp</a:t>
                      </a:r>
                      <a:r>
                        <a:rPr lang="en-US" sz="900" b="1" dirty="0"/>
                        <a:t> Type </a:t>
                      </a:r>
                      <a:r>
                        <a:rPr lang="en-US" sz="900" dirty="0"/>
                        <a:t>= Rocker-Bogie w/ external diff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52227965"/>
                  </a:ext>
                </a:extLst>
              </a:tr>
              <a:tr h="157441">
                <a:tc>
                  <a:txBody>
                    <a:bodyPr/>
                    <a:lstStyle/>
                    <a:p>
                      <a:r>
                        <a:rPr lang="en-US" sz="900" b="1" dirty="0"/>
                        <a:t>Ground Clearance </a:t>
                      </a:r>
                      <a:r>
                        <a:rPr lang="en-US" sz="900" dirty="0"/>
                        <a:t>= 584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0234812"/>
                  </a:ext>
                </a:extLst>
              </a:tr>
            </a:tbl>
          </a:graphicData>
        </a:graphic>
      </p:graphicFrame>
      <p:sp>
        <p:nvSpPr>
          <p:cNvPr id="130" name="TextBox 129">
            <a:extLst>
              <a:ext uri="{FF2B5EF4-FFF2-40B4-BE49-F238E27FC236}">
                <a16:creationId xmlns:a16="http://schemas.microsoft.com/office/drawing/2014/main" id="{783D6786-0CC0-7B40-A99D-E8FCA52FA32C}"/>
              </a:ext>
            </a:extLst>
          </p:cNvPr>
          <p:cNvSpPr txBox="1"/>
          <p:nvPr/>
        </p:nvSpPr>
        <p:spPr>
          <a:xfrm>
            <a:off x="7428236" y="1551806"/>
            <a:ext cx="11115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SFR</a:t>
            </a:r>
          </a:p>
        </p:txBody>
      </p:sp>
      <p:graphicFrame>
        <p:nvGraphicFramePr>
          <p:cNvPr id="131" name="Table 130">
            <a:extLst>
              <a:ext uri="{FF2B5EF4-FFF2-40B4-BE49-F238E27FC236}">
                <a16:creationId xmlns:a16="http://schemas.microsoft.com/office/drawing/2014/main" id="{28289F25-233F-4A4D-8285-D2FE81E70577}"/>
              </a:ext>
            </a:extLst>
          </p:cNvPr>
          <p:cNvGraphicFramePr>
            <a:graphicFrameLocks noGrp="1"/>
          </p:cNvGraphicFramePr>
          <p:nvPr/>
        </p:nvGraphicFramePr>
        <p:xfrm>
          <a:off x="7166070" y="4651549"/>
          <a:ext cx="163671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6710">
                  <a:extLst>
                    <a:ext uri="{9D8B030D-6E8A-4147-A177-3AD203B41FA5}">
                      <a16:colId xmlns:a16="http://schemas.microsoft.com/office/drawing/2014/main" val="4011632750"/>
                    </a:ext>
                  </a:extLst>
                </a:gridCol>
              </a:tblGrid>
              <a:tr h="157441">
                <a:tc>
                  <a:txBody>
                    <a:bodyPr/>
                    <a:lstStyle/>
                    <a:p>
                      <a:r>
                        <a:rPr lang="en-US" sz="900" b="1" dirty="0"/>
                        <a:t>Mass</a:t>
                      </a:r>
                      <a:r>
                        <a:rPr lang="en-US" sz="900" dirty="0"/>
                        <a:t> = &lt; 230 kg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850851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r>
                        <a:rPr lang="en-US" sz="900" b="1" dirty="0"/>
                        <a:t>Number of wheels </a:t>
                      </a:r>
                      <a:r>
                        <a:rPr lang="en-US" sz="900" dirty="0"/>
                        <a:t>= 4</a:t>
                      </a:r>
                    </a:p>
                    <a:p>
                      <a:r>
                        <a:rPr lang="en-US" sz="900" b="1" dirty="0"/>
                        <a:t>Wheel Diameter </a:t>
                      </a:r>
                      <a:r>
                        <a:rPr lang="en-US" sz="900" dirty="0"/>
                        <a:t>= 550 mm</a:t>
                      </a:r>
                    </a:p>
                    <a:p>
                      <a:r>
                        <a:rPr lang="en-US" sz="900" b="1" dirty="0"/>
                        <a:t>Wheel Type </a:t>
                      </a:r>
                      <a:r>
                        <a:rPr lang="en-US" sz="900" dirty="0"/>
                        <a:t>= Compliant, Mesh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6241146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900" b="1" dirty="0"/>
                        <a:t>Wheelbase</a:t>
                      </a:r>
                      <a:r>
                        <a:rPr lang="en-US" sz="900" dirty="0"/>
                        <a:t> = 1550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437563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900" b="1" dirty="0"/>
                        <a:t>Susp Type </a:t>
                      </a:r>
                      <a:r>
                        <a:rPr lang="en-US" sz="900" dirty="0"/>
                        <a:t>= 4 wheel w/ external diff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52227965"/>
                  </a:ext>
                </a:extLst>
              </a:tr>
              <a:tr h="157441">
                <a:tc>
                  <a:txBody>
                    <a:bodyPr/>
                    <a:lstStyle/>
                    <a:p>
                      <a:r>
                        <a:rPr lang="en-US" sz="900" b="1" dirty="0"/>
                        <a:t>Ground Clearance </a:t>
                      </a:r>
                      <a:r>
                        <a:rPr lang="en-US" sz="900" dirty="0"/>
                        <a:t>= 350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0234812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1614"/>
          <a:stretch/>
        </p:blipFill>
        <p:spPr>
          <a:xfrm>
            <a:off x="7961859" y="207547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1443" y="841785"/>
            <a:ext cx="274432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Mars Sample Return Campaign Concept</a:t>
            </a:r>
            <a:r>
              <a:rPr sz="971" spc="22" dirty="0">
                <a:solidFill>
                  <a:srgbClr val="FFFFFF"/>
                </a:solidFill>
                <a:latin typeface="Helvetica-Light"/>
                <a:cs typeface="Helvetica-Light"/>
              </a:rPr>
              <a:t> </a:t>
            </a: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Review</a:t>
            </a:r>
            <a:endParaRPr sz="971">
              <a:solidFill>
                <a:prstClr val="black"/>
              </a:solidFill>
              <a:latin typeface="Helvetica-Light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707" y="1911941"/>
            <a:ext cx="8309027" cy="2747962"/>
          </a:xfrm>
          <a:prstGeom prst="rect">
            <a:avLst/>
          </a:prstGeom>
        </p:spPr>
        <p:txBody>
          <a:bodyPr vert="horz" wrap="square" lIns="0" tIns="11206" rIns="0" bIns="0" rtlCol="0">
            <a:noAutofit/>
          </a:bodyPr>
          <a:lstStyle/>
          <a:p>
            <a:pPr marL="333953" marR="1902860" indent="-322747" defTabSz="806867">
              <a:spcBef>
                <a:spcPts val="88"/>
              </a:spcBef>
              <a:buFontTx/>
              <a:buChar char="•"/>
              <a:tabLst>
                <a:tab pos="333393" algn="l"/>
                <a:tab pos="33395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5081" y="962182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en-US" sz="2800" spc="-18" dirty="0"/>
              <a:t>Resiliency </a:t>
            </a:r>
            <a:r>
              <a:rPr lang="en-US" sz="2800" spc="-22" dirty="0"/>
              <a:t>Decisions </a:t>
            </a:r>
            <a:r>
              <a:rPr lang="en-US" sz="2800" spc="-18" dirty="0"/>
              <a:t>and </a:t>
            </a:r>
            <a:r>
              <a:rPr lang="en-US" sz="2800" spc="-22" dirty="0"/>
              <a:t>Sample </a:t>
            </a:r>
            <a:r>
              <a:rPr lang="en-US" sz="2800" spc="-18" dirty="0"/>
              <a:t>Safe</a:t>
            </a:r>
            <a:r>
              <a:rPr lang="en-US" sz="2800" spc="-84" dirty="0"/>
              <a:t> </a:t>
            </a:r>
            <a:r>
              <a:rPr lang="en-US" sz="2800" spc="-18" dirty="0"/>
              <a:t>States</a:t>
            </a:r>
            <a:endParaRPr sz="2800" b="0" dirty="0">
              <a:solidFill>
                <a:schemeClr val="tx1"/>
              </a:solidFill>
            </a:endParaRP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73BCF43-CBDC-5F41-B2C9-2E94BE3E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DC717-54D7-B34E-9218-B8B7068EA7AC}"/>
              </a:ext>
            </a:extLst>
          </p:cNvPr>
          <p:cNvSpPr txBox="1"/>
          <p:nvPr/>
        </p:nvSpPr>
        <p:spPr>
          <a:xfrm>
            <a:off x="3165231" y="35403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F1728FB4-3E6A-DF4A-858A-A62B511DDF61}"/>
              </a:ext>
            </a:extLst>
          </p:cNvPr>
          <p:cNvSpPr txBox="1"/>
          <p:nvPr/>
        </p:nvSpPr>
        <p:spPr>
          <a:xfrm>
            <a:off x="336444" y="1535909"/>
            <a:ext cx="8100732" cy="3084969"/>
          </a:xfrm>
          <a:prstGeom prst="rect">
            <a:avLst/>
          </a:prstGeom>
        </p:spPr>
        <p:txBody>
          <a:bodyPr vert="horz" wrap="square" lIns="0" tIns="8404" rIns="0" bIns="0" rtlCol="0">
            <a:spAutoFit/>
          </a:bodyPr>
          <a:lstStyle/>
          <a:p>
            <a:pPr marL="212923" marR="4483" indent="-201717">
              <a:lnSpc>
                <a:spcPct val="101099"/>
              </a:lnSpc>
              <a:spcBef>
                <a:spcPts val="441"/>
              </a:spcBef>
              <a:buChar char="•"/>
              <a:tabLst>
                <a:tab pos="212923" algn="l"/>
                <a:tab pos="213483" algn="l"/>
              </a:tabLst>
            </a:pPr>
            <a:r>
              <a:rPr sz="1677" spc="4" dirty="0">
                <a:latin typeface="Arial"/>
                <a:cs typeface="Arial"/>
              </a:rPr>
              <a:t>Through architecture design, created numerous sample-safe </a:t>
            </a:r>
            <a:r>
              <a:rPr sz="1677" dirty="0">
                <a:latin typeface="Arial"/>
                <a:cs typeface="Arial"/>
              </a:rPr>
              <a:t>states </a:t>
            </a:r>
            <a:r>
              <a:rPr sz="1677" spc="4" dirty="0">
                <a:latin typeface="Arial"/>
                <a:cs typeface="Arial"/>
              </a:rPr>
              <a:t>and decision events</a:t>
            </a:r>
            <a:endParaRPr sz="1677" dirty="0">
              <a:latin typeface="Arial"/>
              <a:cs typeface="Arial"/>
            </a:endParaRPr>
          </a:p>
          <a:p>
            <a:pPr marL="589461" lvl="1" indent="-201717">
              <a:spcBef>
                <a:spcPts val="366"/>
              </a:spcBef>
              <a:buChar char="–"/>
              <a:tabLst>
                <a:tab pos="590021" algn="l"/>
              </a:tabLst>
            </a:pPr>
            <a:r>
              <a:rPr sz="1500" dirty="0">
                <a:latin typeface="Arial"/>
                <a:cs typeface="Arial"/>
              </a:rPr>
              <a:t>Sample</a:t>
            </a:r>
            <a:r>
              <a:rPr lang="en-US" sz="1500" dirty="0">
                <a:latin typeface="Arial"/>
                <a:cs typeface="Arial"/>
              </a:rPr>
              <a:t>(s)</a:t>
            </a:r>
            <a:r>
              <a:rPr sz="1500" dirty="0">
                <a:latin typeface="Arial"/>
                <a:cs typeface="Arial"/>
              </a:rPr>
              <a:t> are </a:t>
            </a:r>
            <a:r>
              <a:rPr sz="1500" spc="-4" dirty="0">
                <a:latin typeface="Arial"/>
                <a:cs typeface="Arial"/>
              </a:rPr>
              <a:t>designed </a:t>
            </a:r>
            <a:r>
              <a:rPr sz="1500" dirty="0">
                <a:latin typeface="Arial"/>
                <a:cs typeface="Arial"/>
              </a:rPr>
              <a:t>to survive on the Mars surface for a minimum of 10</a:t>
            </a:r>
            <a:r>
              <a:rPr sz="1500" spc="93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years</a:t>
            </a:r>
          </a:p>
          <a:p>
            <a:pPr marL="589461" lvl="1" indent="-201717">
              <a:spcBef>
                <a:spcPts val="318"/>
              </a:spcBef>
              <a:buChar char="–"/>
              <a:tabLst>
                <a:tab pos="590021" algn="l"/>
              </a:tabLst>
            </a:pPr>
            <a:r>
              <a:rPr sz="1500" spc="-4" dirty="0">
                <a:latin typeface="Arial"/>
                <a:cs typeface="Arial"/>
              </a:rPr>
              <a:t>Functionally </a:t>
            </a:r>
            <a:r>
              <a:rPr sz="1500" dirty="0">
                <a:latin typeface="Arial"/>
                <a:cs typeface="Arial"/>
              </a:rPr>
              <a:t>redundant paths for </a:t>
            </a:r>
            <a:r>
              <a:rPr sz="1500" spc="-4" dirty="0">
                <a:latin typeface="Arial"/>
                <a:cs typeface="Arial"/>
              </a:rPr>
              <a:t>delivering </a:t>
            </a:r>
            <a:r>
              <a:rPr sz="1500" dirty="0">
                <a:latin typeface="Arial"/>
                <a:cs typeface="Arial"/>
              </a:rPr>
              <a:t>samples to </a:t>
            </a:r>
            <a:r>
              <a:rPr sz="1500" spc="-4" dirty="0">
                <a:latin typeface="Arial"/>
                <a:cs typeface="Arial"/>
              </a:rPr>
              <a:t>SRL </a:t>
            </a:r>
            <a:r>
              <a:rPr sz="1500" dirty="0">
                <a:latin typeface="Arial"/>
                <a:cs typeface="Arial"/>
              </a:rPr>
              <a:t>(M2020 and</a:t>
            </a:r>
            <a:r>
              <a:rPr sz="1500" spc="97" dirty="0">
                <a:latin typeface="Arial"/>
                <a:cs typeface="Arial"/>
              </a:rPr>
              <a:t> </a:t>
            </a:r>
            <a:r>
              <a:rPr sz="1500" spc="-4" dirty="0">
                <a:latin typeface="Arial"/>
                <a:cs typeface="Arial"/>
              </a:rPr>
              <a:t>SFR)</a:t>
            </a:r>
            <a:endParaRPr sz="1500" dirty="0">
              <a:latin typeface="Arial"/>
              <a:cs typeface="Arial"/>
            </a:endParaRPr>
          </a:p>
          <a:p>
            <a:pPr marL="589461" lvl="1" indent="-201717">
              <a:spcBef>
                <a:spcPts val="405"/>
              </a:spcBef>
              <a:buChar char="–"/>
              <a:tabLst>
                <a:tab pos="590021" algn="l"/>
              </a:tabLst>
            </a:pPr>
            <a:r>
              <a:rPr sz="1500" spc="4" dirty="0">
                <a:latin typeface="Arial"/>
                <a:cs typeface="Arial"/>
              </a:rPr>
              <a:t>OS </a:t>
            </a:r>
            <a:r>
              <a:rPr sz="1500" dirty="0">
                <a:latin typeface="Arial"/>
                <a:cs typeface="Arial"/>
              </a:rPr>
              <a:t>orbit </a:t>
            </a:r>
            <a:r>
              <a:rPr sz="1500" spc="-4" dirty="0">
                <a:latin typeface="Arial"/>
                <a:cs typeface="Arial"/>
              </a:rPr>
              <a:t>is designed </a:t>
            </a:r>
            <a:r>
              <a:rPr sz="1500" dirty="0">
                <a:latin typeface="Arial"/>
                <a:cs typeface="Arial"/>
              </a:rPr>
              <a:t>to be stable for a minimum of 10</a:t>
            </a:r>
            <a:r>
              <a:rPr sz="1500" spc="8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years</a:t>
            </a:r>
          </a:p>
          <a:p>
            <a:pPr marL="589461" marR="59394" lvl="1" indent="-201717">
              <a:lnSpc>
                <a:spcPts val="1782"/>
              </a:lnSpc>
              <a:spcBef>
                <a:spcPts val="476"/>
              </a:spcBef>
              <a:buChar char="–"/>
              <a:tabLst>
                <a:tab pos="590021" algn="l"/>
              </a:tabLst>
            </a:pPr>
            <a:r>
              <a:rPr sz="1500" spc="4" dirty="0">
                <a:latin typeface="Arial"/>
                <a:cs typeface="Arial"/>
              </a:rPr>
              <a:t>OS </a:t>
            </a:r>
            <a:r>
              <a:rPr lang="en-US" sz="1500" spc="4" dirty="0">
                <a:latin typeface="Arial"/>
                <a:cs typeface="Arial"/>
              </a:rPr>
              <a:t>designed </a:t>
            </a:r>
            <a:r>
              <a:rPr sz="1500" dirty="0">
                <a:latin typeface="Arial"/>
                <a:cs typeface="Arial"/>
              </a:rPr>
              <a:t>to be </a:t>
            </a:r>
            <a:r>
              <a:rPr sz="1500" spc="-4" dirty="0">
                <a:latin typeface="Arial"/>
                <a:cs typeface="Arial"/>
              </a:rPr>
              <a:t>capable </a:t>
            </a:r>
            <a:r>
              <a:rPr sz="1500" dirty="0">
                <a:latin typeface="Arial"/>
                <a:cs typeface="Arial"/>
              </a:rPr>
              <a:t>of returning as many as 30 samples</a:t>
            </a:r>
            <a:endParaRPr lang="en-US" sz="1500" dirty="0">
              <a:latin typeface="Arial"/>
              <a:cs typeface="Arial"/>
            </a:endParaRPr>
          </a:p>
          <a:p>
            <a:pPr marL="212923" indent="-201717">
              <a:spcBef>
                <a:spcPts val="335"/>
              </a:spcBef>
              <a:buChar char="•"/>
              <a:tabLst>
                <a:tab pos="212923" algn="l"/>
                <a:tab pos="213483" algn="l"/>
              </a:tabLst>
            </a:pPr>
            <a:r>
              <a:rPr lang="en-US" sz="1677" dirty="0">
                <a:latin typeface="Arial"/>
                <a:cs typeface="Arial"/>
              </a:rPr>
              <a:t>In </a:t>
            </a:r>
            <a:r>
              <a:rPr lang="en-US" sz="1677" spc="4" dirty="0">
                <a:latin typeface="Arial"/>
                <a:cs typeface="Arial"/>
              </a:rPr>
              <a:t>Phase A, team </a:t>
            </a:r>
            <a:r>
              <a:rPr lang="en-US" sz="1677" dirty="0">
                <a:latin typeface="Arial"/>
                <a:cs typeface="Arial"/>
              </a:rPr>
              <a:t>will </a:t>
            </a:r>
            <a:r>
              <a:rPr lang="en-US" sz="1677" spc="4" dirty="0">
                <a:latin typeface="Arial"/>
                <a:cs typeface="Arial"/>
              </a:rPr>
              <a:t>look carefully at each Phase for additional</a:t>
            </a:r>
            <a:r>
              <a:rPr lang="en-US" sz="1677" spc="84" dirty="0">
                <a:latin typeface="Arial"/>
                <a:cs typeface="Arial"/>
              </a:rPr>
              <a:t> </a:t>
            </a:r>
            <a:r>
              <a:rPr lang="en-US" sz="1677" spc="4" dirty="0">
                <a:latin typeface="Arial"/>
                <a:cs typeface="Arial"/>
              </a:rPr>
              <a:t>resiliency</a:t>
            </a:r>
            <a:endParaRPr lang="en-US" sz="1677" dirty="0">
              <a:latin typeface="Arial"/>
              <a:cs typeface="Arial"/>
            </a:endParaRPr>
          </a:p>
          <a:p>
            <a:pPr marL="212923" indent="-201717">
              <a:spcBef>
                <a:spcPts val="463"/>
              </a:spcBef>
              <a:buChar char="•"/>
              <a:tabLst>
                <a:tab pos="212923" algn="l"/>
                <a:tab pos="213483" algn="l"/>
              </a:tabLst>
            </a:pPr>
            <a:r>
              <a:rPr sz="1677" spc="4" dirty="0">
                <a:latin typeface="Arial"/>
                <a:cs typeface="Arial"/>
              </a:rPr>
              <a:t>MSR </a:t>
            </a:r>
            <a:r>
              <a:rPr sz="1677" dirty="0">
                <a:latin typeface="Arial"/>
                <a:cs typeface="Arial"/>
              </a:rPr>
              <a:t>is using resiliency to guide decision</a:t>
            </a:r>
            <a:r>
              <a:rPr sz="1677" spc="93" dirty="0">
                <a:latin typeface="Arial"/>
                <a:cs typeface="Arial"/>
              </a:rPr>
              <a:t> </a:t>
            </a:r>
            <a:r>
              <a:rPr sz="1677" spc="4" dirty="0">
                <a:latin typeface="Arial"/>
                <a:cs typeface="Arial"/>
              </a:rPr>
              <a:t>making</a:t>
            </a:r>
            <a:endParaRPr sz="1677" dirty="0">
              <a:latin typeface="Arial"/>
              <a:cs typeface="Arial"/>
            </a:endParaRPr>
          </a:p>
          <a:p>
            <a:pPr marL="589461" lvl="1" indent="-201717">
              <a:spcBef>
                <a:spcPts val="366"/>
              </a:spcBef>
              <a:buChar char="–"/>
              <a:tabLst>
                <a:tab pos="590021" algn="l"/>
              </a:tabLst>
            </a:pPr>
            <a:r>
              <a:rPr sz="1500" dirty="0">
                <a:latin typeface="Arial"/>
                <a:cs typeface="Arial"/>
              </a:rPr>
              <a:t>Testing and </a:t>
            </a:r>
            <a:r>
              <a:rPr sz="1500" spc="-4" dirty="0">
                <a:latin typeface="Arial"/>
                <a:cs typeface="Arial"/>
              </a:rPr>
              <a:t>V&amp;V </a:t>
            </a:r>
            <a:r>
              <a:rPr sz="1500" dirty="0">
                <a:latin typeface="Arial"/>
                <a:cs typeface="Arial"/>
              </a:rPr>
              <a:t>programs </a:t>
            </a:r>
            <a:r>
              <a:rPr sz="1500" spc="-4" dirty="0">
                <a:latin typeface="Arial"/>
                <a:cs typeface="Arial"/>
              </a:rPr>
              <a:t>will </a:t>
            </a:r>
            <a:r>
              <a:rPr sz="1500" dirty="0">
                <a:latin typeface="Arial"/>
                <a:cs typeface="Arial"/>
              </a:rPr>
              <a:t>be </a:t>
            </a:r>
            <a:r>
              <a:rPr sz="1500" spc="-4" dirty="0">
                <a:latin typeface="Arial"/>
                <a:cs typeface="Arial"/>
              </a:rPr>
              <a:t>detailed with </a:t>
            </a:r>
            <a:r>
              <a:rPr sz="1500" dirty="0">
                <a:latin typeface="Arial"/>
                <a:cs typeface="Arial"/>
              </a:rPr>
              <a:t>focus on </a:t>
            </a:r>
            <a:r>
              <a:rPr sz="1500" spc="-4" dirty="0">
                <a:latin typeface="Arial"/>
                <a:cs typeface="Arial"/>
              </a:rPr>
              <a:t>high </a:t>
            </a:r>
            <a:r>
              <a:rPr sz="1500" dirty="0">
                <a:latin typeface="Arial"/>
                <a:cs typeface="Arial"/>
              </a:rPr>
              <a:t>risk</a:t>
            </a:r>
            <a:r>
              <a:rPr sz="1500" spc="8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areas</a:t>
            </a:r>
          </a:p>
          <a:p>
            <a:pPr marL="589461" marR="71721" lvl="1" indent="-201717">
              <a:lnSpc>
                <a:spcPts val="1782"/>
              </a:lnSpc>
              <a:spcBef>
                <a:spcPts val="476"/>
              </a:spcBef>
              <a:buChar char="–"/>
              <a:tabLst>
                <a:tab pos="590021" algn="l"/>
              </a:tabLst>
            </a:pPr>
            <a:r>
              <a:rPr sz="1500" spc="-4" dirty="0">
                <a:latin typeface="Arial"/>
                <a:cs typeface="Arial"/>
              </a:rPr>
              <a:t>Probabilistic </a:t>
            </a:r>
            <a:r>
              <a:rPr sz="1500" dirty="0">
                <a:latin typeface="Arial"/>
                <a:cs typeface="Arial"/>
              </a:rPr>
              <a:t>risk assessment </a:t>
            </a:r>
            <a:r>
              <a:rPr sz="1500" spc="-4" dirty="0">
                <a:latin typeface="Arial"/>
                <a:cs typeface="Arial"/>
              </a:rPr>
              <a:t>will </a:t>
            </a:r>
            <a:r>
              <a:rPr sz="1500" dirty="0">
                <a:latin typeface="Arial"/>
                <a:cs typeface="Arial"/>
              </a:rPr>
              <a:t>be used as part of the </a:t>
            </a:r>
            <a:r>
              <a:rPr sz="1500" spc="-4" dirty="0">
                <a:latin typeface="Arial"/>
                <a:cs typeface="Arial"/>
              </a:rPr>
              <a:t>SE&amp;I </a:t>
            </a:r>
            <a:r>
              <a:rPr sz="1500" dirty="0">
                <a:latin typeface="Arial"/>
                <a:cs typeface="Arial"/>
              </a:rPr>
              <a:t>function to quantify risk as  part of the Program </a:t>
            </a:r>
            <a:r>
              <a:rPr sz="1500" spc="-4" dirty="0">
                <a:latin typeface="Arial"/>
                <a:cs typeface="Arial"/>
              </a:rPr>
              <a:t>decision-making</a:t>
            </a:r>
            <a:r>
              <a:rPr sz="1500" spc="44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process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614"/>
          <a:stretch/>
        </p:blipFill>
        <p:spPr>
          <a:xfrm>
            <a:off x="7961859" y="218438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4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>
            <a:extLst>
              <a:ext uri="{FF2B5EF4-FFF2-40B4-BE49-F238E27FC236}">
                <a16:creationId xmlns:a16="http://schemas.microsoft.com/office/drawing/2014/main" id="{E755820D-477D-487B-892D-6F1AC614680F}"/>
              </a:ext>
            </a:extLst>
          </p:cNvPr>
          <p:cNvSpPr txBox="1">
            <a:spLocks/>
          </p:cNvSpPr>
          <p:nvPr/>
        </p:nvSpPr>
        <p:spPr>
          <a:xfrm>
            <a:off x="338328" y="512064"/>
            <a:ext cx="77962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b="0" spc="-22" dirty="0"/>
              <a:t>MSR Launch</a:t>
            </a:r>
            <a:r>
              <a:rPr lang="en-US" sz="2800" b="0" spc="-88" dirty="0"/>
              <a:t> </a:t>
            </a:r>
            <a:r>
              <a:rPr lang="en-US" sz="2800" b="0" spc="-22" dirty="0"/>
              <a:t>Opportunities</a:t>
            </a:r>
            <a:endParaRPr lang="en-US" sz="2800" b="0" kern="0" dirty="0">
              <a:solidFill>
                <a:schemeClr val="tx1"/>
              </a:solidFill>
            </a:endParaRPr>
          </a:p>
        </p:txBody>
      </p:sp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9</a:t>
            </a:fld>
            <a:endParaRPr lang="en-US" dirty="0"/>
          </a:p>
        </p:txBody>
      </p:sp>
      <p:sp>
        <p:nvSpPr>
          <p:cNvPr id="73" name="object 6">
            <a:extLst>
              <a:ext uri="{FF2B5EF4-FFF2-40B4-BE49-F238E27FC236}">
                <a16:creationId xmlns:a16="http://schemas.microsoft.com/office/drawing/2014/main" id="{3E9FE82C-56C6-4F44-B171-AF2ED5649247}"/>
              </a:ext>
            </a:extLst>
          </p:cNvPr>
          <p:cNvSpPr txBox="1"/>
          <p:nvPr/>
        </p:nvSpPr>
        <p:spPr>
          <a:xfrm>
            <a:off x="2742304" y="6350669"/>
            <a:ext cx="48409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110" dirty="0">
                <a:latin typeface="Arial"/>
                <a:cs typeface="Arial"/>
              </a:rPr>
              <a:t>P</a:t>
            </a:r>
            <a:r>
              <a:rPr sz="971" spc="-57" dirty="0">
                <a:latin typeface="Arial"/>
                <a:cs typeface="Arial"/>
              </a:rPr>
              <a:t>r</a:t>
            </a:r>
            <a:r>
              <a:rPr sz="971" spc="-71" dirty="0">
                <a:latin typeface="Arial"/>
                <a:cs typeface="Arial"/>
              </a:rPr>
              <a:t>e</a:t>
            </a:r>
            <a:r>
              <a:rPr sz="971" spc="-44" dirty="0">
                <a:latin typeface="Arial"/>
                <a:cs typeface="Arial"/>
              </a:rPr>
              <a:t>-</a:t>
            </a:r>
            <a:r>
              <a:rPr sz="971" spc="-115" dirty="0">
                <a:latin typeface="Arial"/>
                <a:cs typeface="Arial"/>
              </a:rPr>
              <a:t>D</a:t>
            </a:r>
            <a:r>
              <a:rPr sz="971" spc="-84" dirty="0">
                <a:latin typeface="Arial"/>
                <a:cs typeface="Arial"/>
              </a:rPr>
              <a:t>e</a:t>
            </a:r>
            <a:r>
              <a:rPr sz="971" spc="-88" dirty="0">
                <a:latin typeface="Arial"/>
                <a:cs typeface="Arial"/>
              </a:rPr>
              <a:t>c</a:t>
            </a:r>
            <a:r>
              <a:rPr sz="971" spc="-9" dirty="0">
                <a:latin typeface="Arial"/>
                <a:cs typeface="Arial"/>
              </a:rPr>
              <a:t>i</a:t>
            </a:r>
            <a:r>
              <a:rPr sz="971" spc="-124" dirty="0">
                <a:latin typeface="Arial"/>
                <a:cs typeface="Arial"/>
              </a:rPr>
              <a:t>s</a:t>
            </a:r>
            <a:r>
              <a:rPr sz="971" spc="4" dirty="0">
                <a:latin typeface="Arial"/>
                <a:cs typeface="Arial"/>
              </a:rPr>
              <a:t>i</a:t>
            </a:r>
            <a:endParaRPr sz="971">
              <a:latin typeface="Arial"/>
              <a:cs typeface="Arial"/>
            </a:endParaRPr>
          </a:p>
        </p:txBody>
      </p:sp>
      <p:sp>
        <p:nvSpPr>
          <p:cNvPr id="74" name="object 7">
            <a:extLst>
              <a:ext uri="{FF2B5EF4-FFF2-40B4-BE49-F238E27FC236}">
                <a16:creationId xmlns:a16="http://schemas.microsoft.com/office/drawing/2014/main" id="{8CD25A15-A629-1D49-8E09-4E0EA791A2AC}"/>
              </a:ext>
            </a:extLst>
          </p:cNvPr>
          <p:cNvSpPr txBox="1"/>
          <p:nvPr/>
        </p:nvSpPr>
        <p:spPr>
          <a:xfrm>
            <a:off x="3224743" y="6350669"/>
            <a:ext cx="12774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53" dirty="0">
                <a:latin typeface="Arial"/>
                <a:cs typeface="Arial"/>
              </a:rPr>
              <a:t>o</a:t>
            </a:r>
            <a:r>
              <a:rPr sz="971" spc="-31" dirty="0">
                <a:latin typeface="Arial"/>
                <a:cs typeface="Arial"/>
              </a:rPr>
              <a:t>n</a:t>
            </a:r>
            <a:endParaRPr sz="971">
              <a:latin typeface="Arial"/>
              <a:cs typeface="Arial"/>
            </a:endParaRPr>
          </a:p>
        </p:txBody>
      </p:sp>
      <p:sp>
        <p:nvSpPr>
          <p:cNvPr id="75" name="object 8">
            <a:extLst>
              <a:ext uri="{FF2B5EF4-FFF2-40B4-BE49-F238E27FC236}">
                <a16:creationId xmlns:a16="http://schemas.microsoft.com/office/drawing/2014/main" id="{F3DFD3B3-CED1-DD4D-B28D-EB040B98E069}"/>
              </a:ext>
            </a:extLst>
          </p:cNvPr>
          <p:cNvSpPr txBox="1"/>
          <p:nvPr/>
        </p:nvSpPr>
        <p:spPr>
          <a:xfrm>
            <a:off x="3350201" y="6350669"/>
            <a:ext cx="136375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44" dirty="0">
                <a:latin typeface="Arial"/>
                <a:cs typeface="Arial"/>
              </a:rPr>
              <a:t>al </a:t>
            </a:r>
            <a:r>
              <a:rPr sz="971" spc="-31" dirty="0">
                <a:latin typeface="Arial"/>
                <a:cs typeface="Arial"/>
              </a:rPr>
              <a:t>Information </a:t>
            </a:r>
            <a:r>
              <a:rPr sz="971" spc="-35" dirty="0">
                <a:latin typeface="Arial"/>
                <a:cs typeface="Arial"/>
              </a:rPr>
              <a:t>-- </a:t>
            </a:r>
            <a:r>
              <a:rPr sz="971" spc="-66" dirty="0">
                <a:latin typeface="Arial"/>
                <a:cs typeface="Arial"/>
              </a:rPr>
              <a:t>For</a:t>
            </a:r>
            <a:r>
              <a:rPr sz="971" spc="-212" dirty="0">
                <a:latin typeface="Arial"/>
                <a:cs typeface="Arial"/>
              </a:rPr>
              <a:t> </a:t>
            </a:r>
            <a:r>
              <a:rPr sz="971" spc="-44" dirty="0">
                <a:latin typeface="Arial"/>
                <a:cs typeface="Arial"/>
              </a:rPr>
              <a:t>plannin</a:t>
            </a:r>
            <a:endParaRPr sz="971">
              <a:latin typeface="Arial"/>
              <a:cs typeface="Arial"/>
            </a:endParaRPr>
          </a:p>
        </p:txBody>
      </p:sp>
      <p:sp>
        <p:nvSpPr>
          <p:cNvPr id="77" name="object 9">
            <a:extLst>
              <a:ext uri="{FF2B5EF4-FFF2-40B4-BE49-F238E27FC236}">
                <a16:creationId xmlns:a16="http://schemas.microsoft.com/office/drawing/2014/main" id="{F499D13B-0DCB-254D-80BD-9800071411A6}"/>
              </a:ext>
            </a:extLst>
          </p:cNvPr>
          <p:cNvSpPr txBox="1"/>
          <p:nvPr/>
        </p:nvSpPr>
        <p:spPr>
          <a:xfrm>
            <a:off x="4713329" y="6350669"/>
            <a:ext cx="14287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84" dirty="0">
                <a:latin typeface="Arial"/>
                <a:cs typeface="Arial"/>
              </a:rPr>
              <a:t>g</a:t>
            </a:r>
            <a:r>
              <a:rPr sz="971" spc="-159" dirty="0">
                <a:latin typeface="Arial"/>
                <a:cs typeface="Arial"/>
              </a:rPr>
              <a:t> </a:t>
            </a:r>
            <a:r>
              <a:rPr sz="971" spc="-75" dirty="0">
                <a:latin typeface="Arial"/>
                <a:cs typeface="Arial"/>
              </a:rPr>
              <a:t>a</a:t>
            </a:r>
            <a:endParaRPr sz="971">
              <a:latin typeface="Arial"/>
              <a:cs typeface="Arial"/>
            </a:endParaRPr>
          </a:p>
        </p:txBody>
      </p:sp>
      <p:sp>
        <p:nvSpPr>
          <p:cNvPr id="78" name="object 10">
            <a:extLst>
              <a:ext uri="{FF2B5EF4-FFF2-40B4-BE49-F238E27FC236}">
                <a16:creationId xmlns:a16="http://schemas.microsoft.com/office/drawing/2014/main" id="{1F2C4055-13A9-7B41-A342-9373FAA0D569}"/>
              </a:ext>
            </a:extLst>
          </p:cNvPr>
          <p:cNvSpPr txBox="1"/>
          <p:nvPr/>
        </p:nvSpPr>
        <p:spPr>
          <a:xfrm>
            <a:off x="4853825" y="6350669"/>
            <a:ext cx="138392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40" dirty="0">
                <a:latin typeface="Arial"/>
                <a:cs typeface="Arial"/>
              </a:rPr>
              <a:t>nd </a:t>
            </a:r>
            <a:r>
              <a:rPr sz="971" spc="-66" dirty="0">
                <a:latin typeface="Arial"/>
                <a:cs typeface="Arial"/>
              </a:rPr>
              <a:t>discussion </a:t>
            </a:r>
            <a:r>
              <a:rPr sz="971" spc="-62" dirty="0">
                <a:latin typeface="Arial"/>
                <a:cs typeface="Arial"/>
              </a:rPr>
              <a:t>purposes</a:t>
            </a:r>
            <a:r>
              <a:rPr sz="971" spc="-159" dirty="0">
                <a:latin typeface="Arial"/>
                <a:cs typeface="Arial"/>
              </a:rPr>
              <a:t> </a:t>
            </a:r>
            <a:r>
              <a:rPr sz="971" spc="-40" dirty="0">
                <a:latin typeface="Arial"/>
                <a:cs typeface="Arial"/>
              </a:rPr>
              <a:t>only.</a:t>
            </a:r>
            <a:endParaRPr sz="971">
              <a:latin typeface="Arial"/>
              <a:cs typeface="Arial"/>
            </a:endParaRPr>
          </a:p>
        </p:txBody>
      </p:sp>
      <p:sp>
        <p:nvSpPr>
          <p:cNvPr id="79" name="object 11">
            <a:extLst>
              <a:ext uri="{FF2B5EF4-FFF2-40B4-BE49-F238E27FC236}">
                <a16:creationId xmlns:a16="http://schemas.microsoft.com/office/drawing/2014/main" id="{8F781882-F7C9-7B48-977D-C2F34C64A953}"/>
              </a:ext>
            </a:extLst>
          </p:cNvPr>
          <p:cNvSpPr/>
          <p:nvPr/>
        </p:nvSpPr>
        <p:spPr>
          <a:xfrm>
            <a:off x="1726084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0" name="object 12">
            <a:extLst>
              <a:ext uri="{FF2B5EF4-FFF2-40B4-BE49-F238E27FC236}">
                <a16:creationId xmlns:a16="http://schemas.microsoft.com/office/drawing/2014/main" id="{6BD91973-968D-6648-8730-0C3952A25116}"/>
              </a:ext>
            </a:extLst>
          </p:cNvPr>
          <p:cNvSpPr/>
          <p:nvPr/>
        </p:nvSpPr>
        <p:spPr>
          <a:xfrm>
            <a:off x="1819443" y="140242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1" name="object 13">
            <a:extLst>
              <a:ext uri="{FF2B5EF4-FFF2-40B4-BE49-F238E27FC236}">
                <a16:creationId xmlns:a16="http://schemas.microsoft.com/office/drawing/2014/main" id="{1AE1AC98-DB01-4F4C-910E-EFA40C54E7FA}"/>
              </a:ext>
            </a:extLst>
          </p:cNvPr>
          <p:cNvSpPr/>
          <p:nvPr/>
        </p:nvSpPr>
        <p:spPr>
          <a:xfrm>
            <a:off x="3226047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2" name="object 14">
            <a:extLst>
              <a:ext uri="{FF2B5EF4-FFF2-40B4-BE49-F238E27FC236}">
                <a16:creationId xmlns:a16="http://schemas.microsoft.com/office/drawing/2014/main" id="{46978574-F693-684C-95DE-6CE114CD2197}"/>
              </a:ext>
            </a:extLst>
          </p:cNvPr>
          <p:cNvSpPr/>
          <p:nvPr/>
        </p:nvSpPr>
        <p:spPr>
          <a:xfrm>
            <a:off x="3319407" y="140242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3" name="object 15">
            <a:extLst>
              <a:ext uri="{FF2B5EF4-FFF2-40B4-BE49-F238E27FC236}">
                <a16:creationId xmlns:a16="http://schemas.microsoft.com/office/drawing/2014/main" id="{106F0D2E-F962-8344-87AA-6BED1BD313BE}"/>
              </a:ext>
            </a:extLst>
          </p:cNvPr>
          <p:cNvSpPr/>
          <p:nvPr/>
        </p:nvSpPr>
        <p:spPr>
          <a:xfrm>
            <a:off x="4726011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4" name="object 16">
            <a:extLst>
              <a:ext uri="{FF2B5EF4-FFF2-40B4-BE49-F238E27FC236}">
                <a16:creationId xmlns:a16="http://schemas.microsoft.com/office/drawing/2014/main" id="{DC9E53A1-C276-F34E-819D-5E6FC495941C}"/>
              </a:ext>
            </a:extLst>
          </p:cNvPr>
          <p:cNvSpPr/>
          <p:nvPr/>
        </p:nvSpPr>
        <p:spPr>
          <a:xfrm>
            <a:off x="4819369" y="140242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4" h="139700">
                <a:moveTo>
                  <a:pt x="0" y="0"/>
                </a:moveTo>
                <a:lnTo>
                  <a:pt x="1594152" y="0"/>
                </a:lnTo>
                <a:lnTo>
                  <a:pt x="1594152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5" name="object 17">
            <a:extLst>
              <a:ext uri="{FF2B5EF4-FFF2-40B4-BE49-F238E27FC236}">
                <a16:creationId xmlns:a16="http://schemas.microsoft.com/office/drawing/2014/main" id="{B68B2515-BE2D-7F46-A912-64206450C12F}"/>
              </a:ext>
            </a:extLst>
          </p:cNvPr>
          <p:cNvSpPr/>
          <p:nvPr/>
        </p:nvSpPr>
        <p:spPr>
          <a:xfrm>
            <a:off x="6225974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6" name="object 18">
            <a:extLst>
              <a:ext uri="{FF2B5EF4-FFF2-40B4-BE49-F238E27FC236}">
                <a16:creationId xmlns:a16="http://schemas.microsoft.com/office/drawing/2014/main" id="{9162A0F2-EE56-494F-A4F5-58E8C318F84F}"/>
              </a:ext>
            </a:extLst>
          </p:cNvPr>
          <p:cNvSpPr/>
          <p:nvPr/>
        </p:nvSpPr>
        <p:spPr>
          <a:xfrm>
            <a:off x="1726084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4" h="292735">
                <a:moveTo>
                  <a:pt x="0" y="0"/>
                </a:moveTo>
                <a:lnTo>
                  <a:pt x="105807" y="0"/>
                </a:lnTo>
                <a:lnTo>
                  <a:pt x="105807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7" name="object 19">
            <a:extLst>
              <a:ext uri="{FF2B5EF4-FFF2-40B4-BE49-F238E27FC236}">
                <a16:creationId xmlns:a16="http://schemas.microsoft.com/office/drawing/2014/main" id="{52F57ADB-9600-E844-A3A1-948273D60545}"/>
              </a:ext>
            </a:extLst>
          </p:cNvPr>
          <p:cNvSpPr/>
          <p:nvPr/>
        </p:nvSpPr>
        <p:spPr>
          <a:xfrm>
            <a:off x="3226047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5" h="292735">
                <a:moveTo>
                  <a:pt x="0" y="0"/>
                </a:moveTo>
                <a:lnTo>
                  <a:pt x="105807" y="0"/>
                </a:lnTo>
                <a:lnTo>
                  <a:pt x="105807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8" name="object 20">
            <a:extLst>
              <a:ext uri="{FF2B5EF4-FFF2-40B4-BE49-F238E27FC236}">
                <a16:creationId xmlns:a16="http://schemas.microsoft.com/office/drawing/2014/main" id="{C2F4E72D-7E52-5C4D-B64C-707A10C058E3}"/>
              </a:ext>
            </a:extLst>
          </p:cNvPr>
          <p:cNvSpPr/>
          <p:nvPr/>
        </p:nvSpPr>
        <p:spPr>
          <a:xfrm>
            <a:off x="3319407" y="1525446"/>
            <a:ext cx="1406899" cy="258296"/>
          </a:xfrm>
          <a:custGeom>
            <a:avLst/>
            <a:gdLst/>
            <a:ahLst/>
            <a:cxnLst/>
            <a:rect l="l" t="t" r="r" b="b"/>
            <a:pathLst>
              <a:path w="1594485" h="292735">
                <a:moveTo>
                  <a:pt x="0" y="0"/>
                </a:moveTo>
                <a:lnTo>
                  <a:pt x="1594150" y="0"/>
                </a:lnTo>
                <a:lnTo>
                  <a:pt x="1594150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9" name="object 21">
            <a:extLst>
              <a:ext uri="{FF2B5EF4-FFF2-40B4-BE49-F238E27FC236}">
                <a16:creationId xmlns:a16="http://schemas.microsoft.com/office/drawing/2014/main" id="{C36041C1-E4C0-3E4D-9E15-3398694C06AD}"/>
              </a:ext>
            </a:extLst>
          </p:cNvPr>
          <p:cNvSpPr/>
          <p:nvPr/>
        </p:nvSpPr>
        <p:spPr>
          <a:xfrm>
            <a:off x="4726011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5" h="292735">
                <a:moveTo>
                  <a:pt x="0" y="0"/>
                </a:moveTo>
                <a:lnTo>
                  <a:pt x="105806" y="0"/>
                </a:lnTo>
                <a:lnTo>
                  <a:pt x="105806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0" name="object 22">
            <a:extLst>
              <a:ext uri="{FF2B5EF4-FFF2-40B4-BE49-F238E27FC236}">
                <a16:creationId xmlns:a16="http://schemas.microsoft.com/office/drawing/2014/main" id="{61C9724E-ED2E-2B4E-BEBE-4F121CBF9F55}"/>
              </a:ext>
            </a:extLst>
          </p:cNvPr>
          <p:cNvSpPr/>
          <p:nvPr/>
        </p:nvSpPr>
        <p:spPr>
          <a:xfrm>
            <a:off x="4819369" y="1525446"/>
            <a:ext cx="1406899" cy="258296"/>
          </a:xfrm>
          <a:custGeom>
            <a:avLst/>
            <a:gdLst/>
            <a:ahLst/>
            <a:cxnLst/>
            <a:rect l="l" t="t" r="r" b="b"/>
            <a:pathLst>
              <a:path w="1594484" h="292735">
                <a:moveTo>
                  <a:pt x="0" y="0"/>
                </a:moveTo>
                <a:lnTo>
                  <a:pt x="1594152" y="0"/>
                </a:lnTo>
                <a:lnTo>
                  <a:pt x="1594152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1" name="object 23">
            <a:extLst>
              <a:ext uri="{FF2B5EF4-FFF2-40B4-BE49-F238E27FC236}">
                <a16:creationId xmlns:a16="http://schemas.microsoft.com/office/drawing/2014/main" id="{4354179E-ACAB-FE4F-818A-429094E46CD0}"/>
              </a:ext>
            </a:extLst>
          </p:cNvPr>
          <p:cNvSpPr/>
          <p:nvPr/>
        </p:nvSpPr>
        <p:spPr>
          <a:xfrm>
            <a:off x="6225974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5" h="292735">
                <a:moveTo>
                  <a:pt x="0" y="0"/>
                </a:moveTo>
                <a:lnTo>
                  <a:pt x="105806" y="0"/>
                </a:lnTo>
                <a:lnTo>
                  <a:pt x="105806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2" name="object 24">
            <a:extLst>
              <a:ext uri="{FF2B5EF4-FFF2-40B4-BE49-F238E27FC236}">
                <a16:creationId xmlns:a16="http://schemas.microsoft.com/office/drawing/2014/main" id="{803DE7C8-32AD-5B41-B7A9-207A8D093113}"/>
              </a:ext>
            </a:extLst>
          </p:cNvPr>
          <p:cNvSpPr/>
          <p:nvPr/>
        </p:nvSpPr>
        <p:spPr>
          <a:xfrm>
            <a:off x="844362" y="1783396"/>
            <a:ext cx="439831" cy="239806"/>
          </a:xfrm>
          <a:custGeom>
            <a:avLst/>
            <a:gdLst/>
            <a:ahLst/>
            <a:cxnLst/>
            <a:rect l="l" t="t" r="r" b="b"/>
            <a:pathLst>
              <a:path w="498475" h="271780">
                <a:moveTo>
                  <a:pt x="0" y="0"/>
                </a:moveTo>
                <a:lnTo>
                  <a:pt x="498465" y="0"/>
                </a:lnTo>
                <a:lnTo>
                  <a:pt x="498465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3" name="object 25">
            <a:extLst>
              <a:ext uri="{FF2B5EF4-FFF2-40B4-BE49-F238E27FC236}">
                <a16:creationId xmlns:a16="http://schemas.microsoft.com/office/drawing/2014/main" id="{0E843428-52EF-3B42-AC32-65E2082AFFFC}"/>
              </a:ext>
            </a:extLst>
          </p:cNvPr>
          <p:cNvSpPr/>
          <p:nvPr/>
        </p:nvSpPr>
        <p:spPr>
          <a:xfrm>
            <a:off x="1284185" y="1783396"/>
            <a:ext cx="442072" cy="239806"/>
          </a:xfrm>
          <a:custGeom>
            <a:avLst/>
            <a:gdLst/>
            <a:ahLst/>
            <a:cxnLst/>
            <a:rect l="l" t="t" r="r" b="b"/>
            <a:pathLst>
              <a:path w="501014" h="271780">
                <a:moveTo>
                  <a:pt x="0" y="0"/>
                </a:moveTo>
                <a:lnTo>
                  <a:pt x="500818" y="0"/>
                </a:lnTo>
                <a:lnTo>
                  <a:pt x="500818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4" name="object 26">
            <a:extLst>
              <a:ext uri="{FF2B5EF4-FFF2-40B4-BE49-F238E27FC236}">
                <a16:creationId xmlns:a16="http://schemas.microsoft.com/office/drawing/2014/main" id="{10131539-3EE6-1A4D-9039-680E07A3969A}"/>
              </a:ext>
            </a:extLst>
          </p:cNvPr>
          <p:cNvSpPr/>
          <p:nvPr/>
        </p:nvSpPr>
        <p:spPr>
          <a:xfrm>
            <a:off x="1726084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4" h="271780">
                <a:moveTo>
                  <a:pt x="0" y="0"/>
                </a:moveTo>
                <a:lnTo>
                  <a:pt x="105807" y="0"/>
                </a:lnTo>
                <a:lnTo>
                  <a:pt x="105807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5" name="object 27">
            <a:extLst>
              <a:ext uri="{FF2B5EF4-FFF2-40B4-BE49-F238E27FC236}">
                <a16:creationId xmlns:a16="http://schemas.microsoft.com/office/drawing/2014/main" id="{B4217CF1-7717-9245-908A-294A4BDCEE70}"/>
              </a:ext>
            </a:extLst>
          </p:cNvPr>
          <p:cNvSpPr/>
          <p:nvPr/>
        </p:nvSpPr>
        <p:spPr>
          <a:xfrm>
            <a:off x="1819443" y="1783396"/>
            <a:ext cx="1406899" cy="239806"/>
          </a:xfrm>
          <a:custGeom>
            <a:avLst/>
            <a:gdLst/>
            <a:ahLst/>
            <a:cxnLst/>
            <a:rect l="l" t="t" r="r" b="b"/>
            <a:pathLst>
              <a:path w="1594485" h="271780">
                <a:moveTo>
                  <a:pt x="0" y="0"/>
                </a:moveTo>
                <a:lnTo>
                  <a:pt x="1594150" y="0"/>
                </a:lnTo>
                <a:lnTo>
                  <a:pt x="1594150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6" name="object 28">
            <a:extLst>
              <a:ext uri="{FF2B5EF4-FFF2-40B4-BE49-F238E27FC236}">
                <a16:creationId xmlns:a16="http://schemas.microsoft.com/office/drawing/2014/main" id="{223FDCBD-B54A-4C4D-9D1D-7DA7EE8AA988}"/>
              </a:ext>
            </a:extLst>
          </p:cNvPr>
          <p:cNvSpPr/>
          <p:nvPr/>
        </p:nvSpPr>
        <p:spPr>
          <a:xfrm>
            <a:off x="3226047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5" h="271780">
                <a:moveTo>
                  <a:pt x="0" y="0"/>
                </a:moveTo>
                <a:lnTo>
                  <a:pt x="105807" y="0"/>
                </a:lnTo>
                <a:lnTo>
                  <a:pt x="105807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7" name="object 29">
            <a:extLst>
              <a:ext uri="{FF2B5EF4-FFF2-40B4-BE49-F238E27FC236}">
                <a16:creationId xmlns:a16="http://schemas.microsoft.com/office/drawing/2014/main" id="{BB16946F-2F89-D94B-BA66-BDBEA48B3C39}"/>
              </a:ext>
            </a:extLst>
          </p:cNvPr>
          <p:cNvSpPr/>
          <p:nvPr/>
        </p:nvSpPr>
        <p:spPr>
          <a:xfrm>
            <a:off x="3319407" y="1783396"/>
            <a:ext cx="1406899" cy="235324"/>
          </a:xfrm>
          <a:custGeom>
            <a:avLst/>
            <a:gdLst/>
            <a:ahLst/>
            <a:cxnLst/>
            <a:rect l="l" t="t" r="r" b="b"/>
            <a:pathLst>
              <a:path w="1594485" h="266700">
                <a:moveTo>
                  <a:pt x="0" y="266606"/>
                </a:moveTo>
                <a:lnTo>
                  <a:pt x="1594150" y="266606"/>
                </a:lnTo>
                <a:lnTo>
                  <a:pt x="1594150" y="0"/>
                </a:lnTo>
                <a:lnTo>
                  <a:pt x="0" y="0"/>
                </a:lnTo>
                <a:lnTo>
                  <a:pt x="0" y="26660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0" name="object 30">
            <a:extLst>
              <a:ext uri="{FF2B5EF4-FFF2-40B4-BE49-F238E27FC236}">
                <a16:creationId xmlns:a16="http://schemas.microsoft.com/office/drawing/2014/main" id="{D68DC6F9-C7DE-DB40-868C-1352FDACA686}"/>
              </a:ext>
            </a:extLst>
          </p:cNvPr>
          <p:cNvSpPr/>
          <p:nvPr/>
        </p:nvSpPr>
        <p:spPr>
          <a:xfrm>
            <a:off x="4726011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5" h="271780">
                <a:moveTo>
                  <a:pt x="0" y="0"/>
                </a:moveTo>
                <a:lnTo>
                  <a:pt x="105806" y="0"/>
                </a:lnTo>
                <a:lnTo>
                  <a:pt x="105806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2" name="object 31">
            <a:extLst>
              <a:ext uri="{FF2B5EF4-FFF2-40B4-BE49-F238E27FC236}">
                <a16:creationId xmlns:a16="http://schemas.microsoft.com/office/drawing/2014/main" id="{67D7A726-94FD-A345-B9D1-DC48ABF3DC11}"/>
              </a:ext>
            </a:extLst>
          </p:cNvPr>
          <p:cNvSpPr/>
          <p:nvPr/>
        </p:nvSpPr>
        <p:spPr>
          <a:xfrm>
            <a:off x="4819369" y="1783396"/>
            <a:ext cx="1406899" cy="229721"/>
          </a:xfrm>
          <a:custGeom>
            <a:avLst/>
            <a:gdLst/>
            <a:ahLst/>
            <a:cxnLst/>
            <a:rect l="l" t="t" r="r" b="b"/>
            <a:pathLst>
              <a:path w="1594484" h="260350">
                <a:moveTo>
                  <a:pt x="0" y="259849"/>
                </a:moveTo>
                <a:lnTo>
                  <a:pt x="1594152" y="259849"/>
                </a:lnTo>
                <a:lnTo>
                  <a:pt x="1594152" y="0"/>
                </a:lnTo>
                <a:lnTo>
                  <a:pt x="0" y="0"/>
                </a:lnTo>
                <a:lnTo>
                  <a:pt x="0" y="25984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4" name="object 32">
            <a:extLst>
              <a:ext uri="{FF2B5EF4-FFF2-40B4-BE49-F238E27FC236}">
                <a16:creationId xmlns:a16="http://schemas.microsoft.com/office/drawing/2014/main" id="{79E493F7-6943-A14F-AA99-32C73EE2D613}"/>
              </a:ext>
            </a:extLst>
          </p:cNvPr>
          <p:cNvSpPr/>
          <p:nvPr/>
        </p:nvSpPr>
        <p:spPr>
          <a:xfrm>
            <a:off x="6225974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5" h="271780">
                <a:moveTo>
                  <a:pt x="0" y="0"/>
                </a:moveTo>
                <a:lnTo>
                  <a:pt x="105806" y="0"/>
                </a:lnTo>
                <a:lnTo>
                  <a:pt x="105806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5" name="object 33">
            <a:extLst>
              <a:ext uri="{FF2B5EF4-FFF2-40B4-BE49-F238E27FC236}">
                <a16:creationId xmlns:a16="http://schemas.microsoft.com/office/drawing/2014/main" id="{37D63AF1-7835-074B-A526-C60DE6234F19}"/>
              </a:ext>
            </a:extLst>
          </p:cNvPr>
          <p:cNvSpPr/>
          <p:nvPr/>
        </p:nvSpPr>
        <p:spPr>
          <a:xfrm>
            <a:off x="844362" y="2022825"/>
            <a:ext cx="439831" cy="205068"/>
          </a:xfrm>
          <a:custGeom>
            <a:avLst/>
            <a:gdLst/>
            <a:ahLst/>
            <a:cxnLst/>
            <a:rect l="l" t="t" r="r" b="b"/>
            <a:pathLst>
              <a:path w="498475" h="232410">
                <a:moveTo>
                  <a:pt x="0" y="0"/>
                </a:moveTo>
                <a:lnTo>
                  <a:pt x="498465" y="0"/>
                </a:lnTo>
                <a:lnTo>
                  <a:pt x="498465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7" name="object 34">
            <a:extLst>
              <a:ext uri="{FF2B5EF4-FFF2-40B4-BE49-F238E27FC236}">
                <a16:creationId xmlns:a16="http://schemas.microsoft.com/office/drawing/2014/main" id="{8CD70BDC-66D1-354E-8E79-F6D2AF2EE6B5}"/>
              </a:ext>
            </a:extLst>
          </p:cNvPr>
          <p:cNvSpPr/>
          <p:nvPr/>
        </p:nvSpPr>
        <p:spPr>
          <a:xfrm>
            <a:off x="1726084" y="2022825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4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8" name="object 35">
            <a:extLst>
              <a:ext uri="{FF2B5EF4-FFF2-40B4-BE49-F238E27FC236}">
                <a16:creationId xmlns:a16="http://schemas.microsoft.com/office/drawing/2014/main" id="{A5D79B8C-62EB-9147-8E89-818E49CCB1DF}"/>
              </a:ext>
            </a:extLst>
          </p:cNvPr>
          <p:cNvSpPr/>
          <p:nvPr/>
        </p:nvSpPr>
        <p:spPr>
          <a:xfrm>
            <a:off x="1819443" y="2022825"/>
            <a:ext cx="1406899" cy="205068"/>
          </a:xfrm>
          <a:custGeom>
            <a:avLst/>
            <a:gdLst/>
            <a:ahLst/>
            <a:cxnLst/>
            <a:rect l="l" t="t" r="r" b="b"/>
            <a:pathLst>
              <a:path w="1594485" h="232410">
                <a:moveTo>
                  <a:pt x="0" y="0"/>
                </a:moveTo>
                <a:lnTo>
                  <a:pt x="1594150" y="0"/>
                </a:lnTo>
                <a:lnTo>
                  <a:pt x="1594150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9" name="object 36">
            <a:extLst>
              <a:ext uri="{FF2B5EF4-FFF2-40B4-BE49-F238E27FC236}">
                <a16:creationId xmlns:a16="http://schemas.microsoft.com/office/drawing/2014/main" id="{B75DA98F-43CF-B44D-AB8C-F75F150F017A}"/>
              </a:ext>
            </a:extLst>
          </p:cNvPr>
          <p:cNvSpPr/>
          <p:nvPr/>
        </p:nvSpPr>
        <p:spPr>
          <a:xfrm>
            <a:off x="3226047" y="2022825"/>
            <a:ext cx="91328" cy="205068"/>
          </a:xfrm>
          <a:custGeom>
            <a:avLst/>
            <a:gdLst/>
            <a:ahLst/>
            <a:cxnLst/>
            <a:rect l="l" t="t" r="r" b="b"/>
            <a:pathLst>
              <a:path w="103504" h="232410">
                <a:moveTo>
                  <a:pt x="0" y="232374"/>
                </a:moveTo>
                <a:lnTo>
                  <a:pt x="103190" y="232374"/>
                </a:lnTo>
                <a:lnTo>
                  <a:pt x="103190" y="0"/>
                </a:lnTo>
                <a:lnTo>
                  <a:pt x="0" y="0"/>
                </a:lnTo>
                <a:lnTo>
                  <a:pt x="0" y="232374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10" name="object 37">
            <a:extLst>
              <a:ext uri="{FF2B5EF4-FFF2-40B4-BE49-F238E27FC236}">
                <a16:creationId xmlns:a16="http://schemas.microsoft.com/office/drawing/2014/main" id="{A573A157-0D97-BE4E-B3F5-36BD3FC6B62B}"/>
              </a:ext>
            </a:extLst>
          </p:cNvPr>
          <p:cNvSpPr/>
          <p:nvPr/>
        </p:nvSpPr>
        <p:spPr>
          <a:xfrm>
            <a:off x="4726011" y="2022825"/>
            <a:ext cx="92449" cy="5603"/>
          </a:xfrm>
          <a:custGeom>
            <a:avLst/>
            <a:gdLst/>
            <a:ahLst/>
            <a:cxnLst/>
            <a:rect l="l" t="t" r="r" b="b"/>
            <a:pathLst>
              <a:path w="104775" h="6350">
                <a:moveTo>
                  <a:pt x="0" y="6096"/>
                </a:moveTo>
                <a:lnTo>
                  <a:pt x="104498" y="6096"/>
                </a:lnTo>
                <a:lnTo>
                  <a:pt x="104498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11" name="object 38">
            <a:extLst>
              <a:ext uri="{FF2B5EF4-FFF2-40B4-BE49-F238E27FC236}">
                <a16:creationId xmlns:a16="http://schemas.microsoft.com/office/drawing/2014/main" id="{D9215898-3326-7945-ACF5-A3A6B9257EB0}"/>
              </a:ext>
            </a:extLst>
          </p:cNvPr>
          <p:cNvSpPr/>
          <p:nvPr/>
        </p:nvSpPr>
        <p:spPr>
          <a:xfrm>
            <a:off x="6225974" y="2022825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40" name="object 39">
            <a:extLst>
              <a:ext uri="{FF2B5EF4-FFF2-40B4-BE49-F238E27FC236}">
                <a16:creationId xmlns:a16="http://schemas.microsoft.com/office/drawing/2014/main" id="{9D75438E-99F7-8A49-A66F-F377293CB474}"/>
              </a:ext>
            </a:extLst>
          </p:cNvPr>
          <p:cNvSpPr/>
          <p:nvPr/>
        </p:nvSpPr>
        <p:spPr>
          <a:xfrm>
            <a:off x="844362" y="222786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4" name="object 40">
            <a:extLst>
              <a:ext uri="{FF2B5EF4-FFF2-40B4-BE49-F238E27FC236}">
                <a16:creationId xmlns:a16="http://schemas.microsoft.com/office/drawing/2014/main" id="{90CD091E-698E-7249-B7C3-414ADCDF1623}"/>
              </a:ext>
            </a:extLst>
          </p:cNvPr>
          <p:cNvSpPr/>
          <p:nvPr/>
        </p:nvSpPr>
        <p:spPr>
          <a:xfrm>
            <a:off x="1726084" y="222786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7" name="object 41">
            <a:extLst>
              <a:ext uri="{FF2B5EF4-FFF2-40B4-BE49-F238E27FC236}">
                <a16:creationId xmlns:a16="http://schemas.microsoft.com/office/drawing/2014/main" id="{25D508D1-9CF9-1D40-919D-AF828AE5431B}"/>
              </a:ext>
            </a:extLst>
          </p:cNvPr>
          <p:cNvSpPr/>
          <p:nvPr/>
        </p:nvSpPr>
        <p:spPr>
          <a:xfrm>
            <a:off x="1819443" y="2227861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8" name="object 42">
            <a:extLst>
              <a:ext uri="{FF2B5EF4-FFF2-40B4-BE49-F238E27FC236}">
                <a16:creationId xmlns:a16="http://schemas.microsoft.com/office/drawing/2014/main" id="{8E8FE0BE-EB53-4E4D-BBE8-6B37D97E9CE8}"/>
              </a:ext>
            </a:extLst>
          </p:cNvPr>
          <p:cNvSpPr/>
          <p:nvPr/>
        </p:nvSpPr>
        <p:spPr>
          <a:xfrm>
            <a:off x="3226047" y="2227861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0" name="object 43">
            <a:extLst>
              <a:ext uri="{FF2B5EF4-FFF2-40B4-BE49-F238E27FC236}">
                <a16:creationId xmlns:a16="http://schemas.microsoft.com/office/drawing/2014/main" id="{677D3CC5-E69C-4D4B-A6DB-B4D7FF50929B}"/>
              </a:ext>
            </a:extLst>
          </p:cNvPr>
          <p:cNvSpPr/>
          <p:nvPr/>
        </p:nvSpPr>
        <p:spPr>
          <a:xfrm>
            <a:off x="6225974" y="222786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1" name="object 44">
            <a:extLst>
              <a:ext uri="{FF2B5EF4-FFF2-40B4-BE49-F238E27FC236}">
                <a16:creationId xmlns:a16="http://schemas.microsoft.com/office/drawing/2014/main" id="{993500DE-49EA-394D-82F3-CE4D7BD2CB65}"/>
              </a:ext>
            </a:extLst>
          </p:cNvPr>
          <p:cNvSpPr/>
          <p:nvPr/>
        </p:nvSpPr>
        <p:spPr>
          <a:xfrm>
            <a:off x="844362" y="236014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2" name="object 45">
            <a:extLst>
              <a:ext uri="{FF2B5EF4-FFF2-40B4-BE49-F238E27FC236}">
                <a16:creationId xmlns:a16="http://schemas.microsoft.com/office/drawing/2014/main" id="{B7D864D7-0EAB-AD4B-95BF-D7FE98DCF6DE}"/>
              </a:ext>
            </a:extLst>
          </p:cNvPr>
          <p:cNvSpPr/>
          <p:nvPr/>
        </p:nvSpPr>
        <p:spPr>
          <a:xfrm>
            <a:off x="1726084" y="23601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3" name="object 46">
            <a:extLst>
              <a:ext uri="{FF2B5EF4-FFF2-40B4-BE49-F238E27FC236}">
                <a16:creationId xmlns:a16="http://schemas.microsoft.com/office/drawing/2014/main" id="{95577621-3BDB-9841-BC2A-67195AD10501}"/>
              </a:ext>
            </a:extLst>
          </p:cNvPr>
          <p:cNvSpPr/>
          <p:nvPr/>
        </p:nvSpPr>
        <p:spPr>
          <a:xfrm>
            <a:off x="1819443" y="236014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4" name="object 47">
            <a:extLst>
              <a:ext uri="{FF2B5EF4-FFF2-40B4-BE49-F238E27FC236}">
                <a16:creationId xmlns:a16="http://schemas.microsoft.com/office/drawing/2014/main" id="{DA990126-1D4F-CF4F-AD03-1DD70300CAC7}"/>
              </a:ext>
            </a:extLst>
          </p:cNvPr>
          <p:cNvSpPr/>
          <p:nvPr/>
        </p:nvSpPr>
        <p:spPr>
          <a:xfrm>
            <a:off x="3226047" y="2360144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5" name="object 48">
            <a:extLst>
              <a:ext uri="{FF2B5EF4-FFF2-40B4-BE49-F238E27FC236}">
                <a16:creationId xmlns:a16="http://schemas.microsoft.com/office/drawing/2014/main" id="{2051A11B-B1AD-8A4D-AA10-82FB2EFA6D67}"/>
              </a:ext>
            </a:extLst>
          </p:cNvPr>
          <p:cNvSpPr/>
          <p:nvPr/>
        </p:nvSpPr>
        <p:spPr>
          <a:xfrm>
            <a:off x="6225974" y="23601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6" name="object 49">
            <a:extLst>
              <a:ext uri="{FF2B5EF4-FFF2-40B4-BE49-F238E27FC236}">
                <a16:creationId xmlns:a16="http://schemas.microsoft.com/office/drawing/2014/main" id="{BBC19419-5099-C04D-86F7-8F92B7833D22}"/>
              </a:ext>
            </a:extLst>
          </p:cNvPr>
          <p:cNvSpPr/>
          <p:nvPr/>
        </p:nvSpPr>
        <p:spPr>
          <a:xfrm>
            <a:off x="844362" y="249242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7" name="object 50">
            <a:extLst>
              <a:ext uri="{FF2B5EF4-FFF2-40B4-BE49-F238E27FC236}">
                <a16:creationId xmlns:a16="http://schemas.microsoft.com/office/drawing/2014/main" id="{C2C065CD-86CE-E948-A2DB-695D500C1022}"/>
              </a:ext>
            </a:extLst>
          </p:cNvPr>
          <p:cNvSpPr/>
          <p:nvPr/>
        </p:nvSpPr>
        <p:spPr>
          <a:xfrm>
            <a:off x="1726084" y="249242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8" name="object 51">
            <a:extLst>
              <a:ext uri="{FF2B5EF4-FFF2-40B4-BE49-F238E27FC236}">
                <a16:creationId xmlns:a16="http://schemas.microsoft.com/office/drawing/2014/main" id="{E67B984D-3600-FC4F-8F52-6D4721335C1B}"/>
              </a:ext>
            </a:extLst>
          </p:cNvPr>
          <p:cNvSpPr/>
          <p:nvPr/>
        </p:nvSpPr>
        <p:spPr>
          <a:xfrm>
            <a:off x="1819443" y="249242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9" name="object 52">
            <a:extLst>
              <a:ext uri="{FF2B5EF4-FFF2-40B4-BE49-F238E27FC236}">
                <a16:creationId xmlns:a16="http://schemas.microsoft.com/office/drawing/2014/main" id="{83A885B6-6127-A549-9A22-E556AA0EE351}"/>
              </a:ext>
            </a:extLst>
          </p:cNvPr>
          <p:cNvSpPr/>
          <p:nvPr/>
        </p:nvSpPr>
        <p:spPr>
          <a:xfrm>
            <a:off x="3226047" y="2492424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0" name="object 53">
            <a:extLst>
              <a:ext uri="{FF2B5EF4-FFF2-40B4-BE49-F238E27FC236}">
                <a16:creationId xmlns:a16="http://schemas.microsoft.com/office/drawing/2014/main" id="{C61186AA-7A27-D249-B4BB-2C3F93456A95}"/>
              </a:ext>
            </a:extLst>
          </p:cNvPr>
          <p:cNvSpPr/>
          <p:nvPr/>
        </p:nvSpPr>
        <p:spPr>
          <a:xfrm>
            <a:off x="6225974" y="249242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1" name="object 54">
            <a:extLst>
              <a:ext uri="{FF2B5EF4-FFF2-40B4-BE49-F238E27FC236}">
                <a16:creationId xmlns:a16="http://schemas.microsoft.com/office/drawing/2014/main" id="{1AEA6123-DF6F-0D4E-B031-0434660326D1}"/>
              </a:ext>
            </a:extLst>
          </p:cNvPr>
          <p:cNvSpPr/>
          <p:nvPr/>
        </p:nvSpPr>
        <p:spPr>
          <a:xfrm>
            <a:off x="844362" y="2624706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2" name="object 55">
            <a:extLst>
              <a:ext uri="{FF2B5EF4-FFF2-40B4-BE49-F238E27FC236}">
                <a16:creationId xmlns:a16="http://schemas.microsoft.com/office/drawing/2014/main" id="{44BFE019-A52C-8848-81B7-3AA6E7DAB5D5}"/>
              </a:ext>
            </a:extLst>
          </p:cNvPr>
          <p:cNvSpPr/>
          <p:nvPr/>
        </p:nvSpPr>
        <p:spPr>
          <a:xfrm>
            <a:off x="1726084" y="26247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3" name="object 56">
            <a:extLst>
              <a:ext uri="{FF2B5EF4-FFF2-40B4-BE49-F238E27FC236}">
                <a16:creationId xmlns:a16="http://schemas.microsoft.com/office/drawing/2014/main" id="{AFF5D095-8138-6647-BDFD-5688D0CBD9DD}"/>
              </a:ext>
            </a:extLst>
          </p:cNvPr>
          <p:cNvSpPr/>
          <p:nvPr/>
        </p:nvSpPr>
        <p:spPr>
          <a:xfrm>
            <a:off x="1819443" y="2624706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4" name="object 57">
            <a:extLst>
              <a:ext uri="{FF2B5EF4-FFF2-40B4-BE49-F238E27FC236}">
                <a16:creationId xmlns:a16="http://schemas.microsoft.com/office/drawing/2014/main" id="{60267E2A-895D-384C-93E5-CE2CBE7AEEF1}"/>
              </a:ext>
            </a:extLst>
          </p:cNvPr>
          <p:cNvSpPr/>
          <p:nvPr/>
        </p:nvSpPr>
        <p:spPr>
          <a:xfrm>
            <a:off x="3226047" y="2624706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5" name="object 58">
            <a:extLst>
              <a:ext uri="{FF2B5EF4-FFF2-40B4-BE49-F238E27FC236}">
                <a16:creationId xmlns:a16="http://schemas.microsoft.com/office/drawing/2014/main" id="{80CC041D-613C-B346-B779-85BF461B8F88}"/>
              </a:ext>
            </a:extLst>
          </p:cNvPr>
          <p:cNvSpPr/>
          <p:nvPr/>
        </p:nvSpPr>
        <p:spPr>
          <a:xfrm>
            <a:off x="6225974" y="26247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6" name="object 59">
            <a:extLst>
              <a:ext uri="{FF2B5EF4-FFF2-40B4-BE49-F238E27FC236}">
                <a16:creationId xmlns:a16="http://schemas.microsoft.com/office/drawing/2014/main" id="{84B76B32-75CE-084A-8029-9B7DD5449873}"/>
              </a:ext>
            </a:extLst>
          </p:cNvPr>
          <p:cNvSpPr/>
          <p:nvPr/>
        </p:nvSpPr>
        <p:spPr>
          <a:xfrm>
            <a:off x="844362" y="2756988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7" name="object 60">
            <a:extLst>
              <a:ext uri="{FF2B5EF4-FFF2-40B4-BE49-F238E27FC236}">
                <a16:creationId xmlns:a16="http://schemas.microsoft.com/office/drawing/2014/main" id="{02FD2BE7-EF4C-C44F-B009-596BD4756E8E}"/>
              </a:ext>
            </a:extLst>
          </p:cNvPr>
          <p:cNvSpPr/>
          <p:nvPr/>
        </p:nvSpPr>
        <p:spPr>
          <a:xfrm>
            <a:off x="1726084" y="275698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8" name="object 61">
            <a:extLst>
              <a:ext uri="{FF2B5EF4-FFF2-40B4-BE49-F238E27FC236}">
                <a16:creationId xmlns:a16="http://schemas.microsoft.com/office/drawing/2014/main" id="{4ED0B52E-7CFA-9D44-B287-B08D2D8A5F90}"/>
              </a:ext>
            </a:extLst>
          </p:cNvPr>
          <p:cNvSpPr/>
          <p:nvPr/>
        </p:nvSpPr>
        <p:spPr>
          <a:xfrm>
            <a:off x="1819443" y="2756988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9" name="object 62">
            <a:extLst>
              <a:ext uri="{FF2B5EF4-FFF2-40B4-BE49-F238E27FC236}">
                <a16:creationId xmlns:a16="http://schemas.microsoft.com/office/drawing/2014/main" id="{DA9BADA3-1FD8-E34E-B7C2-69F37994966B}"/>
              </a:ext>
            </a:extLst>
          </p:cNvPr>
          <p:cNvSpPr/>
          <p:nvPr/>
        </p:nvSpPr>
        <p:spPr>
          <a:xfrm>
            <a:off x="3226047" y="2756988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0" name="object 63">
            <a:extLst>
              <a:ext uri="{FF2B5EF4-FFF2-40B4-BE49-F238E27FC236}">
                <a16:creationId xmlns:a16="http://schemas.microsoft.com/office/drawing/2014/main" id="{B2488DF2-5972-2643-845D-6259E48F66C1}"/>
              </a:ext>
            </a:extLst>
          </p:cNvPr>
          <p:cNvSpPr/>
          <p:nvPr/>
        </p:nvSpPr>
        <p:spPr>
          <a:xfrm>
            <a:off x="6225974" y="275698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1" name="object 64">
            <a:extLst>
              <a:ext uri="{FF2B5EF4-FFF2-40B4-BE49-F238E27FC236}">
                <a16:creationId xmlns:a16="http://schemas.microsoft.com/office/drawing/2014/main" id="{5EC4FC5E-DFF1-3348-B4B1-351BC27D07D8}"/>
              </a:ext>
            </a:extLst>
          </p:cNvPr>
          <p:cNvSpPr/>
          <p:nvPr/>
        </p:nvSpPr>
        <p:spPr>
          <a:xfrm>
            <a:off x="844362" y="2889269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2" name="object 65">
            <a:extLst>
              <a:ext uri="{FF2B5EF4-FFF2-40B4-BE49-F238E27FC236}">
                <a16:creationId xmlns:a16="http://schemas.microsoft.com/office/drawing/2014/main" id="{FF839665-C530-1840-AEB7-57FBF3D8076A}"/>
              </a:ext>
            </a:extLst>
          </p:cNvPr>
          <p:cNvSpPr/>
          <p:nvPr/>
        </p:nvSpPr>
        <p:spPr>
          <a:xfrm>
            <a:off x="1726084" y="28892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3" name="object 66">
            <a:extLst>
              <a:ext uri="{FF2B5EF4-FFF2-40B4-BE49-F238E27FC236}">
                <a16:creationId xmlns:a16="http://schemas.microsoft.com/office/drawing/2014/main" id="{75D5D798-7F89-C249-8BDC-C1CE5E4C8AFD}"/>
              </a:ext>
            </a:extLst>
          </p:cNvPr>
          <p:cNvSpPr/>
          <p:nvPr/>
        </p:nvSpPr>
        <p:spPr>
          <a:xfrm>
            <a:off x="1819443" y="2889269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4" name="object 67">
            <a:extLst>
              <a:ext uri="{FF2B5EF4-FFF2-40B4-BE49-F238E27FC236}">
                <a16:creationId xmlns:a16="http://schemas.microsoft.com/office/drawing/2014/main" id="{577E153F-A303-C540-BC2A-F1B6CC246D28}"/>
              </a:ext>
            </a:extLst>
          </p:cNvPr>
          <p:cNvSpPr/>
          <p:nvPr/>
        </p:nvSpPr>
        <p:spPr>
          <a:xfrm>
            <a:off x="3226047" y="2889269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5" name="object 68">
            <a:extLst>
              <a:ext uri="{FF2B5EF4-FFF2-40B4-BE49-F238E27FC236}">
                <a16:creationId xmlns:a16="http://schemas.microsoft.com/office/drawing/2014/main" id="{E5C4CB30-32E5-9747-9618-752AD02A4614}"/>
              </a:ext>
            </a:extLst>
          </p:cNvPr>
          <p:cNvSpPr/>
          <p:nvPr/>
        </p:nvSpPr>
        <p:spPr>
          <a:xfrm>
            <a:off x="6225974" y="28892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6" name="object 69">
            <a:extLst>
              <a:ext uri="{FF2B5EF4-FFF2-40B4-BE49-F238E27FC236}">
                <a16:creationId xmlns:a16="http://schemas.microsoft.com/office/drawing/2014/main" id="{ADA5F5CE-B6CF-A647-9B7F-B0C013E20B8F}"/>
              </a:ext>
            </a:extLst>
          </p:cNvPr>
          <p:cNvSpPr/>
          <p:nvPr/>
        </p:nvSpPr>
        <p:spPr>
          <a:xfrm>
            <a:off x="844362" y="302155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7" name="object 70">
            <a:extLst>
              <a:ext uri="{FF2B5EF4-FFF2-40B4-BE49-F238E27FC236}">
                <a16:creationId xmlns:a16="http://schemas.microsoft.com/office/drawing/2014/main" id="{5B9FCC8F-D52B-8349-A887-6E8105A273DA}"/>
              </a:ext>
            </a:extLst>
          </p:cNvPr>
          <p:cNvSpPr/>
          <p:nvPr/>
        </p:nvSpPr>
        <p:spPr>
          <a:xfrm>
            <a:off x="1726084" y="30215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8" name="object 71">
            <a:extLst>
              <a:ext uri="{FF2B5EF4-FFF2-40B4-BE49-F238E27FC236}">
                <a16:creationId xmlns:a16="http://schemas.microsoft.com/office/drawing/2014/main" id="{8F121F19-836E-AB4E-90C2-60E32715946F}"/>
              </a:ext>
            </a:extLst>
          </p:cNvPr>
          <p:cNvSpPr/>
          <p:nvPr/>
        </p:nvSpPr>
        <p:spPr>
          <a:xfrm>
            <a:off x="1819443" y="3021551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9" name="object 72">
            <a:extLst>
              <a:ext uri="{FF2B5EF4-FFF2-40B4-BE49-F238E27FC236}">
                <a16:creationId xmlns:a16="http://schemas.microsoft.com/office/drawing/2014/main" id="{3F8F87D9-F839-1C43-9CC9-16BDBB913DBB}"/>
              </a:ext>
            </a:extLst>
          </p:cNvPr>
          <p:cNvSpPr/>
          <p:nvPr/>
        </p:nvSpPr>
        <p:spPr>
          <a:xfrm>
            <a:off x="3226047" y="3021551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0" name="object 73">
            <a:extLst>
              <a:ext uri="{FF2B5EF4-FFF2-40B4-BE49-F238E27FC236}">
                <a16:creationId xmlns:a16="http://schemas.microsoft.com/office/drawing/2014/main" id="{DDE0E8A9-CEDF-2040-A523-B83285C4B4B1}"/>
              </a:ext>
            </a:extLst>
          </p:cNvPr>
          <p:cNvSpPr/>
          <p:nvPr/>
        </p:nvSpPr>
        <p:spPr>
          <a:xfrm>
            <a:off x="6225974" y="30215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1" name="object 74">
            <a:extLst>
              <a:ext uri="{FF2B5EF4-FFF2-40B4-BE49-F238E27FC236}">
                <a16:creationId xmlns:a16="http://schemas.microsoft.com/office/drawing/2014/main" id="{1E8A2E4C-3B2E-F44A-BB9C-41BCABEAD42B}"/>
              </a:ext>
            </a:extLst>
          </p:cNvPr>
          <p:cNvSpPr/>
          <p:nvPr/>
        </p:nvSpPr>
        <p:spPr>
          <a:xfrm>
            <a:off x="844362" y="315383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2" name="object 75">
            <a:extLst>
              <a:ext uri="{FF2B5EF4-FFF2-40B4-BE49-F238E27FC236}">
                <a16:creationId xmlns:a16="http://schemas.microsoft.com/office/drawing/2014/main" id="{83EE89DA-3279-474E-BE4F-72D9AF1E33C9}"/>
              </a:ext>
            </a:extLst>
          </p:cNvPr>
          <p:cNvSpPr/>
          <p:nvPr/>
        </p:nvSpPr>
        <p:spPr>
          <a:xfrm>
            <a:off x="1726084" y="315383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3" name="object 76">
            <a:extLst>
              <a:ext uri="{FF2B5EF4-FFF2-40B4-BE49-F238E27FC236}">
                <a16:creationId xmlns:a16="http://schemas.microsoft.com/office/drawing/2014/main" id="{0B98AF65-CDC1-8D41-B794-AB090C3314C5}"/>
              </a:ext>
            </a:extLst>
          </p:cNvPr>
          <p:cNvSpPr/>
          <p:nvPr/>
        </p:nvSpPr>
        <p:spPr>
          <a:xfrm>
            <a:off x="1819443" y="3153831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4" name="object 77">
            <a:extLst>
              <a:ext uri="{FF2B5EF4-FFF2-40B4-BE49-F238E27FC236}">
                <a16:creationId xmlns:a16="http://schemas.microsoft.com/office/drawing/2014/main" id="{2E346CE5-4164-B04B-9056-9FC452494EA5}"/>
              </a:ext>
            </a:extLst>
          </p:cNvPr>
          <p:cNvSpPr/>
          <p:nvPr/>
        </p:nvSpPr>
        <p:spPr>
          <a:xfrm>
            <a:off x="3226047" y="3153831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5" name="object 78">
            <a:extLst>
              <a:ext uri="{FF2B5EF4-FFF2-40B4-BE49-F238E27FC236}">
                <a16:creationId xmlns:a16="http://schemas.microsoft.com/office/drawing/2014/main" id="{5BE2B18A-7592-5B4B-8579-DB49274ECB05}"/>
              </a:ext>
            </a:extLst>
          </p:cNvPr>
          <p:cNvSpPr/>
          <p:nvPr/>
        </p:nvSpPr>
        <p:spPr>
          <a:xfrm>
            <a:off x="4726011" y="3273793"/>
            <a:ext cx="92449" cy="12326"/>
          </a:xfrm>
          <a:custGeom>
            <a:avLst/>
            <a:gdLst/>
            <a:ahLst/>
            <a:cxnLst/>
            <a:rect l="l" t="t" r="r" b="b"/>
            <a:pathLst>
              <a:path w="104775" h="13970">
                <a:moveTo>
                  <a:pt x="0" y="13963"/>
                </a:moveTo>
                <a:lnTo>
                  <a:pt x="104498" y="13963"/>
                </a:lnTo>
                <a:lnTo>
                  <a:pt x="104498" y="0"/>
                </a:lnTo>
                <a:lnTo>
                  <a:pt x="0" y="0"/>
                </a:lnTo>
                <a:lnTo>
                  <a:pt x="0" y="13963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6" name="object 79">
            <a:extLst>
              <a:ext uri="{FF2B5EF4-FFF2-40B4-BE49-F238E27FC236}">
                <a16:creationId xmlns:a16="http://schemas.microsoft.com/office/drawing/2014/main" id="{3946397C-5B7E-7147-A36A-C8B339939D77}"/>
              </a:ext>
            </a:extLst>
          </p:cNvPr>
          <p:cNvSpPr/>
          <p:nvPr/>
        </p:nvSpPr>
        <p:spPr>
          <a:xfrm>
            <a:off x="6225974" y="315383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7" name="object 80">
            <a:extLst>
              <a:ext uri="{FF2B5EF4-FFF2-40B4-BE49-F238E27FC236}">
                <a16:creationId xmlns:a16="http://schemas.microsoft.com/office/drawing/2014/main" id="{532D9EA6-4664-A34B-B811-BEC65C77FFB9}"/>
              </a:ext>
            </a:extLst>
          </p:cNvPr>
          <p:cNvSpPr/>
          <p:nvPr/>
        </p:nvSpPr>
        <p:spPr>
          <a:xfrm>
            <a:off x="844362" y="328611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8" name="object 81">
            <a:extLst>
              <a:ext uri="{FF2B5EF4-FFF2-40B4-BE49-F238E27FC236}">
                <a16:creationId xmlns:a16="http://schemas.microsoft.com/office/drawing/2014/main" id="{62EC9018-505C-4D4C-B83F-15603F2141D5}"/>
              </a:ext>
            </a:extLst>
          </p:cNvPr>
          <p:cNvSpPr/>
          <p:nvPr/>
        </p:nvSpPr>
        <p:spPr>
          <a:xfrm>
            <a:off x="1726084" y="32861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9" name="object 82">
            <a:extLst>
              <a:ext uri="{FF2B5EF4-FFF2-40B4-BE49-F238E27FC236}">
                <a16:creationId xmlns:a16="http://schemas.microsoft.com/office/drawing/2014/main" id="{B5FC0FB5-A087-6D49-80C6-579138C56AE6}"/>
              </a:ext>
            </a:extLst>
          </p:cNvPr>
          <p:cNvSpPr/>
          <p:nvPr/>
        </p:nvSpPr>
        <p:spPr>
          <a:xfrm>
            <a:off x="1819443" y="328611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0" name="object 83">
            <a:extLst>
              <a:ext uri="{FF2B5EF4-FFF2-40B4-BE49-F238E27FC236}">
                <a16:creationId xmlns:a16="http://schemas.microsoft.com/office/drawing/2014/main" id="{A7DC3E80-4B11-7741-B3B2-BBBF0BD24DD6}"/>
              </a:ext>
            </a:extLst>
          </p:cNvPr>
          <p:cNvSpPr/>
          <p:nvPr/>
        </p:nvSpPr>
        <p:spPr>
          <a:xfrm>
            <a:off x="3226047" y="3286114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1" name="object 84">
            <a:extLst>
              <a:ext uri="{FF2B5EF4-FFF2-40B4-BE49-F238E27FC236}">
                <a16:creationId xmlns:a16="http://schemas.microsoft.com/office/drawing/2014/main" id="{E2E1087F-CD06-734B-9B11-417CBC80F35A}"/>
              </a:ext>
            </a:extLst>
          </p:cNvPr>
          <p:cNvSpPr/>
          <p:nvPr/>
        </p:nvSpPr>
        <p:spPr>
          <a:xfrm>
            <a:off x="4726011" y="32861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2" name="object 85">
            <a:extLst>
              <a:ext uri="{FF2B5EF4-FFF2-40B4-BE49-F238E27FC236}">
                <a16:creationId xmlns:a16="http://schemas.microsoft.com/office/drawing/2014/main" id="{1A55B98E-C433-EB47-BEAA-54487D7CE935}"/>
              </a:ext>
            </a:extLst>
          </p:cNvPr>
          <p:cNvSpPr/>
          <p:nvPr/>
        </p:nvSpPr>
        <p:spPr>
          <a:xfrm>
            <a:off x="4819369" y="3415115"/>
            <a:ext cx="1406899" cy="3362"/>
          </a:xfrm>
          <a:custGeom>
            <a:avLst/>
            <a:gdLst/>
            <a:ahLst/>
            <a:cxnLst/>
            <a:rect l="l" t="t" r="r" b="b"/>
            <a:pathLst>
              <a:path w="1594484" h="3810">
                <a:moveTo>
                  <a:pt x="0" y="3716"/>
                </a:moveTo>
                <a:lnTo>
                  <a:pt x="1594152" y="3716"/>
                </a:lnTo>
                <a:lnTo>
                  <a:pt x="1594152" y="0"/>
                </a:lnTo>
                <a:lnTo>
                  <a:pt x="0" y="0"/>
                </a:lnTo>
                <a:lnTo>
                  <a:pt x="0" y="3716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3" name="object 86">
            <a:extLst>
              <a:ext uri="{FF2B5EF4-FFF2-40B4-BE49-F238E27FC236}">
                <a16:creationId xmlns:a16="http://schemas.microsoft.com/office/drawing/2014/main" id="{54C18C98-D184-AC45-87FC-CA99D66DF00B}"/>
              </a:ext>
            </a:extLst>
          </p:cNvPr>
          <p:cNvSpPr/>
          <p:nvPr/>
        </p:nvSpPr>
        <p:spPr>
          <a:xfrm>
            <a:off x="6225974" y="32861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4" name="object 87">
            <a:extLst>
              <a:ext uri="{FF2B5EF4-FFF2-40B4-BE49-F238E27FC236}">
                <a16:creationId xmlns:a16="http://schemas.microsoft.com/office/drawing/2014/main" id="{DA90CACD-F02D-EA4B-8EE4-A00CD76FC8A9}"/>
              </a:ext>
            </a:extLst>
          </p:cNvPr>
          <p:cNvSpPr/>
          <p:nvPr/>
        </p:nvSpPr>
        <p:spPr>
          <a:xfrm>
            <a:off x="844362" y="3418394"/>
            <a:ext cx="439831" cy="123265"/>
          </a:xfrm>
          <a:custGeom>
            <a:avLst/>
            <a:gdLst/>
            <a:ahLst/>
            <a:cxnLst/>
            <a:rect l="l" t="t" r="r" b="b"/>
            <a:pathLst>
              <a:path w="498475" h="139700">
                <a:moveTo>
                  <a:pt x="0" y="0"/>
                </a:moveTo>
                <a:lnTo>
                  <a:pt x="498465" y="0"/>
                </a:lnTo>
                <a:lnTo>
                  <a:pt x="498465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5" name="object 88">
            <a:extLst>
              <a:ext uri="{FF2B5EF4-FFF2-40B4-BE49-F238E27FC236}">
                <a16:creationId xmlns:a16="http://schemas.microsoft.com/office/drawing/2014/main" id="{52DC54C9-3219-2C49-9E21-78B04CF1D5B7}"/>
              </a:ext>
            </a:extLst>
          </p:cNvPr>
          <p:cNvSpPr/>
          <p:nvPr/>
        </p:nvSpPr>
        <p:spPr>
          <a:xfrm>
            <a:off x="1284185" y="3418394"/>
            <a:ext cx="442072" cy="123265"/>
          </a:xfrm>
          <a:custGeom>
            <a:avLst/>
            <a:gdLst/>
            <a:ahLst/>
            <a:cxnLst/>
            <a:rect l="l" t="t" r="r" b="b"/>
            <a:pathLst>
              <a:path w="501014" h="139700">
                <a:moveTo>
                  <a:pt x="0" y="0"/>
                </a:moveTo>
                <a:lnTo>
                  <a:pt x="500818" y="0"/>
                </a:lnTo>
                <a:lnTo>
                  <a:pt x="500818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6" name="object 89">
            <a:extLst>
              <a:ext uri="{FF2B5EF4-FFF2-40B4-BE49-F238E27FC236}">
                <a16:creationId xmlns:a16="http://schemas.microsoft.com/office/drawing/2014/main" id="{13D87763-4E9C-0D41-9652-C8846E3C054B}"/>
              </a:ext>
            </a:extLst>
          </p:cNvPr>
          <p:cNvSpPr/>
          <p:nvPr/>
        </p:nvSpPr>
        <p:spPr>
          <a:xfrm>
            <a:off x="1726084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7" name="object 90">
            <a:extLst>
              <a:ext uri="{FF2B5EF4-FFF2-40B4-BE49-F238E27FC236}">
                <a16:creationId xmlns:a16="http://schemas.microsoft.com/office/drawing/2014/main" id="{FB263595-57D7-B94E-84CD-D73D9D47CF6E}"/>
              </a:ext>
            </a:extLst>
          </p:cNvPr>
          <p:cNvSpPr/>
          <p:nvPr/>
        </p:nvSpPr>
        <p:spPr>
          <a:xfrm>
            <a:off x="1819443" y="3418395"/>
            <a:ext cx="1406899" cy="118222"/>
          </a:xfrm>
          <a:custGeom>
            <a:avLst/>
            <a:gdLst/>
            <a:ahLst/>
            <a:cxnLst/>
            <a:rect l="l" t="t" r="r" b="b"/>
            <a:pathLst>
              <a:path w="1594485" h="133985">
                <a:moveTo>
                  <a:pt x="0" y="133939"/>
                </a:moveTo>
                <a:lnTo>
                  <a:pt x="1594150" y="133939"/>
                </a:lnTo>
                <a:lnTo>
                  <a:pt x="1594150" y="0"/>
                </a:lnTo>
                <a:lnTo>
                  <a:pt x="0" y="0"/>
                </a:lnTo>
                <a:lnTo>
                  <a:pt x="0" y="13393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8" name="object 91">
            <a:extLst>
              <a:ext uri="{FF2B5EF4-FFF2-40B4-BE49-F238E27FC236}">
                <a16:creationId xmlns:a16="http://schemas.microsoft.com/office/drawing/2014/main" id="{B2316CA6-7CB1-3F4E-A286-E2511231C169}"/>
              </a:ext>
            </a:extLst>
          </p:cNvPr>
          <p:cNvSpPr/>
          <p:nvPr/>
        </p:nvSpPr>
        <p:spPr>
          <a:xfrm>
            <a:off x="3226047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9" name="object 92">
            <a:extLst>
              <a:ext uri="{FF2B5EF4-FFF2-40B4-BE49-F238E27FC236}">
                <a16:creationId xmlns:a16="http://schemas.microsoft.com/office/drawing/2014/main" id="{8C17C93E-93D5-744F-A3AB-70549C1551AB}"/>
              </a:ext>
            </a:extLst>
          </p:cNvPr>
          <p:cNvSpPr/>
          <p:nvPr/>
        </p:nvSpPr>
        <p:spPr>
          <a:xfrm>
            <a:off x="3319407" y="3421078"/>
            <a:ext cx="1406899" cy="120463"/>
          </a:xfrm>
          <a:custGeom>
            <a:avLst/>
            <a:gdLst/>
            <a:ahLst/>
            <a:cxnLst/>
            <a:rect l="l" t="t" r="r" b="b"/>
            <a:pathLst>
              <a:path w="1594485" h="136525">
                <a:moveTo>
                  <a:pt x="0" y="136384"/>
                </a:moveTo>
                <a:lnTo>
                  <a:pt x="1594150" y="136384"/>
                </a:lnTo>
                <a:lnTo>
                  <a:pt x="1594150" y="0"/>
                </a:lnTo>
                <a:lnTo>
                  <a:pt x="0" y="0"/>
                </a:lnTo>
                <a:lnTo>
                  <a:pt x="0" y="136384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0" name="object 93">
            <a:extLst>
              <a:ext uri="{FF2B5EF4-FFF2-40B4-BE49-F238E27FC236}">
                <a16:creationId xmlns:a16="http://schemas.microsoft.com/office/drawing/2014/main" id="{EC047787-94C1-2945-97B4-7B7312DBD9D8}"/>
              </a:ext>
            </a:extLst>
          </p:cNvPr>
          <p:cNvSpPr/>
          <p:nvPr/>
        </p:nvSpPr>
        <p:spPr>
          <a:xfrm>
            <a:off x="4726011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1" name="object 94">
            <a:extLst>
              <a:ext uri="{FF2B5EF4-FFF2-40B4-BE49-F238E27FC236}">
                <a16:creationId xmlns:a16="http://schemas.microsoft.com/office/drawing/2014/main" id="{AEC15FD7-DAF0-8240-98FD-0B734F005D14}"/>
              </a:ext>
            </a:extLst>
          </p:cNvPr>
          <p:cNvSpPr/>
          <p:nvPr/>
        </p:nvSpPr>
        <p:spPr>
          <a:xfrm>
            <a:off x="4819369" y="3418394"/>
            <a:ext cx="1406899" cy="113179"/>
          </a:xfrm>
          <a:custGeom>
            <a:avLst/>
            <a:gdLst/>
            <a:ahLst/>
            <a:cxnLst/>
            <a:rect l="l" t="t" r="r" b="b"/>
            <a:pathLst>
              <a:path w="1594484" h="128270">
                <a:moveTo>
                  <a:pt x="0" y="127796"/>
                </a:moveTo>
                <a:lnTo>
                  <a:pt x="1594152" y="127796"/>
                </a:lnTo>
                <a:lnTo>
                  <a:pt x="1594152" y="0"/>
                </a:lnTo>
                <a:lnTo>
                  <a:pt x="0" y="0"/>
                </a:lnTo>
                <a:lnTo>
                  <a:pt x="0" y="12779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2" name="object 95">
            <a:extLst>
              <a:ext uri="{FF2B5EF4-FFF2-40B4-BE49-F238E27FC236}">
                <a16:creationId xmlns:a16="http://schemas.microsoft.com/office/drawing/2014/main" id="{35D4166E-E4B5-7544-BE7E-FF885E112B24}"/>
              </a:ext>
            </a:extLst>
          </p:cNvPr>
          <p:cNvSpPr/>
          <p:nvPr/>
        </p:nvSpPr>
        <p:spPr>
          <a:xfrm>
            <a:off x="6225974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3" name="object 96">
            <a:extLst>
              <a:ext uri="{FF2B5EF4-FFF2-40B4-BE49-F238E27FC236}">
                <a16:creationId xmlns:a16="http://schemas.microsoft.com/office/drawing/2014/main" id="{D3E524E4-EB06-8540-8DB0-FD9CF05F2AB1}"/>
              </a:ext>
            </a:extLst>
          </p:cNvPr>
          <p:cNvSpPr/>
          <p:nvPr/>
        </p:nvSpPr>
        <p:spPr>
          <a:xfrm>
            <a:off x="844362" y="3541416"/>
            <a:ext cx="439831" cy="205068"/>
          </a:xfrm>
          <a:custGeom>
            <a:avLst/>
            <a:gdLst/>
            <a:ahLst/>
            <a:cxnLst/>
            <a:rect l="l" t="t" r="r" b="b"/>
            <a:pathLst>
              <a:path w="498475" h="232410">
                <a:moveTo>
                  <a:pt x="0" y="0"/>
                </a:moveTo>
                <a:lnTo>
                  <a:pt x="498465" y="0"/>
                </a:lnTo>
                <a:lnTo>
                  <a:pt x="498465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4" name="object 97">
            <a:extLst>
              <a:ext uri="{FF2B5EF4-FFF2-40B4-BE49-F238E27FC236}">
                <a16:creationId xmlns:a16="http://schemas.microsoft.com/office/drawing/2014/main" id="{A0868069-8C52-B54F-B5E9-BA8BB3B0EABF}"/>
              </a:ext>
            </a:extLst>
          </p:cNvPr>
          <p:cNvSpPr/>
          <p:nvPr/>
        </p:nvSpPr>
        <p:spPr>
          <a:xfrm>
            <a:off x="1284185" y="3541416"/>
            <a:ext cx="442072" cy="1395693"/>
          </a:xfrm>
          <a:custGeom>
            <a:avLst/>
            <a:gdLst/>
            <a:ahLst/>
            <a:cxnLst/>
            <a:rect l="l" t="t" r="r" b="b"/>
            <a:pathLst>
              <a:path w="501014" h="1581785">
                <a:moveTo>
                  <a:pt x="0" y="0"/>
                </a:moveTo>
                <a:lnTo>
                  <a:pt x="500818" y="0"/>
                </a:lnTo>
                <a:lnTo>
                  <a:pt x="500818" y="1581645"/>
                </a:lnTo>
                <a:lnTo>
                  <a:pt x="0" y="1581645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5" name="object 98">
            <a:extLst>
              <a:ext uri="{FF2B5EF4-FFF2-40B4-BE49-F238E27FC236}">
                <a16:creationId xmlns:a16="http://schemas.microsoft.com/office/drawing/2014/main" id="{FBC7DB7C-6AB9-3746-9D18-1EEB6922DC12}"/>
              </a:ext>
            </a:extLst>
          </p:cNvPr>
          <p:cNvSpPr/>
          <p:nvPr/>
        </p:nvSpPr>
        <p:spPr>
          <a:xfrm>
            <a:off x="1726084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4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6" name="object 99">
            <a:extLst>
              <a:ext uri="{FF2B5EF4-FFF2-40B4-BE49-F238E27FC236}">
                <a16:creationId xmlns:a16="http://schemas.microsoft.com/office/drawing/2014/main" id="{BB3809F3-F90D-384A-B978-CA39F61FB688}"/>
              </a:ext>
            </a:extLst>
          </p:cNvPr>
          <p:cNvSpPr/>
          <p:nvPr/>
        </p:nvSpPr>
        <p:spPr>
          <a:xfrm>
            <a:off x="3226047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7" name="object 100">
            <a:extLst>
              <a:ext uri="{FF2B5EF4-FFF2-40B4-BE49-F238E27FC236}">
                <a16:creationId xmlns:a16="http://schemas.microsoft.com/office/drawing/2014/main" id="{FDCA7079-3938-0A41-9C93-D00BDE982CF0}"/>
              </a:ext>
            </a:extLst>
          </p:cNvPr>
          <p:cNvSpPr/>
          <p:nvPr/>
        </p:nvSpPr>
        <p:spPr>
          <a:xfrm>
            <a:off x="3319407" y="3541416"/>
            <a:ext cx="1406899" cy="205068"/>
          </a:xfrm>
          <a:custGeom>
            <a:avLst/>
            <a:gdLst/>
            <a:ahLst/>
            <a:cxnLst/>
            <a:rect l="l" t="t" r="r" b="b"/>
            <a:pathLst>
              <a:path w="1594485" h="232410">
                <a:moveTo>
                  <a:pt x="0" y="0"/>
                </a:moveTo>
                <a:lnTo>
                  <a:pt x="1594150" y="0"/>
                </a:lnTo>
                <a:lnTo>
                  <a:pt x="1594150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8" name="object 101">
            <a:extLst>
              <a:ext uri="{FF2B5EF4-FFF2-40B4-BE49-F238E27FC236}">
                <a16:creationId xmlns:a16="http://schemas.microsoft.com/office/drawing/2014/main" id="{7B806E28-3B33-8E4F-9340-A096872E0790}"/>
              </a:ext>
            </a:extLst>
          </p:cNvPr>
          <p:cNvSpPr/>
          <p:nvPr/>
        </p:nvSpPr>
        <p:spPr>
          <a:xfrm>
            <a:off x="4726011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9" name="object 102">
            <a:extLst>
              <a:ext uri="{FF2B5EF4-FFF2-40B4-BE49-F238E27FC236}">
                <a16:creationId xmlns:a16="http://schemas.microsoft.com/office/drawing/2014/main" id="{654C8C64-D8B5-2342-9233-6F44E9A58364}"/>
              </a:ext>
            </a:extLst>
          </p:cNvPr>
          <p:cNvSpPr/>
          <p:nvPr/>
        </p:nvSpPr>
        <p:spPr>
          <a:xfrm>
            <a:off x="6225974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0" name="object 103">
            <a:extLst>
              <a:ext uri="{FF2B5EF4-FFF2-40B4-BE49-F238E27FC236}">
                <a16:creationId xmlns:a16="http://schemas.microsoft.com/office/drawing/2014/main" id="{875C19E1-76D2-1042-81BB-702B3EA725AF}"/>
              </a:ext>
            </a:extLst>
          </p:cNvPr>
          <p:cNvSpPr/>
          <p:nvPr/>
        </p:nvSpPr>
        <p:spPr>
          <a:xfrm>
            <a:off x="844362" y="3746452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1" name="object 104">
            <a:extLst>
              <a:ext uri="{FF2B5EF4-FFF2-40B4-BE49-F238E27FC236}">
                <a16:creationId xmlns:a16="http://schemas.microsoft.com/office/drawing/2014/main" id="{146F79E0-0D07-CD4D-9016-292CB6A3B1BD}"/>
              </a:ext>
            </a:extLst>
          </p:cNvPr>
          <p:cNvSpPr/>
          <p:nvPr/>
        </p:nvSpPr>
        <p:spPr>
          <a:xfrm>
            <a:off x="1726084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2" name="object 105">
            <a:extLst>
              <a:ext uri="{FF2B5EF4-FFF2-40B4-BE49-F238E27FC236}">
                <a16:creationId xmlns:a16="http://schemas.microsoft.com/office/drawing/2014/main" id="{A0A83686-9745-A84B-BC2E-5E11C216F452}"/>
              </a:ext>
            </a:extLst>
          </p:cNvPr>
          <p:cNvSpPr/>
          <p:nvPr/>
        </p:nvSpPr>
        <p:spPr>
          <a:xfrm>
            <a:off x="3226047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3" name="object 106">
            <a:extLst>
              <a:ext uri="{FF2B5EF4-FFF2-40B4-BE49-F238E27FC236}">
                <a16:creationId xmlns:a16="http://schemas.microsoft.com/office/drawing/2014/main" id="{F66110D5-01D8-7A40-A0CB-BE87CA9A9A33}"/>
              </a:ext>
            </a:extLst>
          </p:cNvPr>
          <p:cNvSpPr/>
          <p:nvPr/>
        </p:nvSpPr>
        <p:spPr>
          <a:xfrm>
            <a:off x="3319407" y="3746452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4" name="object 107">
            <a:extLst>
              <a:ext uri="{FF2B5EF4-FFF2-40B4-BE49-F238E27FC236}">
                <a16:creationId xmlns:a16="http://schemas.microsoft.com/office/drawing/2014/main" id="{362508AB-7C25-0445-9D2C-06158C322371}"/>
              </a:ext>
            </a:extLst>
          </p:cNvPr>
          <p:cNvSpPr/>
          <p:nvPr/>
        </p:nvSpPr>
        <p:spPr>
          <a:xfrm>
            <a:off x="4726011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5" name="object 108">
            <a:extLst>
              <a:ext uri="{FF2B5EF4-FFF2-40B4-BE49-F238E27FC236}">
                <a16:creationId xmlns:a16="http://schemas.microsoft.com/office/drawing/2014/main" id="{5825EF55-F31F-5E49-8BE0-424D19281D6F}"/>
              </a:ext>
            </a:extLst>
          </p:cNvPr>
          <p:cNvSpPr/>
          <p:nvPr/>
        </p:nvSpPr>
        <p:spPr>
          <a:xfrm>
            <a:off x="6225974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6" name="object 109">
            <a:extLst>
              <a:ext uri="{FF2B5EF4-FFF2-40B4-BE49-F238E27FC236}">
                <a16:creationId xmlns:a16="http://schemas.microsoft.com/office/drawing/2014/main" id="{355DB63B-39FA-F24A-9D84-3726F9F5CDBF}"/>
              </a:ext>
            </a:extLst>
          </p:cNvPr>
          <p:cNvSpPr/>
          <p:nvPr/>
        </p:nvSpPr>
        <p:spPr>
          <a:xfrm>
            <a:off x="844362" y="387873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7" name="object 110">
            <a:extLst>
              <a:ext uri="{FF2B5EF4-FFF2-40B4-BE49-F238E27FC236}">
                <a16:creationId xmlns:a16="http://schemas.microsoft.com/office/drawing/2014/main" id="{C128B72A-0686-C940-B7FE-53543D725DF2}"/>
              </a:ext>
            </a:extLst>
          </p:cNvPr>
          <p:cNvSpPr/>
          <p:nvPr/>
        </p:nvSpPr>
        <p:spPr>
          <a:xfrm>
            <a:off x="1726084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8" name="object 111">
            <a:extLst>
              <a:ext uri="{FF2B5EF4-FFF2-40B4-BE49-F238E27FC236}">
                <a16:creationId xmlns:a16="http://schemas.microsoft.com/office/drawing/2014/main" id="{8EB81302-453F-D745-865D-3EB64BB86F17}"/>
              </a:ext>
            </a:extLst>
          </p:cNvPr>
          <p:cNvSpPr/>
          <p:nvPr/>
        </p:nvSpPr>
        <p:spPr>
          <a:xfrm>
            <a:off x="3226047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9" name="object 112">
            <a:extLst>
              <a:ext uri="{FF2B5EF4-FFF2-40B4-BE49-F238E27FC236}">
                <a16:creationId xmlns:a16="http://schemas.microsoft.com/office/drawing/2014/main" id="{3BCE0AAE-C188-684F-AE65-0CCB66361453}"/>
              </a:ext>
            </a:extLst>
          </p:cNvPr>
          <p:cNvSpPr/>
          <p:nvPr/>
        </p:nvSpPr>
        <p:spPr>
          <a:xfrm>
            <a:off x="3319407" y="3878735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0" name="object 113">
            <a:extLst>
              <a:ext uri="{FF2B5EF4-FFF2-40B4-BE49-F238E27FC236}">
                <a16:creationId xmlns:a16="http://schemas.microsoft.com/office/drawing/2014/main" id="{FB0DE61D-78AA-8D40-87F4-6223235B4B1E}"/>
              </a:ext>
            </a:extLst>
          </p:cNvPr>
          <p:cNvSpPr/>
          <p:nvPr/>
        </p:nvSpPr>
        <p:spPr>
          <a:xfrm>
            <a:off x="4726011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1" name="object 114">
            <a:extLst>
              <a:ext uri="{FF2B5EF4-FFF2-40B4-BE49-F238E27FC236}">
                <a16:creationId xmlns:a16="http://schemas.microsoft.com/office/drawing/2014/main" id="{8AC66824-7366-8547-947C-0D1505F0277C}"/>
              </a:ext>
            </a:extLst>
          </p:cNvPr>
          <p:cNvSpPr/>
          <p:nvPr/>
        </p:nvSpPr>
        <p:spPr>
          <a:xfrm>
            <a:off x="6225974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2" name="object 115">
            <a:extLst>
              <a:ext uri="{FF2B5EF4-FFF2-40B4-BE49-F238E27FC236}">
                <a16:creationId xmlns:a16="http://schemas.microsoft.com/office/drawing/2014/main" id="{7A57C2BF-A153-0048-90CD-3A992F79ADE5}"/>
              </a:ext>
            </a:extLst>
          </p:cNvPr>
          <p:cNvSpPr/>
          <p:nvPr/>
        </p:nvSpPr>
        <p:spPr>
          <a:xfrm>
            <a:off x="844362" y="401101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3" name="object 116">
            <a:extLst>
              <a:ext uri="{FF2B5EF4-FFF2-40B4-BE49-F238E27FC236}">
                <a16:creationId xmlns:a16="http://schemas.microsoft.com/office/drawing/2014/main" id="{EE97CAE1-8A40-F646-AEF2-55B2793A1C52}"/>
              </a:ext>
            </a:extLst>
          </p:cNvPr>
          <p:cNvSpPr/>
          <p:nvPr/>
        </p:nvSpPr>
        <p:spPr>
          <a:xfrm>
            <a:off x="1726084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4" name="object 117">
            <a:extLst>
              <a:ext uri="{FF2B5EF4-FFF2-40B4-BE49-F238E27FC236}">
                <a16:creationId xmlns:a16="http://schemas.microsoft.com/office/drawing/2014/main" id="{2ED1572C-F69E-0646-9EF5-F7C102516850}"/>
              </a:ext>
            </a:extLst>
          </p:cNvPr>
          <p:cNvSpPr/>
          <p:nvPr/>
        </p:nvSpPr>
        <p:spPr>
          <a:xfrm>
            <a:off x="3226047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5" name="object 118">
            <a:extLst>
              <a:ext uri="{FF2B5EF4-FFF2-40B4-BE49-F238E27FC236}">
                <a16:creationId xmlns:a16="http://schemas.microsoft.com/office/drawing/2014/main" id="{19B87599-A50C-5D45-AD7B-4DD41062775B}"/>
              </a:ext>
            </a:extLst>
          </p:cNvPr>
          <p:cNvSpPr/>
          <p:nvPr/>
        </p:nvSpPr>
        <p:spPr>
          <a:xfrm>
            <a:off x="3319407" y="4011015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6" name="object 119">
            <a:extLst>
              <a:ext uri="{FF2B5EF4-FFF2-40B4-BE49-F238E27FC236}">
                <a16:creationId xmlns:a16="http://schemas.microsoft.com/office/drawing/2014/main" id="{A1305F40-B166-E947-BC9D-4E46E12FC21E}"/>
              </a:ext>
            </a:extLst>
          </p:cNvPr>
          <p:cNvSpPr/>
          <p:nvPr/>
        </p:nvSpPr>
        <p:spPr>
          <a:xfrm>
            <a:off x="4726011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7" name="object 120">
            <a:extLst>
              <a:ext uri="{FF2B5EF4-FFF2-40B4-BE49-F238E27FC236}">
                <a16:creationId xmlns:a16="http://schemas.microsoft.com/office/drawing/2014/main" id="{2ED5A646-6DF8-AC40-84E9-0517FC4700EA}"/>
              </a:ext>
            </a:extLst>
          </p:cNvPr>
          <p:cNvSpPr/>
          <p:nvPr/>
        </p:nvSpPr>
        <p:spPr>
          <a:xfrm>
            <a:off x="6225974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8" name="object 121">
            <a:extLst>
              <a:ext uri="{FF2B5EF4-FFF2-40B4-BE49-F238E27FC236}">
                <a16:creationId xmlns:a16="http://schemas.microsoft.com/office/drawing/2014/main" id="{B90957EC-6655-7B44-9AD0-7BF2CAA3A9A9}"/>
              </a:ext>
            </a:extLst>
          </p:cNvPr>
          <p:cNvSpPr/>
          <p:nvPr/>
        </p:nvSpPr>
        <p:spPr>
          <a:xfrm>
            <a:off x="844362" y="4143298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9" name="object 122">
            <a:extLst>
              <a:ext uri="{FF2B5EF4-FFF2-40B4-BE49-F238E27FC236}">
                <a16:creationId xmlns:a16="http://schemas.microsoft.com/office/drawing/2014/main" id="{53118DA1-F21C-F841-BFEF-1C450DCCF691}"/>
              </a:ext>
            </a:extLst>
          </p:cNvPr>
          <p:cNvSpPr/>
          <p:nvPr/>
        </p:nvSpPr>
        <p:spPr>
          <a:xfrm>
            <a:off x="1726084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0" name="object 123">
            <a:extLst>
              <a:ext uri="{FF2B5EF4-FFF2-40B4-BE49-F238E27FC236}">
                <a16:creationId xmlns:a16="http://schemas.microsoft.com/office/drawing/2014/main" id="{892CAC6A-7C94-3149-BB82-A47FB4DFEA45}"/>
              </a:ext>
            </a:extLst>
          </p:cNvPr>
          <p:cNvSpPr/>
          <p:nvPr/>
        </p:nvSpPr>
        <p:spPr>
          <a:xfrm>
            <a:off x="3226047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1" name="object 124">
            <a:extLst>
              <a:ext uri="{FF2B5EF4-FFF2-40B4-BE49-F238E27FC236}">
                <a16:creationId xmlns:a16="http://schemas.microsoft.com/office/drawing/2014/main" id="{7132B3DF-85E4-A74D-8027-C34F9FFE0439}"/>
              </a:ext>
            </a:extLst>
          </p:cNvPr>
          <p:cNvSpPr/>
          <p:nvPr/>
        </p:nvSpPr>
        <p:spPr>
          <a:xfrm>
            <a:off x="3319407" y="4143298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2" name="object 125">
            <a:extLst>
              <a:ext uri="{FF2B5EF4-FFF2-40B4-BE49-F238E27FC236}">
                <a16:creationId xmlns:a16="http://schemas.microsoft.com/office/drawing/2014/main" id="{5E24B335-43CF-8A45-B90F-4B4118962CE6}"/>
              </a:ext>
            </a:extLst>
          </p:cNvPr>
          <p:cNvSpPr/>
          <p:nvPr/>
        </p:nvSpPr>
        <p:spPr>
          <a:xfrm>
            <a:off x="4726011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3" name="object 126">
            <a:extLst>
              <a:ext uri="{FF2B5EF4-FFF2-40B4-BE49-F238E27FC236}">
                <a16:creationId xmlns:a16="http://schemas.microsoft.com/office/drawing/2014/main" id="{5354E99D-25CF-6F4C-9090-6C61BDD890C0}"/>
              </a:ext>
            </a:extLst>
          </p:cNvPr>
          <p:cNvSpPr/>
          <p:nvPr/>
        </p:nvSpPr>
        <p:spPr>
          <a:xfrm>
            <a:off x="6225974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4" name="object 127">
            <a:extLst>
              <a:ext uri="{FF2B5EF4-FFF2-40B4-BE49-F238E27FC236}">
                <a16:creationId xmlns:a16="http://schemas.microsoft.com/office/drawing/2014/main" id="{89FA65BA-C7E6-0C47-9363-307E8CAF1C8A}"/>
              </a:ext>
            </a:extLst>
          </p:cNvPr>
          <p:cNvSpPr/>
          <p:nvPr/>
        </p:nvSpPr>
        <p:spPr>
          <a:xfrm>
            <a:off x="844362" y="4275578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5" name="object 128">
            <a:extLst>
              <a:ext uri="{FF2B5EF4-FFF2-40B4-BE49-F238E27FC236}">
                <a16:creationId xmlns:a16="http://schemas.microsoft.com/office/drawing/2014/main" id="{67CCBB4A-68D0-B840-9230-1FBE13E2DC39}"/>
              </a:ext>
            </a:extLst>
          </p:cNvPr>
          <p:cNvSpPr/>
          <p:nvPr/>
        </p:nvSpPr>
        <p:spPr>
          <a:xfrm>
            <a:off x="1726084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6" name="object 129">
            <a:extLst>
              <a:ext uri="{FF2B5EF4-FFF2-40B4-BE49-F238E27FC236}">
                <a16:creationId xmlns:a16="http://schemas.microsoft.com/office/drawing/2014/main" id="{8A5F4A9B-C962-E644-A0DE-7F423B1F4436}"/>
              </a:ext>
            </a:extLst>
          </p:cNvPr>
          <p:cNvSpPr/>
          <p:nvPr/>
        </p:nvSpPr>
        <p:spPr>
          <a:xfrm>
            <a:off x="3226047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7" name="object 130">
            <a:extLst>
              <a:ext uri="{FF2B5EF4-FFF2-40B4-BE49-F238E27FC236}">
                <a16:creationId xmlns:a16="http://schemas.microsoft.com/office/drawing/2014/main" id="{C60D642E-F69F-604F-899A-7B24027EB5DC}"/>
              </a:ext>
            </a:extLst>
          </p:cNvPr>
          <p:cNvSpPr/>
          <p:nvPr/>
        </p:nvSpPr>
        <p:spPr>
          <a:xfrm>
            <a:off x="3319407" y="4275578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8" name="object 131">
            <a:extLst>
              <a:ext uri="{FF2B5EF4-FFF2-40B4-BE49-F238E27FC236}">
                <a16:creationId xmlns:a16="http://schemas.microsoft.com/office/drawing/2014/main" id="{B0B9DC2E-780F-1949-913E-176DEABC6C0E}"/>
              </a:ext>
            </a:extLst>
          </p:cNvPr>
          <p:cNvSpPr/>
          <p:nvPr/>
        </p:nvSpPr>
        <p:spPr>
          <a:xfrm>
            <a:off x="4726011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9" name="object 132">
            <a:extLst>
              <a:ext uri="{FF2B5EF4-FFF2-40B4-BE49-F238E27FC236}">
                <a16:creationId xmlns:a16="http://schemas.microsoft.com/office/drawing/2014/main" id="{34619937-578B-444C-B948-C19FFBB09ED6}"/>
              </a:ext>
            </a:extLst>
          </p:cNvPr>
          <p:cNvSpPr/>
          <p:nvPr/>
        </p:nvSpPr>
        <p:spPr>
          <a:xfrm>
            <a:off x="6225974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0" name="object 133">
            <a:extLst>
              <a:ext uri="{FF2B5EF4-FFF2-40B4-BE49-F238E27FC236}">
                <a16:creationId xmlns:a16="http://schemas.microsoft.com/office/drawing/2014/main" id="{7F699F6A-F999-EB40-8251-39E05A87B513}"/>
              </a:ext>
            </a:extLst>
          </p:cNvPr>
          <p:cNvSpPr/>
          <p:nvPr/>
        </p:nvSpPr>
        <p:spPr>
          <a:xfrm>
            <a:off x="844362" y="4407860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1" name="object 134">
            <a:extLst>
              <a:ext uri="{FF2B5EF4-FFF2-40B4-BE49-F238E27FC236}">
                <a16:creationId xmlns:a16="http://schemas.microsoft.com/office/drawing/2014/main" id="{5C5C4AE0-1CFA-654F-9009-148D4A1B8B94}"/>
              </a:ext>
            </a:extLst>
          </p:cNvPr>
          <p:cNvSpPr/>
          <p:nvPr/>
        </p:nvSpPr>
        <p:spPr>
          <a:xfrm>
            <a:off x="1726084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2" name="object 135">
            <a:extLst>
              <a:ext uri="{FF2B5EF4-FFF2-40B4-BE49-F238E27FC236}">
                <a16:creationId xmlns:a16="http://schemas.microsoft.com/office/drawing/2014/main" id="{0F7B0811-88BF-B242-B567-6D903FD0480C}"/>
              </a:ext>
            </a:extLst>
          </p:cNvPr>
          <p:cNvSpPr/>
          <p:nvPr/>
        </p:nvSpPr>
        <p:spPr>
          <a:xfrm>
            <a:off x="3226047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3" name="object 136">
            <a:extLst>
              <a:ext uri="{FF2B5EF4-FFF2-40B4-BE49-F238E27FC236}">
                <a16:creationId xmlns:a16="http://schemas.microsoft.com/office/drawing/2014/main" id="{D4177A5F-E50B-DF4A-98E2-180D9E9A957B}"/>
              </a:ext>
            </a:extLst>
          </p:cNvPr>
          <p:cNvSpPr/>
          <p:nvPr/>
        </p:nvSpPr>
        <p:spPr>
          <a:xfrm>
            <a:off x="3319407" y="4407860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4" name="object 137">
            <a:extLst>
              <a:ext uri="{FF2B5EF4-FFF2-40B4-BE49-F238E27FC236}">
                <a16:creationId xmlns:a16="http://schemas.microsoft.com/office/drawing/2014/main" id="{07084E76-8EFB-8A4F-87B4-0D2CDA721194}"/>
              </a:ext>
            </a:extLst>
          </p:cNvPr>
          <p:cNvSpPr/>
          <p:nvPr/>
        </p:nvSpPr>
        <p:spPr>
          <a:xfrm>
            <a:off x="4726011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5" name="object 138">
            <a:extLst>
              <a:ext uri="{FF2B5EF4-FFF2-40B4-BE49-F238E27FC236}">
                <a16:creationId xmlns:a16="http://schemas.microsoft.com/office/drawing/2014/main" id="{C9C0132D-91FE-AB41-BB4B-53704A4EB700}"/>
              </a:ext>
            </a:extLst>
          </p:cNvPr>
          <p:cNvSpPr/>
          <p:nvPr/>
        </p:nvSpPr>
        <p:spPr>
          <a:xfrm>
            <a:off x="6225974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6" name="object 139">
            <a:extLst>
              <a:ext uri="{FF2B5EF4-FFF2-40B4-BE49-F238E27FC236}">
                <a16:creationId xmlns:a16="http://schemas.microsoft.com/office/drawing/2014/main" id="{7B6F2C4E-154D-EA40-9382-3A14EC79AFB3}"/>
              </a:ext>
            </a:extLst>
          </p:cNvPr>
          <p:cNvSpPr/>
          <p:nvPr/>
        </p:nvSpPr>
        <p:spPr>
          <a:xfrm>
            <a:off x="844362" y="4540142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7" name="object 140">
            <a:extLst>
              <a:ext uri="{FF2B5EF4-FFF2-40B4-BE49-F238E27FC236}">
                <a16:creationId xmlns:a16="http://schemas.microsoft.com/office/drawing/2014/main" id="{517561A3-57B6-D747-AB99-7E676F7C515E}"/>
              </a:ext>
            </a:extLst>
          </p:cNvPr>
          <p:cNvSpPr/>
          <p:nvPr/>
        </p:nvSpPr>
        <p:spPr>
          <a:xfrm>
            <a:off x="1726084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8" name="object 141">
            <a:extLst>
              <a:ext uri="{FF2B5EF4-FFF2-40B4-BE49-F238E27FC236}">
                <a16:creationId xmlns:a16="http://schemas.microsoft.com/office/drawing/2014/main" id="{675D05EE-79F8-504A-973F-C773A4CC90F1}"/>
              </a:ext>
            </a:extLst>
          </p:cNvPr>
          <p:cNvSpPr/>
          <p:nvPr/>
        </p:nvSpPr>
        <p:spPr>
          <a:xfrm>
            <a:off x="3226047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9" name="object 142">
            <a:extLst>
              <a:ext uri="{FF2B5EF4-FFF2-40B4-BE49-F238E27FC236}">
                <a16:creationId xmlns:a16="http://schemas.microsoft.com/office/drawing/2014/main" id="{9F0956D2-DFDD-AA41-A10C-AC3D73E26A12}"/>
              </a:ext>
            </a:extLst>
          </p:cNvPr>
          <p:cNvSpPr/>
          <p:nvPr/>
        </p:nvSpPr>
        <p:spPr>
          <a:xfrm>
            <a:off x="3319407" y="4540142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0" name="object 143">
            <a:extLst>
              <a:ext uri="{FF2B5EF4-FFF2-40B4-BE49-F238E27FC236}">
                <a16:creationId xmlns:a16="http://schemas.microsoft.com/office/drawing/2014/main" id="{0E439189-A694-6F40-82BA-23698592D8C1}"/>
              </a:ext>
            </a:extLst>
          </p:cNvPr>
          <p:cNvSpPr/>
          <p:nvPr/>
        </p:nvSpPr>
        <p:spPr>
          <a:xfrm>
            <a:off x="4726011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1" name="object 144">
            <a:extLst>
              <a:ext uri="{FF2B5EF4-FFF2-40B4-BE49-F238E27FC236}">
                <a16:creationId xmlns:a16="http://schemas.microsoft.com/office/drawing/2014/main" id="{EEF3024C-2ED2-2047-BE4E-40C63F7AAD9C}"/>
              </a:ext>
            </a:extLst>
          </p:cNvPr>
          <p:cNvSpPr/>
          <p:nvPr/>
        </p:nvSpPr>
        <p:spPr>
          <a:xfrm>
            <a:off x="6225974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2" name="object 145">
            <a:extLst>
              <a:ext uri="{FF2B5EF4-FFF2-40B4-BE49-F238E27FC236}">
                <a16:creationId xmlns:a16="http://schemas.microsoft.com/office/drawing/2014/main" id="{A6DBCCDD-FD7F-BE40-BC85-BB871C0BA9D4}"/>
              </a:ext>
            </a:extLst>
          </p:cNvPr>
          <p:cNvSpPr/>
          <p:nvPr/>
        </p:nvSpPr>
        <p:spPr>
          <a:xfrm>
            <a:off x="844362" y="4672423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3" name="object 146">
            <a:extLst>
              <a:ext uri="{FF2B5EF4-FFF2-40B4-BE49-F238E27FC236}">
                <a16:creationId xmlns:a16="http://schemas.microsoft.com/office/drawing/2014/main" id="{96AC5E25-51A9-9940-9602-C825B70671AA}"/>
              </a:ext>
            </a:extLst>
          </p:cNvPr>
          <p:cNvSpPr/>
          <p:nvPr/>
        </p:nvSpPr>
        <p:spPr>
          <a:xfrm>
            <a:off x="1726084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4" name="object 147">
            <a:extLst>
              <a:ext uri="{FF2B5EF4-FFF2-40B4-BE49-F238E27FC236}">
                <a16:creationId xmlns:a16="http://schemas.microsoft.com/office/drawing/2014/main" id="{DC5E888B-AD6F-3F45-90AD-A53E35C35A11}"/>
              </a:ext>
            </a:extLst>
          </p:cNvPr>
          <p:cNvSpPr/>
          <p:nvPr/>
        </p:nvSpPr>
        <p:spPr>
          <a:xfrm>
            <a:off x="3226047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5" name="object 148">
            <a:extLst>
              <a:ext uri="{FF2B5EF4-FFF2-40B4-BE49-F238E27FC236}">
                <a16:creationId xmlns:a16="http://schemas.microsoft.com/office/drawing/2014/main" id="{1F99FEE3-D86F-ED47-9B8F-825D49E51F41}"/>
              </a:ext>
            </a:extLst>
          </p:cNvPr>
          <p:cNvSpPr/>
          <p:nvPr/>
        </p:nvSpPr>
        <p:spPr>
          <a:xfrm>
            <a:off x="3319407" y="4672423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6" name="object 149">
            <a:extLst>
              <a:ext uri="{FF2B5EF4-FFF2-40B4-BE49-F238E27FC236}">
                <a16:creationId xmlns:a16="http://schemas.microsoft.com/office/drawing/2014/main" id="{836A3632-CCB9-E74F-9782-300733D3D8F1}"/>
              </a:ext>
            </a:extLst>
          </p:cNvPr>
          <p:cNvSpPr/>
          <p:nvPr/>
        </p:nvSpPr>
        <p:spPr>
          <a:xfrm>
            <a:off x="4726011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7" name="object 150">
            <a:extLst>
              <a:ext uri="{FF2B5EF4-FFF2-40B4-BE49-F238E27FC236}">
                <a16:creationId xmlns:a16="http://schemas.microsoft.com/office/drawing/2014/main" id="{8611033B-6140-D74D-89D8-C6358FE8326D}"/>
              </a:ext>
            </a:extLst>
          </p:cNvPr>
          <p:cNvSpPr/>
          <p:nvPr/>
        </p:nvSpPr>
        <p:spPr>
          <a:xfrm>
            <a:off x="6225974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8" name="object 151">
            <a:extLst>
              <a:ext uri="{FF2B5EF4-FFF2-40B4-BE49-F238E27FC236}">
                <a16:creationId xmlns:a16="http://schemas.microsoft.com/office/drawing/2014/main" id="{E7E5CB35-4B20-7E47-80C5-C5335E6750D7}"/>
              </a:ext>
            </a:extLst>
          </p:cNvPr>
          <p:cNvSpPr/>
          <p:nvPr/>
        </p:nvSpPr>
        <p:spPr>
          <a:xfrm>
            <a:off x="844362" y="480470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9" name="object 152">
            <a:extLst>
              <a:ext uri="{FF2B5EF4-FFF2-40B4-BE49-F238E27FC236}">
                <a16:creationId xmlns:a16="http://schemas.microsoft.com/office/drawing/2014/main" id="{7D0C2E1E-D4C8-D94C-A237-3C1FC403B8F1}"/>
              </a:ext>
            </a:extLst>
          </p:cNvPr>
          <p:cNvSpPr/>
          <p:nvPr/>
        </p:nvSpPr>
        <p:spPr>
          <a:xfrm>
            <a:off x="1726084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0" name="object 153">
            <a:extLst>
              <a:ext uri="{FF2B5EF4-FFF2-40B4-BE49-F238E27FC236}">
                <a16:creationId xmlns:a16="http://schemas.microsoft.com/office/drawing/2014/main" id="{08165898-0501-9E43-95AA-760BC84C3DB7}"/>
              </a:ext>
            </a:extLst>
          </p:cNvPr>
          <p:cNvSpPr/>
          <p:nvPr/>
        </p:nvSpPr>
        <p:spPr>
          <a:xfrm>
            <a:off x="3226047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1" name="object 154">
            <a:extLst>
              <a:ext uri="{FF2B5EF4-FFF2-40B4-BE49-F238E27FC236}">
                <a16:creationId xmlns:a16="http://schemas.microsoft.com/office/drawing/2014/main" id="{4E25FBD7-BC06-B845-A8BD-98021630C043}"/>
              </a:ext>
            </a:extLst>
          </p:cNvPr>
          <p:cNvSpPr/>
          <p:nvPr/>
        </p:nvSpPr>
        <p:spPr>
          <a:xfrm>
            <a:off x="3319407" y="480470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2" name="object 155">
            <a:extLst>
              <a:ext uri="{FF2B5EF4-FFF2-40B4-BE49-F238E27FC236}">
                <a16:creationId xmlns:a16="http://schemas.microsoft.com/office/drawing/2014/main" id="{62B665D3-33DE-6443-AC2B-49A993D81E66}"/>
              </a:ext>
            </a:extLst>
          </p:cNvPr>
          <p:cNvSpPr/>
          <p:nvPr/>
        </p:nvSpPr>
        <p:spPr>
          <a:xfrm>
            <a:off x="4726011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3" name="object 156">
            <a:extLst>
              <a:ext uri="{FF2B5EF4-FFF2-40B4-BE49-F238E27FC236}">
                <a16:creationId xmlns:a16="http://schemas.microsoft.com/office/drawing/2014/main" id="{F553F264-DAA1-F345-858D-A0E75A232BC6}"/>
              </a:ext>
            </a:extLst>
          </p:cNvPr>
          <p:cNvSpPr/>
          <p:nvPr/>
        </p:nvSpPr>
        <p:spPr>
          <a:xfrm>
            <a:off x="4819369" y="4933597"/>
            <a:ext cx="1406899" cy="3922"/>
          </a:xfrm>
          <a:custGeom>
            <a:avLst/>
            <a:gdLst/>
            <a:ahLst/>
            <a:cxnLst/>
            <a:rect l="l" t="t" r="r" b="b"/>
            <a:pathLst>
              <a:path w="1594484" h="4445">
                <a:moveTo>
                  <a:pt x="0" y="3840"/>
                </a:moveTo>
                <a:lnTo>
                  <a:pt x="1594152" y="3840"/>
                </a:lnTo>
                <a:lnTo>
                  <a:pt x="1594152" y="0"/>
                </a:lnTo>
                <a:lnTo>
                  <a:pt x="0" y="0"/>
                </a:lnTo>
                <a:lnTo>
                  <a:pt x="0" y="3840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4" name="object 157">
            <a:extLst>
              <a:ext uri="{FF2B5EF4-FFF2-40B4-BE49-F238E27FC236}">
                <a16:creationId xmlns:a16="http://schemas.microsoft.com/office/drawing/2014/main" id="{6042D012-1D2C-5543-9704-F227214E101E}"/>
              </a:ext>
            </a:extLst>
          </p:cNvPr>
          <p:cNvSpPr/>
          <p:nvPr/>
        </p:nvSpPr>
        <p:spPr>
          <a:xfrm>
            <a:off x="6225974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5" name="object 158">
            <a:extLst>
              <a:ext uri="{FF2B5EF4-FFF2-40B4-BE49-F238E27FC236}">
                <a16:creationId xmlns:a16="http://schemas.microsoft.com/office/drawing/2014/main" id="{203956EB-17BD-0243-84AE-63CCDC4FECCF}"/>
              </a:ext>
            </a:extLst>
          </p:cNvPr>
          <p:cNvSpPr/>
          <p:nvPr/>
        </p:nvSpPr>
        <p:spPr>
          <a:xfrm>
            <a:off x="844362" y="4936985"/>
            <a:ext cx="439831" cy="123265"/>
          </a:xfrm>
          <a:custGeom>
            <a:avLst/>
            <a:gdLst/>
            <a:ahLst/>
            <a:cxnLst/>
            <a:rect l="l" t="t" r="r" b="b"/>
            <a:pathLst>
              <a:path w="498475" h="139700">
                <a:moveTo>
                  <a:pt x="0" y="0"/>
                </a:moveTo>
                <a:lnTo>
                  <a:pt x="498465" y="0"/>
                </a:lnTo>
                <a:lnTo>
                  <a:pt x="498465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6" name="object 159">
            <a:extLst>
              <a:ext uri="{FF2B5EF4-FFF2-40B4-BE49-F238E27FC236}">
                <a16:creationId xmlns:a16="http://schemas.microsoft.com/office/drawing/2014/main" id="{9AEFDF64-BBE5-F744-9A3A-898B513D6D6D}"/>
              </a:ext>
            </a:extLst>
          </p:cNvPr>
          <p:cNvSpPr/>
          <p:nvPr/>
        </p:nvSpPr>
        <p:spPr>
          <a:xfrm>
            <a:off x="1284185" y="4936985"/>
            <a:ext cx="442072" cy="123265"/>
          </a:xfrm>
          <a:custGeom>
            <a:avLst/>
            <a:gdLst/>
            <a:ahLst/>
            <a:cxnLst/>
            <a:rect l="l" t="t" r="r" b="b"/>
            <a:pathLst>
              <a:path w="501014" h="139700">
                <a:moveTo>
                  <a:pt x="0" y="0"/>
                </a:moveTo>
                <a:lnTo>
                  <a:pt x="500818" y="0"/>
                </a:lnTo>
                <a:lnTo>
                  <a:pt x="500818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7" name="object 160">
            <a:extLst>
              <a:ext uri="{FF2B5EF4-FFF2-40B4-BE49-F238E27FC236}">
                <a16:creationId xmlns:a16="http://schemas.microsoft.com/office/drawing/2014/main" id="{CD0F8ADE-04CC-5740-942D-5F001F48E561}"/>
              </a:ext>
            </a:extLst>
          </p:cNvPr>
          <p:cNvSpPr/>
          <p:nvPr/>
        </p:nvSpPr>
        <p:spPr>
          <a:xfrm>
            <a:off x="1726084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8" name="object 161">
            <a:extLst>
              <a:ext uri="{FF2B5EF4-FFF2-40B4-BE49-F238E27FC236}">
                <a16:creationId xmlns:a16="http://schemas.microsoft.com/office/drawing/2014/main" id="{CAEE68A3-31FB-A94D-A578-5E0AEEF8FCFD}"/>
              </a:ext>
            </a:extLst>
          </p:cNvPr>
          <p:cNvSpPr/>
          <p:nvPr/>
        </p:nvSpPr>
        <p:spPr>
          <a:xfrm>
            <a:off x="1819443" y="4939017"/>
            <a:ext cx="1406899" cy="112619"/>
          </a:xfrm>
          <a:custGeom>
            <a:avLst/>
            <a:gdLst/>
            <a:ahLst/>
            <a:cxnLst/>
            <a:rect l="l" t="t" r="r" b="b"/>
            <a:pathLst>
              <a:path w="1594485" h="127635">
                <a:moveTo>
                  <a:pt x="0" y="127462"/>
                </a:moveTo>
                <a:lnTo>
                  <a:pt x="1594150" y="127462"/>
                </a:lnTo>
                <a:lnTo>
                  <a:pt x="1594150" y="0"/>
                </a:lnTo>
                <a:lnTo>
                  <a:pt x="0" y="0"/>
                </a:lnTo>
                <a:lnTo>
                  <a:pt x="0" y="12746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9" name="object 162">
            <a:extLst>
              <a:ext uri="{FF2B5EF4-FFF2-40B4-BE49-F238E27FC236}">
                <a16:creationId xmlns:a16="http://schemas.microsoft.com/office/drawing/2014/main" id="{8C97F500-C023-B54F-B28B-6DEFC2074504}"/>
              </a:ext>
            </a:extLst>
          </p:cNvPr>
          <p:cNvSpPr/>
          <p:nvPr/>
        </p:nvSpPr>
        <p:spPr>
          <a:xfrm>
            <a:off x="3226047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0" name="object 163">
            <a:extLst>
              <a:ext uri="{FF2B5EF4-FFF2-40B4-BE49-F238E27FC236}">
                <a16:creationId xmlns:a16="http://schemas.microsoft.com/office/drawing/2014/main" id="{1C9F607E-657D-324A-A31C-C4FFD5501033}"/>
              </a:ext>
            </a:extLst>
          </p:cNvPr>
          <p:cNvSpPr/>
          <p:nvPr/>
        </p:nvSpPr>
        <p:spPr>
          <a:xfrm>
            <a:off x="3319407" y="493698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1" name="object 164">
            <a:extLst>
              <a:ext uri="{FF2B5EF4-FFF2-40B4-BE49-F238E27FC236}">
                <a16:creationId xmlns:a16="http://schemas.microsoft.com/office/drawing/2014/main" id="{60B7A0C7-33C1-A44F-9F6E-937EEC55A9B8}"/>
              </a:ext>
            </a:extLst>
          </p:cNvPr>
          <p:cNvSpPr/>
          <p:nvPr/>
        </p:nvSpPr>
        <p:spPr>
          <a:xfrm>
            <a:off x="4726011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2" name="object 165">
            <a:extLst>
              <a:ext uri="{FF2B5EF4-FFF2-40B4-BE49-F238E27FC236}">
                <a16:creationId xmlns:a16="http://schemas.microsoft.com/office/drawing/2014/main" id="{CA5924E7-FA6C-6648-9825-C2AFE8EE55D9}"/>
              </a:ext>
            </a:extLst>
          </p:cNvPr>
          <p:cNvSpPr/>
          <p:nvPr/>
        </p:nvSpPr>
        <p:spPr>
          <a:xfrm>
            <a:off x="4819369" y="493698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4" h="139700">
                <a:moveTo>
                  <a:pt x="0" y="0"/>
                </a:moveTo>
                <a:lnTo>
                  <a:pt x="1594152" y="0"/>
                </a:lnTo>
                <a:lnTo>
                  <a:pt x="1594152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3" name="object 166">
            <a:extLst>
              <a:ext uri="{FF2B5EF4-FFF2-40B4-BE49-F238E27FC236}">
                <a16:creationId xmlns:a16="http://schemas.microsoft.com/office/drawing/2014/main" id="{AED1FA2A-F92D-5E4F-8529-EFBB5DD2E40A}"/>
              </a:ext>
            </a:extLst>
          </p:cNvPr>
          <p:cNvSpPr/>
          <p:nvPr/>
        </p:nvSpPr>
        <p:spPr>
          <a:xfrm>
            <a:off x="6225974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4" name="object 167">
            <a:extLst>
              <a:ext uri="{FF2B5EF4-FFF2-40B4-BE49-F238E27FC236}">
                <a16:creationId xmlns:a16="http://schemas.microsoft.com/office/drawing/2014/main" id="{0A28C695-5A01-5B4C-9396-028CCCE1622E}"/>
              </a:ext>
            </a:extLst>
          </p:cNvPr>
          <p:cNvSpPr/>
          <p:nvPr/>
        </p:nvSpPr>
        <p:spPr>
          <a:xfrm>
            <a:off x="844362" y="5060006"/>
            <a:ext cx="439831" cy="205068"/>
          </a:xfrm>
          <a:custGeom>
            <a:avLst/>
            <a:gdLst/>
            <a:ahLst/>
            <a:cxnLst/>
            <a:rect l="l" t="t" r="r" b="b"/>
            <a:pathLst>
              <a:path w="498475" h="232410">
                <a:moveTo>
                  <a:pt x="0" y="0"/>
                </a:moveTo>
                <a:lnTo>
                  <a:pt x="498465" y="0"/>
                </a:lnTo>
                <a:lnTo>
                  <a:pt x="498465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5" name="object 168">
            <a:extLst>
              <a:ext uri="{FF2B5EF4-FFF2-40B4-BE49-F238E27FC236}">
                <a16:creationId xmlns:a16="http://schemas.microsoft.com/office/drawing/2014/main" id="{5FE1B639-A449-0740-BE7B-C2C4623842C5}"/>
              </a:ext>
            </a:extLst>
          </p:cNvPr>
          <p:cNvSpPr/>
          <p:nvPr/>
        </p:nvSpPr>
        <p:spPr>
          <a:xfrm>
            <a:off x="1284185" y="5060007"/>
            <a:ext cx="442072" cy="1395693"/>
          </a:xfrm>
          <a:custGeom>
            <a:avLst/>
            <a:gdLst/>
            <a:ahLst/>
            <a:cxnLst/>
            <a:rect l="l" t="t" r="r" b="b"/>
            <a:pathLst>
              <a:path w="501014" h="1581784">
                <a:moveTo>
                  <a:pt x="0" y="0"/>
                </a:moveTo>
                <a:lnTo>
                  <a:pt x="500818" y="0"/>
                </a:lnTo>
                <a:lnTo>
                  <a:pt x="500818" y="1581645"/>
                </a:lnTo>
                <a:lnTo>
                  <a:pt x="0" y="1581645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6" name="object 169">
            <a:extLst>
              <a:ext uri="{FF2B5EF4-FFF2-40B4-BE49-F238E27FC236}">
                <a16:creationId xmlns:a16="http://schemas.microsoft.com/office/drawing/2014/main" id="{1B18849D-9F5D-E044-A801-93547D6DFFF1}"/>
              </a:ext>
            </a:extLst>
          </p:cNvPr>
          <p:cNvSpPr/>
          <p:nvPr/>
        </p:nvSpPr>
        <p:spPr>
          <a:xfrm>
            <a:off x="1726084" y="506000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4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7" name="object 170">
            <a:extLst>
              <a:ext uri="{FF2B5EF4-FFF2-40B4-BE49-F238E27FC236}">
                <a16:creationId xmlns:a16="http://schemas.microsoft.com/office/drawing/2014/main" id="{FD8F884D-4AAE-DE4F-951F-2937A94A02A9}"/>
              </a:ext>
            </a:extLst>
          </p:cNvPr>
          <p:cNvSpPr/>
          <p:nvPr/>
        </p:nvSpPr>
        <p:spPr>
          <a:xfrm>
            <a:off x="3226047" y="5060007"/>
            <a:ext cx="93569" cy="29135"/>
          </a:xfrm>
          <a:custGeom>
            <a:avLst/>
            <a:gdLst/>
            <a:ahLst/>
            <a:cxnLst/>
            <a:rect l="l" t="t" r="r" b="b"/>
            <a:pathLst>
              <a:path w="106045" h="33020">
                <a:moveTo>
                  <a:pt x="0" y="32445"/>
                </a:moveTo>
                <a:lnTo>
                  <a:pt x="105807" y="32445"/>
                </a:lnTo>
                <a:lnTo>
                  <a:pt x="105807" y="0"/>
                </a:lnTo>
                <a:lnTo>
                  <a:pt x="0" y="0"/>
                </a:lnTo>
                <a:lnTo>
                  <a:pt x="0" y="3244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8" name="object 171">
            <a:extLst>
              <a:ext uri="{FF2B5EF4-FFF2-40B4-BE49-F238E27FC236}">
                <a16:creationId xmlns:a16="http://schemas.microsoft.com/office/drawing/2014/main" id="{CB25CAD8-5684-D94E-BC79-FD8AAE561A31}"/>
              </a:ext>
            </a:extLst>
          </p:cNvPr>
          <p:cNvSpPr/>
          <p:nvPr/>
        </p:nvSpPr>
        <p:spPr>
          <a:xfrm>
            <a:off x="3319407" y="5060007"/>
            <a:ext cx="1406899" cy="5043"/>
          </a:xfrm>
          <a:custGeom>
            <a:avLst/>
            <a:gdLst/>
            <a:ahLst/>
            <a:cxnLst/>
            <a:rect l="l" t="t" r="r" b="b"/>
            <a:pathLst>
              <a:path w="1594485" h="5714">
                <a:moveTo>
                  <a:pt x="0" y="5248"/>
                </a:moveTo>
                <a:lnTo>
                  <a:pt x="1594150" y="5248"/>
                </a:lnTo>
                <a:lnTo>
                  <a:pt x="1594150" y="0"/>
                </a:lnTo>
                <a:lnTo>
                  <a:pt x="0" y="0"/>
                </a:lnTo>
                <a:lnTo>
                  <a:pt x="0" y="524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9" name="object 172">
            <a:extLst>
              <a:ext uri="{FF2B5EF4-FFF2-40B4-BE49-F238E27FC236}">
                <a16:creationId xmlns:a16="http://schemas.microsoft.com/office/drawing/2014/main" id="{067477B9-D3E1-6747-B520-EF85AAEC0769}"/>
              </a:ext>
            </a:extLst>
          </p:cNvPr>
          <p:cNvSpPr/>
          <p:nvPr/>
        </p:nvSpPr>
        <p:spPr>
          <a:xfrm>
            <a:off x="4726010" y="5060007"/>
            <a:ext cx="80682" cy="29135"/>
          </a:xfrm>
          <a:custGeom>
            <a:avLst/>
            <a:gdLst/>
            <a:ahLst/>
            <a:cxnLst/>
            <a:rect l="l" t="t" r="r" b="b"/>
            <a:pathLst>
              <a:path w="91439" h="33020">
                <a:moveTo>
                  <a:pt x="0" y="32445"/>
                </a:moveTo>
                <a:lnTo>
                  <a:pt x="91186" y="32445"/>
                </a:lnTo>
                <a:lnTo>
                  <a:pt x="91186" y="0"/>
                </a:lnTo>
                <a:lnTo>
                  <a:pt x="0" y="0"/>
                </a:lnTo>
                <a:lnTo>
                  <a:pt x="0" y="3244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0" name="object 173">
            <a:extLst>
              <a:ext uri="{FF2B5EF4-FFF2-40B4-BE49-F238E27FC236}">
                <a16:creationId xmlns:a16="http://schemas.microsoft.com/office/drawing/2014/main" id="{3223A485-ADA3-BE45-8F89-9F20CF5A6283}"/>
              </a:ext>
            </a:extLst>
          </p:cNvPr>
          <p:cNvSpPr/>
          <p:nvPr/>
        </p:nvSpPr>
        <p:spPr>
          <a:xfrm>
            <a:off x="6211283" y="5060006"/>
            <a:ext cx="15128" cy="205068"/>
          </a:xfrm>
          <a:custGeom>
            <a:avLst/>
            <a:gdLst/>
            <a:ahLst/>
            <a:cxnLst/>
            <a:rect l="l" t="t" r="r" b="b"/>
            <a:pathLst>
              <a:path w="17145" h="232410">
                <a:moveTo>
                  <a:pt x="0" y="232374"/>
                </a:moveTo>
                <a:lnTo>
                  <a:pt x="16649" y="232374"/>
                </a:lnTo>
                <a:lnTo>
                  <a:pt x="16649" y="0"/>
                </a:lnTo>
                <a:lnTo>
                  <a:pt x="0" y="0"/>
                </a:lnTo>
                <a:lnTo>
                  <a:pt x="0" y="232374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1" name="object 174">
            <a:extLst>
              <a:ext uri="{FF2B5EF4-FFF2-40B4-BE49-F238E27FC236}">
                <a16:creationId xmlns:a16="http://schemas.microsoft.com/office/drawing/2014/main" id="{AC0F4727-9C0E-EF4F-9C0A-509E6398E5D5}"/>
              </a:ext>
            </a:extLst>
          </p:cNvPr>
          <p:cNvSpPr/>
          <p:nvPr/>
        </p:nvSpPr>
        <p:spPr>
          <a:xfrm>
            <a:off x="6225974" y="506000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2" name="object 175">
            <a:extLst>
              <a:ext uri="{FF2B5EF4-FFF2-40B4-BE49-F238E27FC236}">
                <a16:creationId xmlns:a16="http://schemas.microsoft.com/office/drawing/2014/main" id="{4F56DADE-F8F9-DF45-A420-E74BA4499F6B}"/>
              </a:ext>
            </a:extLst>
          </p:cNvPr>
          <p:cNvSpPr/>
          <p:nvPr/>
        </p:nvSpPr>
        <p:spPr>
          <a:xfrm>
            <a:off x="844362" y="526504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3" name="object 176">
            <a:extLst>
              <a:ext uri="{FF2B5EF4-FFF2-40B4-BE49-F238E27FC236}">
                <a16:creationId xmlns:a16="http://schemas.microsoft.com/office/drawing/2014/main" id="{816C45ED-58DD-9947-B968-D915FD49403B}"/>
              </a:ext>
            </a:extLst>
          </p:cNvPr>
          <p:cNvSpPr/>
          <p:nvPr/>
        </p:nvSpPr>
        <p:spPr>
          <a:xfrm>
            <a:off x="1726084" y="52650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4" name="object 177">
            <a:extLst>
              <a:ext uri="{FF2B5EF4-FFF2-40B4-BE49-F238E27FC236}">
                <a16:creationId xmlns:a16="http://schemas.microsoft.com/office/drawing/2014/main" id="{B7924F22-3BA4-8C4B-B7B4-0A9DC9BE7D85}"/>
              </a:ext>
            </a:extLst>
          </p:cNvPr>
          <p:cNvSpPr/>
          <p:nvPr/>
        </p:nvSpPr>
        <p:spPr>
          <a:xfrm>
            <a:off x="6211283" y="5265044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9"/>
                </a:moveTo>
                <a:lnTo>
                  <a:pt x="16649" y="149919"/>
                </a:lnTo>
                <a:lnTo>
                  <a:pt x="16649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5" name="object 178">
            <a:extLst>
              <a:ext uri="{FF2B5EF4-FFF2-40B4-BE49-F238E27FC236}">
                <a16:creationId xmlns:a16="http://schemas.microsoft.com/office/drawing/2014/main" id="{E6862F7A-A414-474D-8AD1-9EE31462B1BA}"/>
              </a:ext>
            </a:extLst>
          </p:cNvPr>
          <p:cNvSpPr/>
          <p:nvPr/>
        </p:nvSpPr>
        <p:spPr>
          <a:xfrm>
            <a:off x="6225974" y="52650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6" name="object 179">
            <a:extLst>
              <a:ext uri="{FF2B5EF4-FFF2-40B4-BE49-F238E27FC236}">
                <a16:creationId xmlns:a16="http://schemas.microsoft.com/office/drawing/2014/main" id="{0D4AFF15-A080-9B48-AE25-F14F6EEC658C}"/>
              </a:ext>
            </a:extLst>
          </p:cNvPr>
          <p:cNvSpPr/>
          <p:nvPr/>
        </p:nvSpPr>
        <p:spPr>
          <a:xfrm>
            <a:off x="844362" y="539732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7" name="object 180">
            <a:extLst>
              <a:ext uri="{FF2B5EF4-FFF2-40B4-BE49-F238E27FC236}">
                <a16:creationId xmlns:a16="http://schemas.microsoft.com/office/drawing/2014/main" id="{35FB950B-45CE-4240-B9B9-336FA3435657}"/>
              </a:ext>
            </a:extLst>
          </p:cNvPr>
          <p:cNvSpPr/>
          <p:nvPr/>
        </p:nvSpPr>
        <p:spPr>
          <a:xfrm>
            <a:off x="1726084" y="539732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8" name="object 181">
            <a:extLst>
              <a:ext uri="{FF2B5EF4-FFF2-40B4-BE49-F238E27FC236}">
                <a16:creationId xmlns:a16="http://schemas.microsoft.com/office/drawing/2014/main" id="{F181CB1C-E8BE-D94F-A3C3-C0EECF74B57B}"/>
              </a:ext>
            </a:extLst>
          </p:cNvPr>
          <p:cNvSpPr/>
          <p:nvPr/>
        </p:nvSpPr>
        <p:spPr>
          <a:xfrm>
            <a:off x="6211283" y="5397325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9" name="object 182">
            <a:extLst>
              <a:ext uri="{FF2B5EF4-FFF2-40B4-BE49-F238E27FC236}">
                <a16:creationId xmlns:a16="http://schemas.microsoft.com/office/drawing/2014/main" id="{9AFE8AC7-67D1-2947-9171-82A5B1692414}"/>
              </a:ext>
            </a:extLst>
          </p:cNvPr>
          <p:cNvSpPr/>
          <p:nvPr/>
        </p:nvSpPr>
        <p:spPr>
          <a:xfrm>
            <a:off x="6225974" y="539732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0" name="object 183">
            <a:extLst>
              <a:ext uri="{FF2B5EF4-FFF2-40B4-BE49-F238E27FC236}">
                <a16:creationId xmlns:a16="http://schemas.microsoft.com/office/drawing/2014/main" id="{BCC7FBE8-D689-9A46-8671-FF25E4C58EEC}"/>
              </a:ext>
            </a:extLst>
          </p:cNvPr>
          <p:cNvSpPr/>
          <p:nvPr/>
        </p:nvSpPr>
        <p:spPr>
          <a:xfrm>
            <a:off x="844362" y="5529606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1" name="object 184">
            <a:extLst>
              <a:ext uri="{FF2B5EF4-FFF2-40B4-BE49-F238E27FC236}">
                <a16:creationId xmlns:a16="http://schemas.microsoft.com/office/drawing/2014/main" id="{7202C32D-9688-104D-9D3C-B1D01222BBD6}"/>
              </a:ext>
            </a:extLst>
          </p:cNvPr>
          <p:cNvSpPr/>
          <p:nvPr/>
        </p:nvSpPr>
        <p:spPr>
          <a:xfrm>
            <a:off x="1726084" y="55296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2" name="object 185">
            <a:extLst>
              <a:ext uri="{FF2B5EF4-FFF2-40B4-BE49-F238E27FC236}">
                <a16:creationId xmlns:a16="http://schemas.microsoft.com/office/drawing/2014/main" id="{E34793D6-6684-9649-B69D-633ECA435A1D}"/>
              </a:ext>
            </a:extLst>
          </p:cNvPr>
          <p:cNvSpPr/>
          <p:nvPr/>
        </p:nvSpPr>
        <p:spPr>
          <a:xfrm>
            <a:off x="6211283" y="5529606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9"/>
                </a:moveTo>
                <a:lnTo>
                  <a:pt x="16649" y="149919"/>
                </a:lnTo>
                <a:lnTo>
                  <a:pt x="16649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3" name="object 186">
            <a:extLst>
              <a:ext uri="{FF2B5EF4-FFF2-40B4-BE49-F238E27FC236}">
                <a16:creationId xmlns:a16="http://schemas.microsoft.com/office/drawing/2014/main" id="{9CB62F7C-706F-8049-8324-49E2FB8875E6}"/>
              </a:ext>
            </a:extLst>
          </p:cNvPr>
          <p:cNvSpPr/>
          <p:nvPr/>
        </p:nvSpPr>
        <p:spPr>
          <a:xfrm>
            <a:off x="6225974" y="55296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4" name="object 187">
            <a:extLst>
              <a:ext uri="{FF2B5EF4-FFF2-40B4-BE49-F238E27FC236}">
                <a16:creationId xmlns:a16="http://schemas.microsoft.com/office/drawing/2014/main" id="{D6D56FB0-1F53-9143-9900-5010C8EC2502}"/>
              </a:ext>
            </a:extLst>
          </p:cNvPr>
          <p:cNvSpPr/>
          <p:nvPr/>
        </p:nvSpPr>
        <p:spPr>
          <a:xfrm>
            <a:off x="844362" y="5661889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5" name="object 188">
            <a:extLst>
              <a:ext uri="{FF2B5EF4-FFF2-40B4-BE49-F238E27FC236}">
                <a16:creationId xmlns:a16="http://schemas.microsoft.com/office/drawing/2014/main" id="{54B1D2F4-1474-6244-BD69-1B6694C28CE7}"/>
              </a:ext>
            </a:extLst>
          </p:cNvPr>
          <p:cNvSpPr/>
          <p:nvPr/>
        </p:nvSpPr>
        <p:spPr>
          <a:xfrm>
            <a:off x="1726084" y="566188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6" name="object 189">
            <a:extLst>
              <a:ext uri="{FF2B5EF4-FFF2-40B4-BE49-F238E27FC236}">
                <a16:creationId xmlns:a16="http://schemas.microsoft.com/office/drawing/2014/main" id="{A2A212D8-2F70-0845-9E88-12D2B810926A}"/>
              </a:ext>
            </a:extLst>
          </p:cNvPr>
          <p:cNvSpPr/>
          <p:nvPr/>
        </p:nvSpPr>
        <p:spPr>
          <a:xfrm>
            <a:off x="6211283" y="5661889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7" name="object 190">
            <a:extLst>
              <a:ext uri="{FF2B5EF4-FFF2-40B4-BE49-F238E27FC236}">
                <a16:creationId xmlns:a16="http://schemas.microsoft.com/office/drawing/2014/main" id="{9F03B2A7-7F7F-BB4A-A380-7A0F095A246D}"/>
              </a:ext>
            </a:extLst>
          </p:cNvPr>
          <p:cNvSpPr/>
          <p:nvPr/>
        </p:nvSpPr>
        <p:spPr>
          <a:xfrm>
            <a:off x="6225974" y="566188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8" name="object 191">
            <a:extLst>
              <a:ext uri="{FF2B5EF4-FFF2-40B4-BE49-F238E27FC236}">
                <a16:creationId xmlns:a16="http://schemas.microsoft.com/office/drawing/2014/main" id="{2B1201AB-2568-C446-9387-6C35D652C767}"/>
              </a:ext>
            </a:extLst>
          </p:cNvPr>
          <p:cNvSpPr/>
          <p:nvPr/>
        </p:nvSpPr>
        <p:spPr>
          <a:xfrm>
            <a:off x="844362" y="5794169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9" name="object 192">
            <a:extLst>
              <a:ext uri="{FF2B5EF4-FFF2-40B4-BE49-F238E27FC236}">
                <a16:creationId xmlns:a16="http://schemas.microsoft.com/office/drawing/2014/main" id="{05B60829-C02B-D14C-89A0-50DD560F861F}"/>
              </a:ext>
            </a:extLst>
          </p:cNvPr>
          <p:cNvSpPr/>
          <p:nvPr/>
        </p:nvSpPr>
        <p:spPr>
          <a:xfrm>
            <a:off x="1726084" y="57941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0" name="object 193">
            <a:extLst>
              <a:ext uri="{FF2B5EF4-FFF2-40B4-BE49-F238E27FC236}">
                <a16:creationId xmlns:a16="http://schemas.microsoft.com/office/drawing/2014/main" id="{F073BD36-07A2-A340-BE13-27027B9836FA}"/>
              </a:ext>
            </a:extLst>
          </p:cNvPr>
          <p:cNvSpPr/>
          <p:nvPr/>
        </p:nvSpPr>
        <p:spPr>
          <a:xfrm>
            <a:off x="6211283" y="5794169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1" name="object 194">
            <a:extLst>
              <a:ext uri="{FF2B5EF4-FFF2-40B4-BE49-F238E27FC236}">
                <a16:creationId xmlns:a16="http://schemas.microsoft.com/office/drawing/2014/main" id="{6BE84696-5503-DA49-9D66-D72F2D3B7B74}"/>
              </a:ext>
            </a:extLst>
          </p:cNvPr>
          <p:cNvSpPr/>
          <p:nvPr/>
        </p:nvSpPr>
        <p:spPr>
          <a:xfrm>
            <a:off x="6225974" y="57941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2" name="object 195">
            <a:extLst>
              <a:ext uri="{FF2B5EF4-FFF2-40B4-BE49-F238E27FC236}">
                <a16:creationId xmlns:a16="http://schemas.microsoft.com/office/drawing/2014/main" id="{713BF26A-8E02-974B-B63F-6BC69613C562}"/>
              </a:ext>
            </a:extLst>
          </p:cNvPr>
          <p:cNvSpPr/>
          <p:nvPr/>
        </p:nvSpPr>
        <p:spPr>
          <a:xfrm>
            <a:off x="844362" y="592645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3" name="object 196">
            <a:extLst>
              <a:ext uri="{FF2B5EF4-FFF2-40B4-BE49-F238E27FC236}">
                <a16:creationId xmlns:a16="http://schemas.microsoft.com/office/drawing/2014/main" id="{0286E65A-DE07-FD47-A120-6788F8F17E1F}"/>
              </a:ext>
            </a:extLst>
          </p:cNvPr>
          <p:cNvSpPr/>
          <p:nvPr/>
        </p:nvSpPr>
        <p:spPr>
          <a:xfrm>
            <a:off x="1726084" y="59264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4" name="object 197">
            <a:extLst>
              <a:ext uri="{FF2B5EF4-FFF2-40B4-BE49-F238E27FC236}">
                <a16:creationId xmlns:a16="http://schemas.microsoft.com/office/drawing/2014/main" id="{2DA2D99B-00B8-3344-B4EF-F8E3799681C9}"/>
              </a:ext>
            </a:extLst>
          </p:cNvPr>
          <p:cNvSpPr/>
          <p:nvPr/>
        </p:nvSpPr>
        <p:spPr>
          <a:xfrm>
            <a:off x="6211283" y="5926451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5" name="object 198">
            <a:extLst>
              <a:ext uri="{FF2B5EF4-FFF2-40B4-BE49-F238E27FC236}">
                <a16:creationId xmlns:a16="http://schemas.microsoft.com/office/drawing/2014/main" id="{14F08210-23C8-5247-92D0-388060BE7A36}"/>
              </a:ext>
            </a:extLst>
          </p:cNvPr>
          <p:cNvSpPr/>
          <p:nvPr/>
        </p:nvSpPr>
        <p:spPr>
          <a:xfrm>
            <a:off x="6225974" y="59264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6" name="object 199">
            <a:extLst>
              <a:ext uri="{FF2B5EF4-FFF2-40B4-BE49-F238E27FC236}">
                <a16:creationId xmlns:a16="http://schemas.microsoft.com/office/drawing/2014/main" id="{31723EC2-CE45-7747-B16F-20FD9CC7CA3E}"/>
              </a:ext>
            </a:extLst>
          </p:cNvPr>
          <p:cNvSpPr/>
          <p:nvPr/>
        </p:nvSpPr>
        <p:spPr>
          <a:xfrm>
            <a:off x="844362" y="6058732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7" name="object 200">
            <a:extLst>
              <a:ext uri="{FF2B5EF4-FFF2-40B4-BE49-F238E27FC236}">
                <a16:creationId xmlns:a16="http://schemas.microsoft.com/office/drawing/2014/main" id="{3D86556E-D703-A447-B839-78B8FF7414BC}"/>
              </a:ext>
            </a:extLst>
          </p:cNvPr>
          <p:cNvSpPr/>
          <p:nvPr/>
        </p:nvSpPr>
        <p:spPr>
          <a:xfrm>
            <a:off x="1726084" y="605873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8" name="object 201">
            <a:extLst>
              <a:ext uri="{FF2B5EF4-FFF2-40B4-BE49-F238E27FC236}">
                <a16:creationId xmlns:a16="http://schemas.microsoft.com/office/drawing/2014/main" id="{86DC6C14-D300-A44C-A989-F4BC139D21CA}"/>
              </a:ext>
            </a:extLst>
          </p:cNvPr>
          <p:cNvSpPr/>
          <p:nvPr/>
        </p:nvSpPr>
        <p:spPr>
          <a:xfrm>
            <a:off x="6211283" y="6058732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9" name="object 202">
            <a:extLst>
              <a:ext uri="{FF2B5EF4-FFF2-40B4-BE49-F238E27FC236}">
                <a16:creationId xmlns:a16="http://schemas.microsoft.com/office/drawing/2014/main" id="{8AD9738B-59B7-4B4B-B0F2-BA3CB2820B2A}"/>
              </a:ext>
            </a:extLst>
          </p:cNvPr>
          <p:cNvSpPr/>
          <p:nvPr/>
        </p:nvSpPr>
        <p:spPr>
          <a:xfrm>
            <a:off x="6225974" y="605873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0" name="object 203">
            <a:extLst>
              <a:ext uri="{FF2B5EF4-FFF2-40B4-BE49-F238E27FC236}">
                <a16:creationId xmlns:a16="http://schemas.microsoft.com/office/drawing/2014/main" id="{A539ABB3-3F51-6C40-9AE9-EA07DD0411DB}"/>
              </a:ext>
            </a:extLst>
          </p:cNvPr>
          <p:cNvSpPr/>
          <p:nvPr/>
        </p:nvSpPr>
        <p:spPr>
          <a:xfrm>
            <a:off x="844362" y="619101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1" name="object 204">
            <a:extLst>
              <a:ext uri="{FF2B5EF4-FFF2-40B4-BE49-F238E27FC236}">
                <a16:creationId xmlns:a16="http://schemas.microsoft.com/office/drawing/2014/main" id="{CD64DDDE-7828-FA4C-9E3A-32A82F5E604B}"/>
              </a:ext>
            </a:extLst>
          </p:cNvPr>
          <p:cNvSpPr/>
          <p:nvPr/>
        </p:nvSpPr>
        <p:spPr>
          <a:xfrm>
            <a:off x="1726084" y="61910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2" name="object 205">
            <a:extLst>
              <a:ext uri="{FF2B5EF4-FFF2-40B4-BE49-F238E27FC236}">
                <a16:creationId xmlns:a16="http://schemas.microsoft.com/office/drawing/2014/main" id="{D506E06C-DEF4-6F40-898A-E510FAD5F710}"/>
              </a:ext>
            </a:extLst>
          </p:cNvPr>
          <p:cNvSpPr/>
          <p:nvPr/>
        </p:nvSpPr>
        <p:spPr>
          <a:xfrm>
            <a:off x="6211283" y="6191014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3" name="object 206">
            <a:extLst>
              <a:ext uri="{FF2B5EF4-FFF2-40B4-BE49-F238E27FC236}">
                <a16:creationId xmlns:a16="http://schemas.microsoft.com/office/drawing/2014/main" id="{F035AB63-3696-6D46-A14F-1846B76F07B4}"/>
              </a:ext>
            </a:extLst>
          </p:cNvPr>
          <p:cNvSpPr/>
          <p:nvPr/>
        </p:nvSpPr>
        <p:spPr>
          <a:xfrm>
            <a:off x="6225974" y="61910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4" name="object 207">
            <a:extLst>
              <a:ext uri="{FF2B5EF4-FFF2-40B4-BE49-F238E27FC236}">
                <a16:creationId xmlns:a16="http://schemas.microsoft.com/office/drawing/2014/main" id="{FDCFC42A-A8C9-254D-B4FF-F66AD8F6DD1C}"/>
              </a:ext>
            </a:extLst>
          </p:cNvPr>
          <p:cNvSpPr/>
          <p:nvPr/>
        </p:nvSpPr>
        <p:spPr>
          <a:xfrm>
            <a:off x="844362" y="632329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5" name="object 208">
            <a:extLst>
              <a:ext uri="{FF2B5EF4-FFF2-40B4-BE49-F238E27FC236}">
                <a16:creationId xmlns:a16="http://schemas.microsoft.com/office/drawing/2014/main" id="{14BA48C7-DA0D-4A40-A32A-D60483A3991F}"/>
              </a:ext>
            </a:extLst>
          </p:cNvPr>
          <p:cNvSpPr/>
          <p:nvPr/>
        </p:nvSpPr>
        <p:spPr>
          <a:xfrm>
            <a:off x="1726084" y="632329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6" name="object 209">
            <a:extLst>
              <a:ext uri="{FF2B5EF4-FFF2-40B4-BE49-F238E27FC236}">
                <a16:creationId xmlns:a16="http://schemas.microsoft.com/office/drawing/2014/main" id="{62606500-8542-FC47-BE44-59DBB72B6538}"/>
              </a:ext>
            </a:extLst>
          </p:cNvPr>
          <p:cNvSpPr/>
          <p:nvPr/>
        </p:nvSpPr>
        <p:spPr>
          <a:xfrm>
            <a:off x="1819443" y="6453924"/>
            <a:ext cx="1406899" cy="1681"/>
          </a:xfrm>
          <a:custGeom>
            <a:avLst/>
            <a:gdLst/>
            <a:ahLst/>
            <a:cxnLst/>
            <a:rect l="l" t="t" r="r" b="b"/>
            <a:pathLst>
              <a:path w="1594485" h="1904">
                <a:moveTo>
                  <a:pt x="0" y="1872"/>
                </a:moveTo>
                <a:lnTo>
                  <a:pt x="1594150" y="1872"/>
                </a:lnTo>
                <a:lnTo>
                  <a:pt x="1594150" y="0"/>
                </a:lnTo>
                <a:lnTo>
                  <a:pt x="0" y="0"/>
                </a:lnTo>
                <a:lnTo>
                  <a:pt x="0" y="1872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7" name="object 210">
            <a:extLst>
              <a:ext uri="{FF2B5EF4-FFF2-40B4-BE49-F238E27FC236}">
                <a16:creationId xmlns:a16="http://schemas.microsoft.com/office/drawing/2014/main" id="{CCA2039D-7070-0A45-BBBD-C0E5A47438D1}"/>
              </a:ext>
            </a:extLst>
          </p:cNvPr>
          <p:cNvSpPr/>
          <p:nvPr/>
        </p:nvSpPr>
        <p:spPr>
          <a:xfrm>
            <a:off x="3226047" y="6334225"/>
            <a:ext cx="93569" cy="121584"/>
          </a:xfrm>
          <a:custGeom>
            <a:avLst/>
            <a:gdLst/>
            <a:ahLst/>
            <a:cxnLst/>
            <a:rect l="l" t="t" r="r" b="b"/>
            <a:pathLst>
              <a:path w="106045" h="137795">
                <a:moveTo>
                  <a:pt x="0" y="137531"/>
                </a:moveTo>
                <a:lnTo>
                  <a:pt x="105807" y="137531"/>
                </a:lnTo>
                <a:lnTo>
                  <a:pt x="105807" y="0"/>
                </a:lnTo>
                <a:lnTo>
                  <a:pt x="0" y="0"/>
                </a:lnTo>
                <a:lnTo>
                  <a:pt x="0" y="137531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8" name="object 211">
            <a:extLst>
              <a:ext uri="{FF2B5EF4-FFF2-40B4-BE49-F238E27FC236}">
                <a16:creationId xmlns:a16="http://schemas.microsoft.com/office/drawing/2014/main" id="{C85ACE59-2185-3747-B6CB-0F4E2F319DB0}"/>
              </a:ext>
            </a:extLst>
          </p:cNvPr>
          <p:cNvSpPr/>
          <p:nvPr/>
        </p:nvSpPr>
        <p:spPr>
          <a:xfrm>
            <a:off x="4727478" y="6334225"/>
            <a:ext cx="91887" cy="121584"/>
          </a:xfrm>
          <a:custGeom>
            <a:avLst/>
            <a:gdLst/>
            <a:ahLst/>
            <a:cxnLst/>
            <a:rect l="l" t="t" r="r" b="b"/>
            <a:pathLst>
              <a:path w="104139" h="137795">
                <a:moveTo>
                  <a:pt x="0" y="137531"/>
                </a:moveTo>
                <a:lnTo>
                  <a:pt x="104142" y="137531"/>
                </a:lnTo>
                <a:lnTo>
                  <a:pt x="104142" y="0"/>
                </a:lnTo>
                <a:lnTo>
                  <a:pt x="0" y="0"/>
                </a:lnTo>
                <a:lnTo>
                  <a:pt x="0" y="137531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9" name="object 212">
            <a:extLst>
              <a:ext uri="{FF2B5EF4-FFF2-40B4-BE49-F238E27FC236}">
                <a16:creationId xmlns:a16="http://schemas.microsoft.com/office/drawing/2014/main" id="{AE568C9F-8D47-7849-A5BA-C0A7AD1F653F}"/>
              </a:ext>
            </a:extLst>
          </p:cNvPr>
          <p:cNvSpPr/>
          <p:nvPr/>
        </p:nvSpPr>
        <p:spPr>
          <a:xfrm>
            <a:off x="4819369" y="6323295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4" h="150495">
                <a:moveTo>
                  <a:pt x="0" y="0"/>
                </a:moveTo>
                <a:lnTo>
                  <a:pt x="1594152" y="0"/>
                </a:lnTo>
                <a:lnTo>
                  <a:pt x="1594152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0" name="object 213">
            <a:extLst>
              <a:ext uri="{FF2B5EF4-FFF2-40B4-BE49-F238E27FC236}">
                <a16:creationId xmlns:a16="http://schemas.microsoft.com/office/drawing/2014/main" id="{20A32978-5212-6145-8664-12B04FAAF44A}"/>
              </a:ext>
            </a:extLst>
          </p:cNvPr>
          <p:cNvSpPr/>
          <p:nvPr/>
        </p:nvSpPr>
        <p:spPr>
          <a:xfrm>
            <a:off x="6225974" y="632329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1" name="object 214">
            <a:extLst>
              <a:ext uri="{FF2B5EF4-FFF2-40B4-BE49-F238E27FC236}">
                <a16:creationId xmlns:a16="http://schemas.microsoft.com/office/drawing/2014/main" id="{29E6F805-1042-5A42-B990-E779B217569F}"/>
              </a:ext>
            </a:extLst>
          </p:cNvPr>
          <p:cNvSpPr/>
          <p:nvPr/>
        </p:nvSpPr>
        <p:spPr>
          <a:xfrm>
            <a:off x="844362" y="6455576"/>
            <a:ext cx="439831" cy="123265"/>
          </a:xfrm>
          <a:custGeom>
            <a:avLst/>
            <a:gdLst/>
            <a:ahLst/>
            <a:cxnLst/>
            <a:rect l="l" t="t" r="r" b="b"/>
            <a:pathLst>
              <a:path w="498475" h="139700">
                <a:moveTo>
                  <a:pt x="0" y="0"/>
                </a:moveTo>
                <a:lnTo>
                  <a:pt x="498465" y="0"/>
                </a:lnTo>
                <a:lnTo>
                  <a:pt x="498465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2" name="object 215">
            <a:extLst>
              <a:ext uri="{FF2B5EF4-FFF2-40B4-BE49-F238E27FC236}">
                <a16:creationId xmlns:a16="http://schemas.microsoft.com/office/drawing/2014/main" id="{5DA76523-E027-DD40-A515-0FBD489929E0}"/>
              </a:ext>
            </a:extLst>
          </p:cNvPr>
          <p:cNvSpPr/>
          <p:nvPr/>
        </p:nvSpPr>
        <p:spPr>
          <a:xfrm>
            <a:off x="1284185" y="6455576"/>
            <a:ext cx="442072" cy="123265"/>
          </a:xfrm>
          <a:custGeom>
            <a:avLst/>
            <a:gdLst/>
            <a:ahLst/>
            <a:cxnLst/>
            <a:rect l="l" t="t" r="r" b="b"/>
            <a:pathLst>
              <a:path w="501014" h="139700">
                <a:moveTo>
                  <a:pt x="0" y="0"/>
                </a:moveTo>
                <a:lnTo>
                  <a:pt x="500818" y="0"/>
                </a:lnTo>
                <a:lnTo>
                  <a:pt x="500818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3" name="object 216">
            <a:extLst>
              <a:ext uri="{FF2B5EF4-FFF2-40B4-BE49-F238E27FC236}">
                <a16:creationId xmlns:a16="http://schemas.microsoft.com/office/drawing/2014/main" id="{EE0F83A0-5AF2-DC4E-84F7-63981EBCCB7B}"/>
              </a:ext>
            </a:extLst>
          </p:cNvPr>
          <p:cNvSpPr/>
          <p:nvPr/>
        </p:nvSpPr>
        <p:spPr>
          <a:xfrm>
            <a:off x="1726084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4" name="object 217">
            <a:extLst>
              <a:ext uri="{FF2B5EF4-FFF2-40B4-BE49-F238E27FC236}">
                <a16:creationId xmlns:a16="http://schemas.microsoft.com/office/drawing/2014/main" id="{CDCA3126-5906-3B47-BF9A-EE2606880413}"/>
              </a:ext>
            </a:extLst>
          </p:cNvPr>
          <p:cNvSpPr/>
          <p:nvPr/>
        </p:nvSpPr>
        <p:spPr>
          <a:xfrm>
            <a:off x="1819443" y="6455576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5" name="object 218">
            <a:extLst>
              <a:ext uri="{FF2B5EF4-FFF2-40B4-BE49-F238E27FC236}">
                <a16:creationId xmlns:a16="http://schemas.microsoft.com/office/drawing/2014/main" id="{F89A0581-1521-5E4F-8E79-4AD95A2BD41E}"/>
              </a:ext>
            </a:extLst>
          </p:cNvPr>
          <p:cNvSpPr/>
          <p:nvPr/>
        </p:nvSpPr>
        <p:spPr>
          <a:xfrm>
            <a:off x="3226047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6" name="object 219">
            <a:extLst>
              <a:ext uri="{FF2B5EF4-FFF2-40B4-BE49-F238E27FC236}">
                <a16:creationId xmlns:a16="http://schemas.microsoft.com/office/drawing/2014/main" id="{DC78D99C-0169-1F44-B8B7-454EFEDB27CF}"/>
              </a:ext>
            </a:extLst>
          </p:cNvPr>
          <p:cNvSpPr/>
          <p:nvPr/>
        </p:nvSpPr>
        <p:spPr>
          <a:xfrm>
            <a:off x="3319407" y="6467079"/>
            <a:ext cx="1406899" cy="112059"/>
          </a:xfrm>
          <a:custGeom>
            <a:avLst/>
            <a:gdLst/>
            <a:ahLst/>
            <a:cxnLst/>
            <a:rect l="l" t="t" r="r" b="b"/>
            <a:pathLst>
              <a:path w="1594485" h="127000">
                <a:moveTo>
                  <a:pt x="0" y="126389"/>
                </a:moveTo>
                <a:lnTo>
                  <a:pt x="1594150" y="126389"/>
                </a:lnTo>
                <a:lnTo>
                  <a:pt x="1594150" y="0"/>
                </a:lnTo>
                <a:lnTo>
                  <a:pt x="0" y="0"/>
                </a:lnTo>
                <a:lnTo>
                  <a:pt x="0" y="12638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7" name="object 220">
            <a:extLst>
              <a:ext uri="{FF2B5EF4-FFF2-40B4-BE49-F238E27FC236}">
                <a16:creationId xmlns:a16="http://schemas.microsoft.com/office/drawing/2014/main" id="{F08556C0-3810-6242-A093-F84B5CB9C03A}"/>
              </a:ext>
            </a:extLst>
          </p:cNvPr>
          <p:cNvSpPr/>
          <p:nvPr/>
        </p:nvSpPr>
        <p:spPr>
          <a:xfrm>
            <a:off x="4726011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8" name="object 221">
            <a:extLst>
              <a:ext uri="{FF2B5EF4-FFF2-40B4-BE49-F238E27FC236}">
                <a16:creationId xmlns:a16="http://schemas.microsoft.com/office/drawing/2014/main" id="{5C43A2D8-2579-FA41-A0D1-53C780F7AB04}"/>
              </a:ext>
            </a:extLst>
          </p:cNvPr>
          <p:cNvSpPr/>
          <p:nvPr/>
        </p:nvSpPr>
        <p:spPr>
          <a:xfrm>
            <a:off x="4819369" y="6455576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4" h="139700">
                <a:moveTo>
                  <a:pt x="0" y="0"/>
                </a:moveTo>
                <a:lnTo>
                  <a:pt x="1594152" y="0"/>
                </a:lnTo>
                <a:lnTo>
                  <a:pt x="1594152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9" name="object 222">
            <a:extLst>
              <a:ext uri="{FF2B5EF4-FFF2-40B4-BE49-F238E27FC236}">
                <a16:creationId xmlns:a16="http://schemas.microsoft.com/office/drawing/2014/main" id="{949DE9A6-3011-824A-9E9E-92B0195460D7}"/>
              </a:ext>
            </a:extLst>
          </p:cNvPr>
          <p:cNvSpPr/>
          <p:nvPr/>
        </p:nvSpPr>
        <p:spPr>
          <a:xfrm>
            <a:off x="6225974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0" name="object 223">
            <a:extLst>
              <a:ext uri="{FF2B5EF4-FFF2-40B4-BE49-F238E27FC236}">
                <a16:creationId xmlns:a16="http://schemas.microsoft.com/office/drawing/2014/main" id="{114A1712-65BD-4947-B569-3D63D2CE17D1}"/>
              </a:ext>
            </a:extLst>
          </p:cNvPr>
          <p:cNvSpPr/>
          <p:nvPr/>
        </p:nvSpPr>
        <p:spPr>
          <a:xfrm>
            <a:off x="844361" y="1777419"/>
            <a:ext cx="0" cy="4807324"/>
          </a:xfrm>
          <a:custGeom>
            <a:avLst/>
            <a:gdLst/>
            <a:ahLst/>
            <a:cxnLst/>
            <a:rect l="l" t="t" r="r" b="b"/>
            <a:pathLst>
              <a:path h="5448300">
                <a:moveTo>
                  <a:pt x="0" y="0"/>
                </a:moveTo>
                <a:lnTo>
                  <a:pt x="0" y="5448109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1" name="object 224">
            <a:extLst>
              <a:ext uri="{FF2B5EF4-FFF2-40B4-BE49-F238E27FC236}">
                <a16:creationId xmlns:a16="http://schemas.microsoft.com/office/drawing/2014/main" id="{6C4F478B-325A-5341-ABFD-98260E5D2F26}"/>
              </a:ext>
            </a:extLst>
          </p:cNvPr>
          <p:cNvSpPr/>
          <p:nvPr/>
        </p:nvSpPr>
        <p:spPr>
          <a:xfrm>
            <a:off x="1284185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2" name="object 225">
            <a:extLst>
              <a:ext uri="{FF2B5EF4-FFF2-40B4-BE49-F238E27FC236}">
                <a16:creationId xmlns:a16="http://schemas.microsoft.com/office/drawing/2014/main" id="{08A7BFF3-2E0B-894A-9308-1672F6696D87}"/>
              </a:ext>
            </a:extLst>
          </p:cNvPr>
          <p:cNvSpPr/>
          <p:nvPr/>
        </p:nvSpPr>
        <p:spPr>
          <a:xfrm>
            <a:off x="1284185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3" name="object 226">
            <a:extLst>
              <a:ext uri="{FF2B5EF4-FFF2-40B4-BE49-F238E27FC236}">
                <a16:creationId xmlns:a16="http://schemas.microsoft.com/office/drawing/2014/main" id="{239FC9BB-B4D3-8343-8316-325E51072FF3}"/>
              </a:ext>
            </a:extLst>
          </p:cNvPr>
          <p:cNvSpPr/>
          <p:nvPr/>
        </p:nvSpPr>
        <p:spPr>
          <a:xfrm>
            <a:off x="1284185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4" name="object 227">
            <a:extLst>
              <a:ext uri="{FF2B5EF4-FFF2-40B4-BE49-F238E27FC236}">
                <a16:creationId xmlns:a16="http://schemas.microsoft.com/office/drawing/2014/main" id="{FEFFBF06-4A4B-0E4B-BD37-ACD54372A87B}"/>
              </a:ext>
            </a:extLst>
          </p:cNvPr>
          <p:cNvSpPr/>
          <p:nvPr/>
        </p:nvSpPr>
        <p:spPr>
          <a:xfrm>
            <a:off x="1726084" y="1092201"/>
            <a:ext cx="0" cy="697566"/>
          </a:xfrm>
          <a:custGeom>
            <a:avLst/>
            <a:gdLst/>
            <a:ahLst/>
            <a:cxnLst/>
            <a:rect l="l" t="t" r="r" b="b"/>
            <a:pathLst>
              <a:path h="790575">
                <a:moveTo>
                  <a:pt x="0" y="0"/>
                </a:moveTo>
                <a:lnTo>
                  <a:pt x="0" y="790127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5" name="object 228">
            <a:extLst>
              <a:ext uri="{FF2B5EF4-FFF2-40B4-BE49-F238E27FC236}">
                <a16:creationId xmlns:a16="http://schemas.microsoft.com/office/drawing/2014/main" id="{B74B18E1-19C6-A74E-B72D-3A2E91582103}"/>
              </a:ext>
            </a:extLst>
          </p:cNvPr>
          <p:cNvSpPr/>
          <p:nvPr/>
        </p:nvSpPr>
        <p:spPr>
          <a:xfrm>
            <a:off x="1726084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6" name="object 229">
            <a:extLst>
              <a:ext uri="{FF2B5EF4-FFF2-40B4-BE49-F238E27FC236}">
                <a16:creationId xmlns:a16="http://schemas.microsoft.com/office/drawing/2014/main" id="{F2079E6B-1B24-AF4A-BA19-518A86ABDAAD}"/>
              </a:ext>
            </a:extLst>
          </p:cNvPr>
          <p:cNvSpPr/>
          <p:nvPr/>
        </p:nvSpPr>
        <p:spPr>
          <a:xfrm>
            <a:off x="1726084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7" name="object 230">
            <a:extLst>
              <a:ext uri="{FF2B5EF4-FFF2-40B4-BE49-F238E27FC236}">
                <a16:creationId xmlns:a16="http://schemas.microsoft.com/office/drawing/2014/main" id="{205F23F5-4B9A-A343-B7D5-0E5BFD748B96}"/>
              </a:ext>
            </a:extLst>
          </p:cNvPr>
          <p:cNvSpPr/>
          <p:nvPr/>
        </p:nvSpPr>
        <p:spPr>
          <a:xfrm>
            <a:off x="1726084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8" name="object 231">
            <a:extLst>
              <a:ext uri="{FF2B5EF4-FFF2-40B4-BE49-F238E27FC236}">
                <a16:creationId xmlns:a16="http://schemas.microsoft.com/office/drawing/2014/main" id="{0A50BCB6-3BA2-6A43-A862-87D2CAF2F2B4}"/>
              </a:ext>
            </a:extLst>
          </p:cNvPr>
          <p:cNvSpPr/>
          <p:nvPr/>
        </p:nvSpPr>
        <p:spPr>
          <a:xfrm>
            <a:off x="1819443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9" name="object 232">
            <a:extLst>
              <a:ext uri="{FF2B5EF4-FFF2-40B4-BE49-F238E27FC236}">
                <a16:creationId xmlns:a16="http://schemas.microsoft.com/office/drawing/2014/main" id="{B19E2037-C5C5-224A-8B89-1D7BF693E1DD}"/>
              </a:ext>
            </a:extLst>
          </p:cNvPr>
          <p:cNvSpPr/>
          <p:nvPr/>
        </p:nvSpPr>
        <p:spPr>
          <a:xfrm>
            <a:off x="1819443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0" name="object 233">
            <a:extLst>
              <a:ext uri="{FF2B5EF4-FFF2-40B4-BE49-F238E27FC236}">
                <a16:creationId xmlns:a16="http://schemas.microsoft.com/office/drawing/2014/main" id="{45E6EE27-931B-8F4F-A6C1-DA140E3DADB5}"/>
              </a:ext>
            </a:extLst>
          </p:cNvPr>
          <p:cNvSpPr/>
          <p:nvPr/>
        </p:nvSpPr>
        <p:spPr>
          <a:xfrm>
            <a:off x="1818145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38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1" name="object 234">
            <a:extLst>
              <a:ext uri="{FF2B5EF4-FFF2-40B4-BE49-F238E27FC236}">
                <a16:creationId xmlns:a16="http://schemas.microsoft.com/office/drawing/2014/main" id="{4D152507-04EE-B847-98A6-741EBCF7E93B}"/>
              </a:ext>
            </a:extLst>
          </p:cNvPr>
          <p:cNvSpPr/>
          <p:nvPr/>
        </p:nvSpPr>
        <p:spPr>
          <a:xfrm>
            <a:off x="1818144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38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2" name="object 235">
            <a:extLst>
              <a:ext uri="{FF2B5EF4-FFF2-40B4-BE49-F238E27FC236}">
                <a16:creationId xmlns:a16="http://schemas.microsoft.com/office/drawing/2014/main" id="{9C517E2A-75A8-5A4D-B42A-6A9649D0615A}"/>
              </a:ext>
            </a:extLst>
          </p:cNvPr>
          <p:cNvSpPr/>
          <p:nvPr/>
        </p:nvSpPr>
        <p:spPr>
          <a:xfrm>
            <a:off x="3226046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3" name="object 236">
            <a:extLst>
              <a:ext uri="{FF2B5EF4-FFF2-40B4-BE49-F238E27FC236}">
                <a16:creationId xmlns:a16="http://schemas.microsoft.com/office/drawing/2014/main" id="{12911CC1-E946-DD4D-8654-823A0A3E2F8F}"/>
              </a:ext>
            </a:extLst>
          </p:cNvPr>
          <p:cNvSpPr/>
          <p:nvPr/>
        </p:nvSpPr>
        <p:spPr>
          <a:xfrm>
            <a:off x="3226046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4" name="object 237">
            <a:extLst>
              <a:ext uri="{FF2B5EF4-FFF2-40B4-BE49-F238E27FC236}">
                <a16:creationId xmlns:a16="http://schemas.microsoft.com/office/drawing/2014/main" id="{0064246E-6603-CD43-9A58-169DE9199878}"/>
              </a:ext>
            </a:extLst>
          </p:cNvPr>
          <p:cNvSpPr/>
          <p:nvPr/>
        </p:nvSpPr>
        <p:spPr>
          <a:xfrm>
            <a:off x="3226842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49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5" name="object 238">
            <a:extLst>
              <a:ext uri="{FF2B5EF4-FFF2-40B4-BE49-F238E27FC236}">
                <a16:creationId xmlns:a16="http://schemas.microsoft.com/office/drawing/2014/main" id="{91C352C4-F799-4E40-9B2B-93A524035908}"/>
              </a:ext>
            </a:extLst>
          </p:cNvPr>
          <p:cNvSpPr/>
          <p:nvPr/>
        </p:nvSpPr>
        <p:spPr>
          <a:xfrm>
            <a:off x="3226841" y="5057020"/>
            <a:ext cx="0" cy="31937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831"/>
                </a:lnTo>
              </a:path>
            </a:pathLst>
          </a:custGeom>
          <a:ln w="49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6" name="object 239">
            <a:extLst>
              <a:ext uri="{FF2B5EF4-FFF2-40B4-BE49-F238E27FC236}">
                <a16:creationId xmlns:a16="http://schemas.microsoft.com/office/drawing/2014/main" id="{8B0D3ED0-4A65-8546-A6FA-882AE1B5DF80}"/>
              </a:ext>
            </a:extLst>
          </p:cNvPr>
          <p:cNvSpPr/>
          <p:nvPr/>
        </p:nvSpPr>
        <p:spPr>
          <a:xfrm>
            <a:off x="3226841" y="6334225"/>
            <a:ext cx="0" cy="124385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918"/>
                </a:lnTo>
              </a:path>
            </a:pathLst>
          </a:custGeom>
          <a:ln w="49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7" name="object 240">
            <a:extLst>
              <a:ext uri="{FF2B5EF4-FFF2-40B4-BE49-F238E27FC236}">
                <a16:creationId xmlns:a16="http://schemas.microsoft.com/office/drawing/2014/main" id="{995B5A59-9CE1-EB4A-B2F9-472F66A70B61}"/>
              </a:ext>
            </a:extLst>
          </p:cNvPr>
          <p:cNvSpPr/>
          <p:nvPr/>
        </p:nvSpPr>
        <p:spPr>
          <a:xfrm>
            <a:off x="3319406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8" name="object 241">
            <a:extLst>
              <a:ext uri="{FF2B5EF4-FFF2-40B4-BE49-F238E27FC236}">
                <a16:creationId xmlns:a16="http://schemas.microsoft.com/office/drawing/2014/main" id="{DF587ECE-63BB-DB4E-8B9C-C0E87537C6F6}"/>
              </a:ext>
            </a:extLst>
          </p:cNvPr>
          <p:cNvSpPr/>
          <p:nvPr/>
        </p:nvSpPr>
        <p:spPr>
          <a:xfrm>
            <a:off x="3316757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9" name="object 242">
            <a:extLst>
              <a:ext uri="{FF2B5EF4-FFF2-40B4-BE49-F238E27FC236}">
                <a16:creationId xmlns:a16="http://schemas.microsoft.com/office/drawing/2014/main" id="{7D8DA3CA-686E-5F43-ADF5-C9FD19EDA10E}"/>
              </a:ext>
            </a:extLst>
          </p:cNvPr>
          <p:cNvSpPr/>
          <p:nvPr/>
        </p:nvSpPr>
        <p:spPr>
          <a:xfrm>
            <a:off x="3319406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0" name="object 243">
            <a:extLst>
              <a:ext uri="{FF2B5EF4-FFF2-40B4-BE49-F238E27FC236}">
                <a16:creationId xmlns:a16="http://schemas.microsoft.com/office/drawing/2014/main" id="{E903BB52-1AC4-DA4B-AE40-89B81AC9F73D}"/>
              </a:ext>
            </a:extLst>
          </p:cNvPr>
          <p:cNvSpPr/>
          <p:nvPr/>
        </p:nvSpPr>
        <p:spPr>
          <a:xfrm>
            <a:off x="3319406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1" name="object 244">
            <a:extLst>
              <a:ext uri="{FF2B5EF4-FFF2-40B4-BE49-F238E27FC236}">
                <a16:creationId xmlns:a16="http://schemas.microsoft.com/office/drawing/2014/main" id="{266EEE8B-2F0E-504D-8D51-6E5745264AAD}"/>
              </a:ext>
            </a:extLst>
          </p:cNvPr>
          <p:cNvSpPr/>
          <p:nvPr/>
        </p:nvSpPr>
        <p:spPr>
          <a:xfrm>
            <a:off x="3319406" y="5057020"/>
            <a:ext cx="0" cy="31937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83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2" name="object 245">
            <a:extLst>
              <a:ext uri="{FF2B5EF4-FFF2-40B4-BE49-F238E27FC236}">
                <a16:creationId xmlns:a16="http://schemas.microsoft.com/office/drawing/2014/main" id="{B42AB77C-288B-3146-A095-E8E679729535}"/>
              </a:ext>
            </a:extLst>
          </p:cNvPr>
          <p:cNvSpPr/>
          <p:nvPr/>
        </p:nvSpPr>
        <p:spPr>
          <a:xfrm>
            <a:off x="3319406" y="6334225"/>
            <a:ext cx="0" cy="124385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9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3" name="object 246">
            <a:extLst>
              <a:ext uri="{FF2B5EF4-FFF2-40B4-BE49-F238E27FC236}">
                <a16:creationId xmlns:a16="http://schemas.microsoft.com/office/drawing/2014/main" id="{5985AC8F-7BF2-524F-8CAA-1A6BF54A1CFD}"/>
              </a:ext>
            </a:extLst>
          </p:cNvPr>
          <p:cNvSpPr/>
          <p:nvPr/>
        </p:nvSpPr>
        <p:spPr>
          <a:xfrm>
            <a:off x="4726010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4" name="object 247">
            <a:extLst>
              <a:ext uri="{FF2B5EF4-FFF2-40B4-BE49-F238E27FC236}">
                <a16:creationId xmlns:a16="http://schemas.microsoft.com/office/drawing/2014/main" id="{89C60100-2DE5-E04C-AD40-E9D0645B66F5}"/>
              </a:ext>
            </a:extLst>
          </p:cNvPr>
          <p:cNvSpPr/>
          <p:nvPr/>
        </p:nvSpPr>
        <p:spPr>
          <a:xfrm>
            <a:off x="4726010" y="2019838"/>
            <a:ext cx="0" cy="8404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0"/>
                </a:moveTo>
                <a:lnTo>
                  <a:pt x="0" y="948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5" name="object 248">
            <a:extLst>
              <a:ext uri="{FF2B5EF4-FFF2-40B4-BE49-F238E27FC236}">
                <a16:creationId xmlns:a16="http://schemas.microsoft.com/office/drawing/2014/main" id="{7F6F9E5E-84BD-DB48-85B4-D9810DB01895}"/>
              </a:ext>
            </a:extLst>
          </p:cNvPr>
          <p:cNvSpPr/>
          <p:nvPr/>
        </p:nvSpPr>
        <p:spPr>
          <a:xfrm>
            <a:off x="4726010" y="3273792"/>
            <a:ext cx="0" cy="147918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26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6" name="object 249">
            <a:extLst>
              <a:ext uri="{FF2B5EF4-FFF2-40B4-BE49-F238E27FC236}">
                <a16:creationId xmlns:a16="http://schemas.microsoft.com/office/drawing/2014/main" id="{D96B9714-D48F-204E-B558-35C4DE45D98B}"/>
              </a:ext>
            </a:extLst>
          </p:cNvPr>
          <p:cNvSpPr/>
          <p:nvPr/>
        </p:nvSpPr>
        <p:spPr>
          <a:xfrm>
            <a:off x="4726010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7" name="object 250">
            <a:extLst>
              <a:ext uri="{FF2B5EF4-FFF2-40B4-BE49-F238E27FC236}">
                <a16:creationId xmlns:a16="http://schemas.microsoft.com/office/drawing/2014/main" id="{038AFEDE-1D21-5643-9ACE-CA63A6226623}"/>
              </a:ext>
            </a:extLst>
          </p:cNvPr>
          <p:cNvSpPr/>
          <p:nvPr/>
        </p:nvSpPr>
        <p:spPr>
          <a:xfrm>
            <a:off x="4726010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8" name="object 251">
            <a:extLst>
              <a:ext uri="{FF2B5EF4-FFF2-40B4-BE49-F238E27FC236}">
                <a16:creationId xmlns:a16="http://schemas.microsoft.com/office/drawing/2014/main" id="{AA8F8AFB-F782-934B-AB7D-F66BD0788A77}"/>
              </a:ext>
            </a:extLst>
          </p:cNvPr>
          <p:cNvSpPr/>
          <p:nvPr/>
        </p:nvSpPr>
        <p:spPr>
          <a:xfrm>
            <a:off x="4728238" y="5057020"/>
            <a:ext cx="0" cy="31937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83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9" name="object 252">
            <a:extLst>
              <a:ext uri="{FF2B5EF4-FFF2-40B4-BE49-F238E27FC236}">
                <a16:creationId xmlns:a16="http://schemas.microsoft.com/office/drawing/2014/main" id="{E12B3091-E50A-1C4A-A2B0-E4764AB360CF}"/>
              </a:ext>
            </a:extLst>
          </p:cNvPr>
          <p:cNvSpPr/>
          <p:nvPr/>
        </p:nvSpPr>
        <p:spPr>
          <a:xfrm>
            <a:off x="4728238" y="6334225"/>
            <a:ext cx="0" cy="124385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9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0" name="object 253">
            <a:extLst>
              <a:ext uri="{FF2B5EF4-FFF2-40B4-BE49-F238E27FC236}">
                <a16:creationId xmlns:a16="http://schemas.microsoft.com/office/drawing/2014/main" id="{74CB92B2-AAEC-1848-B238-4EC5A1B3666A}"/>
              </a:ext>
            </a:extLst>
          </p:cNvPr>
          <p:cNvSpPr/>
          <p:nvPr/>
        </p:nvSpPr>
        <p:spPr>
          <a:xfrm>
            <a:off x="4819369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1" name="object 254">
            <a:extLst>
              <a:ext uri="{FF2B5EF4-FFF2-40B4-BE49-F238E27FC236}">
                <a16:creationId xmlns:a16="http://schemas.microsoft.com/office/drawing/2014/main" id="{2C43AE7E-685C-FF44-9369-00518DA5CDAD}"/>
              </a:ext>
            </a:extLst>
          </p:cNvPr>
          <p:cNvSpPr/>
          <p:nvPr/>
        </p:nvSpPr>
        <p:spPr>
          <a:xfrm>
            <a:off x="4817298" y="2019838"/>
            <a:ext cx="0" cy="8404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0"/>
                </a:moveTo>
                <a:lnTo>
                  <a:pt x="0" y="948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2" name="object 255">
            <a:extLst>
              <a:ext uri="{FF2B5EF4-FFF2-40B4-BE49-F238E27FC236}">
                <a16:creationId xmlns:a16="http://schemas.microsoft.com/office/drawing/2014/main" id="{08A4A7F2-2446-A549-86B5-3327A7483376}"/>
              </a:ext>
            </a:extLst>
          </p:cNvPr>
          <p:cNvSpPr/>
          <p:nvPr/>
        </p:nvSpPr>
        <p:spPr>
          <a:xfrm>
            <a:off x="4817298" y="3273792"/>
            <a:ext cx="0" cy="147918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26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3" name="object 256">
            <a:extLst>
              <a:ext uri="{FF2B5EF4-FFF2-40B4-BE49-F238E27FC236}">
                <a16:creationId xmlns:a16="http://schemas.microsoft.com/office/drawing/2014/main" id="{E2BA70E3-3C06-F84D-B628-D25E38E975BA}"/>
              </a:ext>
            </a:extLst>
          </p:cNvPr>
          <p:cNvSpPr/>
          <p:nvPr/>
        </p:nvSpPr>
        <p:spPr>
          <a:xfrm>
            <a:off x="4817891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34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4" name="object 257">
            <a:extLst>
              <a:ext uri="{FF2B5EF4-FFF2-40B4-BE49-F238E27FC236}">
                <a16:creationId xmlns:a16="http://schemas.microsoft.com/office/drawing/2014/main" id="{FA55E81B-B8C8-7E42-BF5D-131149DC94A5}"/>
              </a:ext>
            </a:extLst>
          </p:cNvPr>
          <p:cNvSpPr/>
          <p:nvPr/>
        </p:nvSpPr>
        <p:spPr>
          <a:xfrm>
            <a:off x="4817891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34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5" name="object 258">
            <a:extLst>
              <a:ext uri="{FF2B5EF4-FFF2-40B4-BE49-F238E27FC236}">
                <a16:creationId xmlns:a16="http://schemas.microsoft.com/office/drawing/2014/main" id="{F6DDF6E3-4532-4342-ACFA-CE4E7C1A06E8}"/>
              </a:ext>
            </a:extLst>
          </p:cNvPr>
          <p:cNvSpPr/>
          <p:nvPr/>
        </p:nvSpPr>
        <p:spPr>
          <a:xfrm>
            <a:off x="6225973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6" name="object 259">
            <a:extLst>
              <a:ext uri="{FF2B5EF4-FFF2-40B4-BE49-F238E27FC236}">
                <a16:creationId xmlns:a16="http://schemas.microsoft.com/office/drawing/2014/main" id="{2B3B0908-C4B1-D342-B15E-AF30116ECC9C}"/>
              </a:ext>
            </a:extLst>
          </p:cNvPr>
          <p:cNvSpPr/>
          <p:nvPr/>
        </p:nvSpPr>
        <p:spPr>
          <a:xfrm>
            <a:off x="6225973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7" name="object 260">
            <a:extLst>
              <a:ext uri="{FF2B5EF4-FFF2-40B4-BE49-F238E27FC236}">
                <a16:creationId xmlns:a16="http://schemas.microsoft.com/office/drawing/2014/main" id="{D8D874BB-92A4-1D42-87D4-DC17F3B81A5B}"/>
              </a:ext>
            </a:extLst>
          </p:cNvPr>
          <p:cNvSpPr/>
          <p:nvPr/>
        </p:nvSpPr>
        <p:spPr>
          <a:xfrm>
            <a:off x="6226587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53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8" name="object 261">
            <a:extLst>
              <a:ext uri="{FF2B5EF4-FFF2-40B4-BE49-F238E27FC236}">
                <a16:creationId xmlns:a16="http://schemas.microsoft.com/office/drawing/2014/main" id="{CAEC7F65-5EA8-6B49-ADB6-161F7C36C84C}"/>
              </a:ext>
            </a:extLst>
          </p:cNvPr>
          <p:cNvSpPr/>
          <p:nvPr/>
        </p:nvSpPr>
        <p:spPr>
          <a:xfrm>
            <a:off x="6226587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53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9" name="object 262">
            <a:extLst>
              <a:ext uri="{FF2B5EF4-FFF2-40B4-BE49-F238E27FC236}">
                <a16:creationId xmlns:a16="http://schemas.microsoft.com/office/drawing/2014/main" id="{A65DC3D4-DA64-2E42-8882-3B06AB578C3F}"/>
              </a:ext>
            </a:extLst>
          </p:cNvPr>
          <p:cNvSpPr/>
          <p:nvPr/>
        </p:nvSpPr>
        <p:spPr>
          <a:xfrm>
            <a:off x="6225973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0" name="object 263">
            <a:extLst>
              <a:ext uri="{FF2B5EF4-FFF2-40B4-BE49-F238E27FC236}">
                <a16:creationId xmlns:a16="http://schemas.microsoft.com/office/drawing/2014/main" id="{0087C5B2-A716-0142-B6D9-9F0563841D97}"/>
              </a:ext>
            </a:extLst>
          </p:cNvPr>
          <p:cNvSpPr/>
          <p:nvPr/>
        </p:nvSpPr>
        <p:spPr>
          <a:xfrm>
            <a:off x="1720106" y="1402425"/>
            <a:ext cx="4605618" cy="0"/>
          </a:xfrm>
          <a:custGeom>
            <a:avLst/>
            <a:gdLst/>
            <a:ahLst/>
            <a:cxnLst/>
            <a:rect l="l" t="t" r="r" b="b"/>
            <a:pathLst>
              <a:path w="5219700">
                <a:moveTo>
                  <a:pt x="0" y="0"/>
                </a:moveTo>
                <a:lnTo>
                  <a:pt x="5219228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1" name="object 264">
            <a:extLst>
              <a:ext uri="{FF2B5EF4-FFF2-40B4-BE49-F238E27FC236}">
                <a16:creationId xmlns:a16="http://schemas.microsoft.com/office/drawing/2014/main" id="{0D566E22-C37A-EB43-8DF5-BE25873F1367}"/>
              </a:ext>
            </a:extLst>
          </p:cNvPr>
          <p:cNvSpPr/>
          <p:nvPr/>
        </p:nvSpPr>
        <p:spPr>
          <a:xfrm>
            <a:off x="1816454" y="152544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2" name="object 265">
            <a:extLst>
              <a:ext uri="{FF2B5EF4-FFF2-40B4-BE49-F238E27FC236}">
                <a16:creationId xmlns:a16="http://schemas.microsoft.com/office/drawing/2014/main" id="{49A56B59-7044-2E49-B0F1-FF3C6FBA1917}"/>
              </a:ext>
            </a:extLst>
          </p:cNvPr>
          <p:cNvSpPr/>
          <p:nvPr/>
        </p:nvSpPr>
        <p:spPr>
          <a:xfrm>
            <a:off x="3316418" y="152544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3" name="object 266">
            <a:extLst>
              <a:ext uri="{FF2B5EF4-FFF2-40B4-BE49-F238E27FC236}">
                <a16:creationId xmlns:a16="http://schemas.microsoft.com/office/drawing/2014/main" id="{BEF4318B-8C39-6548-AAE7-6EE436B8BC8A}"/>
              </a:ext>
            </a:extLst>
          </p:cNvPr>
          <p:cNvSpPr/>
          <p:nvPr/>
        </p:nvSpPr>
        <p:spPr>
          <a:xfrm>
            <a:off x="4816381" y="152544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4" name="object 267">
            <a:extLst>
              <a:ext uri="{FF2B5EF4-FFF2-40B4-BE49-F238E27FC236}">
                <a16:creationId xmlns:a16="http://schemas.microsoft.com/office/drawing/2014/main" id="{380183DC-D653-7F44-815E-64E2644FF2F3}"/>
              </a:ext>
            </a:extLst>
          </p:cNvPr>
          <p:cNvSpPr/>
          <p:nvPr/>
        </p:nvSpPr>
        <p:spPr>
          <a:xfrm>
            <a:off x="440055" y="1783396"/>
            <a:ext cx="1292038" cy="0"/>
          </a:xfrm>
          <a:custGeom>
            <a:avLst/>
            <a:gdLst/>
            <a:ahLst/>
            <a:cxnLst/>
            <a:rect l="l" t="t" r="r" b="b"/>
            <a:pathLst>
              <a:path w="1464310">
                <a:moveTo>
                  <a:pt x="0" y="0"/>
                </a:moveTo>
                <a:lnTo>
                  <a:pt x="1464271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5" name="object 268">
            <a:extLst>
              <a:ext uri="{FF2B5EF4-FFF2-40B4-BE49-F238E27FC236}">
                <a16:creationId xmlns:a16="http://schemas.microsoft.com/office/drawing/2014/main" id="{F2230D3A-A6C2-0341-A458-F6EEF080AB32}"/>
              </a:ext>
            </a:extLst>
          </p:cNvPr>
          <p:cNvSpPr/>
          <p:nvPr/>
        </p:nvSpPr>
        <p:spPr>
          <a:xfrm>
            <a:off x="1816454" y="17833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6" name="object 269">
            <a:extLst>
              <a:ext uri="{FF2B5EF4-FFF2-40B4-BE49-F238E27FC236}">
                <a16:creationId xmlns:a16="http://schemas.microsoft.com/office/drawing/2014/main" id="{9514F70F-D364-FE4A-9749-0B8118DF0BA5}"/>
              </a:ext>
            </a:extLst>
          </p:cNvPr>
          <p:cNvSpPr/>
          <p:nvPr/>
        </p:nvSpPr>
        <p:spPr>
          <a:xfrm>
            <a:off x="3316418" y="17833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7" name="object 270">
            <a:extLst>
              <a:ext uri="{FF2B5EF4-FFF2-40B4-BE49-F238E27FC236}">
                <a16:creationId xmlns:a16="http://schemas.microsoft.com/office/drawing/2014/main" id="{25F5EC46-11D6-5E4D-A85F-4F8907C02C20}"/>
              </a:ext>
            </a:extLst>
          </p:cNvPr>
          <p:cNvSpPr/>
          <p:nvPr/>
        </p:nvSpPr>
        <p:spPr>
          <a:xfrm>
            <a:off x="4816381" y="17833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8" name="object 271">
            <a:extLst>
              <a:ext uri="{FF2B5EF4-FFF2-40B4-BE49-F238E27FC236}">
                <a16:creationId xmlns:a16="http://schemas.microsoft.com/office/drawing/2014/main" id="{8034C12F-9D0E-EE40-9ACA-347D09CA361C}"/>
              </a:ext>
            </a:extLst>
          </p:cNvPr>
          <p:cNvSpPr/>
          <p:nvPr/>
        </p:nvSpPr>
        <p:spPr>
          <a:xfrm>
            <a:off x="1281197" y="2022826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9" name="object 272">
            <a:extLst>
              <a:ext uri="{FF2B5EF4-FFF2-40B4-BE49-F238E27FC236}">
                <a16:creationId xmlns:a16="http://schemas.microsoft.com/office/drawing/2014/main" id="{B62CB829-1369-BB4C-872D-0F5CD1C4DAB1}"/>
              </a:ext>
            </a:extLst>
          </p:cNvPr>
          <p:cNvSpPr/>
          <p:nvPr/>
        </p:nvSpPr>
        <p:spPr>
          <a:xfrm>
            <a:off x="1816454" y="202282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0" name="object 273">
            <a:extLst>
              <a:ext uri="{FF2B5EF4-FFF2-40B4-BE49-F238E27FC236}">
                <a16:creationId xmlns:a16="http://schemas.microsoft.com/office/drawing/2014/main" id="{74EC4E0E-5C56-924E-803A-8DBF6A56CCEE}"/>
              </a:ext>
            </a:extLst>
          </p:cNvPr>
          <p:cNvSpPr/>
          <p:nvPr/>
        </p:nvSpPr>
        <p:spPr>
          <a:xfrm>
            <a:off x="1816454" y="222786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1" name="object 274">
            <a:extLst>
              <a:ext uri="{FF2B5EF4-FFF2-40B4-BE49-F238E27FC236}">
                <a16:creationId xmlns:a16="http://schemas.microsoft.com/office/drawing/2014/main" id="{A4983B7F-3285-BA42-A20B-D89D61787582}"/>
              </a:ext>
            </a:extLst>
          </p:cNvPr>
          <p:cNvSpPr/>
          <p:nvPr/>
        </p:nvSpPr>
        <p:spPr>
          <a:xfrm>
            <a:off x="1816454" y="2360143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2" name="object 275">
            <a:extLst>
              <a:ext uri="{FF2B5EF4-FFF2-40B4-BE49-F238E27FC236}">
                <a16:creationId xmlns:a16="http://schemas.microsoft.com/office/drawing/2014/main" id="{CEFFEF78-448A-6545-851C-CA5048735F46}"/>
              </a:ext>
            </a:extLst>
          </p:cNvPr>
          <p:cNvSpPr/>
          <p:nvPr/>
        </p:nvSpPr>
        <p:spPr>
          <a:xfrm>
            <a:off x="1816454" y="2492425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3" name="object 276">
            <a:extLst>
              <a:ext uri="{FF2B5EF4-FFF2-40B4-BE49-F238E27FC236}">
                <a16:creationId xmlns:a16="http://schemas.microsoft.com/office/drawing/2014/main" id="{A2CABE4A-C939-8A43-A2EC-D2C918DE052A}"/>
              </a:ext>
            </a:extLst>
          </p:cNvPr>
          <p:cNvSpPr/>
          <p:nvPr/>
        </p:nvSpPr>
        <p:spPr>
          <a:xfrm>
            <a:off x="1816454" y="262470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4" name="object 277">
            <a:extLst>
              <a:ext uri="{FF2B5EF4-FFF2-40B4-BE49-F238E27FC236}">
                <a16:creationId xmlns:a16="http://schemas.microsoft.com/office/drawing/2014/main" id="{CD598DAF-6851-0743-B5E8-336B55272375}"/>
              </a:ext>
            </a:extLst>
          </p:cNvPr>
          <p:cNvSpPr/>
          <p:nvPr/>
        </p:nvSpPr>
        <p:spPr>
          <a:xfrm>
            <a:off x="1816454" y="2756988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5" name="object 278">
            <a:extLst>
              <a:ext uri="{FF2B5EF4-FFF2-40B4-BE49-F238E27FC236}">
                <a16:creationId xmlns:a16="http://schemas.microsoft.com/office/drawing/2014/main" id="{887A563E-9F6E-3A42-8B66-63D7A80ACC0C}"/>
              </a:ext>
            </a:extLst>
          </p:cNvPr>
          <p:cNvSpPr/>
          <p:nvPr/>
        </p:nvSpPr>
        <p:spPr>
          <a:xfrm>
            <a:off x="1816454" y="2889269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6" name="object 279">
            <a:extLst>
              <a:ext uri="{FF2B5EF4-FFF2-40B4-BE49-F238E27FC236}">
                <a16:creationId xmlns:a16="http://schemas.microsoft.com/office/drawing/2014/main" id="{6F601EF8-2384-0C42-939C-8016FE6C7CBA}"/>
              </a:ext>
            </a:extLst>
          </p:cNvPr>
          <p:cNvSpPr/>
          <p:nvPr/>
        </p:nvSpPr>
        <p:spPr>
          <a:xfrm>
            <a:off x="1816454" y="3021551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7" name="object 280">
            <a:extLst>
              <a:ext uri="{FF2B5EF4-FFF2-40B4-BE49-F238E27FC236}">
                <a16:creationId xmlns:a16="http://schemas.microsoft.com/office/drawing/2014/main" id="{51E0AA22-0B5A-7D4A-9B21-DD0EB2B441DC}"/>
              </a:ext>
            </a:extLst>
          </p:cNvPr>
          <p:cNvSpPr/>
          <p:nvPr/>
        </p:nvSpPr>
        <p:spPr>
          <a:xfrm>
            <a:off x="1816454" y="315383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8" name="object 281">
            <a:extLst>
              <a:ext uri="{FF2B5EF4-FFF2-40B4-BE49-F238E27FC236}">
                <a16:creationId xmlns:a16="http://schemas.microsoft.com/office/drawing/2014/main" id="{343B112B-4B74-5D42-BFDF-7893CDE01552}"/>
              </a:ext>
            </a:extLst>
          </p:cNvPr>
          <p:cNvSpPr/>
          <p:nvPr/>
        </p:nvSpPr>
        <p:spPr>
          <a:xfrm>
            <a:off x="1816454" y="328611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9" name="object 282">
            <a:extLst>
              <a:ext uri="{FF2B5EF4-FFF2-40B4-BE49-F238E27FC236}">
                <a16:creationId xmlns:a16="http://schemas.microsoft.com/office/drawing/2014/main" id="{7B489260-583F-084F-B0B8-8573EC63A064}"/>
              </a:ext>
            </a:extLst>
          </p:cNvPr>
          <p:cNvSpPr/>
          <p:nvPr/>
        </p:nvSpPr>
        <p:spPr>
          <a:xfrm>
            <a:off x="1281197" y="3418394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0" name="object 283">
            <a:extLst>
              <a:ext uri="{FF2B5EF4-FFF2-40B4-BE49-F238E27FC236}">
                <a16:creationId xmlns:a16="http://schemas.microsoft.com/office/drawing/2014/main" id="{CA2EB514-EF68-8F41-983E-6CF747D22EC7}"/>
              </a:ext>
            </a:extLst>
          </p:cNvPr>
          <p:cNvSpPr/>
          <p:nvPr/>
        </p:nvSpPr>
        <p:spPr>
          <a:xfrm>
            <a:off x="1816454" y="341839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1" name="object 284">
            <a:extLst>
              <a:ext uri="{FF2B5EF4-FFF2-40B4-BE49-F238E27FC236}">
                <a16:creationId xmlns:a16="http://schemas.microsoft.com/office/drawing/2014/main" id="{BA44F8EC-0F6D-7B4F-9CB9-7D4FB9A29250}"/>
              </a:ext>
            </a:extLst>
          </p:cNvPr>
          <p:cNvSpPr/>
          <p:nvPr/>
        </p:nvSpPr>
        <p:spPr>
          <a:xfrm>
            <a:off x="3316418" y="3421230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2" name="object 285">
            <a:extLst>
              <a:ext uri="{FF2B5EF4-FFF2-40B4-BE49-F238E27FC236}">
                <a16:creationId xmlns:a16="http://schemas.microsoft.com/office/drawing/2014/main" id="{F8BEB35B-7CD8-5446-9653-5A666B224F01}"/>
              </a:ext>
            </a:extLst>
          </p:cNvPr>
          <p:cNvSpPr/>
          <p:nvPr/>
        </p:nvSpPr>
        <p:spPr>
          <a:xfrm>
            <a:off x="4816381" y="341839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3" name="object 286">
            <a:extLst>
              <a:ext uri="{FF2B5EF4-FFF2-40B4-BE49-F238E27FC236}">
                <a16:creationId xmlns:a16="http://schemas.microsoft.com/office/drawing/2014/main" id="{41020177-8BBB-4740-BCE7-0815700673D3}"/>
              </a:ext>
            </a:extLst>
          </p:cNvPr>
          <p:cNvSpPr/>
          <p:nvPr/>
        </p:nvSpPr>
        <p:spPr>
          <a:xfrm>
            <a:off x="1281197" y="3541417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4" name="object 287">
            <a:extLst>
              <a:ext uri="{FF2B5EF4-FFF2-40B4-BE49-F238E27FC236}">
                <a16:creationId xmlns:a16="http://schemas.microsoft.com/office/drawing/2014/main" id="{33E42DDB-B4F2-A245-8BEE-AE4455350BCB}"/>
              </a:ext>
            </a:extLst>
          </p:cNvPr>
          <p:cNvSpPr/>
          <p:nvPr/>
        </p:nvSpPr>
        <p:spPr>
          <a:xfrm>
            <a:off x="3316418" y="354141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5" name="object 288">
            <a:extLst>
              <a:ext uri="{FF2B5EF4-FFF2-40B4-BE49-F238E27FC236}">
                <a16:creationId xmlns:a16="http://schemas.microsoft.com/office/drawing/2014/main" id="{5DD9F48F-BBBE-4148-83D3-16A9B281C64F}"/>
              </a:ext>
            </a:extLst>
          </p:cNvPr>
          <p:cNvSpPr/>
          <p:nvPr/>
        </p:nvSpPr>
        <p:spPr>
          <a:xfrm>
            <a:off x="3316418" y="3746453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6" name="object 289">
            <a:extLst>
              <a:ext uri="{FF2B5EF4-FFF2-40B4-BE49-F238E27FC236}">
                <a16:creationId xmlns:a16="http://schemas.microsoft.com/office/drawing/2014/main" id="{D24CEE9F-785F-A34F-BDFD-3CD6760DE03C}"/>
              </a:ext>
            </a:extLst>
          </p:cNvPr>
          <p:cNvSpPr/>
          <p:nvPr/>
        </p:nvSpPr>
        <p:spPr>
          <a:xfrm>
            <a:off x="3316418" y="387873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7" name="object 290">
            <a:extLst>
              <a:ext uri="{FF2B5EF4-FFF2-40B4-BE49-F238E27FC236}">
                <a16:creationId xmlns:a16="http://schemas.microsoft.com/office/drawing/2014/main" id="{7FE44AB8-CB66-5F4B-9A07-35DDFBE16C82}"/>
              </a:ext>
            </a:extLst>
          </p:cNvPr>
          <p:cNvSpPr/>
          <p:nvPr/>
        </p:nvSpPr>
        <p:spPr>
          <a:xfrm>
            <a:off x="3316418" y="401101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8" name="object 291">
            <a:extLst>
              <a:ext uri="{FF2B5EF4-FFF2-40B4-BE49-F238E27FC236}">
                <a16:creationId xmlns:a16="http://schemas.microsoft.com/office/drawing/2014/main" id="{1F3A07A8-E4DE-6648-A294-66B224985876}"/>
              </a:ext>
            </a:extLst>
          </p:cNvPr>
          <p:cNvSpPr/>
          <p:nvPr/>
        </p:nvSpPr>
        <p:spPr>
          <a:xfrm>
            <a:off x="3316418" y="414329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9" name="object 292">
            <a:extLst>
              <a:ext uri="{FF2B5EF4-FFF2-40B4-BE49-F238E27FC236}">
                <a16:creationId xmlns:a16="http://schemas.microsoft.com/office/drawing/2014/main" id="{554245F9-5B80-874E-804C-AC10CBA74ED3}"/>
              </a:ext>
            </a:extLst>
          </p:cNvPr>
          <p:cNvSpPr/>
          <p:nvPr/>
        </p:nvSpPr>
        <p:spPr>
          <a:xfrm>
            <a:off x="3316418" y="4275579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0" name="object 293">
            <a:extLst>
              <a:ext uri="{FF2B5EF4-FFF2-40B4-BE49-F238E27FC236}">
                <a16:creationId xmlns:a16="http://schemas.microsoft.com/office/drawing/2014/main" id="{8ED291E8-554A-4C45-B4C1-4C14861EB90C}"/>
              </a:ext>
            </a:extLst>
          </p:cNvPr>
          <p:cNvSpPr/>
          <p:nvPr/>
        </p:nvSpPr>
        <p:spPr>
          <a:xfrm>
            <a:off x="3316418" y="4407859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1" name="object 294">
            <a:extLst>
              <a:ext uri="{FF2B5EF4-FFF2-40B4-BE49-F238E27FC236}">
                <a16:creationId xmlns:a16="http://schemas.microsoft.com/office/drawing/2014/main" id="{49276D39-FB63-1A48-B711-D5E0E4387F35}"/>
              </a:ext>
            </a:extLst>
          </p:cNvPr>
          <p:cNvSpPr/>
          <p:nvPr/>
        </p:nvSpPr>
        <p:spPr>
          <a:xfrm>
            <a:off x="3316418" y="454014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2" name="object 295">
            <a:extLst>
              <a:ext uri="{FF2B5EF4-FFF2-40B4-BE49-F238E27FC236}">
                <a16:creationId xmlns:a16="http://schemas.microsoft.com/office/drawing/2014/main" id="{5C3E73D9-74AB-694C-80E0-A3E9210CBE07}"/>
              </a:ext>
            </a:extLst>
          </p:cNvPr>
          <p:cNvSpPr/>
          <p:nvPr/>
        </p:nvSpPr>
        <p:spPr>
          <a:xfrm>
            <a:off x="3316418" y="467242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3" name="object 296">
            <a:extLst>
              <a:ext uri="{FF2B5EF4-FFF2-40B4-BE49-F238E27FC236}">
                <a16:creationId xmlns:a16="http://schemas.microsoft.com/office/drawing/2014/main" id="{72B9B640-849E-DE44-9BF3-F10DB1106299}"/>
              </a:ext>
            </a:extLst>
          </p:cNvPr>
          <p:cNvSpPr/>
          <p:nvPr/>
        </p:nvSpPr>
        <p:spPr>
          <a:xfrm>
            <a:off x="3316418" y="480470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4" name="object 297">
            <a:extLst>
              <a:ext uri="{FF2B5EF4-FFF2-40B4-BE49-F238E27FC236}">
                <a16:creationId xmlns:a16="http://schemas.microsoft.com/office/drawing/2014/main" id="{B63526B2-F1AA-0944-BB41-D84260930C57}"/>
              </a:ext>
            </a:extLst>
          </p:cNvPr>
          <p:cNvSpPr/>
          <p:nvPr/>
        </p:nvSpPr>
        <p:spPr>
          <a:xfrm>
            <a:off x="1281197" y="4936985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5" name="object 298">
            <a:extLst>
              <a:ext uri="{FF2B5EF4-FFF2-40B4-BE49-F238E27FC236}">
                <a16:creationId xmlns:a16="http://schemas.microsoft.com/office/drawing/2014/main" id="{6A56AEDA-D76D-D348-A4B4-ED2E16A64F36}"/>
              </a:ext>
            </a:extLst>
          </p:cNvPr>
          <p:cNvSpPr/>
          <p:nvPr/>
        </p:nvSpPr>
        <p:spPr>
          <a:xfrm>
            <a:off x="1816454" y="49394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6" name="object 299">
            <a:extLst>
              <a:ext uri="{FF2B5EF4-FFF2-40B4-BE49-F238E27FC236}">
                <a16:creationId xmlns:a16="http://schemas.microsoft.com/office/drawing/2014/main" id="{C6F8EFF5-7D70-3C44-9F91-FF87906480F9}"/>
              </a:ext>
            </a:extLst>
          </p:cNvPr>
          <p:cNvSpPr/>
          <p:nvPr/>
        </p:nvSpPr>
        <p:spPr>
          <a:xfrm>
            <a:off x="3316418" y="4936985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7" name="object 300">
            <a:extLst>
              <a:ext uri="{FF2B5EF4-FFF2-40B4-BE49-F238E27FC236}">
                <a16:creationId xmlns:a16="http://schemas.microsoft.com/office/drawing/2014/main" id="{2565FB02-B994-474C-996F-E59987399E4F}"/>
              </a:ext>
            </a:extLst>
          </p:cNvPr>
          <p:cNvSpPr/>
          <p:nvPr/>
        </p:nvSpPr>
        <p:spPr>
          <a:xfrm>
            <a:off x="4816381" y="4936985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8" name="object 301">
            <a:extLst>
              <a:ext uri="{FF2B5EF4-FFF2-40B4-BE49-F238E27FC236}">
                <a16:creationId xmlns:a16="http://schemas.microsoft.com/office/drawing/2014/main" id="{DA012822-D986-5E4D-8FE2-BAD01872C7E3}"/>
              </a:ext>
            </a:extLst>
          </p:cNvPr>
          <p:cNvSpPr/>
          <p:nvPr/>
        </p:nvSpPr>
        <p:spPr>
          <a:xfrm>
            <a:off x="1281197" y="5060007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9" name="object 302">
            <a:extLst>
              <a:ext uri="{FF2B5EF4-FFF2-40B4-BE49-F238E27FC236}">
                <a16:creationId xmlns:a16="http://schemas.microsoft.com/office/drawing/2014/main" id="{5EEDD9FE-4400-9541-97D7-1FE34B707CF3}"/>
              </a:ext>
            </a:extLst>
          </p:cNvPr>
          <p:cNvSpPr/>
          <p:nvPr/>
        </p:nvSpPr>
        <p:spPr>
          <a:xfrm>
            <a:off x="3316418" y="506000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0" name="object 303">
            <a:extLst>
              <a:ext uri="{FF2B5EF4-FFF2-40B4-BE49-F238E27FC236}">
                <a16:creationId xmlns:a16="http://schemas.microsoft.com/office/drawing/2014/main" id="{3BDA72A5-0274-7A47-BEDB-4B6A216F5B7F}"/>
              </a:ext>
            </a:extLst>
          </p:cNvPr>
          <p:cNvSpPr/>
          <p:nvPr/>
        </p:nvSpPr>
        <p:spPr>
          <a:xfrm>
            <a:off x="6211283" y="5060007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1" name="object 304">
            <a:extLst>
              <a:ext uri="{FF2B5EF4-FFF2-40B4-BE49-F238E27FC236}">
                <a16:creationId xmlns:a16="http://schemas.microsoft.com/office/drawing/2014/main" id="{067B313E-E131-8E42-BD2E-911A266CFC6F}"/>
              </a:ext>
            </a:extLst>
          </p:cNvPr>
          <p:cNvSpPr/>
          <p:nvPr/>
        </p:nvSpPr>
        <p:spPr>
          <a:xfrm>
            <a:off x="6211283" y="5265044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2" name="object 305">
            <a:extLst>
              <a:ext uri="{FF2B5EF4-FFF2-40B4-BE49-F238E27FC236}">
                <a16:creationId xmlns:a16="http://schemas.microsoft.com/office/drawing/2014/main" id="{931FC67C-A502-504B-850F-C5C07F397837}"/>
              </a:ext>
            </a:extLst>
          </p:cNvPr>
          <p:cNvSpPr/>
          <p:nvPr/>
        </p:nvSpPr>
        <p:spPr>
          <a:xfrm>
            <a:off x="6211283" y="5397326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3" name="object 306">
            <a:extLst>
              <a:ext uri="{FF2B5EF4-FFF2-40B4-BE49-F238E27FC236}">
                <a16:creationId xmlns:a16="http://schemas.microsoft.com/office/drawing/2014/main" id="{3FC2275F-094C-C142-91C7-81180D40511E}"/>
              </a:ext>
            </a:extLst>
          </p:cNvPr>
          <p:cNvSpPr/>
          <p:nvPr/>
        </p:nvSpPr>
        <p:spPr>
          <a:xfrm>
            <a:off x="6211283" y="5529607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4" name="object 307">
            <a:extLst>
              <a:ext uri="{FF2B5EF4-FFF2-40B4-BE49-F238E27FC236}">
                <a16:creationId xmlns:a16="http://schemas.microsoft.com/office/drawing/2014/main" id="{CB89E842-8FE5-3445-B079-B481BD7464D8}"/>
              </a:ext>
            </a:extLst>
          </p:cNvPr>
          <p:cNvSpPr/>
          <p:nvPr/>
        </p:nvSpPr>
        <p:spPr>
          <a:xfrm>
            <a:off x="6211283" y="5661889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5" name="object 308">
            <a:extLst>
              <a:ext uri="{FF2B5EF4-FFF2-40B4-BE49-F238E27FC236}">
                <a16:creationId xmlns:a16="http://schemas.microsoft.com/office/drawing/2014/main" id="{EA677CD8-ED77-8941-AFAB-BC0EFFF56A23}"/>
              </a:ext>
            </a:extLst>
          </p:cNvPr>
          <p:cNvSpPr/>
          <p:nvPr/>
        </p:nvSpPr>
        <p:spPr>
          <a:xfrm>
            <a:off x="6211283" y="5794170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6" name="object 309">
            <a:extLst>
              <a:ext uri="{FF2B5EF4-FFF2-40B4-BE49-F238E27FC236}">
                <a16:creationId xmlns:a16="http://schemas.microsoft.com/office/drawing/2014/main" id="{94AAC041-FA62-CD40-9FE0-28570801ECC9}"/>
              </a:ext>
            </a:extLst>
          </p:cNvPr>
          <p:cNvSpPr/>
          <p:nvPr/>
        </p:nvSpPr>
        <p:spPr>
          <a:xfrm>
            <a:off x="6211283" y="5926451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7" name="object 310">
            <a:extLst>
              <a:ext uri="{FF2B5EF4-FFF2-40B4-BE49-F238E27FC236}">
                <a16:creationId xmlns:a16="http://schemas.microsoft.com/office/drawing/2014/main" id="{9D73DB66-A461-6A4D-BE73-7A65B6CEFDF4}"/>
              </a:ext>
            </a:extLst>
          </p:cNvPr>
          <p:cNvSpPr/>
          <p:nvPr/>
        </p:nvSpPr>
        <p:spPr>
          <a:xfrm>
            <a:off x="6211283" y="6058732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8" name="object 311">
            <a:extLst>
              <a:ext uri="{FF2B5EF4-FFF2-40B4-BE49-F238E27FC236}">
                <a16:creationId xmlns:a16="http://schemas.microsoft.com/office/drawing/2014/main" id="{1BE554D5-9DBD-894D-87C3-AB21C24DBD6A}"/>
              </a:ext>
            </a:extLst>
          </p:cNvPr>
          <p:cNvSpPr/>
          <p:nvPr/>
        </p:nvSpPr>
        <p:spPr>
          <a:xfrm>
            <a:off x="6211283" y="6191014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9" name="object 312">
            <a:extLst>
              <a:ext uri="{FF2B5EF4-FFF2-40B4-BE49-F238E27FC236}">
                <a16:creationId xmlns:a16="http://schemas.microsoft.com/office/drawing/2014/main" id="{0D82E39A-4E22-1B4D-9B38-3C7D7B12951A}"/>
              </a:ext>
            </a:extLst>
          </p:cNvPr>
          <p:cNvSpPr/>
          <p:nvPr/>
        </p:nvSpPr>
        <p:spPr>
          <a:xfrm>
            <a:off x="6211283" y="6323296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0" name="object 313">
            <a:extLst>
              <a:ext uri="{FF2B5EF4-FFF2-40B4-BE49-F238E27FC236}">
                <a16:creationId xmlns:a16="http://schemas.microsoft.com/office/drawing/2014/main" id="{BC1484EF-C9D3-6C4C-B7D7-452CFAC7C1A5}"/>
              </a:ext>
            </a:extLst>
          </p:cNvPr>
          <p:cNvSpPr/>
          <p:nvPr/>
        </p:nvSpPr>
        <p:spPr>
          <a:xfrm>
            <a:off x="1281197" y="6455576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1" name="object 314">
            <a:extLst>
              <a:ext uri="{FF2B5EF4-FFF2-40B4-BE49-F238E27FC236}">
                <a16:creationId xmlns:a16="http://schemas.microsoft.com/office/drawing/2014/main" id="{8E12F80A-D188-7249-AF79-3EA865E1BBD1}"/>
              </a:ext>
            </a:extLst>
          </p:cNvPr>
          <p:cNvSpPr/>
          <p:nvPr/>
        </p:nvSpPr>
        <p:spPr>
          <a:xfrm>
            <a:off x="1816454" y="645624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52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2" name="object 315">
            <a:extLst>
              <a:ext uri="{FF2B5EF4-FFF2-40B4-BE49-F238E27FC236}">
                <a16:creationId xmlns:a16="http://schemas.microsoft.com/office/drawing/2014/main" id="{246A416E-B298-D34A-9D5B-D4C1D7F3AA0A}"/>
              </a:ext>
            </a:extLst>
          </p:cNvPr>
          <p:cNvSpPr/>
          <p:nvPr/>
        </p:nvSpPr>
        <p:spPr>
          <a:xfrm>
            <a:off x="4816381" y="645557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3" name="object 316">
            <a:extLst>
              <a:ext uri="{FF2B5EF4-FFF2-40B4-BE49-F238E27FC236}">
                <a16:creationId xmlns:a16="http://schemas.microsoft.com/office/drawing/2014/main" id="{CDDB3062-26B1-B74C-A128-EE8DC92F0194}"/>
              </a:ext>
            </a:extLst>
          </p:cNvPr>
          <p:cNvSpPr/>
          <p:nvPr/>
        </p:nvSpPr>
        <p:spPr>
          <a:xfrm>
            <a:off x="446031" y="1092201"/>
            <a:ext cx="0" cy="5492563"/>
          </a:xfrm>
          <a:custGeom>
            <a:avLst/>
            <a:gdLst/>
            <a:ahLst/>
            <a:cxnLst/>
            <a:rect l="l" t="t" r="r" b="b"/>
            <a:pathLst>
              <a:path h="6224905">
                <a:moveTo>
                  <a:pt x="0" y="0"/>
                </a:moveTo>
                <a:lnTo>
                  <a:pt x="0" y="6224691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4" name="object 317">
            <a:extLst>
              <a:ext uri="{FF2B5EF4-FFF2-40B4-BE49-F238E27FC236}">
                <a16:creationId xmlns:a16="http://schemas.microsoft.com/office/drawing/2014/main" id="{8243FA2F-CA9E-3E45-A720-5B9E350E7D74}"/>
              </a:ext>
            </a:extLst>
          </p:cNvPr>
          <p:cNvSpPr/>
          <p:nvPr/>
        </p:nvSpPr>
        <p:spPr>
          <a:xfrm>
            <a:off x="6319332" y="1092201"/>
            <a:ext cx="0" cy="5492563"/>
          </a:xfrm>
          <a:custGeom>
            <a:avLst/>
            <a:gdLst/>
            <a:ahLst/>
            <a:cxnLst/>
            <a:rect l="l" t="t" r="r" b="b"/>
            <a:pathLst>
              <a:path h="6224905">
                <a:moveTo>
                  <a:pt x="0" y="0"/>
                </a:moveTo>
                <a:lnTo>
                  <a:pt x="0" y="6224691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5" name="object 318">
            <a:extLst>
              <a:ext uri="{FF2B5EF4-FFF2-40B4-BE49-F238E27FC236}">
                <a16:creationId xmlns:a16="http://schemas.microsoft.com/office/drawing/2014/main" id="{D783EF47-ACF9-B74A-802C-1E37C76E35CB}"/>
              </a:ext>
            </a:extLst>
          </p:cNvPr>
          <p:cNvSpPr/>
          <p:nvPr/>
        </p:nvSpPr>
        <p:spPr>
          <a:xfrm>
            <a:off x="440055" y="1098177"/>
            <a:ext cx="5885329" cy="0"/>
          </a:xfrm>
          <a:custGeom>
            <a:avLst/>
            <a:gdLst/>
            <a:ahLst/>
            <a:cxnLst/>
            <a:rect l="l" t="t" r="r" b="b"/>
            <a:pathLst>
              <a:path w="6670040">
                <a:moveTo>
                  <a:pt x="0" y="0"/>
                </a:moveTo>
                <a:lnTo>
                  <a:pt x="6669954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6" name="object 319">
            <a:extLst>
              <a:ext uri="{FF2B5EF4-FFF2-40B4-BE49-F238E27FC236}">
                <a16:creationId xmlns:a16="http://schemas.microsoft.com/office/drawing/2014/main" id="{268BE43C-5002-C14E-9DE3-EE122EE3C0C5}"/>
              </a:ext>
            </a:extLst>
          </p:cNvPr>
          <p:cNvSpPr/>
          <p:nvPr/>
        </p:nvSpPr>
        <p:spPr>
          <a:xfrm>
            <a:off x="440055" y="6578599"/>
            <a:ext cx="5885329" cy="0"/>
          </a:xfrm>
          <a:custGeom>
            <a:avLst/>
            <a:gdLst/>
            <a:ahLst/>
            <a:cxnLst/>
            <a:rect l="l" t="t" r="r" b="b"/>
            <a:pathLst>
              <a:path w="6670040">
                <a:moveTo>
                  <a:pt x="0" y="0"/>
                </a:moveTo>
                <a:lnTo>
                  <a:pt x="6669954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7" name="object 320">
            <a:extLst>
              <a:ext uri="{FF2B5EF4-FFF2-40B4-BE49-F238E27FC236}">
                <a16:creationId xmlns:a16="http://schemas.microsoft.com/office/drawing/2014/main" id="{BAEC5430-7CEA-AD4C-B950-90C09C8A28E6}"/>
              </a:ext>
            </a:extLst>
          </p:cNvPr>
          <p:cNvSpPr txBox="1"/>
          <p:nvPr/>
        </p:nvSpPr>
        <p:spPr>
          <a:xfrm>
            <a:off x="718504" y="1163619"/>
            <a:ext cx="737347" cy="526513"/>
          </a:xfrm>
          <a:prstGeom prst="rect">
            <a:avLst/>
          </a:prstGeom>
        </p:spPr>
        <p:txBody>
          <a:bodyPr vert="horz" wrap="square" lIns="0" tIns="17929" rIns="0" bIns="0" rtlCol="0">
            <a:spAutoFit/>
          </a:bodyPr>
          <a:lstStyle/>
          <a:p>
            <a:pPr marL="11206" marR="4483" algn="just">
              <a:lnSpc>
                <a:spcPct val="96200"/>
              </a:lnSpc>
              <a:spcBef>
                <a:spcPts val="141"/>
              </a:spcBef>
            </a:pPr>
            <a:r>
              <a:rPr sz="1147" u="sng" spc="-1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MSR </a:t>
            </a:r>
            <a:r>
              <a:rPr sz="1147" u="sng" spc="-8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Launch </a:t>
            </a:r>
            <a:r>
              <a:rPr sz="1147" spc="-84" dirty="0">
                <a:latin typeface="Arial"/>
                <a:cs typeface="Arial"/>
              </a:rPr>
              <a:t> </a:t>
            </a:r>
            <a:r>
              <a:rPr sz="1147" u="sng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sz="1147" u="sng" spc="-8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1147" u="sng" spc="-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1147" u="sng" spc="-4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sz="1147" u="sng" spc="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r>
              <a:rPr sz="1147" u="sng" spc="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sz="1147" u="sng" spc="-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sz="1147" u="sng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sz="1147" u="sng" spc="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sz="1147" u="sng" spc="-4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 </a:t>
            </a:r>
            <a:r>
              <a:rPr sz="1147" spc="-31" dirty="0">
                <a:latin typeface="Arial"/>
                <a:cs typeface="Arial"/>
              </a:rPr>
              <a:t> </a:t>
            </a:r>
            <a:r>
              <a:rPr sz="1147" u="sng" spc="-7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Comparison</a:t>
            </a:r>
            <a:endParaRPr sz="1147">
              <a:latin typeface="Arial"/>
              <a:cs typeface="Arial"/>
            </a:endParaRPr>
          </a:p>
        </p:txBody>
      </p:sp>
      <p:sp>
        <p:nvSpPr>
          <p:cNvPr id="438" name="object 321">
            <a:extLst>
              <a:ext uri="{FF2B5EF4-FFF2-40B4-BE49-F238E27FC236}">
                <a16:creationId xmlns:a16="http://schemas.microsoft.com/office/drawing/2014/main" id="{75C57C7D-B437-314C-8062-104627D85FB1}"/>
              </a:ext>
            </a:extLst>
          </p:cNvPr>
          <p:cNvSpPr txBox="1"/>
          <p:nvPr/>
        </p:nvSpPr>
        <p:spPr>
          <a:xfrm>
            <a:off x="3819866" y="1106692"/>
            <a:ext cx="403412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spc="-296" dirty="0">
                <a:latin typeface="Arial"/>
                <a:cs typeface="Arial"/>
              </a:rPr>
              <a:t>E</a:t>
            </a:r>
            <a:r>
              <a:rPr sz="1765" spc="-331" dirty="0">
                <a:latin typeface="Arial"/>
                <a:cs typeface="Arial"/>
              </a:rPr>
              <a:t>R</a:t>
            </a:r>
            <a:r>
              <a:rPr sz="1765" spc="-207" dirty="0">
                <a:latin typeface="Arial"/>
                <a:cs typeface="Arial"/>
              </a:rPr>
              <a:t>O</a:t>
            </a:r>
            <a:endParaRPr sz="1765">
              <a:latin typeface="Arial"/>
              <a:cs typeface="Arial"/>
            </a:endParaRPr>
          </a:p>
        </p:txBody>
      </p:sp>
      <p:sp>
        <p:nvSpPr>
          <p:cNvPr id="439" name="object 322">
            <a:extLst>
              <a:ext uri="{FF2B5EF4-FFF2-40B4-BE49-F238E27FC236}">
                <a16:creationId xmlns:a16="http://schemas.microsoft.com/office/drawing/2014/main" id="{B309C411-B103-B04A-BF57-4A829BDD76C9}"/>
              </a:ext>
            </a:extLst>
          </p:cNvPr>
          <p:cNvSpPr txBox="1"/>
          <p:nvPr/>
        </p:nvSpPr>
        <p:spPr>
          <a:xfrm>
            <a:off x="2317303" y="1530274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2026</a:t>
            </a:r>
            <a:endParaRPr sz="1500">
              <a:latin typeface="Arial"/>
              <a:cs typeface="Arial"/>
            </a:endParaRPr>
          </a:p>
        </p:txBody>
      </p:sp>
      <p:sp>
        <p:nvSpPr>
          <p:cNvPr id="440" name="object 323">
            <a:extLst>
              <a:ext uri="{FF2B5EF4-FFF2-40B4-BE49-F238E27FC236}">
                <a16:creationId xmlns:a16="http://schemas.microsoft.com/office/drawing/2014/main" id="{A9C5F104-18E0-424D-8CE1-E06CF13DA3A5}"/>
              </a:ext>
            </a:extLst>
          </p:cNvPr>
          <p:cNvSpPr txBox="1"/>
          <p:nvPr/>
        </p:nvSpPr>
        <p:spPr>
          <a:xfrm>
            <a:off x="471880" y="4024705"/>
            <a:ext cx="345701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spc="-322" dirty="0">
                <a:latin typeface="Arial"/>
                <a:cs typeface="Arial"/>
              </a:rPr>
              <a:t>S</a:t>
            </a:r>
            <a:r>
              <a:rPr sz="1765" spc="-340" dirty="0">
                <a:latin typeface="Arial"/>
                <a:cs typeface="Arial"/>
              </a:rPr>
              <a:t>R</a:t>
            </a:r>
            <a:r>
              <a:rPr sz="1765" spc="-243" dirty="0">
                <a:latin typeface="Arial"/>
                <a:cs typeface="Arial"/>
              </a:rPr>
              <a:t>L</a:t>
            </a:r>
            <a:endParaRPr sz="1765">
              <a:latin typeface="Arial"/>
              <a:cs typeface="Arial"/>
            </a:endParaRPr>
          </a:p>
        </p:txBody>
      </p:sp>
      <p:sp>
        <p:nvSpPr>
          <p:cNvPr id="441" name="object 324">
            <a:extLst>
              <a:ext uri="{FF2B5EF4-FFF2-40B4-BE49-F238E27FC236}">
                <a16:creationId xmlns:a16="http://schemas.microsoft.com/office/drawing/2014/main" id="{B5DFB98B-F60D-AF4F-AC6A-B81C0E3A86B9}"/>
              </a:ext>
            </a:extLst>
          </p:cNvPr>
          <p:cNvSpPr txBox="1"/>
          <p:nvPr/>
        </p:nvSpPr>
        <p:spPr>
          <a:xfrm>
            <a:off x="1299693" y="2587214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2026</a:t>
            </a:r>
            <a:endParaRPr sz="1500">
              <a:latin typeface="Arial"/>
              <a:cs typeface="Arial"/>
            </a:endParaRPr>
          </a:p>
        </p:txBody>
      </p:sp>
      <p:sp>
        <p:nvSpPr>
          <p:cNvPr id="442" name="object 325">
            <a:extLst>
              <a:ext uri="{FF2B5EF4-FFF2-40B4-BE49-F238E27FC236}">
                <a16:creationId xmlns:a16="http://schemas.microsoft.com/office/drawing/2014/main" id="{962EFB51-8C87-5742-A833-AC4D6DFE5CAE}"/>
              </a:ext>
            </a:extLst>
          </p:cNvPr>
          <p:cNvSpPr txBox="1"/>
          <p:nvPr/>
        </p:nvSpPr>
        <p:spPr>
          <a:xfrm>
            <a:off x="2100209" y="2018403"/>
            <a:ext cx="845484" cy="2013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11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2031</a:t>
            </a:r>
            <a:endParaRPr sz="1235">
              <a:latin typeface="Arial"/>
              <a:cs typeface="Arial"/>
            </a:endParaRPr>
          </a:p>
        </p:txBody>
      </p:sp>
      <p:sp>
        <p:nvSpPr>
          <p:cNvPr id="443" name="object 326">
            <a:extLst>
              <a:ext uri="{FF2B5EF4-FFF2-40B4-BE49-F238E27FC236}">
                <a16:creationId xmlns:a16="http://schemas.microsoft.com/office/drawing/2014/main" id="{9A045BFA-216D-D54B-B656-30260F4727D2}"/>
              </a:ext>
            </a:extLst>
          </p:cNvPr>
          <p:cNvSpPr txBox="1"/>
          <p:nvPr/>
        </p:nvSpPr>
        <p:spPr>
          <a:xfrm>
            <a:off x="1985609" y="2216971"/>
            <a:ext cx="1076885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Atmosphere</a:t>
            </a:r>
            <a:endParaRPr sz="794">
              <a:latin typeface="Arial"/>
              <a:cs typeface="Arial"/>
            </a:endParaRPr>
          </a:p>
        </p:txBody>
      </p:sp>
      <p:sp>
        <p:nvSpPr>
          <p:cNvPr id="444" name="object 327">
            <a:extLst>
              <a:ext uri="{FF2B5EF4-FFF2-40B4-BE49-F238E27FC236}">
                <a16:creationId xmlns:a16="http://schemas.microsoft.com/office/drawing/2014/main" id="{562C37C1-5AE1-524D-91BF-9824953F0F85}"/>
              </a:ext>
            </a:extLst>
          </p:cNvPr>
          <p:cNvSpPr txBox="1"/>
          <p:nvPr/>
        </p:nvSpPr>
        <p:spPr>
          <a:xfrm>
            <a:off x="2142492" y="2348754"/>
            <a:ext cx="76312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</p:txBody>
      </p:sp>
      <p:sp>
        <p:nvSpPr>
          <p:cNvPr id="445" name="object 328">
            <a:extLst>
              <a:ext uri="{FF2B5EF4-FFF2-40B4-BE49-F238E27FC236}">
                <a16:creationId xmlns:a16="http://schemas.microsoft.com/office/drawing/2014/main" id="{B7366ACC-C364-3549-B2D2-3BB9B2F384AA}"/>
              </a:ext>
            </a:extLst>
          </p:cNvPr>
          <p:cNvSpPr txBox="1"/>
          <p:nvPr/>
        </p:nvSpPr>
        <p:spPr>
          <a:xfrm>
            <a:off x="2009515" y="2483224"/>
            <a:ext cx="102926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101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</p:txBody>
      </p:sp>
      <p:sp>
        <p:nvSpPr>
          <p:cNvPr id="446" name="object 329">
            <a:extLst>
              <a:ext uri="{FF2B5EF4-FFF2-40B4-BE49-F238E27FC236}">
                <a16:creationId xmlns:a16="http://schemas.microsoft.com/office/drawing/2014/main" id="{A57E3E49-72B1-5A44-B480-9AD2D643F56C}"/>
              </a:ext>
            </a:extLst>
          </p:cNvPr>
          <p:cNvSpPr txBox="1"/>
          <p:nvPr/>
        </p:nvSpPr>
        <p:spPr>
          <a:xfrm>
            <a:off x="2149963" y="2615004"/>
            <a:ext cx="747432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</a:t>
            </a:r>
            <a:r>
              <a:rPr sz="794" spc="-141" dirty="0">
                <a:latin typeface="Arial"/>
                <a:cs typeface="Arial"/>
              </a:rPr>
              <a:t> </a:t>
            </a:r>
            <a:r>
              <a:rPr sz="794" spc="-93" dirty="0">
                <a:latin typeface="Arial"/>
                <a:cs typeface="Arial"/>
              </a:rPr>
              <a:t>MRN</a:t>
            </a:r>
            <a:endParaRPr sz="794">
              <a:latin typeface="Arial"/>
              <a:cs typeface="Arial"/>
            </a:endParaRPr>
          </a:p>
        </p:txBody>
      </p:sp>
      <p:sp>
        <p:nvSpPr>
          <p:cNvPr id="447" name="object 330">
            <a:extLst>
              <a:ext uri="{FF2B5EF4-FFF2-40B4-BE49-F238E27FC236}">
                <a16:creationId xmlns:a16="http://schemas.microsoft.com/office/drawing/2014/main" id="{CDF7037A-C02B-314A-8A10-3DF26D19EED0}"/>
              </a:ext>
            </a:extLst>
          </p:cNvPr>
          <p:cNvSpPr txBox="1"/>
          <p:nvPr/>
        </p:nvSpPr>
        <p:spPr>
          <a:xfrm>
            <a:off x="2073761" y="2746786"/>
            <a:ext cx="900392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</p:txBody>
      </p:sp>
      <p:sp>
        <p:nvSpPr>
          <p:cNvPr id="448" name="object 331">
            <a:extLst>
              <a:ext uri="{FF2B5EF4-FFF2-40B4-BE49-F238E27FC236}">
                <a16:creationId xmlns:a16="http://schemas.microsoft.com/office/drawing/2014/main" id="{A00F76AC-F12A-7244-B16C-A7363039D3B9}"/>
              </a:ext>
            </a:extLst>
          </p:cNvPr>
          <p:cNvSpPr txBox="1"/>
          <p:nvPr/>
        </p:nvSpPr>
        <p:spPr>
          <a:xfrm>
            <a:off x="2137262" y="2878568"/>
            <a:ext cx="773206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62" dirty="0">
                <a:latin typeface="Arial"/>
                <a:cs typeface="Arial"/>
              </a:rPr>
              <a:t>Reference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41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</p:txBody>
      </p:sp>
      <p:sp>
        <p:nvSpPr>
          <p:cNvPr id="449" name="object 332">
            <a:extLst>
              <a:ext uri="{FF2B5EF4-FFF2-40B4-BE49-F238E27FC236}">
                <a16:creationId xmlns:a16="http://schemas.microsoft.com/office/drawing/2014/main" id="{841A442A-3E06-D24A-8897-94E69EDF99D7}"/>
              </a:ext>
            </a:extLst>
          </p:cNvPr>
          <p:cNvSpPr txBox="1"/>
          <p:nvPr/>
        </p:nvSpPr>
        <p:spPr>
          <a:xfrm>
            <a:off x="2269492" y="3010349"/>
            <a:ext cx="508747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5</a:t>
            </a:r>
            <a:r>
              <a:rPr sz="794" spc="-88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50" name="object 333">
            <a:extLst>
              <a:ext uri="{FF2B5EF4-FFF2-40B4-BE49-F238E27FC236}">
                <a16:creationId xmlns:a16="http://schemas.microsoft.com/office/drawing/2014/main" id="{872124F2-90FE-614F-A6E5-2E5B9DE3CCC7}"/>
              </a:ext>
            </a:extLst>
          </p:cNvPr>
          <p:cNvSpPr txBox="1"/>
          <p:nvPr/>
        </p:nvSpPr>
        <p:spPr>
          <a:xfrm>
            <a:off x="2213462" y="3142129"/>
            <a:ext cx="620806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7</a:t>
            </a:r>
            <a:r>
              <a:rPr sz="794" spc="-163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51" name="object 334">
            <a:extLst>
              <a:ext uri="{FF2B5EF4-FFF2-40B4-BE49-F238E27FC236}">
                <a16:creationId xmlns:a16="http://schemas.microsoft.com/office/drawing/2014/main" id="{E5790871-8374-E64D-A4AE-CF4EB847933D}"/>
              </a:ext>
            </a:extLst>
          </p:cNvPr>
          <p:cNvSpPr txBox="1"/>
          <p:nvPr/>
        </p:nvSpPr>
        <p:spPr>
          <a:xfrm>
            <a:off x="1829473" y="3276600"/>
            <a:ext cx="1389529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52" name="object 335">
            <a:extLst>
              <a:ext uri="{FF2B5EF4-FFF2-40B4-BE49-F238E27FC236}">
                <a16:creationId xmlns:a16="http://schemas.microsoft.com/office/drawing/2014/main" id="{50858E6E-84AC-3649-A92F-743F7C8EA76D}"/>
              </a:ext>
            </a:extLst>
          </p:cNvPr>
          <p:cNvSpPr txBox="1"/>
          <p:nvPr/>
        </p:nvSpPr>
        <p:spPr>
          <a:xfrm>
            <a:off x="3489308" y="2037116"/>
            <a:ext cx="1069601" cy="13512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590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9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2033</a:t>
            </a:r>
            <a:endParaRPr sz="1235">
              <a:latin typeface="Arial"/>
              <a:cs typeface="Arial"/>
            </a:endParaRPr>
          </a:p>
          <a:p>
            <a:pPr marL="7284" marR="560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31378" marR="24094" algn="ctr">
              <a:lnSpc>
                <a:spcPts val="1041"/>
              </a:lnSpc>
              <a:spcBef>
                <a:spcPts val="18"/>
              </a:spcBef>
            </a:pPr>
            <a:r>
              <a:rPr sz="794" spc="-71" dirty="0">
                <a:latin typeface="Arial"/>
                <a:cs typeface="Arial"/>
              </a:rPr>
              <a:t>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110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  </a:t>
            </a:r>
            <a:r>
              <a:rPr sz="794" spc="-66" dirty="0">
                <a:latin typeface="Arial"/>
                <a:cs typeface="Arial"/>
              </a:rPr>
              <a:t>Relay:</a:t>
            </a:r>
            <a:r>
              <a:rPr sz="794" spc="-75" dirty="0">
                <a:latin typeface="Arial"/>
                <a:cs typeface="Arial"/>
              </a:rPr>
              <a:t> </a:t>
            </a:r>
            <a:r>
              <a:rPr sz="794" spc="-93" dirty="0">
                <a:latin typeface="Arial"/>
                <a:cs typeface="Arial"/>
              </a:rPr>
              <a:t>MRN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</a:t>
            </a:r>
            <a:r>
              <a:rPr sz="794" spc="-106" dirty="0">
                <a:latin typeface="Arial"/>
                <a:cs typeface="Arial"/>
              </a:rPr>
              <a:t>NOT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  <a:p>
            <a:pPr marL="224690" marR="218526" algn="ctr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72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6</a:t>
            </a:r>
            <a:r>
              <a:rPr sz="794" spc="-163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22413" marR="15129" indent="212923">
              <a:lnSpc>
                <a:spcPts val="1059"/>
              </a:lnSpc>
              <a:spcBef>
                <a:spcPts val="31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7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53" name="object 336">
            <a:extLst>
              <a:ext uri="{FF2B5EF4-FFF2-40B4-BE49-F238E27FC236}">
                <a16:creationId xmlns:a16="http://schemas.microsoft.com/office/drawing/2014/main" id="{A1B37A4F-9FE0-A747-871D-31F7F13691C9}"/>
              </a:ext>
            </a:extLst>
          </p:cNvPr>
          <p:cNvSpPr txBox="1"/>
          <p:nvPr/>
        </p:nvSpPr>
        <p:spPr>
          <a:xfrm>
            <a:off x="4840606" y="2037116"/>
            <a:ext cx="1367118" cy="13512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0636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1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155770" marR="149046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179864" marR="173140" algn="ctr">
              <a:lnSpc>
                <a:spcPts val="1041"/>
              </a:lnSpc>
              <a:spcBef>
                <a:spcPts val="18"/>
              </a:spcBef>
            </a:pPr>
            <a:r>
              <a:rPr sz="794" spc="-71" dirty="0">
                <a:latin typeface="Arial"/>
                <a:cs typeface="Arial"/>
              </a:rPr>
              <a:t>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110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  </a:t>
            </a:r>
            <a:r>
              <a:rPr sz="794" spc="-66" dirty="0">
                <a:latin typeface="Arial"/>
                <a:cs typeface="Arial"/>
              </a:rPr>
              <a:t>Relay:</a:t>
            </a:r>
            <a:r>
              <a:rPr sz="794" spc="-75" dirty="0">
                <a:latin typeface="Arial"/>
                <a:cs typeface="Arial"/>
              </a:rPr>
              <a:t> </a:t>
            </a:r>
            <a:r>
              <a:rPr sz="794" spc="-93" dirty="0">
                <a:latin typeface="Arial"/>
                <a:cs typeface="Arial"/>
              </a:rPr>
              <a:t>MRN</a:t>
            </a:r>
            <a:endParaRPr sz="794">
              <a:latin typeface="Arial"/>
              <a:cs typeface="Arial"/>
            </a:endParaRPr>
          </a:p>
          <a:p>
            <a:pPr marL="148486">
              <a:spcBef>
                <a:spcPts val="31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</a:t>
            </a:r>
            <a:r>
              <a:rPr sz="794" spc="-106" dirty="0">
                <a:latin typeface="Arial"/>
                <a:cs typeface="Arial"/>
              </a:rPr>
              <a:t>NOT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  <a:p>
            <a:pPr marL="161934" marR="155770" algn="ctr">
              <a:lnSpc>
                <a:spcPct val="108900"/>
              </a:lnSpc>
            </a:pPr>
            <a:r>
              <a:rPr sz="794" spc="-31" dirty="0">
                <a:latin typeface="Arial"/>
                <a:cs typeface="Arial"/>
              </a:rPr>
              <a:t>More </a:t>
            </a:r>
            <a:r>
              <a:rPr sz="794" spc="-57" dirty="0">
                <a:latin typeface="Arial"/>
                <a:cs typeface="Arial"/>
              </a:rPr>
              <a:t>Challenging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4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7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106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54" name="object 337">
            <a:extLst>
              <a:ext uri="{FF2B5EF4-FFF2-40B4-BE49-F238E27FC236}">
                <a16:creationId xmlns:a16="http://schemas.microsoft.com/office/drawing/2014/main" id="{07E13888-40FE-5547-920E-FCC110990743}"/>
              </a:ext>
            </a:extLst>
          </p:cNvPr>
          <p:cNvSpPr txBox="1"/>
          <p:nvPr/>
        </p:nvSpPr>
        <p:spPr>
          <a:xfrm>
            <a:off x="1299693" y="4104042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2028</a:t>
            </a:r>
            <a:endParaRPr sz="1500">
              <a:latin typeface="Arial"/>
              <a:cs typeface="Arial"/>
            </a:endParaRPr>
          </a:p>
        </p:txBody>
      </p:sp>
      <p:sp>
        <p:nvSpPr>
          <p:cNvPr id="455" name="object 338">
            <a:extLst>
              <a:ext uri="{FF2B5EF4-FFF2-40B4-BE49-F238E27FC236}">
                <a16:creationId xmlns:a16="http://schemas.microsoft.com/office/drawing/2014/main" id="{E9BBF4B7-7F66-FF44-A679-A0A03AC54D67}"/>
              </a:ext>
            </a:extLst>
          </p:cNvPr>
          <p:cNvSpPr txBox="1"/>
          <p:nvPr/>
        </p:nvSpPr>
        <p:spPr>
          <a:xfrm>
            <a:off x="3600171" y="3537921"/>
            <a:ext cx="845484" cy="2013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11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2033</a:t>
            </a:r>
            <a:endParaRPr sz="1235">
              <a:latin typeface="Arial"/>
              <a:cs typeface="Arial"/>
            </a:endParaRPr>
          </a:p>
        </p:txBody>
      </p:sp>
      <p:sp>
        <p:nvSpPr>
          <p:cNvPr id="456" name="object 339">
            <a:extLst>
              <a:ext uri="{FF2B5EF4-FFF2-40B4-BE49-F238E27FC236}">
                <a16:creationId xmlns:a16="http://schemas.microsoft.com/office/drawing/2014/main" id="{4A164E4A-7649-BD44-A89B-3675FE8CBA4A}"/>
              </a:ext>
            </a:extLst>
          </p:cNvPr>
          <p:cNvSpPr txBox="1"/>
          <p:nvPr/>
        </p:nvSpPr>
        <p:spPr>
          <a:xfrm>
            <a:off x="3485572" y="3736490"/>
            <a:ext cx="1076885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Atmosphere</a:t>
            </a:r>
            <a:endParaRPr sz="794">
              <a:latin typeface="Arial"/>
              <a:cs typeface="Arial"/>
            </a:endParaRPr>
          </a:p>
        </p:txBody>
      </p:sp>
      <p:sp>
        <p:nvSpPr>
          <p:cNvPr id="457" name="object 340">
            <a:extLst>
              <a:ext uri="{FF2B5EF4-FFF2-40B4-BE49-F238E27FC236}">
                <a16:creationId xmlns:a16="http://schemas.microsoft.com/office/drawing/2014/main" id="{A13AE92B-CB1A-8B4B-80CF-1764C0D04B36}"/>
              </a:ext>
            </a:extLst>
          </p:cNvPr>
          <p:cNvSpPr txBox="1"/>
          <p:nvPr/>
        </p:nvSpPr>
        <p:spPr>
          <a:xfrm>
            <a:off x="3642455" y="3868271"/>
            <a:ext cx="76312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</p:txBody>
      </p:sp>
      <p:sp>
        <p:nvSpPr>
          <p:cNvPr id="458" name="object 341">
            <a:extLst>
              <a:ext uri="{FF2B5EF4-FFF2-40B4-BE49-F238E27FC236}">
                <a16:creationId xmlns:a16="http://schemas.microsoft.com/office/drawing/2014/main" id="{234EAE8D-109D-DB44-AE4E-EB2B74C19B11}"/>
              </a:ext>
            </a:extLst>
          </p:cNvPr>
          <p:cNvSpPr txBox="1"/>
          <p:nvPr/>
        </p:nvSpPr>
        <p:spPr>
          <a:xfrm>
            <a:off x="3386213" y="4000052"/>
            <a:ext cx="127579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88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</p:txBody>
      </p:sp>
      <p:sp>
        <p:nvSpPr>
          <p:cNvPr id="459" name="object 342">
            <a:extLst>
              <a:ext uri="{FF2B5EF4-FFF2-40B4-BE49-F238E27FC236}">
                <a16:creationId xmlns:a16="http://schemas.microsoft.com/office/drawing/2014/main" id="{4EEF533E-4732-CF42-BFC4-BAA1FAFCFDE2}"/>
              </a:ext>
            </a:extLst>
          </p:cNvPr>
          <p:cNvSpPr txBox="1"/>
          <p:nvPr/>
        </p:nvSpPr>
        <p:spPr>
          <a:xfrm>
            <a:off x="3448966" y="4131834"/>
            <a:ext cx="1150284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(+2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</a:t>
            </a:r>
            <a:endParaRPr sz="794">
              <a:latin typeface="Arial"/>
              <a:cs typeface="Arial"/>
            </a:endParaRPr>
          </a:p>
        </p:txBody>
      </p:sp>
      <p:sp>
        <p:nvSpPr>
          <p:cNvPr id="460" name="object 343">
            <a:extLst>
              <a:ext uri="{FF2B5EF4-FFF2-40B4-BE49-F238E27FC236}">
                <a16:creationId xmlns:a16="http://schemas.microsoft.com/office/drawing/2014/main" id="{622AE8FD-51FF-8141-B08F-A68A3B657981}"/>
              </a:ext>
            </a:extLst>
          </p:cNvPr>
          <p:cNvSpPr txBox="1"/>
          <p:nvPr/>
        </p:nvSpPr>
        <p:spPr>
          <a:xfrm>
            <a:off x="3573724" y="4266304"/>
            <a:ext cx="900392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</p:txBody>
      </p:sp>
      <p:sp>
        <p:nvSpPr>
          <p:cNvPr id="461" name="object 344">
            <a:extLst>
              <a:ext uri="{FF2B5EF4-FFF2-40B4-BE49-F238E27FC236}">
                <a16:creationId xmlns:a16="http://schemas.microsoft.com/office/drawing/2014/main" id="{E4DC5F75-D738-EB40-9749-6315D49DC013}"/>
              </a:ext>
            </a:extLst>
          </p:cNvPr>
          <p:cNvSpPr txBox="1"/>
          <p:nvPr/>
        </p:nvSpPr>
        <p:spPr>
          <a:xfrm>
            <a:off x="3702967" y="4398084"/>
            <a:ext cx="641537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5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</p:txBody>
      </p:sp>
      <p:sp>
        <p:nvSpPr>
          <p:cNvPr id="462" name="object 345">
            <a:extLst>
              <a:ext uri="{FF2B5EF4-FFF2-40B4-BE49-F238E27FC236}">
                <a16:creationId xmlns:a16="http://schemas.microsoft.com/office/drawing/2014/main" id="{B64303A7-C2F4-F64C-83ED-D786ED792FB4}"/>
              </a:ext>
            </a:extLst>
          </p:cNvPr>
          <p:cNvSpPr txBox="1"/>
          <p:nvPr/>
        </p:nvSpPr>
        <p:spPr>
          <a:xfrm>
            <a:off x="3769454" y="4529866"/>
            <a:ext cx="508747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6</a:t>
            </a:r>
            <a:r>
              <a:rPr sz="794" spc="-88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63" name="object 346">
            <a:extLst>
              <a:ext uri="{FF2B5EF4-FFF2-40B4-BE49-F238E27FC236}">
                <a16:creationId xmlns:a16="http://schemas.microsoft.com/office/drawing/2014/main" id="{8EF00E03-14CB-9D42-BD33-C19B50BB44B3}"/>
              </a:ext>
            </a:extLst>
          </p:cNvPr>
          <p:cNvSpPr txBox="1"/>
          <p:nvPr/>
        </p:nvSpPr>
        <p:spPr>
          <a:xfrm>
            <a:off x="3713425" y="4661648"/>
            <a:ext cx="620806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63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64" name="object 347">
            <a:extLst>
              <a:ext uri="{FF2B5EF4-FFF2-40B4-BE49-F238E27FC236}">
                <a16:creationId xmlns:a16="http://schemas.microsoft.com/office/drawing/2014/main" id="{F5BA6492-FA70-0144-A3E7-469066CF254E}"/>
              </a:ext>
            </a:extLst>
          </p:cNvPr>
          <p:cNvSpPr txBox="1"/>
          <p:nvPr/>
        </p:nvSpPr>
        <p:spPr>
          <a:xfrm>
            <a:off x="1897456" y="3556634"/>
            <a:ext cx="1253378" cy="134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483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2033</a:t>
            </a:r>
            <a:endParaRPr sz="1235">
              <a:latin typeface="Arial"/>
              <a:cs typeface="Arial"/>
            </a:endParaRPr>
          </a:p>
          <a:p>
            <a:pPr marL="99177" marR="92453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87148" indent="-124952">
              <a:spcBef>
                <a:spcPts val="84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(+2</a:t>
            </a:r>
            <a:r>
              <a:rPr sz="794" spc="-141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</a:t>
            </a:r>
            <a:endParaRPr sz="794">
              <a:latin typeface="Arial"/>
              <a:cs typeface="Arial"/>
            </a:endParaRPr>
          </a:p>
          <a:p>
            <a:pPr marL="332832" marR="180984" indent="-145684">
              <a:lnSpc>
                <a:spcPct val="108900"/>
              </a:lnSpc>
              <a:spcBef>
                <a:spcPts val="1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Observed  </a:t>
            </a:r>
            <a:r>
              <a:rPr sz="794" spc="-71" dirty="0">
                <a:latin typeface="Arial"/>
                <a:cs typeface="Arial"/>
              </a:rPr>
              <a:t>Easier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7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114305" marR="108143" indent="212923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9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5" name="object 348">
            <a:extLst>
              <a:ext uri="{FF2B5EF4-FFF2-40B4-BE49-F238E27FC236}">
                <a16:creationId xmlns:a16="http://schemas.microsoft.com/office/drawing/2014/main" id="{EEDC837B-2FF0-CD43-A527-CF6C3D06DD4C}"/>
              </a:ext>
            </a:extLst>
          </p:cNvPr>
          <p:cNvSpPr txBox="1"/>
          <p:nvPr/>
        </p:nvSpPr>
        <p:spPr>
          <a:xfrm>
            <a:off x="3500513" y="4793429"/>
            <a:ext cx="104719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1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6" name="object 349">
            <a:extLst>
              <a:ext uri="{FF2B5EF4-FFF2-40B4-BE49-F238E27FC236}">
                <a16:creationId xmlns:a16="http://schemas.microsoft.com/office/drawing/2014/main" id="{A70D3374-0B1E-E948-80D5-5AC74BFF88BA}"/>
              </a:ext>
            </a:extLst>
          </p:cNvPr>
          <p:cNvSpPr txBox="1"/>
          <p:nvPr/>
        </p:nvSpPr>
        <p:spPr>
          <a:xfrm>
            <a:off x="4897383" y="3556634"/>
            <a:ext cx="1253378" cy="134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483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99177" marR="92453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96674">
              <a:spcBef>
                <a:spcPts val="84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(+2</a:t>
            </a:r>
            <a:r>
              <a:rPr sz="794" spc="-101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</a:t>
            </a:r>
            <a:endParaRPr sz="794">
              <a:latin typeface="Arial"/>
              <a:cs typeface="Arial"/>
            </a:endParaRPr>
          </a:p>
          <a:p>
            <a:pPr marL="91333" marR="85169" algn="ctr">
              <a:lnSpc>
                <a:spcPct val="108900"/>
              </a:lnSpc>
              <a:spcBef>
                <a:spcPts val="1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</a:t>
            </a:r>
            <a:r>
              <a:rPr sz="794" spc="-106" dirty="0">
                <a:latin typeface="Arial"/>
                <a:cs typeface="Arial"/>
              </a:rPr>
              <a:t>NOT </a:t>
            </a:r>
            <a:r>
              <a:rPr sz="794" spc="-66" dirty="0">
                <a:latin typeface="Arial"/>
                <a:cs typeface="Arial"/>
              </a:rPr>
              <a:t>Observed  </a:t>
            </a:r>
            <a:r>
              <a:rPr sz="794" spc="-31" dirty="0">
                <a:latin typeface="Arial"/>
                <a:cs typeface="Arial"/>
              </a:rPr>
              <a:t>More </a:t>
            </a:r>
            <a:r>
              <a:rPr sz="794" spc="-57" dirty="0">
                <a:latin typeface="Arial"/>
                <a:cs typeface="Arial"/>
              </a:rPr>
              <a:t>Challenging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113746" marR="108143" indent="212923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9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7" name="object 350">
            <a:extLst>
              <a:ext uri="{FF2B5EF4-FFF2-40B4-BE49-F238E27FC236}">
                <a16:creationId xmlns:a16="http://schemas.microsoft.com/office/drawing/2014/main" id="{FA74C416-047E-1E4A-91B7-6E95B9A02469}"/>
              </a:ext>
            </a:extLst>
          </p:cNvPr>
          <p:cNvSpPr txBox="1"/>
          <p:nvPr/>
        </p:nvSpPr>
        <p:spPr>
          <a:xfrm>
            <a:off x="1299693" y="5623559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2030</a:t>
            </a:r>
            <a:endParaRPr sz="1500">
              <a:latin typeface="Arial"/>
              <a:cs typeface="Arial"/>
            </a:endParaRPr>
          </a:p>
        </p:txBody>
      </p:sp>
      <p:sp>
        <p:nvSpPr>
          <p:cNvPr id="468" name="object 351">
            <a:extLst>
              <a:ext uri="{FF2B5EF4-FFF2-40B4-BE49-F238E27FC236}">
                <a16:creationId xmlns:a16="http://schemas.microsoft.com/office/drawing/2014/main" id="{88A68E6B-43C2-A04E-8429-721B7DBE19CF}"/>
              </a:ext>
            </a:extLst>
          </p:cNvPr>
          <p:cNvSpPr txBox="1"/>
          <p:nvPr/>
        </p:nvSpPr>
        <p:spPr>
          <a:xfrm>
            <a:off x="1840679" y="5073462"/>
            <a:ext cx="1367118" cy="1388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0636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1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106462" marR="99738" algn="ctr">
              <a:lnSpc>
                <a:spcPts val="1059"/>
              </a:lnSpc>
              <a:spcBef>
                <a:spcPts val="26"/>
              </a:spcBef>
            </a:pPr>
            <a:r>
              <a:rPr sz="794" spc="-44" dirty="0">
                <a:latin typeface="Arial"/>
                <a:cs typeface="Arial"/>
              </a:rPr>
              <a:t>Unfavorable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Nuclear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56593">
              <a:spcBef>
                <a:spcPts val="31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19349" marR="112625" algn="ctr">
              <a:lnSpc>
                <a:spcPct val="108900"/>
              </a:lnSpc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(+5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  </a:t>
            </a: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Observed  </a:t>
            </a: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106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53" dirty="0">
                <a:latin typeface="Arial"/>
                <a:cs typeface="Arial"/>
              </a:rPr>
              <a:t>11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4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53" dirty="0">
                <a:latin typeface="Arial"/>
                <a:cs typeface="Arial"/>
              </a:rPr>
              <a:t>12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9" name="object 352">
            <a:extLst>
              <a:ext uri="{FF2B5EF4-FFF2-40B4-BE49-F238E27FC236}">
                <a16:creationId xmlns:a16="http://schemas.microsoft.com/office/drawing/2014/main" id="{EA262B00-F882-8445-BA53-28261E0064A0}"/>
              </a:ext>
            </a:extLst>
          </p:cNvPr>
          <p:cNvSpPr txBox="1"/>
          <p:nvPr/>
        </p:nvSpPr>
        <p:spPr>
          <a:xfrm>
            <a:off x="3397419" y="5073462"/>
            <a:ext cx="1253378" cy="1374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483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49869" marR="43145" algn="ctr">
              <a:lnSpc>
                <a:spcPts val="1059"/>
              </a:lnSpc>
              <a:spcBef>
                <a:spcPts val="26"/>
              </a:spcBef>
            </a:pPr>
            <a:r>
              <a:rPr sz="794" spc="-44" dirty="0">
                <a:latin typeface="Arial"/>
                <a:cs typeface="Arial"/>
              </a:rPr>
              <a:t>Unfavorable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Nuclear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62196" marR="56032" algn="ctr">
              <a:lnSpc>
                <a:spcPct val="108900"/>
              </a:lnSpc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(+5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  </a:t>
            </a: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Observed  </a:t>
            </a: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  <a:p>
            <a:pPr marL="359167">
              <a:spcBef>
                <a:spcPts val="106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53" dirty="0">
                <a:latin typeface="Arial"/>
                <a:cs typeface="Arial"/>
              </a:rPr>
              <a:t>10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113746" marR="108143" indent="188829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53" dirty="0">
                <a:latin typeface="Arial"/>
                <a:cs typeface="Arial"/>
              </a:rPr>
              <a:t>12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70" name="object 353">
            <a:extLst>
              <a:ext uri="{FF2B5EF4-FFF2-40B4-BE49-F238E27FC236}">
                <a16:creationId xmlns:a16="http://schemas.microsoft.com/office/drawing/2014/main" id="{11B4C38D-9F28-304B-98D6-3FCE2D494F44}"/>
              </a:ext>
            </a:extLst>
          </p:cNvPr>
          <p:cNvSpPr txBox="1"/>
          <p:nvPr/>
        </p:nvSpPr>
        <p:spPr>
          <a:xfrm>
            <a:off x="4840606" y="5073462"/>
            <a:ext cx="1367118" cy="13897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0636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1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106462" marR="99738" algn="ctr">
              <a:lnSpc>
                <a:spcPts val="1059"/>
              </a:lnSpc>
              <a:spcBef>
                <a:spcPts val="26"/>
              </a:spcBef>
            </a:pPr>
            <a:r>
              <a:rPr sz="794" spc="-44" dirty="0">
                <a:latin typeface="Arial"/>
                <a:cs typeface="Arial"/>
              </a:rPr>
              <a:t>Unfavorable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Nuclear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56593">
              <a:spcBef>
                <a:spcPts val="31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19349" marR="112625" algn="ctr">
              <a:lnSpc>
                <a:spcPct val="108900"/>
              </a:lnSpc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(+5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  </a:t>
            </a: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71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  <a:p>
            <a:pPr marL="161934" marR="155770" algn="ctr">
              <a:lnSpc>
                <a:spcPts val="1059"/>
              </a:lnSpc>
              <a:spcBef>
                <a:spcPts val="31"/>
              </a:spcBef>
            </a:pPr>
            <a:r>
              <a:rPr sz="794" spc="-31" dirty="0">
                <a:latin typeface="Arial"/>
                <a:cs typeface="Arial"/>
              </a:rPr>
              <a:t>More </a:t>
            </a:r>
            <a:r>
              <a:rPr sz="794" spc="-57" dirty="0">
                <a:latin typeface="Arial"/>
                <a:cs typeface="Arial"/>
              </a:rPr>
              <a:t>Challenging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35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53" dirty="0">
                <a:latin typeface="Arial"/>
                <a:cs typeface="Arial"/>
              </a:rPr>
              <a:t>12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4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71" name="object 354">
            <a:extLst>
              <a:ext uri="{FF2B5EF4-FFF2-40B4-BE49-F238E27FC236}">
                <a16:creationId xmlns:a16="http://schemas.microsoft.com/office/drawing/2014/main" id="{AF2D2E5C-67D3-4247-B566-704FBD805B50}"/>
              </a:ext>
            </a:extLst>
          </p:cNvPr>
          <p:cNvSpPr/>
          <p:nvPr/>
        </p:nvSpPr>
        <p:spPr>
          <a:xfrm>
            <a:off x="2503318" y="1095609"/>
            <a:ext cx="1261859" cy="267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72" name="object 355">
            <a:extLst>
              <a:ext uri="{FF2B5EF4-FFF2-40B4-BE49-F238E27FC236}">
                <a16:creationId xmlns:a16="http://schemas.microsoft.com/office/drawing/2014/main" id="{3F9F3B97-C9A6-1D41-B171-241C8C0613E3}"/>
              </a:ext>
            </a:extLst>
          </p:cNvPr>
          <p:cNvSpPr/>
          <p:nvPr/>
        </p:nvSpPr>
        <p:spPr>
          <a:xfrm>
            <a:off x="268942" y="4353166"/>
            <a:ext cx="841395" cy="366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graphicFrame>
        <p:nvGraphicFramePr>
          <p:cNvPr id="473" name="object 356">
            <a:extLst>
              <a:ext uri="{FF2B5EF4-FFF2-40B4-BE49-F238E27FC236}">
                <a16:creationId xmlns:a16="http://schemas.microsoft.com/office/drawing/2014/main" id="{3E4748C9-559A-C24A-8B7C-3A5DB2426ACF}"/>
              </a:ext>
            </a:extLst>
          </p:cNvPr>
          <p:cNvGraphicFramePr>
            <a:graphicFrameLocks noGrp="1"/>
          </p:cNvGraphicFramePr>
          <p:nvPr/>
        </p:nvGraphicFramePr>
        <p:xfrm>
          <a:off x="6774644" y="1223132"/>
          <a:ext cx="1855134" cy="717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5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spc="-25" dirty="0">
                          <a:latin typeface="Arial"/>
                          <a:cs typeface="Arial"/>
                        </a:rPr>
                        <a:t>26/26/31 </a:t>
                      </a:r>
                      <a:r>
                        <a:rPr sz="1100" spc="-80" dirty="0">
                          <a:latin typeface="Arial"/>
                          <a:cs typeface="Arial"/>
                        </a:rPr>
                        <a:t>Reference</a:t>
                      </a:r>
                      <a:r>
                        <a:rPr sz="110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95" dirty="0">
                          <a:latin typeface="Arial"/>
                          <a:cs typeface="Arial"/>
                        </a:rPr>
                        <a:t>Design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80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6D8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Slightly 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Worse 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11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26/26/31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2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spc="-75" dirty="0">
                          <a:latin typeface="Arial"/>
                          <a:cs typeface="Arial"/>
                        </a:rPr>
                        <a:t>Worse 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11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26/26/31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48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spc="-55" dirty="0">
                          <a:latin typeface="Arial"/>
                          <a:cs typeface="Arial"/>
                        </a:rPr>
                        <a:t>Much 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Worse 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11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26/26/31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280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4" name="object 357">
            <a:extLst>
              <a:ext uri="{FF2B5EF4-FFF2-40B4-BE49-F238E27FC236}">
                <a16:creationId xmlns:a16="http://schemas.microsoft.com/office/drawing/2014/main" id="{693878AC-6539-9B41-B105-02110F55EC78}"/>
              </a:ext>
            </a:extLst>
          </p:cNvPr>
          <p:cNvSpPr txBox="1"/>
          <p:nvPr/>
        </p:nvSpPr>
        <p:spPr>
          <a:xfrm>
            <a:off x="6394188" y="2168562"/>
            <a:ext cx="2476762" cy="87309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80162" marR="4483" indent="-268956">
              <a:spcBef>
                <a:spcPts val="88"/>
              </a:spcBef>
              <a:buChar char="•"/>
              <a:tabLst>
                <a:tab pos="279602" algn="l"/>
                <a:tab pos="280162" algn="l"/>
              </a:tabLst>
            </a:pPr>
            <a:r>
              <a:rPr sz="1400" spc="-132" dirty="0">
                <a:latin typeface="Arial"/>
                <a:cs typeface="Arial"/>
              </a:rPr>
              <a:t>Each </a:t>
            </a:r>
            <a:r>
              <a:rPr sz="1400" spc="-18" dirty="0">
                <a:latin typeface="Arial"/>
                <a:cs typeface="Arial"/>
              </a:rPr>
              <a:t>opportunity </a:t>
            </a:r>
            <a:r>
              <a:rPr sz="1400" spc="-71" dirty="0">
                <a:latin typeface="Arial"/>
                <a:cs typeface="Arial"/>
              </a:rPr>
              <a:t>is </a:t>
            </a:r>
            <a:r>
              <a:rPr sz="1400" spc="-57" dirty="0">
                <a:latin typeface="Arial"/>
                <a:cs typeface="Arial"/>
              </a:rPr>
              <a:t>evaluated  </a:t>
            </a:r>
            <a:r>
              <a:rPr sz="1400" spc="-84" dirty="0">
                <a:latin typeface="Arial"/>
                <a:cs typeface="Arial"/>
              </a:rPr>
              <a:t>based </a:t>
            </a:r>
            <a:r>
              <a:rPr sz="1400" spc="-44" dirty="0">
                <a:latin typeface="Arial"/>
                <a:cs typeface="Arial"/>
              </a:rPr>
              <a:t>upon</a:t>
            </a:r>
            <a:r>
              <a:rPr lang="en-US" sz="1400" spc="-44" dirty="0">
                <a:latin typeface="Arial"/>
                <a:cs typeface="Arial"/>
              </a:rPr>
              <a:t> SRL</a:t>
            </a:r>
            <a:r>
              <a:rPr sz="1400" spc="-44" dirty="0">
                <a:latin typeface="Arial"/>
                <a:cs typeface="Arial"/>
              </a:rPr>
              <a:t> </a:t>
            </a:r>
            <a:r>
              <a:rPr sz="1400" spc="-66" dirty="0">
                <a:latin typeface="Arial"/>
                <a:cs typeface="Arial"/>
              </a:rPr>
              <a:t>and</a:t>
            </a:r>
            <a:r>
              <a:rPr lang="en-US" sz="1400" spc="-66" dirty="0">
                <a:latin typeface="Arial"/>
                <a:cs typeface="Arial"/>
              </a:rPr>
              <a:t> ERO</a:t>
            </a:r>
            <a:r>
              <a:rPr sz="1400" spc="-216" dirty="0">
                <a:latin typeface="Arial"/>
                <a:cs typeface="Arial"/>
              </a:rPr>
              <a:t>  </a:t>
            </a:r>
            <a:r>
              <a:rPr sz="1400" spc="-71" dirty="0">
                <a:latin typeface="Arial"/>
                <a:cs typeface="Arial"/>
              </a:rPr>
              <a:t>designed </a:t>
            </a:r>
            <a:r>
              <a:rPr sz="1400" spc="-53" dirty="0">
                <a:latin typeface="Arial"/>
                <a:cs typeface="Arial"/>
              </a:rPr>
              <a:t>specifically </a:t>
            </a:r>
            <a:r>
              <a:rPr sz="1400" spc="-9" dirty="0">
                <a:latin typeface="Arial"/>
                <a:cs typeface="Arial"/>
              </a:rPr>
              <a:t>for </a:t>
            </a:r>
            <a:r>
              <a:rPr sz="1400" spc="-4" dirty="0">
                <a:latin typeface="Arial"/>
                <a:cs typeface="Arial"/>
              </a:rPr>
              <a:t>that  </a:t>
            </a:r>
            <a:r>
              <a:rPr sz="1400" spc="-18" dirty="0">
                <a:latin typeface="Arial"/>
                <a:cs typeface="Arial"/>
              </a:rPr>
              <a:t>opportunity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5" name="object 358">
            <a:extLst>
              <a:ext uri="{FF2B5EF4-FFF2-40B4-BE49-F238E27FC236}">
                <a16:creationId xmlns:a16="http://schemas.microsoft.com/office/drawing/2014/main" id="{A10FD23B-969E-7248-990C-3CA76D3090D3}"/>
              </a:ext>
            </a:extLst>
          </p:cNvPr>
          <p:cNvSpPr txBox="1"/>
          <p:nvPr/>
        </p:nvSpPr>
        <p:spPr>
          <a:xfrm>
            <a:off x="6394188" y="3177091"/>
            <a:ext cx="247676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80162" indent="-268956">
              <a:spcBef>
                <a:spcPts val="88"/>
              </a:spcBef>
              <a:buChar char="•"/>
              <a:tabLst>
                <a:tab pos="279602" algn="l"/>
                <a:tab pos="280162" algn="l"/>
              </a:tabLst>
            </a:pPr>
            <a:r>
              <a:rPr sz="1400" spc="-110" dirty="0">
                <a:latin typeface="Arial"/>
                <a:cs typeface="Arial"/>
              </a:rPr>
              <a:t>MRN </a:t>
            </a:r>
            <a:r>
              <a:rPr sz="1400" spc="-115" dirty="0">
                <a:latin typeface="Arial"/>
                <a:cs typeface="Arial"/>
              </a:rPr>
              <a:t>= </a:t>
            </a:r>
            <a:r>
              <a:rPr sz="1400" spc="-57" dirty="0">
                <a:latin typeface="Arial"/>
                <a:cs typeface="Arial"/>
              </a:rPr>
              <a:t>Mars </a:t>
            </a:r>
            <a:r>
              <a:rPr sz="1400" spc="-106" dirty="0">
                <a:latin typeface="Arial"/>
                <a:cs typeface="Arial"/>
              </a:rPr>
              <a:t>Relay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Network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709613" algn="l"/>
              </a:tabLst>
            </a:pPr>
            <a:r>
              <a:rPr sz="1400" spc="-119" dirty="0">
                <a:latin typeface="Arial"/>
                <a:cs typeface="Arial"/>
              </a:rPr>
              <a:t>MRO, </a:t>
            </a:r>
            <a:r>
              <a:rPr sz="1400" spc="-115" dirty="0">
                <a:latin typeface="Arial"/>
                <a:cs typeface="Arial"/>
              </a:rPr>
              <a:t>MAVEN,</a:t>
            </a:r>
            <a:r>
              <a:rPr sz="1400" spc="-49" dirty="0">
                <a:latin typeface="Arial"/>
                <a:cs typeface="Arial"/>
              </a:rPr>
              <a:t> </a:t>
            </a:r>
            <a:r>
              <a:rPr sz="1400" spc="-185" dirty="0">
                <a:latin typeface="Arial"/>
                <a:cs typeface="Arial"/>
              </a:rPr>
              <a:t>TGO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6" name="object 359">
            <a:extLst>
              <a:ext uri="{FF2B5EF4-FFF2-40B4-BE49-F238E27FC236}">
                <a16:creationId xmlns:a16="http://schemas.microsoft.com/office/drawing/2014/main" id="{3C46E46E-23AC-A346-9777-CF1BBB1033DA}"/>
              </a:ext>
            </a:extLst>
          </p:cNvPr>
          <p:cNvSpPr txBox="1"/>
          <p:nvPr/>
        </p:nvSpPr>
        <p:spPr>
          <a:xfrm>
            <a:off x="6394188" y="3782209"/>
            <a:ext cx="2476762" cy="87309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80162" indent="-268956">
              <a:spcBef>
                <a:spcPts val="88"/>
              </a:spcBef>
              <a:buChar char="•"/>
              <a:tabLst>
                <a:tab pos="279602" algn="l"/>
                <a:tab pos="280162" algn="l"/>
              </a:tabLst>
            </a:pPr>
            <a:r>
              <a:rPr sz="1400" spc="-49" dirty="0">
                <a:latin typeface="Arial"/>
                <a:cs typeface="Arial"/>
              </a:rPr>
              <a:t>Nomenclature:</a:t>
            </a:r>
            <a:r>
              <a:rPr sz="1400" spc="-93" dirty="0">
                <a:latin typeface="Arial"/>
                <a:cs typeface="Arial"/>
              </a:rPr>
              <a:t> </a:t>
            </a:r>
            <a:r>
              <a:rPr sz="1400" spc="9" dirty="0">
                <a:latin typeface="Arial"/>
                <a:cs typeface="Arial"/>
              </a:rPr>
              <a:t>“28/27/33”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563563" algn="l"/>
                <a:tab pos="709613" algn="l"/>
              </a:tabLst>
            </a:pPr>
            <a:r>
              <a:rPr lang="en-US" sz="1400" spc="-44" dirty="0">
                <a:latin typeface="Arial"/>
                <a:cs typeface="Arial"/>
              </a:rPr>
              <a:t>SRL</a:t>
            </a:r>
            <a:r>
              <a:rPr lang="en-US" sz="1400" spc="-238" dirty="0">
                <a:latin typeface="Arial"/>
                <a:cs typeface="Arial"/>
              </a:rPr>
              <a:t>  </a:t>
            </a:r>
            <a:r>
              <a:rPr sz="1400" spc="-97" dirty="0">
                <a:latin typeface="Arial"/>
                <a:cs typeface="Arial"/>
              </a:rPr>
              <a:t>Launches </a:t>
            </a:r>
            <a:r>
              <a:rPr sz="1400" spc="-18" dirty="0">
                <a:latin typeface="Arial"/>
                <a:cs typeface="Arial"/>
              </a:rPr>
              <a:t>in</a:t>
            </a:r>
            <a:r>
              <a:rPr sz="1400" spc="-71" dirty="0">
                <a:latin typeface="Arial"/>
                <a:cs typeface="Arial"/>
              </a:rPr>
              <a:t> 2028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563563" algn="l"/>
                <a:tab pos="709613" algn="l"/>
              </a:tabLst>
            </a:pPr>
            <a:r>
              <a:rPr lang="en-US" sz="1400" spc="-44" dirty="0">
                <a:latin typeface="Arial"/>
                <a:cs typeface="Arial"/>
              </a:rPr>
              <a:t>ERO</a:t>
            </a:r>
            <a:r>
              <a:rPr sz="1400" spc="-216" dirty="0">
                <a:latin typeface="Arial"/>
                <a:cs typeface="Arial"/>
              </a:rPr>
              <a:t> </a:t>
            </a:r>
            <a:r>
              <a:rPr sz="1400" spc="-97" dirty="0">
                <a:latin typeface="Arial"/>
                <a:cs typeface="Arial"/>
              </a:rPr>
              <a:t>Launches </a:t>
            </a:r>
            <a:r>
              <a:rPr sz="1400" spc="-18" dirty="0">
                <a:latin typeface="Arial"/>
                <a:cs typeface="Arial"/>
              </a:rPr>
              <a:t>in</a:t>
            </a:r>
            <a:r>
              <a:rPr sz="1400" spc="-132" dirty="0">
                <a:latin typeface="Arial"/>
                <a:cs typeface="Arial"/>
              </a:rPr>
              <a:t> </a:t>
            </a:r>
            <a:r>
              <a:rPr sz="1400" spc="-66" dirty="0">
                <a:latin typeface="Arial"/>
                <a:cs typeface="Arial"/>
              </a:rPr>
              <a:t>2027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563563" algn="l"/>
                <a:tab pos="709613" algn="l"/>
              </a:tabLst>
            </a:pPr>
            <a:r>
              <a:rPr lang="en-US" sz="1400" spc="-44" dirty="0">
                <a:latin typeface="Arial"/>
                <a:cs typeface="Arial"/>
              </a:rPr>
              <a:t>ERO</a:t>
            </a:r>
            <a:r>
              <a:rPr lang="en-US" sz="1400" spc="-216" dirty="0">
                <a:latin typeface="Arial"/>
                <a:cs typeface="Arial"/>
              </a:rPr>
              <a:t>  </a:t>
            </a:r>
            <a:r>
              <a:rPr sz="1400" spc="-71" dirty="0">
                <a:latin typeface="Arial"/>
                <a:cs typeface="Arial"/>
              </a:rPr>
              <a:t>Returns </a:t>
            </a:r>
            <a:r>
              <a:rPr sz="1400" spc="-18" dirty="0">
                <a:latin typeface="Arial"/>
                <a:cs typeface="Arial"/>
              </a:rPr>
              <a:t>in</a:t>
            </a:r>
            <a:r>
              <a:rPr sz="1400" spc="-141" dirty="0">
                <a:latin typeface="Arial"/>
                <a:cs typeface="Arial"/>
              </a:rPr>
              <a:t> </a:t>
            </a:r>
            <a:r>
              <a:rPr sz="1400" spc="-66" dirty="0">
                <a:latin typeface="Arial"/>
                <a:cs typeface="Arial"/>
              </a:rPr>
              <a:t>2033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7" name="object 360">
            <a:extLst>
              <a:ext uri="{FF2B5EF4-FFF2-40B4-BE49-F238E27FC236}">
                <a16:creationId xmlns:a16="http://schemas.microsoft.com/office/drawing/2014/main" id="{97A1872C-F73A-174A-A722-F7D1895A3342}"/>
              </a:ext>
            </a:extLst>
          </p:cNvPr>
          <p:cNvSpPr txBox="1"/>
          <p:nvPr/>
        </p:nvSpPr>
        <p:spPr>
          <a:xfrm>
            <a:off x="6394188" y="4790739"/>
            <a:ext cx="2476762" cy="1506423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280162" marR="4483" indent="-268956">
              <a:lnSpc>
                <a:spcPct val="98700"/>
              </a:lnSpc>
              <a:spcBef>
                <a:spcPts val="106"/>
              </a:spcBef>
              <a:buChar char="•"/>
              <a:tabLst>
                <a:tab pos="279602" algn="l"/>
                <a:tab pos="280162" algn="l"/>
              </a:tabLst>
            </a:pPr>
            <a:r>
              <a:rPr lang="en-US" sz="1400" spc="-31" dirty="0">
                <a:latin typeface="Arial"/>
                <a:cs typeface="Arial"/>
              </a:rPr>
              <a:t>"2027-28” </a:t>
            </a:r>
            <a:r>
              <a:rPr lang="en-US" sz="1400" spc="-79" dirty="0">
                <a:latin typeface="Arial"/>
                <a:cs typeface="Arial"/>
              </a:rPr>
              <a:t>covers </a:t>
            </a:r>
            <a:r>
              <a:rPr lang="en-US" sz="1400" spc="-18" dirty="0">
                <a:latin typeface="Arial"/>
                <a:cs typeface="Arial"/>
              </a:rPr>
              <a:t>the</a:t>
            </a:r>
            <a:r>
              <a:rPr lang="en-US" sz="1400" spc="-159" dirty="0">
                <a:latin typeface="Arial"/>
                <a:cs typeface="Arial"/>
              </a:rPr>
              <a:t> </a:t>
            </a:r>
            <a:r>
              <a:rPr lang="en-US" sz="1400" spc="-22" dirty="0">
                <a:latin typeface="Arial"/>
                <a:cs typeface="Arial"/>
              </a:rPr>
              <a:t>potential </a:t>
            </a:r>
            <a:r>
              <a:rPr lang="en-US" sz="1400" spc="-9" dirty="0">
                <a:latin typeface="Arial"/>
                <a:cs typeface="Arial"/>
              </a:rPr>
              <a:t>for </a:t>
            </a:r>
            <a:r>
              <a:rPr lang="en-US" sz="1400" spc="-44" dirty="0">
                <a:latin typeface="Arial"/>
                <a:cs typeface="Arial"/>
              </a:rPr>
              <a:t>ERO</a:t>
            </a:r>
            <a:r>
              <a:rPr lang="en-US" sz="1400" spc="-216" dirty="0">
                <a:latin typeface="Arial"/>
                <a:cs typeface="Arial"/>
              </a:rPr>
              <a:t>  </a:t>
            </a:r>
            <a:r>
              <a:rPr lang="en-US" sz="1400" spc="9" dirty="0">
                <a:latin typeface="Arial"/>
                <a:cs typeface="Arial"/>
              </a:rPr>
              <a:t>to </a:t>
            </a:r>
            <a:r>
              <a:rPr lang="en-US" sz="1400" spc="-57" dirty="0">
                <a:latin typeface="Arial"/>
                <a:cs typeface="Arial"/>
              </a:rPr>
              <a:t>launch one </a:t>
            </a:r>
            <a:r>
              <a:rPr lang="en-US" sz="1400" spc="-62" dirty="0">
                <a:latin typeface="Arial"/>
                <a:cs typeface="Arial"/>
              </a:rPr>
              <a:t>year </a:t>
            </a:r>
            <a:r>
              <a:rPr lang="en-US" sz="1400" spc="-31" dirty="0">
                <a:latin typeface="Arial"/>
                <a:cs typeface="Arial"/>
              </a:rPr>
              <a:t>earlier </a:t>
            </a:r>
            <a:r>
              <a:rPr lang="en-US" sz="1400" spc="-66" dirty="0">
                <a:latin typeface="Arial"/>
                <a:cs typeface="Arial"/>
              </a:rPr>
              <a:t>and </a:t>
            </a:r>
            <a:r>
              <a:rPr lang="en-US" sz="1400" spc="-93" dirty="0">
                <a:latin typeface="Arial"/>
                <a:cs typeface="Arial"/>
              </a:rPr>
              <a:t>use </a:t>
            </a:r>
            <a:r>
              <a:rPr lang="en-US" sz="1400" spc="-75" dirty="0">
                <a:latin typeface="Arial"/>
                <a:cs typeface="Arial"/>
              </a:rPr>
              <a:t>an </a:t>
            </a:r>
            <a:r>
              <a:rPr lang="en-US" sz="1400" spc="-66" dirty="0">
                <a:latin typeface="Arial"/>
                <a:cs typeface="Arial"/>
              </a:rPr>
              <a:t>Earth </a:t>
            </a:r>
            <a:r>
              <a:rPr lang="en-US" sz="1400" spc="-31" dirty="0">
                <a:latin typeface="Arial"/>
                <a:cs typeface="Arial"/>
              </a:rPr>
              <a:t>flyby </a:t>
            </a:r>
            <a:r>
              <a:rPr lang="en-US" sz="1400" spc="-9" dirty="0">
                <a:latin typeface="Arial"/>
                <a:cs typeface="Arial"/>
              </a:rPr>
              <a:t>prior </a:t>
            </a:r>
            <a:r>
              <a:rPr lang="en-US" sz="1400" spc="13" dirty="0">
                <a:latin typeface="Arial"/>
                <a:cs typeface="Arial"/>
              </a:rPr>
              <a:t>to </a:t>
            </a:r>
            <a:r>
              <a:rPr lang="en-US" sz="1400" spc="-26" dirty="0">
                <a:latin typeface="Arial"/>
                <a:cs typeface="Arial"/>
              </a:rPr>
              <a:t>utilizing </a:t>
            </a:r>
            <a:r>
              <a:rPr lang="en-US" sz="1400" spc="-106" dirty="0">
                <a:latin typeface="Arial"/>
                <a:cs typeface="Arial"/>
              </a:rPr>
              <a:t>a </a:t>
            </a:r>
            <a:r>
              <a:rPr lang="en-US" sz="1400" spc="-71" dirty="0">
                <a:latin typeface="Arial"/>
                <a:cs typeface="Arial"/>
              </a:rPr>
              <a:t>2028 </a:t>
            </a:r>
            <a:r>
              <a:rPr lang="en-US" sz="1400" spc="-62" dirty="0">
                <a:latin typeface="Arial"/>
                <a:cs typeface="Arial"/>
              </a:rPr>
              <a:t>Earth - </a:t>
            </a:r>
            <a:r>
              <a:rPr lang="en-US" sz="1400" spc="-57" dirty="0">
                <a:latin typeface="Arial"/>
                <a:cs typeface="Arial"/>
              </a:rPr>
              <a:t>Mars </a:t>
            </a:r>
            <a:r>
              <a:rPr lang="en-US" sz="1400" spc="-53" dirty="0">
                <a:latin typeface="Arial"/>
                <a:cs typeface="Arial"/>
              </a:rPr>
              <a:t>transfer. </a:t>
            </a:r>
            <a:r>
              <a:rPr lang="en-US" sz="1400" spc="-106" dirty="0">
                <a:latin typeface="Arial"/>
                <a:cs typeface="Arial"/>
              </a:rPr>
              <a:t>These </a:t>
            </a:r>
            <a:r>
              <a:rPr lang="en-US" sz="1400" spc="-35" dirty="0">
                <a:latin typeface="Arial"/>
                <a:cs typeface="Arial"/>
              </a:rPr>
              <a:t>options  </a:t>
            </a:r>
            <a:r>
              <a:rPr lang="en-US" sz="1400" spc="-62" dirty="0">
                <a:latin typeface="Arial"/>
                <a:cs typeface="Arial"/>
              </a:rPr>
              <a:t>are </a:t>
            </a:r>
            <a:r>
              <a:rPr lang="en-US" sz="1400" spc="-35" dirty="0">
                <a:latin typeface="Arial"/>
                <a:cs typeface="Arial"/>
              </a:rPr>
              <a:t>architecturally</a:t>
            </a:r>
            <a:r>
              <a:rPr lang="en-US" sz="1400" spc="-97" dirty="0">
                <a:latin typeface="Arial"/>
                <a:cs typeface="Arial"/>
              </a:rPr>
              <a:t> </a:t>
            </a:r>
            <a:r>
              <a:rPr lang="en-US" sz="1400" spc="-57" dirty="0">
                <a:latin typeface="Arial"/>
                <a:cs typeface="Arial"/>
              </a:rPr>
              <a:t>similar.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8" name="object 361">
            <a:extLst>
              <a:ext uri="{FF2B5EF4-FFF2-40B4-BE49-F238E27FC236}">
                <a16:creationId xmlns:a16="http://schemas.microsoft.com/office/drawing/2014/main" id="{2F8FEE6A-A398-644B-B9D5-DFA0C843FB8B}"/>
              </a:ext>
            </a:extLst>
          </p:cNvPr>
          <p:cNvSpPr/>
          <p:nvPr/>
        </p:nvSpPr>
        <p:spPr>
          <a:xfrm>
            <a:off x="1819834" y="3536577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79" name="object 362">
            <a:extLst>
              <a:ext uri="{FF2B5EF4-FFF2-40B4-BE49-F238E27FC236}">
                <a16:creationId xmlns:a16="http://schemas.microsoft.com/office/drawing/2014/main" id="{29D13042-3F0E-2240-B22D-B2EF0AA54891}"/>
              </a:ext>
            </a:extLst>
          </p:cNvPr>
          <p:cNvSpPr/>
          <p:nvPr/>
        </p:nvSpPr>
        <p:spPr>
          <a:xfrm>
            <a:off x="1819833" y="5051484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40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0" name="object 363">
            <a:extLst>
              <a:ext uri="{FF2B5EF4-FFF2-40B4-BE49-F238E27FC236}">
                <a16:creationId xmlns:a16="http://schemas.microsoft.com/office/drawing/2014/main" id="{4BA7EB9E-B922-1F40-A5F3-530EEDB0810B}"/>
              </a:ext>
            </a:extLst>
          </p:cNvPr>
          <p:cNvSpPr/>
          <p:nvPr/>
        </p:nvSpPr>
        <p:spPr>
          <a:xfrm>
            <a:off x="3322664" y="5064638"/>
            <a:ext cx="1405218" cy="24093"/>
          </a:xfrm>
          <a:custGeom>
            <a:avLst/>
            <a:gdLst/>
            <a:ahLst/>
            <a:cxnLst/>
            <a:rect l="l" t="t" r="r" b="b"/>
            <a:pathLst>
              <a:path w="1592579" h="27304">
                <a:moveTo>
                  <a:pt x="0" y="27197"/>
                </a:moveTo>
                <a:lnTo>
                  <a:pt x="1592122" y="27197"/>
                </a:lnTo>
                <a:lnTo>
                  <a:pt x="1592122" y="0"/>
                </a:lnTo>
                <a:lnTo>
                  <a:pt x="0" y="0"/>
                </a:lnTo>
                <a:lnTo>
                  <a:pt x="0" y="27197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1" name="object 364">
            <a:extLst>
              <a:ext uri="{FF2B5EF4-FFF2-40B4-BE49-F238E27FC236}">
                <a16:creationId xmlns:a16="http://schemas.microsoft.com/office/drawing/2014/main" id="{D4199988-ABF6-424F-8AC7-14252A75416A}"/>
              </a:ext>
            </a:extLst>
          </p:cNvPr>
          <p:cNvSpPr/>
          <p:nvPr/>
        </p:nvSpPr>
        <p:spPr>
          <a:xfrm>
            <a:off x="3322664" y="6334225"/>
            <a:ext cx="1405218" cy="133350"/>
          </a:xfrm>
          <a:custGeom>
            <a:avLst/>
            <a:gdLst/>
            <a:ahLst/>
            <a:cxnLst/>
            <a:rect l="l" t="t" r="r" b="b"/>
            <a:pathLst>
              <a:path w="1592579" h="151129">
                <a:moveTo>
                  <a:pt x="0" y="150567"/>
                </a:moveTo>
                <a:lnTo>
                  <a:pt x="1592122" y="150567"/>
                </a:lnTo>
                <a:lnTo>
                  <a:pt x="1592122" y="0"/>
                </a:lnTo>
                <a:lnTo>
                  <a:pt x="0" y="0"/>
                </a:lnTo>
                <a:lnTo>
                  <a:pt x="0" y="150567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2" name="object 365">
            <a:extLst>
              <a:ext uri="{FF2B5EF4-FFF2-40B4-BE49-F238E27FC236}">
                <a16:creationId xmlns:a16="http://schemas.microsoft.com/office/drawing/2014/main" id="{53D43462-610F-DF43-9895-4404654834CF}"/>
              </a:ext>
            </a:extLst>
          </p:cNvPr>
          <p:cNvSpPr/>
          <p:nvPr/>
        </p:nvSpPr>
        <p:spPr>
          <a:xfrm>
            <a:off x="4806468" y="5051483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40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3" name="object 366">
            <a:extLst>
              <a:ext uri="{FF2B5EF4-FFF2-40B4-BE49-F238E27FC236}">
                <a16:creationId xmlns:a16="http://schemas.microsoft.com/office/drawing/2014/main" id="{9DA6A2FF-5C24-6842-9837-19E6EDEB7925}"/>
              </a:ext>
            </a:extLst>
          </p:cNvPr>
          <p:cNvSpPr/>
          <p:nvPr/>
        </p:nvSpPr>
        <p:spPr>
          <a:xfrm>
            <a:off x="3317096" y="2018637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4" name="object 367">
            <a:extLst>
              <a:ext uri="{FF2B5EF4-FFF2-40B4-BE49-F238E27FC236}">
                <a16:creationId xmlns:a16="http://schemas.microsoft.com/office/drawing/2014/main" id="{F6D6BA9F-B528-C540-8844-193976108176}"/>
              </a:ext>
            </a:extLst>
          </p:cNvPr>
          <p:cNvSpPr/>
          <p:nvPr/>
        </p:nvSpPr>
        <p:spPr>
          <a:xfrm>
            <a:off x="4818214" y="2012675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5" name="object 368">
            <a:extLst>
              <a:ext uri="{FF2B5EF4-FFF2-40B4-BE49-F238E27FC236}">
                <a16:creationId xmlns:a16="http://schemas.microsoft.com/office/drawing/2014/main" id="{C5A1B27F-2A90-0C4D-B649-D6660518BAEE}"/>
              </a:ext>
            </a:extLst>
          </p:cNvPr>
          <p:cNvSpPr/>
          <p:nvPr/>
        </p:nvSpPr>
        <p:spPr>
          <a:xfrm>
            <a:off x="4819399" y="3531156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6" name="object 369">
            <a:extLst>
              <a:ext uri="{FF2B5EF4-FFF2-40B4-BE49-F238E27FC236}">
                <a16:creationId xmlns:a16="http://schemas.microsoft.com/office/drawing/2014/main" id="{98FD8254-5844-1542-823F-9A02EECDABCE}"/>
              </a:ext>
            </a:extLst>
          </p:cNvPr>
          <p:cNvSpPr/>
          <p:nvPr/>
        </p:nvSpPr>
        <p:spPr>
          <a:xfrm>
            <a:off x="1710465" y="1943297"/>
            <a:ext cx="1628215" cy="1543610"/>
          </a:xfrm>
          <a:custGeom>
            <a:avLst/>
            <a:gdLst/>
            <a:ahLst/>
            <a:cxnLst/>
            <a:rect l="l" t="t" r="r" b="b"/>
            <a:pathLst>
              <a:path w="1845310" h="1749425">
                <a:moveTo>
                  <a:pt x="0" y="0"/>
                </a:moveTo>
                <a:lnTo>
                  <a:pt x="1845054" y="0"/>
                </a:lnTo>
                <a:lnTo>
                  <a:pt x="1845054" y="1748820"/>
                </a:lnTo>
                <a:lnTo>
                  <a:pt x="0" y="1748820"/>
                </a:lnTo>
                <a:lnTo>
                  <a:pt x="0" y="0"/>
                </a:lnTo>
                <a:close/>
              </a:path>
            </a:pathLst>
          </a:custGeom>
          <a:ln w="81279">
            <a:solidFill>
              <a:srgbClr val="00B05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7" name="object 370">
            <a:extLst>
              <a:ext uri="{FF2B5EF4-FFF2-40B4-BE49-F238E27FC236}">
                <a16:creationId xmlns:a16="http://schemas.microsoft.com/office/drawing/2014/main" id="{7626A18F-8988-7040-AD50-AF4646737B4D}"/>
              </a:ext>
            </a:extLst>
          </p:cNvPr>
          <p:cNvSpPr/>
          <p:nvPr/>
        </p:nvSpPr>
        <p:spPr>
          <a:xfrm>
            <a:off x="3216875" y="3442884"/>
            <a:ext cx="1628215" cy="1543610"/>
          </a:xfrm>
          <a:custGeom>
            <a:avLst/>
            <a:gdLst/>
            <a:ahLst/>
            <a:cxnLst/>
            <a:rect l="l" t="t" r="r" b="b"/>
            <a:pathLst>
              <a:path w="1845310" h="1749425">
                <a:moveTo>
                  <a:pt x="0" y="0"/>
                </a:moveTo>
                <a:lnTo>
                  <a:pt x="1845054" y="0"/>
                </a:lnTo>
                <a:lnTo>
                  <a:pt x="1845054" y="1748820"/>
                </a:lnTo>
                <a:lnTo>
                  <a:pt x="0" y="1748820"/>
                </a:lnTo>
                <a:lnTo>
                  <a:pt x="0" y="0"/>
                </a:lnTo>
                <a:close/>
              </a:path>
            </a:pathLst>
          </a:custGeom>
          <a:ln w="81279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8" name="object 371">
            <a:extLst>
              <a:ext uri="{FF2B5EF4-FFF2-40B4-BE49-F238E27FC236}">
                <a16:creationId xmlns:a16="http://schemas.microsoft.com/office/drawing/2014/main" id="{60B6C268-C8A2-8648-95E3-F70D38DBBD94}"/>
              </a:ext>
            </a:extLst>
          </p:cNvPr>
          <p:cNvSpPr/>
          <p:nvPr/>
        </p:nvSpPr>
        <p:spPr>
          <a:xfrm>
            <a:off x="3420758" y="2028204"/>
            <a:ext cx="2342590" cy="1246094"/>
          </a:xfrm>
          <a:custGeom>
            <a:avLst/>
            <a:gdLst/>
            <a:ahLst/>
            <a:cxnLst/>
            <a:rect l="l" t="t" r="r" b="b"/>
            <a:pathLst>
              <a:path w="2654935" h="1412239">
                <a:moveTo>
                  <a:pt x="0" y="0"/>
                </a:moveTo>
                <a:lnTo>
                  <a:pt x="2654338" y="0"/>
                </a:lnTo>
                <a:lnTo>
                  <a:pt x="2654338" y="1411667"/>
                </a:lnTo>
                <a:lnTo>
                  <a:pt x="0" y="14116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9" name="object 372">
            <a:extLst>
              <a:ext uri="{FF2B5EF4-FFF2-40B4-BE49-F238E27FC236}">
                <a16:creationId xmlns:a16="http://schemas.microsoft.com/office/drawing/2014/main" id="{54D00828-F123-7B47-8D08-DE6CFD542CE4}"/>
              </a:ext>
            </a:extLst>
          </p:cNvPr>
          <p:cNvSpPr/>
          <p:nvPr/>
        </p:nvSpPr>
        <p:spPr>
          <a:xfrm>
            <a:off x="3420758" y="2028204"/>
            <a:ext cx="2342590" cy="1246094"/>
          </a:xfrm>
          <a:custGeom>
            <a:avLst/>
            <a:gdLst/>
            <a:ahLst/>
            <a:cxnLst/>
            <a:rect l="l" t="t" r="r" b="b"/>
            <a:pathLst>
              <a:path w="2654935" h="1412239">
                <a:moveTo>
                  <a:pt x="0" y="0"/>
                </a:moveTo>
                <a:lnTo>
                  <a:pt x="2654339" y="0"/>
                </a:lnTo>
                <a:lnTo>
                  <a:pt x="2654339" y="1411668"/>
                </a:lnTo>
                <a:lnTo>
                  <a:pt x="0" y="1411668"/>
                </a:lnTo>
                <a:lnTo>
                  <a:pt x="0" y="0"/>
                </a:lnTo>
                <a:close/>
              </a:path>
            </a:pathLst>
          </a:custGeom>
          <a:ln w="10159">
            <a:solidFill>
              <a:srgbClr val="00B05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90" name="object 373">
            <a:extLst>
              <a:ext uri="{FF2B5EF4-FFF2-40B4-BE49-F238E27FC236}">
                <a16:creationId xmlns:a16="http://schemas.microsoft.com/office/drawing/2014/main" id="{27466AE5-641A-2F4E-A651-2E209BF7C3C8}"/>
              </a:ext>
            </a:extLst>
          </p:cNvPr>
          <p:cNvSpPr txBox="1"/>
          <p:nvPr/>
        </p:nvSpPr>
        <p:spPr>
          <a:xfrm>
            <a:off x="3648254" y="1425368"/>
            <a:ext cx="2206438" cy="1800780"/>
          </a:xfrm>
          <a:prstGeom prst="rect">
            <a:avLst/>
          </a:prstGeom>
        </p:spPr>
        <p:txBody>
          <a:bodyPr vert="horz" wrap="square" lIns="0" tIns="115981" rIns="0" bIns="0" rtlCol="0">
            <a:spAutoFit/>
          </a:bodyPr>
          <a:lstStyle/>
          <a:p>
            <a:pPr marL="53791">
              <a:spcBef>
                <a:spcPts val="913"/>
              </a:spcBef>
              <a:tabLst>
                <a:tab pos="1553778" algn="l"/>
              </a:tabLst>
            </a:pPr>
            <a:r>
              <a:rPr sz="1500" spc="-71" dirty="0">
                <a:latin typeface="Arial"/>
                <a:cs typeface="Arial"/>
              </a:rPr>
              <a:t>2027</a:t>
            </a:r>
            <a:r>
              <a:rPr sz="1500" spc="-49" dirty="0">
                <a:latin typeface="Arial"/>
                <a:cs typeface="Arial"/>
              </a:rPr>
              <a:t>-</a:t>
            </a:r>
            <a:r>
              <a:rPr sz="1500" spc="-71" dirty="0">
                <a:latin typeface="Arial"/>
                <a:cs typeface="Arial"/>
              </a:rPr>
              <a:t>2</a:t>
            </a:r>
            <a:r>
              <a:rPr sz="1500" spc="-75" dirty="0">
                <a:latin typeface="Arial"/>
                <a:cs typeface="Arial"/>
              </a:rPr>
              <a:t>8</a:t>
            </a:r>
            <a:r>
              <a:rPr sz="1500" dirty="0">
                <a:latin typeface="Arial"/>
                <a:cs typeface="Arial"/>
              </a:rPr>
              <a:t>	</a:t>
            </a:r>
            <a:r>
              <a:rPr sz="1500" spc="-71" dirty="0">
                <a:latin typeface="Arial"/>
                <a:cs typeface="Arial"/>
              </a:rPr>
              <a:t>2029</a:t>
            </a:r>
            <a:r>
              <a:rPr sz="1500" spc="-49" dirty="0">
                <a:latin typeface="Arial"/>
                <a:cs typeface="Arial"/>
              </a:rPr>
              <a:t>-</a:t>
            </a:r>
            <a:r>
              <a:rPr sz="1500" spc="-71" dirty="0">
                <a:latin typeface="Arial"/>
                <a:cs typeface="Arial"/>
              </a:rPr>
              <a:t>30</a:t>
            </a:r>
            <a:endParaRPr sz="1500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1941">
              <a:latin typeface="Times New Roman"/>
              <a:cs typeface="Times New Roman"/>
            </a:endParaRPr>
          </a:p>
          <a:p>
            <a:pPr marL="11206" marR="323307" indent="149046">
              <a:lnSpc>
                <a:spcPts val="4509"/>
              </a:lnSpc>
            </a:pPr>
            <a:r>
              <a:rPr sz="3794" b="1" spc="-260" dirty="0">
                <a:solidFill>
                  <a:srgbClr val="00B050"/>
                </a:solidFill>
                <a:latin typeface="Arial"/>
                <a:cs typeface="Arial"/>
              </a:rPr>
              <a:t>Primary  </a:t>
            </a:r>
            <a:r>
              <a:rPr sz="3794" b="1" spc="62" dirty="0">
                <a:solidFill>
                  <a:srgbClr val="00B050"/>
                </a:solidFill>
                <a:latin typeface="Arial"/>
                <a:cs typeface="Arial"/>
              </a:rPr>
              <a:t>26</a:t>
            </a:r>
            <a:r>
              <a:rPr sz="3794" b="1" spc="31" dirty="0">
                <a:solidFill>
                  <a:srgbClr val="00B050"/>
                </a:solidFill>
                <a:latin typeface="Arial"/>
                <a:cs typeface="Arial"/>
              </a:rPr>
              <a:t>/</a:t>
            </a:r>
            <a:r>
              <a:rPr sz="3794" b="1" spc="62" dirty="0">
                <a:solidFill>
                  <a:srgbClr val="00B050"/>
                </a:solidFill>
                <a:latin typeface="Arial"/>
                <a:cs typeface="Arial"/>
              </a:rPr>
              <a:t>26</a:t>
            </a:r>
            <a:r>
              <a:rPr sz="3794" b="1" spc="31" dirty="0">
                <a:solidFill>
                  <a:srgbClr val="00B050"/>
                </a:solidFill>
                <a:latin typeface="Arial"/>
                <a:cs typeface="Arial"/>
              </a:rPr>
              <a:t>/</a:t>
            </a:r>
            <a:r>
              <a:rPr sz="3794" b="1" spc="-207" dirty="0">
                <a:solidFill>
                  <a:srgbClr val="00B050"/>
                </a:solidFill>
                <a:latin typeface="Arial"/>
                <a:cs typeface="Arial"/>
              </a:rPr>
              <a:t>31</a:t>
            </a:r>
            <a:endParaRPr sz="3794">
              <a:latin typeface="Arial"/>
              <a:cs typeface="Arial"/>
            </a:endParaRPr>
          </a:p>
        </p:txBody>
      </p:sp>
      <p:sp>
        <p:nvSpPr>
          <p:cNvPr id="491" name="object 374">
            <a:extLst>
              <a:ext uri="{FF2B5EF4-FFF2-40B4-BE49-F238E27FC236}">
                <a16:creationId xmlns:a16="http://schemas.microsoft.com/office/drawing/2014/main" id="{25F31EAB-1173-E74A-860F-DB73701E57EF}"/>
              </a:ext>
            </a:extLst>
          </p:cNvPr>
          <p:cNvSpPr/>
          <p:nvPr/>
        </p:nvSpPr>
        <p:spPr>
          <a:xfrm>
            <a:off x="2918467" y="5088635"/>
            <a:ext cx="2239496" cy="1246094"/>
          </a:xfrm>
          <a:custGeom>
            <a:avLst/>
            <a:gdLst/>
            <a:ahLst/>
            <a:cxnLst/>
            <a:rect l="l" t="t" r="r" b="b"/>
            <a:pathLst>
              <a:path w="2538095" h="1412240">
                <a:moveTo>
                  <a:pt x="0" y="0"/>
                </a:moveTo>
                <a:lnTo>
                  <a:pt x="2538075" y="0"/>
                </a:lnTo>
                <a:lnTo>
                  <a:pt x="2538075" y="1411667"/>
                </a:lnTo>
                <a:lnTo>
                  <a:pt x="0" y="14116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92" name="object 375">
            <a:extLst>
              <a:ext uri="{FF2B5EF4-FFF2-40B4-BE49-F238E27FC236}">
                <a16:creationId xmlns:a16="http://schemas.microsoft.com/office/drawing/2014/main" id="{53FD7056-EB21-6445-AD9D-E766D8EDA65E}"/>
              </a:ext>
            </a:extLst>
          </p:cNvPr>
          <p:cNvSpPr/>
          <p:nvPr/>
        </p:nvSpPr>
        <p:spPr>
          <a:xfrm>
            <a:off x="2918467" y="5088635"/>
            <a:ext cx="2239496" cy="1246094"/>
          </a:xfrm>
          <a:custGeom>
            <a:avLst/>
            <a:gdLst/>
            <a:ahLst/>
            <a:cxnLst/>
            <a:rect l="l" t="t" r="r" b="b"/>
            <a:pathLst>
              <a:path w="2538095" h="1412240">
                <a:moveTo>
                  <a:pt x="0" y="0"/>
                </a:moveTo>
                <a:lnTo>
                  <a:pt x="2538076" y="0"/>
                </a:lnTo>
                <a:lnTo>
                  <a:pt x="2538076" y="1411668"/>
                </a:lnTo>
                <a:lnTo>
                  <a:pt x="0" y="1411668"/>
                </a:lnTo>
                <a:lnTo>
                  <a:pt x="0" y="0"/>
                </a:lnTo>
                <a:close/>
              </a:path>
            </a:pathLst>
          </a:custGeom>
          <a:ln w="10159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93" name="object 376">
            <a:extLst>
              <a:ext uri="{FF2B5EF4-FFF2-40B4-BE49-F238E27FC236}">
                <a16:creationId xmlns:a16="http://schemas.microsoft.com/office/drawing/2014/main" id="{8C37C225-E167-8649-8822-934C0C3AEE4B}"/>
              </a:ext>
            </a:extLst>
          </p:cNvPr>
          <p:cNvSpPr txBox="1"/>
          <p:nvPr/>
        </p:nvSpPr>
        <p:spPr>
          <a:xfrm>
            <a:off x="3306059" y="5084780"/>
            <a:ext cx="1466290" cy="59519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3794" b="1" spc="-503" dirty="0">
                <a:solidFill>
                  <a:srgbClr val="00B0F0"/>
                </a:solidFill>
                <a:latin typeface="Arial"/>
                <a:cs typeface="Arial"/>
              </a:rPr>
              <a:t>B</a:t>
            </a:r>
            <a:r>
              <a:rPr sz="3794" b="1" spc="-388" dirty="0">
                <a:solidFill>
                  <a:srgbClr val="00B0F0"/>
                </a:solidFill>
                <a:latin typeface="Arial"/>
                <a:cs typeface="Arial"/>
              </a:rPr>
              <a:t>a</a:t>
            </a:r>
            <a:r>
              <a:rPr sz="3794" b="1" spc="-538" dirty="0">
                <a:solidFill>
                  <a:srgbClr val="00B0F0"/>
                </a:solidFill>
                <a:latin typeface="Arial"/>
                <a:cs typeface="Arial"/>
              </a:rPr>
              <a:t>c</a:t>
            </a:r>
            <a:r>
              <a:rPr sz="3794" b="1" spc="-349" dirty="0">
                <a:solidFill>
                  <a:srgbClr val="00B0F0"/>
                </a:solidFill>
                <a:latin typeface="Arial"/>
                <a:cs typeface="Arial"/>
              </a:rPr>
              <a:t>k</a:t>
            </a:r>
            <a:r>
              <a:rPr sz="3794" b="1" spc="-300" dirty="0">
                <a:solidFill>
                  <a:srgbClr val="00B0F0"/>
                </a:solidFill>
                <a:latin typeface="Arial"/>
                <a:cs typeface="Arial"/>
              </a:rPr>
              <a:t>u</a:t>
            </a:r>
            <a:r>
              <a:rPr sz="3794" b="1" spc="-282" dirty="0">
                <a:solidFill>
                  <a:srgbClr val="00B0F0"/>
                </a:solidFill>
                <a:latin typeface="Arial"/>
                <a:cs typeface="Arial"/>
              </a:rPr>
              <a:t>p</a:t>
            </a:r>
            <a:endParaRPr sz="3794">
              <a:latin typeface="Arial"/>
              <a:cs typeface="Arial"/>
            </a:endParaRPr>
          </a:p>
        </p:txBody>
      </p:sp>
      <p:sp>
        <p:nvSpPr>
          <p:cNvPr id="495" name="object 377">
            <a:extLst>
              <a:ext uri="{FF2B5EF4-FFF2-40B4-BE49-F238E27FC236}">
                <a16:creationId xmlns:a16="http://schemas.microsoft.com/office/drawing/2014/main" id="{A74DDD8A-A1D6-BF42-98D9-5ED3ABCB36EE}"/>
              </a:ext>
            </a:extLst>
          </p:cNvPr>
          <p:cNvSpPr txBox="1"/>
          <p:nvPr/>
        </p:nvSpPr>
        <p:spPr>
          <a:xfrm>
            <a:off x="3094672" y="5657626"/>
            <a:ext cx="1887631" cy="59519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3794" b="1" spc="62" dirty="0">
                <a:solidFill>
                  <a:srgbClr val="00B0F0"/>
                </a:solidFill>
                <a:latin typeface="Arial"/>
                <a:cs typeface="Arial"/>
              </a:rPr>
              <a:t>28</a:t>
            </a:r>
            <a:r>
              <a:rPr sz="3794" b="1" spc="31" dirty="0">
                <a:solidFill>
                  <a:srgbClr val="00B0F0"/>
                </a:solidFill>
                <a:latin typeface="Arial"/>
                <a:cs typeface="Arial"/>
              </a:rPr>
              <a:t>/</a:t>
            </a:r>
            <a:r>
              <a:rPr sz="3794" b="1" spc="62" dirty="0">
                <a:solidFill>
                  <a:srgbClr val="00B0F0"/>
                </a:solidFill>
                <a:latin typeface="Arial"/>
                <a:cs typeface="Arial"/>
              </a:rPr>
              <a:t>27</a:t>
            </a:r>
            <a:r>
              <a:rPr sz="3794" b="1" spc="31" dirty="0">
                <a:solidFill>
                  <a:srgbClr val="00B0F0"/>
                </a:solidFill>
                <a:latin typeface="Arial"/>
                <a:cs typeface="Arial"/>
              </a:rPr>
              <a:t>/</a:t>
            </a:r>
            <a:r>
              <a:rPr sz="3794" b="1" spc="-207" dirty="0">
                <a:solidFill>
                  <a:srgbClr val="00B0F0"/>
                </a:solidFill>
                <a:latin typeface="Arial"/>
                <a:cs typeface="Arial"/>
              </a:rPr>
              <a:t>33</a:t>
            </a:r>
            <a:endParaRPr sz="3794">
              <a:latin typeface="Arial"/>
              <a:cs typeface="Arial"/>
            </a:endParaRPr>
          </a:p>
        </p:txBody>
      </p:sp>
      <p:pic>
        <p:nvPicPr>
          <p:cNvPr id="494" name="Picture 493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614"/>
          <a:stretch/>
        </p:blipFill>
        <p:spPr>
          <a:xfrm>
            <a:off x="7950973" y="218433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AAD65-5647-BC45-A68B-857EE2BE7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Integration Across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23B8C-748E-E74A-B2D6-466E38C4A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143000"/>
            <a:ext cx="7964942" cy="4841325"/>
          </a:xfrm>
        </p:spPr>
        <p:txBody>
          <a:bodyPr/>
          <a:lstStyle/>
          <a:p>
            <a:pPr marL="342900" indent="-342900"/>
            <a:r>
              <a:rPr lang="en-US" dirty="0"/>
              <a:t>Science is working closely with system engineers on requirements and essential trade-offs.</a:t>
            </a:r>
          </a:p>
          <a:p>
            <a:pPr marL="342900" indent="-342900"/>
            <a:r>
              <a:rPr lang="en-US" dirty="0"/>
              <a:t>NASA/ESA Mars Sample Return Sample Planning Group – Phase 2 (MSPG2) is addressing science and curation planning questions for analyzing returned samples, developing draft requirements for the Sample Receiving Facility. </a:t>
            </a:r>
          </a:p>
          <a:p>
            <a:pPr marL="685800" lvl="1" indent="-342900"/>
            <a:r>
              <a:rPr lang="en-US" dirty="0"/>
              <a:t>Terms of Reference signed in April 2020, reports expected in Spring 2021</a:t>
            </a:r>
          </a:p>
          <a:p>
            <a:pPr marL="342900" indent="-342900"/>
            <a:r>
              <a:rPr lang="en-US" dirty="0">
                <a:ea typeface="ＭＳ Ｐゴシック" pitchFamily="34" charset="-128"/>
              </a:rPr>
              <a:t>COSPAR Sample Safety Assessment Protocol Working Group (SSAP) is developing a recommendation for determining when extraterrestrial samples are safe for distribution outside of containment.  </a:t>
            </a:r>
          </a:p>
          <a:p>
            <a:pPr marL="685800" lvl="1" indent="-342900"/>
            <a:r>
              <a:rPr lang="en-US" dirty="0">
                <a:ea typeface="ＭＳ Ｐゴシック" pitchFamily="34" charset="-128"/>
              </a:rPr>
              <a:t>Report out in Jan/Feb 2021 at COSPAR Assembly</a:t>
            </a:r>
          </a:p>
          <a:p>
            <a:pPr marL="685800" lvl="1" indent="-342900"/>
            <a:r>
              <a:rPr lang="en-US" dirty="0">
                <a:ea typeface="ＭＳ Ｐゴシック" pitchFamily="34" charset="-128"/>
              </a:rPr>
              <a:t>NASA interests are represented through Planetary Protection, Mars Science, and US scientists</a:t>
            </a:r>
            <a:endParaRPr lang="en-US" dirty="0"/>
          </a:p>
          <a:p>
            <a:pPr marL="342900" indent="-342900"/>
            <a:r>
              <a:rPr lang="en-US" dirty="0"/>
              <a:t>An open community workshop for a Perseverance/MSR Sample Caching Strategy Workshop planned Jan. 2021, informing the draft operations M2020/MSR MOU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93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1443" y="841785"/>
            <a:ext cx="274432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Mars Sample Return Campaign Concept</a:t>
            </a:r>
            <a:r>
              <a:rPr sz="971" spc="22" dirty="0">
                <a:solidFill>
                  <a:srgbClr val="FFFFFF"/>
                </a:solidFill>
                <a:latin typeface="Helvetica-Light"/>
                <a:cs typeface="Helvetica-Light"/>
              </a:rPr>
              <a:t> </a:t>
            </a: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Review</a:t>
            </a:r>
            <a:endParaRPr sz="971">
              <a:solidFill>
                <a:prstClr val="black"/>
              </a:solidFill>
              <a:latin typeface="Helvetica-Light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707" y="1911941"/>
            <a:ext cx="8309027" cy="2747962"/>
          </a:xfrm>
          <a:prstGeom prst="rect">
            <a:avLst/>
          </a:prstGeom>
        </p:spPr>
        <p:txBody>
          <a:bodyPr vert="horz" wrap="square" lIns="0" tIns="11206" rIns="0" bIns="0" rtlCol="0">
            <a:noAutofit/>
          </a:bodyPr>
          <a:lstStyle/>
          <a:p>
            <a:pPr marL="333953" marR="1902860" indent="-322747" defTabSz="806867">
              <a:spcBef>
                <a:spcPts val="88"/>
              </a:spcBef>
              <a:buFontTx/>
              <a:buChar char="•"/>
              <a:tabLst>
                <a:tab pos="333393" algn="l"/>
                <a:tab pos="33395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5081" y="739943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r>
              <a:rPr lang="en-US" sz="2800" dirty="0"/>
              <a:t>Going Forward- Phase A</a:t>
            </a: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73BCF43-CBDC-5F41-B2C9-2E94BE3E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DC717-54D7-B34E-9218-B8B7068EA7AC}"/>
              </a:ext>
            </a:extLst>
          </p:cNvPr>
          <p:cNvSpPr txBox="1"/>
          <p:nvPr/>
        </p:nvSpPr>
        <p:spPr>
          <a:xfrm>
            <a:off x="3165231" y="35403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D7CECA5E-9361-EB43-9213-856E02BE165C}"/>
              </a:ext>
            </a:extLst>
          </p:cNvPr>
          <p:cNvSpPr txBox="1"/>
          <p:nvPr/>
        </p:nvSpPr>
        <p:spPr>
          <a:xfrm>
            <a:off x="497936" y="1322294"/>
            <a:ext cx="8094569" cy="228972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Complete Architectural Trade Studies recommended by IRB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Continue Technology and Engineering Development plans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Continue to work Planetary Protection requirements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Proceed with NEPA process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 to ensure MSR coordination with M2020 Phase E sampling operations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 to maintain 2026 schedule through PDR, per IRB and SRB recommendations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614"/>
          <a:stretch/>
        </p:blipFill>
        <p:spPr>
          <a:xfrm>
            <a:off x="7961859" y="218437"/>
            <a:ext cx="106312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9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0" r="12500"/>
          <a:stretch/>
        </p:blipFill>
        <p:spPr>
          <a:xfrm>
            <a:off x="-38774" y="-29080"/>
            <a:ext cx="9221547" cy="691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72561" y="4648451"/>
            <a:ext cx="13805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B98C0A-F933-F945-8BC8-C54AB4C2E9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230" y="4091306"/>
            <a:ext cx="2636972" cy="6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40136</TotalTime>
  <Words>1234</Words>
  <Application>Microsoft Macintosh PowerPoint</Application>
  <PresentationFormat>On-screen Show (4:3)</PresentationFormat>
  <Paragraphs>231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Helvetica-Light</vt:lpstr>
      <vt:lpstr>Times New Roman</vt:lpstr>
      <vt:lpstr>Office Theme</vt:lpstr>
      <vt:lpstr>PowerPoint Presentation</vt:lpstr>
      <vt:lpstr>MSR Recent Accomplishments</vt:lpstr>
      <vt:lpstr>MSR Architectural Overview</vt:lpstr>
      <vt:lpstr>MSR Program Elements</vt:lpstr>
      <vt:lpstr>PowerPoint Presentation</vt:lpstr>
      <vt:lpstr>PowerPoint Presentation</vt:lpstr>
      <vt:lpstr>PowerPoint Presentation</vt:lpstr>
      <vt:lpstr>Resiliency Decisions and Sample Safe States</vt:lpstr>
      <vt:lpstr>PowerPoint Presentation</vt:lpstr>
      <vt:lpstr>Science Integration Across Programs</vt:lpstr>
      <vt:lpstr>Going Forward- Phase A</vt:lpstr>
      <vt:lpstr>PowerPoint Presentation</vt:lpstr>
    </vt:vector>
  </TitlesOfParts>
  <Company>Jet Propulsion Laboratory, Caltech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SRL</dc:title>
  <dc:creator>Brian Muirhead</dc:creator>
  <cp:lastModifiedBy>Layton, Christy (HQ-DG000)</cp:lastModifiedBy>
  <cp:revision>804</cp:revision>
  <cp:lastPrinted>2019-11-13T21:17:24Z</cp:lastPrinted>
  <dcterms:created xsi:type="dcterms:W3CDTF">2014-05-16T13:00:15Z</dcterms:created>
  <dcterms:modified xsi:type="dcterms:W3CDTF">2020-11-25T18:52:29Z</dcterms:modified>
</cp:coreProperties>
</file>