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7" r:id="rId2"/>
  </p:sldMasterIdLst>
  <p:notesMasterIdLst>
    <p:notesMasterId r:id="rId15"/>
  </p:notesMasterIdLst>
  <p:handoutMasterIdLst>
    <p:handoutMasterId r:id="rId16"/>
  </p:handoutMasterIdLst>
  <p:sldIdLst>
    <p:sldId id="277" r:id="rId3"/>
    <p:sldId id="281" r:id="rId4"/>
    <p:sldId id="287" r:id="rId5"/>
    <p:sldId id="282" r:id="rId6"/>
    <p:sldId id="283" r:id="rId7"/>
    <p:sldId id="280" r:id="rId8"/>
    <p:sldId id="278" r:id="rId9"/>
    <p:sldId id="284" r:id="rId10"/>
    <p:sldId id="285" r:id="rId11"/>
    <p:sldId id="274" r:id="rId12"/>
    <p:sldId id="288" r:id="rId13"/>
    <p:sldId id="28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12" userDrawn="1">
          <p15:clr>
            <a:srgbClr val="A4A3A4"/>
          </p15:clr>
        </p15:guide>
        <p15:guide id="2" pos="33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B9CA"/>
    <a:srgbClr val="28E850"/>
    <a:srgbClr val="00632D"/>
    <a:srgbClr val="C71F2F"/>
    <a:srgbClr val="95BEF5"/>
    <a:srgbClr val="88AEE1"/>
    <a:srgbClr val="9CC6FF"/>
    <a:srgbClr val="8FB7EC"/>
    <a:srgbClr val="DFE9FC"/>
    <a:srgbClr val="AFD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00" autoAdjust="0"/>
    <p:restoredTop sz="82209" autoAdjust="0"/>
  </p:normalViewPr>
  <p:slideViewPr>
    <p:cSldViewPr snapToGrid="0" snapToObjects="1">
      <p:cViewPr varScale="1">
        <p:scale>
          <a:sx n="91" d="100"/>
          <a:sy n="91" d="100"/>
        </p:scale>
        <p:origin x="1398" y="102"/>
      </p:cViewPr>
      <p:guideLst>
        <p:guide orient="horz" pos="1512"/>
        <p:guide pos="336"/>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showGuides="1">
      <p:cViewPr varScale="1">
        <p:scale>
          <a:sx n="190" d="100"/>
          <a:sy n="190" d="100"/>
        </p:scale>
        <p:origin x="4528"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E18C2B-6679-2546-B791-B20FD025C35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4" name="Footer Placeholder 3">
            <a:extLst>
              <a:ext uri="{FF2B5EF4-FFF2-40B4-BE49-F238E27FC236}">
                <a16:creationId xmlns:a16="http://schemas.microsoft.com/office/drawing/2014/main" id="{9215A91F-032D-3D45-889E-A964E92CDDA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CAA5D0C-221B-D841-90A1-C281F38CA70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23608D9-8FEA-2E4F-84AF-A88A614F7C22}" type="slidenum">
              <a:rPr lang="en-US" smtClean="0"/>
              <a:t>‹#›</a:t>
            </a:fld>
            <a:endParaRPr lang="en-US" dirty="0"/>
          </a:p>
        </p:txBody>
      </p:sp>
    </p:spTree>
    <p:extLst>
      <p:ext uri="{BB962C8B-B14F-4D97-AF65-F5344CB8AC3E}">
        <p14:creationId xmlns:p14="http://schemas.microsoft.com/office/powerpoint/2010/main" val="9954708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C21C5E-14C9-E346-B1A7-E2CF4688A4C0}" type="datetimeFigureOut">
              <a:rPr lang="en-US" smtClean="0"/>
              <a:t>11/30/2020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6C0CBE-288C-D84B-B11F-1B62224BD7E3}" type="slidenum">
              <a:rPr lang="en-US" smtClean="0"/>
              <a:t>‹#›</a:t>
            </a:fld>
            <a:endParaRPr lang="en-US" dirty="0"/>
          </a:p>
        </p:txBody>
      </p:sp>
    </p:spTree>
    <p:extLst>
      <p:ext uri="{BB962C8B-B14F-4D97-AF65-F5344CB8AC3E}">
        <p14:creationId xmlns:p14="http://schemas.microsoft.com/office/powerpoint/2010/main" val="1245907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6C0CBE-288C-D84B-B11F-1B62224BD7E3}" type="slidenum">
              <a:rPr lang="en-US" smtClean="0"/>
              <a:t>1</a:t>
            </a:fld>
            <a:endParaRPr lang="en-US" dirty="0"/>
          </a:p>
        </p:txBody>
      </p:sp>
    </p:spTree>
    <p:extLst>
      <p:ext uri="{BB962C8B-B14F-4D97-AF65-F5344CB8AC3E}">
        <p14:creationId xmlns:p14="http://schemas.microsoft.com/office/powerpoint/2010/main" val="32413275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solidFill>
                <a:schemeClr val="bg1"/>
              </a:solidFill>
              <a:latin typeface="Arial" panose="020B0604020202020204" pitchFamily="34" charset="0"/>
              <a:cs typeface="Arial" panose="020B0604020202020204" pitchFamily="34" charset="0"/>
            </a:endParaRPr>
          </a:p>
          <a:p>
            <a:pPr algn="l"/>
            <a:r>
              <a:rPr lang="en-US" dirty="0">
                <a:solidFill>
                  <a:schemeClr val="bg1"/>
                </a:solidFill>
                <a:latin typeface="Arial" panose="020B0604020202020204" pitchFamily="34" charset="0"/>
                <a:cs typeface="Arial" panose="020B0604020202020204" pitchFamily="34" charset="0"/>
              </a:rPr>
              <a:t>Moon – </a:t>
            </a:r>
            <a:r>
              <a:rPr lang="en-US" b="1" dirty="0">
                <a:solidFill>
                  <a:schemeClr val="bg1"/>
                </a:solidFill>
                <a:latin typeface="Arial" panose="020B0604020202020204" pitchFamily="34" charset="0"/>
                <a:cs typeface="Arial" panose="020B0604020202020204" pitchFamily="34" charset="0"/>
              </a:rPr>
              <a:t>LRO</a:t>
            </a:r>
          </a:p>
          <a:p>
            <a:pPr algn="l"/>
            <a:endParaRPr lang="en-US" dirty="0">
              <a:solidFill>
                <a:schemeClr val="bg1"/>
              </a:solidFill>
              <a:latin typeface="Arial" panose="020B0604020202020204" pitchFamily="34" charset="0"/>
              <a:cs typeface="Arial" panose="020B0604020202020204" pitchFamily="34" charset="0"/>
            </a:endParaRPr>
          </a:p>
          <a:p>
            <a:pPr algn="l"/>
            <a:r>
              <a:rPr lang="en-US" dirty="0">
                <a:solidFill>
                  <a:schemeClr val="bg1"/>
                </a:solidFill>
                <a:latin typeface="Arial" panose="020B0604020202020204" pitchFamily="34" charset="0"/>
                <a:cs typeface="Arial" panose="020B0604020202020204" pitchFamily="34" charset="0"/>
              </a:rPr>
              <a:t>Ice</a:t>
            </a:r>
            <a:r>
              <a:rPr lang="en-US" baseline="0" dirty="0">
                <a:solidFill>
                  <a:schemeClr val="bg1"/>
                </a:solidFill>
                <a:latin typeface="Arial" panose="020B0604020202020204" pitchFamily="34" charset="0"/>
                <a:cs typeface="Arial" panose="020B0604020202020204" pitchFamily="34" charset="0"/>
              </a:rPr>
              <a:t> cap – </a:t>
            </a:r>
            <a:r>
              <a:rPr lang="en-US" b="1" baseline="0" dirty="0">
                <a:solidFill>
                  <a:schemeClr val="bg1"/>
                </a:solidFill>
                <a:latin typeface="Arial" panose="020B0604020202020204" pitchFamily="34" charset="0"/>
                <a:cs typeface="Arial" panose="020B0604020202020204" pitchFamily="34" charset="0"/>
              </a:rPr>
              <a:t>ICESat-2</a:t>
            </a:r>
          </a:p>
          <a:p>
            <a:pPr algn="l"/>
            <a:endParaRPr lang="en-US" baseline="0" dirty="0">
              <a:solidFill>
                <a:schemeClr val="bg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solidFill>
                  <a:schemeClr val="bg1"/>
                </a:solidFill>
                <a:latin typeface="Arial" panose="020B0604020202020204" pitchFamily="34" charset="0"/>
                <a:cs typeface="Arial" panose="020B0604020202020204" pitchFamily="34" charset="0"/>
              </a:rPr>
              <a:t>Far left – MMS (</a:t>
            </a:r>
            <a:r>
              <a:rPr lang="en-US" sz="1200" b="1" kern="1200" dirty="0" err="1">
                <a:solidFill>
                  <a:schemeClr val="tx1"/>
                </a:solidFill>
                <a:effectLst/>
                <a:latin typeface="+mn-lt"/>
                <a:ea typeface="+mn-ea"/>
                <a:cs typeface="+mn-cs"/>
              </a:rPr>
              <a:t>Magnetospheric</a:t>
            </a:r>
            <a:r>
              <a:rPr lang="en-US" sz="1200" b="1" kern="1200" dirty="0">
                <a:solidFill>
                  <a:schemeClr val="tx1"/>
                </a:solidFill>
                <a:effectLst/>
                <a:latin typeface="+mn-lt"/>
                <a:ea typeface="+mn-ea"/>
                <a:cs typeface="+mn-cs"/>
              </a:rPr>
              <a:t> Multiscale Mission)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Middle</a:t>
            </a:r>
            <a:r>
              <a:rPr lang="en-US" sz="1200" b="1" kern="1200" baseline="0" dirty="0">
                <a:solidFill>
                  <a:schemeClr val="tx1"/>
                </a:solidFill>
                <a:effectLst/>
                <a:latin typeface="+mn-lt"/>
                <a:ea typeface="+mn-ea"/>
                <a:cs typeface="+mn-cs"/>
              </a:rPr>
              <a:t> - ISS</a:t>
            </a:r>
            <a:endParaRPr lang="en-US" dirty="0">
              <a:solidFill>
                <a:schemeClr val="bg1"/>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146C0CBE-288C-D84B-B11F-1B62224BD7E3}" type="slidenum">
              <a:rPr lang="en-US" smtClean="0"/>
              <a:t>2</a:t>
            </a:fld>
            <a:endParaRPr lang="en-US" dirty="0"/>
          </a:p>
        </p:txBody>
      </p:sp>
    </p:spTree>
    <p:extLst>
      <p:ext uri="{BB962C8B-B14F-4D97-AF65-F5344CB8AC3E}">
        <p14:creationId xmlns:p14="http://schemas.microsoft.com/office/powerpoint/2010/main" val="1935100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solidFill>
                  <a:schemeClr val="bg1"/>
                </a:solidFill>
                <a:latin typeface="Arial" panose="020B0604020202020204" pitchFamily="34" charset="0"/>
                <a:cs typeface="Arial" panose="020B0604020202020204" pitchFamily="34" charset="0"/>
              </a:rPr>
              <a:t>Since the inception of the agency, Goddard Space Flight Center has played a critical role in space communications and navigation. NASA organized its earliest networks — the global infrastructure that enabled Mercury, Gemini and Apollo — around the people and facilities at Goddard. </a:t>
            </a:r>
          </a:p>
          <a:p>
            <a:pPr algn="l"/>
            <a:endParaRPr lang="en-US" dirty="0">
              <a:solidFill>
                <a:schemeClr val="bg1"/>
              </a:solidFill>
              <a:latin typeface="Arial" panose="020B0604020202020204" pitchFamily="34" charset="0"/>
              <a:cs typeface="Arial" panose="020B0604020202020204" pitchFamily="34" charset="0"/>
            </a:endParaRPr>
          </a:p>
          <a:p>
            <a:pPr algn="l"/>
            <a:r>
              <a:rPr lang="en-US" dirty="0">
                <a:solidFill>
                  <a:schemeClr val="bg1"/>
                </a:solidFill>
                <a:latin typeface="Arial" panose="020B0604020202020204" pitchFamily="34" charset="0"/>
                <a:cs typeface="Arial" panose="020B0604020202020204" pitchFamily="34" charset="0"/>
              </a:rPr>
              <a:t>With the Artemis program, Goddard’s communications and navigation community will play the same critical role. </a:t>
            </a:r>
          </a:p>
          <a:p>
            <a:pPr algn="l"/>
            <a:endParaRPr lang="en-US" dirty="0">
              <a:solidFill>
                <a:schemeClr val="bg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latin typeface="Arial" panose="020B0604020202020204" pitchFamily="34" charset="0"/>
                <a:cs typeface="Arial" panose="020B0604020202020204" pitchFamily="34" charset="0"/>
              </a:rPr>
              <a:t> last bullet Today  the Network support to over 50 missions currently which include  NASA and non- NASA</a:t>
            </a:r>
          </a:p>
          <a:p>
            <a:pPr algn="l"/>
            <a:endParaRPr lang="en-US" dirty="0">
              <a:solidFill>
                <a:schemeClr val="bg1"/>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146C0CBE-288C-D84B-B11F-1B62224BD7E3}" type="slidenum">
              <a:rPr lang="en-US" smtClean="0"/>
              <a:t>3</a:t>
            </a:fld>
            <a:endParaRPr lang="en-US" dirty="0"/>
          </a:p>
        </p:txBody>
      </p:sp>
    </p:spTree>
    <p:extLst>
      <p:ext uri="{BB962C8B-B14F-4D97-AF65-F5344CB8AC3E}">
        <p14:creationId xmlns:p14="http://schemas.microsoft.com/office/powerpoint/2010/main" val="2808262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MMS</a:t>
            </a:r>
          </a:p>
          <a:p>
            <a:r>
              <a:rPr lang="en-US" dirty="0"/>
              <a:t>LRO</a:t>
            </a:r>
          </a:p>
          <a:p>
            <a:r>
              <a:rPr lang="en-US" dirty="0"/>
              <a:t>ISS</a:t>
            </a:r>
          </a:p>
          <a:p>
            <a:r>
              <a:rPr lang="en-US" dirty="0"/>
              <a:t>PACE</a:t>
            </a:r>
          </a:p>
          <a:p>
            <a:r>
              <a:rPr lang="en-US" dirty="0"/>
              <a:t>WFIRST</a:t>
            </a:r>
            <a:r>
              <a:rPr lang="en-US" baseline="0" dirty="0"/>
              <a:t> </a:t>
            </a:r>
            <a:endParaRPr lang="en-US" baseline="0" dirty="0" smtClean="0"/>
          </a:p>
          <a:p>
            <a:r>
              <a:rPr lang="en-US" baseline="0" dirty="0" smtClean="0"/>
              <a:t>Artemis II – O2O</a:t>
            </a:r>
            <a:endParaRPr lang="en-US" dirty="0"/>
          </a:p>
        </p:txBody>
      </p:sp>
      <p:sp>
        <p:nvSpPr>
          <p:cNvPr id="4" name="Slide Number Placeholder 3"/>
          <p:cNvSpPr>
            <a:spLocks noGrp="1"/>
          </p:cNvSpPr>
          <p:nvPr>
            <p:ph type="sldNum" sz="quarter" idx="10"/>
          </p:nvPr>
        </p:nvSpPr>
        <p:spPr/>
        <p:txBody>
          <a:bodyPr/>
          <a:lstStyle/>
          <a:p>
            <a:fld id="{146C0CBE-288C-D84B-B11F-1B62224BD7E3}" type="slidenum">
              <a:rPr lang="en-US" smtClean="0"/>
              <a:t>4</a:t>
            </a:fld>
            <a:endParaRPr lang="en-US" dirty="0"/>
          </a:p>
        </p:txBody>
      </p:sp>
    </p:spTree>
    <p:extLst>
      <p:ext uri="{BB962C8B-B14F-4D97-AF65-F5344CB8AC3E}">
        <p14:creationId xmlns:p14="http://schemas.microsoft.com/office/powerpoint/2010/main" val="2586028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1"/>
                </a:solidFill>
                <a:latin typeface="Arial" panose="020B0604020202020204" pitchFamily="34" charset="0"/>
                <a:cs typeface="Arial" panose="020B0604020202020204" pitchFamily="34" charset="0"/>
              </a:rPr>
              <a:t>LunaNet is NASA’s planned communications and navigation architecture for the Moon. Leveraging Delay/Disruption Tolerant Networking, LunaNet will establish a terrestrial-like internet around the Moon, allowing rovers, orbiters, and astronauts to be connected to a larger network with a constant link back to Earth. </a:t>
            </a:r>
          </a:p>
          <a:p>
            <a:endParaRPr lang="en-US" dirty="0"/>
          </a:p>
        </p:txBody>
      </p:sp>
      <p:sp>
        <p:nvSpPr>
          <p:cNvPr id="4" name="Slide Number Placeholder 3"/>
          <p:cNvSpPr>
            <a:spLocks noGrp="1"/>
          </p:cNvSpPr>
          <p:nvPr>
            <p:ph type="sldNum" sz="quarter" idx="10"/>
          </p:nvPr>
        </p:nvSpPr>
        <p:spPr/>
        <p:txBody>
          <a:bodyPr/>
          <a:lstStyle/>
          <a:p>
            <a:fld id="{146C0CBE-288C-D84B-B11F-1B62224BD7E3}" type="slidenum">
              <a:rPr lang="en-US" smtClean="0"/>
              <a:t>5</a:t>
            </a:fld>
            <a:endParaRPr lang="en-US" dirty="0"/>
          </a:p>
        </p:txBody>
      </p:sp>
    </p:spTree>
    <p:extLst>
      <p:ext uri="{BB962C8B-B14F-4D97-AF65-F5344CB8AC3E}">
        <p14:creationId xmlns:p14="http://schemas.microsoft.com/office/powerpoint/2010/main" val="18091133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Highlights:</a:t>
            </a:r>
          </a:p>
          <a:p>
            <a:endParaRPr lang="en-US" dirty="0"/>
          </a:p>
          <a:p>
            <a:r>
              <a:rPr lang="en-US" dirty="0"/>
              <a:t>Recent:</a:t>
            </a:r>
          </a:p>
          <a:p>
            <a:endParaRPr lang="en-US" dirty="0"/>
          </a:p>
          <a:p>
            <a:r>
              <a:rPr lang="en-US" b="1" dirty="0"/>
              <a:t>Over</a:t>
            </a:r>
            <a:r>
              <a:rPr lang="en-US" b="1" baseline="0" dirty="0"/>
              <a:t> </a:t>
            </a:r>
            <a:r>
              <a:rPr lang="en-US" b="1" dirty="0"/>
              <a:t>FY20, the Comm</a:t>
            </a:r>
            <a:r>
              <a:rPr lang="en-US" b="1" baseline="0" dirty="0"/>
              <a:t> and Nav community supported 16 launches. </a:t>
            </a:r>
            <a:endParaRPr lang="en-US" b="1"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The Goddard-developed Broadband Infrared Compact High Resolution Exploration Spectrometer (BIRCHES) was shipped to Morehead State University for integration into the Lunar IceCube spacecraft. </a:t>
            </a:r>
            <a:r>
              <a:rPr lang="en-US" sz="1200" kern="1200" dirty="0">
                <a:solidFill>
                  <a:schemeClr val="tx1"/>
                </a:solidFill>
                <a:effectLst/>
                <a:latin typeface="+mn-lt"/>
                <a:ea typeface="+mn-ea"/>
                <a:cs typeface="+mn-cs"/>
              </a:rPr>
              <a:t>Lunar IceCube will launch aboard the Artemis I mission in 2021, and study ice distribution on the Moon’s surface.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The Orion Artemis II Optical Communications System’s (O2O) first flight subsystem has completed testing and was delivered to our partner,</a:t>
            </a:r>
            <a:r>
              <a:rPr lang="en-US" sz="1200" kern="1200" dirty="0">
                <a:solidFill>
                  <a:schemeClr val="tx1"/>
                </a:solidFill>
                <a:effectLst/>
                <a:latin typeface="+mn-lt"/>
                <a:ea typeface="+mn-ea"/>
                <a:cs typeface="+mn-cs"/>
              </a:rPr>
              <a:t> the Massachusetts Institute of Technology - Lincoln Laboratory for additional testing and integration. O2O will fly aboard NASA’s second Artemis mission, enabling increased data capabilities for the astronauts onboard.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OSIRIS-Rex mission made history, successfully “tagging” the surface of the asteroid </a:t>
            </a:r>
            <a:r>
              <a:rPr lang="en-US" sz="1200" kern="1200" dirty="0" err="1">
                <a:solidFill>
                  <a:schemeClr val="tx1"/>
                </a:solidFill>
                <a:effectLst/>
                <a:latin typeface="+mn-lt"/>
                <a:ea typeface="+mn-ea"/>
                <a:cs typeface="+mn-cs"/>
              </a:rPr>
              <a:t>Bennu</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Position, Navigation, and Timing Policy Lead and Comm and Nav Community member Benjamin Ashman played a pivotal role in this milestone</a:t>
            </a:r>
            <a:r>
              <a:rPr lang="en-US" sz="1200" kern="1200" dirty="0">
                <a:solidFill>
                  <a:schemeClr val="tx1"/>
                </a:solidFill>
                <a:effectLst/>
                <a:latin typeface="+mn-lt"/>
                <a:ea typeface="+mn-ea"/>
                <a:cs typeface="+mn-cs"/>
              </a:rPr>
              <a:t> as a member of the OSIRIS-</a:t>
            </a:r>
            <a:r>
              <a:rPr lang="en-US" sz="1200" kern="1200" dirty="0" err="1">
                <a:solidFill>
                  <a:schemeClr val="tx1"/>
                </a:solidFill>
                <a:effectLst/>
                <a:latin typeface="+mn-lt"/>
                <a:ea typeface="+mn-ea"/>
                <a:cs typeface="+mn-cs"/>
              </a:rPr>
              <a:t>REx</a:t>
            </a:r>
            <a:r>
              <a:rPr lang="en-US" sz="1200" kern="1200" dirty="0">
                <a:solidFill>
                  <a:schemeClr val="tx1"/>
                </a:solidFill>
                <a:effectLst/>
                <a:latin typeface="+mn-lt"/>
                <a:ea typeface="+mn-ea"/>
                <a:cs typeface="+mn-cs"/>
              </a:rPr>
              <a:t> navigation team. Through this mission, the techniques learned give the community new knowledge on how to achieve similar techniques on the Moon and Mars.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Last year: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 2019, the Launch Communications Segment</a:t>
            </a:r>
            <a:r>
              <a:rPr lang="en-US" sz="1200" kern="1200" dirty="0">
                <a:solidFill>
                  <a:schemeClr val="tx1"/>
                </a:solidFill>
                <a:effectLst/>
                <a:latin typeface="+mn-lt"/>
                <a:ea typeface="+mn-ea"/>
                <a:cs typeface="+mn-cs"/>
              </a:rPr>
              <a:t> (LCS) was unveiled at Kennedy Space Center’s Uplink Station. Over 115 people, including leadership from Goddard and Kennedy, celebrated the critical role LCS will play in NASA’s journey forward to the Moon, Mars and beyond. Kennedy’s center director renamed the entrance road “Robert H. Goddard Road” in recognition of the partnership between the two centers to develop the station.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146C0CBE-288C-D84B-B11F-1B62224BD7E3}" type="slidenum">
              <a:rPr lang="en-US" smtClean="0"/>
              <a:t>6</a:t>
            </a:fld>
            <a:endParaRPr lang="en-US" dirty="0"/>
          </a:p>
        </p:txBody>
      </p:sp>
    </p:spTree>
    <p:extLst>
      <p:ext uri="{BB962C8B-B14F-4D97-AF65-F5344CB8AC3E}">
        <p14:creationId xmlns:p14="http://schemas.microsoft.com/office/powerpoint/2010/main" val="3819400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Commercialization</a:t>
            </a:r>
            <a:r>
              <a:rPr lang="en-US" baseline="0" dirty="0"/>
              <a:t>, Innovation, and Synergies office now oversees the Exploration Systems Project, which provides expertise to exploration initiatives. </a:t>
            </a:r>
          </a:p>
          <a:p>
            <a:r>
              <a:rPr lang="en-US" baseline="0" dirty="0"/>
              <a:t>They are currently contributing core Flight Software expertise to Gateway. </a:t>
            </a:r>
          </a:p>
          <a:p>
            <a:r>
              <a:rPr lang="en-US" baseline="0" dirty="0"/>
              <a:t>They are providing insight into the Human Landing System development with contractors</a:t>
            </a:r>
          </a:p>
          <a:p>
            <a:r>
              <a:rPr lang="en-US" baseline="0" dirty="0"/>
              <a:t>They are leading development of the BIRCHES instrument on Lunar IceCube </a:t>
            </a:r>
          </a:p>
          <a:p>
            <a:endParaRPr lang="en-US" dirty="0"/>
          </a:p>
        </p:txBody>
      </p:sp>
      <p:sp>
        <p:nvSpPr>
          <p:cNvPr id="4" name="Slide Number Placeholder 3"/>
          <p:cNvSpPr>
            <a:spLocks noGrp="1"/>
          </p:cNvSpPr>
          <p:nvPr>
            <p:ph type="sldNum" sz="quarter" idx="10"/>
          </p:nvPr>
        </p:nvSpPr>
        <p:spPr/>
        <p:txBody>
          <a:bodyPr/>
          <a:lstStyle/>
          <a:p>
            <a:fld id="{146C0CBE-288C-D84B-B11F-1B62224BD7E3}" type="slidenum">
              <a:rPr lang="en-US" smtClean="0"/>
              <a:t>7</a:t>
            </a:fld>
            <a:endParaRPr lang="en-US" dirty="0"/>
          </a:p>
        </p:txBody>
      </p:sp>
    </p:spTree>
    <p:extLst>
      <p:ext uri="{BB962C8B-B14F-4D97-AF65-F5344CB8AC3E}">
        <p14:creationId xmlns:p14="http://schemas.microsoft.com/office/powerpoint/2010/main" val="26493649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kern="1200" dirty="0">
                <a:solidFill>
                  <a:schemeClr val="tx1"/>
                </a:solidFill>
                <a:effectLst/>
                <a:latin typeface="+mn-lt"/>
                <a:ea typeface="+mn-ea"/>
                <a:cs typeface="+mn-cs"/>
              </a:rPr>
              <a:t>The Comm and Nav Community</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supported the launch of NASA’s Mars 2020 Perseverance rover.</a:t>
            </a:r>
            <a:r>
              <a:rPr lang="en-US" sz="1200" kern="1200" dirty="0">
                <a:solidFill>
                  <a:schemeClr val="tx1"/>
                </a:solidFill>
                <a:effectLst/>
                <a:latin typeface="+mn-lt"/>
                <a:ea typeface="+mn-ea"/>
                <a:cs typeface="+mn-cs"/>
              </a:rPr>
              <a:t> Our community supplied the Atlas V launch vehicle with essential communications and navigation services from our networks and the Flight Dynamics Facility. Once again, our community is a part of a monumental event, as this advanced robotic rover will look for signs of past or present life on the Martian landscape, demonstrate technology needed for future human missions, and collect soil samples for a future return mission to Earth.</a:t>
            </a:r>
          </a:p>
        </p:txBody>
      </p:sp>
      <p:sp>
        <p:nvSpPr>
          <p:cNvPr id="4" name="Slide Number Placeholder 3"/>
          <p:cNvSpPr>
            <a:spLocks noGrp="1"/>
          </p:cNvSpPr>
          <p:nvPr>
            <p:ph type="sldNum" sz="quarter" idx="10"/>
          </p:nvPr>
        </p:nvSpPr>
        <p:spPr/>
        <p:txBody>
          <a:bodyPr/>
          <a:lstStyle/>
          <a:p>
            <a:fld id="{146C0CBE-288C-D84B-B11F-1B62224BD7E3}" type="slidenum">
              <a:rPr lang="en-US" smtClean="0"/>
              <a:t>8</a:t>
            </a:fld>
            <a:endParaRPr lang="en-US" dirty="0"/>
          </a:p>
        </p:txBody>
      </p:sp>
    </p:spTree>
    <p:extLst>
      <p:ext uri="{BB962C8B-B14F-4D97-AF65-F5344CB8AC3E}">
        <p14:creationId xmlns:p14="http://schemas.microsoft.com/office/powerpoint/2010/main" val="1306791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Highlights:</a:t>
            </a:r>
          </a:p>
          <a:p>
            <a:endParaRPr lang="en-US" dirty="0"/>
          </a:p>
          <a:p>
            <a:r>
              <a:rPr lang="en-US" dirty="0"/>
              <a:t>Recent:</a:t>
            </a:r>
          </a:p>
          <a:p>
            <a:endParaRPr lang="en-US" dirty="0"/>
          </a:p>
          <a:p>
            <a:r>
              <a:rPr lang="en-US" b="1" dirty="0"/>
              <a:t>Over</a:t>
            </a:r>
            <a:r>
              <a:rPr lang="en-US" b="1" baseline="0" dirty="0"/>
              <a:t> </a:t>
            </a:r>
            <a:r>
              <a:rPr lang="en-US" b="1" dirty="0"/>
              <a:t>FY20, the Comm</a:t>
            </a:r>
            <a:r>
              <a:rPr lang="en-US" b="1" baseline="0" dirty="0"/>
              <a:t> and Nav community supported 16 launches. </a:t>
            </a:r>
            <a:endParaRPr lang="en-US" b="1"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The Goddard-developed Broadband Infrared Compact High Resolution Exploration Spectrometer (BIRCHES) was shipped to Morehead State University for integration into the Lunar IceCube spacecraft. </a:t>
            </a:r>
            <a:r>
              <a:rPr lang="en-US" sz="1200" kern="1200" dirty="0">
                <a:solidFill>
                  <a:schemeClr val="tx1"/>
                </a:solidFill>
                <a:effectLst/>
                <a:latin typeface="+mn-lt"/>
                <a:ea typeface="+mn-ea"/>
                <a:cs typeface="+mn-cs"/>
              </a:rPr>
              <a:t>Lunar IceCube will launch aboard the Artemis I mission in 2021, and study ice distribution on the Moon’s surface.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The Orion Artemis II Optical Communications System’s (O2O) first flight subsystem has completed testing and was delivered to our partner,</a:t>
            </a:r>
            <a:r>
              <a:rPr lang="en-US" sz="1200" kern="1200" dirty="0">
                <a:solidFill>
                  <a:schemeClr val="tx1"/>
                </a:solidFill>
                <a:effectLst/>
                <a:latin typeface="+mn-lt"/>
                <a:ea typeface="+mn-ea"/>
                <a:cs typeface="+mn-cs"/>
              </a:rPr>
              <a:t> the Massachusetts Institute of Technology - Lincoln Laboratory for additional testing and integration. O2O will fly aboard NASA’s second Artemis mission, enabling increased data capabilities for the astronauts onboard.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OSIRIS-Rex mission made history, successfully “tagging” the surface of the asteroid </a:t>
            </a:r>
            <a:r>
              <a:rPr lang="en-US" sz="1200" kern="1200" dirty="0" err="1">
                <a:solidFill>
                  <a:schemeClr val="tx1"/>
                </a:solidFill>
                <a:effectLst/>
                <a:latin typeface="+mn-lt"/>
                <a:ea typeface="+mn-ea"/>
                <a:cs typeface="+mn-cs"/>
              </a:rPr>
              <a:t>Bennu</a:t>
            </a:r>
            <a:r>
              <a:rPr lang="en-US" sz="1200" kern="1200" dirty="0">
                <a:solidFill>
                  <a:schemeClr val="tx1"/>
                </a:solidFill>
                <a:effectLst/>
                <a:latin typeface="+mn-lt"/>
                <a:ea typeface="+mn-ea"/>
                <a:cs typeface="+mn-cs"/>
              </a:rPr>
              <a:t>. </a:t>
            </a:r>
            <a:r>
              <a:rPr lang="en-US" sz="1200" b="1" kern="1200" dirty="0">
                <a:solidFill>
                  <a:schemeClr val="tx1"/>
                </a:solidFill>
                <a:effectLst/>
                <a:latin typeface="+mn-lt"/>
                <a:ea typeface="+mn-ea"/>
                <a:cs typeface="+mn-cs"/>
              </a:rPr>
              <a:t>Position, Navigation, and Timing Policy Lead and Comm and Nav Community member Benjamin Ashman played a pivotal role in this milestone</a:t>
            </a:r>
            <a:r>
              <a:rPr lang="en-US" sz="1200" kern="1200" dirty="0">
                <a:solidFill>
                  <a:schemeClr val="tx1"/>
                </a:solidFill>
                <a:effectLst/>
                <a:latin typeface="+mn-lt"/>
                <a:ea typeface="+mn-ea"/>
                <a:cs typeface="+mn-cs"/>
              </a:rPr>
              <a:t> as a member of the OSIRIS-</a:t>
            </a:r>
            <a:r>
              <a:rPr lang="en-US" sz="1200" kern="1200" dirty="0" err="1">
                <a:solidFill>
                  <a:schemeClr val="tx1"/>
                </a:solidFill>
                <a:effectLst/>
                <a:latin typeface="+mn-lt"/>
                <a:ea typeface="+mn-ea"/>
                <a:cs typeface="+mn-cs"/>
              </a:rPr>
              <a:t>REx</a:t>
            </a:r>
            <a:r>
              <a:rPr lang="en-US" sz="1200" kern="1200" dirty="0">
                <a:solidFill>
                  <a:schemeClr val="tx1"/>
                </a:solidFill>
                <a:effectLst/>
                <a:latin typeface="+mn-lt"/>
                <a:ea typeface="+mn-ea"/>
                <a:cs typeface="+mn-cs"/>
              </a:rPr>
              <a:t> navigation team. Through this mission, the techniques learned give the community new knowledge on how to achieve similar techniques on the Moon and Mars.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Last year: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 2019, the Launch Communications Segment</a:t>
            </a:r>
            <a:r>
              <a:rPr lang="en-US" sz="1200" kern="1200" dirty="0">
                <a:solidFill>
                  <a:schemeClr val="tx1"/>
                </a:solidFill>
                <a:effectLst/>
                <a:latin typeface="+mn-lt"/>
                <a:ea typeface="+mn-ea"/>
                <a:cs typeface="+mn-cs"/>
              </a:rPr>
              <a:t> (LCS) was unveiled at Kennedy Space Center’s Uplink Station. Over 115 people, including leadership from Goddard and Kennedy, celebrated the critical role LCS will play in NASA’s journey forward to the Moon, Mars and beyond. Kennedy’s center director renamed the entrance road “Robert H. Goddard Road” in recognition of the partnership between the two centers to develop the station.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fld id="{146C0CBE-288C-D84B-B11F-1B62224BD7E3}" type="slidenum">
              <a:rPr lang="en-US" smtClean="0"/>
              <a:t>12</a:t>
            </a:fld>
            <a:endParaRPr lang="en-US" dirty="0"/>
          </a:p>
        </p:txBody>
      </p:sp>
    </p:spTree>
    <p:extLst>
      <p:ext uri="{BB962C8B-B14F-4D97-AF65-F5344CB8AC3E}">
        <p14:creationId xmlns:p14="http://schemas.microsoft.com/office/powerpoint/2010/main" val="39127246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FC9BCAD9-4FD3-754E-85E5-DD49F170783E}"/>
              </a:ext>
            </a:extLst>
          </p:cNvPr>
          <p:cNvPicPr>
            <a:picLocks noChangeAspect="1"/>
          </p:cNvPicPr>
          <p:nvPr userDrawn="1"/>
        </p:nvPicPr>
        <p:blipFill>
          <a:blip r:embed="rId2"/>
          <a:stretch>
            <a:fillRect/>
          </a:stretch>
        </p:blipFill>
        <p:spPr>
          <a:xfrm>
            <a:off x="0" y="0"/>
            <a:ext cx="12192000" cy="6858000"/>
          </a:xfrm>
          <a:prstGeom prst="rect">
            <a:avLst/>
          </a:prstGeom>
        </p:spPr>
      </p:pic>
      <p:grpSp>
        <p:nvGrpSpPr>
          <p:cNvPr id="43" name="Group 42">
            <a:extLst>
              <a:ext uri="{FF2B5EF4-FFF2-40B4-BE49-F238E27FC236}">
                <a16:creationId xmlns:a16="http://schemas.microsoft.com/office/drawing/2014/main" id="{15D5639A-6D55-0744-893E-595659B4A155}"/>
              </a:ext>
            </a:extLst>
          </p:cNvPr>
          <p:cNvGrpSpPr/>
          <p:nvPr userDrawn="1"/>
        </p:nvGrpSpPr>
        <p:grpSpPr>
          <a:xfrm>
            <a:off x="516442" y="-15373"/>
            <a:ext cx="4621246" cy="6873373"/>
            <a:chOff x="8077201" y="2376488"/>
            <a:chExt cx="2759074" cy="4103687"/>
          </a:xfrm>
        </p:grpSpPr>
        <p:sp>
          <p:nvSpPr>
            <p:cNvPr id="44" name="Freeform 16">
              <a:extLst>
                <a:ext uri="{FF2B5EF4-FFF2-40B4-BE49-F238E27FC236}">
                  <a16:creationId xmlns:a16="http://schemas.microsoft.com/office/drawing/2014/main" id="{8A3E56FF-6043-374E-A8D9-D53FD15586FC}"/>
                </a:ext>
              </a:extLst>
            </p:cNvPr>
            <p:cNvSpPr>
              <a:spLocks noEditPoints="1"/>
            </p:cNvSpPr>
            <p:nvPr/>
          </p:nvSpPr>
          <p:spPr bwMode="auto">
            <a:xfrm>
              <a:off x="9251950" y="2376488"/>
              <a:ext cx="1584325" cy="3670300"/>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AFD9FF"/>
                </a:gs>
                <a:gs pos="98000">
                  <a:srgbClr val="7AB9FF"/>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 name="Freeform 17">
              <a:extLst>
                <a:ext uri="{FF2B5EF4-FFF2-40B4-BE49-F238E27FC236}">
                  <a16:creationId xmlns:a16="http://schemas.microsoft.com/office/drawing/2014/main" id="{2630CDBE-0FB7-714F-A4FB-220AC37D7DAB}"/>
                </a:ext>
              </a:extLst>
            </p:cNvPr>
            <p:cNvSpPr>
              <a:spLocks/>
            </p:cNvSpPr>
            <p:nvPr/>
          </p:nvSpPr>
          <p:spPr bwMode="auto">
            <a:xfrm>
              <a:off x="8115300" y="5256213"/>
              <a:ext cx="542925" cy="1222375"/>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FD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18">
              <a:extLst>
                <a:ext uri="{FF2B5EF4-FFF2-40B4-BE49-F238E27FC236}">
                  <a16:creationId xmlns:a16="http://schemas.microsoft.com/office/drawing/2014/main" id="{27AFE29B-BC91-4C40-ACAF-454872048619}"/>
                </a:ext>
              </a:extLst>
            </p:cNvPr>
            <p:cNvSpPr>
              <a:spLocks noEditPoints="1"/>
            </p:cNvSpPr>
            <p:nvPr/>
          </p:nvSpPr>
          <p:spPr bwMode="auto">
            <a:xfrm>
              <a:off x="8077201" y="2382838"/>
              <a:ext cx="2268537" cy="40973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AFD9FF"/>
                </a:gs>
                <a:gs pos="81000">
                  <a:srgbClr val="7AB9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422339"/>
            <a:ext cx="2743200" cy="365125"/>
          </a:xfrm>
        </p:spPr>
        <p:txBody>
          <a:bodyPr/>
          <a:lstStyle>
            <a:lvl1pPr>
              <a:defRPr>
                <a:solidFill>
                  <a:srgbClr val="8FB7EC"/>
                </a:solidFill>
              </a:defRPr>
            </a:lvl1pPr>
          </a:lstStyle>
          <a:p>
            <a:fld id="{372CC95E-30A4-D744-8BC0-DDA2BE0BB564}" type="datetime1">
              <a:rPr lang="en-US" smtClean="0"/>
              <a:pPr/>
              <a:t>11/30/2020</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a:xfrm>
            <a:off x="4038600" y="6422339"/>
            <a:ext cx="4114800" cy="365125"/>
          </a:xfrm>
        </p:spPr>
        <p:txBody>
          <a:bodyPr/>
          <a:lstStyle>
            <a:lvl1pPr>
              <a:defRPr>
                <a:solidFill>
                  <a:srgbClr val="8FB7EC"/>
                </a:solidFill>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p:nvPr>
        </p:nvSpPr>
        <p:spPr>
          <a:xfrm>
            <a:off x="3646272" y="4118616"/>
            <a:ext cx="5797548" cy="369332"/>
          </a:xfrm>
        </p:spPr>
        <p:txBody>
          <a:bodyPr>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userDrawn="1"/>
        </p:nvPicPr>
        <p:blipFill>
          <a:blip r:embed="rId3"/>
          <a:stretch>
            <a:fillRect/>
          </a:stretch>
        </p:blipFill>
        <p:spPr>
          <a:xfrm>
            <a:off x="9142390" y="304799"/>
            <a:ext cx="2769575" cy="840423"/>
          </a:xfrm>
          <a:prstGeom prst="rect">
            <a:avLst/>
          </a:prstGeom>
        </p:spPr>
      </p:pic>
      <p:grpSp>
        <p:nvGrpSpPr>
          <p:cNvPr id="2" name="Group 1">
            <a:extLst>
              <a:ext uri="{FF2B5EF4-FFF2-40B4-BE49-F238E27FC236}">
                <a16:creationId xmlns:a16="http://schemas.microsoft.com/office/drawing/2014/main" id="{E0EBC0D0-54A0-D64F-A4A9-89BD6B864D0D}"/>
              </a:ext>
            </a:extLst>
          </p:cNvPr>
          <p:cNvGrpSpPr/>
          <p:nvPr userDrawn="1"/>
        </p:nvGrpSpPr>
        <p:grpSpPr>
          <a:xfrm>
            <a:off x="476534" y="3187976"/>
            <a:ext cx="7626272" cy="609082"/>
            <a:chOff x="476534" y="3187976"/>
            <a:chExt cx="7626272" cy="609082"/>
          </a:xfrm>
        </p:grpSpPr>
        <p:grpSp>
          <p:nvGrpSpPr>
            <p:cNvPr id="47" name="Group 46">
              <a:extLst>
                <a:ext uri="{FF2B5EF4-FFF2-40B4-BE49-F238E27FC236}">
                  <a16:creationId xmlns:a16="http://schemas.microsoft.com/office/drawing/2014/main" id="{914E5FBD-C4A3-4C45-B4C7-EB3BA87DD699}"/>
                </a:ext>
              </a:extLst>
            </p:cNvPr>
            <p:cNvGrpSpPr/>
            <p:nvPr userDrawn="1"/>
          </p:nvGrpSpPr>
          <p:grpSpPr>
            <a:xfrm>
              <a:off x="476534" y="3187976"/>
              <a:ext cx="2822081" cy="609082"/>
              <a:chOff x="339725" y="371475"/>
              <a:chExt cx="2647951" cy="571500"/>
            </a:xfrm>
            <a:solidFill>
              <a:srgbClr val="7AB9FF"/>
            </a:solidFill>
          </p:grpSpPr>
          <p:sp>
            <p:nvSpPr>
              <p:cNvPr id="48" name="Freeform 55">
                <a:extLst>
                  <a:ext uri="{FF2B5EF4-FFF2-40B4-BE49-F238E27FC236}">
                    <a16:creationId xmlns:a16="http://schemas.microsoft.com/office/drawing/2014/main" id="{D633B776-1277-8847-8298-4856D532607F}"/>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56">
                <a:extLst>
                  <a:ext uri="{FF2B5EF4-FFF2-40B4-BE49-F238E27FC236}">
                    <a16:creationId xmlns:a16="http://schemas.microsoft.com/office/drawing/2014/main" id="{D1B18861-4DDB-3541-A567-76D04B86CF52}"/>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57">
                <a:extLst>
                  <a:ext uri="{FF2B5EF4-FFF2-40B4-BE49-F238E27FC236}">
                    <a16:creationId xmlns:a16="http://schemas.microsoft.com/office/drawing/2014/main" id="{67B7C130-ADAE-344B-8FC7-2F805460A997}"/>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58">
                <a:extLst>
                  <a:ext uri="{FF2B5EF4-FFF2-40B4-BE49-F238E27FC236}">
                    <a16:creationId xmlns:a16="http://schemas.microsoft.com/office/drawing/2014/main" id="{E522747A-BEFE-0D41-A9CE-58AF5D87D688}"/>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59">
                <a:extLst>
                  <a:ext uri="{FF2B5EF4-FFF2-40B4-BE49-F238E27FC236}">
                    <a16:creationId xmlns:a16="http://schemas.microsoft.com/office/drawing/2014/main" id="{F665484C-EF97-6F46-B4FF-7F98F39A40F3}"/>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60">
                <a:extLst>
                  <a:ext uri="{FF2B5EF4-FFF2-40B4-BE49-F238E27FC236}">
                    <a16:creationId xmlns:a16="http://schemas.microsoft.com/office/drawing/2014/main" id="{E8AFE8BA-A315-2049-809D-36BC770C4714}"/>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61">
                <a:extLst>
                  <a:ext uri="{FF2B5EF4-FFF2-40B4-BE49-F238E27FC236}">
                    <a16:creationId xmlns:a16="http://schemas.microsoft.com/office/drawing/2014/main" id="{39A69066-FC6C-204E-A88D-C84E4AC3E363}"/>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5" name="Group 54">
              <a:extLst>
                <a:ext uri="{FF2B5EF4-FFF2-40B4-BE49-F238E27FC236}">
                  <a16:creationId xmlns:a16="http://schemas.microsoft.com/office/drawing/2014/main" id="{E5FF8D7B-1834-CB4B-B8F9-A77C6EBA0FDF}"/>
                </a:ext>
              </a:extLst>
            </p:cNvPr>
            <p:cNvGrpSpPr/>
            <p:nvPr userDrawn="1"/>
          </p:nvGrpSpPr>
          <p:grpSpPr>
            <a:xfrm>
              <a:off x="3566225" y="3234889"/>
              <a:ext cx="4536581" cy="535006"/>
              <a:chOff x="3151188" y="2668588"/>
              <a:chExt cx="4267200" cy="503238"/>
            </a:xfrm>
            <a:solidFill>
              <a:schemeClr val="bg1"/>
            </a:solidFill>
          </p:grpSpPr>
          <p:sp>
            <p:nvSpPr>
              <p:cNvPr id="56" name="Freeform 107">
                <a:extLst>
                  <a:ext uri="{FF2B5EF4-FFF2-40B4-BE49-F238E27FC236}">
                    <a16:creationId xmlns:a16="http://schemas.microsoft.com/office/drawing/2014/main" id="{8124FDD1-1044-A04D-A916-1F4E81401F11}"/>
                  </a:ext>
                </a:extLst>
              </p:cNvPr>
              <p:cNvSpPr>
                <a:spLocks/>
              </p:cNvSpPr>
              <p:nvPr/>
            </p:nvSpPr>
            <p:spPr bwMode="auto">
              <a:xfrm>
                <a:off x="3151188" y="2676526"/>
                <a:ext cx="504825" cy="487363"/>
              </a:xfrm>
              <a:custGeom>
                <a:avLst/>
                <a:gdLst>
                  <a:gd name="T0" fmla="*/ 0 w 318"/>
                  <a:gd name="T1" fmla="*/ 307 h 307"/>
                  <a:gd name="T2" fmla="*/ 0 w 318"/>
                  <a:gd name="T3" fmla="*/ 0 h 307"/>
                  <a:gd name="T4" fmla="*/ 47 w 318"/>
                  <a:gd name="T5" fmla="*/ 0 h 307"/>
                  <a:gd name="T6" fmla="*/ 158 w 318"/>
                  <a:gd name="T7" fmla="*/ 259 h 307"/>
                  <a:gd name="T8" fmla="*/ 268 w 318"/>
                  <a:gd name="T9" fmla="*/ 0 h 307"/>
                  <a:gd name="T10" fmla="*/ 318 w 318"/>
                  <a:gd name="T11" fmla="*/ 0 h 307"/>
                  <a:gd name="T12" fmla="*/ 318 w 318"/>
                  <a:gd name="T13" fmla="*/ 307 h 307"/>
                  <a:gd name="T14" fmla="*/ 285 w 318"/>
                  <a:gd name="T15" fmla="*/ 307 h 307"/>
                  <a:gd name="T16" fmla="*/ 285 w 318"/>
                  <a:gd name="T17" fmla="*/ 33 h 307"/>
                  <a:gd name="T18" fmla="*/ 169 w 318"/>
                  <a:gd name="T19" fmla="*/ 307 h 307"/>
                  <a:gd name="T20" fmla="*/ 148 w 318"/>
                  <a:gd name="T21" fmla="*/ 307 h 307"/>
                  <a:gd name="T22" fmla="*/ 30 w 318"/>
                  <a:gd name="T23" fmla="*/ 33 h 307"/>
                  <a:gd name="T24" fmla="*/ 30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47" y="0"/>
                    </a:lnTo>
                    <a:lnTo>
                      <a:pt x="158" y="259"/>
                    </a:lnTo>
                    <a:lnTo>
                      <a:pt x="268" y="0"/>
                    </a:lnTo>
                    <a:lnTo>
                      <a:pt x="318" y="0"/>
                    </a:lnTo>
                    <a:lnTo>
                      <a:pt x="318" y="307"/>
                    </a:lnTo>
                    <a:lnTo>
                      <a:pt x="285" y="307"/>
                    </a:lnTo>
                    <a:lnTo>
                      <a:pt x="285" y="33"/>
                    </a:lnTo>
                    <a:lnTo>
                      <a:pt x="169" y="307"/>
                    </a:lnTo>
                    <a:lnTo>
                      <a:pt x="148" y="307"/>
                    </a:lnTo>
                    <a:lnTo>
                      <a:pt x="30" y="33"/>
                    </a:lnTo>
                    <a:lnTo>
                      <a:pt x="30" y="307"/>
                    </a:lnTo>
                    <a:lnTo>
                      <a:pt x="0" y="3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108">
                <a:extLst>
                  <a:ext uri="{FF2B5EF4-FFF2-40B4-BE49-F238E27FC236}">
                    <a16:creationId xmlns:a16="http://schemas.microsoft.com/office/drawing/2014/main" id="{443DFD0A-E08F-6D49-8CB7-05299852443B}"/>
                  </a:ext>
                </a:extLst>
              </p:cNvPr>
              <p:cNvSpPr>
                <a:spLocks noEditPoints="1"/>
              </p:cNvSpPr>
              <p:nvPr/>
            </p:nvSpPr>
            <p:spPr bwMode="auto">
              <a:xfrm>
                <a:off x="3727450" y="2668588"/>
                <a:ext cx="496888"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1"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109">
                <a:extLst>
                  <a:ext uri="{FF2B5EF4-FFF2-40B4-BE49-F238E27FC236}">
                    <a16:creationId xmlns:a16="http://schemas.microsoft.com/office/drawing/2014/main" id="{AF1DDFC7-B575-2B4D-AF54-CA8E0D0564C5}"/>
                  </a:ext>
                </a:extLst>
              </p:cNvPr>
              <p:cNvSpPr>
                <a:spLocks noEditPoints="1"/>
              </p:cNvSpPr>
              <p:nvPr/>
            </p:nvSpPr>
            <p:spPr bwMode="auto">
              <a:xfrm>
                <a:off x="4276725" y="2668588"/>
                <a:ext cx="498475"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0"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110">
                <a:extLst>
                  <a:ext uri="{FF2B5EF4-FFF2-40B4-BE49-F238E27FC236}">
                    <a16:creationId xmlns:a16="http://schemas.microsoft.com/office/drawing/2014/main" id="{72481BFF-C808-474B-B766-649A7AF9F0B3}"/>
                  </a:ext>
                </a:extLst>
              </p:cNvPr>
              <p:cNvSpPr>
                <a:spLocks/>
              </p:cNvSpPr>
              <p:nvPr/>
            </p:nvSpPr>
            <p:spPr bwMode="auto">
              <a:xfrm>
                <a:off x="4849813" y="2676526"/>
                <a:ext cx="385763" cy="487363"/>
              </a:xfrm>
              <a:custGeom>
                <a:avLst/>
                <a:gdLst>
                  <a:gd name="T0" fmla="*/ 210 w 243"/>
                  <a:gd name="T1" fmla="*/ 257 h 307"/>
                  <a:gd name="T2" fmla="*/ 210 w 243"/>
                  <a:gd name="T3" fmla="*/ 0 h 307"/>
                  <a:gd name="T4" fmla="*/ 243 w 243"/>
                  <a:gd name="T5" fmla="*/ 0 h 307"/>
                  <a:gd name="T6" fmla="*/ 243 w 243"/>
                  <a:gd name="T7" fmla="*/ 307 h 307"/>
                  <a:gd name="T8" fmla="*/ 210 w 243"/>
                  <a:gd name="T9" fmla="*/ 307 h 307"/>
                  <a:gd name="T10" fmla="*/ 31 w 243"/>
                  <a:gd name="T11" fmla="*/ 48 h 307"/>
                  <a:gd name="T12" fmla="*/ 33 w 243"/>
                  <a:gd name="T13" fmla="*/ 307 h 307"/>
                  <a:gd name="T14" fmla="*/ 0 w 243"/>
                  <a:gd name="T15" fmla="*/ 307 h 307"/>
                  <a:gd name="T16" fmla="*/ 0 w 243"/>
                  <a:gd name="T17" fmla="*/ 0 h 307"/>
                  <a:gd name="T18" fmla="*/ 33 w 243"/>
                  <a:gd name="T19" fmla="*/ 0 h 307"/>
                  <a:gd name="T20" fmla="*/ 210 w 243"/>
                  <a:gd name="T21" fmla="*/ 2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3" h="307">
                    <a:moveTo>
                      <a:pt x="210" y="257"/>
                    </a:moveTo>
                    <a:lnTo>
                      <a:pt x="210" y="0"/>
                    </a:lnTo>
                    <a:lnTo>
                      <a:pt x="243" y="0"/>
                    </a:lnTo>
                    <a:lnTo>
                      <a:pt x="243" y="307"/>
                    </a:lnTo>
                    <a:lnTo>
                      <a:pt x="210" y="307"/>
                    </a:lnTo>
                    <a:lnTo>
                      <a:pt x="31" y="48"/>
                    </a:lnTo>
                    <a:lnTo>
                      <a:pt x="33" y="307"/>
                    </a:lnTo>
                    <a:lnTo>
                      <a:pt x="0" y="307"/>
                    </a:lnTo>
                    <a:lnTo>
                      <a:pt x="0" y="0"/>
                    </a:lnTo>
                    <a:lnTo>
                      <a:pt x="33" y="0"/>
                    </a:lnTo>
                    <a:lnTo>
                      <a:pt x="210" y="2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111">
                <a:extLst>
                  <a:ext uri="{FF2B5EF4-FFF2-40B4-BE49-F238E27FC236}">
                    <a16:creationId xmlns:a16="http://schemas.microsoft.com/office/drawing/2014/main" id="{7D5B7864-5908-8540-B176-E3ADB02A94DA}"/>
                  </a:ext>
                </a:extLst>
              </p:cNvPr>
              <p:cNvSpPr>
                <a:spLocks noEditPoints="1"/>
              </p:cNvSpPr>
              <p:nvPr/>
            </p:nvSpPr>
            <p:spPr bwMode="auto">
              <a:xfrm>
                <a:off x="6227763" y="2676526"/>
                <a:ext cx="457200" cy="487363"/>
              </a:xfrm>
              <a:custGeom>
                <a:avLst/>
                <a:gdLst>
                  <a:gd name="T0" fmla="*/ 52 w 288"/>
                  <a:gd name="T1" fmla="*/ 307 h 307"/>
                  <a:gd name="T2" fmla="*/ 0 w 288"/>
                  <a:gd name="T3" fmla="*/ 307 h 307"/>
                  <a:gd name="T4" fmla="*/ 123 w 288"/>
                  <a:gd name="T5" fmla="*/ 0 h 307"/>
                  <a:gd name="T6" fmla="*/ 165 w 288"/>
                  <a:gd name="T7" fmla="*/ 0 h 307"/>
                  <a:gd name="T8" fmla="*/ 288 w 288"/>
                  <a:gd name="T9" fmla="*/ 307 h 307"/>
                  <a:gd name="T10" fmla="*/ 236 w 288"/>
                  <a:gd name="T11" fmla="*/ 307 h 307"/>
                  <a:gd name="T12" fmla="*/ 208 w 288"/>
                  <a:gd name="T13" fmla="*/ 235 h 307"/>
                  <a:gd name="T14" fmla="*/ 78 w 288"/>
                  <a:gd name="T15" fmla="*/ 235 h 307"/>
                  <a:gd name="T16" fmla="*/ 52 w 288"/>
                  <a:gd name="T17" fmla="*/ 307 h 307"/>
                  <a:gd name="T18" fmla="*/ 142 w 288"/>
                  <a:gd name="T19" fmla="*/ 57 h 307"/>
                  <a:gd name="T20" fmla="*/ 92 w 288"/>
                  <a:gd name="T21" fmla="*/ 194 h 307"/>
                  <a:gd name="T22" fmla="*/ 193 w 288"/>
                  <a:gd name="T23" fmla="*/ 194 h 307"/>
                  <a:gd name="T24" fmla="*/ 142 w 288"/>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307">
                    <a:moveTo>
                      <a:pt x="52" y="307"/>
                    </a:moveTo>
                    <a:lnTo>
                      <a:pt x="0" y="307"/>
                    </a:lnTo>
                    <a:lnTo>
                      <a:pt x="123" y="0"/>
                    </a:lnTo>
                    <a:lnTo>
                      <a:pt x="165" y="0"/>
                    </a:lnTo>
                    <a:lnTo>
                      <a:pt x="288" y="307"/>
                    </a:lnTo>
                    <a:lnTo>
                      <a:pt x="236" y="307"/>
                    </a:lnTo>
                    <a:lnTo>
                      <a:pt x="208" y="235"/>
                    </a:lnTo>
                    <a:lnTo>
                      <a:pt x="78" y="235"/>
                    </a:lnTo>
                    <a:lnTo>
                      <a:pt x="52" y="307"/>
                    </a:lnTo>
                    <a:close/>
                    <a:moveTo>
                      <a:pt x="142" y="57"/>
                    </a:moveTo>
                    <a:lnTo>
                      <a:pt x="92" y="194"/>
                    </a:lnTo>
                    <a:lnTo>
                      <a:pt x="193" y="194"/>
                    </a:lnTo>
                    <a:lnTo>
                      <a:pt x="142"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112">
                <a:extLst>
                  <a:ext uri="{FF2B5EF4-FFF2-40B4-BE49-F238E27FC236}">
                    <a16:creationId xmlns:a16="http://schemas.microsoft.com/office/drawing/2014/main" id="{118FFEFE-ABE6-CD45-AB75-790CD4F45D31}"/>
                  </a:ext>
                </a:extLst>
              </p:cNvPr>
              <p:cNvSpPr>
                <a:spLocks/>
              </p:cNvSpPr>
              <p:nvPr/>
            </p:nvSpPr>
            <p:spPr bwMode="auto">
              <a:xfrm>
                <a:off x="6732588" y="2676526"/>
                <a:ext cx="338138" cy="487363"/>
              </a:xfrm>
              <a:custGeom>
                <a:avLst/>
                <a:gdLst>
                  <a:gd name="T0" fmla="*/ 0 w 90"/>
                  <a:gd name="T1" fmla="*/ 0 h 128"/>
                  <a:gd name="T2" fmla="*/ 36 w 90"/>
                  <a:gd name="T3" fmla="*/ 0 h 128"/>
                  <a:gd name="T4" fmla="*/ 73 w 90"/>
                  <a:gd name="T5" fmla="*/ 8 h 128"/>
                  <a:gd name="T6" fmla="*/ 90 w 90"/>
                  <a:gd name="T7" fmla="*/ 42 h 128"/>
                  <a:gd name="T8" fmla="*/ 83 w 90"/>
                  <a:gd name="T9" fmla="*/ 66 h 128"/>
                  <a:gd name="T10" fmla="*/ 58 w 90"/>
                  <a:gd name="T11" fmla="*/ 80 h 128"/>
                  <a:gd name="T12" fmla="*/ 88 w 90"/>
                  <a:gd name="T13" fmla="*/ 128 h 128"/>
                  <a:gd name="T14" fmla="*/ 67 w 90"/>
                  <a:gd name="T15" fmla="*/ 128 h 128"/>
                  <a:gd name="T16" fmla="*/ 32 w 90"/>
                  <a:gd name="T17" fmla="*/ 70 h 128"/>
                  <a:gd name="T18" fmla="*/ 36 w 90"/>
                  <a:gd name="T19" fmla="*/ 70 h 128"/>
                  <a:gd name="T20" fmla="*/ 62 w 90"/>
                  <a:gd name="T21" fmla="*/ 65 h 128"/>
                  <a:gd name="T22" fmla="*/ 70 w 90"/>
                  <a:gd name="T23" fmla="*/ 44 h 128"/>
                  <a:gd name="T24" fmla="*/ 59 w 90"/>
                  <a:gd name="T25" fmla="*/ 22 h 128"/>
                  <a:gd name="T26" fmla="*/ 38 w 90"/>
                  <a:gd name="T27" fmla="*/ 18 h 128"/>
                  <a:gd name="T28" fmla="*/ 20 w 90"/>
                  <a:gd name="T29" fmla="*/ 18 h 128"/>
                  <a:gd name="T30" fmla="*/ 20 w 90"/>
                  <a:gd name="T31" fmla="*/ 128 h 128"/>
                  <a:gd name="T32" fmla="*/ 0 w 90"/>
                  <a:gd name="T33" fmla="*/ 128 h 128"/>
                  <a:gd name="T34" fmla="*/ 0 w 90"/>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128">
                    <a:moveTo>
                      <a:pt x="0" y="0"/>
                    </a:moveTo>
                    <a:cubicBezTo>
                      <a:pt x="36" y="0"/>
                      <a:pt x="36" y="0"/>
                      <a:pt x="36" y="0"/>
                    </a:cubicBezTo>
                    <a:cubicBezTo>
                      <a:pt x="56" y="0"/>
                      <a:pt x="66" y="3"/>
                      <a:pt x="73" y="8"/>
                    </a:cubicBezTo>
                    <a:cubicBezTo>
                      <a:pt x="84" y="14"/>
                      <a:pt x="90" y="28"/>
                      <a:pt x="90" y="42"/>
                    </a:cubicBezTo>
                    <a:cubicBezTo>
                      <a:pt x="90" y="51"/>
                      <a:pt x="88" y="60"/>
                      <a:pt x="83" y="66"/>
                    </a:cubicBezTo>
                    <a:cubicBezTo>
                      <a:pt x="76" y="76"/>
                      <a:pt x="68" y="79"/>
                      <a:pt x="58" y="80"/>
                    </a:cubicBezTo>
                    <a:cubicBezTo>
                      <a:pt x="88" y="128"/>
                      <a:pt x="88" y="128"/>
                      <a:pt x="88" y="128"/>
                    </a:cubicBezTo>
                    <a:cubicBezTo>
                      <a:pt x="67" y="128"/>
                      <a:pt x="67" y="128"/>
                      <a:pt x="67" y="128"/>
                    </a:cubicBezTo>
                    <a:cubicBezTo>
                      <a:pt x="32" y="70"/>
                      <a:pt x="32" y="70"/>
                      <a:pt x="32" y="70"/>
                    </a:cubicBezTo>
                    <a:cubicBezTo>
                      <a:pt x="36" y="70"/>
                      <a:pt x="36" y="70"/>
                      <a:pt x="36" y="70"/>
                    </a:cubicBezTo>
                    <a:cubicBezTo>
                      <a:pt x="45" y="70"/>
                      <a:pt x="56" y="70"/>
                      <a:pt x="62" y="65"/>
                    </a:cubicBezTo>
                    <a:cubicBezTo>
                      <a:pt x="67" y="59"/>
                      <a:pt x="70" y="52"/>
                      <a:pt x="70" y="44"/>
                    </a:cubicBezTo>
                    <a:cubicBezTo>
                      <a:pt x="70" y="35"/>
                      <a:pt x="66" y="27"/>
                      <a:pt x="59" y="22"/>
                    </a:cubicBezTo>
                    <a:cubicBezTo>
                      <a:pt x="54" y="19"/>
                      <a:pt x="47" y="18"/>
                      <a:pt x="38" y="18"/>
                    </a:cubicBezTo>
                    <a:cubicBezTo>
                      <a:pt x="20" y="18"/>
                      <a:pt x="20" y="18"/>
                      <a:pt x="20" y="18"/>
                    </a:cubicBezTo>
                    <a:cubicBezTo>
                      <a:pt x="20" y="128"/>
                      <a:pt x="20" y="128"/>
                      <a:pt x="20" y="128"/>
                    </a:cubicBezTo>
                    <a:cubicBezTo>
                      <a:pt x="0" y="128"/>
                      <a:pt x="0" y="128"/>
                      <a:pt x="0" y="12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113">
                <a:extLst>
                  <a:ext uri="{FF2B5EF4-FFF2-40B4-BE49-F238E27FC236}">
                    <a16:creationId xmlns:a16="http://schemas.microsoft.com/office/drawing/2014/main" id="{070800CE-3F8D-C844-9FE6-09244A28E319}"/>
                  </a:ext>
                </a:extLst>
              </p:cNvPr>
              <p:cNvSpPr>
                <a:spLocks/>
              </p:cNvSpPr>
              <p:nvPr/>
            </p:nvSpPr>
            <p:spPr bwMode="auto">
              <a:xfrm>
                <a:off x="7104063" y="2668588"/>
                <a:ext cx="314325" cy="503238"/>
              </a:xfrm>
              <a:custGeom>
                <a:avLst/>
                <a:gdLst>
                  <a:gd name="T0" fmla="*/ 21 w 84"/>
                  <a:gd name="T1" fmla="*/ 92 h 132"/>
                  <a:gd name="T2" fmla="*/ 42 w 84"/>
                  <a:gd name="T3" fmla="*/ 115 h 132"/>
                  <a:gd name="T4" fmla="*/ 63 w 84"/>
                  <a:gd name="T5" fmla="*/ 94 h 132"/>
                  <a:gd name="T6" fmla="*/ 35 w 84"/>
                  <a:gd name="T7" fmla="*/ 71 h 132"/>
                  <a:gd name="T8" fmla="*/ 3 w 84"/>
                  <a:gd name="T9" fmla="*/ 36 h 132"/>
                  <a:gd name="T10" fmla="*/ 43 w 84"/>
                  <a:gd name="T11" fmla="*/ 0 h 132"/>
                  <a:gd name="T12" fmla="*/ 81 w 84"/>
                  <a:gd name="T13" fmla="*/ 35 h 132"/>
                  <a:gd name="T14" fmla="*/ 61 w 84"/>
                  <a:gd name="T15" fmla="*/ 35 h 132"/>
                  <a:gd name="T16" fmla="*/ 42 w 84"/>
                  <a:gd name="T17" fmla="*/ 17 h 132"/>
                  <a:gd name="T18" fmla="*/ 23 w 84"/>
                  <a:gd name="T19" fmla="*/ 35 h 132"/>
                  <a:gd name="T20" fmla="*/ 53 w 84"/>
                  <a:gd name="T21" fmla="*/ 58 h 132"/>
                  <a:gd name="T22" fmla="*/ 84 w 84"/>
                  <a:gd name="T23" fmla="*/ 93 h 132"/>
                  <a:gd name="T24" fmla="*/ 42 w 84"/>
                  <a:gd name="T25" fmla="*/ 132 h 132"/>
                  <a:gd name="T26" fmla="*/ 0 w 84"/>
                  <a:gd name="T27" fmla="*/ 92 h 132"/>
                  <a:gd name="T28" fmla="*/ 21 w 84"/>
                  <a:gd name="T29" fmla="*/ 9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132">
                    <a:moveTo>
                      <a:pt x="21" y="92"/>
                    </a:moveTo>
                    <a:cubicBezTo>
                      <a:pt x="22" y="111"/>
                      <a:pt x="36" y="115"/>
                      <a:pt x="42" y="115"/>
                    </a:cubicBezTo>
                    <a:cubicBezTo>
                      <a:pt x="54" y="115"/>
                      <a:pt x="63" y="106"/>
                      <a:pt x="63" y="94"/>
                    </a:cubicBezTo>
                    <a:cubicBezTo>
                      <a:pt x="63" y="80"/>
                      <a:pt x="51" y="77"/>
                      <a:pt x="35" y="71"/>
                    </a:cubicBezTo>
                    <a:cubicBezTo>
                      <a:pt x="25" y="68"/>
                      <a:pt x="3" y="60"/>
                      <a:pt x="3" y="36"/>
                    </a:cubicBezTo>
                    <a:cubicBezTo>
                      <a:pt x="2" y="13"/>
                      <a:pt x="23" y="0"/>
                      <a:pt x="43" y="0"/>
                    </a:cubicBezTo>
                    <a:cubicBezTo>
                      <a:pt x="59" y="0"/>
                      <a:pt x="80" y="8"/>
                      <a:pt x="81" y="35"/>
                    </a:cubicBezTo>
                    <a:cubicBezTo>
                      <a:pt x="61" y="35"/>
                      <a:pt x="61" y="35"/>
                      <a:pt x="61" y="35"/>
                    </a:cubicBezTo>
                    <a:cubicBezTo>
                      <a:pt x="60" y="28"/>
                      <a:pt x="57" y="17"/>
                      <a:pt x="42" y="17"/>
                    </a:cubicBezTo>
                    <a:cubicBezTo>
                      <a:pt x="32" y="17"/>
                      <a:pt x="23" y="24"/>
                      <a:pt x="23" y="35"/>
                    </a:cubicBezTo>
                    <a:cubicBezTo>
                      <a:pt x="23" y="47"/>
                      <a:pt x="32" y="50"/>
                      <a:pt x="53" y="58"/>
                    </a:cubicBezTo>
                    <a:cubicBezTo>
                      <a:pt x="69" y="65"/>
                      <a:pt x="84" y="73"/>
                      <a:pt x="84" y="93"/>
                    </a:cubicBezTo>
                    <a:cubicBezTo>
                      <a:pt x="84" y="114"/>
                      <a:pt x="70" y="132"/>
                      <a:pt x="42" y="132"/>
                    </a:cubicBezTo>
                    <a:cubicBezTo>
                      <a:pt x="17" y="132"/>
                      <a:pt x="1" y="117"/>
                      <a:pt x="0" y="92"/>
                    </a:cubicBezTo>
                    <a:lnTo>
                      <a:pt x="21"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114">
                <a:extLst>
                  <a:ext uri="{FF2B5EF4-FFF2-40B4-BE49-F238E27FC236}">
                    <a16:creationId xmlns:a16="http://schemas.microsoft.com/office/drawing/2014/main" id="{B43EAFDE-9A26-F94E-8A62-BDE581BF846D}"/>
                  </a:ext>
                </a:extLst>
              </p:cNvPr>
              <p:cNvSpPr>
                <a:spLocks/>
              </p:cNvSpPr>
              <p:nvPr/>
            </p:nvSpPr>
            <p:spPr bwMode="auto">
              <a:xfrm>
                <a:off x="5314950" y="2862263"/>
                <a:ext cx="134938" cy="301625"/>
              </a:xfrm>
              <a:custGeom>
                <a:avLst/>
                <a:gdLst>
                  <a:gd name="T0" fmla="*/ 23 w 85"/>
                  <a:gd name="T1" fmla="*/ 75 h 190"/>
                  <a:gd name="T2" fmla="*/ 0 w 85"/>
                  <a:gd name="T3" fmla="*/ 75 h 190"/>
                  <a:gd name="T4" fmla="*/ 4 w 85"/>
                  <a:gd name="T5" fmla="*/ 48 h 190"/>
                  <a:gd name="T6" fmla="*/ 28 w 85"/>
                  <a:gd name="T7" fmla="*/ 48 h 190"/>
                  <a:gd name="T8" fmla="*/ 37 w 85"/>
                  <a:gd name="T9" fmla="*/ 0 h 190"/>
                  <a:gd name="T10" fmla="*/ 70 w 85"/>
                  <a:gd name="T11" fmla="*/ 0 h 190"/>
                  <a:gd name="T12" fmla="*/ 61 w 85"/>
                  <a:gd name="T13" fmla="*/ 48 h 190"/>
                  <a:gd name="T14" fmla="*/ 85 w 85"/>
                  <a:gd name="T15" fmla="*/ 48 h 190"/>
                  <a:gd name="T16" fmla="*/ 80 w 85"/>
                  <a:gd name="T17" fmla="*/ 75 h 190"/>
                  <a:gd name="T18" fmla="*/ 56 w 85"/>
                  <a:gd name="T19" fmla="*/ 75 h 190"/>
                  <a:gd name="T20" fmla="*/ 35 w 85"/>
                  <a:gd name="T21" fmla="*/ 190 h 190"/>
                  <a:gd name="T22" fmla="*/ 2 w 85"/>
                  <a:gd name="T23" fmla="*/ 190 h 190"/>
                  <a:gd name="T24" fmla="*/ 23 w 85"/>
                  <a:gd name="T25"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90">
                    <a:moveTo>
                      <a:pt x="23" y="75"/>
                    </a:moveTo>
                    <a:lnTo>
                      <a:pt x="0" y="75"/>
                    </a:lnTo>
                    <a:lnTo>
                      <a:pt x="4" y="48"/>
                    </a:lnTo>
                    <a:lnTo>
                      <a:pt x="28" y="48"/>
                    </a:lnTo>
                    <a:lnTo>
                      <a:pt x="37" y="0"/>
                    </a:lnTo>
                    <a:lnTo>
                      <a:pt x="70" y="0"/>
                    </a:lnTo>
                    <a:lnTo>
                      <a:pt x="61" y="48"/>
                    </a:lnTo>
                    <a:lnTo>
                      <a:pt x="85" y="48"/>
                    </a:lnTo>
                    <a:lnTo>
                      <a:pt x="80" y="75"/>
                    </a:lnTo>
                    <a:lnTo>
                      <a:pt x="56" y="75"/>
                    </a:lnTo>
                    <a:lnTo>
                      <a:pt x="35" y="190"/>
                    </a:lnTo>
                    <a:lnTo>
                      <a:pt x="2" y="190"/>
                    </a:lnTo>
                    <a:lnTo>
                      <a:pt x="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115">
                <a:extLst>
                  <a:ext uri="{FF2B5EF4-FFF2-40B4-BE49-F238E27FC236}">
                    <a16:creationId xmlns:a16="http://schemas.microsoft.com/office/drawing/2014/main" id="{56A4140A-9957-2D4B-8BCC-98D24A245E43}"/>
                  </a:ext>
                </a:extLst>
              </p:cNvPr>
              <p:cNvSpPr>
                <a:spLocks/>
              </p:cNvSpPr>
              <p:nvPr/>
            </p:nvSpPr>
            <p:spPr bwMode="auto">
              <a:xfrm>
                <a:off x="5670550" y="2676526"/>
                <a:ext cx="504825" cy="487363"/>
              </a:xfrm>
              <a:custGeom>
                <a:avLst/>
                <a:gdLst>
                  <a:gd name="T0" fmla="*/ 135 w 135"/>
                  <a:gd name="T1" fmla="*/ 128 h 128"/>
                  <a:gd name="T2" fmla="*/ 135 w 135"/>
                  <a:gd name="T3" fmla="*/ 0 h 128"/>
                  <a:gd name="T4" fmla="*/ 107 w 135"/>
                  <a:gd name="T5" fmla="*/ 0 h 128"/>
                  <a:gd name="T6" fmla="*/ 68 w 135"/>
                  <a:gd name="T7" fmla="*/ 99 h 128"/>
                  <a:gd name="T8" fmla="*/ 28 w 135"/>
                  <a:gd name="T9" fmla="*/ 1 h 128"/>
                  <a:gd name="T10" fmla="*/ 0 w 135"/>
                  <a:gd name="T11" fmla="*/ 1 h 128"/>
                  <a:gd name="T12" fmla="*/ 0 w 135"/>
                  <a:gd name="T13" fmla="*/ 66 h 128"/>
                  <a:gd name="T14" fmla="*/ 3 w 135"/>
                  <a:gd name="T15" fmla="*/ 70 h 128"/>
                  <a:gd name="T16" fmla="*/ 11 w 135"/>
                  <a:gd name="T17" fmla="*/ 100 h 128"/>
                  <a:gd name="T18" fmla="*/ 0 w 135"/>
                  <a:gd name="T19" fmla="*/ 122 h 128"/>
                  <a:gd name="T20" fmla="*/ 0 w 135"/>
                  <a:gd name="T21" fmla="*/ 128 h 128"/>
                  <a:gd name="T22" fmla="*/ 19 w 135"/>
                  <a:gd name="T23" fmla="*/ 128 h 128"/>
                  <a:gd name="T24" fmla="*/ 18 w 135"/>
                  <a:gd name="T25" fmla="*/ 21 h 128"/>
                  <a:gd name="T26" fmla="*/ 61 w 135"/>
                  <a:gd name="T27" fmla="*/ 128 h 128"/>
                  <a:gd name="T28" fmla="*/ 74 w 135"/>
                  <a:gd name="T29" fmla="*/ 128 h 128"/>
                  <a:gd name="T30" fmla="*/ 116 w 135"/>
                  <a:gd name="T31" fmla="*/ 20 h 128"/>
                  <a:gd name="T32" fmla="*/ 116 w 135"/>
                  <a:gd name="T33" fmla="*/ 128 h 128"/>
                  <a:gd name="T34" fmla="*/ 135 w 135"/>
                  <a:gd name="T35"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5" h="128">
                    <a:moveTo>
                      <a:pt x="135" y="128"/>
                    </a:moveTo>
                    <a:cubicBezTo>
                      <a:pt x="135" y="0"/>
                      <a:pt x="135" y="0"/>
                      <a:pt x="135" y="0"/>
                    </a:cubicBezTo>
                    <a:cubicBezTo>
                      <a:pt x="107" y="0"/>
                      <a:pt x="107" y="0"/>
                      <a:pt x="107" y="0"/>
                    </a:cubicBezTo>
                    <a:cubicBezTo>
                      <a:pt x="68" y="99"/>
                      <a:pt x="68" y="99"/>
                      <a:pt x="68" y="99"/>
                    </a:cubicBezTo>
                    <a:cubicBezTo>
                      <a:pt x="28" y="1"/>
                      <a:pt x="28" y="1"/>
                      <a:pt x="28" y="1"/>
                    </a:cubicBezTo>
                    <a:cubicBezTo>
                      <a:pt x="0" y="1"/>
                      <a:pt x="0" y="1"/>
                      <a:pt x="0" y="1"/>
                    </a:cubicBezTo>
                    <a:cubicBezTo>
                      <a:pt x="0" y="66"/>
                      <a:pt x="0" y="66"/>
                      <a:pt x="0" y="66"/>
                    </a:cubicBezTo>
                    <a:cubicBezTo>
                      <a:pt x="1" y="68"/>
                      <a:pt x="2" y="69"/>
                      <a:pt x="3" y="70"/>
                    </a:cubicBezTo>
                    <a:cubicBezTo>
                      <a:pt x="10" y="78"/>
                      <a:pt x="13" y="89"/>
                      <a:pt x="11" y="100"/>
                    </a:cubicBezTo>
                    <a:cubicBezTo>
                      <a:pt x="9" y="108"/>
                      <a:pt x="6" y="115"/>
                      <a:pt x="0" y="122"/>
                    </a:cubicBezTo>
                    <a:cubicBezTo>
                      <a:pt x="0" y="128"/>
                      <a:pt x="0" y="128"/>
                      <a:pt x="0" y="128"/>
                    </a:cubicBezTo>
                    <a:cubicBezTo>
                      <a:pt x="19" y="128"/>
                      <a:pt x="19" y="128"/>
                      <a:pt x="19" y="128"/>
                    </a:cubicBezTo>
                    <a:cubicBezTo>
                      <a:pt x="18" y="21"/>
                      <a:pt x="18" y="21"/>
                      <a:pt x="18" y="21"/>
                    </a:cubicBezTo>
                    <a:cubicBezTo>
                      <a:pt x="61" y="128"/>
                      <a:pt x="61" y="128"/>
                      <a:pt x="61" y="128"/>
                    </a:cubicBezTo>
                    <a:cubicBezTo>
                      <a:pt x="74" y="128"/>
                      <a:pt x="74" y="128"/>
                      <a:pt x="74" y="128"/>
                    </a:cubicBezTo>
                    <a:cubicBezTo>
                      <a:pt x="116" y="20"/>
                      <a:pt x="116" y="20"/>
                      <a:pt x="116" y="20"/>
                    </a:cubicBezTo>
                    <a:cubicBezTo>
                      <a:pt x="116" y="128"/>
                      <a:pt x="116" y="128"/>
                      <a:pt x="116" y="128"/>
                    </a:cubicBezTo>
                    <a:lnTo>
                      <a:pt x="135"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116">
                <a:extLst>
                  <a:ext uri="{FF2B5EF4-FFF2-40B4-BE49-F238E27FC236}">
                    <a16:creationId xmlns:a16="http://schemas.microsoft.com/office/drawing/2014/main" id="{85088C04-8DA1-2F4A-8556-AFD006A52CB8}"/>
                  </a:ext>
                </a:extLst>
              </p:cNvPr>
              <p:cNvSpPr>
                <a:spLocks noEditPoints="1"/>
              </p:cNvSpPr>
              <p:nvPr/>
            </p:nvSpPr>
            <p:spPr bwMode="auto">
              <a:xfrm>
                <a:off x="5426075" y="2932113"/>
                <a:ext cx="258763" cy="234950"/>
              </a:xfrm>
              <a:custGeom>
                <a:avLst/>
                <a:gdLst>
                  <a:gd name="T0" fmla="*/ 3 w 69"/>
                  <a:gd name="T1" fmla="*/ 31 h 62"/>
                  <a:gd name="T2" fmla="*/ 40 w 69"/>
                  <a:gd name="T3" fmla="*/ 0 h 62"/>
                  <a:gd name="T4" fmla="*/ 66 w 69"/>
                  <a:gd name="T5" fmla="*/ 31 h 62"/>
                  <a:gd name="T6" fmla="*/ 29 w 69"/>
                  <a:gd name="T7" fmla="*/ 62 h 62"/>
                  <a:gd name="T8" fmla="*/ 3 w 69"/>
                  <a:gd name="T9" fmla="*/ 31 h 62"/>
                  <a:gd name="T10" fmla="*/ 17 w 69"/>
                  <a:gd name="T11" fmla="*/ 31 h 62"/>
                  <a:gd name="T12" fmla="*/ 31 w 69"/>
                  <a:gd name="T13" fmla="*/ 49 h 62"/>
                  <a:gd name="T14" fmla="*/ 52 w 69"/>
                  <a:gd name="T15" fmla="*/ 31 h 62"/>
                  <a:gd name="T16" fmla="*/ 38 w 69"/>
                  <a:gd name="T17" fmla="*/ 13 h 62"/>
                  <a:gd name="T18" fmla="*/ 17 w 69"/>
                  <a:gd name="T19"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2">
                    <a:moveTo>
                      <a:pt x="3" y="31"/>
                    </a:moveTo>
                    <a:cubicBezTo>
                      <a:pt x="6" y="16"/>
                      <a:pt x="20" y="0"/>
                      <a:pt x="40" y="0"/>
                    </a:cubicBezTo>
                    <a:cubicBezTo>
                      <a:pt x="61" y="0"/>
                      <a:pt x="69" y="16"/>
                      <a:pt x="66" y="31"/>
                    </a:cubicBezTo>
                    <a:cubicBezTo>
                      <a:pt x="63" y="47"/>
                      <a:pt x="49" y="62"/>
                      <a:pt x="29" y="62"/>
                    </a:cubicBezTo>
                    <a:cubicBezTo>
                      <a:pt x="8" y="62"/>
                      <a:pt x="0" y="47"/>
                      <a:pt x="3" y="31"/>
                    </a:cubicBezTo>
                    <a:close/>
                    <a:moveTo>
                      <a:pt x="17" y="31"/>
                    </a:moveTo>
                    <a:cubicBezTo>
                      <a:pt x="15" y="42"/>
                      <a:pt x="22" y="49"/>
                      <a:pt x="31" y="49"/>
                    </a:cubicBezTo>
                    <a:cubicBezTo>
                      <a:pt x="41" y="49"/>
                      <a:pt x="50" y="42"/>
                      <a:pt x="52" y="31"/>
                    </a:cubicBezTo>
                    <a:cubicBezTo>
                      <a:pt x="54" y="21"/>
                      <a:pt x="48" y="13"/>
                      <a:pt x="38" y="13"/>
                    </a:cubicBezTo>
                    <a:cubicBezTo>
                      <a:pt x="28" y="13"/>
                      <a:pt x="19" y="21"/>
                      <a:pt x="17"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spTree>
    <p:extLst>
      <p:ext uri="{BB962C8B-B14F-4D97-AF65-F5344CB8AC3E}">
        <p14:creationId xmlns:p14="http://schemas.microsoft.com/office/powerpoint/2010/main" val="1312411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F223F28B-DCE9-5547-870F-FC2A242E5165}"/>
              </a:ext>
            </a:extLst>
          </p:cNvPr>
          <p:cNvPicPr>
            <a:picLocks noChangeAspect="1"/>
          </p:cNvPicPr>
          <p:nvPr userDrawn="1"/>
        </p:nvPicPr>
        <p:blipFill>
          <a:blip r:embed="rId2"/>
          <a:stretch>
            <a:fillRect/>
          </a:stretch>
        </p:blipFill>
        <p:spPr>
          <a:xfrm>
            <a:off x="0" y="0"/>
            <a:ext cx="12192000" cy="6858000"/>
          </a:xfrm>
          <a:prstGeom prst="rect">
            <a:avLst/>
          </a:prstGeom>
        </p:spPr>
      </p:pic>
      <p:grpSp>
        <p:nvGrpSpPr>
          <p:cNvPr id="17" name="Group 16">
            <a:extLst>
              <a:ext uri="{FF2B5EF4-FFF2-40B4-BE49-F238E27FC236}">
                <a16:creationId xmlns:a16="http://schemas.microsoft.com/office/drawing/2014/main" id="{AD47075F-005D-B049-804E-5D4A16810F76}"/>
              </a:ext>
            </a:extLst>
          </p:cNvPr>
          <p:cNvGrpSpPr/>
          <p:nvPr userDrawn="1"/>
        </p:nvGrpSpPr>
        <p:grpSpPr>
          <a:xfrm>
            <a:off x="-473777" y="-13061"/>
            <a:ext cx="3197522" cy="6876906"/>
            <a:chOff x="-473777" y="-18943"/>
            <a:chExt cx="3197522" cy="6876906"/>
          </a:xfrm>
        </p:grpSpPr>
        <p:sp>
          <p:nvSpPr>
            <p:cNvPr id="18" name="Freeform 5">
              <a:extLst>
                <a:ext uri="{FF2B5EF4-FFF2-40B4-BE49-F238E27FC236}">
                  <a16:creationId xmlns:a16="http://schemas.microsoft.com/office/drawing/2014/main" id="{9D3C9845-6142-6944-B4C8-7AE382A33195}"/>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7AB9FF"/>
                </a:gs>
                <a:gs pos="3000">
                  <a:srgbClr val="AFD9FF"/>
                </a:gs>
              </a:gsLst>
              <a:lin ang="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6">
              <a:extLst>
                <a:ext uri="{FF2B5EF4-FFF2-40B4-BE49-F238E27FC236}">
                  <a16:creationId xmlns:a16="http://schemas.microsoft.com/office/drawing/2014/main" id="{B3286E11-BB68-E34C-B955-23C6473B3C38}"/>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0">
                  <a:srgbClr val="AFD9FF"/>
                </a:gs>
                <a:gs pos="71000">
                  <a:srgbClr val="7AB9FF"/>
                </a:gs>
              </a:gsLst>
              <a:lin ang="2159400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422339"/>
            <a:ext cx="2743200" cy="365125"/>
          </a:xfrm>
        </p:spPr>
        <p:txBody>
          <a:bodyPr/>
          <a:lstStyle>
            <a:lvl1pPr>
              <a:defRPr>
                <a:solidFill>
                  <a:schemeClr val="bg1"/>
                </a:solidFill>
              </a:defRPr>
            </a:lvl1pPr>
          </a:lstStyle>
          <a:p>
            <a:fld id="{372CC95E-30A4-D744-8BC0-DDA2BE0BB564}" type="datetime1">
              <a:rPr lang="en-US" smtClean="0"/>
              <a:pPr/>
              <a:t>11/30/2020</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a:xfrm>
            <a:off x="4038600" y="6422339"/>
            <a:ext cx="4114800" cy="365125"/>
          </a:xfrm>
        </p:spPr>
        <p:txBody>
          <a:bodyPr/>
          <a:lstStyle>
            <a:lvl1pPr>
              <a:defRPr>
                <a:solidFill>
                  <a:srgbClr val="8FB7EC"/>
                </a:solidFill>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p:nvPr>
        </p:nvSpPr>
        <p:spPr>
          <a:xfrm>
            <a:off x="1572376" y="4156859"/>
            <a:ext cx="5797548" cy="369332"/>
          </a:xfrm>
        </p:spPr>
        <p:txBody>
          <a:bodyPr>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userDrawn="1"/>
        </p:nvPicPr>
        <p:blipFill>
          <a:blip r:embed="rId3"/>
          <a:stretch>
            <a:fillRect/>
          </a:stretch>
        </p:blipFill>
        <p:spPr>
          <a:xfrm>
            <a:off x="9142390" y="304799"/>
            <a:ext cx="2769575" cy="840423"/>
          </a:xfrm>
          <a:prstGeom prst="rect">
            <a:avLst/>
          </a:prstGeom>
        </p:spPr>
      </p:pic>
      <p:grpSp>
        <p:nvGrpSpPr>
          <p:cNvPr id="2" name="Group 1">
            <a:extLst>
              <a:ext uri="{FF2B5EF4-FFF2-40B4-BE49-F238E27FC236}">
                <a16:creationId xmlns:a16="http://schemas.microsoft.com/office/drawing/2014/main" id="{23331571-ADBF-0F46-BE79-FA27360F6DA1}"/>
              </a:ext>
            </a:extLst>
          </p:cNvPr>
          <p:cNvGrpSpPr/>
          <p:nvPr userDrawn="1"/>
        </p:nvGrpSpPr>
        <p:grpSpPr>
          <a:xfrm>
            <a:off x="1638301" y="2383772"/>
            <a:ext cx="3829751" cy="1215953"/>
            <a:chOff x="1638301" y="2383772"/>
            <a:chExt cx="3829751" cy="1215953"/>
          </a:xfrm>
        </p:grpSpPr>
        <p:grpSp>
          <p:nvGrpSpPr>
            <p:cNvPr id="13" name="Group 12">
              <a:extLst>
                <a:ext uri="{FF2B5EF4-FFF2-40B4-BE49-F238E27FC236}">
                  <a16:creationId xmlns:a16="http://schemas.microsoft.com/office/drawing/2014/main" id="{19F805C2-B216-2441-95F7-96D24C9487A9}"/>
                </a:ext>
              </a:extLst>
            </p:cNvPr>
            <p:cNvGrpSpPr/>
            <p:nvPr userDrawn="1"/>
          </p:nvGrpSpPr>
          <p:grpSpPr>
            <a:xfrm>
              <a:off x="1641537" y="2383772"/>
              <a:ext cx="2759813" cy="595643"/>
              <a:chOff x="339725" y="371475"/>
              <a:chExt cx="2647951" cy="571500"/>
            </a:xfrm>
            <a:solidFill>
              <a:srgbClr val="7AB9FF"/>
            </a:solidFill>
          </p:grpSpPr>
          <p:sp>
            <p:nvSpPr>
              <p:cNvPr id="14" name="Freeform 55">
                <a:extLst>
                  <a:ext uri="{FF2B5EF4-FFF2-40B4-BE49-F238E27FC236}">
                    <a16:creationId xmlns:a16="http://schemas.microsoft.com/office/drawing/2014/main" id="{C966DC1A-4896-5346-8BF4-73B0DF2AC945}"/>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56">
                <a:extLst>
                  <a:ext uri="{FF2B5EF4-FFF2-40B4-BE49-F238E27FC236}">
                    <a16:creationId xmlns:a16="http://schemas.microsoft.com/office/drawing/2014/main" id="{2966784F-C1E5-2344-9839-FF0949A804E9}"/>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57">
                <a:extLst>
                  <a:ext uri="{FF2B5EF4-FFF2-40B4-BE49-F238E27FC236}">
                    <a16:creationId xmlns:a16="http://schemas.microsoft.com/office/drawing/2014/main" id="{AADCEFF8-47A7-3E4F-BF15-DAEE18140259}"/>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58">
                <a:extLst>
                  <a:ext uri="{FF2B5EF4-FFF2-40B4-BE49-F238E27FC236}">
                    <a16:creationId xmlns:a16="http://schemas.microsoft.com/office/drawing/2014/main" id="{E7C64CE7-16C9-CE46-9425-8316F835A122}"/>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59">
                <a:extLst>
                  <a:ext uri="{FF2B5EF4-FFF2-40B4-BE49-F238E27FC236}">
                    <a16:creationId xmlns:a16="http://schemas.microsoft.com/office/drawing/2014/main" id="{1DFF4515-39BB-8840-B374-C218927ADA5A}"/>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60">
                <a:extLst>
                  <a:ext uri="{FF2B5EF4-FFF2-40B4-BE49-F238E27FC236}">
                    <a16:creationId xmlns:a16="http://schemas.microsoft.com/office/drawing/2014/main" id="{2234A9B2-5A55-DD4B-B9C0-42744AB2EC3D}"/>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61">
                <a:extLst>
                  <a:ext uri="{FF2B5EF4-FFF2-40B4-BE49-F238E27FC236}">
                    <a16:creationId xmlns:a16="http://schemas.microsoft.com/office/drawing/2014/main" id="{CE62E40D-62A1-024F-A37F-18B33C4F894C}"/>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24" name="Group 23">
              <a:extLst>
                <a:ext uri="{FF2B5EF4-FFF2-40B4-BE49-F238E27FC236}">
                  <a16:creationId xmlns:a16="http://schemas.microsoft.com/office/drawing/2014/main" id="{A4B01B74-C5AF-9349-8F2B-98EB2597B244}"/>
                </a:ext>
              </a:extLst>
            </p:cNvPr>
            <p:cNvGrpSpPr/>
            <p:nvPr userDrawn="1"/>
          </p:nvGrpSpPr>
          <p:grpSpPr>
            <a:xfrm>
              <a:off x="1638301" y="3148076"/>
              <a:ext cx="3829751" cy="451649"/>
              <a:chOff x="3151188" y="2668588"/>
              <a:chExt cx="4267200" cy="503238"/>
            </a:xfrm>
            <a:solidFill>
              <a:schemeClr val="bg1"/>
            </a:solidFill>
          </p:grpSpPr>
          <p:sp>
            <p:nvSpPr>
              <p:cNvPr id="25" name="Freeform 107">
                <a:extLst>
                  <a:ext uri="{FF2B5EF4-FFF2-40B4-BE49-F238E27FC236}">
                    <a16:creationId xmlns:a16="http://schemas.microsoft.com/office/drawing/2014/main" id="{76269D8F-4099-1643-9C8A-FBF179833A5E}"/>
                  </a:ext>
                </a:extLst>
              </p:cNvPr>
              <p:cNvSpPr>
                <a:spLocks/>
              </p:cNvSpPr>
              <p:nvPr/>
            </p:nvSpPr>
            <p:spPr bwMode="auto">
              <a:xfrm>
                <a:off x="3151188" y="2676526"/>
                <a:ext cx="504825" cy="487363"/>
              </a:xfrm>
              <a:custGeom>
                <a:avLst/>
                <a:gdLst>
                  <a:gd name="T0" fmla="*/ 0 w 318"/>
                  <a:gd name="T1" fmla="*/ 307 h 307"/>
                  <a:gd name="T2" fmla="*/ 0 w 318"/>
                  <a:gd name="T3" fmla="*/ 0 h 307"/>
                  <a:gd name="T4" fmla="*/ 47 w 318"/>
                  <a:gd name="T5" fmla="*/ 0 h 307"/>
                  <a:gd name="T6" fmla="*/ 158 w 318"/>
                  <a:gd name="T7" fmla="*/ 259 h 307"/>
                  <a:gd name="T8" fmla="*/ 268 w 318"/>
                  <a:gd name="T9" fmla="*/ 0 h 307"/>
                  <a:gd name="T10" fmla="*/ 318 w 318"/>
                  <a:gd name="T11" fmla="*/ 0 h 307"/>
                  <a:gd name="T12" fmla="*/ 318 w 318"/>
                  <a:gd name="T13" fmla="*/ 307 h 307"/>
                  <a:gd name="T14" fmla="*/ 285 w 318"/>
                  <a:gd name="T15" fmla="*/ 307 h 307"/>
                  <a:gd name="T16" fmla="*/ 285 w 318"/>
                  <a:gd name="T17" fmla="*/ 33 h 307"/>
                  <a:gd name="T18" fmla="*/ 169 w 318"/>
                  <a:gd name="T19" fmla="*/ 307 h 307"/>
                  <a:gd name="T20" fmla="*/ 148 w 318"/>
                  <a:gd name="T21" fmla="*/ 307 h 307"/>
                  <a:gd name="T22" fmla="*/ 30 w 318"/>
                  <a:gd name="T23" fmla="*/ 33 h 307"/>
                  <a:gd name="T24" fmla="*/ 30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47" y="0"/>
                    </a:lnTo>
                    <a:lnTo>
                      <a:pt x="158" y="259"/>
                    </a:lnTo>
                    <a:lnTo>
                      <a:pt x="268" y="0"/>
                    </a:lnTo>
                    <a:lnTo>
                      <a:pt x="318" y="0"/>
                    </a:lnTo>
                    <a:lnTo>
                      <a:pt x="318" y="307"/>
                    </a:lnTo>
                    <a:lnTo>
                      <a:pt x="285" y="307"/>
                    </a:lnTo>
                    <a:lnTo>
                      <a:pt x="285" y="33"/>
                    </a:lnTo>
                    <a:lnTo>
                      <a:pt x="169" y="307"/>
                    </a:lnTo>
                    <a:lnTo>
                      <a:pt x="148" y="307"/>
                    </a:lnTo>
                    <a:lnTo>
                      <a:pt x="30" y="33"/>
                    </a:lnTo>
                    <a:lnTo>
                      <a:pt x="30" y="307"/>
                    </a:lnTo>
                    <a:lnTo>
                      <a:pt x="0" y="3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08">
                <a:extLst>
                  <a:ext uri="{FF2B5EF4-FFF2-40B4-BE49-F238E27FC236}">
                    <a16:creationId xmlns:a16="http://schemas.microsoft.com/office/drawing/2014/main" id="{210F2340-54CC-4C40-9020-CF737986A11C}"/>
                  </a:ext>
                </a:extLst>
              </p:cNvPr>
              <p:cNvSpPr>
                <a:spLocks noEditPoints="1"/>
              </p:cNvSpPr>
              <p:nvPr/>
            </p:nvSpPr>
            <p:spPr bwMode="auto">
              <a:xfrm>
                <a:off x="3727450" y="2668588"/>
                <a:ext cx="496888"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1"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09">
                <a:extLst>
                  <a:ext uri="{FF2B5EF4-FFF2-40B4-BE49-F238E27FC236}">
                    <a16:creationId xmlns:a16="http://schemas.microsoft.com/office/drawing/2014/main" id="{B9615047-AB39-AF44-9F9D-22301010E196}"/>
                  </a:ext>
                </a:extLst>
              </p:cNvPr>
              <p:cNvSpPr>
                <a:spLocks noEditPoints="1"/>
              </p:cNvSpPr>
              <p:nvPr/>
            </p:nvSpPr>
            <p:spPr bwMode="auto">
              <a:xfrm>
                <a:off x="4276725" y="2668588"/>
                <a:ext cx="498475"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0"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10">
                <a:extLst>
                  <a:ext uri="{FF2B5EF4-FFF2-40B4-BE49-F238E27FC236}">
                    <a16:creationId xmlns:a16="http://schemas.microsoft.com/office/drawing/2014/main" id="{E5294D4A-B514-7146-BB43-8299E3169CD2}"/>
                  </a:ext>
                </a:extLst>
              </p:cNvPr>
              <p:cNvSpPr>
                <a:spLocks/>
              </p:cNvSpPr>
              <p:nvPr/>
            </p:nvSpPr>
            <p:spPr bwMode="auto">
              <a:xfrm>
                <a:off x="4849813" y="2676526"/>
                <a:ext cx="385763" cy="487363"/>
              </a:xfrm>
              <a:custGeom>
                <a:avLst/>
                <a:gdLst>
                  <a:gd name="T0" fmla="*/ 210 w 243"/>
                  <a:gd name="T1" fmla="*/ 257 h 307"/>
                  <a:gd name="T2" fmla="*/ 210 w 243"/>
                  <a:gd name="T3" fmla="*/ 0 h 307"/>
                  <a:gd name="T4" fmla="*/ 243 w 243"/>
                  <a:gd name="T5" fmla="*/ 0 h 307"/>
                  <a:gd name="T6" fmla="*/ 243 w 243"/>
                  <a:gd name="T7" fmla="*/ 307 h 307"/>
                  <a:gd name="T8" fmla="*/ 210 w 243"/>
                  <a:gd name="T9" fmla="*/ 307 h 307"/>
                  <a:gd name="T10" fmla="*/ 31 w 243"/>
                  <a:gd name="T11" fmla="*/ 48 h 307"/>
                  <a:gd name="T12" fmla="*/ 33 w 243"/>
                  <a:gd name="T13" fmla="*/ 307 h 307"/>
                  <a:gd name="T14" fmla="*/ 0 w 243"/>
                  <a:gd name="T15" fmla="*/ 307 h 307"/>
                  <a:gd name="T16" fmla="*/ 0 w 243"/>
                  <a:gd name="T17" fmla="*/ 0 h 307"/>
                  <a:gd name="T18" fmla="*/ 33 w 243"/>
                  <a:gd name="T19" fmla="*/ 0 h 307"/>
                  <a:gd name="T20" fmla="*/ 210 w 243"/>
                  <a:gd name="T21" fmla="*/ 2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3" h="307">
                    <a:moveTo>
                      <a:pt x="210" y="257"/>
                    </a:moveTo>
                    <a:lnTo>
                      <a:pt x="210" y="0"/>
                    </a:lnTo>
                    <a:lnTo>
                      <a:pt x="243" y="0"/>
                    </a:lnTo>
                    <a:lnTo>
                      <a:pt x="243" y="307"/>
                    </a:lnTo>
                    <a:lnTo>
                      <a:pt x="210" y="307"/>
                    </a:lnTo>
                    <a:lnTo>
                      <a:pt x="31" y="48"/>
                    </a:lnTo>
                    <a:lnTo>
                      <a:pt x="33" y="307"/>
                    </a:lnTo>
                    <a:lnTo>
                      <a:pt x="0" y="307"/>
                    </a:lnTo>
                    <a:lnTo>
                      <a:pt x="0" y="0"/>
                    </a:lnTo>
                    <a:lnTo>
                      <a:pt x="33" y="0"/>
                    </a:lnTo>
                    <a:lnTo>
                      <a:pt x="210" y="2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111">
                <a:extLst>
                  <a:ext uri="{FF2B5EF4-FFF2-40B4-BE49-F238E27FC236}">
                    <a16:creationId xmlns:a16="http://schemas.microsoft.com/office/drawing/2014/main" id="{F86FC901-B42D-084A-B428-0C43996371F9}"/>
                  </a:ext>
                </a:extLst>
              </p:cNvPr>
              <p:cNvSpPr>
                <a:spLocks noEditPoints="1"/>
              </p:cNvSpPr>
              <p:nvPr/>
            </p:nvSpPr>
            <p:spPr bwMode="auto">
              <a:xfrm>
                <a:off x="6227763" y="2676526"/>
                <a:ext cx="457200" cy="487363"/>
              </a:xfrm>
              <a:custGeom>
                <a:avLst/>
                <a:gdLst>
                  <a:gd name="T0" fmla="*/ 52 w 288"/>
                  <a:gd name="T1" fmla="*/ 307 h 307"/>
                  <a:gd name="T2" fmla="*/ 0 w 288"/>
                  <a:gd name="T3" fmla="*/ 307 h 307"/>
                  <a:gd name="T4" fmla="*/ 123 w 288"/>
                  <a:gd name="T5" fmla="*/ 0 h 307"/>
                  <a:gd name="T6" fmla="*/ 165 w 288"/>
                  <a:gd name="T7" fmla="*/ 0 h 307"/>
                  <a:gd name="T8" fmla="*/ 288 w 288"/>
                  <a:gd name="T9" fmla="*/ 307 h 307"/>
                  <a:gd name="T10" fmla="*/ 236 w 288"/>
                  <a:gd name="T11" fmla="*/ 307 h 307"/>
                  <a:gd name="T12" fmla="*/ 208 w 288"/>
                  <a:gd name="T13" fmla="*/ 235 h 307"/>
                  <a:gd name="T14" fmla="*/ 78 w 288"/>
                  <a:gd name="T15" fmla="*/ 235 h 307"/>
                  <a:gd name="T16" fmla="*/ 52 w 288"/>
                  <a:gd name="T17" fmla="*/ 307 h 307"/>
                  <a:gd name="T18" fmla="*/ 142 w 288"/>
                  <a:gd name="T19" fmla="*/ 57 h 307"/>
                  <a:gd name="T20" fmla="*/ 92 w 288"/>
                  <a:gd name="T21" fmla="*/ 194 h 307"/>
                  <a:gd name="T22" fmla="*/ 193 w 288"/>
                  <a:gd name="T23" fmla="*/ 194 h 307"/>
                  <a:gd name="T24" fmla="*/ 142 w 288"/>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307">
                    <a:moveTo>
                      <a:pt x="52" y="307"/>
                    </a:moveTo>
                    <a:lnTo>
                      <a:pt x="0" y="307"/>
                    </a:lnTo>
                    <a:lnTo>
                      <a:pt x="123" y="0"/>
                    </a:lnTo>
                    <a:lnTo>
                      <a:pt x="165" y="0"/>
                    </a:lnTo>
                    <a:lnTo>
                      <a:pt x="288" y="307"/>
                    </a:lnTo>
                    <a:lnTo>
                      <a:pt x="236" y="307"/>
                    </a:lnTo>
                    <a:lnTo>
                      <a:pt x="208" y="235"/>
                    </a:lnTo>
                    <a:lnTo>
                      <a:pt x="78" y="235"/>
                    </a:lnTo>
                    <a:lnTo>
                      <a:pt x="52" y="307"/>
                    </a:lnTo>
                    <a:close/>
                    <a:moveTo>
                      <a:pt x="142" y="57"/>
                    </a:moveTo>
                    <a:lnTo>
                      <a:pt x="92" y="194"/>
                    </a:lnTo>
                    <a:lnTo>
                      <a:pt x="193" y="194"/>
                    </a:lnTo>
                    <a:lnTo>
                      <a:pt x="142"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 name="Freeform 112">
                <a:extLst>
                  <a:ext uri="{FF2B5EF4-FFF2-40B4-BE49-F238E27FC236}">
                    <a16:creationId xmlns:a16="http://schemas.microsoft.com/office/drawing/2014/main" id="{24FFA971-6531-0D4B-8E8B-4B28A435A98B}"/>
                  </a:ext>
                </a:extLst>
              </p:cNvPr>
              <p:cNvSpPr>
                <a:spLocks/>
              </p:cNvSpPr>
              <p:nvPr/>
            </p:nvSpPr>
            <p:spPr bwMode="auto">
              <a:xfrm>
                <a:off x="6732588" y="2676526"/>
                <a:ext cx="338138" cy="487363"/>
              </a:xfrm>
              <a:custGeom>
                <a:avLst/>
                <a:gdLst>
                  <a:gd name="T0" fmla="*/ 0 w 90"/>
                  <a:gd name="T1" fmla="*/ 0 h 128"/>
                  <a:gd name="T2" fmla="*/ 36 w 90"/>
                  <a:gd name="T3" fmla="*/ 0 h 128"/>
                  <a:gd name="T4" fmla="*/ 73 w 90"/>
                  <a:gd name="T5" fmla="*/ 8 h 128"/>
                  <a:gd name="T6" fmla="*/ 90 w 90"/>
                  <a:gd name="T7" fmla="*/ 42 h 128"/>
                  <a:gd name="T8" fmla="*/ 83 w 90"/>
                  <a:gd name="T9" fmla="*/ 66 h 128"/>
                  <a:gd name="T10" fmla="*/ 58 w 90"/>
                  <a:gd name="T11" fmla="*/ 80 h 128"/>
                  <a:gd name="T12" fmla="*/ 88 w 90"/>
                  <a:gd name="T13" fmla="*/ 128 h 128"/>
                  <a:gd name="T14" fmla="*/ 67 w 90"/>
                  <a:gd name="T15" fmla="*/ 128 h 128"/>
                  <a:gd name="T16" fmla="*/ 32 w 90"/>
                  <a:gd name="T17" fmla="*/ 70 h 128"/>
                  <a:gd name="T18" fmla="*/ 36 w 90"/>
                  <a:gd name="T19" fmla="*/ 70 h 128"/>
                  <a:gd name="T20" fmla="*/ 62 w 90"/>
                  <a:gd name="T21" fmla="*/ 65 h 128"/>
                  <a:gd name="T22" fmla="*/ 70 w 90"/>
                  <a:gd name="T23" fmla="*/ 44 h 128"/>
                  <a:gd name="T24" fmla="*/ 59 w 90"/>
                  <a:gd name="T25" fmla="*/ 22 h 128"/>
                  <a:gd name="T26" fmla="*/ 38 w 90"/>
                  <a:gd name="T27" fmla="*/ 18 h 128"/>
                  <a:gd name="T28" fmla="*/ 20 w 90"/>
                  <a:gd name="T29" fmla="*/ 18 h 128"/>
                  <a:gd name="T30" fmla="*/ 20 w 90"/>
                  <a:gd name="T31" fmla="*/ 128 h 128"/>
                  <a:gd name="T32" fmla="*/ 0 w 90"/>
                  <a:gd name="T33" fmla="*/ 128 h 128"/>
                  <a:gd name="T34" fmla="*/ 0 w 90"/>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128">
                    <a:moveTo>
                      <a:pt x="0" y="0"/>
                    </a:moveTo>
                    <a:cubicBezTo>
                      <a:pt x="36" y="0"/>
                      <a:pt x="36" y="0"/>
                      <a:pt x="36" y="0"/>
                    </a:cubicBezTo>
                    <a:cubicBezTo>
                      <a:pt x="56" y="0"/>
                      <a:pt x="66" y="3"/>
                      <a:pt x="73" y="8"/>
                    </a:cubicBezTo>
                    <a:cubicBezTo>
                      <a:pt x="84" y="14"/>
                      <a:pt x="90" y="28"/>
                      <a:pt x="90" y="42"/>
                    </a:cubicBezTo>
                    <a:cubicBezTo>
                      <a:pt x="90" y="51"/>
                      <a:pt x="88" y="60"/>
                      <a:pt x="83" y="66"/>
                    </a:cubicBezTo>
                    <a:cubicBezTo>
                      <a:pt x="76" y="76"/>
                      <a:pt x="68" y="79"/>
                      <a:pt x="58" y="80"/>
                    </a:cubicBezTo>
                    <a:cubicBezTo>
                      <a:pt x="88" y="128"/>
                      <a:pt x="88" y="128"/>
                      <a:pt x="88" y="128"/>
                    </a:cubicBezTo>
                    <a:cubicBezTo>
                      <a:pt x="67" y="128"/>
                      <a:pt x="67" y="128"/>
                      <a:pt x="67" y="128"/>
                    </a:cubicBezTo>
                    <a:cubicBezTo>
                      <a:pt x="32" y="70"/>
                      <a:pt x="32" y="70"/>
                      <a:pt x="32" y="70"/>
                    </a:cubicBezTo>
                    <a:cubicBezTo>
                      <a:pt x="36" y="70"/>
                      <a:pt x="36" y="70"/>
                      <a:pt x="36" y="70"/>
                    </a:cubicBezTo>
                    <a:cubicBezTo>
                      <a:pt x="45" y="70"/>
                      <a:pt x="56" y="70"/>
                      <a:pt x="62" y="65"/>
                    </a:cubicBezTo>
                    <a:cubicBezTo>
                      <a:pt x="67" y="59"/>
                      <a:pt x="70" y="52"/>
                      <a:pt x="70" y="44"/>
                    </a:cubicBezTo>
                    <a:cubicBezTo>
                      <a:pt x="70" y="35"/>
                      <a:pt x="66" y="27"/>
                      <a:pt x="59" y="22"/>
                    </a:cubicBezTo>
                    <a:cubicBezTo>
                      <a:pt x="54" y="19"/>
                      <a:pt x="47" y="18"/>
                      <a:pt x="38" y="18"/>
                    </a:cubicBezTo>
                    <a:cubicBezTo>
                      <a:pt x="20" y="18"/>
                      <a:pt x="20" y="18"/>
                      <a:pt x="20" y="18"/>
                    </a:cubicBezTo>
                    <a:cubicBezTo>
                      <a:pt x="20" y="128"/>
                      <a:pt x="20" y="128"/>
                      <a:pt x="20" y="128"/>
                    </a:cubicBezTo>
                    <a:cubicBezTo>
                      <a:pt x="0" y="128"/>
                      <a:pt x="0" y="128"/>
                      <a:pt x="0" y="12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113">
                <a:extLst>
                  <a:ext uri="{FF2B5EF4-FFF2-40B4-BE49-F238E27FC236}">
                    <a16:creationId xmlns:a16="http://schemas.microsoft.com/office/drawing/2014/main" id="{BC401283-FA39-8543-8F41-577E559A1779}"/>
                  </a:ext>
                </a:extLst>
              </p:cNvPr>
              <p:cNvSpPr>
                <a:spLocks/>
              </p:cNvSpPr>
              <p:nvPr/>
            </p:nvSpPr>
            <p:spPr bwMode="auto">
              <a:xfrm>
                <a:off x="7104063" y="2668588"/>
                <a:ext cx="314325" cy="503238"/>
              </a:xfrm>
              <a:custGeom>
                <a:avLst/>
                <a:gdLst>
                  <a:gd name="T0" fmla="*/ 21 w 84"/>
                  <a:gd name="T1" fmla="*/ 92 h 132"/>
                  <a:gd name="T2" fmla="*/ 42 w 84"/>
                  <a:gd name="T3" fmla="*/ 115 h 132"/>
                  <a:gd name="T4" fmla="*/ 63 w 84"/>
                  <a:gd name="T5" fmla="*/ 94 h 132"/>
                  <a:gd name="T6" fmla="*/ 35 w 84"/>
                  <a:gd name="T7" fmla="*/ 71 h 132"/>
                  <a:gd name="T8" fmla="*/ 3 w 84"/>
                  <a:gd name="T9" fmla="*/ 36 h 132"/>
                  <a:gd name="T10" fmla="*/ 43 w 84"/>
                  <a:gd name="T11" fmla="*/ 0 h 132"/>
                  <a:gd name="T12" fmla="*/ 81 w 84"/>
                  <a:gd name="T13" fmla="*/ 35 h 132"/>
                  <a:gd name="T14" fmla="*/ 61 w 84"/>
                  <a:gd name="T15" fmla="*/ 35 h 132"/>
                  <a:gd name="T16" fmla="*/ 42 w 84"/>
                  <a:gd name="T17" fmla="*/ 17 h 132"/>
                  <a:gd name="T18" fmla="*/ 23 w 84"/>
                  <a:gd name="T19" fmla="*/ 35 h 132"/>
                  <a:gd name="T20" fmla="*/ 53 w 84"/>
                  <a:gd name="T21" fmla="*/ 58 h 132"/>
                  <a:gd name="T22" fmla="*/ 84 w 84"/>
                  <a:gd name="T23" fmla="*/ 93 h 132"/>
                  <a:gd name="T24" fmla="*/ 42 w 84"/>
                  <a:gd name="T25" fmla="*/ 132 h 132"/>
                  <a:gd name="T26" fmla="*/ 0 w 84"/>
                  <a:gd name="T27" fmla="*/ 92 h 132"/>
                  <a:gd name="T28" fmla="*/ 21 w 84"/>
                  <a:gd name="T29" fmla="*/ 9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132">
                    <a:moveTo>
                      <a:pt x="21" y="92"/>
                    </a:moveTo>
                    <a:cubicBezTo>
                      <a:pt x="22" y="111"/>
                      <a:pt x="36" y="115"/>
                      <a:pt x="42" y="115"/>
                    </a:cubicBezTo>
                    <a:cubicBezTo>
                      <a:pt x="54" y="115"/>
                      <a:pt x="63" y="106"/>
                      <a:pt x="63" y="94"/>
                    </a:cubicBezTo>
                    <a:cubicBezTo>
                      <a:pt x="63" y="80"/>
                      <a:pt x="51" y="77"/>
                      <a:pt x="35" y="71"/>
                    </a:cubicBezTo>
                    <a:cubicBezTo>
                      <a:pt x="25" y="68"/>
                      <a:pt x="3" y="60"/>
                      <a:pt x="3" y="36"/>
                    </a:cubicBezTo>
                    <a:cubicBezTo>
                      <a:pt x="2" y="13"/>
                      <a:pt x="23" y="0"/>
                      <a:pt x="43" y="0"/>
                    </a:cubicBezTo>
                    <a:cubicBezTo>
                      <a:pt x="59" y="0"/>
                      <a:pt x="80" y="8"/>
                      <a:pt x="81" y="35"/>
                    </a:cubicBezTo>
                    <a:cubicBezTo>
                      <a:pt x="61" y="35"/>
                      <a:pt x="61" y="35"/>
                      <a:pt x="61" y="35"/>
                    </a:cubicBezTo>
                    <a:cubicBezTo>
                      <a:pt x="60" y="28"/>
                      <a:pt x="57" y="17"/>
                      <a:pt x="42" y="17"/>
                    </a:cubicBezTo>
                    <a:cubicBezTo>
                      <a:pt x="32" y="17"/>
                      <a:pt x="23" y="24"/>
                      <a:pt x="23" y="35"/>
                    </a:cubicBezTo>
                    <a:cubicBezTo>
                      <a:pt x="23" y="47"/>
                      <a:pt x="32" y="50"/>
                      <a:pt x="53" y="58"/>
                    </a:cubicBezTo>
                    <a:cubicBezTo>
                      <a:pt x="69" y="65"/>
                      <a:pt x="84" y="73"/>
                      <a:pt x="84" y="93"/>
                    </a:cubicBezTo>
                    <a:cubicBezTo>
                      <a:pt x="84" y="114"/>
                      <a:pt x="70" y="132"/>
                      <a:pt x="42" y="132"/>
                    </a:cubicBezTo>
                    <a:cubicBezTo>
                      <a:pt x="17" y="132"/>
                      <a:pt x="1" y="117"/>
                      <a:pt x="0" y="92"/>
                    </a:cubicBezTo>
                    <a:lnTo>
                      <a:pt x="21"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 name="Freeform 114">
                <a:extLst>
                  <a:ext uri="{FF2B5EF4-FFF2-40B4-BE49-F238E27FC236}">
                    <a16:creationId xmlns:a16="http://schemas.microsoft.com/office/drawing/2014/main" id="{4B0DF274-64FD-8647-8AB2-2EAF5310C385}"/>
                  </a:ext>
                </a:extLst>
              </p:cNvPr>
              <p:cNvSpPr>
                <a:spLocks/>
              </p:cNvSpPr>
              <p:nvPr/>
            </p:nvSpPr>
            <p:spPr bwMode="auto">
              <a:xfrm>
                <a:off x="5314950" y="2862263"/>
                <a:ext cx="134938" cy="301625"/>
              </a:xfrm>
              <a:custGeom>
                <a:avLst/>
                <a:gdLst>
                  <a:gd name="T0" fmla="*/ 23 w 85"/>
                  <a:gd name="T1" fmla="*/ 75 h 190"/>
                  <a:gd name="T2" fmla="*/ 0 w 85"/>
                  <a:gd name="T3" fmla="*/ 75 h 190"/>
                  <a:gd name="T4" fmla="*/ 4 w 85"/>
                  <a:gd name="T5" fmla="*/ 48 h 190"/>
                  <a:gd name="T6" fmla="*/ 28 w 85"/>
                  <a:gd name="T7" fmla="*/ 48 h 190"/>
                  <a:gd name="T8" fmla="*/ 37 w 85"/>
                  <a:gd name="T9" fmla="*/ 0 h 190"/>
                  <a:gd name="T10" fmla="*/ 70 w 85"/>
                  <a:gd name="T11" fmla="*/ 0 h 190"/>
                  <a:gd name="T12" fmla="*/ 61 w 85"/>
                  <a:gd name="T13" fmla="*/ 48 h 190"/>
                  <a:gd name="T14" fmla="*/ 85 w 85"/>
                  <a:gd name="T15" fmla="*/ 48 h 190"/>
                  <a:gd name="T16" fmla="*/ 80 w 85"/>
                  <a:gd name="T17" fmla="*/ 75 h 190"/>
                  <a:gd name="T18" fmla="*/ 56 w 85"/>
                  <a:gd name="T19" fmla="*/ 75 h 190"/>
                  <a:gd name="T20" fmla="*/ 35 w 85"/>
                  <a:gd name="T21" fmla="*/ 190 h 190"/>
                  <a:gd name="T22" fmla="*/ 2 w 85"/>
                  <a:gd name="T23" fmla="*/ 190 h 190"/>
                  <a:gd name="T24" fmla="*/ 23 w 85"/>
                  <a:gd name="T25"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90">
                    <a:moveTo>
                      <a:pt x="23" y="75"/>
                    </a:moveTo>
                    <a:lnTo>
                      <a:pt x="0" y="75"/>
                    </a:lnTo>
                    <a:lnTo>
                      <a:pt x="4" y="48"/>
                    </a:lnTo>
                    <a:lnTo>
                      <a:pt x="28" y="48"/>
                    </a:lnTo>
                    <a:lnTo>
                      <a:pt x="37" y="0"/>
                    </a:lnTo>
                    <a:lnTo>
                      <a:pt x="70" y="0"/>
                    </a:lnTo>
                    <a:lnTo>
                      <a:pt x="61" y="48"/>
                    </a:lnTo>
                    <a:lnTo>
                      <a:pt x="85" y="48"/>
                    </a:lnTo>
                    <a:lnTo>
                      <a:pt x="80" y="75"/>
                    </a:lnTo>
                    <a:lnTo>
                      <a:pt x="56" y="75"/>
                    </a:lnTo>
                    <a:lnTo>
                      <a:pt x="35" y="190"/>
                    </a:lnTo>
                    <a:lnTo>
                      <a:pt x="2" y="190"/>
                    </a:lnTo>
                    <a:lnTo>
                      <a:pt x="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115">
                <a:extLst>
                  <a:ext uri="{FF2B5EF4-FFF2-40B4-BE49-F238E27FC236}">
                    <a16:creationId xmlns:a16="http://schemas.microsoft.com/office/drawing/2014/main" id="{341223DE-D0A8-F847-B155-ECCF8F88711E}"/>
                  </a:ext>
                </a:extLst>
              </p:cNvPr>
              <p:cNvSpPr>
                <a:spLocks/>
              </p:cNvSpPr>
              <p:nvPr/>
            </p:nvSpPr>
            <p:spPr bwMode="auto">
              <a:xfrm>
                <a:off x="5670550" y="2676526"/>
                <a:ext cx="504825" cy="487363"/>
              </a:xfrm>
              <a:custGeom>
                <a:avLst/>
                <a:gdLst>
                  <a:gd name="T0" fmla="*/ 135 w 135"/>
                  <a:gd name="T1" fmla="*/ 128 h 128"/>
                  <a:gd name="T2" fmla="*/ 135 w 135"/>
                  <a:gd name="T3" fmla="*/ 0 h 128"/>
                  <a:gd name="T4" fmla="*/ 107 w 135"/>
                  <a:gd name="T5" fmla="*/ 0 h 128"/>
                  <a:gd name="T6" fmla="*/ 68 w 135"/>
                  <a:gd name="T7" fmla="*/ 99 h 128"/>
                  <a:gd name="T8" fmla="*/ 28 w 135"/>
                  <a:gd name="T9" fmla="*/ 1 h 128"/>
                  <a:gd name="T10" fmla="*/ 0 w 135"/>
                  <a:gd name="T11" fmla="*/ 1 h 128"/>
                  <a:gd name="T12" fmla="*/ 0 w 135"/>
                  <a:gd name="T13" fmla="*/ 66 h 128"/>
                  <a:gd name="T14" fmla="*/ 3 w 135"/>
                  <a:gd name="T15" fmla="*/ 70 h 128"/>
                  <a:gd name="T16" fmla="*/ 11 w 135"/>
                  <a:gd name="T17" fmla="*/ 100 h 128"/>
                  <a:gd name="T18" fmla="*/ 0 w 135"/>
                  <a:gd name="T19" fmla="*/ 122 h 128"/>
                  <a:gd name="T20" fmla="*/ 0 w 135"/>
                  <a:gd name="T21" fmla="*/ 128 h 128"/>
                  <a:gd name="T22" fmla="*/ 19 w 135"/>
                  <a:gd name="T23" fmla="*/ 128 h 128"/>
                  <a:gd name="T24" fmla="*/ 18 w 135"/>
                  <a:gd name="T25" fmla="*/ 21 h 128"/>
                  <a:gd name="T26" fmla="*/ 61 w 135"/>
                  <a:gd name="T27" fmla="*/ 128 h 128"/>
                  <a:gd name="T28" fmla="*/ 74 w 135"/>
                  <a:gd name="T29" fmla="*/ 128 h 128"/>
                  <a:gd name="T30" fmla="*/ 116 w 135"/>
                  <a:gd name="T31" fmla="*/ 20 h 128"/>
                  <a:gd name="T32" fmla="*/ 116 w 135"/>
                  <a:gd name="T33" fmla="*/ 128 h 128"/>
                  <a:gd name="T34" fmla="*/ 135 w 135"/>
                  <a:gd name="T35"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5" h="128">
                    <a:moveTo>
                      <a:pt x="135" y="128"/>
                    </a:moveTo>
                    <a:cubicBezTo>
                      <a:pt x="135" y="0"/>
                      <a:pt x="135" y="0"/>
                      <a:pt x="135" y="0"/>
                    </a:cubicBezTo>
                    <a:cubicBezTo>
                      <a:pt x="107" y="0"/>
                      <a:pt x="107" y="0"/>
                      <a:pt x="107" y="0"/>
                    </a:cubicBezTo>
                    <a:cubicBezTo>
                      <a:pt x="68" y="99"/>
                      <a:pt x="68" y="99"/>
                      <a:pt x="68" y="99"/>
                    </a:cubicBezTo>
                    <a:cubicBezTo>
                      <a:pt x="28" y="1"/>
                      <a:pt x="28" y="1"/>
                      <a:pt x="28" y="1"/>
                    </a:cubicBezTo>
                    <a:cubicBezTo>
                      <a:pt x="0" y="1"/>
                      <a:pt x="0" y="1"/>
                      <a:pt x="0" y="1"/>
                    </a:cubicBezTo>
                    <a:cubicBezTo>
                      <a:pt x="0" y="66"/>
                      <a:pt x="0" y="66"/>
                      <a:pt x="0" y="66"/>
                    </a:cubicBezTo>
                    <a:cubicBezTo>
                      <a:pt x="1" y="68"/>
                      <a:pt x="2" y="69"/>
                      <a:pt x="3" y="70"/>
                    </a:cubicBezTo>
                    <a:cubicBezTo>
                      <a:pt x="10" y="78"/>
                      <a:pt x="13" y="89"/>
                      <a:pt x="11" y="100"/>
                    </a:cubicBezTo>
                    <a:cubicBezTo>
                      <a:pt x="9" y="108"/>
                      <a:pt x="6" y="115"/>
                      <a:pt x="0" y="122"/>
                    </a:cubicBezTo>
                    <a:cubicBezTo>
                      <a:pt x="0" y="128"/>
                      <a:pt x="0" y="128"/>
                      <a:pt x="0" y="128"/>
                    </a:cubicBezTo>
                    <a:cubicBezTo>
                      <a:pt x="19" y="128"/>
                      <a:pt x="19" y="128"/>
                      <a:pt x="19" y="128"/>
                    </a:cubicBezTo>
                    <a:cubicBezTo>
                      <a:pt x="18" y="21"/>
                      <a:pt x="18" y="21"/>
                      <a:pt x="18" y="21"/>
                    </a:cubicBezTo>
                    <a:cubicBezTo>
                      <a:pt x="61" y="128"/>
                      <a:pt x="61" y="128"/>
                      <a:pt x="61" y="128"/>
                    </a:cubicBezTo>
                    <a:cubicBezTo>
                      <a:pt x="74" y="128"/>
                      <a:pt x="74" y="128"/>
                      <a:pt x="74" y="128"/>
                    </a:cubicBezTo>
                    <a:cubicBezTo>
                      <a:pt x="116" y="20"/>
                      <a:pt x="116" y="20"/>
                      <a:pt x="116" y="20"/>
                    </a:cubicBezTo>
                    <a:cubicBezTo>
                      <a:pt x="116" y="128"/>
                      <a:pt x="116" y="128"/>
                      <a:pt x="116" y="128"/>
                    </a:cubicBezTo>
                    <a:lnTo>
                      <a:pt x="135"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116">
                <a:extLst>
                  <a:ext uri="{FF2B5EF4-FFF2-40B4-BE49-F238E27FC236}">
                    <a16:creationId xmlns:a16="http://schemas.microsoft.com/office/drawing/2014/main" id="{360663C0-2903-FB4C-B2C3-ADEA31727A55}"/>
                  </a:ext>
                </a:extLst>
              </p:cNvPr>
              <p:cNvSpPr>
                <a:spLocks noEditPoints="1"/>
              </p:cNvSpPr>
              <p:nvPr/>
            </p:nvSpPr>
            <p:spPr bwMode="auto">
              <a:xfrm>
                <a:off x="5426075" y="2932113"/>
                <a:ext cx="258763" cy="234950"/>
              </a:xfrm>
              <a:custGeom>
                <a:avLst/>
                <a:gdLst>
                  <a:gd name="T0" fmla="*/ 3 w 69"/>
                  <a:gd name="T1" fmla="*/ 31 h 62"/>
                  <a:gd name="T2" fmla="*/ 40 w 69"/>
                  <a:gd name="T3" fmla="*/ 0 h 62"/>
                  <a:gd name="T4" fmla="*/ 66 w 69"/>
                  <a:gd name="T5" fmla="*/ 31 h 62"/>
                  <a:gd name="T6" fmla="*/ 29 w 69"/>
                  <a:gd name="T7" fmla="*/ 62 h 62"/>
                  <a:gd name="T8" fmla="*/ 3 w 69"/>
                  <a:gd name="T9" fmla="*/ 31 h 62"/>
                  <a:gd name="T10" fmla="*/ 17 w 69"/>
                  <a:gd name="T11" fmla="*/ 31 h 62"/>
                  <a:gd name="T12" fmla="*/ 31 w 69"/>
                  <a:gd name="T13" fmla="*/ 49 h 62"/>
                  <a:gd name="T14" fmla="*/ 52 w 69"/>
                  <a:gd name="T15" fmla="*/ 31 h 62"/>
                  <a:gd name="T16" fmla="*/ 38 w 69"/>
                  <a:gd name="T17" fmla="*/ 13 h 62"/>
                  <a:gd name="T18" fmla="*/ 17 w 69"/>
                  <a:gd name="T19"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2">
                    <a:moveTo>
                      <a:pt x="3" y="31"/>
                    </a:moveTo>
                    <a:cubicBezTo>
                      <a:pt x="6" y="16"/>
                      <a:pt x="20" y="0"/>
                      <a:pt x="40" y="0"/>
                    </a:cubicBezTo>
                    <a:cubicBezTo>
                      <a:pt x="61" y="0"/>
                      <a:pt x="69" y="16"/>
                      <a:pt x="66" y="31"/>
                    </a:cubicBezTo>
                    <a:cubicBezTo>
                      <a:pt x="63" y="47"/>
                      <a:pt x="49" y="62"/>
                      <a:pt x="29" y="62"/>
                    </a:cubicBezTo>
                    <a:cubicBezTo>
                      <a:pt x="8" y="62"/>
                      <a:pt x="0" y="47"/>
                      <a:pt x="3" y="31"/>
                    </a:cubicBezTo>
                    <a:close/>
                    <a:moveTo>
                      <a:pt x="17" y="31"/>
                    </a:moveTo>
                    <a:cubicBezTo>
                      <a:pt x="15" y="42"/>
                      <a:pt x="22" y="49"/>
                      <a:pt x="31" y="49"/>
                    </a:cubicBezTo>
                    <a:cubicBezTo>
                      <a:pt x="41" y="49"/>
                      <a:pt x="50" y="42"/>
                      <a:pt x="52" y="31"/>
                    </a:cubicBezTo>
                    <a:cubicBezTo>
                      <a:pt x="54" y="21"/>
                      <a:pt x="48" y="13"/>
                      <a:pt x="38" y="13"/>
                    </a:cubicBezTo>
                    <a:cubicBezTo>
                      <a:pt x="28" y="13"/>
                      <a:pt x="19" y="21"/>
                      <a:pt x="17"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spTree>
    <p:extLst>
      <p:ext uri="{BB962C8B-B14F-4D97-AF65-F5344CB8AC3E}">
        <p14:creationId xmlns:p14="http://schemas.microsoft.com/office/powerpoint/2010/main" val="1973911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901938" y="1104144"/>
            <a:ext cx="6678105" cy="646331"/>
          </a:xfrm>
        </p:spPr>
        <p:txBody>
          <a:bodyPr>
            <a:spAutoFit/>
          </a:body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4901939" y="2214710"/>
            <a:ext cx="6678104" cy="1623008"/>
          </a:xfrm>
        </p:spPr>
        <p:txBody>
          <a:bodyPr>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22339"/>
            <a:ext cx="2743200" cy="365125"/>
          </a:xfrm>
        </p:spPr>
        <p:txBody>
          <a:bodyPr/>
          <a:lstStyle/>
          <a:p>
            <a:fld id="{DECC2AD0-9452-684A-9802-A7E12BA97DE7}" type="datetime1">
              <a:rPr lang="en-US" smtClean="0"/>
              <a:t>11/30/2020</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22339"/>
            <a:ext cx="4114800" cy="365125"/>
          </a:xfrm>
        </p:spPr>
        <p:txBody>
          <a:bodyPr/>
          <a:lstStyle>
            <a:lvl1pPr>
              <a:defRPr>
                <a:solidFill>
                  <a:srgbClr val="95BEF5"/>
                </a:solidFill>
              </a:defRPr>
            </a:lvl1pPr>
          </a:lstStyle>
          <a:p>
            <a:endParaRPr lang="en-US" dirty="0"/>
          </a:p>
        </p:txBody>
      </p:sp>
    </p:spTree>
    <p:extLst>
      <p:ext uri="{BB962C8B-B14F-4D97-AF65-F5344CB8AC3E}">
        <p14:creationId xmlns:p14="http://schemas.microsoft.com/office/powerpoint/2010/main" val="747893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AC544F54-F6AA-DE4C-84AD-5C670137B542}"/>
              </a:ext>
            </a:extLst>
          </p:cNvPr>
          <p:cNvPicPr>
            <a:picLocks noChangeAspect="1"/>
          </p:cNvPicPr>
          <p:nvPr userDrawn="1"/>
        </p:nvPicPr>
        <p:blipFill>
          <a:blip r:embed="rId2"/>
          <a:stretch>
            <a:fillRect/>
          </a:stretch>
        </p:blipFill>
        <p:spPr>
          <a:xfrm>
            <a:off x="0" y="0"/>
            <a:ext cx="2730500" cy="6858000"/>
          </a:xfrm>
          <a:prstGeom prst="rect">
            <a:avLst/>
          </a:prstGeom>
        </p:spPr>
      </p:pic>
      <p:sp>
        <p:nvSpPr>
          <p:cNvPr id="18" name="Rectangle 17">
            <a:extLst>
              <a:ext uri="{FF2B5EF4-FFF2-40B4-BE49-F238E27FC236}">
                <a16:creationId xmlns:a16="http://schemas.microsoft.com/office/drawing/2014/main" id="{CE69C0A2-BCB9-104A-B5D0-25A86EE07CD5}"/>
              </a:ext>
            </a:extLst>
          </p:cNvPr>
          <p:cNvSpPr/>
          <p:nvPr userDrawn="1"/>
        </p:nvSpPr>
        <p:spPr>
          <a:xfrm>
            <a:off x="0" y="0"/>
            <a:ext cx="2936240"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5">
            <a:extLst>
              <a:ext uri="{FF2B5EF4-FFF2-40B4-BE49-F238E27FC236}">
                <a16:creationId xmlns:a16="http://schemas.microsoft.com/office/drawing/2014/main" id="{DE2DF47A-D431-2C41-B382-D818556703BB}"/>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1104144"/>
            <a:ext cx="9025378" cy="646331"/>
          </a:xfrm>
        </p:spPr>
        <p:txBody>
          <a:bodyPr>
            <a:spAutoFit/>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328422" y="2214710"/>
            <a:ext cx="9251621" cy="1623008"/>
          </a:xfrm>
        </p:spPr>
        <p:txBody>
          <a:bodyPr>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22339"/>
            <a:ext cx="2743200" cy="365125"/>
          </a:xfrm>
        </p:spPr>
        <p:txBody>
          <a:bodyPr/>
          <a:lstStyle/>
          <a:p>
            <a:fld id="{DECC2AD0-9452-684A-9802-A7E12BA97DE7}" type="datetime1">
              <a:rPr lang="en-US" smtClean="0"/>
              <a:t>11/30/2020</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22339"/>
            <a:ext cx="4114800" cy="365125"/>
          </a:xfrm>
        </p:spPr>
        <p:txBody>
          <a:bodyPr/>
          <a:lstStyle>
            <a:lvl1pPr>
              <a:defRPr>
                <a:solidFill>
                  <a:srgbClr val="8FB7EC"/>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4256913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60C756ED-1B77-4C44-BF05-A9B6B2DBB180}"/>
              </a:ext>
            </a:extLst>
          </p:cNvPr>
          <p:cNvPicPr>
            <a:picLocks noChangeAspect="1"/>
          </p:cNvPicPr>
          <p:nvPr userDrawn="1"/>
        </p:nvPicPr>
        <p:blipFill>
          <a:blip r:embed="rId2"/>
          <a:stretch>
            <a:fillRect/>
          </a:stretch>
        </p:blipFill>
        <p:spPr>
          <a:xfrm>
            <a:off x="0" y="0"/>
            <a:ext cx="12192000" cy="6858000"/>
          </a:xfrm>
          <a:prstGeom prst="rect">
            <a:avLst/>
          </a:prstGeom>
        </p:spPr>
      </p:pic>
      <p:grpSp>
        <p:nvGrpSpPr>
          <p:cNvPr id="28" name="Group 27">
            <a:extLst>
              <a:ext uri="{FF2B5EF4-FFF2-40B4-BE49-F238E27FC236}">
                <a16:creationId xmlns:a16="http://schemas.microsoft.com/office/drawing/2014/main" id="{C90209D2-9EFF-EE42-A861-044D61A65380}"/>
              </a:ext>
            </a:extLst>
          </p:cNvPr>
          <p:cNvGrpSpPr/>
          <p:nvPr userDrawn="1"/>
        </p:nvGrpSpPr>
        <p:grpSpPr>
          <a:xfrm>
            <a:off x="516442" y="-15373"/>
            <a:ext cx="4621246" cy="6873373"/>
            <a:chOff x="8077201" y="2376488"/>
            <a:chExt cx="2759074" cy="4103687"/>
          </a:xfrm>
        </p:grpSpPr>
        <p:sp>
          <p:nvSpPr>
            <p:cNvPr id="29" name="Freeform 16">
              <a:extLst>
                <a:ext uri="{FF2B5EF4-FFF2-40B4-BE49-F238E27FC236}">
                  <a16:creationId xmlns:a16="http://schemas.microsoft.com/office/drawing/2014/main" id="{AEF0320A-DE47-A940-998B-2BE39B4CAFD8}"/>
                </a:ext>
              </a:extLst>
            </p:cNvPr>
            <p:cNvSpPr>
              <a:spLocks noEditPoints="1"/>
            </p:cNvSpPr>
            <p:nvPr/>
          </p:nvSpPr>
          <p:spPr bwMode="auto">
            <a:xfrm>
              <a:off x="9251950" y="2376488"/>
              <a:ext cx="1584325" cy="3670300"/>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AFD9FF"/>
                </a:gs>
                <a:gs pos="98000">
                  <a:srgbClr val="7AB9FF"/>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 name="Freeform 17">
              <a:extLst>
                <a:ext uri="{FF2B5EF4-FFF2-40B4-BE49-F238E27FC236}">
                  <a16:creationId xmlns:a16="http://schemas.microsoft.com/office/drawing/2014/main" id="{39CAAF0C-A2FA-DE48-A1AF-81D8D2D4BF86}"/>
                </a:ext>
              </a:extLst>
            </p:cNvPr>
            <p:cNvSpPr>
              <a:spLocks/>
            </p:cNvSpPr>
            <p:nvPr/>
          </p:nvSpPr>
          <p:spPr bwMode="auto">
            <a:xfrm>
              <a:off x="8115300" y="5256213"/>
              <a:ext cx="542925" cy="1222375"/>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FD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18">
              <a:extLst>
                <a:ext uri="{FF2B5EF4-FFF2-40B4-BE49-F238E27FC236}">
                  <a16:creationId xmlns:a16="http://schemas.microsoft.com/office/drawing/2014/main" id="{65F47514-360C-E942-A466-960371FB3B1F}"/>
                </a:ext>
              </a:extLst>
            </p:cNvPr>
            <p:cNvSpPr>
              <a:spLocks noEditPoints="1"/>
            </p:cNvSpPr>
            <p:nvPr/>
          </p:nvSpPr>
          <p:spPr bwMode="auto">
            <a:xfrm>
              <a:off x="8077201" y="2382838"/>
              <a:ext cx="2268537" cy="40973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AFD9FF"/>
                </a:gs>
                <a:gs pos="81000">
                  <a:srgbClr val="7AB9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6" name="Rectangle 15">
            <a:extLst>
              <a:ext uri="{FF2B5EF4-FFF2-40B4-BE49-F238E27FC236}">
                <a16:creationId xmlns:a16="http://schemas.microsoft.com/office/drawing/2014/main" id="{C333E94B-287E-6E40-AD4A-9C4FE1221F15}"/>
              </a:ext>
            </a:extLst>
          </p:cNvPr>
          <p:cNvSpPr/>
          <p:nvPr userDrawn="1"/>
        </p:nvSpPr>
        <p:spPr>
          <a:xfrm>
            <a:off x="0" y="0"/>
            <a:ext cx="12192000"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0E1F8DF3-0369-8E4D-AEFC-8406A9BA40EC}"/>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60120" y="1104144"/>
            <a:ext cx="10393680" cy="646331"/>
          </a:xfrm>
        </p:spPr>
        <p:txBody>
          <a:bodyPr>
            <a:spAutoFit/>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1005840" y="2271860"/>
            <a:ext cx="10619923" cy="1623008"/>
          </a:xfrm>
        </p:spPr>
        <p:txBody>
          <a:bodyPr>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95BEF5"/>
                </a:solidFill>
              </a:defRPr>
            </a:lvl1pPr>
          </a:lstStyle>
          <a:p>
            <a:fld id="{DECC2AD0-9452-684A-9802-A7E12BA97DE7}" type="datetime1">
              <a:rPr lang="en-US" smtClean="0"/>
              <a:pPr/>
              <a:t>11/30/2020</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22610"/>
            <a:ext cx="4114800" cy="365125"/>
          </a:xfrm>
        </p:spPr>
        <p:txBody>
          <a:bodyPr/>
          <a:lstStyle>
            <a:lvl1pPr>
              <a:defRPr>
                <a:solidFill>
                  <a:srgbClr val="95BEF5"/>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22339"/>
            <a:ext cx="2743200" cy="365125"/>
          </a:xfrm>
          <a:prstGeom prst="rect">
            <a:avLst/>
          </a:prstGeom>
        </p:spPr>
        <p:txBody>
          <a:bodyPr/>
          <a:lstStyle>
            <a:lvl1pPr>
              <a:defRPr>
                <a:solidFill>
                  <a:srgbClr val="95BEF5"/>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560714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obj" preserve="1">
  <p:cSld name="4_Title and Content">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813254C5-9F5C-2146-8E59-C1CAC5D4C8D5}"/>
              </a:ext>
            </a:extLst>
          </p:cNvPr>
          <p:cNvPicPr>
            <a:picLocks noChangeAspect="1"/>
          </p:cNvPicPr>
          <p:nvPr userDrawn="1"/>
        </p:nvPicPr>
        <p:blipFill>
          <a:blip r:embed="rId2"/>
          <a:stretch>
            <a:fillRect/>
          </a:stretch>
        </p:blipFill>
        <p:spPr>
          <a:xfrm>
            <a:off x="0" y="0"/>
            <a:ext cx="12192000" cy="6858000"/>
          </a:xfrm>
          <a:prstGeom prst="rect">
            <a:avLst/>
          </a:prstGeom>
        </p:spPr>
      </p:pic>
      <p:grpSp>
        <p:nvGrpSpPr>
          <p:cNvPr id="22" name="Group 21">
            <a:extLst>
              <a:ext uri="{FF2B5EF4-FFF2-40B4-BE49-F238E27FC236}">
                <a16:creationId xmlns:a16="http://schemas.microsoft.com/office/drawing/2014/main" id="{B5509A0E-31B9-1C4D-A494-5B974C4E7547}"/>
              </a:ext>
            </a:extLst>
          </p:cNvPr>
          <p:cNvGrpSpPr/>
          <p:nvPr userDrawn="1"/>
        </p:nvGrpSpPr>
        <p:grpSpPr>
          <a:xfrm>
            <a:off x="516442" y="-15373"/>
            <a:ext cx="4621246" cy="6873373"/>
            <a:chOff x="8077201" y="2376488"/>
            <a:chExt cx="2759074" cy="4103687"/>
          </a:xfrm>
        </p:grpSpPr>
        <p:sp>
          <p:nvSpPr>
            <p:cNvPr id="23" name="Freeform 16">
              <a:extLst>
                <a:ext uri="{FF2B5EF4-FFF2-40B4-BE49-F238E27FC236}">
                  <a16:creationId xmlns:a16="http://schemas.microsoft.com/office/drawing/2014/main" id="{2FDC10A5-D2C4-9C47-956E-FD8AD8583AE5}"/>
                </a:ext>
              </a:extLst>
            </p:cNvPr>
            <p:cNvSpPr>
              <a:spLocks noEditPoints="1"/>
            </p:cNvSpPr>
            <p:nvPr/>
          </p:nvSpPr>
          <p:spPr bwMode="auto">
            <a:xfrm>
              <a:off x="9251950" y="2376488"/>
              <a:ext cx="1584325" cy="3670300"/>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AFD9FF"/>
                </a:gs>
                <a:gs pos="98000">
                  <a:srgbClr val="7AB9FF"/>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a:extLst>
                <a:ext uri="{FF2B5EF4-FFF2-40B4-BE49-F238E27FC236}">
                  <a16:creationId xmlns:a16="http://schemas.microsoft.com/office/drawing/2014/main" id="{A6F074B2-B952-8F42-94B1-A442250D0A46}"/>
                </a:ext>
              </a:extLst>
            </p:cNvPr>
            <p:cNvSpPr>
              <a:spLocks/>
            </p:cNvSpPr>
            <p:nvPr/>
          </p:nvSpPr>
          <p:spPr bwMode="auto">
            <a:xfrm>
              <a:off x="8115300" y="5256213"/>
              <a:ext cx="542925" cy="1222375"/>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FD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a:extLst>
                <a:ext uri="{FF2B5EF4-FFF2-40B4-BE49-F238E27FC236}">
                  <a16:creationId xmlns:a16="http://schemas.microsoft.com/office/drawing/2014/main" id="{DF7FD87B-4698-8C46-A26E-BAFD2C7E2A0F}"/>
                </a:ext>
              </a:extLst>
            </p:cNvPr>
            <p:cNvSpPr>
              <a:spLocks noEditPoints="1"/>
            </p:cNvSpPr>
            <p:nvPr/>
          </p:nvSpPr>
          <p:spPr bwMode="auto">
            <a:xfrm>
              <a:off x="8077201" y="2382838"/>
              <a:ext cx="2268537" cy="40973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AFD9FF"/>
                </a:gs>
                <a:gs pos="81000">
                  <a:srgbClr val="7AB9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5" name="Rectangle 14">
            <a:extLst>
              <a:ext uri="{FF2B5EF4-FFF2-40B4-BE49-F238E27FC236}">
                <a16:creationId xmlns:a16="http://schemas.microsoft.com/office/drawing/2014/main" id="{E87A5B31-DD24-6F4F-861E-6302DC75C5CC}"/>
              </a:ext>
            </a:extLst>
          </p:cNvPr>
          <p:cNvSpPr/>
          <p:nvPr userDrawn="1"/>
        </p:nvSpPr>
        <p:spPr>
          <a:xfrm>
            <a:off x="0" y="0"/>
            <a:ext cx="12192000"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075AC543-63F5-3C43-ABE7-8B72C9E6ECD1}"/>
              </a:ext>
            </a:extLst>
          </p:cNvPr>
          <p:cNvSpPr/>
          <p:nvPr userDrawn="1"/>
        </p:nvSpPr>
        <p:spPr>
          <a:xfrm>
            <a:off x="0" y="203200"/>
            <a:ext cx="12192000" cy="6184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5410985" y="827146"/>
            <a:ext cx="6169058" cy="1200329"/>
          </a:xfrm>
        </p:spPr>
        <p:txBody>
          <a:bodyPr>
            <a:spAutoFit/>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410986" y="2214710"/>
            <a:ext cx="6169057" cy="1623008"/>
          </a:xfrm>
        </p:spPr>
        <p:txBody>
          <a:bodyPr>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9CC6FF"/>
                </a:solidFill>
              </a:defRPr>
            </a:lvl1pPr>
          </a:lstStyle>
          <a:p>
            <a:fld id="{DECC2AD0-9452-684A-9802-A7E12BA97DE7}" type="datetime1">
              <a:rPr lang="en-US" smtClean="0"/>
              <a:pPr/>
              <a:t>11/30/2020</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9CC6FF"/>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22339"/>
            <a:ext cx="2743200" cy="365125"/>
          </a:xfrm>
          <a:prstGeom prst="rect">
            <a:avLst/>
          </a:prstGeom>
        </p:spPr>
        <p:txBody>
          <a:bodyPr/>
          <a:lstStyle>
            <a:lvl1pPr>
              <a:defRPr>
                <a:solidFill>
                  <a:srgbClr val="9CC6FF"/>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4147863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DF13875C-23EE-2D44-B057-FB8885DAE9F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1680543-65F1-2544-9982-76F2CA2B0DBD}"/>
              </a:ext>
            </a:extLst>
          </p:cNvPr>
          <p:cNvSpPr/>
          <p:nvPr userDrawn="1"/>
        </p:nvSpPr>
        <p:spPr>
          <a:xfrm>
            <a:off x="0" y="2621282"/>
            <a:ext cx="12192000" cy="1713654"/>
          </a:xfrm>
          <a:prstGeom prst="rect">
            <a:avLst/>
          </a:prstGeom>
          <a:gradFill flip="none" rotWithShape="1">
            <a:gsLst>
              <a:gs pos="100000">
                <a:srgbClr val="9CC6FF">
                  <a:alpha val="50196"/>
                </a:srgbClr>
              </a:gs>
              <a:gs pos="85000">
                <a:srgbClr val="AFD9FF">
                  <a:alpha val="78000"/>
                </a:srgbClr>
              </a:gs>
              <a:gs pos="53000">
                <a:srgbClr val="AFD9FF">
                  <a:alpha val="80000"/>
                </a:srgbClr>
              </a:gs>
              <a:gs pos="15000">
                <a:srgbClr val="AFD9FF">
                  <a:alpha val="78000"/>
                </a:srgbClr>
              </a:gs>
              <a:gs pos="0">
                <a:srgbClr val="9CC6FF">
                  <a:alpha val="50000"/>
                </a:srgbClr>
              </a:gs>
            </a:gsLst>
            <a:lin ang="0" scaled="1"/>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180594"/>
            <a:ext cx="10515600" cy="646331"/>
          </a:xfrm>
        </p:spPr>
        <p:txBody>
          <a:bodyPr anchor="ctr">
            <a:spAutoFit/>
          </a:bodyPr>
          <a:lstStyle>
            <a:lvl1pPr algn="ctr">
              <a:defRPr sz="4000">
                <a:latin typeface="Arial" panose="020B0604020202020204" pitchFamily="34" charset="0"/>
                <a:cs typeface="Arial" panose="020B0604020202020204" pitchFamily="34" charset="0"/>
              </a:defRPr>
            </a:lvl1pPr>
          </a:lstStyle>
          <a:p>
            <a:r>
              <a:rPr lang="en-US" dirty="0"/>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lvl1pPr>
              <a:defRPr>
                <a:solidFill>
                  <a:srgbClr val="8FB7EC"/>
                </a:solidFill>
              </a:defRPr>
            </a:lvl1pPr>
          </a:lstStyle>
          <a:p>
            <a:fld id="{88685A74-EB09-424A-AA9B-5418F2407945}" type="datetime1">
              <a:rPr lang="en-US" smtClean="0"/>
              <a:pPr/>
              <a:t>11/30/2020</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rgbClr val="8FB7EC"/>
                </a:solidFill>
              </a:defRPr>
            </a:lvl1pPr>
          </a:lstStyle>
          <a:p>
            <a:endParaRPr lang="en-US" dirty="0"/>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530331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B653-13F7-2542-8EE2-E909339391A7}"/>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45C621A-F72C-144B-A0BE-6B1E2CBE1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9B63F2F3-1511-2942-895C-679AA3AAFFA4}"/>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p>
        </p:txBody>
      </p:sp>
      <p:sp>
        <p:nvSpPr>
          <p:cNvPr id="5" name="Text Placeholder 4">
            <a:extLst>
              <a:ext uri="{FF2B5EF4-FFF2-40B4-BE49-F238E27FC236}">
                <a16:creationId xmlns:a16="http://schemas.microsoft.com/office/drawing/2014/main" id="{137D5D2A-69A5-F545-A96E-9C6E34036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DCC11A84-14CC-7441-BFAB-6E2358C05652}"/>
              </a:ext>
            </a:extLst>
          </p:cNvPr>
          <p:cNvSpPr>
            <a:spLocks noGrp="1"/>
          </p:cNvSpPr>
          <p:nvPr>
            <p:ph sz="quarter" idx="4"/>
          </p:nvPr>
        </p:nvSpPr>
        <p:spPr>
          <a:xfrm>
            <a:off x="6172200" y="2505075"/>
            <a:ext cx="5183188"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DDBE683-10D6-5E4C-A14B-401DDDE8973F}"/>
              </a:ext>
            </a:extLst>
          </p:cNvPr>
          <p:cNvSpPr>
            <a:spLocks noGrp="1"/>
          </p:cNvSpPr>
          <p:nvPr>
            <p:ph type="dt" sz="half" idx="10"/>
          </p:nvPr>
        </p:nvSpPr>
        <p:spPr/>
        <p:txBody>
          <a:bodyPr/>
          <a:lstStyle>
            <a:lvl1pPr>
              <a:defRPr>
                <a:solidFill>
                  <a:srgbClr val="33CDFF"/>
                </a:solidFill>
              </a:defRPr>
            </a:lvl1pPr>
          </a:lstStyle>
          <a:p>
            <a:fld id="{76E2022B-032F-C245-A6C4-D8EDEE3CD65C}" type="datetime1">
              <a:rPr lang="en-US" smtClean="0"/>
              <a:pPr/>
              <a:t>11/30/2020</a:t>
            </a:fld>
            <a:endParaRPr lang="en-US" dirty="0"/>
          </a:p>
        </p:txBody>
      </p:sp>
      <p:sp>
        <p:nvSpPr>
          <p:cNvPr id="8" name="Footer Placeholder 7">
            <a:extLst>
              <a:ext uri="{FF2B5EF4-FFF2-40B4-BE49-F238E27FC236}">
                <a16:creationId xmlns:a16="http://schemas.microsoft.com/office/drawing/2014/main" id="{B084E5D5-8292-8443-8912-01DF310377E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54F0886-7F3E-C54F-B264-98655F014541}"/>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561251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fld id="{89992BE1-4848-D943-B519-7D7229562BFA}" type="datetime1">
              <a:rPr lang="en-US" smtClean="0"/>
              <a:pPr/>
              <a:t>11/30/2020</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400663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C3CEEA0-AB4E-1E41-AF6A-20ED08B89FF2}"/>
              </a:ext>
            </a:extLst>
          </p:cNvPr>
          <p:cNvSpPr/>
          <p:nvPr userDrawn="1"/>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a:extLst>
              <a:ext uri="{FF2B5EF4-FFF2-40B4-BE49-F238E27FC236}">
                <a16:creationId xmlns:a16="http://schemas.microsoft.com/office/drawing/2014/main" id="{026E2216-3720-8E47-ABAB-D4DA0AD31A71}"/>
              </a:ext>
            </a:extLst>
          </p:cNvPr>
          <p:cNvSpPr>
            <a:spLocks noGrp="1"/>
          </p:cNvSpPr>
          <p:nvPr>
            <p:ph type="dt" sz="half" idx="10"/>
          </p:nvPr>
        </p:nvSpPr>
        <p:spPr/>
        <p:txBody>
          <a:bodyPr/>
          <a:lstStyle>
            <a:lvl1pPr>
              <a:defRPr>
                <a:solidFill>
                  <a:srgbClr val="8FB7EC"/>
                </a:solidFill>
              </a:defRPr>
            </a:lvl1pPr>
          </a:lstStyle>
          <a:p>
            <a:fld id="{299D4562-C5B8-CB44-9474-120177024E1C}" type="datetime1">
              <a:rPr lang="en-US" smtClean="0"/>
              <a:pPr/>
              <a:t>11/30/2020</a:t>
            </a:fld>
            <a:endParaRPr lang="en-US" dirty="0"/>
          </a:p>
        </p:txBody>
      </p:sp>
      <p:sp>
        <p:nvSpPr>
          <p:cNvPr id="3" name="Footer Placeholder 2">
            <a:extLst>
              <a:ext uri="{FF2B5EF4-FFF2-40B4-BE49-F238E27FC236}">
                <a16:creationId xmlns:a16="http://schemas.microsoft.com/office/drawing/2014/main" id="{A9149C90-3E7A-C84E-97A5-ACBD2680BED6}"/>
              </a:ext>
            </a:extLst>
          </p:cNvPr>
          <p:cNvSpPr>
            <a:spLocks noGrp="1"/>
          </p:cNvSpPr>
          <p:nvPr>
            <p:ph type="ftr" sz="quarter" idx="11"/>
          </p:nvPr>
        </p:nvSpPr>
        <p:spPr/>
        <p:txBody>
          <a:bodyPr/>
          <a:lstStyle>
            <a:lvl1pPr>
              <a:defRPr>
                <a:solidFill>
                  <a:srgbClr val="8FB7EC"/>
                </a:solidFill>
              </a:defRPr>
            </a:lvl1pPr>
          </a:lstStyle>
          <a:p>
            <a:endParaRPr lang="en-US" dirty="0"/>
          </a:p>
        </p:txBody>
      </p:sp>
      <p:sp>
        <p:nvSpPr>
          <p:cNvPr id="4" name="Slide Number Placeholder 3">
            <a:extLst>
              <a:ext uri="{FF2B5EF4-FFF2-40B4-BE49-F238E27FC236}">
                <a16:creationId xmlns:a16="http://schemas.microsoft.com/office/drawing/2014/main" id="{CC8D531E-1E27-6C49-9FDC-6C0DD877CABF}"/>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237505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573F-6CD2-E446-AEA2-04B4E6EF41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93DDD8-9AAD-E645-821D-592BCEBFB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C770-B8D0-7D44-8C06-45E23230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C1D6F7-2876-CB4E-BA7E-98A093117EAA}"/>
              </a:ext>
            </a:extLst>
          </p:cNvPr>
          <p:cNvSpPr>
            <a:spLocks noGrp="1"/>
          </p:cNvSpPr>
          <p:nvPr>
            <p:ph type="dt" sz="half" idx="10"/>
          </p:nvPr>
        </p:nvSpPr>
        <p:spPr/>
        <p:txBody>
          <a:bodyPr/>
          <a:lstStyle>
            <a:lvl1pPr>
              <a:defRPr>
                <a:solidFill>
                  <a:srgbClr val="33CDFF"/>
                </a:solidFill>
              </a:defRPr>
            </a:lvl1pPr>
          </a:lstStyle>
          <a:p>
            <a:fld id="{2E534795-5F96-674F-9913-75A835B2AA8C}" type="datetime1">
              <a:rPr lang="en-US" smtClean="0"/>
              <a:pPr/>
              <a:t>11/30/2020</a:t>
            </a:fld>
            <a:endParaRPr lang="en-US" dirty="0"/>
          </a:p>
        </p:txBody>
      </p:sp>
      <p:sp>
        <p:nvSpPr>
          <p:cNvPr id="6" name="Footer Placeholder 5">
            <a:extLst>
              <a:ext uri="{FF2B5EF4-FFF2-40B4-BE49-F238E27FC236}">
                <a16:creationId xmlns:a16="http://schemas.microsoft.com/office/drawing/2014/main" id="{CDB64A94-44FC-5E4D-9BA4-F7C5CBE856C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6998A61-2626-EC4B-AC9E-DB0EECA2054F}"/>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723204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11-1DC9-1F44-A501-A122E38B9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7F112A-7039-A044-BBB7-19B07AA05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76E76F1-988B-A349-A7F8-1C955674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022A3D-F197-0240-B9FB-64FA8D239FCE}"/>
              </a:ext>
            </a:extLst>
          </p:cNvPr>
          <p:cNvSpPr>
            <a:spLocks noGrp="1"/>
          </p:cNvSpPr>
          <p:nvPr>
            <p:ph type="dt" sz="half" idx="10"/>
          </p:nvPr>
        </p:nvSpPr>
        <p:spPr/>
        <p:txBody>
          <a:bodyPr/>
          <a:lstStyle>
            <a:lvl1pPr>
              <a:defRPr>
                <a:solidFill>
                  <a:srgbClr val="33CDFF"/>
                </a:solidFill>
              </a:defRPr>
            </a:lvl1pPr>
          </a:lstStyle>
          <a:p>
            <a:fld id="{2F57F9ED-D8AC-4447-8B49-413C94A1F07E}" type="datetime1">
              <a:rPr lang="en-US" smtClean="0"/>
              <a:pPr/>
              <a:t>11/30/2020</a:t>
            </a:fld>
            <a:endParaRPr lang="en-US" dirty="0"/>
          </a:p>
        </p:txBody>
      </p:sp>
      <p:sp>
        <p:nvSpPr>
          <p:cNvPr id="6" name="Footer Placeholder 5">
            <a:extLst>
              <a:ext uri="{FF2B5EF4-FFF2-40B4-BE49-F238E27FC236}">
                <a16:creationId xmlns:a16="http://schemas.microsoft.com/office/drawing/2014/main" id="{837AD987-1A3B-EA45-8288-4FF05FA61CD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A4E646E-5FCF-704C-A828-129A071DEA8A}"/>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59775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1CB2-6C06-A944-AB99-307A4B017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0C05E-DB0B-2C43-8871-0E8EEA3DB9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FB7B-95D2-9B44-B7CD-BD3422A58F9C}"/>
              </a:ext>
            </a:extLst>
          </p:cNvPr>
          <p:cNvSpPr>
            <a:spLocks noGrp="1"/>
          </p:cNvSpPr>
          <p:nvPr>
            <p:ph type="dt" sz="half" idx="10"/>
          </p:nvPr>
        </p:nvSpPr>
        <p:spPr/>
        <p:txBody>
          <a:bodyPr/>
          <a:lstStyle>
            <a:lvl1pPr>
              <a:defRPr>
                <a:solidFill>
                  <a:srgbClr val="33CDFF"/>
                </a:solidFill>
              </a:defRPr>
            </a:lvl1pPr>
          </a:lstStyle>
          <a:p>
            <a:fld id="{762F6A8A-D357-0B41-845F-58E66B141203}" type="datetime1">
              <a:rPr lang="en-US" smtClean="0"/>
              <a:pPr/>
              <a:t>11/30/2020</a:t>
            </a:fld>
            <a:endParaRPr lang="en-US" dirty="0"/>
          </a:p>
        </p:txBody>
      </p:sp>
      <p:sp>
        <p:nvSpPr>
          <p:cNvPr id="5" name="Footer Placeholder 4">
            <a:extLst>
              <a:ext uri="{FF2B5EF4-FFF2-40B4-BE49-F238E27FC236}">
                <a16:creationId xmlns:a16="http://schemas.microsoft.com/office/drawing/2014/main" id="{6D5D936A-402E-2643-BC23-9FFDBB71894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0003F8D-4C62-8246-A9C9-F567613401DD}"/>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575304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05B7A-0DA0-914C-BF32-308B0A1D37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38B2C1-3648-864E-BE9D-6955702B70F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BA409-A439-7946-849E-1C52DE1E2024}"/>
              </a:ext>
            </a:extLst>
          </p:cNvPr>
          <p:cNvSpPr>
            <a:spLocks noGrp="1"/>
          </p:cNvSpPr>
          <p:nvPr>
            <p:ph type="dt" sz="half" idx="10"/>
          </p:nvPr>
        </p:nvSpPr>
        <p:spPr/>
        <p:txBody>
          <a:bodyPr/>
          <a:lstStyle/>
          <a:p>
            <a:fld id="{7E9FD414-97F5-4349-956F-7065147EBD6A}" type="datetime1">
              <a:rPr lang="en-US" smtClean="0"/>
              <a:t>11/30/2020</a:t>
            </a:fld>
            <a:endParaRPr lang="en-US" dirty="0"/>
          </a:p>
        </p:txBody>
      </p:sp>
      <p:sp>
        <p:nvSpPr>
          <p:cNvPr id="5" name="Footer Placeholder 4">
            <a:extLst>
              <a:ext uri="{FF2B5EF4-FFF2-40B4-BE49-F238E27FC236}">
                <a16:creationId xmlns:a16="http://schemas.microsoft.com/office/drawing/2014/main" id="{C4645A88-8207-164E-BEE0-99140ED4EFC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2024272-4864-7D45-9A42-761E1FA3DF97}"/>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86807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FC9BCAD9-4FD3-754E-85E5-DD49F170783E}"/>
              </a:ext>
            </a:extLst>
          </p:cNvPr>
          <p:cNvPicPr>
            <a:picLocks noChangeAspect="1"/>
          </p:cNvPicPr>
          <p:nvPr userDrawn="1"/>
        </p:nvPicPr>
        <p:blipFill>
          <a:blip r:embed="rId2"/>
          <a:stretch>
            <a:fillRect/>
          </a:stretch>
        </p:blipFill>
        <p:spPr>
          <a:xfrm>
            <a:off x="0" y="0"/>
            <a:ext cx="12192000" cy="6858000"/>
          </a:xfrm>
          <a:prstGeom prst="rect">
            <a:avLst/>
          </a:prstGeom>
        </p:spPr>
      </p:pic>
      <p:grpSp>
        <p:nvGrpSpPr>
          <p:cNvPr id="43" name="Group 42">
            <a:extLst>
              <a:ext uri="{FF2B5EF4-FFF2-40B4-BE49-F238E27FC236}">
                <a16:creationId xmlns:a16="http://schemas.microsoft.com/office/drawing/2014/main" id="{15D5639A-6D55-0744-893E-595659B4A155}"/>
              </a:ext>
            </a:extLst>
          </p:cNvPr>
          <p:cNvGrpSpPr/>
          <p:nvPr userDrawn="1"/>
        </p:nvGrpSpPr>
        <p:grpSpPr>
          <a:xfrm>
            <a:off x="516442" y="-15373"/>
            <a:ext cx="4621246" cy="6873373"/>
            <a:chOff x="8077201" y="2376488"/>
            <a:chExt cx="2759074" cy="4103687"/>
          </a:xfrm>
        </p:grpSpPr>
        <p:sp>
          <p:nvSpPr>
            <p:cNvPr id="44" name="Freeform 16">
              <a:extLst>
                <a:ext uri="{FF2B5EF4-FFF2-40B4-BE49-F238E27FC236}">
                  <a16:creationId xmlns:a16="http://schemas.microsoft.com/office/drawing/2014/main" id="{8A3E56FF-6043-374E-A8D9-D53FD15586FC}"/>
                </a:ext>
              </a:extLst>
            </p:cNvPr>
            <p:cNvSpPr>
              <a:spLocks noEditPoints="1"/>
            </p:cNvSpPr>
            <p:nvPr/>
          </p:nvSpPr>
          <p:spPr bwMode="auto">
            <a:xfrm>
              <a:off x="9251950" y="2376488"/>
              <a:ext cx="1584325" cy="3670300"/>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AFD9FF"/>
                </a:gs>
                <a:gs pos="98000">
                  <a:srgbClr val="7AB9FF"/>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 name="Freeform 17">
              <a:extLst>
                <a:ext uri="{FF2B5EF4-FFF2-40B4-BE49-F238E27FC236}">
                  <a16:creationId xmlns:a16="http://schemas.microsoft.com/office/drawing/2014/main" id="{2630CDBE-0FB7-714F-A4FB-220AC37D7DAB}"/>
                </a:ext>
              </a:extLst>
            </p:cNvPr>
            <p:cNvSpPr>
              <a:spLocks/>
            </p:cNvSpPr>
            <p:nvPr/>
          </p:nvSpPr>
          <p:spPr bwMode="auto">
            <a:xfrm>
              <a:off x="8115300" y="5256213"/>
              <a:ext cx="542925" cy="1222375"/>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FD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18">
              <a:extLst>
                <a:ext uri="{FF2B5EF4-FFF2-40B4-BE49-F238E27FC236}">
                  <a16:creationId xmlns:a16="http://schemas.microsoft.com/office/drawing/2014/main" id="{27AFE29B-BC91-4C40-ACAF-454872048619}"/>
                </a:ext>
              </a:extLst>
            </p:cNvPr>
            <p:cNvSpPr>
              <a:spLocks noEditPoints="1"/>
            </p:cNvSpPr>
            <p:nvPr/>
          </p:nvSpPr>
          <p:spPr bwMode="auto">
            <a:xfrm>
              <a:off x="8077201" y="2382838"/>
              <a:ext cx="2268537" cy="40973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AFD9FF"/>
                </a:gs>
                <a:gs pos="81000">
                  <a:srgbClr val="7AB9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422339"/>
            <a:ext cx="2743200" cy="365125"/>
          </a:xfrm>
        </p:spPr>
        <p:txBody>
          <a:bodyPr/>
          <a:lstStyle>
            <a:lvl1pPr>
              <a:defRPr>
                <a:solidFill>
                  <a:srgbClr val="8FB7EC"/>
                </a:solidFill>
              </a:defRPr>
            </a:lvl1pPr>
          </a:lstStyle>
          <a:p>
            <a:fld id="{372CC95E-30A4-D744-8BC0-DDA2BE0BB564}" type="datetime1">
              <a:rPr lang="en-US" smtClean="0"/>
              <a:pPr/>
              <a:t>11/30/2020</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a:xfrm>
            <a:off x="4038600" y="6422339"/>
            <a:ext cx="4114800" cy="365125"/>
          </a:xfrm>
        </p:spPr>
        <p:txBody>
          <a:bodyPr/>
          <a:lstStyle>
            <a:lvl1pPr>
              <a:defRPr>
                <a:solidFill>
                  <a:srgbClr val="8FB7EC"/>
                </a:solidFill>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p:nvPr>
        </p:nvSpPr>
        <p:spPr>
          <a:xfrm>
            <a:off x="3646272" y="4118616"/>
            <a:ext cx="5797548" cy="369332"/>
          </a:xfrm>
        </p:spPr>
        <p:txBody>
          <a:bodyPr>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userDrawn="1"/>
        </p:nvPicPr>
        <p:blipFill>
          <a:blip r:embed="rId3"/>
          <a:stretch>
            <a:fillRect/>
          </a:stretch>
        </p:blipFill>
        <p:spPr>
          <a:xfrm>
            <a:off x="9142390" y="304799"/>
            <a:ext cx="2769575" cy="840423"/>
          </a:xfrm>
          <a:prstGeom prst="rect">
            <a:avLst/>
          </a:prstGeom>
        </p:spPr>
      </p:pic>
      <p:grpSp>
        <p:nvGrpSpPr>
          <p:cNvPr id="2" name="Group 1">
            <a:extLst>
              <a:ext uri="{FF2B5EF4-FFF2-40B4-BE49-F238E27FC236}">
                <a16:creationId xmlns:a16="http://schemas.microsoft.com/office/drawing/2014/main" id="{E0EBC0D0-54A0-D64F-A4A9-89BD6B864D0D}"/>
              </a:ext>
            </a:extLst>
          </p:cNvPr>
          <p:cNvGrpSpPr/>
          <p:nvPr userDrawn="1"/>
        </p:nvGrpSpPr>
        <p:grpSpPr>
          <a:xfrm>
            <a:off x="476534" y="3187976"/>
            <a:ext cx="7626272" cy="609082"/>
            <a:chOff x="476534" y="3187976"/>
            <a:chExt cx="7626272" cy="609082"/>
          </a:xfrm>
        </p:grpSpPr>
        <p:grpSp>
          <p:nvGrpSpPr>
            <p:cNvPr id="47" name="Group 46">
              <a:extLst>
                <a:ext uri="{FF2B5EF4-FFF2-40B4-BE49-F238E27FC236}">
                  <a16:creationId xmlns:a16="http://schemas.microsoft.com/office/drawing/2014/main" id="{914E5FBD-C4A3-4C45-B4C7-EB3BA87DD699}"/>
                </a:ext>
              </a:extLst>
            </p:cNvPr>
            <p:cNvGrpSpPr/>
            <p:nvPr userDrawn="1"/>
          </p:nvGrpSpPr>
          <p:grpSpPr>
            <a:xfrm>
              <a:off x="476534" y="3187976"/>
              <a:ext cx="2822081" cy="609082"/>
              <a:chOff x="339725" y="371475"/>
              <a:chExt cx="2647951" cy="571500"/>
            </a:xfrm>
            <a:solidFill>
              <a:srgbClr val="7AB9FF"/>
            </a:solidFill>
          </p:grpSpPr>
          <p:sp>
            <p:nvSpPr>
              <p:cNvPr id="48" name="Freeform 55">
                <a:extLst>
                  <a:ext uri="{FF2B5EF4-FFF2-40B4-BE49-F238E27FC236}">
                    <a16:creationId xmlns:a16="http://schemas.microsoft.com/office/drawing/2014/main" id="{D633B776-1277-8847-8298-4856D532607F}"/>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56">
                <a:extLst>
                  <a:ext uri="{FF2B5EF4-FFF2-40B4-BE49-F238E27FC236}">
                    <a16:creationId xmlns:a16="http://schemas.microsoft.com/office/drawing/2014/main" id="{D1B18861-4DDB-3541-A567-76D04B86CF52}"/>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57">
                <a:extLst>
                  <a:ext uri="{FF2B5EF4-FFF2-40B4-BE49-F238E27FC236}">
                    <a16:creationId xmlns:a16="http://schemas.microsoft.com/office/drawing/2014/main" id="{67B7C130-ADAE-344B-8FC7-2F805460A997}"/>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58">
                <a:extLst>
                  <a:ext uri="{FF2B5EF4-FFF2-40B4-BE49-F238E27FC236}">
                    <a16:creationId xmlns:a16="http://schemas.microsoft.com/office/drawing/2014/main" id="{E522747A-BEFE-0D41-A9CE-58AF5D87D688}"/>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59">
                <a:extLst>
                  <a:ext uri="{FF2B5EF4-FFF2-40B4-BE49-F238E27FC236}">
                    <a16:creationId xmlns:a16="http://schemas.microsoft.com/office/drawing/2014/main" id="{F665484C-EF97-6F46-B4FF-7F98F39A40F3}"/>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60">
                <a:extLst>
                  <a:ext uri="{FF2B5EF4-FFF2-40B4-BE49-F238E27FC236}">
                    <a16:creationId xmlns:a16="http://schemas.microsoft.com/office/drawing/2014/main" id="{E8AFE8BA-A315-2049-809D-36BC770C4714}"/>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61">
                <a:extLst>
                  <a:ext uri="{FF2B5EF4-FFF2-40B4-BE49-F238E27FC236}">
                    <a16:creationId xmlns:a16="http://schemas.microsoft.com/office/drawing/2014/main" id="{39A69066-FC6C-204E-A88D-C84E4AC3E363}"/>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55" name="Group 54">
              <a:extLst>
                <a:ext uri="{FF2B5EF4-FFF2-40B4-BE49-F238E27FC236}">
                  <a16:creationId xmlns:a16="http://schemas.microsoft.com/office/drawing/2014/main" id="{E5FF8D7B-1834-CB4B-B8F9-A77C6EBA0FDF}"/>
                </a:ext>
              </a:extLst>
            </p:cNvPr>
            <p:cNvGrpSpPr/>
            <p:nvPr userDrawn="1"/>
          </p:nvGrpSpPr>
          <p:grpSpPr>
            <a:xfrm>
              <a:off x="3566225" y="3234889"/>
              <a:ext cx="4536581" cy="535006"/>
              <a:chOff x="3151188" y="2668588"/>
              <a:chExt cx="4267200" cy="503238"/>
            </a:xfrm>
            <a:solidFill>
              <a:schemeClr val="bg1"/>
            </a:solidFill>
          </p:grpSpPr>
          <p:sp>
            <p:nvSpPr>
              <p:cNvPr id="56" name="Freeform 107">
                <a:extLst>
                  <a:ext uri="{FF2B5EF4-FFF2-40B4-BE49-F238E27FC236}">
                    <a16:creationId xmlns:a16="http://schemas.microsoft.com/office/drawing/2014/main" id="{8124FDD1-1044-A04D-A916-1F4E81401F11}"/>
                  </a:ext>
                </a:extLst>
              </p:cNvPr>
              <p:cNvSpPr>
                <a:spLocks/>
              </p:cNvSpPr>
              <p:nvPr/>
            </p:nvSpPr>
            <p:spPr bwMode="auto">
              <a:xfrm>
                <a:off x="3151188" y="2676526"/>
                <a:ext cx="504825" cy="487363"/>
              </a:xfrm>
              <a:custGeom>
                <a:avLst/>
                <a:gdLst>
                  <a:gd name="T0" fmla="*/ 0 w 318"/>
                  <a:gd name="T1" fmla="*/ 307 h 307"/>
                  <a:gd name="T2" fmla="*/ 0 w 318"/>
                  <a:gd name="T3" fmla="*/ 0 h 307"/>
                  <a:gd name="T4" fmla="*/ 47 w 318"/>
                  <a:gd name="T5" fmla="*/ 0 h 307"/>
                  <a:gd name="T6" fmla="*/ 158 w 318"/>
                  <a:gd name="T7" fmla="*/ 259 h 307"/>
                  <a:gd name="T8" fmla="*/ 268 w 318"/>
                  <a:gd name="T9" fmla="*/ 0 h 307"/>
                  <a:gd name="T10" fmla="*/ 318 w 318"/>
                  <a:gd name="T11" fmla="*/ 0 h 307"/>
                  <a:gd name="T12" fmla="*/ 318 w 318"/>
                  <a:gd name="T13" fmla="*/ 307 h 307"/>
                  <a:gd name="T14" fmla="*/ 285 w 318"/>
                  <a:gd name="T15" fmla="*/ 307 h 307"/>
                  <a:gd name="T16" fmla="*/ 285 w 318"/>
                  <a:gd name="T17" fmla="*/ 33 h 307"/>
                  <a:gd name="T18" fmla="*/ 169 w 318"/>
                  <a:gd name="T19" fmla="*/ 307 h 307"/>
                  <a:gd name="T20" fmla="*/ 148 w 318"/>
                  <a:gd name="T21" fmla="*/ 307 h 307"/>
                  <a:gd name="T22" fmla="*/ 30 w 318"/>
                  <a:gd name="T23" fmla="*/ 33 h 307"/>
                  <a:gd name="T24" fmla="*/ 30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47" y="0"/>
                    </a:lnTo>
                    <a:lnTo>
                      <a:pt x="158" y="259"/>
                    </a:lnTo>
                    <a:lnTo>
                      <a:pt x="268" y="0"/>
                    </a:lnTo>
                    <a:lnTo>
                      <a:pt x="318" y="0"/>
                    </a:lnTo>
                    <a:lnTo>
                      <a:pt x="318" y="307"/>
                    </a:lnTo>
                    <a:lnTo>
                      <a:pt x="285" y="307"/>
                    </a:lnTo>
                    <a:lnTo>
                      <a:pt x="285" y="33"/>
                    </a:lnTo>
                    <a:lnTo>
                      <a:pt x="169" y="307"/>
                    </a:lnTo>
                    <a:lnTo>
                      <a:pt x="148" y="307"/>
                    </a:lnTo>
                    <a:lnTo>
                      <a:pt x="30" y="33"/>
                    </a:lnTo>
                    <a:lnTo>
                      <a:pt x="30" y="307"/>
                    </a:lnTo>
                    <a:lnTo>
                      <a:pt x="0" y="3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108">
                <a:extLst>
                  <a:ext uri="{FF2B5EF4-FFF2-40B4-BE49-F238E27FC236}">
                    <a16:creationId xmlns:a16="http://schemas.microsoft.com/office/drawing/2014/main" id="{443DFD0A-E08F-6D49-8CB7-05299852443B}"/>
                  </a:ext>
                </a:extLst>
              </p:cNvPr>
              <p:cNvSpPr>
                <a:spLocks noEditPoints="1"/>
              </p:cNvSpPr>
              <p:nvPr/>
            </p:nvSpPr>
            <p:spPr bwMode="auto">
              <a:xfrm>
                <a:off x="3727450" y="2668588"/>
                <a:ext cx="496888"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1"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109">
                <a:extLst>
                  <a:ext uri="{FF2B5EF4-FFF2-40B4-BE49-F238E27FC236}">
                    <a16:creationId xmlns:a16="http://schemas.microsoft.com/office/drawing/2014/main" id="{AF1DDFC7-B575-2B4D-AF54-CA8E0D0564C5}"/>
                  </a:ext>
                </a:extLst>
              </p:cNvPr>
              <p:cNvSpPr>
                <a:spLocks noEditPoints="1"/>
              </p:cNvSpPr>
              <p:nvPr/>
            </p:nvSpPr>
            <p:spPr bwMode="auto">
              <a:xfrm>
                <a:off x="4276725" y="2668588"/>
                <a:ext cx="498475"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0"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110">
                <a:extLst>
                  <a:ext uri="{FF2B5EF4-FFF2-40B4-BE49-F238E27FC236}">
                    <a16:creationId xmlns:a16="http://schemas.microsoft.com/office/drawing/2014/main" id="{72481BFF-C808-474B-B766-649A7AF9F0B3}"/>
                  </a:ext>
                </a:extLst>
              </p:cNvPr>
              <p:cNvSpPr>
                <a:spLocks/>
              </p:cNvSpPr>
              <p:nvPr/>
            </p:nvSpPr>
            <p:spPr bwMode="auto">
              <a:xfrm>
                <a:off x="4849813" y="2676526"/>
                <a:ext cx="385763" cy="487363"/>
              </a:xfrm>
              <a:custGeom>
                <a:avLst/>
                <a:gdLst>
                  <a:gd name="T0" fmla="*/ 210 w 243"/>
                  <a:gd name="T1" fmla="*/ 257 h 307"/>
                  <a:gd name="T2" fmla="*/ 210 w 243"/>
                  <a:gd name="T3" fmla="*/ 0 h 307"/>
                  <a:gd name="T4" fmla="*/ 243 w 243"/>
                  <a:gd name="T5" fmla="*/ 0 h 307"/>
                  <a:gd name="T6" fmla="*/ 243 w 243"/>
                  <a:gd name="T7" fmla="*/ 307 h 307"/>
                  <a:gd name="T8" fmla="*/ 210 w 243"/>
                  <a:gd name="T9" fmla="*/ 307 h 307"/>
                  <a:gd name="T10" fmla="*/ 31 w 243"/>
                  <a:gd name="T11" fmla="*/ 48 h 307"/>
                  <a:gd name="T12" fmla="*/ 33 w 243"/>
                  <a:gd name="T13" fmla="*/ 307 h 307"/>
                  <a:gd name="T14" fmla="*/ 0 w 243"/>
                  <a:gd name="T15" fmla="*/ 307 h 307"/>
                  <a:gd name="T16" fmla="*/ 0 w 243"/>
                  <a:gd name="T17" fmla="*/ 0 h 307"/>
                  <a:gd name="T18" fmla="*/ 33 w 243"/>
                  <a:gd name="T19" fmla="*/ 0 h 307"/>
                  <a:gd name="T20" fmla="*/ 210 w 243"/>
                  <a:gd name="T21" fmla="*/ 2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3" h="307">
                    <a:moveTo>
                      <a:pt x="210" y="257"/>
                    </a:moveTo>
                    <a:lnTo>
                      <a:pt x="210" y="0"/>
                    </a:lnTo>
                    <a:lnTo>
                      <a:pt x="243" y="0"/>
                    </a:lnTo>
                    <a:lnTo>
                      <a:pt x="243" y="307"/>
                    </a:lnTo>
                    <a:lnTo>
                      <a:pt x="210" y="307"/>
                    </a:lnTo>
                    <a:lnTo>
                      <a:pt x="31" y="48"/>
                    </a:lnTo>
                    <a:lnTo>
                      <a:pt x="33" y="307"/>
                    </a:lnTo>
                    <a:lnTo>
                      <a:pt x="0" y="307"/>
                    </a:lnTo>
                    <a:lnTo>
                      <a:pt x="0" y="0"/>
                    </a:lnTo>
                    <a:lnTo>
                      <a:pt x="33" y="0"/>
                    </a:lnTo>
                    <a:lnTo>
                      <a:pt x="210" y="2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111">
                <a:extLst>
                  <a:ext uri="{FF2B5EF4-FFF2-40B4-BE49-F238E27FC236}">
                    <a16:creationId xmlns:a16="http://schemas.microsoft.com/office/drawing/2014/main" id="{7D5B7864-5908-8540-B176-E3ADB02A94DA}"/>
                  </a:ext>
                </a:extLst>
              </p:cNvPr>
              <p:cNvSpPr>
                <a:spLocks noEditPoints="1"/>
              </p:cNvSpPr>
              <p:nvPr/>
            </p:nvSpPr>
            <p:spPr bwMode="auto">
              <a:xfrm>
                <a:off x="6227763" y="2676526"/>
                <a:ext cx="457200" cy="487363"/>
              </a:xfrm>
              <a:custGeom>
                <a:avLst/>
                <a:gdLst>
                  <a:gd name="T0" fmla="*/ 52 w 288"/>
                  <a:gd name="T1" fmla="*/ 307 h 307"/>
                  <a:gd name="T2" fmla="*/ 0 w 288"/>
                  <a:gd name="T3" fmla="*/ 307 h 307"/>
                  <a:gd name="T4" fmla="*/ 123 w 288"/>
                  <a:gd name="T5" fmla="*/ 0 h 307"/>
                  <a:gd name="T6" fmla="*/ 165 w 288"/>
                  <a:gd name="T7" fmla="*/ 0 h 307"/>
                  <a:gd name="T8" fmla="*/ 288 w 288"/>
                  <a:gd name="T9" fmla="*/ 307 h 307"/>
                  <a:gd name="T10" fmla="*/ 236 w 288"/>
                  <a:gd name="T11" fmla="*/ 307 h 307"/>
                  <a:gd name="T12" fmla="*/ 208 w 288"/>
                  <a:gd name="T13" fmla="*/ 235 h 307"/>
                  <a:gd name="T14" fmla="*/ 78 w 288"/>
                  <a:gd name="T15" fmla="*/ 235 h 307"/>
                  <a:gd name="T16" fmla="*/ 52 w 288"/>
                  <a:gd name="T17" fmla="*/ 307 h 307"/>
                  <a:gd name="T18" fmla="*/ 142 w 288"/>
                  <a:gd name="T19" fmla="*/ 57 h 307"/>
                  <a:gd name="T20" fmla="*/ 92 w 288"/>
                  <a:gd name="T21" fmla="*/ 194 h 307"/>
                  <a:gd name="T22" fmla="*/ 193 w 288"/>
                  <a:gd name="T23" fmla="*/ 194 h 307"/>
                  <a:gd name="T24" fmla="*/ 142 w 288"/>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307">
                    <a:moveTo>
                      <a:pt x="52" y="307"/>
                    </a:moveTo>
                    <a:lnTo>
                      <a:pt x="0" y="307"/>
                    </a:lnTo>
                    <a:lnTo>
                      <a:pt x="123" y="0"/>
                    </a:lnTo>
                    <a:lnTo>
                      <a:pt x="165" y="0"/>
                    </a:lnTo>
                    <a:lnTo>
                      <a:pt x="288" y="307"/>
                    </a:lnTo>
                    <a:lnTo>
                      <a:pt x="236" y="307"/>
                    </a:lnTo>
                    <a:lnTo>
                      <a:pt x="208" y="235"/>
                    </a:lnTo>
                    <a:lnTo>
                      <a:pt x="78" y="235"/>
                    </a:lnTo>
                    <a:lnTo>
                      <a:pt x="52" y="307"/>
                    </a:lnTo>
                    <a:close/>
                    <a:moveTo>
                      <a:pt x="142" y="57"/>
                    </a:moveTo>
                    <a:lnTo>
                      <a:pt x="92" y="194"/>
                    </a:lnTo>
                    <a:lnTo>
                      <a:pt x="193" y="194"/>
                    </a:lnTo>
                    <a:lnTo>
                      <a:pt x="142"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112">
                <a:extLst>
                  <a:ext uri="{FF2B5EF4-FFF2-40B4-BE49-F238E27FC236}">
                    <a16:creationId xmlns:a16="http://schemas.microsoft.com/office/drawing/2014/main" id="{118FFEFE-ABE6-CD45-AB75-790CD4F45D31}"/>
                  </a:ext>
                </a:extLst>
              </p:cNvPr>
              <p:cNvSpPr>
                <a:spLocks/>
              </p:cNvSpPr>
              <p:nvPr/>
            </p:nvSpPr>
            <p:spPr bwMode="auto">
              <a:xfrm>
                <a:off x="6732588" y="2676526"/>
                <a:ext cx="338138" cy="487363"/>
              </a:xfrm>
              <a:custGeom>
                <a:avLst/>
                <a:gdLst>
                  <a:gd name="T0" fmla="*/ 0 w 90"/>
                  <a:gd name="T1" fmla="*/ 0 h 128"/>
                  <a:gd name="T2" fmla="*/ 36 w 90"/>
                  <a:gd name="T3" fmla="*/ 0 h 128"/>
                  <a:gd name="T4" fmla="*/ 73 w 90"/>
                  <a:gd name="T5" fmla="*/ 8 h 128"/>
                  <a:gd name="T6" fmla="*/ 90 w 90"/>
                  <a:gd name="T7" fmla="*/ 42 h 128"/>
                  <a:gd name="T8" fmla="*/ 83 w 90"/>
                  <a:gd name="T9" fmla="*/ 66 h 128"/>
                  <a:gd name="T10" fmla="*/ 58 w 90"/>
                  <a:gd name="T11" fmla="*/ 80 h 128"/>
                  <a:gd name="T12" fmla="*/ 88 w 90"/>
                  <a:gd name="T13" fmla="*/ 128 h 128"/>
                  <a:gd name="T14" fmla="*/ 67 w 90"/>
                  <a:gd name="T15" fmla="*/ 128 h 128"/>
                  <a:gd name="T16" fmla="*/ 32 w 90"/>
                  <a:gd name="T17" fmla="*/ 70 h 128"/>
                  <a:gd name="T18" fmla="*/ 36 w 90"/>
                  <a:gd name="T19" fmla="*/ 70 h 128"/>
                  <a:gd name="T20" fmla="*/ 62 w 90"/>
                  <a:gd name="T21" fmla="*/ 65 h 128"/>
                  <a:gd name="T22" fmla="*/ 70 w 90"/>
                  <a:gd name="T23" fmla="*/ 44 h 128"/>
                  <a:gd name="T24" fmla="*/ 59 w 90"/>
                  <a:gd name="T25" fmla="*/ 22 h 128"/>
                  <a:gd name="T26" fmla="*/ 38 w 90"/>
                  <a:gd name="T27" fmla="*/ 18 h 128"/>
                  <a:gd name="T28" fmla="*/ 20 w 90"/>
                  <a:gd name="T29" fmla="*/ 18 h 128"/>
                  <a:gd name="T30" fmla="*/ 20 w 90"/>
                  <a:gd name="T31" fmla="*/ 128 h 128"/>
                  <a:gd name="T32" fmla="*/ 0 w 90"/>
                  <a:gd name="T33" fmla="*/ 128 h 128"/>
                  <a:gd name="T34" fmla="*/ 0 w 90"/>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128">
                    <a:moveTo>
                      <a:pt x="0" y="0"/>
                    </a:moveTo>
                    <a:cubicBezTo>
                      <a:pt x="36" y="0"/>
                      <a:pt x="36" y="0"/>
                      <a:pt x="36" y="0"/>
                    </a:cubicBezTo>
                    <a:cubicBezTo>
                      <a:pt x="56" y="0"/>
                      <a:pt x="66" y="3"/>
                      <a:pt x="73" y="8"/>
                    </a:cubicBezTo>
                    <a:cubicBezTo>
                      <a:pt x="84" y="14"/>
                      <a:pt x="90" y="28"/>
                      <a:pt x="90" y="42"/>
                    </a:cubicBezTo>
                    <a:cubicBezTo>
                      <a:pt x="90" y="51"/>
                      <a:pt x="88" y="60"/>
                      <a:pt x="83" y="66"/>
                    </a:cubicBezTo>
                    <a:cubicBezTo>
                      <a:pt x="76" y="76"/>
                      <a:pt x="68" y="79"/>
                      <a:pt x="58" y="80"/>
                    </a:cubicBezTo>
                    <a:cubicBezTo>
                      <a:pt x="88" y="128"/>
                      <a:pt x="88" y="128"/>
                      <a:pt x="88" y="128"/>
                    </a:cubicBezTo>
                    <a:cubicBezTo>
                      <a:pt x="67" y="128"/>
                      <a:pt x="67" y="128"/>
                      <a:pt x="67" y="128"/>
                    </a:cubicBezTo>
                    <a:cubicBezTo>
                      <a:pt x="32" y="70"/>
                      <a:pt x="32" y="70"/>
                      <a:pt x="32" y="70"/>
                    </a:cubicBezTo>
                    <a:cubicBezTo>
                      <a:pt x="36" y="70"/>
                      <a:pt x="36" y="70"/>
                      <a:pt x="36" y="70"/>
                    </a:cubicBezTo>
                    <a:cubicBezTo>
                      <a:pt x="45" y="70"/>
                      <a:pt x="56" y="70"/>
                      <a:pt x="62" y="65"/>
                    </a:cubicBezTo>
                    <a:cubicBezTo>
                      <a:pt x="67" y="59"/>
                      <a:pt x="70" y="52"/>
                      <a:pt x="70" y="44"/>
                    </a:cubicBezTo>
                    <a:cubicBezTo>
                      <a:pt x="70" y="35"/>
                      <a:pt x="66" y="27"/>
                      <a:pt x="59" y="22"/>
                    </a:cubicBezTo>
                    <a:cubicBezTo>
                      <a:pt x="54" y="19"/>
                      <a:pt x="47" y="18"/>
                      <a:pt x="38" y="18"/>
                    </a:cubicBezTo>
                    <a:cubicBezTo>
                      <a:pt x="20" y="18"/>
                      <a:pt x="20" y="18"/>
                      <a:pt x="20" y="18"/>
                    </a:cubicBezTo>
                    <a:cubicBezTo>
                      <a:pt x="20" y="128"/>
                      <a:pt x="20" y="128"/>
                      <a:pt x="20" y="128"/>
                    </a:cubicBezTo>
                    <a:cubicBezTo>
                      <a:pt x="0" y="128"/>
                      <a:pt x="0" y="128"/>
                      <a:pt x="0" y="12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113">
                <a:extLst>
                  <a:ext uri="{FF2B5EF4-FFF2-40B4-BE49-F238E27FC236}">
                    <a16:creationId xmlns:a16="http://schemas.microsoft.com/office/drawing/2014/main" id="{070800CE-3F8D-C844-9FE6-09244A28E319}"/>
                  </a:ext>
                </a:extLst>
              </p:cNvPr>
              <p:cNvSpPr>
                <a:spLocks/>
              </p:cNvSpPr>
              <p:nvPr/>
            </p:nvSpPr>
            <p:spPr bwMode="auto">
              <a:xfrm>
                <a:off x="7104063" y="2668588"/>
                <a:ext cx="314325" cy="503238"/>
              </a:xfrm>
              <a:custGeom>
                <a:avLst/>
                <a:gdLst>
                  <a:gd name="T0" fmla="*/ 21 w 84"/>
                  <a:gd name="T1" fmla="*/ 92 h 132"/>
                  <a:gd name="T2" fmla="*/ 42 w 84"/>
                  <a:gd name="T3" fmla="*/ 115 h 132"/>
                  <a:gd name="T4" fmla="*/ 63 w 84"/>
                  <a:gd name="T5" fmla="*/ 94 h 132"/>
                  <a:gd name="T6" fmla="*/ 35 w 84"/>
                  <a:gd name="T7" fmla="*/ 71 h 132"/>
                  <a:gd name="T8" fmla="*/ 3 w 84"/>
                  <a:gd name="T9" fmla="*/ 36 h 132"/>
                  <a:gd name="T10" fmla="*/ 43 w 84"/>
                  <a:gd name="T11" fmla="*/ 0 h 132"/>
                  <a:gd name="T12" fmla="*/ 81 w 84"/>
                  <a:gd name="T13" fmla="*/ 35 h 132"/>
                  <a:gd name="T14" fmla="*/ 61 w 84"/>
                  <a:gd name="T15" fmla="*/ 35 h 132"/>
                  <a:gd name="T16" fmla="*/ 42 w 84"/>
                  <a:gd name="T17" fmla="*/ 17 h 132"/>
                  <a:gd name="T18" fmla="*/ 23 w 84"/>
                  <a:gd name="T19" fmla="*/ 35 h 132"/>
                  <a:gd name="T20" fmla="*/ 53 w 84"/>
                  <a:gd name="T21" fmla="*/ 58 h 132"/>
                  <a:gd name="T22" fmla="*/ 84 w 84"/>
                  <a:gd name="T23" fmla="*/ 93 h 132"/>
                  <a:gd name="T24" fmla="*/ 42 w 84"/>
                  <a:gd name="T25" fmla="*/ 132 h 132"/>
                  <a:gd name="T26" fmla="*/ 0 w 84"/>
                  <a:gd name="T27" fmla="*/ 92 h 132"/>
                  <a:gd name="T28" fmla="*/ 21 w 84"/>
                  <a:gd name="T29" fmla="*/ 9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132">
                    <a:moveTo>
                      <a:pt x="21" y="92"/>
                    </a:moveTo>
                    <a:cubicBezTo>
                      <a:pt x="22" y="111"/>
                      <a:pt x="36" y="115"/>
                      <a:pt x="42" y="115"/>
                    </a:cubicBezTo>
                    <a:cubicBezTo>
                      <a:pt x="54" y="115"/>
                      <a:pt x="63" y="106"/>
                      <a:pt x="63" y="94"/>
                    </a:cubicBezTo>
                    <a:cubicBezTo>
                      <a:pt x="63" y="80"/>
                      <a:pt x="51" y="77"/>
                      <a:pt x="35" y="71"/>
                    </a:cubicBezTo>
                    <a:cubicBezTo>
                      <a:pt x="25" y="68"/>
                      <a:pt x="3" y="60"/>
                      <a:pt x="3" y="36"/>
                    </a:cubicBezTo>
                    <a:cubicBezTo>
                      <a:pt x="2" y="13"/>
                      <a:pt x="23" y="0"/>
                      <a:pt x="43" y="0"/>
                    </a:cubicBezTo>
                    <a:cubicBezTo>
                      <a:pt x="59" y="0"/>
                      <a:pt x="80" y="8"/>
                      <a:pt x="81" y="35"/>
                    </a:cubicBezTo>
                    <a:cubicBezTo>
                      <a:pt x="61" y="35"/>
                      <a:pt x="61" y="35"/>
                      <a:pt x="61" y="35"/>
                    </a:cubicBezTo>
                    <a:cubicBezTo>
                      <a:pt x="60" y="28"/>
                      <a:pt x="57" y="17"/>
                      <a:pt x="42" y="17"/>
                    </a:cubicBezTo>
                    <a:cubicBezTo>
                      <a:pt x="32" y="17"/>
                      <a:pt x="23" y="24"/>
                      <a:pt x="23" y="35"/>
                    </a:cubicBezTo>
                    <a:cubicBezTo>
                      <a:pt x="23" y="47"/>
                      <a:pt x="32" y="50"/>
                      <a:pt x="53" y="58"/>
                    </a:cubicBezTo>
                    <a:cubicBezTo>
                      <a:pt x="69" y="65"/>
                      <a:pt x="84" y="73"/>
                      <a:pt x="84" y="93"/>
                    </a:cubicBezTo>
                    <a:cubicBezTo>
                      <a:pt x="84" y="114"/>
                      <a:pt x="70" y="132"/>
                      <a:pt x="42" y="132"/>
                    </a:cubicBezTo>
                    <a:cubicBezTo>
                      <a:pt x="17" y="132"/>
                      <a:pt x="1" y="117"/>
                      <a:pt x="0" y="92"/>
                    </a:cubicBezTo>
                    <a:lnTo>
                      <a:pt x="21"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114">
                <a:extLst>
                  <a:ext uri="{FF2B5EF4-FFF2-40B4-BE49-F238E27FC236}">
                    <a16:creationId xmlns:a16="http://schemas.microsoft.com/office/drawing/2014/main" id="{B43EAFDE-9A26-F94E-8A62-BDE581BF846D}"/>
                  </a:ext>
                </a:extLst>
              </p:cNvPr>
              <p:cNvSpPr>
                <a:spLocks/>
              </p:cNvSpPr>
              <p:nvPr/>
            </p:nvSpPr>
            <p:spPr bwMode="auto">
              <a:xfrm>
                <a:off x="5314950" y="2862263"/>
                <a:ext cx="134938" cy="301625"/>
              </a:xfrm>
              <a:custGeom>
                <a:avLst/>
                <a:gdLst>
                  <a:gd name="T0" fmla="*/ 23 w 85"/>
                  <a:gd name="T1" fmla="*/ 75 h 190"/>
                  <a:gd name="T2" fmla="*/ 0 w 85"/>
                  <a:gd name="T3" fmla="*/ 75 h 190"/>
                  <a:gd name="T4" fmla="*/ 4 w 85"/>
                  <a:gd name="T5" fmla="*/ 48 h 190"/>
                  <a:gd name="T6" fmla="*/ 28 w 85"/>
                  <a:gd name="T7" fmla="*/ 48 h 190"/>
                  <a:gd name="T8" fmla="*/ 37 w 85"/>
                  <a:gd name="T9" fmla="*/ 0 h 190"/>
                  <a:gd name="T10" fmla="*/ 70 w 85"/>
                  <a:gd name="T11" fmla="*/ 0 h 190"/>
                  <a:gd name="T12" fmla="*/ 61 w 85"/>
                  <a:gd name="T13" fmla="*/ 48 h 190"/>
                  <a:gd name="T14" fmla="*/ 85 w 85"/>
                  <a:gd name="T15" fmla="*/ 48 h 190"/>
                  <a:gd name="T16" fmla="*/ 80 w 85"/>
                  <a:gd name="T17" fmla="*/ 75 h 190"/>
                  <a:gd name="T18" fmla="*/ 56 w 85"/>
                  <a:gd name="T19" fmla="*/ 75 h 190"/>
                  <a:gd name="T20" fmla="*/ 35 w 85"/>
                  <a:gd name="T21" fmla="*/ 190 h 190"/>
                  <a:gd name="T22" fmla="*/ 2 w 85"/>
                  <a:gd name="T23" fmla="*/ 190 h 190"/>
                  <a:gd name="T24" fmla="*/ 23 w 85"/>
                  <a:gd name="T25"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90">
                    <a:moveTo>
                      <a:pt x="23" y="75"/>
                    </a:moveTo>
                    <a:lnTo>
                      <a:pt x="0" y="75"/>
                    </a:lnTo>
                    <a:lnTo>
                      <a:pt x="4" y="48"/>
                    </a:lnTo>
                    <a:lnTo>
                      <a:pt x="28" y="48"/>
                    </a:lnTo>
                    <a:lnTo>
                      <a:pt x="37" y="0"/>
                    </a:lnTo>
                    <a:lnTo>
                      <a:pt x="70" y="0"/>
                    </a:lnTo>
                    <a:lnTo>
                      <a:pt x="61" y="48"/>
                    </a:lnTo>
                    <a:lnTo>
                      <a:pt x="85" y="48"/>
                    </a:lnTo>
                    <a:lnTo>
                      <a:pt x="80" y="75"/>
                    </a:lnTo>
                    <a:lnTo>
                      <a:pt x="56" y="75"/>
                    </a:lnTo>
                    <a:lnTo>
                      <a:pt x="35" y="190"/>
                    </a:lnTo>
                    <a:lnTo>
                      <a:pt x="2" y="190"/>
                    </a:lnTo>
                    <a:lnTo>
                      <a:pt x="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115">
                <a:extLst>
                  <a:ext uri="{FF2B5EF4-FFF2-40B4-BE49-F238E27FC236}">
                    <a16:creationId xmlns:a16="http://schemas.microsoft.com/office/drawing/2014/main" id="{56A4140A-9957-2D4B-8BCC-98D24A245E43}"/>
                  </a:ext>
                </a:extLst>
              </p:cNvPr>
              <p:cNvSpPr>
                <a:spLocks/>
              </p:cNvSpPr>
              <p:nvPr/>
            </p:nvSpPr>
            <p:spPr bwMode="auto">
              <a:xfrm>
                <a:off x="5670550" y="2676526"/>
                <a:ext cx="504825" cy="487363"/>
              </a:xfrm>
              <a:custGeom>
                <a:avLst/>
                <a:gdLst>
                  <a:gd name="T0" fmla="*/ 135 w 135"/>
                  <a:gd name="T1" fmla="*/ 128 h 128"/>
                  <a:gd name="T2" fmla="*/ 135 w 135"/>
                  <a:gd name="T3" fmla="*/ 0 h 128"/>
                  <a:gd name="T4" fmla="*/ 107 w 135"/>
                  <a:gd name="T5" fmla="*/ 0 h 128"/>
                  <a:gd name="T6" fmla="*/ 68 w 135"/>
                  <a:gd name="T7" fmla="*/ 99 h 128"/>
                  <a:gd name="T8" fmla="*/ 28 w 135"/>
                  <a:gd name="T9" fmla="*/ 1 h 128"/>
                  <a:gd name="T10" fmla="*/ 0 w 135"/>
                  <a:gd name="T11" fmla="*/ 1 h 128"/>
                  <a:gd name="T12" fmla="*/ 0 w 135"/>
                  <a:gd name="T13" fmla="*/ 66 h 128"/>
                  <a:gd name="T14" fmla="*/ 3 w 135"/>
                  <a:gd name="T15" fmla="*/ 70 h 128"/>
                  <a:gd name="T16" fmla="*/ 11 w 135"/>
                  <a:gd name="T17" fmla="*/ 100 h 128"/>
                  <a:gd name="T18" fmla="*/ 0 w 135"/>
                  <a:gd name="T19" fmla="*/ 122 h 128"/>
                  <a:gd name="T20" fmla="*/ 0 w 135"/>
                  <a:gd name="T21" fmla="*/ 128 h 128"/>
                  <a:gd name="T22" fmla="*/ 19 w 135"/>
                  <a:gd name="T23" fmla="*/ 128 h 128"/>
                  <a:gd name="T24" fmla="*/ 18 w 135"/>
                  <a:gd name="T25" fmla="*/ 21 h 128"/>
                  <a:gd name="T26" fmla="*/ 61 w 135"/>
                  <a:gd name="T27" fmla="*/ 128 h 128"/>
                  <a:gd name="T28" fmla="*/ 74 w 135"/>
                  <a:gd name="T29" fmla="*/ 128 h 128"/>
                  <a:gd name="T30" fmla="*/ 116 w 135"/>
                  <a:gd name="T31" fmla="*/ 20 h 128"/>
                  <a:gd name="T32" fmla="*/ 116 w 135"/>
                  <a:gd name="T33" fmla="*/ 128 h 128"/>
                  <a:gd name="T34" fmla="*/ 135 w 135"/>
                  <a:gd name="T35"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5" h="128">
                    <a:moveTo>
                      <a:pt x="135" y="128"/>
                    </a:moveTo>
                    <a:cubicBezTo>
                      <a:pt x="135" y="0"/>
                      <a:pt x="135" y="0"/>
                      <a:pt x="135" y="0"/>
                    </a:cubicBezTo>
                    <a:cubicBezTo>
                      <a:pt x="107" y="0"/>
                      <a:pt x="107" y="0"/>
                      <a:pt x="107" y="0"/>
                    </a:cubicBezTo>
                    <a:cubicBezTo>
                      <a:pt x="68" y="99"/>
                      <a:pt x="68" y="99"/>
                      <a:pt x="68" y="99"/>
                    </a:cubicBezTo>
                    <a:cubicBezTo>
                      <a:pt x="28" y="1"/>
                      <a:pt x="28" y="1"/>
                      <a:pt x="28" y="1"/>
                    </a:cubicBezTo>
                    <a:cubicBezTo>
                      <a:pt x="0" y="1"/>
                      <a:pt x="0" y="1"/>
                      <a:pt x="0" y="1"/>
                    </a:cubicBezTo>
                    <a:cubicBezTo>
                      <a:pt x="0" y="66"/>
                      <a:pt x="0" y="66"/>
                      <a:pt x="0" y="66"/>
                    </a:cubicBezTo>
                    <a:cubicBezTo>
                      <a:pt x="1" y="68"/>
                      <a:pt x="2" y="69"/>
                      <a:pt x="3" y="70"/>
                    </a:cubicBezTo>
                    <a:cubicBezTo>
                      <a:pt x="10" y="78"/>
                      <a:pt x="13" y="89"/>
                      <a:pt x="11" y="100"/>
                    </a:cubicBezTo>
                    <a:cubicBezTo>
                      <a:pt x="9" y="108"/>
                      <a:pt x="6" y="115"/>
                      <a:pt x="0" y="122"/>
                    </a:cubicBezTo>
                    <a:cubicBezTo>
                      <a:pt x="0" y="128"/>
                      <a:pt x="0" y="128"/>
                      <a:pt x="0" y="128"/>
                    </a:cubicBezTo>
                    <a:cubicBezTo>
                      <a:pt x="19" y="128"/>
                      <a:pt x="19" y="128"/>
                      <a:pt x="19" y="128"/>
                    </a:cubicBezTo>
                    <a:cubicBezTo>
                      <a:pt x="18" y="21"/>
                      <a:pt x="18" y="21"/>
                      <a:pt x="18" y="21"/>
                    </a:cubicBezTo>
                    <a:cubicBezTo>
                      <a:pt x="61" y="128"/>
                      <a:pt x="61" y="128"/>
                      <a:pt x="61" y="128"/>
                    </a:cubicBezTo>
                    <a:cubicBezTo>
                      <a:pt x="74" y="128"/>
                      <a:pt x="74" y="128"/>
                      <a:pt x="74" y="128"/>
                    </a:cubicBezTo>
                    <a:cubicBezTo>
                      <a:pt x="116" y="20"/>
                      <a:pt x="116" y="20"/>
                      <a:pt x="116" y="20"/>
                    </a:cubicBezTo>
                    <a:cubicBezTo>
                      <a:pt x="116" y="128"/>
                      <a:pt x="116" y="128"/>
                      <a:pt x="116" y="128"/>
                    </a:cubicBezTo>
                    <a:lnTo>
                      <a:pt x="135"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116">
                <a:extLst>
                  <a:ext uri="{FF2B5EF4-FFF2-40B4-BE49-F238E27FC236}">
                    <a16:creationId xmlns:a16="http://schemas.microsoft.com/office/drawing/2014/main" id="{85088C04-8DA1-2F4A-8556-AFD006A52CB8}"/>
                  </a:ext>
                </a:extLst>
              </p:cNvPr>
              <p:cNvSpPr>
                <a:spLocks noEditPoints="1"/>
              </p:cNvSpPr>
              <p:nvPr/>
            </p:nvSpPr>
            <p:spPr bwMode="auto">
              <a:xfrm>
                <a:off x="5426075" y="2932113"/>
                <a:ext cx="258763" cy="234950"/>
              </a:xfrm>
              <a:custGeom>
                <a:avLst/>
                <a:gdLst>
                  <a:gd name="T0" fmla="*/ 3 w 69"/>
                  <a:gd name="T1" fmla="*/ 31 h 62"/>
                  <a:gd name="T2" fmla="*/ 40 w 69"/>
                  <a:gd name="T3" fmla="*/ 0 h 62"/>
                  <a:gd name="T4" fmla="*/ 66 w 69"/>
                  <a:gd name="T5" fmla="*/ 31 h 62"/>
                  <a:gd name="T6" fmla="*/ 29 w 69"/>
                  <a:gd name="T7" fmla="*/ 62 h 62"/>
                  <a:gd name="T8" fmla="*/ 3 w 69"/>
                  <a:gd name="T9" fmla="*/ 31 h 62"/>
                  <a:gd name="T10" fmla="*/ 17 w 69"/>
                  <a:gd name="T11" fmla="*/ 31 h 62"/>
                  <a:gd name="T12" fmla="*/ 31 w 69"/>
                  <a:gd name="T13" fmla="*/ 49 h 62"/>
                  <a:gd name="T14" fmla="*/ 52 w 69"/>
                  <a:gd name="T15" fmla="*/ 31 h 62"/>
                  <a:gd name="T16" fmla="*/ 38 w 69"/>
                  <a:gd name="T17" fmla="*/ 13 h 62"/>
                  <a:gd name="T18" fmla="*/ 17 w 69"/>
                  <a:gd name="T19"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2">
                    <a:moveTo>
                      <a:pt x="3" y="31"/>
                    </a:moveTo>
                    <a:cubicBezTo>
                      <a:pt x="6" y="16"/>
                      <a:pt x="20" y="0"/>
                      <a:pt x="40" y="0"/>
                    </a:cubicBezTo>
                    <a:cubicBezTo>
                      <a:pt x="61" y="0"/>
                      <a:pt x="69" y="16"/>
                      <a:pt x="66" y="31"/>
                    </a:cubicBezTo>
                    <a:cubicBezTo>
                      <a:pt x="63" y="47"/>
                      <a:pt x="49" y="62"/>
                      <a:pt x="29" y="62"/>
                    </a:cubicBezTo>
                    <a:cubicBezTo>
                      <a:pt x="8" y="62"/>
                      <a:pt x="0" y="47"/>
                      <a:pt x="3" y="31"/>
                    </a:cubicBezTo>
                    <a:close/>
                    <a:moveTo>
                      <a:pt x="17" y="31"/>
                    </a:moveTo>
                    <a:cubicBezTo>
                      <a:pt x="15" y="42"/>
                      <a:pt x="22" y="49"/>
                      <a:pt x="31" y="49"/>
                    </a:cubicBezTo>
                    <a:cubicBezTo>
                      <a:pt x="41" y="49"/>
                      <a:pt x="50" y="42"/>
                      <a:pt x="52" y="31"/>
                    </a:cubicBezTo>
                    <a:cubicBezTo>
                      <a:pt x="54" y="21"/>
                      <a:pt x="48" y="13"/>
                      <a:pt x="38" y="13"/>
                    </a:cubicBezTo>
                    <a:cubicBezTo>
                      <a:pt x="28" y="13"/>
                      <a:pt x="19" y="21"/>
                      <a:pt x="17"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spTree>
    <p:extLst>
      <p:ext uri="{BB962C8B-B14F-4D97-AF65-F5344CB8AC3E}">
        <p14:creationId xmlns:p14="http://schemas.microsoft.com/office/powerpoint/2010/main" val="420050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F223F28B-DCE9-5547-870F-FC2A242E5165}"/>
              </a:ext>
            </a:extLst>
          </p:cNvPr>
          <p:cNvPicPr>
            <a:picLocks noChangeAspect="1"/>
          </p:cNvPicPr>
          <p:nvPr userDrawn="1"/>
        </p:nvPicPr>
        <p:blipFill>
          <a:blip r:embed="rId2"/>
          <a:stretch>
            <a:fillRect/>
          </a:stretch>
        </p:blipFill>
        <p:spPr>
          <a:xfrm>
            <a:off x="0" y="0"/>
            <a:ext cx="12192000" cy="6858000"/>
          </a:xfrm>
          <a:prstGeom prst="rect">
            <a:avLst/>
          </a:prstGeom>
        </p:spPr>
      </p:pic>
      <p:grpSp>
        <p:nvGrpSpPr>
          <p:cNvPr id="17" name="Group 16">
            <a:extLst>
              <a:ext uri="{FF2B5EF4-FFF2-40B4-BE49-F238E27FC236}">
                <a16:creationId xmlns:a16="http://schemas.microsoft.com/office/drawing/2014/main" id="{AD47075F-005D-B049-804E-5D4A16810F76}"/>
              </a:ext>
            </a:extLst>
          </p:cNvPr>
          <p:cNvGrpSpPr/>
          <p:nvPr userDrawn="1"/>
        </p:nvGrpSpPr>
        <p:grpSpPr>
          <a:xfrm>
            <a:off x="-473777" y="-13061"/>
            <a:ext cx="3197522" cy="6876906"/>
            <a:chOff x="-473777" y="-18943"/>
            <a:chExt cx="3197522" cy="6876906"/>
          </a:xfrm>
        </p:grpSpPr>
        <p:sp>
          <p:nvSpPr>
            <p:cNvPr id="18" name="Freeform 5">
              <a:extLst>
                <a:ext uri="{FF2B5EF4-FFF2-40B4-BE49-F238E27FC236}">
                  <a16:creationId xmlns:a16="http://schemas.microsoft.com/office/drawing/2014/main" id="{9D3C9845-6142-6944-B4C8-7AE382A33195}"/>
                </a:ext>
              </a:extLst>
            </p:cNvPr>
            <p:cNvSpPr>
              <a:spLocks/>
            </p:cNvSpPr>
            <p:nvPr/>
          </p:nvSpPr>
          <p:spPr bwMode="auto">
            <a:xfrm>
              <a:off x="-473777" y="-18943"/>
              <a:ext cx="3197522" cy="6152517"/>
            </a:xfrm>
            <a:custGeom>
              <a:avLst/>
              <a:gdLst>
                <a:gd name="T0" fmla="*/ 370 w 1003"/>
                <a:gd name="T1" fmla="*/ 0 h 1936"/>
                <a:gd name="T2" fmla="*/ 561 w 1003"/>
                <a:gd name="T3" fmla="*/ 1936 h 1936"/>
                <a:gd name="T4" fmla="*/ 1003 w 1003"/>
                <a:gd name="T5" fmla="*/ 3 h 1936"/>
                <a:gd name="T6" fmla="*/ 370 w 1003"/>
                <a:gd name="T7" fmla="*/ 0 h 1936"/>
              </a:gdLst>
              <a:ahLst/>
              <a:cxnLst>
                <a:cxn ang="0">
                  <a:pos x="T0" y="T1"/>
                </a:cxn>
                <a:cxn ang="0">
                  <a:pos x="T2" y="T3"/>
                </a:cxn>
                <a:cxn ang="0">
                  <a:pos x="T4" y="T5"/>
                </a:cxn>
                <a:cxn ang="0">
                  <a:pos x="T6" y="T7"/>
                </a:cxn>
              </a:cxnLst>
              <a:rect l="0" t="0" r="r" b="b"/>
              <a:pathLst>
                <a:path w="1003" h="1936">
                  <a:moveTo>
                    <a:pt x="370" y="0"/>
                  </a:moveTo>
                  <a:cubicBezTo>
                    <a:pt x="153" y="463"/>
                    <a:pt x="47" y="1140"/>
                    <a:pt x="561" y="1936"/>
                  </a:cubicBezTo>
                  <a:cubicBezTo>
                    <a:pt x="561" y="1936"/>
                    <a:pt x="0" y="907"/>
                    <a:pt x="1003" y="3"/>
                  </a:cubicBezTo>
                  <a:lnTo>
                    <a:pt x="370" y="0"/>
                  </a:lnTo>
                  <a:close/>
                </a:path>
              </a:pathLst>
            </a:custGeom>
            <a:gradFill flip="none" rotWithShape="1">
              <a:gsLst>
                <a:gs pos="97000">
                  <a:srgbClr val="7AB9FF"/>
                </a:gs>
                <a:gs pos="3000">
                  <a:srgbClr val="AFD9FF"/>
                </a:gs>
              </a:gsLst>
              <a:lin ang="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19" name="Freeform 6">
              <a:extLst>
                <a:ext uri="{FF2B5EF4-FFF2-40B4-BE49-F238E27FC236}">
                  <a16:creationId xmlns:a16="http://schemas.microsoft.com/office/drawing/2014/main" id="{B3286E11-BB68-E34C-B955-23C6473B3C38}"/>
                </a:ext>
              </a:extLst>
            </p:cNvPr>
            <p:cNvSpPr>
              <a:spLocks noEditPoints="1"/>
            </p:cNvSpPr>
            <p:nvPr/>
          </p:nvSpPr>
          <p:spPr bwMode="auto">
            <a:xfrm>
              <a:off x="-14253" y="-9370"/>
              <a:ext cx="1913089" cy="6867333"/>
            </a:xfrm>
            <a:custGeom>
              <a:avLst/>
              <a:gdLst>
                <a:gd name="T0" fmla="*/ 0 w 600"/>
                <a:gd name="T1" fmla="*/ 2161 h 2161"/>
                <a:gd name="T2" fmla="*/ 600 w 600"/>
                <a:gd name="T3" fmla="*/ 2161 h 2161"/>
                <a:gd name="T4" fmla="*/ 363 w 600"/>
                <a:gd name="T5" fmla="*/ 1903 h 2161"/>
                <a:gd name="T6" fmla="*/ 1 w 600"/>
                <a:gd name="T7" fmla="*/ 918 h 2161"/>
                <a:gd name="T8" fmla="*/ 0 w 600"/>
                <a:gd name="T9" fmla="*/ 2161 h 2161"/>
                <a:gd name="T10" fmla="*/ 1 w 600"/>
                <a:gd name="T11" fmla="*/ 536 h 2161"/>
                <a:gd name="T12" fmla="*/ 133 w 600"/>
                <a:gd name="T13" fmla="*/ 0 h 2161"/>
                <a:gd name="T14" fmla="*/ 0 w 600"/>
                <a:gd name="T15" fmla="*/ 0 h 2161"/>
                <a:gd name="T16" fmla="*/ 1 w 600"/>
                <a:gd name="T17" fmla="*/ 536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0" h="2161">
                  <a:moveTo>
                    <a:pt x="0" y="2161"/>
                  </a:moveTo>
                  <a:cubicBezTo>
                    <a:pt x="246" y="2161"/>
                    <a:pt x="600" y="2161"/>
                    <a:pt x="600" y="2161"/>
                  </a:cubicBezTo>
                  <a:cubicBezTo>
                    <a:pt x="521" y="2085"/>
                    <a:pt x="442" y="2000"/>
                    <a:pt x="363" y="1903"/>
                  </a:cubicBezTo>
                  <a:cubicBezTo>
                    <a:pt x="363" y="1903"/>
                    <a:pt x="58" y="1508"/>
                    <a:pt x="1" y="918"/>
                  </a:cubicBezTo>
                  <a:lnTo>
                    <a:pt x="0" y="2161"/>
                  </a:lnTo>
                  <a:close/>
                  <a:moveTo>
                    <a:pt x="1" y="536"/>
                  </a:moveTo>
                  <a:cubicBezTo>
                    <a:pt x="18" y="367"/>
                    <a:pt x="59" y="187"/>
                    <a:pt x="133" y="0"/>
                  </a:cubicBezTo>
                  <a:cubicBezTo>
                    <a:pt x="133" y="0"/>
                    <a:pt x="74" y="0"/>
                    <a:pt x="0" y="0"/>
                  </a:cubicBezTo>
                  <a:lnTo>
                    <a:pt x="1" y="536"/>
                  </a:lnTo>
                  <a:close/>
                </a:path>
              </a:pathLst>
            </a:custGeom>
            <a:gradFill flip="none" rotWithShape="1">
              <a:gsLst>
                <a:gs pos="0">
                  <a:srgbClr val="AFD9FF"/>
                </a:gs>
                <a:gs pos="71000">
                  <a:srgbClr val="7AB9FF"/>
                </a:gs>
              </a:gsLst>
              <a:lin ang="21594000" scaled="0"/>
              <a:tileRect/>
            </a:gradFill>
            <a:ln w="12700" cap="flat">
              <a:no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grpSp>
      <p:sp>
        <p:nvSpPr>
          <p:cNvPr id="4" name="Date Placeholder 3">
            <a:extLst>
              <a:ext uri="{FF2B5EF4-FFF2-40B4-BE49-F238E27FC236}">
                <a16:creationId xmlns:a16="http://schemas.microsoft.com/office/drawing/2014/main" id="{EBD2CE19-A11D-D94C-B77D-57C122F2BE9C}"/>
              </a:ext>
            </a:extLst>
          </p:cNvPr>
          <p:cNvSpPr>
            <a:spLocks noGrp="1"/>
          </p:cNvSpPr>
          <p:nvPr>
            <p:ph type="dt" sz="half" idx="10"/>
          </p:nvPr>
        </p:nvSpPr>
        <p:spPr>
          <a:xfrm>
            <a:off x="93481" y="6422339"/>
            <a:ext cx="2743200" cy="365125"/>
          </a:xfrm>
        </p:spPr>
        <p:txBody>
          <a:bodyPr/>
          <a:lstStyle>
            <a:lvl1pPr>
              <a:defRPr>
                <a:solidFill>
                  <a:schemeClr val="bg1"/>
                </a:solidFill>
              </a:defRPr>
            </a:lvl1pPr>
          </a:lstStyle>
          <a:p>
            <a:fld id="{372CC95E-30A4-D744-8BC0-DDA2BE0BB564}" type="datetime1">
              <a:rPr lang="en-US" smtClean="0"/>
              <a:pPr/>
              <a:t>11/30/2020</a:t>
            </a:fld>
            <a:endParaRPr lang="en-US" dirty="0"/>
          </a:p>
        </p:txBody>
      </p:sp>
      <p:sp>
        <p:nvSpPr>
          <p:cNvPr id="5" name="Footer Placeholder 4">
            <a:extLst>
              <a:ext uri="{FF2B5EF4-FFF2-40B4-BE49-F238E27FC236}">
                <a16:creationId xmlns:a16="http://schemas.microsoft.com/office/drawing/2014/main" id="{4F8FFF24-A506-454C-A791-5E9C3C843D72}"/>
              </a:ext>
            </a:extLst>
          </p:cNvPr>
          <p:cNvSpPr>
            <a:spLocks noGrp="1"/>
          </p:cNvSpPr>
          <p:nvPr>
            <p:ph type="ftr" sz="quarter" idx="11"/>
          </p:nvPr>
        </p:nvSpPr>
        <p:spPr>
          <a:xfrm>
            <a:off x="4038600" y="6422339"/>
            <a:ext cx="4114800" cy="365125"/>
          </a:xfrm>
        </p:spPr>
        <p:txBody>
          <a:bodyPr/>
          <a:lstStyle>
            <a:lvl1pPr>
              <a:defRPr>
                <a:solidFill>
                  <a:srgbClr val="8FB7EC"/>
                </a:solidFill>
              </a:defRPr>
            </a:lvl1pPr>
          </a:lstStyle>
          <a:p>
            <a:endParaRPr lang="en-US" dirty="0"/>
          </a:p>
        </p:txBody>
      </p:sp>
      <p:sp>
        <p:nvSpPr>
          <p:cNvPr id="6" name="Slide Number Placeholder 5">
            <a:extLst>
              <a:ext uri="{FF2B5EF4-FFF2-40B4-BE49-F238E27FC236}">
                <a16:creationId xmlns:a16="http://schemas.microsoft.com/office/drawing/2014/main" id="{9DD89AD3-FDEB-FB43-85E2-1EB84C13A1CA}"/>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
        <p:nvSpPr>
          <p:cNvPr id="3" name="Subtitle 2">
            <a:extLst>
              <a:ext uri="{FF2B5EF4-FFF2-40B4-BE49-F238E27FC236}">
                <a16:creationId xmlns:a16="http://schemas.microsoft.com/office/drawing/2014/main" id="{AE77D0F7-4A6B-4045-B534-3DB6A60EA85B}"/>
              </a:ext>
            </a:extLst>
          </p:cNvPr>
          <p:cNvSpPr>
            <a:spLocks noGrp="1"/>
          </p:cNvSpPr>
          <p:nvPr userDrawn="1">
            <p:ph type="subTitle" idx="1"/>
          </p:nvPr>
        </p:nvSpPr>
        <p:spPr>
          <a:xfrm>
            <a:off x="1572376" y="4156859"/>
            <a:ext cx="5797548" cy="369332"/>
          </a:xfrm>
        </p:spPr>
        <p:txBody>
          <a:bodyPr>
            <a:spAutoFit/>
          </a:bodyPr>
          <a:lstStyle>
            <a:lvl1pPr marL="0" indent="0" algn="l">
              <a:buNone/>
              <a:defRPr sz="1800" b="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dirty="0"/>
          </a:p>
        </p:txBody>
      </p:sp>
      <p:pic>
        <p:nvPicPr>
          <p:cNvPr id="12" name="Picture 11">
            <a:extLst>
              <a:ext uri="{FF2B5EF4-FFF2-40B4-BE49-F238E27FC236}">
                <a16:creationId xmlns:a16="http://schemas.microsoft.com/office/drawing/2014/main" id="{B01FF2FE-F541-714A-961B-93F0AD084E55}"/>
              </a:ext>
            </a:extLst>
          </p:cNvPr>
          <p:cNvPicPr>
            <a:picLocks noChangeAspect="1"/>
          </p:cNvPicPr>
          <p:nvPr userDrawn="1"/>
        </p:nvPicPr>
        <p:blipFill>
          <a:blip r:embed="rId3"/>
          <a:stretch>
            <a:fillRect/>
          </a:stretch>
        </p:blipFill>
        <p:spPr>
          <a:xfrm>
            <a:off x="9142390" y="304799"/>
            <a:ext cx="2769575" cy="840423"/>
          </a:xfrm>
          <a:prstGeom prst="rect">
            <a:avLst/>
          </a:prstGeom>
        </p:spPr>
      </p:pic>
      <p:grpSp>
        <p:nvGrpSpPr>
          <p:cNvPr id="2" name="Group 1">
            <a:extLst>
              <a:ext uri="{FF2B5EF4-FFF2-40B4-BE49-F238E27FC236}">
                <a16:creationId xmlns:a16="http://schemas.microsoft.com/office/drawing/2014/main" id="{23331571-ADBF-0F46-BE79-FA27360F6DA1}"/>
              </a:ext>
            </a:extLst>
          </p:cNvPr>
          <p:cNvGrpSpPr/>
          <p:nvPr userDrawn="1"/>
        </p:nvGrpSpPr>
        <p:grpSpPr>
          <a:xfrm>
            <a:off x="1638301" y="2383772"/>
            <a:ext cx="3829751" cy="1215953"/>
            <a:chOff x="1638301" y="2383772"/>
            <a:chExt cx="3829751" cy="1215953"/>
          </a:xfrm>
        </p:grpSpPr>
        <p:grpSp>
          <p:nvGrpSpPr>
            <p:cNvPr id="13" name="Group 12">
              <a:extLst>
                <a:ext uri="{FF2B5EF4-FFF2-40B4-BE49-F238E27FC236}">
                  <a16:creationId xmlns:a16="http://schemas.microsoft.com/office/drawing/2014/main" id="{19F805C2-B216-2441-95F7-96D24C9487A9}"/>
                </a:ext>
              </a:extLst>
            </p:cNvPr>
            <p:cNvGrpSpPr/>
            <p:nvPr userDrawn="1"/>
          </p:nvGrpSpPr>
          <p:grpSpPr>
            <a:xfrm>
              <a:off x="1641537" y="2383772"/>
              <a:ext cx="2759813" cy="595643"/>
              <a:chOff x="339725" y="371475"/>
              <a:chExt cx="2647951" cy="571500"/>
            </a:xfrm>
            <a:solidFill>
              <a:srgbClr val="7AB9FF"/>
            </a:solidFill>
          </p:grpSpPr>
          <p:sp>
            <p:nvSpPr>
              <p:cNvPr id="14" name="Freeform 55">
                <a:extLst>
                  <a:ext uri="{FF2B5EF4-FFF2-40B4-BE49-F238E27FC236}">
                    <a16:creationId xmlns:a16="http://schemas.microsoft.com/office/drawing/2014/main" id="{C966DC1A-4896-5346-8BF4-73B0DF2AC945}"/>
                  </a:ext>
                </a:extLst>
              </p:cNvPr>
              <p:cNvSpPr>
                <a:spLocks/>
              </p:cNvSpPr>
              <p:nvPr/>
            </p:nvSpPr>
            <p:spPr bwMode="auto">
              <a:xfrm>
                <a:off x="339725" y="417513"/>
                <a:ext cx="265113" cy="487363"/>
              </a:xfrm>
              <a:custGeom>
                <a:avLst/>
                <a:gdLst>
                  <a:gd name="T0" fmla="*/ 0 w 167"/>
                  <a:gd name="T1" fmla="*/ 0 h 307"/>
                  <a:gd name="T2" fmla="*/ 167 w 167"/>
                  <a:gd name="T3" fmla="*/ 0 h 307"/>
                  <a:gd name="T4" fmla="*/ 167 w 167"/>
                  <a:gd name="T5" fmla="*/ 31 h 307"/>
                  <a:gd name="T6" fmla="*/ 33 w 167"/>
                  <a:gd name="T7" fmla="*/ 31 h 307"/>
                  <a:gd name="T8" fmla="*/ 33 w 167"/>
                  <a:gd name="T9" fmla="*/ 137 h 307"/>
                  <a:gd name="T10" fmla="*/ 165 w 167"/>
                  <a:gd name="T11" fmla="*/ 137 h 307"/>
                  <a:gd name="T12" fmla="*/ 165 w 167"/>
                  <a:gd name="T13" fmla="*/ 168 h 307"/>
                  <a:gd name="T14" fmla="*/ 33 w 167"/>
                  <a:gd name="T15" fmla="*/ 168 h 307"/>
                  <a:gd name="T16" fmla="*/ 33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3" y="31"/>
                    </a:lnTo>
                    <a:lnTo>
                      <a:pt x="33" y="137"/>
                    </a:lnTo>
                    <a:lnTo>
                      <a:pt x="165" y="137"/>
                    </a:lnTo>
                    <a:lnTo>
                      <a:pt x="165" y="168"/>
                    </a:lnTo>
                    <a:lnTo>
                      <a:pt x="33" y="168"/>
                    </a:lnTo>
                    <a:lnTo>
                      <a:pt x="33"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56">
                <a:extLst>
                  <a:ext uri="{FF2B5EF4-FFF2-40B4-BE49-F238E27FC236}">
                    <a16:creationId xmlns:a16="http://schemas.microsoft.com/office/drawing/2014/main" id="{2966784F-C1E5-2344-9839-FF0949A804E9}"/>
                  </a:ext>
                </a:extLst>
              </p:cNvPr>
              <p:cNvSpPr>
                <a:spLocks/>
              </p:cNvSpPr>
              <p:nvPr/>
            </p:nvSpPr>
            <p:spPr bwMode="auto">
              <a:xfrm>
                <a:off x="654050" y="417513"/>
                <a:ext cx="393700" cy="487363"/>
              </a:xfrm>
              <a:custGeom>
                <a:avLst/>
                <a:gdLst>
                  <a:gd name="T0" fmla="*/ 104 w 248"/>
                  <a:gd name="T1" fmla="*/ 149 h 307"/>
                  <a:gd name="T2" fmla="*/ 7 w 248"/>
                  <a:gd name="T3" fmla="*/ 0 h 307"/>
                  <a:gd name="T4" fmla="*/ 45 w 248"/>
                  <a:gd name="T5" fmla="*/ 0 h 307"/>
                  <a:gd name="T6" fmla="*/ 123 w 248"/>
                  <a:gd name="T7" fmla="*/ 122 h 307"/>
                  <a:gd name="T8" fmla="*/ 200 w 248"/>
                  <a:gd name="T9" fmla="*/ 0 h 307"/>
                  <a:gd name="T10" fmla="*/ 238 w 248"/>
                  <a:gd name="T11" fmla="*/ 0 h 307"/>
                  <a:gd name="T12" fmla="*/ 141 w 248"/>
                  <a:gd name="T13" fmla="*/ 149 h 307"/>
                  <a:gd name="T14" fmla="*/ 248 w 248"/>
                  <a:gd name="T15" fmla="*/ 307 h 307"/>
                  <a:gd name="T16" fmla="*/ 208 w 248"/>
                  <a:gd name="T17" fmla="*/ 307 h 307"/>
                  <a:gd name="T18" fmla="*/ 123 w 248"/>
                  <a:gd name="T19" fmla="*/ 175 h 307"/>
                  <a:gd name="T20" fmla="*/ 38 w 248"/>
                  <a:gd name="T21" fmla="*/ 307 h 307"/>
                  <a:gd name="T22" fmla="*/ 0 w 248"/>
                  <a:gd name="T23" fmla="*/ 307 h 307"/>
                  <a:gd name="T24" fmla="*/ 104 w 248"/>
                  <a:gd name="T25" fmla="*/ 149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8" h="307">
                    <a:moveTo>
                      <a:pt x="104" y="149"/>
                    </a:moveTo>
                    <a:lnTo>
                      <a:pt x="7" y="0"/>
                    </a:lnTo>
                    <a:lnTo>
                      <a:pt x="45" y="0"/>
                    </a:lnTo>
                    <a:lnTo>
                      <a:pt x="123" y="122"/>
                    </a:lnTo>
                    <a:lnTo>
                      <a:pt x="200" y="0"/>
                    </a:lnTo>
                    <a:lnTo>
                      <a:pt x="238" y="0"/>
                    </a:lnTo>
                    <a:lnTo>
                      <a:pt x="141" y="149"/>
                    </a:lnTo>
                    <a:lnTo>
                      <a:pt x="248" y="307"/>
                    </a:lnTo>
                    <a:lnTo>
                      <a:pt x="208" y="307"/>
                    </a:lnTo>
                    <a:lnTo>
                      <a:pt x="123" y="175"/>
                    </a:lnTo>
                    <a:lnTo>
                      <a:pt x="38" y="307"/>
                    </a:lnTo>
                    <a:lnTo>
                      <a:pt x="0" y="307"/>
                    </a:lnTo>
                    <a:lnTo>
                      <a:pt x="104" y="14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57">
                <a:extLst>
                  <a:ext uri="{FF2B5EF4-FFF2-40B4-BE49-F238E27FC236}">
                    <a16:creationId xmlns:a16="http://schemas.microsoft.com/office/drawing/2014/main" id="{AADCEFF8-47A7-3E4F-BF15-DAEE18140259}"/>
                  </a:ext>
                </a:extLst>
              </p:cNvPr>
              <p:cNvSpPr>
                <a:spLocks noEditPoints="1"/>
              </p:cNvSpPr>
              <p:nvPr/>
            </p:nvSpPr>
            <p:spPr bwMode="auto">
              <a:xfrm>
                <a:off x="1103313" y="417513"/>
                <a:ext cx="307975" cy="487363"/>
              </a:xfrm>
              <a:custGeom>
                <a:avLst/>
                <a:gdLst>
                  <a:gd name="T0" fmla="*/ 34 w 82"/>
                  <a:gd name="T1" fmla="*/ 0 h 128"/>
                  <a:gd name="T2" fmla="*/ 68 w 82"/>
                  <a:gd name="T3" fmla="*/ 8 h 128"/>
                  <a:gd name="T4" fmla="*/ 82 w 82"/>
                  <a:gd name="T5" fmla="*/ 39 h 128"/>
                  <a:gd name="T6" fmla="*/ 69 w 82"/>
                  <a:gd name="T7" fmla="*/ 69 h 128"/>
                  <a:gd name="T8" fmla="*/ 35 w 82"/>
                  <a:gd name="T9" fmla="*/ 78 h 128"/>
                  <a:gd name="T10" fmla="*/ 14 w 82"/>
                  <a:gd name="T11" fmla="*/ 78 h 128"/>
                  <a:gd name="T12" fmla="*/ 14 w 82"/>
                  <a:gd name="T13" fmla="*/ 128 h 128"/>
                  <a:gd name="T14" fmla="*/ 0 w 82"/>
                  <a:gd name="T15" fmla="*/ 128 h 128"/>
                  <a:gd name="T16" fmla="*/ 0 w 82"/>
                  <a:gd name="T17" fmla="*/ 0 h 128"/>
                  <a:gd name="T18" fmla="*/ 34 w 82"/>
                  <a:gd name="T19" fmla="*/ 0 h 128"/>
                  <a:gd name="T20" fmla="*/ 14 w 82"/>
                  <a:gd name="T21" fmla="*/ 65 h 128"/>
                  <a:gd name="T22" fmla="*/ 35 w 82"/>
                  <a:gd name="T23" fmla="*/ 65 h 128"/>
                  <a:gd name="T24" fmla="*/ 59 w 82"/>
                  <a:gd name="T25" fmla="*/ 60 h 128"/>
                  <a:gd name="T26" fmla="*/ 68 w 82"/>
                  <a:gd name="T27" fmla="*/ 39 h 128"/>
                  <a:gd name="T28" fmla="*/ 58 w 82"/>
                  <a:gd name="T29" fmla="*/ 18 h 128"/>
                  <a:gd name="T30" fmla="*/ 34 w 82"/>
                  <a:gd name="T31" fmla="*/ 13 h 128"/>
                  <a:gd name="T32" fmla="*/ 14 w 82"/>
                  <a:gd name="T33" fmla="*/ 13 h 128"/>
                  <a:gd name="T34" fmla="*/ 14 w 82"/>
                  <a:gd name="T35" fmla="*/ 6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2" h="128">
                    <a:moveTo>
                      <a:pt x="34" y="0"/>
                    </a:moveTo>
                    <a:cubicBezTo>
                      <a:pt x="52" y="0"/>
                      <a:pt x="60" y="2"/>
                      <a:pt x="68" y="8"/>
                    </a:cubicBezTo>
                    <a:cubicBezTo>
                      <a:pt x="77" y="15"/>
                      <a:pt x="82" y="27"/>
                      <a:pt x="82" y="39"/>
                    </a:cubicBezTo>
                    <a:cubicBezTo>
                      <a:pt x="82" y="51"/>
                      <a:pt x="77" y="63"/>
                      <a:pt x="69" y="69"/>
                    </a:cubicBezTo>
                    <a:cubicBezTo>
                      <a:pt x="60" y="76"/>
                      <a:pt x="52" y="78"/>
                      <a:pt x="35" y="78"/>
                    </a:cubicBezTo>
                    <a:cubicBezTo>
                      <a:pt x="14" y="78"/>
                      <a:pt x="14" y="78"/>
                      <a:pt x="14" y="78"/>
                    </a:cubicBezTo>
                    <a:cubicBezTo>
                      <a:pt x="14" y="128"/>
                      <a:pt x="14" y="128"/>
                      <a:pt x="14" y="128"/>
                    </a:cubicBezTo>
                    <a:cubicBezTo>
                      <a:pt x="0" y="128"/>
                      <a:pt x="0" y="128"/>
                      <a:pt x="0" y="128"/>
                    </a:cubicBezTo>
                    <a:cubicBezTo>
                      <a:pt x="0" y="0"/>
                      <a:pt x="0" y="0"/>
                      <a:pt x="0" y="0"/>
                    </a:cubicBezTo>
                    <a:lnTo>
                      <a:pt x="34" y="0"/>
                    </a:lnTo>
                    <a:close/>
                    <a:moveTo>
                      <a:pt x="14" y="65"/>
                    </a:moveTo>
                    <a:cubicBezTo>
                      <a:pt x="35" y="65"/>
                      <a:pt x="35" y="65"/>
                      <a:pt x="35" y="65"/>
                    </a:cubicBezTo>
                    <a:cubicBezTo>
                      <a:pt x="46" y="65"/>
                      <a:pt x="52" y="64"/>
                      <a:pt x="59" y="60"/>
                    </a:cubicBezTo>
                    <a:cubicBezTo>
                      <a:pt x="64" y="56"/>
                      <a:pt x="68" y="48"/>
                      <a:pt x="68" y="39"/>
                    </a:cubicBezTo>
                    <a:cubicBezTo>
                      <a:pt x="68" y="30"/>
                      <a:pt x="64" y="22"/>
                      <a:pt x="58" y="18"/>
                    </a:cubicBezTo>
                    <a:cubicBezTo>
                      <a:pt x="52" y="14"/>
                      <a:pt x="45" y="13"/>
                      <a:pt x="34" y="13"/>
                    </a:cubicBezTo>
                    <a:cubicBezTo>
                      <a:pt x="14" y="13"/>
                      <a:pt x="14" y="13"/>
                      <a:pt x="14" y="13"/>
                    </a:cubicBezTo>
                    <a:lnTo>
                      <a:pt x="14" y="6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58">
                <a:extLst>
                  <a:ext uri="{FF2B5EF4-FFF2-40B4-BE49-F238E27FC236}">
                    <a16:creationId xmlns:a16="http://schemas.microsoft.com/office/drawing/2014/main" id="{E7C64CE7-16C9-CE46-9425-8316F835A122}"/>
                  </a:ext>
                </a:extLst>
              </p:cNvPr>
              <p:cNvSpPr>
                <a:spLocks/>
              </p:cNvSpPr>
              <p:nvPr/>
            </p:nvSpPr>
            <p:spPr bwMode="auto">
              <a:xfrm>
                <a:off x="1466850" y="417513"/>
                <a:ext cx="236538" cy="487363"/>
              </a:xfrm>
              <a:custGeom>
                <a:avLst/>
                <a:gdLst>
                  <a:gd name="T0" fmla="*/ 0 w 149"/>
                  <a:gd name="T1" fmla="*/ 0 h 307"/>
                  <a:gd name="T2" fmla="*/ 33 w 149"/>
                  <a:gd name="T3" fmla="*/ 0 h 307"/>
                  <a:gd name="T4" fmla="*/ 33 w 149"/>
                  <a:gd name="T5" fmla="*/ 276 h 307"/>
                  <a:gd name="T6" fmla="*/ 149 w 149"/>
                  <a:gd name="T7" fmla="*/ 276 h 307"/>
                  <a:gd name="T8" fmla="*/ 149 w 149"/>
                  <a:gd name="T9" fmla="*/ 307 h 307"/>
                  <a:gd name="T10" fmla="*/ 0 w 149"/>
                  <a:gd name="T11" fmla="*/ 307 h 307"/>
                  <a:gd name="T12" fmla="*/ 0 w 149"/>
                  <a:gd name="T13" fmla="*/ 0 h 307"/>
                </a:gdLst>
                <a:ahLst/>
                <a:cxnLst>
                  <a:cxn ang="0">
                    <a:pos x="T0" y="T1"/>
                  </a:cxn>
                  <a:cxn ang="0">
                    <a:pos x="T2" y="T3"/>
                  </a:cxn>
                  <a:cxn ang="0">
                    <a:pos x="T4" y="T5"/>
                  </a:cxn>
                  <a:cxn ang="0">
                    <a:pos x="T6" y="T7"/>
                  </a:cxn>
                  <a:cxn ang="0">
                    <a:pos x="T8" y="T9"/>
                  </a:cxn>
                  <a:cxn ang="0">
                    <a:pos x="T10" y="T11"/>
                  </a:cxn>
                  <a:cxn ang="0">
                    <a:pos x="T12" y="T13"/>
                  </a:cxn>
                </a:cxnLst>
                <a:rect l="0" t="0" r="r" b="b"/>
                <a:pathLst>
                  <a:path w="149" h="307">
                    <a:moveTo>
                      <a:pt x="0" y="0"/>
                    </a:moveTo>
                    <a:lnTo>
                      <a:pt x="33" y="0"/>
                    </a:lnTo>
                    <a:lnTo>
                      <a:pt x="33" y="276"/>
                    </a:lnTo>
                    <a:lnTo>
                      <a:pt x="149" y="276"/>
                    </a:lnTo>
                    <a:lnTo>
                      <a:pt x="149"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59">
                <a:extLst>
                  <a:ext uri="{FF2B5EF4-FFF2-40B4-BE49-F238E27FC236}">
                    <a16:creationId xmlns:a16="http://schemas.microsoft.com/office/drawing/2014/main" id="{1DFF4515-39BB-8840-B374-C218927ADA5A}"/>
                  </a:ext>
                </a:extLst>
              </p:cNvPr>
              <p:cNvSpPr>
                <a:spLocks/>
              </p:cNvSpPr>
              <p:nvPr/>
            </p:nvSpPr>
            <p:spPr bwMode="auto">
              <a:xfrm>
                <a:off x="2343150" y="417513"/>
                <a:ext cx="327025" cy="487363"/>
              </a:xfrm>
              <a:custGeom>
                <a:avLst/>
                <a:gdLst>
                  <a:gd name="T0" fmla="*/ 0 w 87"/>
                  <a:gd name="T1" fmla="*/ 0 h 128"/>
                  <a:gd name="T2" fmla="*/ 34 w 87"/>
                  <a:gd name="T3" fmla="*/ 0 h 128"/>
                  <a:gd name="T4" fmla="*/ 70 w 87"/>
                  <a:gd name="T5" fmla="*/ 7 h 128"/>
                  <a:gd name="T6" fmla="*/ 87 w 87"/>
                  <a:gd name="T7" fmla="*/ 41 h 128"/>
                  <a:gd name="T8" fmla="*/ 79 w 87"/>
                  <a:gd name="T9" fmla="*/ 66 h 128"/>
                  <a:gd name="T10" fmla="*/ 51 w 87"/>
                  <a:gd name="T11" fmla="*/ 80 h 128"/>
                  <a:gd name="T12" fmla="*/ 83 w 87"/>
                  <a:gd name="T13" fmla="*/ 128 h 128"/>
                  <a:gd name="T14" fmla="*/ 67 w 87"/>
                  <a:gd name="T15" fmla="*/ 128 h 128"/>
                  <a:gd name="T16" fmla="*/ 31 w 87"/>
                  <a:gd name="T17" fmla="*/ 72 h 128"/>
                  <a:gd name="T18" fmla="*/ 35 w 87"/>
                  <a:gd name="T19" fmla="*/ 72 h 128"/>
                  <a:gd name="T20" fmla="*/ 63 w 87"/>
                  <a:gd name="T21" fmla="*/ 66 h 128"/>
                  <a:gd name="T22" fmla="*/ 73 w 87"/>
                  <a:gd name="T23" fmla="*/ 42 h 128"/>
                  <a:gd name="T24" fmla="*/ 61 w 87"/>
                  <a:gd name="T25" fmla="*/ 17 h 128"/>
                  <a:gd name="T26" fmla="*/ 35 w 87"/>
                  <a:gd name="T27" fmla="*/ 13 h 128"/>
                  <a:gd name="T28" fmla="*/ 15 w 87"/>
                  <a:gd name="T29" fmla="*/ 13 h 128"/>
                  <a:gd name="T30" fmla="*/ 15 w 87"/>
                  <a:gd name="T31" fmla="*/ 128 h 128"/>
                  <a:gd name="T32" fmla="*/ 0 w 87"/>
                  <a:gd name="T33" fmla="*/ 128 h 128"/>
                  <a:gd name="T34" fmla="*/ 0 w 87"/>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7" h="128">
                    <a:moveTo>
                      <a:pt x="0" y="0"/>
                    </a:moveTo>
                    <a:cubicBezTo>
                      <a:pt x="34" y="0"/>
                      <a:pt x="34" y="0"/>
                      <a:pt x="34" y="0"/>
                    </a:cubicBezTo>
                    <a:cubicBezTo>
                      <a:pt x="54" y="0"/>
                      <a:pt x="63" y="2"/>
                      <a:pt x="70" y="7"/>
                    </a:cubicBezTo>
                    <a:cubicBezTo>
                      <a:pt x="80" y="13"/>
                      <a:pt x="87" y="27"/>
                      <a:pt x="87" y="41"/>
                    </a:cubicBezTo>
                    <a:cubicBezTo>
                      <a:pt x="87" y="50"/>
                      <a:pt x="85" y="59"/>
                      <a:pt x="79" y="66"/>
                    </a:cubicBezTo>
                    <a:cubicBezTo>
                      <a:pt x="72" y="77"/>
                      <a:pt x="63" y="79"/>
                      <a:pt x="51" y="80"/>
                    </a:cubicBezTo>
                    <a:cubicBezTo>
                      <a:pt x="83" y="128"/>
                      <a:pt x="83" y="128"/>
                      <a:pt x="83" y="128"/>
                    </a:cubicBezTo>
                    <a:cubicBezTo>
                      <a:pt x="67" y="128"/>
                      <a:pt x="67" y="128"/>
                      <a:pt x="67" y="128"/>
                    </a:cubicBezTo>
                    <a:cubicBezTo>
                      <a:pt x="31" y="72"/>
                      <a:pt x="31" y="72"/>
                      <a:pt x="31" y="72"/>
                    </a:cubicBezTo>
                    <a:cubicBezTo>
                      <a:pt x="35" y="72"/>
                      <a:pt x="35" y="72"/>
                      <a:pt x="35" y="72"/>
                    </a:cubicBezTo>
                    <a:cubicBezTo>
                      <a:pt x="44" y="72"/>
                      <a:pt x="57" y="72"/>
                      <a:pt x="63" y="66"/>
                    </a:cubicBezTo>
                    <a:cubicBezTo>
                      <a:pt x="70" y="59"/>
                      <a:pt x="73" y="51"/>
                      <a:pt x="73" y="42"/>
                    </a:cubicBezTo>
                    <a:cubicBezTo>
                      <a:pt x="73" y="33"/>
                      <a:pt x="69" y="23"/>
                      <a:pt x="61" y="17"/>
                    </a:cubicBezTo>
                    <a:cubicBezTo>
                      <a:pt x="54" y="13"/>
                      <a:pt x="46" y="13"/>
                      <a:pt x="35" y="13"/>
                    </a:cubicBezTo>
                    <a:cubicBezTo>
                      <a:pt x="15" y="13"/>
                      <a:pt x="15" y="13"/>
                      <a:pt x="15" y="13"/>
                    </a:cubicBezTo>
                    <a:cubicBezTo>
                      <a:pt x="15" y="128"/>
                      <a:pt x="15" y="128"/>
                      <a:pt x="15" y="128"/>
                    </a:cubicBezTo>
                    <a:cubicBezTo>
                      <a:pt x="0" y="128"/>
                      <a:pt x="0" y="128"/>
                      <a:pt x="0" y="128"/>
                    </a:cubicBez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60">
                <a:extLst>
                  <a:ext uri="{FF2B5EF4-FFF2-40B4-BE49-F238E27FC236}">
                    <a16:creationId xmlns:a16="http://schemas.microsoft.com/office/drawing/2014/main" id="{2234A9B2-5A55-DD4B-B9C0-42744AB2EC3D}"/>
                  </a:ext>
                </a:extLst>
              </p:cNvPr>
              <p:cNvSpPr>
                <a:spLocks/>
              </p:cNvSpPr>
              <p:nvPr/>
            </p:nvSpPr>
            <p:spPr bwMode="auto">
              <a:xfrm>
                <a:off x="2722563" y="417513"/>
                <a:ext cx="265113" cy="487363"/>
              </a:xfrm>
              <a:custGeom>
                <a:avLst/>
                <a:gdLst>
                  <a:gd name="T0" fmla="*/ 0 w 167"/>
                  <a:gd name="T1" fmla="*/ 0 h 307"/>
                  <a:gd name="T2" fmla="*/ 167 w 167"/>
                  <a:gd name="T3" fmla="*/ 0 h 307"/>
                  <a:gd name="T4" fmla="*/ 167 w 167"/>
                  <a:gd name="T5" fmla="*/ 31 h 307"/>
                  <a:gd name="T6" fmla="*/ 35 w 167"/>
                  <a:gd name="T7" fmla="*/ 31 h 307"/>
                  <a:gd name="T8" fmla="*/ 35 w 167"/>
                  <a:gd name="T9" fmla="*/ 137 h 307"/>
                  <a:gd name="T10" fmla="*/ 167 w 167"/>
                  <a:gd name="T11" fmla="*/ 137 h 307"/>
                  <a:gd name="T12" fmla="*/ 167 w 167"/>
                  <a:gd name="T13" fmla="*/ 168 h 307"/>
                  <a:gd name="T14" fmla="*/ 35 w 167"/>
                  <a:gd name="T15" fmla="*/ 168 h 307"/>
                  <a:gd name="T16" fmla="*/ 35 w 167"/>
                  <a:gd name="T17" fmla="*/ 276 h 307"/>
                  <a:gd name="T18" fmla="*/ 167 w 167"/>
                  <a:gd name="T19" fmla="*/ 276 h 307"/>
                  <a:gd name="T20" fmla="*/ 167 w 167"/>
                  <a:gd name="T21" fmla="*/ 307 h 307"/>
                  <a:gd name="T22" fmla="*/ 0 w 167"/>
                  <a:gd name="T23" fmla="*/ 307 h 307"/>
                  <a:gd name="T24" fmla="*/ 0 w 167"/>
                  <a:gd name="T2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7" h="307">
                    <a:moveTo>
                      <a:pt x="0" y="0"/>
                    </a:moveTo>
                    <a:lnTo>
                      <a:pt x="167" y="0"/>
                    </a:lnTo>
                    <a:lnTo>
                      <a:pt x="167" y="31"/>
                    </a:lnTo>
                    <a:lnTo>
                      <a:pt x="35" y="31"/>
                    </a:lnTo>
                    <a:lnTo>
                      <a:pt x="35" y="137"/>
                    </a:lnTo>
                    <a:lnTo>
                      <a:pt x="167" y="137"/>
                    </a:lnTo>
                    <a:lnTo>
                      <a:pt x="167" y="168"/>
                    </a:lnTo>
                    <a:lnTo>
                      <a:pt x="35" y="168"/>
                    </a:lnTo>
                    <a:lnTo>
                      <a:pt x="35" y="276"/>
                    </a:lnTo>
                    <a:lnTo>
                      <a:pt x="167" y="276"/>
                    </a:lnTo>
                    <a:lnTo>
                      <a:pt x="167" y="307"/>
                    </a:lnTo>
                    <a:lnTo>
                      <a:pt x="0" y="307"/>
                    </a:lnTo>
                    <a:lnTo>
                      <a:pt x="0" y="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61">
                <a:extLst>
                  <a:ext uri="{FF2B5EF4-FFF2-40B4-BE49-F238E27FC236}">
                    <a16:creationId xmlns:a16="http://schemas.microsoft.com/office/drawing/2014/main" id="{CE62E40D-62A1-024F-A37F-18B33C4F894C}"/>
                  </a:ext>
                </a:extLst>
              </p:cNvPr>
              <p:cNvSpPr>
                <a:spLocks/>
              </p:cNvSpPr>
              <p:nvPr/>
            </p:nvSpPr>
            <p:spPr bwMode="auto">
              <a:xfrm>
                <a:off x="1728788" y="371475"/>
                <a:ext cx="561975" cy="571500"/>
              </a:xfrm>
              <a:custGeom>
                <a:avLst/>
                <a:gdLst>
                  <a:gd name="T0" fmla="*/ 75 w 150"/>
                  <a:gd name="T1" fmla="*/ 0 h 150"/>
                  <a:gd name="T2" fmla="*/ 71 w 150"/>
                  <a:gd name="T3" fmla="*/ 1 h 150"/>
                  <a:gd name="T4" fmla="*/ 134 w 150"/>
                  <a:gd name="T5" fmla="*/ 67 h 150"/>
                  <a:gd name="T6" fmla="*/ 68 w 150"/>
                  <a:gd name="T7" fmla="*/ 133 h 150"/>
                  <a:gd name="T8" fmla="*/ 1 w 150"/>
                  <a:gd name="T9" fmla="*/ 67 h 150"/>
                  <a:gd name="T10" fmla="*/ 1 w 150"/>
                  <a:gd name="T11" fmla="*/ 63 h 150"/>
                  <a:gd name="T12" fmla="*/ 0 w 150"/>
                  <a:gd name="T13" fmla="*/ 75 h 150"/>
                  <a:gd name="T14" fmla="*/ 75 w 150"/>
                  <a:gd name="T15" fmla="*/ 150 h 150"/>
                  <a:gd name="T16" fmla="*/ 150 w 150"/>
                  <a:gd name="T17" fmla="*/ 75 h 150"/>
                  <a:gd name="T18" fmla="*/ 75 w 150"/>
                  <a:gd name="T19"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0" h="150">
                    <a:moveTo>
                      <a:pt x="75" y="0"/>
                    </a:moveTo>
                    <a:cubicBezTo>
                      <a:pt x="74" y="0"/>
                      <a:pt x="72" y="0"/>
                      <a:pt x="71" y="1"/>
                    </a:cubicBezTo>
                    <a:cubicBezTo>
                      <a:pt x="106" y="2"/>
                      <a:pt x="134" y="31"/>
                      <a:pt x="134" y="67"/>
                    </a:cubicBezTo>
                    <a:cubicBezTo>
                      <a:pt x="134" y="103"/>
                      <a:pt x="104" y="133"/>
                      <a:pt x="68" y="133"/>
                    </a:cubicBezTo>
                    <a:cubicBezTo>
                      <a:pt x="31" y="133"/>
                      <a:pt x="1" y="103"/>
                      <a:pt x="1" y="67"/>
                    </a:cubicBezTo>
                    <a:cubicBezTo>
                      <a:pt x="1" y="66"/>
                      <a:pt x="1" y="64"/>
                      <a:pt x="1" y="63"/>
                    </a:cubicBezTo>
                    <a:cubicBezTo>
                      <a:pt x="1" y="67"/>
                      <a:pt x="0" y="71"/>
                      <a:pt x="0" y="75"/>
                    </a:cubicBezTo>
                    <a:cubicBezTo>
                      <a:pt x="0" y="116"/>
                      <a:pt x="34" y="150"/>
                      <a:pt x="75" y="150"/>
                    </a:cubicBezTo>
                    <a:cubicBezTo>
                      <a:pt x="116" y="150"/>
                      <a:pt x="150" y="116"/>
                      <a:pt x="150" y="75"/>
                    </a:cubicBezTo>
                    <a:cubicBezTo>
                      <a:pt x="150" y="34"/>
                      <a:pt x="116" y="0"/>
                      <a:pt x="75" y="0"/>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nvGrpSpPr>
            <p:cNvPr id="24" name="Group 23">
              <a:extLst>
                <a:ext uri="{FF2B5EF4-FFF2-40B4-BE49-F238E27FC236}">
                  <a16:creationId xmlns:a16="http://schemas.microsoft.com/office/drawing/2014/main" id="{A4B01B74-C5AF-9349-8F2B-98EB2597B244}"/>
                </a:ext>
              </a:extLst>
            </p:cNvPr>
            <p:cNvGrpSpPr/>
            <p:nvPr userDrawn="1"/>
          </p:nvGrpSpPr>
          <p:grpSpPr>
            <a:xfrm>
              <a:off x="1638301" y="3148076"/>
              <a:ext cx="3829751" cy="451649"/>
              <a:chOff x="3151188" y="2668588"/>
              <a:chExt cx="4267200" cy="503238"/>
            </a:xfrm>
            <a:solidFill>
              <a:schemeClr val="bg1"/>
            </a:solidFill>
          </p:grpSpPr>
          <p:sp>
            <p:nvSpPr>
              <p:cNvPr id="25" name="Freeform 107">
                <a:extLst>
                  <a:ext uri="{FF2B5EF4-FFF2-40B4-BE49-F238E27FC236}">
                    <a16:creationId xmlns:a16="http://schemas.microsoft.com/office/drawing/2014/main" id="{76269D8F-4099-1643-9C8A-FBF179833A5E}"/>
                  </a:ext>
                </a:extLst>
              </p:cNvPr>
              <p:cNvSpPr>
                <a:spLocks/>
              </p:cNvSpPr>
              <p:nvPr/>
            </p:nvSpPr>
            <p:spPr bwMode="auto">
              <a:xfrm>
                <a:off x="3151188" y="2676526"/>
                <a:ext cx="504825" cy="487363"/>
              </a:xfrm>
              <a:custGeom>
                <a:avLst/>
                <a:gdLst>
                  <a:gd name="T0" fmla="*/ 0 w 318"/>
                  <a:gd name="T1" fmla="*/ 307 h 307"/>
                  <a:gd name="T2" fmla="*/ 0 w 318"/>
                  <a:gd name="T3" fmla="*/ 0 h 307"/>
                  <a:gd name="T4" fmla="*/ 47 w 318"/>
                  <a:gd name="T5" fmla="*/ 0 h 307"/>
                  <a:gd name="T6" fmla="*/ 158 w 318"/>
                  <a:gd name="T7" fmla="*/ 259 h 307"/>
                  <a:gd name="T8" fmla="*/ 268 w 318"/>
                  <a:gd name="T9" fmla="*/ 0 h 307"/>
                  <a:gd name="T10" fmla="*/ 318 w 318"/>
                  <a:gd name="T11" fmla="*/ 0 h 307"/>
                  <a:gd name="T12" fmla="*/ 318 w 318"/>
                  <a:gd name="T13" fmla="*/ 307 h 307"/>
                  <a:gd name="T14" fmla="*/ 285 w 318"/>
                  <a:gd name="T15" fmla="*/ 307 h 307"/>
                  <a:gd name="T16" fmla="*/ 285 w 318"/>
                  <a:gd name="T17" fmla="*/ 33 h 307"/>
                  <a:gd name="T18" fmla="*/ 169 w 318"/>
                  <a:gd name="T19" fmla="*/ 307 h 307"/>
                  <a:gd name="T20" fmla="*/ 148 w 318"/>
                  <a:gd name="T21" fmla="*/ 307 h 307"/>
                  <a:gd name="T22" fmla="*/ 30 w 318"/>
                  <a:gd name="T23" fmla="*/ 33 h 307"/>
                  <a:gd name="T24" fmla="*/ 30 w 318"/>
                  <a:gd name="T25" fmla="*/ 307 h 307"/>
                  <a:gd name="T26" fmla="*/ 0 w 318"/>
                  <a:gd name="T27"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8" h="307">
                    <a:moveTo>
                      <a:pt x="0" y="307"/>
                    </a:moveTo>
                    <a:lnTo>
                      <a:pt x="0" y="0"/>
                    </a:lnTo>
                    <a:lnTo>
                      <a:pt x="47" y="0"/>
                    </a:lnTo>
                    <a:lnTo>
                      <a:pt x="158" y="259"/>
                    </a:lnTo>
                    <a:lnTo>
                      <a:pt x="268" y="0"/>
                    </a:lnTo>
                    <a:lnTo>
                      <a:pt x="318" y="0"/>
                    </a:lnTo>
                    <a:lnTo>
                      <a:pt x="318" y="307"/>
                    </a:lnTo>
                    <a:lnTo>
                      <a:pt x="285" y="307"/>
                    </a:lnTo>
                    <a:lnTo>
                      <a:pt x="285" y="33"/>
                    </a:lnTo>
                    <a:lnTo>
                      <a:pt x="169" y="307"/>
                    </a:lnTo>
                    <a:lnTo>
                      <a:pt x="148" y="307"/>
                    </a:lnTo>
                    <a:lnTo>
                      <a:pt x="30" y="33"/>
                    </a:lnTo>
                    <a:lnTo>
                      <a:pt x="30" y="307"/>
                    </a:lnTo>
                    <a:lnTo>
                      <a:pt x="0" y="3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08">
                <a:extLst>
                  <a:ext uri="{FF2B5EF4-FFF2-40B4-BE49-F238E27FC236}">
                    <a16:creationId xmlns:a16="http://schemas.microsoft.com/office/drawing/2014/main" id="{210F2340-54CC-4C40-9020-CF737986A11C}"/>
                  </a:ext>
                </a:extLst>
              </p:cNvPr>
              <p:cNvSpPr>
                <a:spLocks noEditPoints="1"/>
              </p:cNvSpPr>
              <p:nvPr/>
            </p:nvSpPr>
            <p:spPr bwMode="auto">
              <a:xfrm>
                <a:off x="3727450" y="2668588"/>
                <a:ext cx="496888"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1"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09">
                <a:extLst>
                  <a:ext uri="{FF2B5EF4-FFF2-40B4-BE49-F238E27FC236}">
                    <a16:creationId xmlns:a16="http://schemas.microsoft.com/office/drawing/2014/main" id="{B9615047-AB39-AF44-9F9D-22301010E196}"/>
                  </a:ext>
                </a:extLst>
              </p:cNvPr>
              <p:cNvSpPr>
                <a:spLocks noEditPoints="1"/>
              </p:cNvSpPr>
              <p:nvPr/>
            </p:nvSpPr>
            <p:spPr bwMode="auto">
              <a:xfrm>
                <a:off x="4276725" y="2668588"/>
                <a:ext cx="498475" cy="503238"/>
              </a:xfrm>
              <a:custGeom>
                <a:avLst/>
                <a:gdLst>
                  <a:gd name="T0" fmla="*/ 0 w 133"/>
                  <a:gd name="T1" fmla="*/ 67 h 132"/>
                  <a:gd name="T2" fmla="*/ 67 w 133"/>
                  <a:gd name="T3" fmla="*/ 0 h 132"/>
                  <a:gd name="T4" fmla="*/ 133 w 133"/>
                  <a:gd name="T5" fmla="*/ 66 h 132"/>
                  <a:gd name="T6" fmla="*/ 67 w 133"/>
                  <a:gd name="T7" fmla="*/ 132 h 132"/>
                  <a:gd name="T8" fmla="*/ 0 w 133"/>
                  <a:gd name="T9" fmla="*/ 67 h 132"/>
                  <a:gd name="T10" fmla="*/ 14 w 133"/>
                  <a:gd name="T11" fmla="*/ 66 h 132"/>
                  <a:gd name="T12" fmla="*/ 67 w 133"/>
                  <a:gd name="T13" fmla="*/ 120 h 132"/>
                  <a:gd name="T14" fmla="*/ 119 w 133"/>
                  <a:gd name="T15" fmla="*/ 66 h 132"/>
                  <a:gd name="T16" fmla="*/ 67 w 133"/>
                  <a:gd name="T17" fmla="*/ 13 h 132"/>
                  <a:gd name="T18" fmla="*/ 14 w 133"/>
                  <a:gd name="T19" fmla="*/ 66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2">
                    <a:moveTo>
                      <a:pt x="0" y="67"/>
                    </a:moveTo>
                    <a:cubicBezTo>
                      <a:pt x="0" y="27"/>
                      <a:pt x="30" y="0"/>
                      <a:pt x="67" y="0"/>
                    </a:cubicBezTo>
                    <a:cubicBezTo>
                      <a:pt x="104" y="0"/>
                      <a:pt x="133" y="29"/>
                      <a:pt x="133" y="66"/>
                    </a:cubicBezTo>
                    <a:cubicBezTo>
                      <a:pt x="133" y="104"/>
                      <a:pt x="104" y="132"/>
                      <a:pt x="67" y="132"/>
                    </a:cubicBezTo>
                    <a:cubicBezTo>
                      <a:pt x="29" y="132"/>
                      <a:pt x="0" y="103"/>
                      <a:pt x="0" y="67"/>
                    </a:cubicBezTo>
                    <a:close/>
                    <a:moveTo>
                      <a:pt x="14" y="66"/>
                    </a:moveTo>
                    <a:cubicBezTo>
                      <a:pt x="14" y="96"/>
                      <a:pt x="37" y="120"/>
                      <a:pt x="67" y="120"/>
                    </a:cubicBezTo>
                    <a:cubicBezTo>
                      <a:pt x="97" y="120"/>
                      <a:pt x="119" y="95"/>
                      <a:pt x="119" y="66"/>
                    </a:cubicBezTo>
                    <a:cubicBezTo>
                      <a:pt x="119" y="37"/>
                      <a:pt x="97" y="13"/>
                      <a:pt x="67" y="13"/>
                    </a:cubicBezTo>
                    <a:cubicBezTo>
                      <a:pt x="37" y="13"/>
                      <a:pt x="14" y="36"/>
                      <a:pt x="14"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10">
                <a:extLst>
                  <a:ext uri="{FF2B5EF4-FFF2-40B4-BE49-F238E27FC236}">
                    <a16:creationId xmlns:a16="http://schemas.microsoft.com/office/drawing/2014/main" id="{E5294D4A-B514-7146-BB43-8299E3169CD2}"/>
                  </a:ext>
                </a:extLst>
              </p:cNvPr>
              <p:cNvSpPr>
                <a:spLocks/>
              </p:cNvSpPr>
              <p:nvPr/>
            </p:nvSpPr>
            <p:spPr bwMode="auto">
              <a:xfrm>
                <a:off x="4849813" y="2676526"/>
                <a:ext cx="385763" cy="487363"/>
              </a:xfrm>
              <a:custGeom>
                <a:avLst/>
                <a:gdLst>
                  <a:gd name="T0" fmla="*/ 210 w 243"/>
                  <a:gd name="T1" fmla="*/ 257 h 307"/>
                  <a:gd name="T2" fmla="*/ 210 w 243"/>
                  <a:gd name="T3" fmla="*/ 0 h 307"/>
                  <a:gd name="T4" fmla="*/ 243 w 243"/>
                  <a:gd name="T5" fmla="*/ 0 h 307"/>
                  <a:gd name="T6" fmla="*/ 243 w 243"/>
                  <a:gd name="T7" fmla="*/ 307 h 307"/>
                  <a:gd name="T8" fmla="*/ 210 w 243"/>
                  <a:gd name="T9" fmla="*/ 307 h 307"/>
                  <a:gd name="T10" fmla="*/ 31 w 243"/>
                  <a:gd name="T11" fmla="*/ 48 h 307"/>
                  <a:gd name="T12" fmla="*/ 33 w 243"/>
                  <a:gd name="T13" fmla="*/ 307 h 307"/>
                  <a:gd name="T14" fmla="*/ 0 w 243"/>
                  <a:gd name="T15" fmla="*/ 307 h 307"/>
                  <a:gd name="T16" fmla="*/ 0 w 243"/>
                  <a:gd name="T17" fmla="*/ 0 h 307"/>
                  <a:gd name="T18" fmla="*/ 33 w 243"/>
                  <a:gd name="T19" fmla="*/ 0 h 307"/>
                  <a:gd name="T20" fmla="*/ 210 w 243"/>
                  <a:gd name="T21" fmla="*/ 2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3" h="307">
                    <a:moveTo>
                      <a:pt x="210" y="257"/>
                    </a:moveTo>
                    <a:lnTo>
                      <a:pt x="210" y="0"/>
                    </a:lnTo>
                    <a:lnTo>
                      <a:pt x="243" y="0"/>
                    </a:lnTo>
                    <a:lnTo>
                      <a:pt x="243" y="307"/>
                    </a:lnTo>
                    <a:lnTo>
                      <a:pt x="210" y="307"/>
                    </a:lnTo>
                    <a:lnTo>
                      <a:pt x="31" y="48"/>
                    </a:lnTo>
                    <a:lnTo>
                      <a:pt x="33" y="307"/>
                    </a:lnTo>
                    <a:lnTo>
                      <a:pt x="0" y="307"/>
                    </a:lnTo>
                    <a:lnTo>
                      <a:pt x="0" y="0"/>
                    </a:lnTo>
                    <a:lnTo>
                      <a:pt x="33" y="0"/>
                    </a:lnTo>
                    <a:lnTo>
                      <a:pt x="210" y="2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111">
                <a:extLst>
                  <a:ext uri="{FF2B5EF4-FFF2-40B4-BE49-F238E27FC236}">
                    <a16:creationId xmlns:a16="http://schemas.microsoft.com/office/drawing/2014/main" id="{F86FC901-B42D-084A-B428-0C43996371F9}"/>
                  </a:ext>
                </a:extLst>
              </p:cNvPr>
              <p:cNvSpPr>
                <a:spLocks noEditPoints="1"/>
              </p:cNvSpPr>
              <p:nvPr/>
            </p:nvSpPr>
            <p:spPr bwMode="auto">
              <a:xfrm>
                <a:off x="6227763" y="2676526"/>
                <a:ext cx="457200" cy="487363"/>
              </a:xfrm>
              <a:custGeom>
                <a:avLst/>
                <a:gdLst>
                  <a:gd name="T0" fmla="*/ 52 w 288"/>
                  <a:gd name="T1" fmla="*/ 307 h 307"/>
                  <a:gd name="T2" fmla="*/ 0 w 288"/>
                  <a:gd name="T3" fmla="*/ 307 h 307"/>
                  <a:gd name="T4" fmla="*/ 123 w 288"/>
                  <a:gd name="T5" fmla="*/ 0 h 307"/>
                  <a:gd name="T6" fmla="*/ 165 w 288"/>
                  <a:gd name="T7" fmla="*/ 0 h 307"/>
                  <a:gd name="T8" fmla="*/ 288 w 288"/>
                  <a:gd name="T9" fmla="*/ 307 h 307"/>
                  <a:gd name="T10" fmla="*/ 236 w 288"/>
                  <a:gd name="T11" fmla="*/ 307 h 307"/>
                  <a:gd name="T12" fmla="*/ 208 w 288"/>
                  <a:gd name="T13" fmla="*/ 235 h 307"/>
                  <a:gd name="T14" fmla="*/ 78 w 288"/>
                  <a:gd name="T15" fmla="*/ 235 h 307"/>
                  <a:gd name="T16" fmla="*/ 52 w 288"/>
                  <a:gd name="T17" fmla="*/ 307 h 307"/>
                  <a:gd name="T18" fmla="*/ 142 w 288"/>
                  <a:gd name="T19" fmla="*/ 57 h 307"/>
                  <a:gd name="T20" fmla="*/ 92 w 288"/>
                  <a:gd name="T21" fmla="*/ 194 h 307"/>
                  <a:gd name="T22" fmla="*/ 193 w 288"/>
                  <a:gd name="T23" fmla="*/ 194 h 307"/>
                  <a:gd name="T24" fmla="*/ 142 w 288"/>
                  <a:gd name="T25" fmla="*/ 5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307">
                    <a:moveTo>
                      <a:pt x="52" y="307"/>
                    </a:moveTo>
                    <a:lnTo>
                      <a:pt x="0" y="307"/>
                    </a:lnTo>
                    <a:lnTo>
                      <a:pt x="123" y="0"/>
                    </a:lnTo>
                    <a:lnTo>
                      <a:pt x="165" y="0"/>
                    </a:lnTo>
                    <a:lnTo>
                      <a:pt x="288" y="307"/>
                    </a:lnTo>
                    <a:lnTo>
                      <a:pt x="236" y="307"/>
                    </a:lnTo>
                    <a:lnTo>
                      <a:pt x="208" y="235"/>
                    </a:lnTo>
                    <a:lnTo>
                      <a:pt x="78" y="235"/>
                    </a:lnTo>
                    <a:lnTo>
                      <a:pt x="52" y="307"/>
                    </a:lnTo>
                    <a:close/>
                    <a:moveTo>
                      <a:pt x="142" y="57"/>
                    </a:moveTo>
                    <a:lnTo>
                      <a:pt x="92" y="194"/>
                    </a:lnTo>
                    <a:lnTo>
                      <a:pt x="193" y="194"/>
                    </a:lnTo>
                    <a:lnTo>
                      <a:pt x="142"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 name="Freeform 112">
                <a:extLst>
                  <a:ext uri="{FF2B5EF4-FFF2-40B4-BE49-F238E27FC236}">
                    <a16:creationId xmlns:a16="http://schemas.microsoft.com/office/drawing/2014/main" id="{24FFA971-6531-0D4B-8E8B-4B28A435A98B}"/>
                  </a:ext>
                </a:extLst>
              </p:cNvPr>
              <p:cNvSpPr>
                <a:spLocks/>
              </p:cNvSpPr>
              <p:nvPr/>
            </p:nvSpPr>
            <p:spPr bwMode="auto">
              <a:xfrm>
                <a:off x="6732588" y="2676526"/>
                <a:ext cx="338138" cy="487363"/>
              </a:xfrm>
              <a:custGeom>
                <a:avLst/>
                <a:gdLst>
                  <a:gd name="T0" fmla="*/ 0 w 90"/>
                  <a:gd name="T1" fmla="*/ 0 h 128"/>
                  <a:gd name="T2" fmla="*/ 36 w 90"/>
                  <a:gd name="T3" fmla="*/ 0 h 128"/>
                  <a:gd name="T4" fmla="*/ 73 w 90"/>
                  <a:gd name="T5" fmla="*/ 8 h 128"/>
                  <a:gd name="T6" fmla="*/ 90 w 90"/>
                  <a:gd name="T7" fmla="*/ 42 h 128"/>
                  <a:gd name="T8" fmla="*/ 83 w 90"/>
                  <a:gd name="T9" fmla="*/ 66 h 128"/>
                  <a:gd name="T10" fmla="*/ 58 w 90"/>
                  <a:gd name="T11" fmla="*/ 80 h 128"/>
                  <a:gd name="T12" fmla="*/ 88 w 90"/>
                  <a:gd name="T13" fmla="*/ 128 h 128"/>
                  <a:gd name="T14" fmla="*/ 67 w 90"/>
                  <a:gd name="T15" fmla="*/ 128 h 128"/>
                  <a:gd name="T16" fmla="*/ 32 w 90"/>
                  <a:gd name="T17" fmla="*/ 70 h 128"/>
                  <a:gd name="T18" fmla="*/ 36 w 90"/>
                  <a:gd name="T19" fmla="*/ 70 h 128"/>
                  <a:gd name="T20" fmla="*/ 62 w 90"/>
                  <a:gd name="T21" fmla="*/ 65 h 128"/>
                  <a:gd name="T22" fmla="*/ 70 w 90"/>
                  <a:gd name="T23" fmla="*/ 44 h 128"/>
                  <a:gd name="T24" fmla="*/ 59 w 90"/>
                  <a:gd name="T25" fmla="*/ 22 h 128"/>
                  <a:gd name="T26" fmla="*/ 38 w 90"/>
                  <a:gd name="T27" fmla="*/ 18 h 128"/>
                  <a:gd name="T28" fmla="*/ 20 w 90"/>
                  <a:gd name="T29" fmla="*/ 18 h 128"/>
                  <a:gd name="T30" fmla="*/ 20 w 90"/>
                  <a:gd name="T31" fmla="*/ 128 h 128"/>
                  <a:gd name="T32" fmla="*/ 0 w 90"/>
                  <a:gd name="T33" fmla="*/ 128 h 128"/>
                  <a:gd name="T34" fmla="*/ 0 w 90"/>
                  <a:gd name="T3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 h="128">
                    <a:moveTo>
                      <a:pt x="0" y="0"/>
                    </a:moveTo>
                    <a:cubicBezTo>
                      <a:pt x="36" y="0"/>
                      <a:pt x="36" y="0"/>
                      <a:pt x="36" y="0"/>
                    </a:cubicBezTo>
                    <a:cubicBezTo>
                      <a:pt x="56" y="0"/>
                      <a:pt x="66" y="3"/>
                      <a:pt x="73" y="8"/>
                    </a:cubicBezTo>
                    <a:cubicBezTo>
                      <a:pt x="84" y="14"/>
                      <a:pt x="90" y="28"/>
                      <a:pt x="90" y="42"/>
                    </a:cubicBezTo>
                    <a:cubicBezTo>
                      <a:pt x="90" y="51"/>
                      <a:pt x="88" y="60"/>
                      <a:pt x="83" y="66"/>
                    </a:cubicBezTo>
                    <a:cubicBezTo>
                      <a:pt x="76" y="76"/>
                      <a:pt x="68" y="79"/>
                      <a:pt x="58" y="80"/>
                    </a:cubicBezTo>
                    <a:cubicBezTo>
                      <a:pt x="88" y="128"/>
                      <a:pt x="88" y="128"/>
                      <a:pt x="88" y="128"/>
                    </a:cubicBezTo>
                    <a:cubicBezTo>
                      <a:pt x="67" y="128"/>
                      <a:pt x="67" y="128"/>
                      <a:pt x="67" y="128"/>
                    </a:cubicBezTo>
                    <a:cubicBezTo>
                      <a:pt x="32" y="70"/>
                      <a:pt x="32" y="70"/>
                      <a:pt x="32" y="70"/>
                    </a:cubicBezTo>
                    <a:cubicBezTo>
                      <a:pt x="36" y="70"/>
                      <a:pt x="36" y="70"/>
                      <a:pt x="36" y="70"/>
                    </a:cubicBezTo>
                    <a:cubicBezTo>
                      <a:pt x="45" y="70"/>
                      <a:pt x="56" y="70"/>
                      <a:pt x="62" y="65"/>
                    </a:cubicBezTo>
                    <a:cubicBezTo>
                      <a:pt x="67" y="59"/>
                      <a:pt x="70" y="52"/>
                      <a:pt x="70" y="44"/>
                    </a:cubicBezTo>
                    <a:cubicBezTo>
                      <a:pt x="70" y="35"/>
                      <a:pt x="66" y="27"/>
                      <a:pt x="59" y="22"/>
                    </a:cubicBezTo>
                    <a:cubicBezTo>
                      <a:pt x="54" y="19"/>
                      <a:pt x="47" y="18"/>
                      <a:pt x="38" y="18"/>
                    </a:cubicBezTo>
                    <a:cubicBezTo>
                      <a:pt x="20" y="18"/>
                      <a:pt x="20" y="18"/>
                      <a:pt x="20" y="18"/>
                    </a:cubicBezTo>
                    <a:cubicBezTo>
                      <a:pt x="20" y="128"/>
                      <a:pt x="20" y="128"/>
                      <a:pt x="20" y="128"/>
                    </a:cubicBezTo>
                    <a:cubicBezTo>
                      <a:pt x="0" y="128"/>
                      <a:pt x="0" y="128"/>
                      <a:pt x="0" y="128"/>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113">
                <a:extLst>
                  <a:ext uri="{FF2B5EF4-FFF2-40B4-BE49-F238E27FC236}">
                    <a16:creationId xmlns:a16="http://schemas.microsoft.com/office/drawing/2014/main" id="{BC401283-FA39-8543-8F41-577E559A1779}"/>
                  </a:ext>
                </a:extLst>
              </p:cNvPr>
              <p:cNvSpPr>
                <a:spLocks/>
              </p:cNvSpPr>
              <p:nvPr/>
            </p:nvSpPr>
            <p:spPr bwMode="auto">
              <a:xfrm>
                <a:off x="7104063" y="2668588"/>
                <a:ext cx="314325" cy="503238"/>
              </a:xfrm>
              <a:custGeom>
                <a:avLst/>
                <a:gdLst>
                  <a:gd name="T0" fmla="*/ 21 w 84"/>
                  <a:gd name="T1" fmla="*/ 92 h 132"/>
                  <a:gd name="T2" fmla="*/ 42 w 84"/>
                  <a:gd name="T3" fmla="*/ 115 h 132"/>
                  <a:gd name="T4" fmla="*/ 63 w 84"/>
                  <a:gd name="T5" fmla="*/ 94 h 132"/>
                  <a:gd name="T6" fmla="*/ 35 w 84"/>
                  <a:gd name="T7" fmla="*/ 71 h 132"/>
                  <a:gd name="T8" fmla="*/ 3 w 84"/>
                  <a:gd name="T9" fmla="*/ 36 h 132"/>
                  <a:gd name="T10" fmla="*/ 43 w 84"/>
                  <a:gd name="T11" fmla="*/ 0 h 132"/>
                  <a:gd name="T12" fmla="*/ 81 w 84"/>
                  <a:gd name="T13" fmla="*/ 35 h 132"/>
                  <a:gd name="T14" fmla="*/ 61 w 84"/>
                  <a:gd name="T15" fmla="*/ 35 h 132"/>
                  <a:gd name="T16" fmla="*/ 42 w 84"/>
                  <a:gd name="T17" fmla="*/ 17 h 132"/>
                  <a:gd name="T18" fmla="*/ 23 w 84"/>
                  <a:gd name="T19" fmla="*/ 35 h 132"/>
                  <a:gd name="T20" fmla="*/ 53 w 84"/>
                  <a:gd name="T21" fmla="*/ 58 h 132"/>
                  <a:gd name="T22" fmla="*/ 84 w 84"/>
                  <a:gd name="T23" fmla="*/ 93 h 132"/>
                  <a:gd name="T24" fmla="*/ 42 w 84"/>
                  <a:gd name="T25" fmla="*/ 132 h 132"/>
                  <a:gd name="T26" fmla="*/ 0 w 84"/>
                  <a:gd name="T27" fmla="*/ 92 h 132"/>
                  <a:gd name="T28" fmla="*/ 21 w 84"/>
                  <a:gd name="T29" fmla="*/ 9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132">
                    <a:moveTo>
                      <a:pt x="21" y="92"/>
                    </a:moveTo>
                    <a:cubicBezTo>
                      <a:pt x="22" y="111"/>
                      <a:pt x="36" y="115"/>
                      <a:pt x="42" y="115"/>
                    </a:cubicBezTo>
                    <a:cubicBezTo>
                      <a:pt x="54" y="115"/>
                      <a:pt x="63" y="106"/>
                      <a:pt x="63" y="94"/>
                    </a:cubicBezTo>
                    <a:cubicBezTo>
                      <a:pt x="63" y="80"/>
                      <a:pt x="51" y="77"/>
                      <a:pt x="35" y="71"/>
                    </a:cubicBezTo>
                    <a:cubicBezTo>
                      <a:pt x="25" y="68"/>
                      <a:pt x="3" y="60"/>
                      <a:pt x="3" y="36"/>
                    </a:cubicBezTo>
                    <a:cubicBezTo>
                      <a:pt x="2" y="13"/>
                      <a:pt x="23" y="0"/>
                      <a:pt x="43" y="0"/>
                    </a:cubicBezTo>
                    <a:cubicBezTo>
                      <a:pt x="59" y="0"/>
                      <a:pt x="80" y="8"/>
                      <a:pt x="81" y="35"/>
                    </a:cubicBezTo>
                    <a:cubicBezTo>
                      <a:pt x="61" y="35"/>
                      <a:pt x="61" y="35"/>
                      <a:pt x="61" y="35"/>
                    </a:cubicBezTo>
                    <a:cubicBezTo>
                      <a:pt x="60" y="28"/>
                      <a:pt x="57" y="17"/>
                      <a:pt x="42" y="17"/>
                    </a:cubicBezTo>
                    <a:cubicBezTo>
                      <a:pt x="32" y="17"/>
                      <a:pt x="23" y="24"/>
                      <a:pt x="23" y="35"/>
                    </a:cubicBezTo>
                    <a:cubicBezTo>
                      <a:pt x="23" y="47"/>
                      <a:pt x="32" y="50"/>
                      <a:pt x="53" y="58"/>
                    </a:cubicBezTo>
                    <a:cubicBezTo>
                      <a:pt x="69" y="65"/>
                      <a:pt x="84" y="73"/>
                      <a:pt x="84" y="93"/>
                    </a:cubicBezTo>
                    <a:cubicBezTo>
                      <a:pt x="84" y="114"/>
                      <a:pt x="70" y="132"/>
                      <a:pt x="42" y="132"/>
                    </a:cubicBezTo>
                    <a:cubicBezTo>
                      <a:pt x="17" y="132"/>
                      <a:pt x="1" y="117"/>
                      <a:pt x="0" y="92"/>
                    </a:cubicBezTo>
                    <a:lnTo>
                      <a:pt x="21"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 name="Freeform 114">
                <a:extLst>
                  <a:ext uri="{FF2B5EF4-FFF2-40B4-BE49-F238E27FC236}">
                    <a16:creationId xmlns:a16="http://schemas.microsoft.com/office/drawing/2014/main" id="{4B0DF274-64FD-8647-8AB2-2EAF5310C385}"/>
                  </a:ext>
                </a:extLst>
              </p:cNvPr>
              <p:cNvSpPr>
                <a:spLocks/>
              </p:cNvSpPr>
              <p:nvPr/>
            </p:nvSpPr>
            <p:spPr bwMode="auto">
              <a:xfrm>
                <a:off x="5314950" y="2862263"/>
                <a:ext cx="134938" cy="301625"/>
              </a:xfrm>
              <a:custGeom>
                <a:avLst/>
                <a:gdLst>
                  <a:gd name="T0" fmla="*/ 23 w 85"/>
                  <a:gd name="T1" fmla="*/ 75 h 190"/>
                  <a:gd name="T2" fmla="*/ 0 w 85"/>
                  <a:gd name="T3" fmla="*/ 75 h 190"/>
                  <a:gd name="T4" fmla="*/ 4 w 85"/>
                  <a:gd name="T5" fmla="*/ 48 h 190"/>
                  <a:gd name="T6" fmla="*/ 28 w 85"/>
                  <a:gd name="T7" fmla="*/ 48 h 190"/>
                  <a:gd name="T8" fmla="*/ 37 w 85"/>
                  <a:gd name="T9" fmla="*/ 0 h 190"/>
                  <a:gd name="T10" fmla="*/ 70 w 85"/>
                  <a:gd name="T11" fmla="*/ 0 h 190"/>
                  <a:gd name="T12" fmla="*/ 61 w 85"/>
                  <a:gd name="T13" fmla="*/ 48 h 190"/>
                  <a:gd name="T14" fmla="*/ 85 w 85"/>
                  <a:gd name="T15" fmla="*/ 48 h 190"/>
                  <a:gd name="T16" fmla="*/ 80 w 85"/>
                  <a:gd name="T17" fmla="*/ 75 h 190"/>
                  <a:gd name="T18" fmla="*/ 56 w 85"/>
                  <a:gd name="T19" fmla="*/ 75 h 190"/>
                  <a:gd name="T20" fmla="*/ 35 w 85"/>
                  <a:gd name="T21" fmla="*/ 190 h 190"/>
                  <a:gd name="T22" fmla="*/ 2 w 85"/>
                  <a:gd name="T23" fmla="*/ 190 h 190"/>
                  <a:gd name="T24" fmla="*/ 23 w 85"/>
                  <a:gd name="T25"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90">
                    <a:moveTo>
                      <a:pt x="23" y="75"/>
                    </a:moveTo>
                    <a:lnTo>
                      <a:pt x="0" y="75"/>
                    </a:lnTo>
                    <a:lnTo>
                      <a:pt x="4" y="48"/>
                    </a:lnTo>
                    <a:lnTo>
                      <a:pt x="28" y="48"/>
                    </a:lnTo>
                    <a:lnTo>
                      <a:pt x="37" y="0"/>
                    </a:lnTo>
                    <a:lnTo>
                      <a:pt x="70" y="0"/>
                    </a:lnTo>
                    <a:lnTo>
                      <a:pt x="61" y="48"/>
                    </a:lnTo>
                    <a:lnTo>
                      <a:pt x="85" y="48"/>
                    </a:lnTo>
                    <a:lnTo>
                      <a:pt x="80" y="75"/>
                    </a:lnTo>
                    <a:lnTo>
                      <a:pt x="56" y="75"/>
                    </a:lnTo>
                    <a:lnTo>
                      <a:pt x="35" y="190"/>
                    </a:lnTo>
                    <a:lnTo>
                      <a:pt x="2" y="190"/>
                    </a:lnTo>
                    <a:lnTo>
                      <a:pt x="23"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115">
                <a:extLst>
                  <a:ext uri="{FF2B5EF4-FFF2-40B4-BE49-F238E27FC236}">
                    <a16:creationId xmlns:a16="http://schemas.microsoft.com/office/drawing/2014/main" id="{341223DE-D0A8-F847-B155-ECCF8F88711E}"/>
                  </a:ext>
                </a:extLst>
              </p:cNvPr>
              <p:cNvSpPr>
                <a:spLocks/>
              </p:cNvSpPr>
              <p:nvPr/>
            </p:nvSpPr>
            <p:spPr bwMode="auto">
              <a:xfrm>
                <a:off x="5670550" y="2676526"/>
                <a:ext cx="504825" cy="487363"/>
              </a:xfrm>
              <a:custGeom>
                <a:avLst/>
                <a:gdLst>
                  <a:gd name="T0" fmla="*/ 135 w 135"/>
                  <a:gd name="T1" fmla="*/ 128 h 128"/>
                  <a:gd name="T2" fmla="*/ 135 w 135"/>
                  <a:gd name="T3" fmla="*/ 0 h 128"/>
                  <a:gd name="T4" fmla="*/ 107 w 135"/>
                  <a:gd name="T5" fmla="*/ 0 h 128"/>
                  <a:gd name="T6" fmla="*/ 68 w 135"/>
                  <a:gd name="T7" fmla="*/ 99 h 128"/>
                  <a:gd name="T8" fmla="*/ 28 w 135"/>
                  <a:gd name="T9" fmla="*/ 1 h 128"/>
                  <a:gd name="T10" fmla="*/ 0 w 135"/>
                  <a:gd name="T11" fmla="*/ 1 h 128"/>
                  <a:gd name="T12" fmla="*/ 0 w 135"/>
                  <a:gd name="T13" fmla="*/ 66 h 128"/>
                  <a:gd name="T14" fmla="*/ 3 w 135"/>
                  <a:gd name="T15" fmla="*/ 70 h 128"/>
                  <a:gd name="T16" fmla="*/ 11 w 135"/>
                  <a:gd name="T17" fmla="*/ 100 h 128"/>
                  <a:gd name="T18" fmla="*/ 0 w 135"/>
                  <a:gd name="T19" fmla="*/ 122 h 128"/>
                  <a:gd name="T20" fmla="*/ 0 w 135"/>
                  <a:gd name="T21" fmla="*/ 128 h 128"/>
                  <a:gd name="T22" fmla="*/ 19 w 135"/>
                  <a:gd name="T23" fmla="*/ 128 h 128"/>
                  <a:gd name="T24" fmla="*/ 18 w 135"/>
                  <a:gd name="T25" fmla="*/ 21 h 128"/>
                  <a:gd name="T26" fmla="*/ 61 w 135"/>
                  <a:gd name="T27" fmla="*/ 128 h 128"/>
                  <a:gd name="T28" fmla="*/ 74 w 135"/>
                  <a:gd name="T29" fmla="*/ 128 h 128"/>
                  <a:gd name="T30" fmla="*/ 116 w 135"/>
                  <a:gd name="T31" fmla="*/ 20 h 128"/>
                  <a:gd name="T32" fmla="*/ 116 w 135"/>
                  <a:gd name="T33" fmla="*/ 128 h 128"/>
                  <a:gd name="T34" fmla="*/ 135 w 135"/>
                  <a:gd name="T35"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5" h="128">
                    <a:moveTo>
                      <a:pt x="135" y="128"/>
                    </a:moveTo>
                    <a:cubicBezTo>
                      <a:pt x="135" y="0"/>
                      <a:pt x="135" y="0"/>
                      <a:pt x="135" y="0"/>
                    </a:cubicBezTo>
                    <a:cubicBezTo>
                      <a:pt x="107" y="0"/>
                      <a:pt x="107" y="0"/>
                      <a:pt x="107" y="0"/>
                    </a:cubicBezTo>
                    <a:cubicBezTo>
                      <a:pt x="68" y="99"/>
                      <a:pt x="68" y="99"/>
                      <a:pt x="68" y="99"/>
                    </a:cubicBezTo>
                    <a:cubicBezTo>
                      <a:pt x="28" y="1"/>
                      <a:pt x="28" y="1"/>
                      <a:pt x="28" y="1"/>
                    </a:cubicBezTo>
                    <a:cubicBezTo>
                      <a:pt x="0" y="1"/>
                      <a:pt x="0" y="1"/>
                      <a:pt x="0" y="1"/>
                    </a:cubicBezTo>
                    <a:cubicBezTo>
                      <a:pt x="0" y="66"/>
                      <a:pt x="0" y="66"/>
                      <a:pt x="0" y="66"/>
                    </a:cubicBezTo>
                    <a:cubicBezTo>
                      <a:pt x="1" y="68"/>
                      <a:pt x="2" y="69"/>
                      <a:pt x="3" y="70"/>
                    </a:cubicBezTo>
                    <a:cubicBezTo>
                      <a:pt x="10" y="78"/>
                      <a:pt x="13" y="89"/>
                      <a:pt x="11" y="100"/>
                    </a:cubicBezTo>
                    <a:cubicBezTo>
                      <a:pt x="9" y="108"/>
                      <a:pt x="6" y="115"/>
                      <a:pt x="0" y="122"/>
                    </a:cubicBezTo>
                    <a:cubicBezTo>
                      <a:pt x="0" y="128"/>
                      <a:pt x="0" y="128"/>
                      <a:pt x="0" y="128"/>
                    </a:cubicBezTo>
                    <a:cubicBezTo>
                      <a:pt x="19" y="128"/>
                      <a:pt x="19" y="128"/>
                      <a:pt x="19" y="128"/>
                    </a:cubicBezTo>
                    <a:cubicBezTo>
                      <a:pt x="18" y="21"/>
                      <a:pt x="18" y="21"/>
                      <a:pt x="18" y="21"/>
                    </a:cubicBezTo>
                    <a:cubicBezTo>
                      <a:pt x="61" y="128"/>
                      <a:pt x="61" y="128"/>
                      <a:pt x="61" y="128"/>
                    </a:cubicBezTo>
                    <a:cubicBezTo>
                      <a:pt x="74" y="128"/>
                      <a:pt x="74" y="128"/>
                      <a:pt x="74" y="128"/>
                    </a:cubicBezTo>
                    <a:cubicBezTo>
                      <a:pt x="116" y="20"/>
                      <a:pt x="116" y="20"/>
                      <a:pt x="116" y="20"/>
                    </a:cubicBezTo>
                    <a:cubicBezTo>
                      <a:pt x="116" y="128"/>
                      <a:pt x="116" y="128"/>
                      <a:pt x="116" y="128"/>
                    </a:cubicBezTo>
                    <a:lnTo>
                      <a:pt x="135"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116">
                <a:extLst>
                  <a:ext uri="{FF2B5EF4-FFF2-40B4-BE49-F238E27FC236}">
                    <a16:creationId xmlns:a16="http://schemas.microsoft.com/office/drawing/2014/main" id="{360663C0-2903-FB4C-B2C3-ADEA31727A55}"/>
                  </a:ext>
                </a:extLst>
              </p:cNvPr>
              <p:cNvSpPr>
                <a:spLocks noEditPoints="1"/>
              </p:cNvSpPr>
              <p:nvPr/>
            </p:nvSpPr>
            <p:spPr bwMode="auto">
              <a:xfrm>
                <a:off x="5426075" y="2932113"/>
                <a:ext cx="258763" cy="234950"/>
              </a:xfrm>
              <a:custGeom>
                <a:avLst/>
                <a:gdLst>
                  <a:gd name="T0" fmla="*/ 3 w 69"/>
                  <a:gd name="T1" fmla="*/ 31 h 62"/>
                  <a:gd name="T2" fmla="*/ 40 w 69"/>
                  <a:gd name="T3" fmla="*/ 0 h 62"/>
                  <a:gd name="T4" fmla="*/ 66 w 69"/>
                  <a:gd name="T5" fmla="*/ 31 h 62"/>
                  <a:gd name="T6" fmla="*/ 29 w 69"/>
                  <a:gd name="T7" fmla="*/ 62 h 62"/>
                  <a:gd name="T8" fmla="*/ 3 w 69"/>
                  <a:gd name="T9" fmla="*/ 31 h 62"/>
                  <a:gd name="T10" fmla="*/ 17 w 69"/>
                  <a:gd name="T11" fmla="*/ 31 h 62"/>
                  <a:gd name="T12" fmla="*/ 31 w 69"/>
                  <a:gd name="T13" fmla="*/ 49 h 62"/>
                  <a:gd name="T14" fmla="*/ 52 w 69"/>
                  <a:gd name="T15" fmla="*/ 31 h 62"/>
                  <a:gd name="T16" fmla="*/ 38 w 69"/>
                  <a:gd name="T17" fmla="*/ 13 h 62"/>
                  <a:gd name="T18" fmla="*/ 17 w 69"/>
                  <a:gd name="T19" fmla="*/ 3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 h="62">
                    <a:moveTo>
                      <a:pt x="3" y="31"/>
                    </a:moveTo>
                    <a:cubicBezTo>
                      <a:pt x="6" y="16"/>
                      <a:pt x="20" y="0"/>
                      <a:pt x="40" y="0"/>
                    </a:cubicBezTo>
                    <a:cubicBezTo>
                      <a:pt x="61" y="0"/>
                      <a:pt x="69" y="16"/>
                      <a:pt x="66" y="31"/>
                    </a:cubicBezTo>
                    <a:cubicBezTo>
                      <a:pt x="63" y="47"/>
                      <a:pt x="49" y="62"/>
                      <a:pt x="29" y="62"/>
                    </a:cubicBezTo>
                    <a:cubicBezTo>
                      <a:pt x="8" y="62"/>
                      <a:pt x="0" y="47"/>
                      <a:pt x="3" y="31"/>
                    </a:cubicBezTo>
                    <a:close/>
                    <a:moveTo>
                      <a:pt x="17" y="31"/>
                    </a:moveTo>
                    <a:cubicBezTo>
                      <a:pt x="15" y="42"/>
                      <a:pt x="22" y="49"/>
                      <a:pt x="31" y="49"/>
                    </a:cubicBezTo>
                    <a:cubicBezTo>
                      <a:pt x="41" y="49"/>
                      <a:pt x="50" y="42"/>
                      <a:pt x="52" y="31"/>
                    </a:cubicBezTo>
                    <a:cubicBezTo>
                      <a:pt x="54" y="21"/>
                      <a:pt x="48" y="13"/>
                      <a:pt x="38" y="13"/>
                    </a:cubicBezTo>
                    <a:cubicBezTo>
                      <a:pt x="28" y="13"/>
                      <a:pt x="19" y="21"/>
                      <a:pt x="17"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grpSp>
    </p:spTree>
    <p:extLst>
      <p:ext uri="{BB962C8B-B14F-4D97-AF65-F5344CB8AC3E}">
        <p14:creationId xmlns:p14="http://schemas.microsoft.com/office/powerpoint/2010/main" val="2911443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4901938" y="1104144"/>
            <a:ext cx="6678105" cy="646331"/>
          </a:xfrm>
        </p:spPr>
        <p:txBody>
          <a:bodyPr>
            <a:spAutoFit/>
          </a:body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4901939" y="2214710"/>
            <a:ext cx="6678104" cy="1623008"/>
          </a:xfrm>
        </p:spPr>
        <p:txBody>
          <a:bodyPr>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66955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 preserve="1">
  <p:cSld name="1_Title and Content">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AC544F54-F6AA-DE4C-84AD-5C670137B542}"/>
              </a:ext>
            </a:extLst>
          </p:cNvPr>
          <p:cNvPicPr>
            <a:picLocks noChangeAspect="1"/>
          </p:cNvPicPr>
          <p:nvPr userDrawn="1"/>
        </p:nvPicPr>
        <p:blipFill>
          <a:blip r:embed="rId2"/>
          <a:stretch>
            <a:fillRect/>
          </a:stretch>
        </p:blipFill>
        <p:spPr>
          <a:xfrm>
            <a:off x="0" y="0"/>
            <a:ext cx="2730500" cy="6858000"/>
          </a:xfrm>
          <a:prstGeom prst="rect">
            <a:avLst/>
          </a:prstGeom>
        </p:spPr>
      </p:pic>
      <p:sp>
        <p:nvSpPr>
          <p:cNvPr id="18" name="Rectangle 17">
            <a:extLst>
              <a:ext uri="{FF2B5EF4-FFF2-40B4-BE49-F238E27FC236}">
                <a16:creationId xmlns:a16="http://schemas.microsoft.com/office/drawing/2014/main" id="{CE69C0A2-BCB9-104A-B5D0-25A86EE07CD5}"/>
              </a:ext>
            </a:extLst>
          </p:cNvPr>
          <p:cNvSpPr/>
          <p:nvPr userDrawn="1"/>
        </p:nvSpPr>
        <p:spPr>
          <a:xfrm>
            <a:off x="996179" y="-70536"/>
            <a:ext cx="2936240"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5">
            <a:extLst>
              <a:ext uri="{FF2B5EF4-FFF2-40B4-BE49-F238E27FC236}">
                <a16:creationId xmlns:a16="http://schemas.microsoft.com/office/drawing/2014/main" id="{DE2DF47A-D431-2C41-B382-D818556703BB}"/>
              </a:ext>
            </a:extLst>
          </p:cNvPr>
          <p:cNvSpPr>
            <a:spLocks/>
          </p:cNvSpPr>
          <p:nvPr userDrawn="1"/>
        </p:nvSpPr>
        <p:spPr bwMode="auto">
          <a:xfrm>
            <a:off x="-461912" y="0"/>
            <a:ext cx="12653912" cy="6858000"/>
          </a:xfrm>
          <a:custGeom>
            <a:avLst/>
            <a:gdLst>
              <a:gd name="T0" fmla="*/ 1003 w 3986"/>
              <a:gd name="T1" fmla="*/ 0 h 2160"/>
              <a:gd name="T2" fmla="*/ 561 w 3986"/>
              <a:gd name="T3" fmla="*/ 1933 h 2160"/>
              <a:gd name="T4" fmla="*/ 368 w 3986"/>
              <a:gd name="T5" fmla="*/ 0 h 2160"/>
              <a:gd name="T6" fmla="*/ 277 w 3986"/>
              <a:gd name="T7" fmla="*/ 0 h 2160"/>
              <a:gd name="T8" fmla="*/ 146 w 3986"/>
              <a:gd name="T9" fmla="*/ 530 h 2160"/>
              <a:gd name="T10" fmla="*/ 146 w 3986"/>
              <a:gd name="T11" fmla="*/ 929 h 2160"/>
              <a:gd name="T12" fmla="*/ 507 w 3986"/>
              <a:gd name="T13" fmla="*/ 1903 h 2160"/>
              <a:gd name="T14" fmla="*/ 743 w 3986"/>
              <a:gd name="T15" fmla="*/ 2160 h 2160"/>
              <a:gd name="T16" fmla="*/ 3986 w 3986"/>
              <a:gd name="T17" fmla="*/ 2160 h 2160"/>
              <a:gd name="T18" fmla="*/ 3986 w 3986"/>
              <a:gd name="T19" fmla="*/ 0 h 2160"/>
              <a:gd name="T20" fmla="*/ 1003 w 3986"/>
              <a:gd name="T21" fmla="*/ 0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6" h="2160">
                <a:moveTo>
                  <a:pt x="1003" y="0"/>
                </a:moveTo>
                <a:cubicBezTo>
                  <a:pt x="0" y="904"/>
                  <a:pt x="561" y="1933"/>
                  <a:pt x="561" y="1933"/>
                </a:cubicBezTo>
                <a:cubicBezTo>
                  <a:pt x="48" y="1139"/>
                  <a:pt x="153" y="463"/>
                  <a:pt x="368" y="0"/>
                </a:cubicBezTo>
                <a:cubicBezTo>
                  <a:pt x="277" y="0"/>
                  <a:pt x="277" y="0"/>
                  <a:pt x="277" y="0"/>
                </a:cubicBezTo>
                <a:cubicBezTo>
                  <a:pt x="204" y="184"/>
                  <a:pt x="163" y="362"/>
                  <a:pt x="146" y="530"/>
                </a:cubicBezTo>
                <a:cubicBezTo>
                  <a:pt x="146" y="929"/>
                  <a:pt x="146" y="929"/>
                  <a:pt x="146" y="929"/>
                </a:cubicBezTo>
                <a:cubicBezTo>
                  <a:pt x="206" y="1513"/>
                  <a:pt x="507" y="1903"/>
                  <a:pt x="507" y="1903"/>
                </a:cubicBezTo>
                <a:cubicBezTo>
                  <a:pt x="585" y="1999"/>
                  <a:pt x="665" y="2085"/>
                  <a:pt x="743" y="2160"/>
                </a:cubicBezTo>
                <a:cubicBezTo>
                  <a:pt x="744" y="2160"/>
                  <a:pt x="3986" y="2160"/>
                  <a:pt x="3986" y="2160"/>
                </a:cubicBezTo>
                <a:cubicBezTo>
                  <a:pt x="3986" y="0"/>
                  <a:pt x="3986" y="0"/>
                  <a:pt x="3986" y="0"/>
                </a:cubicBezTo>
                <a:lnTo>
                  <a:pt x="1003"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2328422" y="1104144"/>
            <a:ext cx="9025378" cy="646331"/>
          </a:xfrm>
        </p:spPr>
        <p:txBody>
          <a:bodyPr>
            <a:spAutoFit/>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2328422" y="2214710"/>
            <a:ext cx="9251621" cy="1623008"/>
          </a:xfrm>
        </p:spPr>
        <p:txBody>
          <a:bodyPr>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a:xfrm>
            <a:off x="93481" y="6422339"/>
            <a:ext cx="2743200" cy="365125"/>
          </a:xfrm>
        </p:spPr>
        <p:txBody>
          <a:bodyPr/>
          <a:lstStyle/>
          <a:p>
            <a:fld id="{DECC2AD0-9452-684A-9802-A7E12BA97DE7}" type="datetime1">
              <a:rPr lang="en-US" smtClean="0"/>
              <a:t>11/30/2020</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22339"/>
            <a:ext cx="4114800" cy="365125"/>
          </a:xfrm>
        </p:spPr>
        <p:txBody>
          <a:bodyPr/>
          <a:lstStyle>
            <a:lvl1pPr>
              <a:defRPr>
                <a:solidFill>
                  <a:srgbClr val="8FB7EC"/>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399594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bg>
      <p:bgPr>
        <a:solidFill>
          <a:schemeClr val="tx1"/>
        </a:solid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60C756ED-1B77-4C44-BF05-A9B6B2DBB18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8" name="Rectangle 17">
            <a:extLst>
              <a:ext uri="{FF2B5EF4-FFF2-40B4-BE49-F238E27FC236}">
                <a16:creationId xmlns:a16="http://schemas.microsoft.com/office/drawing/2014/main" id="{E87A5B31-DD24-6F4F-861E-6302DC75C5CC}"/>
              </a:ext>
            </a:extLst>
          </p:cNvPr>
          <p:cNvSpPr/>
          <p:nvPr userDrawn="1"/>
        </p:nvSpPr>
        <p:spPr>
          <a:xfrm>
            <a:off x="0" y="0"/>
            <a:ext cx="12192000" cy="6858000"/>
          </a:xfrm>
          <a:prstGeom prst="rect">
            <a:avLst/>
          </a:prstGeom>
          <a:solidFill>
            <a:schemeClr val="bg1">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1920" y="5523"/>
            <a:ext cx="4833728" cy="6852477"/>
          </a:xfrm>
          <a:prstGeom prst="rect">
            <a:avLst/>
          </a:prstGeom>
        </p:spPr>
      </p:pic>
      <p:sp>
        <p:nvSpPr>
          <p:cNvPr id="17" name="Rectangle 16">
            <a:extLst>
              <a:ext uri="{FF2B5EF4-FFF2-40B4-BE49-F238E27FC236}">
                <a16:creationId xmlns:a16="http://schemas.microsoft.com/office/drawing/2014/main" id="{0E1F8DF3-0369-8E4D-AEFC-8406A9BA40EC}"/>
              </a:ext>
            </a:extLst>
          </p:cNvPr>
          <p:cNvSpPr/>
          <p:nvPr userDrawn="1"/>
        </p:nvSpPr>
        <p:spPr>
          <a:xfrm>
            <a:off x="0" y="203200"/>
            <a:ext cx="12192000" cy="61849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960120" y="1104144"/>
            <a:ext cx="10393680" cy="646331"/>
          </a:xfrm>
        </p:spPr>
        <p:txBody>
          <a:bodyPr>
            <a:spAutoFit/>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1005840" y="2271860"/>
            <a:ext cx="10619923" cy="1623008"/>
          </a:xfrm>
        </p:spPr>
        <p:txBody>
          <a:bodyPr>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95BEF5"/>
                </a:solidFill>
              </a:defRPr>
            </a:lvl1pPr>
          </a:lstStyle>
          <a:p>
            <a:fld id="{DECC2AD0-9452-684A-9802-A7E12BA97DE7}" type="datetime1">
              <a:rPr lang="en-US" smtClean="0"/>
              <a:pPr/>
              <a:t>11/30/2020</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a:xfrm>
            <a:off x="4038600" y="6422610"/>
            <a:ext cx="4114800" cy="365125"/>
          </a:xfrm>
        </p:spPr>
        <p:txBody>
          <a:bodyPr/>
          <a:lstStyle>
            <a:lvl1pPr>
              <a:defRPr>
                <a:solidFill>
                  <a:srgbClr val="95BEF5"/>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22339"/>
            <a:ext cx="2743200" cy="365125"/>
          </a:xfrm>
          <a:prstGeom prst="rect">
            <a:avLst/>
          </a:prstGeom>
        </p:spPr>
        <p:txBody>
          <a:bodyPr/>
          <a:lstStyle>
            <a:lvl1pPr>
              <a:defRPr>
                <a:solidFill>
                  <a:srgbClr val="95BEF5"/>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667443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 preserve="1">
  <p:cSld name="4_Title and Content">
    <p:bg>
      <p:bgPr>
        <a:solidFill>
          <a:schemeClr val="tx1"/>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813254C5-9F5C-2146-8E59-C1CAC5D4C8D5}"/>
              </a:ext>
            </a:extLst>
          </p:cNvPr>
          <p:cNvPicPr>
            <a:picLocks noChangeAspect="1"/>
          </p:cNvPicPr>
          <p:nvPr userDrawn="1"/>
        </p:nvPicPr>
        <p:blipFill>
          <a:blip r:embed="rId2"/>
          <a:stretch>
            <a:fillRect/>
          </a:stretch>
        </p:blipFill>
        <p:spPr>
          <a:xfrm>
            <a:off x="0" y="0"/>
            <a:ext cx="12192000" cy="6858000"/>
          </a:xfrm>
          <a:prstGeom prst="rect">
            <a:avLst/>
          </a:prstGeom>
        </p:spPr>
      </p:pic>
      <p:grpSp>
        <p:nvGrpSpPr>
          <p:cNvPr id="22" name="Group 21">
            <a:extLst>
              <a:ext uri="{FF2B5EF4-FFF2-40B4-BE49-F238E27FC236}">
                <a16:creationId xmlns:a16="http://schemas.microsoft.com/office/drawing/2014/main" id="{B5509A0E-31B9-1C4D-A494-5B974C4E7547}"/>
              </a:ext>
            </a:extLst>
          </p:cNvPr>
          <p:cNvGrpSpPr/>
          <p:nvPr userDrawn="1"/>
        </p:nvGrpSpPr>
        <p:grpSpPr>
          <a:xfrm>
            <a:off x="516442" y="-15373"/>
            <a:ext cx="4621246" cy="6873373"/>
            <a:chOff x="8077201" y="2376488"/>
            <a:chExt cx="2759074" cy="4103687"/>
          </a:xfrm>
        </p:grpSpPr>
        <p:sp>
          <p:nvSpPr>
            <p:cNvPr id="23" name="Freeform 16">
              <a:extLst>
                <a:ext uri="{FF2B5EF4-FFF2-40B4-BE49-F238E27FC236}">
                  <a16:creationId xmlns:a16="http://schemas.microsoft.com/office/drawing/2014/main" id="{2FDC10A5-D2C4-9C47-956E-FD8AD8583AE5}"/>
                </a:ext>
              </a:extLst>
            </p:cNvPr>
            <p:cNvSpPr>
              <a:spLocks noEditPoints="1"/>
            </p:cNvSpPr>
            <p:nvPr/>
          </p:nvSpPr>
          <p:spPr bwMode="auto">
            <a:xfrm>
              <a:off x="9251950" y="2376488"/>
              <a:ext cx="1584325" cy="3670300"/>
            </a:xfrm>
            <a:custGeom>
              <a:avLst/>
              <a:gdLst>
                <a:gd name="T0" fmla="*/ 101 w 834"/>
                <a:gd name="T1" fmla="*/ 1317 h 1936"/>
                <a:gd name="T2" fmla="*/ 393 w 834"/>
                <a:gd name="T3" fmla="*/ 1936 h 1936"/>
                <a:gd name="T4" fmla="*/ 238 w 834"/>
                <a:gd name="T5" fmla="*/ 1317 h 1936"/>
                <a:gd name="T6" fmla="*/ 101 w 834"/>
                <a:gd name="T7" fmla="*/ 1317 h 1936"/>
                <a:gd name="T8" fmla="*/ 271 w 834"/>
                <a:gd name="T9" fmla="*/ 919 h 1936"/>
                <a:gd name="T10" fmla="*/ 834 w 834"/>
                <a:gd name="T11" fmla="*/ 3 h 1936"/>
                <a:gd name="T12" fmla="*/ 201 w 834"/>
                <a:gd name="T13" fmla="*/ 0 h 1936"/>
                <a:gd name="T14" fmla="*/ 27 w 834"/>
                <a:gd name="T15" fmla="*/ 919 h 1936"/>
                <a:gd name="T16" fmla="*/ 271 w 834"/>
                <a:gd name="T17" fmla="*/ 919 h 1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936">
                  <a:moveTo>
                    <a:pt x="101" y="1317"/>
                  </a:moveTo>
                  <a:cubicBezTo>
                    <a:pt x="159" y="1513"/>
                    <a:pt x="253" y="1720"/>
                    <a:pt x="393" y="1936"/>
                  </a:cubicBezTo>
                  <a:cubicBezTo>
                    <a:pt x="393" y="1936"/>
                    <a:pt x="254" y="1683"/>
                    <a:pt x="238" y="1317"/>
                  </a:cubicBezTo>
                  <a:lnTo>
                    <a:pt x="101" y="1317"/>
                  </a:lnTo>
                  <a:close/>
                  <a:moveTo>
                    <a:pt x="271" y="919"/>
                  </a:moveTo>
                  <a:cubicBezTo>
                    <a:pt x="335" y="629"/>
                    <a:pt x="495" y="309"/>
                    <a:pt x="834" y="3"/>
                  </a:cubicBezTo>
                  <a:cubicBezTo>
                    <a:pt x="201" y="0"/>
                    <a:pt x="201" y="0"/>
                    <a:pt x="201" y="0"/>
                  </a:cubicBezTo>
                  <a:cubicBezTo>
                    <a:pt x="84" y="249"/>
                    <a:pt x="0" y="561"/>
                    <a:pt x="27" y="919"/>
                  </a:cubicBezTo>
                  <a:lnTo>
                    <a:pt x="271" y="919"/>
                  </a:lnTo>
                  <a:close/>
                </a:path>
              </a:pathLst>
            </a:custGeom>
            <a:gradFill>
              <a:gsLst>
                <a:gs pos="0">
                  <a:srgbClr val="AFD9FF"/>
                </a:gs>
                <a:gs pos="98000">
                  <a:srgbClr val="7AB9FF"/>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a:extLst>
                <a:ext uri="{FF2B5EF4-FFF2-40B4-BE49-F238E27FC236}">
                  <a16:creationId xmlns:a16="http://schemas.microsoft.com/office/drawing/2014/main" id="{A6F074B2-B952-8F42-94B1-A442250D0A46}"/>
                </a:ext>
              </a:extLst>
            </p:cNvPr>
            <p:cNvSpPr>
              <a:spLocks/>
            </p:cNvSpPr>
            <p:nvPr/>
          </p:nvSpPr>
          <p:spPr bwMode="auto">
            <a:xfrm>
              <a:off x="8115300" y="5256213"/>
              <a:ext cx="542925" cy="1222375"/>
            </a:xfrm>
            <a:custGeom>
              <a:avLst/>
              <a:gdLst>
                <a:gd name="T0" fmla="*/ 286 w 286"/>
                <a:gd name="T1" fmla="*/ 645 h 645"/>
                <a:gd name="T2" fmla="*/ 0 w 286"/>
                <a:gd name="T3" fmla="*/ 0 h 645"/>
                <a:gd name="T4" fmla="*/ 166 w 286"/>
                <a:gd name="T5" fmla="*/ 645 h 645"/>
                <a:gd name="T6" fmla="*/ 286 w 286"/>
                <a:gd name="T7" fmla="*/ 645 h 645"/>
              </a:gdLst>
              <a:ahLst/>
              <a:cxnLst>
                <a:cxn ang="0">
                  <a:pos x="T0" y="T1"/>
                </a:cxn>
                <a:cxn ang="0">
                  <a:pos x="T2" y="T3"/>
                </a:cxn>
                <a:cxn ang="0">
                  <a:pos x="T4" y="T5"/>
                </a:cxn>
                <a:cxn ang="0">
                  <a:pos x="T6" y="T7"/>
                </a:cxn>
              </a:cxnLst>
              <a:rect l="0" t="0" r="r" b="b"/>
              <a:pathLst>
                <a:path w="286" h="645">
                  <a:moveTo>
                    <a:pt x="286" y="645"/>
                  </a:moveTo>
                  <a:cubicBezTo>
                    <a:pt x="167" y="471"/>
                    <a:pt x="62" y="257"/>
                    <a:pt x="0" y="0"/>
                  </a:cubicBezTo>
                  <a:cubicBezTo>
                    <a:pt x="0" y="0"/>
                    <a:pt x="14" y="282"/>
                    <a:pt x="166" y="645"/>
                  </a:cubicBezTo>
                  <a:lnTo>
                    <a:pt x="286" y="645"/>
                  </a:lnTo>
                  <a:close/>
                </a:path>
              </a:pathLst>
            </a:custGeom>
            <a:solidFill>
              <a:srgbClr val="AFD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a:extLst>
                <a:ext uri="{FF2B5EF4-FFF2-40B4-BE49-F238E27FC236}">
                  <a16:creationId xmlns:a16="http://schemas.microsoft.com/office/drawing/2014/main" id="{DF7FD87B-4698-8C46-A26E-BAFD2C7E2A0F}"/>
                </a:ext>
              </a:extLst>
            </p:cNvPr>
            <p:cNvSpPr>
              <a:spLocks noEditPoints="1"/>
            </p:cNvSpPr>
            <p:nvPr/>
          </p:nvSpPr>
          <p:spPr bwMode="auto">
            <a:xfrm>
              <a:off x="8077201" y="2382838"/>
              <a:ext cx="2268537" cy="4097337"/>
            </a:xfrm>
            <a:custGeom>
              <a:avLst/>
              <a:gdLst>
                <a:gd name="T0" fmla="*/ 17 w 1195"/>
                <a:gd name="T1" fmla="*/ 1314 h 2162"/>
                <a:gd name="T2" fmla="*/ 363 w 1195"/>
                <a:gd name="T3" fmla="*/ 2161 h 2162"/>
                <a:gd name="T4" fmla="*/ 1195 w 1195"/>
                <a:gd name="T5" fmla="*/ 2161 h 2162"/>
                <a:gd name="T6" fmla="*/ 957 w 1195"/>
                <a:gd name="T7" fmla="*/ 1903 h 2162"/>
                <a:gd name="T8" fmla="*/ 673 w 1195"/>
                <a:gd name="T9" fmla="*/ 1314 h 2162"/>
                <a:gd name="T10" fmla="*/ 17 w 1195"/>
                <a:gd name="T11" fmla="*/ 1314 h 2162"/>
                <a:gd name="T12" fmla="*/ 595 w 1195"/>
                <a:gd name="T13" fmla="*/ 916 h 2162"/>
                <a:gd name="T14" fmla="*/ 727 w 1195"/>
                <a:gd name="T15" fmla="*/ 0 h 2162"/>
                <a:gd name="T16" fmla="*/ 277 w 1195"/>
                <a:gd name="T17" fmla="*/ 0 h 2162"/>
                <a:gd name="T18" fmla="*/ 128 w 1195"/>
                <a:gd name="T19" fmla="*/ 299 h 2162"/>
                <a:gd name="T20" fmla="*/ 0 w 1195"/>
                <a:gd name="T21" fmla="*/ 916 h 2162"/>
                <a:gd name="T22" fmla="*/ 595 w 1195"/>
                <a:gd name="T23" fmla="*/ 916 h 2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95" h="2162">
                  <a:moveTo>
                    <a:pt x="17" y="1314"/>
                  </a:moveTo>
                  <a:cubicBezTo>
                    <a:pt x="55" y="1581"/>
                    <a:pt x="154" y="1875"/>
                    <a:pt x="363" y="2161"/>
                  </a:cubicBezTo>
                  <a:cubicBezTo>
                    <a:pt x="364" y="2162"/>
                    <a:pt x="1195" y="2161"/>
                    <a:pt x="1195" y="2161"/>
                  </a:cubicBezTo>
                  <a:cubicBezTo>
                    <a:pt x="1115" y="2085"/>
                    <a:pt x="1036" y="2000"/>
                    <a:pt x="957" y="1903"/>
                  </a:cubicBezTo>
                  <a:cubicBezTo>
                    <a:pt x="957" y="1903"/>
                    <a:pt x="783" y="1678"/>
                    <a:pt x="673" y="1314"/>
                  </a:cubicBezTo>
                  <a:lnTo>
                    <a:pt x="17" y="1314"/>
                  </a:lnTo>
                  <a:close/>
                  <a:moveTo>
                    <a:pt x="595" y="916"/>
                  </a:moveTo>
                  <a:cubicBezTo>
                    <a:pt x="569" y="645"/>
                    <a:pt x="595" y="334"/>
                    <a:pt x="727" y="0"/>
                  </a:cubicBezTo>
                  <a:cubicBezTo>
                    <a:pt x="277" y="0"/>
                    <a:pt x="277" y="0"/>
                    <a:pt x="277" y="0"/>
                  </a:cubicBezTo>
                  <a:cubicBezTo>
                    <a:pt x="222" y="94"/>
                    <a:pt x="175" y="190"/>
                    <a:pt x="128" y="299"/>
                  </a:cubicBezTo>
                  <a:cubicBezTo>
                    <a:pt x="128" y="299"/>
                    <a:pt x="20" y="551"/>
                    <a:pt x="0" y="916"/>
                  </a:cubicBezTo>
                  <a:lnTo>
                    <a:pt x="595" y="916"/>
                  </a:lnTo>
                  <a:close/>
                </a:path>
              </a:pathLst>
            </a:custGeom>
            <a:gradFill>
              <a:gsLst>
                <a:gs pos="0">
                  <a:srgbClr val="AFD9FF"/>
                </a:gs>
                <a:gs pos="81000">
                  <a:srgbClr val="7AB9FF"/>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15" name="Rectangle 14">
            <a:extLst>
              <a:ext uri="{FF2B5EF4-FFF2-40B4-BE49-F238E27FC236}">
                <a16:creationId xmlns:a16="http://schemas.microsoft.com/office/drawing/2014/main" id="{E87A5B31-DD24-6F4F-861E-6302DC75C5CC}"/>
              </a:ext>
            </a:extLst>
          </p:cNvPr>
          <p:cNvSpPr/>
          <p:nvPr userDrawn="1"/>
        </p:nvSpPr>
        <p:spPr>
          <a:xfrm>
            <a:off x="0" y="0"/>
            <a:ext cx="12192000"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075AC543-63F5-3C43-ABE7-8B72C9E6ECD1}"/>
              </a:ext>
            </a:extLst>
          </p:cNvPr>
          <p:cNvSpPr/>
          <p:nvPr userDrawn="1"/>
        </p:nvSpPr>
        <p:spPr>
          <a:xfrm>
            <a:off x="0" y="203200"/>
            <a:ext cx="12192000" cy="61849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2CAA-A637-564B-9150-80E6208D2E2C}"/>
              </a:ext>
            </a:extLst>
          </p:cNvPr>
          <p:cNvSpPr>
            <a:spLocks noGrp="1"/>
          </p:cNvSpPr>
          <p:nvPr>
            <p:ph type="title"/>
          </p:nvPr>
        </p:nvSpPr>
        <p:spPr>
          <a:xfrm>
            <a:off x="5410985" y="827146"/>
            <a:ext cx="6169058" cy="1200329"/>
          </a:xfrm>
        </p:spPr>
        <p:txBody>
          <a:bodyPr>
            <a:spAutoFit/>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3C8FFBED-D27D-074B-9C33-10A234BC62EA}"/>
              </a:ext>
            </a:extLst>
          </p:cNvPr>
          <p:cNvSpPr>
            <a:spLocks noGrp="1"/>
          </p:cNvSpPr>
          <p:nvPr>
            <p:ph idx="1"/>
          </p:nvPr>
        </p:nvSpPr>
        <p:spPr>
          <a:xfrm>
            <a:off x="5410986" y="2214710"/>
            <a:ext cx="6169057" cy="1623008"/>
          </a:xfrm>
        </p:spPr>
        <p:txBody>
          <a:bodyPr>
            <a:sp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A55A95B-EA76-8B4B-809B-5350F164FF1A}"/>
              </a:ext>
            </a:extLst>
          </p:cNvPr>
          <p:cNvSpPr>
            <a:spLocks noGrp="1"/>
          </p:cNvSpPr>
          <p:nvPr>
            <p:ph type="dt" sz="half" idx="10"/>
          </p:nvPr>
        </p:nvSpPr>
        <p:spPr/>
        <p:txBody>
          <a:bodyPr/>
          <a:lstStyle>
            <a:lvl1pPr>
              <a:defRPr>
                <a:solidFill>
                  <a:srgbClr val="9CC6FF"/>
                </a:solidFill>
              </a:defRPr>
            </a:lvl1pPr>
          </a:lstStyle>
          <a:p>
            <a:fld id="{DECC2AD0-9452-684A-9802-A7E12BA97DE7}" type="datetime1">
              <a:rPr lang="en-US" smtClean="0"/>
              <a:pPr/>
              <a:t>11/30/2020</a:t>
            </a:fld>
            <a:endParaRPr lang="en-US" dirty="0"/>
          </a:p>
        </p:txBody>
      </p:sp>
      <p:sp>
        <p:nvSpPr>
          <p:cNvPr id="5" name="Footer Placeholder 4">
            <a:extLst>
              <a:ext uri="{FF2B5EF4-FFF2-40B4-BE49-F238E27FC236}">
                <a16:creationId xmlns:a16="http://schemas.microsoft.com/office/drawing/2014/main" id="{7E7ECC2B-9CA4-F049-B8DF-124C0111761C}"/>
              </a:ext>
            </a:extLst>
          </p:cNvPr>
          <p:cNvSpPr>
            <a:spLocks noGrp="1"/>
          </p:cNvSpPr>
          <p:nvPr>
            <p:ph type="ftr" sz="quarter" idx="11"/>
          </p:nvPr>
        </p:nvSpPr>
        <p:spPr/>
        <p:txBody>
          <a:bodyPr/>
          <a:lstStyle>
            <a:lvl1pPr>
              <a:defRPr>
                <a:solidFill>
                  <a:srgbClr val="9CC6FF"/>
                </a:solidFill>
              </a:defRPr>
            </a:lvl1pPr>
          </a:lstStyle>
          <a:p>
            <a:endParaRPr lang="en-US" dirty="0"/>
          </a:p>
        </p:txBody>
      </p:sp>
      <p:sp>
        <p:nvSpPr>
          <p:cNvPr id="6" name="Slide Number Placeholder 5">
            <a:extLst>
              <a:ext uri="{FF2B5EF4-FFF2-40B4-BE49-F238E27FC236}">
                <a16:creationId xmlns:a16="http://schemas.microsoft.com/office/drawing/2014/main" id="{E294B535-E047-7E4E-AC67-9B9E7121304F}"/>
              </a:ext>
            </a:extLst>
          </p:cNvPr>
          <p:cNvSpPr>
            <a:spLocks noGrp="1"/>
          </p:cNvSpPr>
          <p:nvPr>
            <p:ph type="sldNum" sz="quarter" idx="12"/>
          </p:nvPr>
        </p:nvSpPr>
        <p:spPr>
          <a:xfrm>
            <a:off x="9355319" y="6422339"/>
            <a:ext cx="2743200" cy="365125"/>
          </a:xfrm>
          <a:prstGeom prst="rect">
            <a:avLst/>
          </a:prstGeom>
        </p:spPr>
        <p:txBody>
          <a:bodyPr/>
          <a:lstStyle>
            <a:lvl1pPr>
              <a:defRPr>
                <a:solidFill>
                  <a:srgbClr val="9CC6FF"/>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949559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DF13875C-23EE-2D44-B057-FB8885DAE9F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1680543-65F1-2544-9982-76F2CA2B0DBD}"/>
              </a:ext>
            </a:extLst>
          </p:cNvPr>
          <p:cNvSpPr/>
          <p:nvPr userDrawn="1"/>
        </p:nvSpPr>
        <p:spPr>
          <a:xfrm>
            <a:off x="0" y="2621282"/>
            <a:ext cx="12192000" cy="1713654"/>
          </a:xfrm>
          <a:prstGeom prst="rect">
            <a:avLst/>
          </a:prstGeom>
          <a:gradFill flip="none" rotWithShape="1">
            <a:gsLst>
              <a:gs pos="100000">
                <a:srgbClr val="9CC6FF">
                  <a:alpha val="50196"/>
                </a:srgbClr>
              </a:gs>
              <a:gs pos="85000">
                <a:srgbClr val="AFD9FF">
                  <a:alpha val="78000"/>
                </a:srgbClr>
              </a:gs>
              <a:gs pos="53000">
                <a:srgbClr val="AFD9FF">
                  <a:alpha val="80000"/>
                </a:srgbClr>
              </a:gs>
              <a:gs pos="15000">
                <a:srgbClr val="AFD9FF">
                  <a:alpha val="78000"/>
                </a:srgbClr>
              </a:gs>
              <a:gs pos="0">
                <a:srgbClr val="9CC6FF">
                  <a:alpha val="50000"/>
                </a:srgbClr>
              </a:gs>
            </a:gsLst>
            <a:lin ang="0" scaled="1"/>
            <a:tileRect/>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C8BE70F-03DA-4747-9669-09C46A6A9974}"/>
              </a:ext>
            </a:extLst>
          </p:cNvPr>
          <p:cNvSpPr>
            <a:spLocks noGrp="1"/>
          </p:cNvSpPr>
          <p:nvPr>
            <p:ph type="title"/>
          </p:nvPr>
        </p:nvSpPr>
        <p:spPr>
          <a:xfrm>
            <a:off x="831850" y="3180594"/>
            <a:ext cx="10515600" cy="646331"/>
          </a:xfrm>
        </p:spPr>
        <p:txBody>
          <a:bodyPr anchor="ctr">
            <a:spAutoFit/>
          </a:bodyPr>
          <a:lstStyle>
            <a:lvl1pPr algn="ctr">
              <a:defRPr sz="4000">
                <a:latin typeface="Arial" panose="020B0604020202020204" pitchFamily="34" charset="0"/>
                <a:cs typeface="Arial" panose="020B0604020202020204" pitchFamily="34" charset="0"/>
              </a:defRPr>
            </a:lvl1pPr>
          </a:lstStyle>
          <a:p>
            <a:r>
              <a:rPr lang="en-US" dirty="0"/>
              <a:t>Click to edit Master title style</a:t>
            </a:r>
          </a:p>
        </p:txBody>
      </p:sp>
      <p:sp>
        <p:nvSpPr>
          <p:cNvPr id="4" name="Date Placeholder 3">
            <a:extLst>
              <a:ext uri="{FF2B5EF4-FFF2-40B4-BE49-F238E27FC236}">
                <a16:creationId xmlns:a16="http://schemas.microsoft.com/office/drawing/2014/main" id="{7C402EFE-7EAA-2042-BFD5-33177FA652C4}"/>
              </a:ext>
            </a:extLst>
          </p:cNvPr>
          <p:cNvSpPr>
            <a:spLocks noGrp="1"/>
          </p:cNvSpPr>
          <p:nvPr>
            <p:ph type="dt" sz="half" idx="10"/>
          </p:nvPr>
        </p:nvSpPr>
        <p:spPr/>
        <p:txBody>
          <a:bodyPr/>
          <a:lstStyle>
            <a:lvl1pPr>
              <a:defRPr>
                <a:solidFill>
                  <a:srgbClr val="8FB7EC"/>
                </a:solidFill>
              </a:defRPr>
            </a:lvl1pPr>
          </a:lstStyle>
          <a:p>
            <a:fld id="{88685A74-EB09-424A-AA9B-5418F2407945}" type="datetime1">
              <a:rPr lang="en-US" smtClean="0"/>
              <a:pPr/>
              <a:t>11/30/2020</a:t>
            </a:fld>
            <a:endParaRPr lang="en-US" dirty="0"/>
          </a:p>
        </p:txBody>
      </p:sp>
      <p:sp>
        <p:nvSpPr>
          <p:cNvPr id="5" name="Footer Placeholder 4">
            <a:extLst>
              <a:ext uri="{FF2B5EF4-FFF2-40B4-BE49-F238E27FC236}">
                <a16:creationId xmlns:a16="http://schemas.microsoft.com/office/drawing/2014/main" id="{00B1DCC9-6755-1C41-A923-BB12EA8B5015}"/>
              </a:ext>
            </a:extLst>
          </p:cNvPr>
          <p:cNvSpPr>
            <a:spLocks noGrp="1"/>
          </p:cNvSpPr>
          <p:nvPr>
            <p:ph type="ftr" sz="quarter" idx="11"/>
          </p:nvPr>
        </p:nvSpPr>
        <p:spPr/>
        <p:txBody>
          <a:bodyPr/>
          <a:lstStyle>
            <a:lvl1pPr>
              <a:defRPr>
                <a:solidFill>
                  <a:srgbClr val="8FB7EC"/>
                </a:solidFill>
              </a:defRPr>
            </a:lvl1pPr>
          </a:lstStyle>
          <a:p>
            <a:endParaRPr lang="en-US" dirty="0"/>
          </a:p>
        </p:txBody>
      </p:sp>
      <p:sp>
        <p:nvSpPr>
          <p:cNvPr id="6" name="Slide Number Placeholder 5">
            <a:extLst>
              <a:ext uri="{FF2B5EF4-FFF2-40B4-BE49-F238E27FC236}">
                <a16:creationId xmlns:a16="http://schemas.microsoft.com/office/drawing/2014/main" id="{9BBFB372-536E-3149-8638-387946DFE556}"/>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9153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0B653-13F7-2542-8EE2-E909339391A7}"/>
              </a:ext>
            </a:extLst>
          </p:cNvPr>
          <p:cNvSpPr>
            <a:spLocks noGrp="1"/>
          </p:cNvSpPr>
          <p:nvPr>
            <p:ph type="title"/>
          </p:nvPr>
        </p:nvSpPr>
        <p:spPr>
          <a:xfrm>
            <a:off x="839788" y="365125"/>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545C621A-F72C-144B-A0BE-6B1E2CBE1A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9B63F2F3-1511-2942-895C-679AA3AAFFA4}"/>
              </a:ext>
            </a:extLst>
          </p:cNvPr>
          <p:cNvSpPr>
            <a:spLocks noGrp="1"/>
          </p:cNvSpPr>
          <p:nvPr>
            <p:ph sz="half" idx="2"/>
          </p:nvPr>
        </p:nvSpPr>
        <p:spPr>
          <a:xfrm>
            <a:off x="839788" y="2505075"/>
            <a:ext cx="5157787"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p>
        </p:txBody>
      </p:sp>
      <p:sp>
        <p:nvSpPr>
          <p:cNvPr id="5" name="Text Placeholder 4">
            <a:extLst>
              <a:ext uri="{FF2B5EF4-FFF2-40B4-BE49-F238E27FC236}">
                <a16:creationId xmlns:a16="http://schemas.microsoft.com/office/drawing/2014/main" id="{137D5D2A-69A5-F545-A96E-9C6E34036D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DCC11A84-14CC-7441-BFAB-6E2358C05652}"/>
              </a:ext>
            </a:extLst>
          </p:cNvPr>
          <p:cNvSpPr>
            <a:spLocks noGrp="1"/>
          </p:cNvSpPr>
          <p:nvPr>
            <p:ph sz="quarter" idx="4"/>
          </p:nvPr>
        </p:nvSpPr>
        <p:spPr>
          <a:xfrm>
            <a:off x="6172200" y="2505075"/>
            <a:ext cx="5183188"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DDBE683-10D6-5E4C-A14B-401DDDE8973F}"/>
              </a:ext>
            </a:extLst>
          </p:cNvPr>
          <p:cNvSpPr>
            <a:spLocks noGrp="1"/>
          </p:cNvSpPr>
          <p:nvPr>
            <p:ph type="dt" sz="half" idx="10"/>
          </p:nvPr>
        </p:nvSpPr>
        <p:spPr/>
        <p:txBody>
          <a:bodyPr/>
          <a:lstStyle>
            <a:lvl1pPr>
              <a:defRPr>
                <a:solidFill>
                  <a:srgbClr val="33CDFF"/>
                </a:solidFill>
              </a:defRPr>
            </a:lvl1pPr>
          </a:lstStyle>
          <a:p>
            <a:fld id="{76E2022B-032F-C245-A6C4-D8EDEE3CD65C}" type="datetime1">
              <a:rPr lang="en-US" smtClean="0"/>
              <a:pPr/>
              <a:t>11/30/2020</a:t>
            </a:fld>
            <a:endParaRPr lang="en-US" dirty="0"/>
          </a:p>
        </p:txBody>
      </p:sp>
      <p:sp>
        <p:nvSpPr>
          <p:cNvPr id="8" name="Footer Placeholder 7">
            <a:extLst>
              <a:ext uri="{FF2B5EF4-FFF2-40B4-BE49-F238E27FC236}">
                <a16:creationId xmlns:a16="http://schemas.microsoft.com/office/drawing/2014/main" id="{B084E5D5-8292-8443-8912-01DF310377E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254F0886-7F3E-C54F-B264-98655F014541}"/>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137083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Only" preserve="1">
  <p:cSld name="Title Only">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519EC-0943-2646-9830-3E9E4D8F0CD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0457C3-B414-0F47-9CF2-835A1AFF43D8}"/>
              </a:ext>
            </a:extLst>
          </p:cNvPr>
          <p:cNvSpPr>
            <a:spLocks noGrp="1"/>
          </p:cNvSpPr>
          <p:nvPr>
            <p:ph type="dt" sz="half" idx="10"/>
          </p:nvPr>
        </p:nvSpPr>
        <p:spPr/>
        <p:txBody>
          <a:bodyPr/>
          <a:lstStyle>
            <a:lvl1pPr>
              <a:defRPr>
                <a:solidFill>
                  <a:srgbClr val="33CDFF"/>
                </a:solidFill>
              </a:defRPr>
            </a:lvl1pPr>
          </a:lstStyle>
          <a:p>
            <a:fld id="{89992BE1-4848-D943-B519-7D7229562BFA}" type="datetime1">
              <a:rPr lang="en-US" smtClean="0"/>
              <a:pPr/>
              <a:t>11/30/2020</a:t>
            </a:fld>
            <a:endParaRPr lang="en-US" dirty="0"/>
          </a:p>
        </p:txBody>
      </p:sp>
      <p:sp>
        <p:nvSpPr>
          <p:cNvPr id="4" name="Footer Placeholder 3">
            <a:extLst>
              <a:ext uri="{FF2B5EF4-FFF2-40B4-BE49-F238E27FC236}">
                <a16:creationId xmlns:a16="http://schemas.microsoft.com/office/drawing/2014/main" id="{698E4F40-E7EF-7F48-9FBC-01602E6A0FB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CB943D68-3FE7-D348-8403-D560C4A8A67C}"/>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543442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C3CEEA0-AB4E-1E41-AF6A-20ED08B89FF2}"/>
              </a:ext>
            </a:extLst>
          </p:cNvPr>
          <p:cNvSpPr/>
          <p:nvPr userDrawn="1"/>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a:extLst>
              <a:ext uri="{FF2B5EF4-FFF2-40B4-BE49-F238E27FC236}">
                <a16:creationId xmlns:a16="http://schemas.microsoft.com/office/drawing/2014/main" id="{026E2216-3720-8E47-ABAB-D4DA0AD31A71}"/>
              </a:ext>
            </a:extLst>
          </p:cNvPr>
          <p:cNvSpPr>
            <a:spLocks noGrp="1"/>
          </p:cNvSpPr>
          <p:nvPr>
            <p:ph type="dt" sz="half" idx="10"/>
          </p:nvPr>
        </p:nvSpPr>
        <p:spPr/>
        <p:txBody>
          <a:bodyPr/>
          <a:lstStyle>
            <a:lvl1pPr>
              <a:defRPr>
                <a:solidFill>
                  <a:srgbClr val="8FB7EC"/>
                </a:solidFill>
              </a:defRPr>
            </a:lvl1pPr>
          </a:lstStyle>
          <a:p>
            <a:fld id="{299D4562-C5B8-CB44-9474-120177024E1C}" type="datetime1">
              <a:rPr lang="en-US" smtClean="0"/>
              <a:pPr/>
              <a:t>11/30/2020</a:t>
            </a:fld>
            <a:endParaRPr lang="en-US" dirty="0"/>
          </a:p>
        </p:txBody>
      </p:sp>
      <p:sp>
        <p:nvSpPr>
          <p:cNvPr id="3" name="Footer Placeholder 2">
            <a:extLst>
              <a:ext uri="{FF2B5EF4-FFF2-40B4-BE49-F238E27FC236}">
                <a16:creationId xmlns:a16="http://schemas.microsoft.com/office/drawing/2014/main" id="{A9149C90-3E7A-C84E-97A5-ACBD2680BED6}"/>
              </a:ext>
            </a:extLst>
          </p:cNvPr>
          <p:cNvSpPr>
            <a:spLocks noGrp="1"/>
          </p:cNvSpPr>
          <p:nvPr>
            <p:ph type="ftr" sz="quarter" idx="11"/>
          </p:nvPr>
        </p:nvSpPr>
        <p:spPr/>
        <p:txBody>
          <a:bodyPr/>
          <a:lstStyle>
            <a:lvl1pPr>
              <a:defRPr>
                <a:solidFill>
                  <a:srgbClr val="8FB7EC"/>
                </a:solidFill>
              </a:defRPr>
            </a:lvl1pPr>
          </a:lstStyle>
          <a:p>
            <a:endParaRPr lang="en-US" dirty="0"/>
          </a:p>
        </p:txBody>
      </p:sp>
      <p:sp>
        <p:nvSpPr>
          <p:cNvPr id="4" name="Slide Number Placeholder 3">
            <a:extLst>
              <a:ext uri="{FF2B5EF4-FFF2-40B4-BE49-F238E27FC236}">
                <a16:creationId xmlns:a16="http://schemas.microsoft.com/office/drawing/2014/main" id="{CC8D531E-1E27-6C49-9FDC-6C0DD877CABF}"/>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487624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2573F-6CD2-E446-AEA2-04B4E6EF41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A93DDD8-9AAD-E645-821D-592BCEBFBC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FDEC770-B8D0-7D44-8C06-45E23230FB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3C1D6F7-2876-CB4E-BA7E-98A093117EAA}"/>
              </a:ext>
            </a:extLst>
          </p:cNvPr>
          <p:cNvSpPr>
            <a:spLocks noGrp="1"/>
          </p:cNvSpPr>
          <p:nvPr>
            <p:ph type="dt" sz="half" idx="10"/>
          </p:nvPr>
        </p:nvSpPr>
        <p:spPr/>
        <p:txBody>
          <a:bodyPr/>
          <a:lstStyle>
            <a:lvl1pPr>
              <a:defRPr>
                <a:solidFill>
                  <a:srgbClr val="33CDFF"/>
                </a:solidFill>
              </a:defRPr>
            </a:lvl1pPr>
          </a:lstStyle>
          <a:p>
            <a:fld id="{2E534795-5F96-674F-9913-75A835B2AA8C}" type="datetime1">
              <a:rPr lang="en-US" smtClean="0"/>
              <a:pPr/>
              <a:t>11/30/2020</a:t>
            </a:fld>
            <a:endParaRPr lang="en-US" dirty="0"/>
          </a:p>
        </p:txBody>
      </p:sp>
      <p:sp>
        <p:nvSpPr>
          <p:cNvPr id="6" name="Footer Placeholder 5">
            <a:extLst>
              <a:ext uri="{FF2B5EF4-FFF2-40B4-BE49-F238E27FC236}">
                <a16:creationId xmlns:a16="http://schemas.microsoft.com/office/drawing/2014/main" id="{CDB64A94-44FC-5E4D-9BA4-F7C5CBE856C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6998A61-2626-EC4B-AC9E-DB0EECA2054F}"/>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1723205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3FC11-1DC9-1F44-A501-A122E38B9E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7F112A-7039-A044-BBB7-19B07AA052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76E76F1-988B-A349-A7F8-1C955674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2022A3D-F197-0240-B9FB-64FA8D239FCE}"/>
              </a:ext>
            </a:extLst>
          </p:cNvPr>
          <p:cNvSpPr>
            <a:spLocks noGrp="1"/>
          </p:cNvSpPr>
          <p:nvPr>
            <p:ph type="dt" sz="half" idx="10"/>
          </p:nvPr>
        </p:nvSpPr>
        <p:spPr/>
        <p:txBody>
          <a:bodyPr/>
          <a:lstStyle>
            <a:lvl1pPr>
              <a:defRPr>
                <a:solidFill>
                  <a:srgbClr val="33CDFF"/>
                </a:solidFill>
              </a:defRPr>
            </a:lvl1pPr>
          </a:lstStyle>
          <a:p>
            <a:fld id="{2F57F9ED-D8AC-4447-8B49-413C94A1F07E}" type="datetime1">
              <a:rPr lang="en-US" smtClean="0"/>
              <a:pPr/>
              <a:t>11/30/2020</a:t>
            </a:fld>
            <a:endParaRPr lang="en-US" dirty="0"/>
          </a:p>
        </p:txBody>
      </p:sp>
      <p:sp>
        <p:nvSpPr>
          <p:cNvPr id="6" name="Footer Placeholder 5">
            <a:extLst>
              <a:ext uri="{FF2B5EF4-FFF2-40B4-BE49-F238E27FC236}">
                <a16:creationId xmlns:a16="http://schemas.microsoft.com/office/drawing/2014/main" id="{837AD987-1A3B-EA45-8288-4FF05FA61CD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A4E646E-5FCF-704C-A828-129A071DEA8A}"/>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873427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C71CB2-6C06-A944-AB99-307A4B017B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B90C05E-DB0B-2C43-8871-0E8EEA3DB9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15FB7B-95D2-9B44-B7CD-BD3422A58F9C}"/>
              </a:ext>
            </a:extLst>
          </p:cNvPr>
          <p:cNvSpPr>
            <a:spLocks noGrp="1"/>
          </p:cNvSpPr>
          <p:nvPr>
            <p:ph type="dt" sz="half" idx="10"/>
          </p:nvPr>
        </p:nvSpPr>
        <p:spPr/>
        <p:txBody>
          <a:bodyPr/>
          <a:lstStyle>
            <a:lvl1pPr>
              <a:defRPr>
                <a:solidFill>
                  <a:srgbClr val="33CDFF"/>
                </a:solidFill>
              </a:defRPr>
            </a:lvl1pPr>
          </a:lstStyle>
          <a:p>
            <a:fld id="{762F6A8A-D357-0B41-845F-58E66B141203}" type="datetime1">
              <a:rPr lang="en-US" smtClean="0"/>
              <a:pPr/>
              <a:t>11/30/2020</a:t>
            </a:fld>
            <a:endParaRPr lang="en-US" dirty="0"/>
          </a:p>
        </p:txBody>
      </p:sp>
      <p:sp>
        <p:nvSpPr>
          <p:cNvPr id="5" name="Footer Placeholder 4">
            <a:extLst>
              <a:ext uri="{FF2B5EF4-FFF2-40B4-BE49-F238E27FC236}">
                <a16:creationId xmlns:a16="http://schemas.microsoft.com/office/drawing/2014/main" id="{6D5D936A-402E-2643-BC23-9FFDBB71894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0003F8D-4C62-8246-A9C9-F567613401DD}"/>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362298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E305B7A-0DA0-914C-BF32-308B0A1D37E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38B2C1-3648-864E-BE9D-6955702B70F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BBA409-A439-7946-849E-1C52DE1E2024}"/>
              </a:ext>
            </a:extLst>
          </p:cNvPr>
          <p:cNvSpPr>
            <a:spLocks noGrp="1"/>
          </p:cNvSpPr>
          <p:nvPr>
            <p:ph type="dt" sz="half" idx="10"/>
          </p:nvPr>
        </p:nvSpPr>
        <p:spPr/>
        <p:txBody>
          <a:bodyPr/>
          <a:lstStyle/>
          <a:p>
            <a:fld id="{7E9FD414-97F5-4349-956F-7065147EBD6A}" type="datetime1">
              <a:rPr lang="en-US" smtClean="0"/>
              <a:t>11/30/2020</a:t>
            </a:fld>
            <a:endParaRPr lang="en-US" dirty="0"/>
          </a:p>
        </p:txBody>
      </p:sp>
      <p:sp>
        <p:nvSpPr>
          <p:cNvPr id="5" name="Footer Placeholder 4">
            <a:extLst>
              <a:ext uri="{FF2B5EF4-FFF2-40B4-BE49-F238E27FC236}">
                <a16:creationId xmlns:a16="http://schemas.microsoft.com/office/drawing/2014/main" id="{C4645A88-8207-164E-BEE0-99140ED4EFC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2024272-4864-7D45-9A42-761E1FA3DF97}"/>
              </a:ext>
            </a:extLst>
          </p:cNvPr>
          <p:cNvSpPr>
            <a:spLocks noGrp="1"/>
          </p:cNvSpPr>
          <p:nvPr>
            <p:ph type="sldNum" sz="quarter" idx="12"/>
          </p:nvPr>
        </p:nvSpPr>
        <p:spPr>
          <a:xfrm>
            <a:off x="9355319" y="6422339"/>
            <a:ext cx="2743200" cy="365125"/>
          </a:xfrm>
          <a:prstGeom prst="rect">
            <a:avLst/>
          </a:prstGeom>
        </p:spPr>
        <p:txBody>
          <a:bodyPr/>
          <a:lstStyle>
            <a:lvl1pPr>
              <a:defRPr>
                <a:solidFill>
                  <a:srgbClr val="8FB7EC"/>
                </a:solidFill>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3797947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1.jp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F611339D-9441-E041-B2E9-4C0910A93544}"/>
              </a:ext>
            </a:extLst>
          </p:cNvPr>
          <p:cNvPicPr>
            <a:picLocks noChangeAspect="1"/>
          </p:cNvPicPr>
          <p:nvPr userDrawn="1"/>
        </p:nvPicPr>
        <p:blipFill>
          <a:blip r:embed="rId16"/>
          <a:stretch>
            <a:fillRect/>
          </a:stretch>
        </p:blipFill>
        <p:spPr>
          <a:xfrm>
            <a:off x="0" y="0"/>
            <a:ext cx="5181600" cy="6858000"/>
          </a:xfrm>
          <a:prstGeom prst="rect">
            <a:avLst/>
          </a:prstGeom>
        </p:spPr>
      </p:pic>
      <p:sp>
        <p:nvSpPr>
          <p:cNvPr id="18" name="Rectangle 17">
            <a:extLst>
              <a:ext uri="{FF2B5EF4-FFF2-40B4-BE49-F238E27FC236}">
                <a16:creationId xmlns:a16="http://schemas.microsoft.com/office/drawing/2014/main" id="{AA5892A3-6598-9946-BFAB-2669F7042AF7}"/>
              </a:ext>
            </a:extLst>
          </p:cNvPr>
          <p:cNvSpPr/>
          <p:nvPr userDrawn="1"/>
        </p:nvSpPr>
        <p:spPr>
          <a:xfrm>
            <a:off x="0" y="0"/>
            <a:ext cx="5185458" cy="68580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9">
            <a:extLst>
              <a:ext uri="{FF2B5EF4-FFF2-40B4-BE49-F238E27FC236}">
                <a16:creationId xmlns:a16="http://schemas.microsoft.com/office/drawing/2014/main" id="{A39346B6-6331-E24C-B042-35D45FE6E628}"/>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gradFill>
            <a:gsLst>
              <a:gs pos="95000">
                <a:srgbClr val="97AEC8"/>
              </a:gs>
              <a:gs pos="0">
                <a:schemeClr val="bg1"/>
              </a:gs>
            </a:gsLst>
            <a:lin ang="5400000" scaled="1"/>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0" name="Freeform 10">
            <a:extLst>
              <a:ext uri="{FF2B5EF4-FFF2-40B4-BE49-F238E27FC236}">
                <a16:creationId xmlns:a16="http://schemas.microsoft.com/office/drawing/2014/main" id="{DBD1FB51-2DD7-6D45-B41F-6F9CF070D72A}"/>
              </a:ext>
            </a:extLst>
          </p:cNvPr>
          <p:cNvSpPr>
            <a:spLocks/>
          </p:cNvSpPr>
          <p:nvPr userDrawn="1"/>
        </p:nvSpPr>
        <p:spPr bwMode="auto">
          <a:xfrm>
            <a:off x="1490927" y="2369"/>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gradFill flip="none" rotWithShape="1">
            <a:gsLst>
              <a:gs pos="85000">
                <a:srgbClr val="DFE9FC"/>
              </a:gs>
              <a:gs pos="80000">
                <a:srgbClr val="F2F7FA"/>
              </a:gs>
              <a:gs pos="65000">
                <a:schemeClr val="bg1"/>
              </a:gs>
            </a:gsLst>
            <a:path path="circle">
              <a:fillToRect l="100000" b="100000"/>
            </a:path>
            <a:tileRect t="-100000" r="-100000"/>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Placeholder 1">
            <a:extLst>
              <a:ext uri="{FF2B5EF4-FFF2-40B4-BE49-F238E27FC236}">
                <a16:creationId xmlns:a16="http://schemas.microsoft.com/office/drawing/2014/main" id="{8C6A3198-B9B2-E544-8BCC-5966A77B5813}"/>
              </a:ext>
            </a:extLst>
          </p:cNvPr>
          <p:cNvSpPr>
            <a:spLocks noGrp="1"/>
          </p:cNvSpPr>
          <p:nvPr>
            <p:ph type="title"/>
          </p:nvPr>
        </p:nvSpPr>
        <p:spPr>
          <a:xfrm>
            <a:off x="4901938" y="1104144"/>
            <a:ext cx="6816649" cy="646331"/>
          </a:xfrm>
          <a:prstGeom prst="rect">
            <a:avLst/>
          </a:prstGeom>
        </p:spPr>
        <p:txBody>
          <a:bodyPr vert="horz"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p:ph type="body" idx="1"/>
          </p:nvPr>
        </p:nvSpPr>
        <p:spPr>
          <a:xfrm>
            <a:off x="4901939" y="2214710"/>
            <a:ext cx="6678104" cy="369332"/>
          </a:xfrm>
          <a:prstGeom prst="rect">
            <a:avLst/>
          </a:prstGeom>
        </p:spPr>
        <p:txBody>
          <a:bodyPr vert="horz"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p:ph type="dt" sz="half" idx="2"/>
          </p:nvPr>
        </p:nvSpPr>
        <p:spPr>
          <a:xfrm>
            <a:off x="93481" y="6424167"/>
            <a:ext cx="2743200" cy="365125"/>
          </a:xfrm>
          <a:prstGeom prst="rect">
            <a:avLst/>
          </a:prstGeom>
        </p:spPr>
        <p:txBody>
          <a:bodyPr vert="horz" lIns="91440" tIns="45720" rIns="91440" bIns="45720" rtlCol="0" anchor="ctr"/>
          <a:lstStyle>
            <a:lvl1pPr algn="l">
              <a:defRPr sz="1000">
                <a:solidFill>
                  <a:schemeClr val="bg2"/>
                </a:solidFill>
                <a:latin typeface="Arial" panose="020B0604020202020204" pitchFamily="34" charset="0"/>
                <a:cs typeface="Arial" panose="020B0604020202020204" pitchFamily="34" charset="0"/>
              </a:defRPr>
            </a:lvl1pPr>
          </a:lstStyle>
          <a:p>
            <a:fld id="{FE265B34-5576-8945-9C09-BFD5396E40FC}" type="datetime1">
              <a:rPr lang="en-US" smtClean="0"/>
              <a:pPr/>
              <a:t>11/30/2020</a:t>
            </a:fld>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p:ph type="ftr" sz="quarter" idx="3"/>
          </p:nvPr>
        </p:nvSpPr>
        <p:spPr>
          <a:xfrm>
            <a:off x="4038600" y="6424167"/>
            <a:ext cx="4114800" cy="365125"/>
          </a:xfrm>
          <a:prstGeom prst="rect">
            <a:avLst/>
          </a:prstGeom>
        </p:spPr>
        <p:txBody>
          <a:bodyPr vert="horz" lIns="91440" tIns="45720" rIns="91440" bIns="45720" rtlCol="0" anchor="ctr"/>
          <a:lstStyle>
            <a:lvl1pPr algn="ctr">
              <a:defRPr sz="1000">
                <a:solidFill>
                  <a:srgbClr val="95BEF5"/>
                </a:solidFill>
                <a:latin typeface="Arial" panose="020B0604020202020204" pitchFamily="34" charset="0"/>
                <a:cs typeface="Arial" panose="020B0604020202020204" pitchFamily="34" charset="0"/>
              </a:defRPr>
            </a:lvl1pPr>
          </a:lstStyle>
          <a:p>
            <a:endParaRPr lang="en-US" dirty="0"/>
          </a:p>
        </p:txBody>
      </p:sp>
      <p:sp>
        <p:nvSpPr>
          <p:cNvPr id="12" name="Slide Number Placeholder 5">
            <a:extLst>
              <a:ext uri="{FF2B5EF4-FFF2-40B4-BE49-F238E27FC236}">
                <a16:creationId xmlns:a16="http://schemas.microsoft.com/office/drawing/2014/main" id="{CD36FBD5-8711-FF4C-80EC-9608CF61C43C}"/>
              </a:ext>
            </a:extLst>
          </p:cNvPr>
          <p:cNvSpPr>
            <a:spLocks noGrp="1"/>
          </p:cNvSpPr>
          <p:nvPr>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88AEE1"/>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245827067"/>
      </p:ext>
    </p:extLst>
  </p:cSld>
  <p:clrMap bg1="lt1" tx1="dk1" bg2="lt2" tx2="dk2" accent1="accent1" accent2="accent2" accent3="accent3" accent4="accent4" accent5="accent5" accent6="accent6" hlink="hlink" folHlink="folHlink"/>
  <p:sldLayoutIdLst>
    <p:sldLayoutId id="2147483666" r:id="rId1"/>
    <p:sldLayoutId id="2147483665" r:id="rId2"/>
    <p:sldLayoutId id="2147483650" r:id="rId3"/>
    <p:sldLayoutId id="2147483660" r:id="rId4"/>
    <p:sldLayoutId id="2147483662" r:id="rId5"/>
    <p:sldLayoutId id="2147483663" r:id="rId6"/>
    <p:sldLayoutId id="2147483651" r:id="rId7"/>
    <p:sldLayoutId id="2147483653" r:id="rId8"/>
    <p:sldLayoutId id="2147483654" r:id="rId9"/>
    <p:sldLayoutId id="2147483655" r:id="rId10"/>
    <p:sldLayoutId id="2147483656" r:id="rId11"/>
    <p:sldLayoutId id="2147483657"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1DA44AF-F530-9747-B54E-53F3473D631A}"/>
              </a:ext>
            </a:extLst>
          </p:cNvPr>
          <p:cNvSpPr/>
          <p:nvPr userDrawn="1"/>
        </p:nvSpPr>
        <p:spPr>
          <a:xfrm>
            <a:off x="0" y="0"/>
            <a:ext cx="12192000" cy="68580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27" name="Picture 26">
            <a:extLst>
              <a:ext uri="{FF2B5EF4-FFF2-40B4-BE49-F238E27FC236}">
                <a16:creationId xmlns:a16="http://schemas.microsoft.com/office/drawing/2014/main" id="{F611339D-9441-E041-B2E9-4C0910A93544}"/>
              </a:ext>
            </a:extLst>
          </p:cNvPr>
          <p:cNvPicPr>
            <a:picLocks noChangeAspect="1"/>
          </p:cNvPicPr>
          <p:nvPr userDrawn="1"/>
        </p:nvPicPr>
        <p:blipFill>
          <a:blip r:embed="rId16"/>
          <a:stretch>
            <a:fillRect/>
          </a:stretch>
        </p:blipFill>
        <p:spPr>
          <a:xfrm>
            <a:off x="0" y="0"/>
            <a:ext cx="5181600" cy="6858000"/>
          </a:xfrm>
          <a:prstGeom prst="rect">
            <a:avLst/>
          </a:prstGeom>
        </p:spPr>
      </p:pic>
      <p:sp>
        <p:nvSpPr>
          <p:cNvPr id="18" name="Rectangle 17">
            <a:extLst>
              <a:ext uri="{FF2B5EF4-FFF2-40B4-BE49-F238E27FC236}">
                <a16:creationId xmlns:a16="http://schemas.microsoft.com/office/drawing/2014/main" id="{AA5892A3-6598-9946-BFAB-2669F7042AF7}"/>
              </a:ext>
            </a:extLst>
          </p:cNvPr>
          <p:cNvSpPr/>
          <p:nvPr userDrawn="1"/>
        </p:nvSpPr>
        <p:spPr>
          <a:xfrm>
            <a:off x="0" y="0"/>
            <a:ext cx="5185458" cy="685800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9">
            <a:extLst>
              <a:ext uri="{FF2B5EF4-FFF2-40B4-BE49-F238E27FC236}">
                <a16:creationId xmlns:a16="http://schemas.microsoft.com/office/drawing/2014/main" id="{A39346B6-6331-E24C-B042-35D45FE6E628}"/>
              </a:ext>
            </a:extLst>
          </p:cNvPr>
          <p:cNvSpPr>
            <a:spLocks/>
          </p:cNvSpPr>
          <p:nvPr userDrawn="1"/>
        </p:nvSpPr>
        <p:spPr bwMode="auto">
          <a:xfrm>
            <a:off x="-422655" y="541"/>
            <a:ext cx="2070763" cy="6857459"/>
          </a:xfrm>
          <a:custGeom>
            <a:avLst/>
            <a:gdLst>
              <a:gd name="T0" fmla="*/ 417 w 652"/>
              <a:gd name="T1" fmla="*/ 298 h 2160"/>
              <a:gd name="T2" fmla="*/ 566 w 652"/>
              <a:gd name="T3" fmla="*/ 0 h 2160"/>
              <a:gd name="T4" fmla="*/ 126 w 652"/>
              <a:gd name="T5" fmla="*/ 0 h 2160"/>
              <a:gd name="T6" fmla="*/ 126 w 652"/>
              <a:gd name="T7" fmla="*/ 2160 h 2160"/>
              <a:gd name="T8" fmla="*/ 475 w 652"/>
              <a:gd name="T9" fmla="*/ 2160 h 2160"/>
              <a:gd name="T10" fmla="*/ 309 w 652"/>
              <a:gd name="T11" fmla="*/ 1515 h 2160"/>
              <a:gd name="T12" fmla="*/ 595 w 652"/>
              <a:gd name="T13" fmla="*/ 2160 h 2160"/>
              <a:gd name="T14" fmla="*/ 652 w 652"/>
              <a:gd name="T15" fmla="*/ 2160 h 2160"/>
              <a:gd name="T16" fmla="*/ 417 w 652"/>
              <a:gd name="T17" fmla="*/ 298 h 2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2160">
                <a:moveTo>
                  <a:pt x="417" y="298"/>
                </a:moveTo>
                <a:cubicBezTo>
                  <a:pt x="464" y="189"/>
                  <a:pt x="512" y="94"/>
                  <a:pt x="566" y="0"/>
                </a:cubicBezTo>
                <a:cubicBezTo>
                  <a:pt x="126" y="0"/>
                  <a:pt x="126" y="0"/>
                  <a:pt x="126" y="0"/>
                </a:cubicBezTo>
                <a:cubicBezTo>
                  <a:pt x="126" y="2160"/>
                  <a:pt x="126" y="2160"/>
                  <a:pt x="126" y="2160"/>
                </a:cubicBezTo>
                <a:cubicBezTo>
                  <a:pt x="475" y="2160"/>
                  <a:pt x="475" y="2160"/>
                  <a:pt x="475" y="2160"/>
                </a:cubicBezTo>
                <a:cubicBezTo>
                  <a:pt x="324" y="1797"/>
                  <a:pt x="309" y="1515"/>
                  <a:pt x="309" y="1515"/>
                </a:cubicBezTo>
                <a:cubicBezTo>
                  <a:pt x="372" y="1772"/>
                  <a:pt x="476" y="1986"/>
                  <a:pt x="595" y="2160"/>
                </a:cubicBezTo>
                <a:cubicBezTo>
                  <a:pt x="652" y="2160"/>
                  <a:pt x="652" y="2160"/>
                  <a:pt x="652" y="2160"/>
                </a:cubicBezTo>
                <a:cubicBezTo>
                  <a:pt x="0" y="1268"/>
                  <a:pt x="417" y="298"/>
                  <a:pt x="417" y="298"/>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 name="Freeform 10">
            <a:extLst>
              <a:ext uri="{FF2B5EF4-FFF2-40B4-BE49-F238E27FC236}">
                <a16:creationId xmlns:a16="http://schemas.microsoft.com/office/drawing/2014/main" id="{DBD1FB51-2DD7-6D45-B41F-6F9CF070D72A}"/>
              </a:ext>
            </a:extLst>
          </p:cNvPr>
          <p:cNvSpPr>
            <a:spLocks/>
          </p:cNvSpPr>
          <p:nvPr userDrawn="1"/>
        </p:nvSpPr>
        <p:spPr bwMode="auto">
          <a:xfrm>
            <a:off x="1492856" y="541"/>
            <a:ext cx="10701073" cy="6857459"/>
          </a:xfrm>
          <a:custGeom>
            <a:avLst/>
            <a:gdLst>
              <a:gd name="T0" fmla="*/ 1146 w 3370"/>
              <a:gd name="T1" fmla="*/ 0 h 2161"/>
              <a:gd name="T2" fmla="*/ 705 w 3370"/>
              <a:gd name="T3" fmla="*/ 1933 h 2161"/>
              <a:gd name="T4" fmla="*/ 511 w 3370"/>
              <a:gd name="T5" fmla="*/ 1 h 2161"/>
              <a:gd name="T6" fmla="*/ 420 w 3370"/>
              <a:gd name="T7" fmla="*/ 1 h 2161"/>
              <a:gd name="T8" fmla="*/ 650 w 3370"/>
              <a:gd name="T9" fmla="*/ 1903 h 2161"/>
              <a:gd name="T10" fmla="*/ 888 w 3370"/>
              <a:gd name="T11" fmla="*/ 2161 h 2161"/>
              <a:gd name="T12" fmla="*/ 3370 w 3370"/>
              <a:gd name="T13" fmla="*/ 2161 h 2161"/>
              <a:gd name="T14" fmla="*/ 3370 w 3370"/>
              <a:gd name="T15" fmla="*/ 0 h 2161"/>
              <a:gd name="T16" fmla="*/ 1146 w 3370"/>
              <a:gd name="T17" fmla="*/ 0 h 2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70" h="2161">
                <a:moveTo>
                  <a:pt x="1146" y="0"/>
                </a:moveTo>
                <a:cubicBezTo>
                  <a:pt x="143" y="904"/>
                  <a:pt x="705" y="1933"/>
                  <a:pt x="705" y="1933"/>
                </a:cubicBezTo>
                <a:cubicBezTo>
                  <a:pt x="192" y="1139"/>
                  <a:pt x="296" y="464"/>
                  <a:pt x="511" y="1"/>
                </a:cubicBezTo>
                <a:cubicBezTo>
                  <a:pt x="512" y="0"/>
                  <a:pt x="420" y="1"/>
                  <a:pt x="420" y="1"/>
                </a:cubicBezTo>
                <a:cubicBezTo>
                  <a:pt x="0" y="1063"/>
                  <a:pt x="650" y="1903"/>
                  <a:pt x="650" y="1903"/>
                </a:cubicBezTo>
                <a:cubicBezTo>
                  <a:pt x="729" y="2000"/>
                  <a:pt x="808" y="2085"/>
                  <a:pt x="888" y="2161"/>
                </a:cubicBezTo>
                <a:cubicBezTo>
                  <a:pt x="3370" y="2161"/>
                  <a:pt x="3370" y="2161"/>
                  <a:pt x="3370" y="2161"/>
                </a:cubicBezTo>
                <a:cubicBezTo>
                  <a:pt x="3370" y="0"/>
                  <a:pt x="3370" y="0"/>
                  <a:pt x="3370" y="0"/>
                </a:cubicBezTo>
                <a:lnTo>
                  <a:pt x="1146"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 name="Title Placeholder 1">
            <a:extLst>
              <a:ext uri="{FF2B5EF4-FFF2-40B4-BE49-F238E27FC236}">
                <a16:creationId xmlns:a16="http://schemas.microsoft.com/office/drawing/2014/main" id="{8C6A3198-B9B2-E544-8BCC-5966A77B5813}"/>
              </a:ext>
            </a:extLst>
          </p:cNvPr>
          <p:cNvSpPr>
            <a:spLocks noGrp="1"/>
          </p:cNvSpPr>
          <p:nvPr>
            <p:ph type="title"/>
          </p:nvPr>
        </p:nvSpPr>
        <p:spPr>
          <a:xfrm>
            <a:off x="4901938" y="1104144"/>
            <a:ext cx="6816649" cy="646331"/>
          </a:xfrm>
          <a:prstGeom prst="rect">
            <a:avLst/>
          </a:prstGeom>
        </p:spPr>
        <p:txBody>
          <a:bodyPr vert="horz" lIns="91440" tIns="45720" rIns="91440" bIns="45720" rtlCol="0" anchor="ctr">
            <a:spAutoFit/>
          </a:bodyPr>
          <a:lstStyle/>
          <a:p>
            <a:r>
              <a:rPr lang="en-US" dirty="0"/>
              <a:t>Click to edit Master title style</a:t>
            </a:r>
          </a:p>
        </p:txBody>
      </p:sp>
      <p:sp>
        <p:nvSpPr>
          <p:cNvPr id="3" name="Text Placeholder 2">
            <a:extLst>
              <a:ext uri="{FF2B5EF4-FFF2-40B4-BE49-F238E27FC236}">
                <a16:creationId xmlns:a16="http://schemas.microsoft.com/office/drawing/2014/main" id="{F4685391-15BF-3B46-8D6C-6D66A10CA21C}"/>
              </a:ext>
            </a:extLst>
          </p:cNvPr>
          <p:cNvSpPr>
            <a:spLocks noGrp="1"/>
          </p:cNvSpPr>
          <p:nvPr>
            <p:ph type="body" idx="1"/>
          </p:nvPr>
        </p:nvSpPr>
        <p:spPr>
          <a:xfrm>
            <a:off x="4901939" y="2214710"/>
            <a:ext cx="6678104" cy="369332"/>
          </a:xfrm>
          <a:prstGeom prst="rect">
            <a:avLst/>
          </a:prstGeom>
        </p:spPr>
        <p:txBody>
          <a:bodyPr vert="horz" lIns="91440" tIns="45720" rIns="91440" bIns="45720" rtlCol="0">
            <a:spAutoFit/>
          </a:bodyPr>
          <a:lstStyle/>
          <a:p>
            <a:pPr lvl="0"/>
            <a:r>
              <a:rPr lang="en-US" dirty="0"/>
              <a:t>Edit Master text styles</a:t>
            </a:r>
          </a:p>
        </p:txBody>
      </p:sp>
      <p:sp>
        <p:nvSpPr>
          <p:cNvPr id="4" name="Date Placeholder 3">
            <a:extLst>
              <a:ext uri="{FF2B5EF4-FFF2-40B4-BE49-F238E27FC236}">
                <a16:creationId xmlns:a16="http://schemas.microsoft.com/office/drawing/2014/main" id="{AE2F12F1-512D-4A45-8158-704CFCF65D3B}"/>
              </a:ext>
            </a:extLst>
          </p:cNvPr>
          <p:cNvSpPr>
            <a:spLocks noGrp="1"/>
          </p:cNvSpPr>
          <p:nvPr>
            <p:ph type="dt" sz="half" idx="2"/>
          </p:nvPr>
        </p:nvSpPr>
        <p:spPr>
          <a:xfrm>
            <a:off x="93481" y="6424167"/>
            <a:ext cx="2743200" cy="365125"/>
          </a:xfrm>
          <a:prstGeom prst="rect">
            <a:avLst/>
          </a:prstGeom>
        </p:spPr>
        <p:txBody>
          <a:bodyPr vert="horz" lIns="91440" tIns="45720" rIns="91440" bIns="45720" rtlCol="0" anchor="ctr"/>
          <a:lstStyle>
            <a:lvl1pPr algn="l">
              <a:defRPr sz="1000">
                <a:solidFill>
                  <a:schemeClr val="bg2"/>
                </a:solidFill>
                <a:latin typeface="Arial" panose="020B0604020202020204" pitchFamily="34" charset="0"/>
                <a:cs typeface="Arial" panose="020B0604020202020204" pitchFamily="34" charset="0"/>
              </a:defRPr>
            </a:lvl1pPr>
          </a:lstStyle>
          <a:p>
            <a:fld id="{FE265B34-5576-8945-9C09-BFD5396E40FC}" type="datetime1">
              <a:rPr lang="en-US" smtClean="0"/>
              <a:pPr/>
              <a:t>11/30/2020</a:t>
            </a:fld>
            <a:endParaRPr lang="en-US" dirty="0"/>
          </a:p>
        </p:txBody>
      </p:sp>
      <p:sp>
        <p:nvSpPr>
          <p:cNvPr id="5" name="Footer Placeholder 4">
            <a:extLst>
              <a:ext uri="{FF2B5EF4-FFF2-40B4-BE49-F238E27FC236}">
                <a16:creationId xmlns:a16="http://schemas.microsoft.com/office/drawing/2014/main" id="{8D0AE939-C78E-1049-B462-9DFD518C34A5}"/>
              </a:ext>
            </a:extLst>
          </p:cNvPr>
          <p:cNvSpPr>
            <a:spLocks noGrp="1"/>
          </p:cNvSpPr>
          <p:nvPr>
            <p:ph type="ftr" sz="quarter" idx="3"/>
          </p:nvPr>
        </p:nvSpPr>
        <p:spPr>
          <a:xfrm>
            <a:off x="4038600" y="6424167"/>
            <a:ext cx="4114800" cy="365125"/>
          </a:xfrm>
          <a:prstGeom prst="rect">
            <a:avLst/>
          </a:prstGeom>
        </p:spPr>
        <p:txBody>
          <a:bodyPr vert="horz" lIns="91440" tIns="45720" rIns="91440" bIns="45720" rtlCol="0" anchor="ctr"/>
          <a:lstStyle>
            <a:lvl1pPr algn="ctr">
              <a:defRPr sz="1000">
                <a:solidFill>
                  <a:srgbClr val="95BEF5"/>
                </a:solidFill>
                <a:latin typeface="Arial" panose="020B0604020202020204" pitchFamily="34" charset="0"/>
                <a:cs typeface="Arial" panose="020B0604020202020204" pitchFamily="34" charset="0"/>
              </a:defRPr>
            </a:lvl1pPr>
          </a:lstStyle>
          <a:p>
            <a:endParaRPr lang="en-US" dirty="0"/>
          </a:p>
        </p:txBody>
      </p:sp>
      <p:sp>
        <p:nvSpPr>
          <p:cNvPr id="12" name="Slide Number Placeholder 5">
            <a:extLst>
              <a:ext uri="{FF2B5EF4-FFF2-40B4-BE49-F238E27FC236}">
                <a16:creationId xmlns:a16="http://schemas.microsoft.com/office/drawing/2014/main" id="{CD36FBD5-8711-FF4C-80EC-9608CF61C43C}"/>
              </a:ext>
            </a:extLst>
          </p:cNvPr>
          <p:cNvSpPr>
            <a:spLocks noGrp="1"/>
          </p:cNvSpPr>
          <p:nvPr>
            <p:ph type="sldNum" sz="quarter" idx="4"/>
          </p:nvPr>
        </p:nvSpPr>
        <p:spPr>
          <a:xfrm>
            <a:off x="9355319" y="6422339"/>
            <a:ext cx="2743200" cy="365125"/>
          </a:xfrm>
          <a:prstGeom prst="rect">
            <a:avLst/>
          </a:prstGeom>
        </p:spPr>
        <p:txBody>
          <a:bodyPr vert="horz" lIns="91440" tIns="45720" rIns="91440" bIns="45720" rtlCol="0" anchor="ctr"/>
          <a:lstStyle>
            <a:lvl1pPr algn="r">
              <a:defRPr sz="1200">
                <a:solidFill>
                  <a:srgbClr val="88AEE1"/>
                </a:solidFill>
                <a:latin typeface="Arial" panose="020B0604020202020204" pitchFamily="34" charset="0"/>
                <a:cs typeface="Arial" panose="020B0604020202020204" pitchFamily="34" charset="0"/>
              </a:defRPr>
            </a:lvl1pPr>
          </a:lstStyle>
          <a:p>
            <a:fld id="{2E8C51FE-49D9-314D-9957-ABBF7DDE8782}" type="slidenum">
              <a:rPr lang="en-US" smtClean="0"/>
              <a:pPr/>
              <a:t>‹#›</a:t>
            </a:fld>
            <a:endParaRPr lang="en-US" dirty="0"/>
          </a:p>
        </p:txBody>
      </p:sp>
    </p:spTree>
    <p:extLst>
      <p:ext uri="{BB962C8B-B14F-4D97-AF65-F5344CB8AC3E}">
        <p14:creationId xmlns:p14="http://schemas.microsoft.com/office/powerpoint/2010/main" val="68845700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000" b="0" kern="1200">
          <a:solidFill>
            <a:schemeClr val="bg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g"/><Relationship Id="rId7"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8.jpg"/><Relationship Id="rId9"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5.jpeg"/><Relationship Id="rId9" Type="http://schemas.openxmlformats.org/officeDocument/2006/relationships/image" Target="../media/image20.png"/></Relationships>
</file>

<file path=ppt/slides/_rels/slide3.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emf"/><Relationship Id="rId9" Type="http://schemas.openxmlformats.org/officeDocument/2006/relationships/image" Target="../media/image28.png"/></Relationships>
</file>

<file path=ppt/slides/_rels/slide4.xml.rels><?xml version="1.0" encoding="UTF-8" standalone="yes"?>
<Relationships xmlns="http://schemas.openxmlformats.org/package/2006/relationships"><Relationship Id="rId8" Type="http://schemas.openxmlformats.org/officeDocument/2006/relationships/image" Target="../media/image33.jpg"/><Relationship Id="rId3" Type="http://schemas.openxmlformats.org/officeDocument/2006/relationships/image" Target="../media/image29.jpg"/><Relationship Id="rId7"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jpg"/><Relationship Id="rId9" Type="http://schemas.openxmlformats.org/officeDocument/2006/relationships/image" Target="../media/image34.jpg"/></Relationships>
</file>

<file path=ppt/slides/_rels/slide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37.png"/><Relationship Id="rId4" Type="http://schemas.openxmlformats.org/officeDocument/2006/relationships/image" Target="../media/image36.png"/></Relationships>
</file>

<file path=ppt/slides/_rels/slide6.xml.rels><?xml version="1.0" encoding="UTF-8" standalone="yes"?>
<Relationships xmlns="http://schemas.openxmlformats.org/package/2006/relationships"><Relationship Id="rId8" Type="http://schemas.openxmlformats.org/officeDocument/2006/relationships/image" Target="../media/image43.jpg"/><Relationship Id="rId13" Type="http://schemas.openxmlformats.org/officeDocument/2006/relationships/image" Target="../media/image48.png"/><Relationship Id="rId3" Type="http://schemas.openxmlformats.org/officeDocument/2006/relationships/image" Target="../media/image38.png"/><Relationship Id="rId7" Type="http://schemas.openxmlformats.org/officeDocument/2006/relationships/image" Target="../media/image42.jpg"/><Relationship Id="rId12"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41.jpg"/><Relationship Id="rId11" Type="http://schemas.openxmlformats.org/officeDocument/2006/relationships/image" Target="../media/image46.jp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_rels/slide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52.png"/><Relationship Id="rId4" Type="http://schemas.openxmlformats.org/officeDocument/2006/relationships/image" Target="../media/image51.jpg"/></Relationships>
</file>

<file path=ppt/slides/_rels/slide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8" Type="http://schemas.openxmlformats.org/officeDocument/2006/relationships/image" Target="../media/image43.jpg"/><Relationship Id="rId3" Type="http://schemas.openxmlformats.org/officeDocument/2006/relationships/image" Target="../media/image38.png"/><Relationship Id="rId7" Type="http://schemas.openxmlformats.org/officeDocument/2006/relationships/image" Target="../media/image42.jpg"/><Relationship Id="rId12" Type="http://schemas.openxmlformats.org/officeDocument/2006/relationships/image" Target="../media/image47.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41.jpg"/><Relationship Id="rId11" Type="http://schemas.openxmlformats.org/officeDocument/2006/relationships/image" Target="../media/image46.jp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8FB7EC"/>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srgbClr val="8FB7EC"/>
              </a:solidFill>
              <a:effectLst/>
              <a:uLnTx/>
              <a:uFillTx/>
              <a:latin typeface="Arial" panose="020B0604020202020204" pitchFamily="34" charset="0"/>
              <a:ea typeface="+mn-ea"/>
              <a:cs typeface="Arial" panose="020B0604020202020204" pitchFamily="34" charset="0"/>
            </a:endParaRPr>
          </a:p>
        </p:txBody>
      </p:sp>
      <p:sp>
        <p:nvSpPr>
          <p:cNvPr id="26" name="TextBox 25"/>
          <p:cNvSpPr txBox="1"/>
          <p:nvPr/>
        </p:nvSpPr>
        <p:spPr>
          <a:xfrm>
            <a:off x="1628775" y="2175513"/>
            <a:ext cx="7600950" cy="2185214"/>
          </a:xfrm>
          <a:prstGeom prst="rect">
            <a:avLst/>
          </a:prstGeom>
          <a:noFill/>
        </p:spPr>
        <p:txBody>
          <a:bodyPr wrap="square" rtlCol="0">
            <a:spAutoFit/>
          </a:bodyPr>
          <a:lstStyle/>
          <a:p>
            <a:pPr algn="ctr">
              <a:spcAft>
                <a:spcPts val="1200"/>
              </a:spcAft>
            </a:pPr>
            <a:r>
              <a:rPr lang="en-US" dirty="0">
                <a:solidFill>
                  <a:schemeClr val="bg1"/>
                </a:solidFill>
                <a:latin typeface="Arial" panose="020B0604020202020204" pitchFamily="34" charset="0"/>
                <a:cs typeface="Arial" panose="020B0604020202020204" pitchFamily="34" charset="0"/>
              </a:rPr>
              <a:t>NASA’s Goddard Space Flight Center is a community ranging from all areas of expertise. </a:t>
            </a:r>
          </a:p>
          <a:p>
            <a:pPr algn="ctr">
              <a:spcAft>
                <a:spcPts val="1200"/>
              </a:spcAft>
            </a:pPr>
            <a:r>
              <a:rPr lang="en-US" dirty="0">
                <a:solidFill>
                  <a:schemeClr val="bg1"/>
                </a:solidFill>
                <a:latin typeface="Arial" panose="020B0604020202020204" pitchFamily="34" charset="0"/>
                <a:cs typeface="Arial" panose="020B0604020202020204" pitchFamily="34" charset="0"/>
              </a:rPr>
              <a:t>The Comm and Nav Community plays a vital role in enabling NASA’s mission and vision, empowering spacecraft to send data from extreme distances back to Earth. This data results in discoveries about our planet and the solar system, and have significant impact on humanity’s knowledge about the universe and our existence here on Earth. </a:t>
            </a:r>
          </a:p>
        </p:txBody>
      </p:sp>
      <p:pic>
        <p:nvPicPr>
          <p:cNvPr id="2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69411" y="1008475"/>
            <a:ext cx="2516074" cy="1817863"/>
          </a:xfrm>
          <a:prstGeom prst="rect">
            <a:avLst/>
          </a:prstGeom>
        </p:spPr>
      </p:pic>
      <p:pic>
        <p:nvPicPr>
          <p:cNvPr id="28" name="Picture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69411" y="2916590"/>
            <a:ext cx="2522591" cy="1961894"/>
          </a:xfrm>
          <a:prstGeom prst="rect">
            <a:avLst/>
          </a:prstGeom>
        </p:spPr>
      </p:pic>
      <p:pic>
        <p:nvPicPr>
          <p:cNvPr id="29" name="Picture 28"/>
          <p:cNvPicPr>
            <a:picLocks noChangeAspect="1"/>
          </p:cNvPicPr>
          <p:nvPr/>
        </p:nvPicPr>
        <p:blipFill rotWithShape="1">
          <a:blip r:embed="rId5">
            <a:extLst>
              <a:ext uri="{28A0092B-C50C-407E-A947-70E740481C1C}">
                <a14:useLocalDpi xmlns:a14="http://schemas.microsoft.com/office/drawing/2010/main" val="0"/>
              </a:ext>
            </a:extLst>
          </a:blip>
          <a:srcRect t="9477" b="1"/>
          <a:stretch/>
        </p:blipFill>
        <p:spPr>
          <a:xfrm>
            <a:off x="7764644" y="4962525"/>
            <a:ext cx="4333875" cy="1781737"/>
          </a:xfrm>
          <a:prstGeom prst="rect">
            <a:avLst/>
          </a:prstGeom>
        </p:spPr>
      </p:pic>
      <p:pic>
        <p:nvPicPr>
          <p:cNvPr id="30" name="Picture 29"/>
          <p:cNvPicPr>
            <a:picLocks noChangeAspect="1"/>
          </p:cNvPicPr>
          <p:nvPr/>
        </p:nvPicPr>
        <p:blipFill rotWithShape="1">
          <a:blip r:embed="rId6">
            <a:extLst>
              <a:ext uri="{28A0092B-C50C-407E-A947-70E740481C1C}">
                <a14:useLocalDpi xmlns:a14="http://schemas.microsoft.com/office/drawing/2010/main" val="0"/>
              </a:ext>
            </a:extLst>
          </a:blip>
          <a:srcRect l="-166" r="1"/>
          <a:stretch/>
        </p:blipFill>
        <p:spPr>
          <a:xfrm rot="5400000">
            <a:off x="5898959" y="4985122"/>
            <a:ext cx="1781736" cy="1736543"/>
          </a:xfrm>
          <a:prstGeom prst="rect">
            <a:avLst/>
          </a:prstGeom>
        </p:spPr>
      </p:pic>
      <p:pic>
        <p:nvPicPr>
          <p:cNvPr id="31" name="Picture 3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45611" y="4955389"/>
            <a:ext cx="1671637" cy="1781738"/>
          </a:xfrm>
          <a:prstGeom prst="rect">
            <a:avLst/>
          </a:prstGeom>
        </p:spPr>
      </p:pic>
      <p:pic>
        <p:nvPicPr>
          <p:cNvPr id="32" name="Picture 31"/>
          <p:cNvPicPr>
            <a:picLocks noChangeAspect="1"/>
          </p:cNvPicPr>
          <p:nvPr/>
        </p:nvPicPr>
        <p:blipFill rotWithShape="1">
          <a:blip r:embed="rId8">
            <a:extLst>
              <a:ext uri="{28A0092B-C50C-407E-A947-70E740481C1C}">
                <a14:useLocalDpi xmlns:a14="http://schemas.microsoft.com/office/drawing/2010/main" val="0"/>
              </a:ext>
            </a:extLst>
          </a:blip>
          <a:srcRect r="6939"/>
          <a:stretch/>
        </p:blipFill>
        <p:spPr>
          <a:xfrm>
            <a:off x="3323793" y="4959871"/>
            <a:ext cx="2491217" cy="1781738"/>
          </a:xfrm>
          <a:prstGeom prst="rect">
            <a:avLst/>
          </a:prstGeom>
        </p:spPr>
      </p:pic>
      <p:pic>
        <p:nvPicPr>
          <p:cNvPr id="5" name="Picture 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90312" y="700251"/>
            <a:ext cx="9016765" cy="1621677"/>
          </a:xfrm>
          <a:prstGeom prst="rect">
            <a:avLst/>
          </a:prstGeom>
        </p:spPr>
      </p:pic>
    </p:spTree>
    <p:extLst>
      <p:ext uri="{BB962C8B-B14F-4D97-AF65-F5344CB8AC3E}">
        <p14:creationId xmlns:p14="http://schemas.microsoft.com/office/powerpoint/2010/main" val="3834853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8" name="Picture 27"/>
          <p:cNvPicPr>
            <a:picLocks noChangeAspect="1"/>
          </p:cNvPicPr>
          <p:nvPr/>
        </p:nvPicPr>
        <p:blipFill rotWithShape="1">
          <a:blip r:embed="rId3">
            <a:extLst>
              <a:ext uri="{28A0092B-C50C-407E-A947-70E740481C1C}">
                <a14:useLocalDpi xmlns:a14="http://schemas.microsoft.com/office/drawing/2010/main" val="0"/>
              </a:ext>
            </a:extLst>
          </a:blip>
          <a:srcRect l="26687" r="17649"/>
          <a:stretch/>
        </p:blipFill>
        <p:spPr>
          <a:xfrm rot="16200000">
            <a:off x="2984341" y="-2785320"/>
            <a:ext cx="6223317" cy="12192000"/>
          </a:xfrm>
          <a:prstGeom prst="rect">
            <a:avLst/>
          </a:prstGeom>
        </p:spPr>
      </p:pic>
      <p:sp>
        <p:nvSpPr>
          <p:cNvPr id="29" name="Rectangle 28"/>
          <p:cNvSpPr/>
          <p:nvPr/>
        </p:nvSpPr>
        <p:spPr>
          <a:xfrm>
            <a:off x="0" y="199021"/>
            <a:ext cx="12192000" cy="6223318"/>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8FB7EC"/>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srgbClr val="8FB7EC"/>
              </a:solidFill>
              <a:effectLst/>
              <a:uLnTx/>
              <a:uFillTx/>
              <a:latin typeface="Arial" panose="020B0604020202020204" pitchFamily="34" charset="0"/>
              <a:ea typeface="+mn-ea"/>
              <a:cs typeface="Arial" panose="020B0604020202020204" pitchFamily="34" charset="0"/>
            </a:endParaRPr>
          </a:p>
        </p:txBody>
      </p:sp>
      <p:sp>
        <p:nvSpPr>
          <p:cNvPr id="7" name="TextBox 6"/>
          <p:cNvSpPr txBox="1"/>
          <p:nvPr/>
        </p:nvSpPr>
        <p:spPr>
          <a:xfrm>
            <a:off x="142185" y="1787161"/>
            <a:ext cx="5258593" cy="2585323"/>
          </a:xfrm>
          <a:prstGeom prst="rect">
            <a:avLst/>
          </a:prstGeom>
          <a:noFill/>
        </p:spPr>
        <p:txBody>
          <a:bodyPr wrap="square" rtlCol="0">
            <a:spAutoFit/>
          </a:bodyPr>
          <a:lstStyle/>
          <a:p>
            <a:pPr algn="just"/>
            <a:r>
              <a:rPr lang="en-US" dirty="0">
                <a:solidFill>
                  <a:schemeClr val="bg1"/>
                </a:solidFill>
                <a:latin typeface="Arial" panose="020B0604020202020204" pitchFamily="34" charset="0"/>
                <a:cs typeface="Arial" panose="020B0604020202020204" pitchFamily="34" charset="0"/>
              </a:rPr>
              <a:t>At Goddard Space Flight Center, we provide end-to-end telecommunications and navigation capabilities and services. This enables spacecraft to reach their destination and communicate critical data back to scientists on Earth. </a:t>
            </a:r>
          </a:p>
          <a:p>
            <a:pPr algn="just"/>
            <a:endParaRPr lang="en-US" dirty="0">
              <a:solidFill>
                <a:schemeClr val="bg1"/>
              </a:solidFill>
              <a:latin typeface="Arial" panose="020B0604020202020204" pitchFamily="34" charset="0"/>
              <a:cs typeface="Arial" panose="020B0604020202020204" pitchFamily="34" charset="0"/>
            </a:endParaRPr>
          </a:p>
          <a:p>
            <a:pPr algn="just"/>
            <a:r>
              <a:rPr lang="en-US" dirty="0">
                <a:solidFill>
                  <a:schemeClr val="bg1"/>
                </a:solidFill>
                <a:latin typeface="Arial" panose="020B0604020202020204" pitchFamily="34" charset="0"/>
                <a:cs typeface="Arial" panose="020B0604020202020204" pitchFamily="34" charset="0"/>
              </a:rPr>
              <a:t>Goddard will provide these critical communications and navigation services to the Artemis missions. </a:t>
            </a:r>
          </a:p>
        </p:txBody>
      </p:sp>
      <p:pic>
        <p:nvPicPr>
          <p:cNvPr id="24" name="Picture 2" descr="https://www.nasa.gov/sites/default/files/1-bluemarble_west.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660" t="6126" r="6412" b="5586"/>
          <a:stretch/>
        </p:blipFill>
        <p:spPr bwMode="auto">
          <a:xfrm rot="20277640">
            <a:off x="7867162" y="2683011"/>
            <a:ext cx="5126843" cy="5147855"/>
          </a:xfrm>
          <a:prstGeom prst="ellipse">
            <a:avLst/>
          </a:prstGeom>
          <a:noFill/>
          <a:extLst>
            <a:ext uri="{909E8E84-426E-40DD-AFC4-6F175D3DCCD1}">
              <a14:hiddenFill xmlns:a14="http://schemas.microsoft.com/office/drawing/2010/main">
                <a:solidFill>
                  <a:srgbClr val="FFFFFF"/>
                </a:solidFill>
              </a14:hiddenFill>
            </a:ext>
          </a:extLst>
        </p:spPr>
      </p:pic>
      <p:pic>
        <p:nvPicPr>
          <p:cNvPr id="25" name="Picture 2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17148" y="1575731"/>
            <a:ext cx="1865786" cy="538834"/>
          </a:xfrm>
          <a:prstGeom prst="rect">
            <a:avLst/>
          </a:prstGeom>
        </p:spPr>
      </p:pic>
      <p:pic>
        <p:nvPicPr>
          <p:cNvPr id="27" name="Picture 2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68161" y="1154625"/>
            <a:ext cx="842211" cy="842211"/>
          </a:xfrm>
          <a:prstGeom prst="rect">
            <a:avLst/>
          </a:prstGeom>
        </p:spPr>
      </p:pic>
      <p:pic>
        <p:nvPicPr>
          <p:cNvPr id="26" name="Picture 2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134709">
            <a:off x="6566310" y="1233217"/>
            <a:ext cx="711760" cy="633239"/>
          </a:xfrm>
          <a:prstGeom prst="rect">
            <a:avLst/>
          </a:prstGeom>
        </p:spPr>
      </p:pic>
      <p:pic>
        <p:nvPicPr>
          <p:cNvPr id="30" name="Picture 2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19930959">
            <a:off x="5735356" y="3935567"/>
            <a:ext cx="1984282" cy="1521282"/>
          </a:xfrm>
          <a:prstGeom prst="rect">
            <a:avLst/>
          </a:prstGeom>
        </p:spPr>
      </p:pic>
      <p:pic>
        <p:nvPicPr>
          <p:cNvPr id="31" name="Picture 3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86423" y="4696208"/>
            <a:ext cx="1828092" cy="1218728"/>
          </a:xfrm>
          <a:prstGeom prst="rect">
            <a:avLst/>
          </a:prstGeom>
        </p:spPr>
      </p:pic>
      <p:pic>
        <p:nvPicPr>
          <p:cNvPr id="13" name="Picture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72377" y="4776810"/>
            <a:ext cx="1828092" cy="1218728"/>
          </a:xfrm>
          <a:prstGeom prst="rect">
            <a:avLst/>
          </a:prstGeom>
        </p:spPr>
      </p:pic>
      <p:pic>
        <p:nvPicPr>
          <p:cNvPr id="14" name="Picture 1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86423" y="5303933"/>
            <a:ext cx="1828092" cy="1218728"/>
          </a:xfrm>
          <a:prstGeom prst="rect">
            <a:avLst/>
          </a:prstGeom>
        </p:spPr>
      </p:pic>
      <p:pic>
        <p:nvPicPr>
          <p:cNvPr id="15" name="Picture 1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58800" y="4966129"/>
            <a:ext cx="1828092" cy="1218728"/>
          </a:xfrm>
          <a:prstGeom prst="rect">
            <a:avLst/>
          </a:prstGeom>
        </p:spPr>
      </p:pic>
      <p:pic>
        <p:nvPicPr>
          <p:cNvPr id="5" name="Picture 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2086" y="263731"/>
            <a:ext cx="6919560" cy="1749704"/>
          </a:xfrm>
          <a:prstGeom prst="rect">
            <a:avLst/>
          </a:prstGeom>
        </p:spPr>
      </p:pic>
    </p:spTree>
    <p:extLst>
      <p:ext uri="{BB962C8B-B14F-4D97-AF65-F5344CB8AC3E}">
        <p14:creationId xmlns:p14="http://schemas.microsoft.com/office/powerpoint/2010/main" val="3196655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9" name="Rectangle 18"/>
          <p:cNvSpPr/>
          <p:nvPr/>
        </p:nvSpPr>
        <p:spPr>
          <a:xfrm>
            <a:off x="0" y="183678"/>
            <a:ext cx="12192000" cy="622802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Graphical user interface, website&#10;&#10;Description automatically generated">
            <a:extLst>
              <a:ext uri="{FF2B5EF4-FFF2-40B4-BE49-F238E27FC236}">
                <a16:creationId xmlns:a16="http://schemas.microsoft.com/office/drawing/2014/main" id="{08A56FC1-1B42-4124-B178-53E50AA63E2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41" t="36" r="184" b="6842"/>
          <a:stretch/>
        </p:blipFill>
        <p:spPr>
          <a:xfrm>
            <a:off x="7930131" y="1964495"/>
            <a:ext cx="2133797" cy="1420225"/>
          </a:xfrm>
          <a:prstGeom prst="rect">
            <a:avLst/>
          </a:prstGeom>
        </p:spPr>
      </p:pic>
      <p:sp>
        <p:nvSpPr>
          <p:cNvPr id="26" name="Rectangle 25"/>
          <p:cNvSpPr/>
          <p:nvPr/>
        </p:nvSpPr>
        <p:spPr>
          <a:xfrm>
            <a:off x="10213669" y="2076990"/>
            <a:ext cx="1851657" cy="120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2020’s - </a:t>
            </a:r>
            <a:r>
              <a:rPr lang="en-US" b="1" i="1" u="sng" dirty="0"/>
              <a:t>Near Space Network </a:t>
            </a:r>
            <a:r>
              <a:rPr lang="en-US" dirty="0">
                <a:solidFill>
                  <a:schemeClr val="bg1"/>
                </a:solidFill>
              </a:rPr>
              <a:t>Operations Control Center</a:t>
            </a:r>
            <a:endParaRPr lang="en-US" dirty="0"/>
          </a:p>
        </p:txBody>
      </p:sp>
      <p:cxnSp>
        <p:nvCxnSpPr>
          <p:cNvPr id="6" name="Straight Connector 5"/>
          <p:cNvCxnSpPr/>
          <p:nvPr/>
        </p:nvCxnSpPr>
        <p:spPr>
          <a:xfrm>
            <a:off x="798919" y="3795596"/>
            <a:ext cx="10156164" cy="10632"/>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27" name="Picture 26"/>
          <p:cNvPicPr>
            <a:picLocks noChangeAspect="1"/>
          </p:cNvPicPr>
          <p:nvPr/>
        </p:nvPicPr>
        <p:blipFill rotWithShape="1">
          <a:blip r:embed="rId4" cstate="hqprint">
            <a:extLst>
              <a:ext uri="{28A0092B-C50C-407E-A947-70E740481C1C}">
                <a14:useLocalDpi xmlns:a14="http://schemas.microsoft.com/office/drawing/2010/main"/>
              </a:ext>
            </a:extLst>
          </a:blip>
          <a:srcRect l="18530"/>
          <a:stretch/>
        </p:blipFill>
        <p:spPr>
          <a:xfrm>
            <a:off x="4860628" y="1964496"/>
            <a:ext cx="1788193" cy="1420225"/>
          </a:xfrm>
          <a:prstGeom prst="rect">
            <a:avLst/>
          </a:prstGeom>
        </p:spPr>
      </p:pic>
      <p:pic>
        <p:nvPicPr>
          <p:cNvPr id="28" name="Picture 27"/>
          <p:cNvPicPr>
            <a:picLocks noChangeAspect="1"/>
          </p:cNvPicPr>
          <p:nvPr/>
        </p:nvPicPr>
        <p:blipFill rotWithShape="1">
          <a:blip r:embed="rId5" cstate="hqprint">
            <a:extLst>
              <a:ext uri="{28A0092B-C50C-407E-A947-70E740481C1C}">
                <a14:useLocalDpi xmlns:a14="http://schemas.microsoft.com/office/drawing/2010/main"/>
              </a:ext>
            </a:extLst>
          </a:blip>
          <a:srcRect l="5659" t="4086" r="6419" b="27574"/>
          <a:stretch/>
        </p:blipFill>
        <p:spPr>
          <a:xfrm rot="5400000">
            <a:off x="1556971" y="4119300"/>
            <a:ext cx="1705559" cy="1948704"/>
          </a:xfrm>
          <a:prstGeom prst="rect">
            <a:avLst/>
          </a:prstGeom>
        </p:spPr>
      </p:pic>
      <p:pic>
        <p:nvPicPr>
          <p:cNvPr id="29" name="Picture 28"/>
          <p:cNvPicPr>
            <a:picLocks noChangeAspect="1"/>
          </p:cNvPicPr>
          <p:nvPr/>
        </p:nvPicPr>
        <p:blipFill rotWithShape="1">
          <a:blip r:embed="rId6" cstate="hqprint">
            <a:extLst>
              <a:ext uri="{28A0092B-C50C-407E-A947-70E740481C1C}">
                <a14:useLocalDpi xmlns:a14="http://schemas.microsoft.com/office/drawing/2010/main"/>
              </a:ext>
            </a:extLst>
          </a:blip>
          <a:srcRect l="8217" t="22197" r="15386"/>
          <a:stretch/>
        </p:blipFill>
        <p:spPr>
          <a:xfrm>
            <a:off x="277178" y="1964496"/>
            <a:ext cx="2316439" cy="1420225"/>
          </a:xfrm>
          <a:prstGeom prst="rect">
            <a:avLst/>
          </a:prstGeom>
        </p:spPr>
      </p:pic>
      <p:sp>
        <p:nvSpPr>
          <p:cNvPr id="30" name="TextBox 29"/>
          <p:cNvSpPr txBox="1"/>
          <p:nvPr/>
        </p:nvSpPr>
        <p:spPr>
          <a:xfrm>
            <a:off x="263064" y="4382469"/>
            <a:ext cx="1248051" cy="1077218"/>
          </a:xfrm>
          <a:prstGeom prst="rect">
            <a:avLst/>
          </a:prstGeom>
          <a:noFill/>
        </p:spPr>
        <p:txBody>
          <a:bodyPr wrap="square" rtlCol="0">
            <a:spAutoFit/>
          </a:bodyPr>
          <a:lstStyle/>
          <a:p>
            <a:r>
              <a:rPr lang="en-US" sz="1600" dirty="0">
                <a:solidFill>
                  <a:schemeClr val="bg1"/>
                </a:solidFill>
                <a:latin typeface="Arial" panose="020B0604020202020204" pitchFamily="34" charset="0"/>
                <a:cs typeface="Arial" panose="020B0604020202020204" pitchFamily="34" charset="0"/>
              </a:rPr>
              <a:t>1959 - Mercury Computing Center</a:t>
            </a:r>
          </a:p>
        </p:txBody>
      </p:sp>
      <p:sp>
        <p:nvSpPr>
          <p:cNvPr id="31" name="TextBox 30"/>
          <p:cNvSpPr txBox="1"/>
          <p:nvPr/>
        </p:nvSpPr>
        <p:spPr>
          <a:xfrm>
            <a:off x="2687633" y="2076990"/>
            <a:ext cx="2006349" cy="1200329"/>
          </a:xfrm>
          <a:prstGeom prst="rect">
            <a:avLst/>
          </a:prstGeom>
          <a:noFill/>
        </p:spPr>
        <p:txBody>
          <a:bodyPr wrap="square" rtlCol="0">
            <a:spAutoFit/>
          </a:bodyPr>
          <a:lstStyle/>
          <a:p>
            <a:r>
              <a:rPr lang="en-US" dirty="0">
                <a:solidFill>
                  <a:schemeClr val="bg1"/>
                </a:solidFill>
              </a:rPr>
              <a:t>1968 - </a:t>
            </a:r>
            <a:r>
              <a:rPr lang="en-US" b="1" i="1" u="sng" dirty="0">
                <a:solidFill>
                  <a:schemeClr val="bg1"/>
                </a:solidFill>
              </a:rPr>
              <a:t>Manned Space Flight Network </a:t>
            </a:r>
            <a:r>
              <a:rPr lang="en-US" dirty="0">
                <a:solidFill>
                  <a:schemeClr val="bg1"/>
                </a:solidFill>
              </a:rPr>
              <a:t>Operations Center</a:t>
            </a:r>
          </a:p>
        </p:txBody>
      </p:sp>
      <p:pic>
        <p:nvPicPr>
          <p:cNvPr id="32" name="Picture 31"/>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4693982" y="4240871"/>
            <a:ext cx="2273354" cy="1705561"/>
          </a:xfrm>
          <a:prstGeom prst="rect">
            <a:avLst/>
          </a:prstGeom>
        </p:spPr>
      </p:pic>
      <p:sp>
        <p:nvSpPr>
          <p:cNvPr id="33" name="TextBox 32"/>
          <p:cNvSpPr txBox="1"/>
          <p:nvPr/>
        </p:nvSpPr>
        <p:spPr>
          <a:xfrm>
            <a:off x="3569887" y="4327952"/>
            <a:ext cx="1447059" cy="1477328"/>
          </a:xfrm>
          <a:prstGeom prst="rect">
            <a:avLst/>
          </a:prstGeom>
          <a:noFill/>
        </p:spPr>
        <p:txBody>
          <a:bodyPr wrap="square" rtlCol="0">
            <a:spAutoFit/>
          </a:bodyPr>
          <a:lstStyle/>
          <a:p>
            <a:r>
              <a:rPr lang="en-US" dirty="0">
                <a:solidFill>
                  <a:schemeClr val="bg1"/>
                </a:solidFill>
              </a:rPr>
              <a:t>1970’s - Network Operations Control Center </a:t>
            </a:r>
          </a:p>
        </p:txBody>
      </p:sp>
      <p:pic>
        <p:nvPicPr>
          <p:cNvPr id="34" name="Picture 33"/>
          <p:cNvPicPr>
            <a:picLocks noChangeAspect="1"/>
          </p:cNvPicPr>
          <p:nvPr/>
        </p:nvPicPr>
        <p:blipFill rotWithShape="1">
          <a:blip r:embed="rId8" cstate="hqprint">
            <a:extLst>
              <a:ext uri="{28A0092B-C50C-407E-A947-70E740481C1C}">
                <a14:useLocalDpi xmlns:a14="http://schemas.microsoft.com/office/drawing/2010/main"/>
              </a:ext>
            </a:extLst>
          </a:blip>
          <a:srcRect l="23147" b="14824"/>
          <a:stretch/>
        </p:blipFill>
        <p:spPr>
          <a:xfrm>
            <a:off x="9101464" y="4240870"/>
            <a:ext cx="2307271" cy="1702603"/>
          </a:xfrm>
          <a:prstGeom prst="rect">
            <a:avLst/>
          </a:prstGeom>
        </p:spPr>
      </p:pic>
      <p:sp>
        <p:nvSpPr>
          <p:cNvPr id="35" name="TextBox 34"/>
          <p:cNvSpPr txBox="1"/>
          <p:nvPr/>
        </p:nvSpPr>
        <p:spPr>
          <a:xfrm>
            <a:off x="7166344" y="4340271"/>
            <a:ext cx="1913861" cy="1477328"/>
          </a:xfrm>
          <a:prstGeom prst="rect">
            <a:avLst/>
          </a:prstGeom>
          <a:noFill/>
        </p:spPr>
        <p:txBody>
          <a:bodyPr wrap="square" rtlCol="0">
            <a:spAutoFit/>
          </a:bodyPr>
          <a:lstStyle/>
          <a:p>
            <a:r>
              <a:rPr lang="en-US" dirty="0">
                <a:solidFill>
                  <a:schemeClr val="bg1"/>
                </a:solidFill>
              </a:rPr>
              <a:t>2000’s - Network Integration Center for </a:t>
            </a:r>
            <a:r>
              <a:rPr lang="en-US" b="1" i="1" u="sng" dirty="0">
                <a:solidFill>
                  <a:schemeClr val="bg1"/>
                </a:solidFill>
              </a:rPr>
              <a:t>Near Earth Network</a:t>
            </a:r>
            <a:r>
              <a:rPr lang="en-US" b="1" u="sng" dirty="0">
                <a:solidFill>
                  <a:schemeClr val="bg1"/>
                </a:solidFill>
              </a:rPr>
              <a:t> </a:t>
            </a:r>
            <a:r>
              <a:rPr lang="en-US" dirty="0">
                <a:solidFill>
                  <a:schemeClr val="bg1"/>
                </a:solidFill>
              </a:rPr>
              <a:t>and </a:t>
            </a:r>
            <a:r>
              <a:rPr lang="en-US" b="1" i="1" u="sng" dirty="0">
                <a:solidFill>
                  <a:schemeClr val="bg1"/>
                </a:solidFill>
              </a:rPr>
              <a:t>Space Network </a:t>
            </a:r>
          </a:p>
        </p:txBody>
      </p:sp>
      <p:sp>
        <p:nvSpPr>
          <p:cNvPr id="36" name="TextBox 35"/>
          <p:cNvSpPr txBox="1"/>
          <p:nvPr/>
        </p:nvSpPr>
        <p:spPr>
          <a:xfrm>
            <a:off x="6749584" y="2076990"/>
            <a:ext cx="1255738" cy="1200329"/>
          </a:xfrm>
          <a:prstGeom prst="rect">
            <a:avLst/>
          </a:prstGeom>
          <a:noFill/>
        </p:spPr>
        <p:txBody>
          <a:bodyPr wrap="square" rtlCol="0">
            <a:spAutoFit/>
          </a:bodyPr>
          <a:lstStyle/>
          <a:p>
            <a:r>
              <a:rPr lang="en-US" dirty="0">
                <a:solidFill>
                  <a:schemeClr val="bg1"/>
                </a:solidFill>
              </a:rPr>
              <a:t>1987 - Network Control Center</a:t>
            </a:r>
          </a:p>
        </p:txBody>
      </p:sp>
      <p:cxnSp>
        <p:nvCxnSpPr>
          <p:cNvPr id="7" name="Straight Connector 6"/>
          <p:cNvCxnSpPr/>
          <p:nvPr/>
        </p:nvCxnSpPr>
        <p:spPr>
          <a:xfrm>
            <a:off x="3285463" y="3384720"/>
            <a:ext cx="0" cy="41087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813098" y="3795596"/>
            <a:ext cx="0" cy="41087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7152171" y="3384720"/>
            <a:ext cx="0" cy="41087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4038380" y="3795595"/>
            <a:ext cx="0" cy="41087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825566" y="3806228"/>
            <a:ext cx="0" cy="41087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10944450" y="3395353"/>
            <a:ext cx="0" cy="41087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41" name="Picture 40"/>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168" y="355955"/>
            <a:ext cx="12485813" cy="1100401"/>
          </a:xfrm>
          <a:prstGeom prst="rect">
            <a:avLst/>
          </a:prstGeom>
        </p:spPr>
      </p:pic>
    </p:spTree>
    <p:extLst>
      <p:ext uri="{BB962C8B-B14F-4D97-AF65-F5344CB8AC3E}">
        <p14:creationId xmlns:p14="http://schemas.microsoft.com/office/powerpoint/2010/main" val="3535503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9" name="Rectangle 18"/>
          <p:cNvSpPr/>
          <p:nvPr/>
        </p:nvSpPr>
        <p:spPr>
          <a:xfrm>
            <a:off x="0" y="162371"/>
            <a:ext cx="12192000" cy="622802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Slide Number Placeholder 3"/>
          <p:cNvSpPr>
            <a:spLocks noGrp="1"/>
          </p:cNvSpPr>
          <p:nvPr>
            <p:ph type="sldNum" sz="quarter" idx="12"/>
          </p:nvPr>
        </p:nvSpPr>
        <p:spPr>
          <a:xfrm>
            <a:off x="9216812" y="5908312"/>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8FB7EC"/>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srgbClr val="8FB7EC"/>
              </a:solidFill>
              <a:effectLst/>
              <a:uLnTx/>
              <a:uFillTx/>
              <a:latin typeface="Arial" panose="020B0604020202020204" pitchFamily="34" charset="0"/>
              <a:ea typeface="+mn-ea"/>
              <a:cs typeface="Arial" panose="020B0604020202020204" pitchFamily="34" charset="0"/>
            </a:endParaRPr>
          </a:p>
        </p:txBody>
      </p:sp>
      <p:sp>
        <p:nvSpPr>
          <p:cNvPr id="12" name="TextBox 11"/>
          <p:cNvSpPr txBox="1"/>
          <p:nvPr/>
        </p:nvSpPr>
        <p:spPr>
          <a:xfrm>
            <a:off x="1344822" y="1140462"/>
            <a:ext cx="7096815" cy="584775"/>
          </a:xfrm>
          <a:prstGeom prst="rect">
            <a:avLst/>
          </a:prstGeom>
          <a:noFill/>
        </p:spPr>
        <p:txBody>
          <a:bodyPr wrap="square" rtlCol="0">
            <a:spAutoFit/>
          </a:bodyPr>
          <a:lstStyle/>
          <a:p>
            <a:endParaRPr lang="en-US" sz="3200" dirty="0">
              <a:solidFill>
                <a:schemeClr val="bg1"/>
              </a:solidFill>
              <a:latin typeface="Arial" panose="020B0604020202020204" pitchFamily="34" charset="0"/>
              <a:cs typeface="Arial" panose="020B0604020202020204" pitchFamily="34" charset="0"/>
            </a:endParaRPr>
          </a:p>
        </p:txBody>
      </p:sp>
      <p:pic>
        <p:nvPicPr>
          <p:cNvPr id="16" name="Picture 15"/>
          <p:cNvPicPr>
            <a:picLocks noChangeAspect="1"/>
          </p:cNvPicPr>
          <p:nvPr/>
        </p:nvPicPr>
        <p:blipFill rotWithShape="1">
          <a:blip r:embed="rId3">
            <a:extLst>
              <a:ext uri="{28A0092B-C50C-407E-A947-70E740481C1C}">
                <a14:useLocalDpi xmlns:a14="http://schemas.microsoft.com/office/drawing/2010/main" val="0"/>
              </a:ext>
            </a:extLst>
          </a:blip>
          <a:srcRect r="12471"/>
          <a:stretch/>
        </p:blipFill>
        <p:spPr>
          <a:xfrm>
            <a:off x="314436" y="2460646"/>
            <a:ext cx="2902689" cy="1865416"/>
          </a:xfrm>
          <a:prstGeom prst="rect">
            <a:avLst/>
          </a:prstGeom>
        </p:spPr>
      </p:pic>
      <p:pic>
        <p:nvPicPr>
          <p:cNvPr id="17" name="Picture 16"/>
          <p:cNvPicPr>
            <a:picLocks noChangeAspect="1"/>
          </p:cNvPicPr>
          <p:nvPr/>
        </p:nvPicPr>
        <p:blipFill rotWithShape="1">
          <a:blip r:embed="rId4">
            <a:extLst>
              <a:ext uri="{28A0092B-C50C-407E-A947-70E740481C1C}">
                <a14:useLocalDpi xmlns:a14="http://schemas.microsoft.com/office/drawing/2010/main" val="0"/>
              </a:ext>
            </a:extLst>
          </a:blip>
          <a:srcRect r="16211"/>
          <a:stretch/>
        </p:blipFill>
        <p:spPr>
          <a:xfrm>
            <a:off x="576377" y="3765492"/>
            <a:ext cx="3084848" cy="2070965"/>
          </a:xfrm>
          <a:prstGeom prst="rect">
            <a:avLst/>
          </a:prstGeom>
        </p:spPr>
      </p:pic>
      <p:sp>
        <p:nvSpPr>
          <p:cNvPr id="21" name="TextBox 20"/>
          <p:cNvSpPr txBox="1"/>
          <p:nvPr/>
        </p:nvSpPr>
        <p:spPr>
          <a:xfrm>
            <a:off x="1477121" y="5987153"/>
            <a:ext cx="1659737" cy="369332"/>
          </a:xfrm>
          <a:prstGeom prst="rect">
            <a:avLst/>
          </a:prstGeom>
          <a:noFill/>
        </p:spPr>
        <p:txBody>
          <a:bodyPr wrap="square" rtlCol="0">
            <a:spAutoFit/>
          </a:bodyPr>
          <a:lstStyle/>
          <a:p>
            <a:r>
              <a:rPr lang="en-US" dirty="0">
                <a:solidFill>
                  <a:schemeClr val="bg1"/>
                </a:solidFill>
              </a:rPr>
              <a:t>OPERATIONAL</a:t>
            </a:r>
          </a:p>
        </p:txBody>
      </p:sp>
      <p:sp>
        <p:nvSpPr>
          <p:cNvPr id="22" name="TextBox 21"/>
          <p:cNvSpPr txBox="1"/>
          <p:nvPr/>
        </p:nvSpPr>
        <p:spPr>
          <a:xfrm>
            <a:off x="8330219" y="5987153"/>
            <a:ext cx="2272524" cy="369332"/>
          </a:xfrm>
          <a:prstGeom prst="rect">
            <a:avLst/>
          </a:prstGeom>
          <a:noFill/>
        </p:spPr>
        <p:txBody>
          <a:bodyPr wrap="square" rtlCol="0">
            <a:spAutoFit/>
          </a:bodyPr>
          <a:lstStyle/>
          <a:p>
            <a:pPr algn="ctr"/>
            <a:r>
              <a:rPr lang="en-US" dirty="0">
                <a:solidFill>
                  <a:schemeClr val="bg1"/>
                </a:solidFill>
              </a:rPr>
              <a:t>IN DEVELOPMENT</a:t>
            </a:r>
          </a:p>
        </p:txBody>
      </p:sp>
      <p:pic>
        <p:nvPicPr>
          <p:cNvPr id="24" name="Picture 23"/>
          <p:cNvPicPr>
            <a:picLocks noChangeAspect="1"/>
          </p:cNvPicPr>
          <p:nvPr/>
        </p:nvPicPr>
        <p:blipFill rotWithShape="1">
          <a:blip r:embed="rId5">
            <a:extLst>
              <a:ext uri="{28A0092B-C50C-407E-A947-70E740481C1C}">
                <a14:useLocalDpi xmlns:a14="http://schemas.microsoft.com/office/drawing/2010/main" val="0"/>
              </a:ext>
            </a:extLst>
          </a:blip>
          <a:srcRect l="3232" t="31548" r="38056" b="2920"/>
          <a:stretch/>
        </p:blipFill>
        <p:spPr>
          <a:xfrm>
            <a:off x="2490832" y="2445647"/>
            <a:ext cx="2923117" cy="1880416"/>
          </a:xfrm>
          <a:prstGeom prst="rect">
            <a:avLst/>
          </a:prstGeom>
        </p:spPr>
      </p:pic>
      <p:sp>
        <p:nvSpPr>
          <p:cNvPr id="15" name="TextBox 14"/>
          <p:cNvSpPr txBox="1"/>
          <p:nvPr/>
        </p:nvSpPr>
        <p:spPr>
          <a:xfrm>
            <a:off x="248562" y="1193412"/>
            <a:ext cx="11811013" cy="1446550"/>
          </a:xfrm>
          <a:prstGeom prst="rect">
            <a:avLst/>
          </a:prstGeom>
          <a:noFill/>
        </p:spPr>
        <p:txBody>
          <a:bodyPr wrap="square" rtlCol="0">
            <a:spAutoFit/>
          </a:bodyPr>
          <a:lstStyle/>
          <a:p>
            <a:r>
              <a:rPr lang="en-US" sz="2400" dirty="0" smtClean="0">
                <a:solidFill>
                  <a:schemeClr val="bg1"/>
                </a:solidFill>
                <a:latin typeface="Arial" panose="020B0604020202020204" pitchFamily="34" charset="0"/>
                <a:cs typeface="Arial" panose="020B0604020202020204" pitchFamily="34" charset="0"/>
              </a:rPr>
              <a:t>User Missions: </a:t>
            </a:r>
            <a:r>
              <a:rPr lang="en-US" sz="2400" dirty="0">
                <a:solidFill>
                  <a:schemeClr val="bg1"/>
                </a:solidFill>
                <a:latin typeface="Arial" panose="020B0604020202020204" pitchFamily="34" charset="0"/>
                <a:cs typeface="Arial" panose="020B0604020202020204" pitchFamily="34" charset="0"/>
              </a:rPr>
              <a:t>The Goddard Comm &amp; Nav Community has built and operated </a:t>
            </a:r>
            <a:r>
              <a:rPr lang="en-US" sz="2400" b="1" i="1" u="sng" dirty="0">
                <a:solidFill>
                  <a:schemeClr val="bg1"/>
                </a:solidFill>
                <a:latin typeface="Arial" panose="020B0604020202020204" pitchFamily="34" charset="0"/>
                <a:cs typeface="Arial" panose="020B0604020202020204" pitchFamily="34" charset="0"/>
              </a:rPr>
              <a:t>communications and navigation systems</a:t>
            </a:r>
            <a:r>
              <a:rPr lang="en-US" sz="2400" i="1" u="sng" dirty="0">
                <a:solidFill>
                  <a:schemeClr val="bg1"/>
                </a:solidFill>
                <a:latin typeface="Arial" panose="020B0604020202020204" pitchFamily="34" charset="0"/>
                <a:cs typeface="Arial" panose="020B0604020202020204" pitchFamily="34" charset="0"/>
              </a:rPr>
              <a:t> </a:t>
            </a:r>
            <a:r>
              <a:rPr lang="en-US" sz="2400" dirty="0">
                <a:solidFill>
                  <a:schemeClr val="bg1"/>
                </a:solidFill>
                <a:latin typeface="Arial" panose="020B0604020202020204" pitchFamily="34" charset="0"/>
                <a:cs typeface="Arial" panose="020B0604020202020204" pitchFamily="34" charset="0"/>
              </a:rPr>
              <a:t>on multiple science and exploration missions</a:t>
            </a:r>
          </a:p>
          <a:p>
            <a:endParaRPr lang="en-US" sz="1600" dirty="0">
              <a:solidFill>
                <a:schemeClr val="bg1"/>
              </a:solidFill>
              <a:latin typeface="Arial" panose="020B0604020202020204" pitchFamily="34" charset="0"/>
              <a:cs typeface="Arial" panose="020B0604020202020204" pitchFamily="34" charset="0"/>
            </a:endParaRPr>
          </a:p>
        </p:txBody>
      </p:sp>
      <p:pic>
        <p:nvPicPr>
          <p:cNvPr id="23" name="Picture 22"/>
          <p:cNvPicPr>
            <a:picLocks noChangeAspect="1"/>
          </p:cNvPicPr>
          <p:nvPr/>
        </p:nvPicPr>
        <p:blipFill rotWithShape="1">
          <a:blip r:embed="rId6">
            <a:extLst>
              <a:ext uri="{28A0092B-C50C-407E-A947-70E740481C1C}">
                <a14:useLocalDpi xmlns:a14="http://schemas.microsoft.com/office/drawing/2010/main" val="0"/>
              </a:ext>
            </a:extLst>
          </a:blip>
          <a:srcRect l="14724" t="1712" r="9087" b="9386"/>
          <a:stretch/>
        </p:blipFill>
        <p:spPr>
          <a:xfrm>
            <a:off x="6009018" y="2445647"/>
            <a:ext cx="2904203" cy="2126353"/>
          </a:xfrm>
          <a:prstGeom prst="rect">
            <a:avLst/>
          </a:prstGeom>
        </p:spPr>
      </p:pic>
      <p:pic>
        <p:nvPicPr>
          <p:cNvPr id="20" name="Picture 1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168" y="355955"/>
            <a:ext cx="12485813" cy="1100401"/>
          </a:xfrm>
          <a:prstGeom prst="rect">
            <a:avLst/>
          </a:prstGeom>
        </p:spPr>
      </p:pic>
      <p:pic>
        <p:nvPicPr>
          <p:cNvPr id="5" name="Picture 4"/>
          <p:cNvPicPr>
            <a:picLocks noChangeAspect="1"/>
          </p:cNvPicPr>
          <p:nvPr/>
        </p:nvPicPr>
        <p:blipFill rotWithShape="1">
          <a:blip r:embed="rId8">
            <a:extLst>
              <a:ext uri="{28A0092B-C50C-407E-A947-70E740481C1C}">
                <a14:useLocalDpi xmlns:a14="http://schemas.microsoft.com/office/drawing/2010/main" val="0"/>
              </a:ext>
            </a:extLst>
          </a:blip>
          <a:srcRect t="16766" b="20051"/>
          <a:stretch/>
        </p:blipFill>
        <p:spPr>
          <a:xfrm>
            <a:off x="9868294" y="2390065"/>
            <a:ext cx="1953448" cy="2468489"/>
          </a:xfrm>
          <a:prstGeom prst="rect">
            <a:avLst/>
          </a:prstGeom>
        </p:spPr>
      </p:pic>
      <p:pic>
        <p:nvPicPr>
          <p:cNvPr id="18" name="Picture 17"/>
          <p:cNvPicPr>
            <a:picLocks noChangeAspect="1"/>
          </p:cNvPicPr>
          <p:nvPr/>
        </p:nvPicPr>
        <p:blipFill rotWithShape="1">
          <a:blip r:embed="rId9">
            <a:extLst>
              <a:ext uri="{28A0092B-C50C-407E-A947-70E740481C1C}">
                <a14:useLocalDpi xmlns:a14="http://schemas.microsoft.com/office/drawing/2010/main" val="0"/>
              </a:ext>
            </a:extLst>
          </a:blip>
          <a:srcRect l="16236" t="15707" r="20861" b="20247"/>
          <a:stretch/>
        </p:blipFill>
        <p:spPr>
          <a:xfrm>
            <a:off x="7706953" y="4230806"/>
            <a:ext cx="3138065" cy="1691102"/>
          </a:xfrm>
          <a:prstGeom prst="rect">
            <a:avLst/>
          </a:prstGeom>
        </p:spPr>
      </p:pic>
    </p:spTree>
    <p:extLst>
      <p:ext uri="{BB962C8B-B14F-4D97-AF65-F5344CB8AC3E}">
        <p14:creationId xmlns:p14="http://schemas.microsoft.com/office/powerpoint/2010/main" val="3900653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194310"/>
            <a:ext cx="12192000" cy="622802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340" y="1"/>
            <a:ext cx="12206340" cy="7060376"/>
          </a:xfrm>
        </p:spPr>
      </p:pic>
      <p:sp>
        <p:nvSpPr>
          <p:cNvPr id="4" name="Slide Number Placeholder 3"/>
          <p:cNvSpPr>
            <a:spLocks noGrp="1"/>
          </p:cNvSpPr>
          <p:nvPr>
            <p:ph type="sldNum" sz="quarter" idx="12"/>
          </p:nvPr>
        </p:nvSpPr>
        <p:spPr/>
        <p:txBody>
          <a:bodyPr/>
          <a:lstStyle/>
          <a:p>
            <a:fld id="{2E8C51FE-49D9-314D-9957-ABBF7DDE8782}" type="slidenum">
              <a:rPr lang="en-US" smtClean="0"/>
              <a:pPr/>
              <a:t>5</a:t>
            </a:fld>
            <a:endParaRPr lang="en-US" dirty="0"/>
          </a:p>
        </p:txBody>
      </p:sp>
      <p:sp>
        <p:nvSpPr>
          <p:cNvPr id="3" name="Rectangle 2"/>
          <p:cNvSpPr/>
          <p:nvPr/>
        </p:nvSpPr>
        <p:spPr>
          <a:xfrm>
            <a:off x="5769446" y="984708"/>
            <a:ext cx="6096000" cy="923330"/>
          </a:xfrm>
          <a:prstGeom prst="rect">
            <a:avLst/>
          </a:prstGeom>
        </p:spPr>
        <p:txBody>
          <a:bodyPr>
            <a:spAutoFit/>
          </a:bodyPr>
          <a:lstStyle/>
          <a:p>
            <a:pPr lvl="0" algn="r">
              <a:defRPr/>
            </a:pPr>
            <a:r>
              <a:rPr lang="en-US" dirty="0">
                <a:solidFill>
                  <a:schemeClr val="bg1"/>
                </a:solidFill>
                <a:latin typeface="Arial" panose="020B0604020202020204" pitchFamily="34" charset="0"/>
                <a:cs typeface="Arial" panose="020B0604020202020204" pitchFamily="34" charset="0"/>
              </a:rPr>
              <a:t>The LunaNet architectural approach is applicable to the Moon, any planetary body, and will enable the solar system internet.</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26437" y="227589"/>
            <a:ext cx="839009" cy="723840"/>
          </a:xfrm>
          <a:prstGeom prst="rect">
            <a:avLst/>
          </a:prstGeom>
          <a:effectLst>
            <a:glow rad="25400">
              <a:schemeClr val="bg2">
                <a:lumMod val="25000"/>
                <a:alpha val="40000"/>
              </a:schemeClr>
            </a:glow>
          </a:effectLst>
        </p:spPr>
      </p:pic>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5988" y="90194"/>
            <a:ext cx="11954018" cy="1225338"/>
          </a:xfrm>
          <a:prstGeom prst="rect">
            <a:avLst/>
          </a:prstGeom>
        </p:spPr>
      </p:pic>
    </p:spTree>
    <p:extLst>
      <p:ext uri="{BB962C8B-B14F-4D97-AF65-F5344CB8AC3E}">
        <p14:creationId xmlns:p14="http://schemas.microsoft.com/office/powerpoint/2010/main" val="1359434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0" y="194310"/>
            <a:ext cx="12192000" cy="622802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429743" y="1718209"/>
            <a:ext cx="4637557" cy="5914440"/>
          </a:xfrm>
        </p:spPr>
        <p:txBody>
          <a:bodyPr/>
          <a:lstStyle/>
          <a:p>
            <a:pPr marL="285750" indent="-285750">
              <a:buFont typeface="Arial" panose="020B0604020202020204" pitchFamily="34" charset="0"/>
              <a:buChar char="•"/>
            </a:pPr>
            <a:r>
              <a:rPr lang="en-US" dirty="0">
                <a:solidFill>
                  <a:schemeClr val="bg1"/>
                </a:solidFill>
              </a:rPr>
              <a:t>Tracking, Telemetry, and Command support to launches, on-orbit, and return. </a:t>
            </a:r>
          </a:p>
          <a:p>
            <a:pPr marL="285750" indent="-285750">
              <a:buFont typeface="Arial" panose="020B0604020202020204" pitchFamily="34" charset="0"/>
              <a:buChar char="•"/>
            </a:pPr>
            <a:r>
              <a:rPr lang="en-US" dirty="0">
                <a:solidFill>
                  <a:schemeClr val="bg1"/>
                </a:solidFill>
              </a:rPr>
              <a:t>Delay/Disruption Tolerant Networking</a:t>
            </a:r>
          </a:p>
          <a:p>
            <a:pPr marL="285750" indent="-285750">
              <a:buFont typeface="Arial" panose="020B0604020202020204" pitchFamily="34" charset="0"/>
              <a:buChar char="•"/>
            </a:pPr>
            <a:r>
              <a:rPr lang="en-US" dirty="0">
                <a:solidFill>
                  <a:schemeClr val="bg1"/>
                </a:solidFill>
              </a:rPr>
              <a:t>Optical Communications</a:t>
            </a:r>
          </a:p>
          <a:p>
            <a:pPr marL="285750" indent="-285750">
              <a:buFont typeface="Arial" panose="020B0604020202020204" pitchFamily="34" charset="0"/>
              <a:buChar char="•"/>
            </a:pPr>
            <a:r>
              <a:rPr lang="en-US" dirty="0">
                <a:solidFill>
                  <a:schemeClr val="bg1"/>
                </a:solidFill>
              </a:rPr>
              <a:t>High Altitude GPS </a:t>
            </a:r>
          </a:p>
          <a:p>
            <a:pPr marL="285750" indent="-285750">
              <a:buFont typeface="Arial" panose="020B0604020202020204" pitchFamily="34" charset="0"/>
              <a:buChar char="•"/>
            </a:pPr>
            <a:r>
              <a:rPr lang="en-US" dirty="0">
                <a:solidFill>
                  <a:schemeClr val="bg1"/>
                </a:solidFill>
              </a:rPr>
              <a:t>Launch Communications Segment</a:t>
            </a:r>
          </a:p>
          <a:p>
            <a:pPr marL="285750" indent="-285750">
              <a:buFont typeface="Arial" panose="020B0604020202020204" pitchFamily="34" charset="0"/>
              <a:buChar char="•"/>
            </a:pPr>
            <a:r>
              <a:rPr lang="en-US" dirty="0">
                <a:solidFill>
                  <a:schemeClr val="bg1"/>
                </a:solidFill>
              </a:rPr>
              <a:t>ANGEL beacons</a:t>
            </a:r>
          </a:p>
          <a:p>
            <a:pPr marL="285750" indent="-285750">
              <a:buFont typeface="Arial" panose="020B0604020202020204" pitchFamily="34" charset="0"/>
              <a:buChar char="•"/>
            </a:pPr>
            <a:r>
              <a:rPr lang="en-US" dirty="0">
                <a:solidFill>
                  <a:schemeClr val="bg1"/>
                </a:solidFill>
              </a:rPr>
              <a:t>Gateway Flight Software </a:t>
            </a:r>
          </a:p>
          <a:p>
            <a:pPr marL="285750" indent="-285750">
              <a:buFont typeface="Arial" panose="020B0604020202020204" pitchFamily="34" charset="0"/>
              <a:buChar char="•"/>
            </a:pPr>
            <a:r>
              <a:rPr lang="en-US" dirty="0">
                <a:solidFill>
                  <a:schemeClr val="bg1"/>
                </a:solidFill>
              </a:rPr>
              <a:t>Lunar Landers Support</a:t>
            </a:r>
          </a:p>
          <a:p>
            <a:pPr marL="285750" indent="-285750">
              <a:buFont typeface="Arial" panose="020B0604020202020204" pitchFamily="34" charset="0"/>
              <a:buChar char="•"/>
            </a:pPr>
            <a:r>
              <a:rPr lang="en-US" dirty="0">
                <a:solidFill>
                  <a:schemeClr val="bg1"/>
                </a:solidFill>
              </a:rPr>
              <a:t>Lunar IceCube Mission Instrument</a:t>
            </a: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a:p>
            <a:endParaRPr lang="en-US" dirty="0">
              <a:solidFill>
                <a:schemeClr val="bg1"/>
              </a:solidFill>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8FB7EC"/>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srgbClr val="8FB7EC"/>
              </a:solidFill>
              <a:effectLst/>
              <a:uLnTx/>
              <a:uFillTx/>
              <a:latin typeface="Arial" panose="020B0604020202020204" pitchFamily="34" charset="0"/>
              <a:ea typeface="+mn-ea"/>
              <a:cs typeface="Arial" panose="020B0604020202020204" pitchFamily="34" charset="0"/>
            </a:endParaRPr>
          </a:p>
        </p:txBody>
      </p:sp>
      <p:sp>
        <p:nvSpPr>
          <p:cNvPr id="10" name="Hexagon 9"/>
          <p:cNvSpPr/>
          <p:nvPr/>
        </p:nvSpPr>
        <p:spPr>
          <a:xfrm>
            <a:off x="8415129" y="3546707"/>
            <a:ext cx="1827239" cy="1575206"/>
          </a:xfrm>
          <a:prstGeom prst="hexagon">
            <a:avLst/>
          </a:prstGeom>
          <a:blipFill>
            <a:blip r:embed="rId3"/>
            <a:srcRect/>
            <a:stretch>
              <a:fillRect l="-1229" t="-18525" r="-50409" b="-37213"/>
            </a:stretch>
          </a:bli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Hexagon 10"/>
          <p:cNvSpPr/>
          <p:nvPr/>
        </p:nvSpPr>
        <p:spPr>
          <a:xfrm>
            <a:off x="9989063" y="1005571"/>
            <a:ext cx="1827240" cy="1575207"/>
          </a:xfrm>
          <a:prstGeom prst="hexagon">
            <a:avLst/>
          </a:prstGeom>
          <a:blipFill>
            <a:blip r:embed="rId4"/>
            <a:srcRect/>
            <a:stretch>
              <a:fillRect l="-25324" t="-18525" r="-17128" b="-37213"/>
            </a:stretch>
          </a:bli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Hexagon 13"/>
          <p:cNvSpPr/>
          <p:nvPr/>
        </p:nvSpPr>
        <p:spPr>
          <a:xfrm>
            <a:off x="8415129" y="1826686"/>
            <a:ext cx="1827239" cy="1575206"/>
          </a:xfrm>
          <a:prstGeom prst="hexagon">
            <a:avLst/>
          </a:prstGeom>
          <a:blipFill>
            <a:blip r:embed="rId5"/>
            <a:srcRect/>
            <a:stretch>
              <a:fillRect l="-17559" t="12268" r="-47583" b="658"/>
            </a:stretch>
          </a:bli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Hexagon 15"/>
          <p:cNvSpPr/>
          <p:nvPr/>
        </p:nvSpPr>
        <p:spPr>
          <a:xfrm>
            <a:off x="9950545" y="4427240"/>
            <a:ext cx="1827240" cy="1575207"/>
          </a:xfrm>
          <a:prstGeom prst="hexagon">
            <a:avLst/>
          </a:prstGeom>
          <a:blipFill>
            <a:blip r:embed="rId6"/>
            <a:srcRect/>
            <a:stretch>
              <a:fillRect l="4342" t="-18525" r="-90626" b="-37213"/>
            </a:stretch>
          </a:bli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Hexagon 18"/>
          <p:cNvSpPr/>
          <p:nvPr/>
        </p:nvSpPr>
        <p:spPr>
          <a:xfrm>
            <a:off x="6841194" y="1005571"/>
            <a:ext cx="1828800" cy="1572768"/>
          </a:xfrm>
          <a:prstGeom prst="hexagon">
            <a:avLst/>
          </a:prstGeom>
          <a:blipFill>
            <a:blip r:embed="rId7"/>
            <a:srcRect/>
            <a:stretch>
              <a:fillRect l="262" t="-3081" r="-47486" b="-12313"/>
            </a:stretch>
          </a:bli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Hexagon 19"/>
          <p:cNvSpPr/>
          <p:nvPr/>
        </p:nvSpPr>
        <p:spPr>
          <a:xfrm>
            <a:off x="6879712" y="2684010"/>
            <a:ext cx="1828800" cy="1572768"/>
          </a:xfrm>
          <a:prstGeom prst="hexagon">
            <a:avLst/>
          </a:prstGeom>
          <a:blipFill>
            <a:blip r:embed="rId8"/>
            <a:srcRect/>
            <a:stretch>
              <a:fillRect l="-11675" t="-12090" r="-11675" b="-21322"/>
            </a:stretch>
          </a:bli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Hexagon 20"/>
          <p:cNvSpPr/>
          <p:nvPr/>
        </p:nvSpPr>
        <p:spPr>
          <a:xfrm>
            <a:off x="6857152" y="4362449"/>
            <a:ext cx="1827239" cy="1575206"/>
          </a:xfrm>
          <a:prstGeom prst="hexagon">
            <a:avLst/>
          </a:prstGeom>
          <a:blipFill>
            <a:blip r:embed="rId9"/>
            <a:srcRect/>
            <a:stretch>
              <a:fillRect l="4962" t="-42879" r="4962" b="-31269"/>
            </a:stretch>
          </a:bli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Hexagon 22"/>
          <p:cNvSpPr/>
          <p:nvPr/>
        </p:nvSpPr>
        <p:spPr>
          <a:xfrm>
            <a:off x="9960070" y="2702844"/>
            <a:ext cx="1828800" cy="1572768"/>
          </a:xfrm>
          <a:prstGeom prst="hexagon">
            <a:avLst/>
          </a:prstGeom>
          <a:blipFill>
            <a:blip r:embed="rId10"/>
            <a:srcRect/>
            <a:stretch>
              <a:fillRect l="-49759" r="251"/>
            </a:stretch>
          </a:blipFill>
          <a:ln>
            <a:solidFill>
              <a:schemeClr val="tx1">
                <a:lumMod val="75000"/>
                <a:lumOff val="25000"/>
              </a:schemeClr>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Hexagon 23"/>
          <p:cNvSpPr/>
          <p:nvPr/>
        </p:nvSpPr>
        <p:spPr>
          <a:xfrm>
            <a:off x="5334771" y="1826686"/>
            <a:ext cx="1828800" cy="1572768"/>
          </a:xfrm>
          <a:prstGeom prst="hexagon">
            <a:avLst/>
          </a:prstGeom>
          <a:blipFill>
            <a:blip r:embed="rId11"/>
            <a:srcRect/>
            <a:stretch>
              <a:fillRect l="-24754" r="-24754"/>
            </a:stretch>
          </a:blipFill>
          <a:ln>
            <a:solidFill>
              <a:schemeClr val="tx1">
                <a:lumMod val="75000"/>
                <a:lumOff val="25000"/>
              </a:schemeClr>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Hexagon 26"/>
          <p:cNvSpPr/>
          <p:nvPr/>
        </p:nvSpPr>
        <p:spPr>
          <a:xfrm>
            <a:off x="5344296" y="3496041"/>
            <a:ext cx="1828800" cy="1572768"/>
          </a:xfrm>
          <a:prstGeom prst="hexagon">
            <a:avLst/>
          </a:prstGeom>
          <a:blipFill>
            <a:blip r:embed="rId12"/>
            <a:srcRect/>
            <a:stretch>
              <a:fillRect l="-40000" t="-15152" r="-50000" b="-24384"/>
            </a:stretch>
          </a:bli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61678" y="361218"/>
            <a:ext cx="8546833" cy="1389676"/>
          </a:xfrm>
          <a:prstGeom prst="rect">
            <a:avLst/>
          </a:prstGeom>
        </p:spPr>
      </p:pic>
    </p:spTree>
    <p:extLst>
      <p:ext uri="{BB962C8B-B14F-4D97-AF65-F5344CB8AC3E}">
        <p14:creationId xmlns:p14="http://schemas.microsoft.com/office/powerpoint/2010/main" val="644896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8FB7EC"/>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srgbClr val="8FB7EC"/>
              </a:solidFill>
              <a:effectLst/>
              <a:uLnTx/>
              <a:uFillTx/>
              <a:latin typeface="Arial" panose="020B0604020202020204" pitchFamily="34" charset="0"/>
              <a:ea typeface="+mn-ea"/>
              <a:cs typeface="Arial" panose="020B0604020202020204" pitchFamily="34" charset="0"/>
            </a:endParaRPr>
          </a:p>
        </p:txBody>
      </p:sp>
      <p:grpSp>
        <p:nvGrpSpPr>
          <p:cNvPr id="14" name="Group 13"/>
          <p:cNvGrpSpPr/>
          <p:nvPr/>
        </p:nvGrpSpPr>
        <p:grpSpPr>
          <a:xfrm>
            <a:off x="0" y="-32084"/>
            <a:ext cx="12181197" cy="6890084"/>
            <a:chOff x="0" y="-32084"/>
            <a:chExt cx="12181197" cy="6890084"/>
          </a:xfrm>
        </p:grpSpPr>
        <p:pic>
          <p:nvPicPr>
            <p:cNvPr id="13" name="Picture 12"/>
            <p:cNvPicPr>
              <a:picLocks noChangeAspect="1"/>
            </p:cNvPicPr>
            <p:nvPr/>
          </p:nvPicPr>
          <p:blipFill rotWithShape="1">
            <a:blip r:embed="rId3">
              <a:extLst>
                <a:ext uri="{28A0092B-C50C-407E-A947-70E740481C1C}">
                  <a14:useLocalDpi xmlns:a14="http://schemas.microsoft.com/office/drawing/2010/main" val="0"/>
                </a:ext>
              </a:extLst>
            </a:blip>
            <a:srcRect t="24582"/>
            <a:stretch/>
          </p:blipFill>
          <p:spPr>
            <a:xfrm>
              <a:off x="0" y="-32084"/>
              <a:ext cx="12181197" cy="6890084"/>
            </a:xfrm>
            <a:prstGeom prst="rect">
              <a:avLst/>
            </a:prstGeom>
          </p:spPr>
        </p:pic>
        <p:cxnSp>
          <p:nvCxnSpPr>
            <p:cNvPr id="11" name="Straight Connector 10"/>
            <p:cNvCxnSpPr/>
            <p:nvPr/>
          </p:nvCxnSpPr>
          <p:spPr>
            <a:xfrm>
              <a:off x="3924300" y="1857375"/>
              <a:ext cx="0" cy="1095375"/>
            </a:xfrm>
            <a:prstGeom prst="line">
              <a:avLst/>
            </a:prstGeom>
            <a:ln w="25400">
              <a:solidFill>
                <a:srgbClr val="C71F2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3908258" y="2952750"/>
              <a:ext cx="3124200" cy="0"/>
            </a:xfrm>
            <a:prstGeom prst="line">
              <a:avLst/>
            </a:prstGeom>
            <a:ln w="25400">
              <a:solidFill>
                <a:srgbClr val="C71F2F"/>
              </a:solidFill>
            </a:ln>
          </p:spPr>
          <p:style>
            <a:lnRef idx="1">
              <a:schemeClr val="accent1"/>
            </a:lnRef>
            <a:fillRef idx="0">
              <a:schemeClr val="accent1"/>
            </a:fillRef>
            <a:effectRef idx="0">
              <a:schemeClr val="accent1"/>
            </a:effectRef>
            <a:fontRef idx="minor">
              <a:schemeClr val="tx1"/>
            </a:fontRef>
          </p:style>
        </p:cxnSp>
      </p:grpSp>
      <p:sp>
        <p:nvSpPr>
          <p:cNvPr id="2" name="TextBox 1"/>
          <p:cNvSpPr txBox="1"/>
          <p:nvPr/>
        </p:nvSpPr>
        <p:spPr>
          <a:xfrm>
            <a:off x="9862942" y="73595"/>
            <a:ext cx="2318255" cy="1323439"/>
          </a:xfrm>
          <a:prstGeom prst="rect">
            <a:avLst/>
          </a:prstGeom>
          <a:noFill/>
        </p:spPr>
        <p:txBody>
          <a:bodyPr wrap="square" rtlCol="0">
            <a:spAutoFit/>
          </a:bodyPr>
          <a:lstStyle/>
          <a:p>
            <a:pPr algn="r"/>
            <a:r>
              <a:rPr lang="en-US" sz="2000" b="1" dirty="0">
                <a:solidFill>
                  <a:schemeClr val="bg1"/>
                </a:solidFill>
                <a:latin typeface="Arial" panose="020B0604020202020204" pitchFamily="34" charset="0"/>
                <a:cs typeface="Arial" panose="020B0604020202020204" pitchFamily="34" charset="0"/>
              </a:rPr>
              <a:t>Snapshot: </a:t>
            </a:r>
          </a:p>
          <a:p>
            <a:pPr algn="r"/>
            <a:r>
              <a:rPr lang="en-US" sz="2000" b="1" dirty="0">
                <a:solidFill>
                  <a:schemeClr val="bg1"/>
                </a:solidFill>
                <a:latin typeface="Arial" panose="020B0604020202020204" pitchFamily="34" charset="0"/>
                <a:cs typeface="Arial" panose="020B0604020202020204" pitchFamily="34" charset="0"/>
              </a:rPr>
              <a:t>Comm &amp; Nav Contributions to Artemis</a:t>
            </a:r>
          </a:p>
        </p:txBody>
      </p:sp>
      <p:cxnSp>
        <p:nvCxnSpPr>
          <p:cNvPr id="16" name="Straight Connector 15"/>
          <p:cNvCxnSpPr/>
          <p:nvPr/>
        </p:nvCxnSpPr>
        <p:spPr>
          <a:xfrm flipV="1">
            <a:off x="529389" y="224589"/>
            <a:ext cx="0" cy="3188369"/>
          </a:xfrm>
          <a:prstGeom prst="line">
            <a:avLst/>
          </a:prstGeom>
          <a:ln w="31750">
            <a:solidFill>
              <a:srgbClr val="28E85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29389" y="224589"/>
            <a:ext cx="2053390" cy="0"/>
          </a:xfrm>
          <a:prstGeom prst="line">
            <a:avLst/>
          </a:prstGeom>
          <a:ln w="31750">
            <a:solidFill>
              <a:srgbClr val="28E850"/>
            </a:solidFill>
            <a:tailEnd type="ova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V="1">
            <a:off x="529389" y="4110790"/>
            <a:ext cx="0" cy="2494111"/>
          </a:xfrm>
          <a:prstGeom prst="line">
            <a:avLst/>
          </a:prstGeom>
          <a:ln w="31750">
            <a:solidFill>
              <a:srgbClr val="28E85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21367" y="6608911"/>
            <a:ext cx="2053390" cy="0"/>
          </a:xfrm>
          <a:prstGeom prst="line">
            <a:avLst/>
          </a:prstGeom>
          <a:ln w="31750">
            <a:solidFill>
              <a:srgbClr val="28E850"/>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1249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94310"/>
            <a:ext cx="12192000" cy="622802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362735" y="1379021"/>
            <a:ext cx="5733265" cy="4666919"/>
          </a:xfrm>
        </p:spPr>
        <p:txBody>
          <a:bodyPr/>
          <a:lstStyle/>
          <a:p>
            <a:pPr marL="228600" lvl="0" indent="-228600">
              <a:lnSpc>
                <a:spcPct val="90000"/>
              </a:lnSpc>
              <a:buFont typeface="Arial" panose="020B0604020202020204" pitchFamily="34" charset="0"/>
              <a:buChar char="•"/>
              <a:defRPr/>
            </a:pPr>
            <a:r>
              <a:rPr lang="en-US" dirty="0">
                <a:solidFill>
                  <a:prstClr val="white"/>
                </a:solidFill>
                <a:latin typeface="Arial" panose="020B0604020202020204"/>
              </a:rPr>
              <a:t>The knowledge we gain at the Moon will empower humanity’s journey to Mars. </a:t>
            </a:r>
          </a:p>
          <a:p>
            <a:pPr marL="228600" lvl="0" indent="-228600">
              <a:lnSpc>
                <a:spcPct val="90000"/>
              </a:lnSpc>
              <a:buFont typeface="Arial" panose="020B0604020202020204" pitchFamily="34" charset="0"/>
              <a:buChar char="•"/>
              <a:defRPr/>
            </a:pPr>
            <a:r>
              <a:rPr lang="en-US" dirty="0">
                <a:solidFill>
                  <a:prstClr val="white"/>
                </a:solidFill>
                <a:latin typeface="Arial" panose="020B0604020202020204"/>
              </a:rPr>
              <a:t>Important things to consider for Mars:</a:t>
            </a:r>
          </a:p>
          <a:p>
            <a:pPr marL="685800" lvl="1" indent="-228600">
              <a:buFont typeface="Arial" panose="020B0604020202020204" pitchFamily="34" charset="0"/>
              <a:buChar char="•"/>
              <a:defRPr/>
            </a:pPr>
            <a:r>
              <a:rPr lang="en-US" dirty="0">
                <a:solidFill>
                  <a:prstClr val="white"/>
                </a:solidFill>
                <a:latin typeface="Arial" panose="020B0604020202020204"/>
              </a:rPr>
              <a:t>Oxygen, Water, Shelter, Touchdown, Spacesuits, </a:t>
            </a:r>
            <a:r>
              <a:rPr lang="en-US" b="1" i="1" dirty="0">
                <a:solidFill>
                  <a:schemeClr val="accent2"/>
                </a:solidFill>
                <a:latin typeface="Arial" panose="020B0604020202020204"/>
              </a:rPr>
              <a:t>Communications back to Earth</a:t>
            </a:r>
            <a:r>
              <a:rPr lang="en-US" dirty="0">
                <a:solidFill>
                  <a:prstClr val="white"/>
                </a:solidFill>
                <a:latin typeface="Arial" panose="020B0604020202020204"/>
              </a:rPr>
              <a:t>, </a:t>
            </a:r>
            <a:r>
              <a:rPr lang="en-US" b="1" i="1" dirty="0">
                <a:solidFill>
                  <a:schemeClr val="accent2"/>
                </a:solidFill>
                <a:latin typeface="Arial" panose="020B0604020202020204"/>
              </a:rPr>
              <a:t>Surface Navigation</a:t>
            </a:r>
            <a:r>
              <a:rPr lang="en-US" dirty="0">
                <a:solidFill>
                  <a:prstClr val="white"/>
                </a:solidFill>
                <a:latin typeface="Arial" panose="020B0604020202020204"/>
              </a:rPr>
              <a:t>, etc.</a:t>
            </a:r>
          </a:p>
          <a:p>
            <a:pPr marL="1143000" lvl="2" indent="-228600">
              <a:buFont typeface="Arial" panose="020B0604020202020204" pitchFamily="34" charset="0"/>
              <a:buChar char="•"/>
              <a:defRPr/>
            </a:pPr>
            <a:r>
              <a:rPr lang="en-US" dirty="0">
                <a:solidFill>
                  <a:prstClr val="white"/>
                </a:solidFill>
                <a:latin typeface="Arial" panose="020B0604020202020204"/>
              </a:rPr>
              <a:t>LunaNet’s extensible architecture will also apply to Mars</a:t>
            </a:r>
          </a:p>
          <a:p>
            <a:pPr marL="285750" indent="-285750">
              <a:buFont typeface="Arial" panose="020B0604020202020204" pitchFamily="34" charset="0"/>
              <a:buChar char="•"/>
            </a:pPr>
            <a:r>
              <a:rPr lang="en-US" dirty="0">
                <a:solidFill>
                  <a:prstClr val="white"/>
                </a:solidFill>
                <a:latin typeface="Arial" panose="020B0604020202020204"/>
              </a:rPr>
              <a:t>NASA launched the Perseverance Rover in July 2020. Its research will help us learn more about the planet and how we can sustain life there.</a:t>
            </a:r>
          </a:p>
          <a:p>
            <a:pPr marL="742950" lvl="1" indent="-285750">
              <a:buFont typeface="Arial" panose="020B0604020202020204" pitchFamily="34" charset="0"/>
              <a:buChar char="•"/>
            </a:pPr>
            <a:r>
              <a:rPr lang="en-US" b="1" dirty="0">
                <a:solidFill>
                  <a:schemeClr val="bg1"/>
                </a:solidFill>
              </a:rPr>
              <a:t>The </a:t>
            </a:r>
            <a:r>
              <a:rPr lang="en-US" b="1" i="1" dirty="0">
                <a:solidFill>
                  <a:schemeClr val="accent2"/>
                </a:solidFill>
              </a:rPr>
              <a:t>GSFC Comm and Nav Community</a:t>
            </a:r>
            <a:r>
              <a:rPr lang="en-US" i="1" dirty="0">
                <a:solidFill>
                  <a:schemeClr val="accent2"/>
                </a:solidFill>
              </a:rPr>
              <a:t> </a:t>
            </a:r>
            <a:r>
              <a:rPr lang="en-US" b="1" i="1" dirty="0">
                <a:solidFill>
                  <a:schemeClr val="accent2"/>
                </a:solidFill>
              </a:rPr>
              <a:t>supported the launch of NASA’s Mars 2020 Perseverance rover.</a:t>
            </a:r>
            <a:r>
              <a:rPr lang="en-US" i="1" dirty="0">
                <a:solidFill>
                  <a:schemeClr val="accent2"/>
                </a:solidFill>
              </a:rPr>
              <a:t> </a:t>
            </a:r>
            <a:endParaRPr lang="en-US" i="1" dirty="0">
              <a:solidFill>
                <a:schemeClr val="accent2"/>
              </a:solidFill>
              <a:latin typeface="Arial" panose="020B0604020202020204"/>
            </a:endParaRPr>
          </a:p>
          <a:p>
            <a:endParaRPr lang="en-US" dirty="0"/>
          </a:p>
        </p:txBody>
      </p:sp>
      <p:sp>
        <p:nvSpPr>
          <p:cNvPr id="4" name="Slide Number Placeholder 3"/>
          <p:cNvSpPr>
            <a:spLocks noGrp="1"/>
          </p:cNvSpPr>
          <p:nvPr>
            <p:ph type="sldNum" sz="quarter" idx="12"/>
          </p:nvPr>
        </p:nvSpPr>
        <p:spPr/>
        <p:txBody>
          <a:bodyPr/>
          <a:lstStyle/>
          <a:p>
            <a:fld id="{2E8C51FE-49D9-314D-9957-ABBF7DDE8782}" type="slidenum">
              <a:rPr lang="en-US" smtClean="0"/>
              <a:pPr/>
              <a:t>8</a:t>
            </a:fld>
            <a:endParaRPr lang="en-US" dirty="0"/>
          </a:p>
        </p:txBody>
      </p:sp>
      <p:pic>
        <p:nvPicPr>
          <p:cNvPr id="5" name="Picture 4"/>
          <p:cNvPicPr>
            <a:picLocks noChangeAspect="1"/>
          </p:cNvPicPr>
          <p:nvPr/>
        </p:nvPicPr>
        <p:blipFill rotWithShape="1">
          <a:blip r:embed="rId3"/>
          <a:srcRect l="5532" t="12787" r="5141"/>
          <a:stretch/>
        </p:blipFill>
        <p:spPr>
          <a:xfrm>
            <a:off x="6334125" y="599838"/>
            <a:ext cx="5584349" cy="2739517"/>
          </a:xfrm>
          <a:prstGeom prst="rect">
            <a:avLst/>
          </a:prstGeom>
        </p:spPr>
      </p:pic>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t="6539" b="10001"/>
          <a:stretch/>
        </p:blipFill>
        <p:spPr>
          <a:xfrm>
            <a:off x="6327600" y="3339355"/>
            <a:ext cx="5590874" cy="2911642"/>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4261" y="428496"/>
            <a:ext cx="6389162" cy="1072989"/>
          </a:xfrm>
          <a:prstGeom prst="rect">
            <a:avLst/>
          </a:prstGeom>
        </p:spPr>
      </p:pic>
    </p:spTree>
    <p:extLst>
      <p:ext uri="{BB962C8B-B14F-4D97-AF65-F5344CB8AC3E}">
        <p14:creationId xmlns:p14="http://schemas.microsoft.com/office/powerpoint/2010/main" val="3707291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28457"/>
          <a:stretch/>
        </p:blipFill>
        <p:spPr>
          <a:xfrm rot="16200000">
            <a:off x="2969182" y="-2800482"/>
            <a:ext cx="6241524" cy="12204117"/>
          </a:xfrm>
          <a:prstGeom prst="rect">
            <a:avLst/>
          </a:prstGeom>
        </p:spPr>
      </p:pic>
      <p:sp>
        <p:nvSpPr>
          <p:cNvPr id="7" name="Rectangle 6">
            <a:extLst>
              <a:ext uri="{FF2B5EF4-FFF2-40B4-BE49-F238E27FC236}">
                <a16:creationId xmlns:a16="http://schemas.microsoft.com/office/drawing/2014/main" id="{083E853D-84EC-2E46-93A1-B9C3EDF574E3}"/>
              </a:ext>
            </a:extLst>
          </p:cNvPr>
          <p:cNvSpPr/>
          <p:nvPr/>
        </p:nvSpPr>
        <p:spPr>
          <a:xfrm>
            <a:off x="-12032" y="180813"/>
            <a:ext cx="12209815" cy="6241524"/>
          </a:xfrm>
          <a:prstGeom prst="rect">
            <a:avLst/>
          </a:prstGeom>
          <a:gradFill>
            <a:gsLst>
              <a:gs pos="82183">
                <a:srgbClr val="203864">
                  <a:alpha val="49000"/>
                </a:srgbClr>
              </a:gs>
              <a:gs pos="58000">
                <a:srgbClr val="203864">
                  <a:alpha val="75000"/>
                </a:srgbClr>
              </a:gs>
              <a:gs pos="30000">
                <a:srgbClr val="203864">
                  <a:alpha val="75000"/>
                </a:srgbClr>
              </a:gs>
              <a:gs pos="100000">
                <a:schemeClr val="accent1">
                  <a:lumMod val="50000"/>
                  <a:alpha val="0"/>
                </a:schemeClr>
              </a:gs>
              <a:gs pos="0">
                <a:schemeClr val="accent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 name="Content Placeholder 2"/>
          <p:cNvSpPr>
            <a:spLocks noGrp="1"/>
          </p:cNvSpPr>
          <p:nvPr>
            <p:ph idx="1"/>
          </p:nvPr>
        </p:nvSpPr>
        <p:spPr>
          <a:xfrm>
            <a:off x="417881" y="2165683"/>
            <a:ext cx="8853217" cy="3808516"/>
          </a:xfrm>
        </p:spPr>
        <p:txBody>
          <a:bodyPr/>
          <a:lstStyle/>
          <a:p>
            <a:pPr marL="228600" indent="-228600">
              <a:buFont typeface="Arial" panose="020B0604020202020204" pitchFamily="34" charset="0"/>
              <a:buChar char="•"/>
              <a:defRPr/>
            </a:pPr>
            <a:r>
              <a:rPr lang="en-US" dirty="0">
                <a:solidFill>
                  <a:prstClr val="white"/>
                </a:solidFill>
                <a:latin typeface="Arial" panose="020B0604020202020204"/>
              </a:rPr>
              <a:t>In support of  Artemis, Goddard’s Comm and Nav Community will partner with other NASA centers, private industry, other government agencies, international entities, and academia.</a:t>
            </a:r>
          </a:p>
          <a:p>
            <a:pPr marL="228600" indent="-228600">
              <a:buFont typeface="Arial" panose="020B0604020202020204" pitchFamily="34" charset="0"/>
              <a:buChar char="•"/>
              <a:defRPr/>
            </a:pPr>
            <a:r>
              <a:rPr lang="en-US" dirty="0">
                <a:solidFill>
                  <a:prstClr val="white"/>
                </a:solidFill>
                <a:latin typeface="Arial" panose="020B0604020202020204"/>
              </a:rPr>
              <a:t>In this era of commercialization</a:t>
            </a:r>
            <a:r>
              <a:rPr lang="en-US" dirty="0" smtClean="0">
                <a:solidFill>
                  <a:prstClr val="white"/>
                </a:solidFill>
                <a:latin typeface="Arial" panose="020B0604020202020204"/>
              </a:rPr>
              <a:t>, </a:t>
            </a:r>
            <a:r>
              <a:rPr lang="en-US" dirty="0">
                <a:solidFill>
                  <a:prstClr val="white"/>
                </a:solidFill>
                <a:latin typeface="Arial" panose="020B0604020202020204"/>
              </a:rPr>
              <a:t>partners can provide unique expertise and capabilities alongside Goddard’s Comm and Nav workforce to support Artemis. </a:t>
            </a:r>
          </a:p>
          <a:p>
            <a:pPr marL="228600" indent="-228600">
              <a:buFont typeface="Arial" panose="020B0604020202020204" pitchFamily="34" charset="0"/>
              <a:buChar char="•"/>
              <a:defRPr/>
            </a:pPr>
            <a:r>
              <a:rPr lang="en-US" dirty="0">
                <a:solidFill>
                  <a:prstClr val="white"/>
                </a:solidFill>
                <a:latin typeface="Arial" panose="020B0604020202020204"/>
              </a:rPr>
              <a:t>Goddard’s newly establish Near Space Network and Commercialization, Innovation, and Synergies office are working to further infuse industry capabilities into our services. </a:t>
            </a:r>
          </a:p>
          <a:p>
            <a:pPr marL="228600" indent="-228600">
              <a:buFont typeface="Arial" panose="020B0604020202020204" pitchFamily="34" charset="0"/>
              <a:buChar char="•"/>
              <a:defRPr/>
            </a:pPr>
            <a:r>
              <a:rPr lang="en-US" dirty="0">
                <a:solidFill>
                  <a:prstClr val="white"/>
                </a:solidFill>
                <a:latin typeface="Arial" panose="020B0604020202020204"/>
              </a:rPr>
              <a:t>These partnerships will create new capabilities and enhance user experiences, making a more robust space communications and navigation marketplace.</a:t>
            </a:r>
          </a:p>
          <a:p>
            <a:endParaRPr lang="en-US" dirty="0"/>
          </a:p>
        </p:txBody>
      </p:sp>
      <p:sp>
        <p:nvSpPr>
          <p:cNvPr id="4" name="Slide Number Placeholder 3"/>
          <p:cNvSpPr>
            <a:spLocks noGrp="1"/>
          </p:cNvSpPr>
          <p:nvPr>
            <p:ph type="sldNum" sz="quarter" idx="12"/>
          </p:nvPr>
        </p:nvSpPr>
        <p:spPr/>
        <p:txBody>
          <a:bodyPr/>
          <a:lstStyle/>
          <a:p>
            <a:fld id="{2E8C51FE-49D9-314D-9957-ABBF7DDE8782}" type="slidenum">
              <a:rPr lang="en-US" smtClean="0"/>
              <a:pPr/>
              <a:t>9</a:t>
            </a:fld>
            <a:endParaRPr lang="en-US"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8148" y="327992"/>
            <a:ext cx="13905425" cy="1837691"/>
          </a:xfrm>
          <a:prstGeom prst="rect">
            <a:avLst/>
          </a:prstGeom>
        </p:spPr>
      </p:pic>
    </p:spTree>
    <p:extLst>
      <p:ext uri="{BB962C8B-B14F-4D97-AF65-F5344CB8AC3E}">
        <p14:creationId xmlns:p14="http://schemas.microsoft.com/office/powerpoint/2010/main" val="1242103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453D4B6-1391-4444-8D56-ABA8EB2D2C38}"/>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84629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0015F-AC95-42C0-8C5E-8C0A197DB9EF}"/>
              </a:ext>
            </a:extLst>
          </p:cNvPr>
          <p:cNvSpPr>
            <a:spLocks noGrp="1"/>
          </p:cNvSpPr>
          <p:nvPr>
            <p:ph type="title"/>
          </p:nvPr>
        </p:nvSpPr>
        <p:spPr>
          <a:xfrm>
            <a:off x="2828206" y="2556704"/>
            <a:ext cx="6169058" cy="757130"/>
          </a:xfrm>
        </p:spPr>
        <p:txBody>
          <a:bodyPr/>
          <a:lstStyle/>
          <a:p>
            <a:pPr algn="ctr"/>
            <a:r>
              <a:rPr lang="en-US" sz="4800" dirty="0" smtClean="0"/>
              <a:t>Back-up</a:t>
            </a:r>
            <a:endParaRPr lang="en-US" sz="4800" dirty="0"/>
          </a:p>
        </p:txBody>
      </p:sp>
      <p:sp>
        <p:nvSpPr>
          <p:cNvPr id="3" name="Slide Number Placeholder 2">
            <a:extLst>
              <a:ext uri="{FF2B5EF4-FFF2-40B4-BE49-F238E27FC236}">
                <a16:creationId xmlns:a16="http://schemas.microsoft.com/office/drawing/2014/main" id="{82BB51DD-E924-4D7B-B6CA-8E386006C3ED}"/>
              </a:ext>
            </a:extLst>
          </p:cNvPr>
          <p:cNvSpPr>
            <a:spLocks noGrp="1"/>
          </p:cNvSpPr>
          <p:nvPr>
            <p:ph type="sldNum" sz="quarter" idx="12"/>
          </p:nvPr>
        </p:nvSpPr>
        <p:spPr/>
        <p:txBody>
          <a:bodyPr/>
          <a:lstStyle/>
          <a:p>
            <a:fld id="{2E8C51FE-49D9-314D-9957-ABBF7DDE8782}" type="slidenum">
              <a:rPr lang="en-US" smtClean="0"/>
              <a:pPr/>
              <a:t>11</a:t>
            </a:fld>
            <a:endParaRPr lang="en-US" dirty="0"/>
          </a:p>
        </p:txBody>
      </p:sp>
    </p:spTree>
    <p:extLst>
      <p:ext uri="{BB962C8B-B14F-4D97-AF65-F5344CB8AC3E}">
        <p14:creationId xmlns:p14="http://schemas.microsoft.com/office/powerpoint/2010/main" val="285353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0" y="194310"/>
            <a:ext cx="12192000" cy="622802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19459" y="270287"/>
            <a:ext cx="12072541" cy="978729"/>
          </a:xfrm>
        </p:spPr>
        <p:txBody>
          <a:bodyPr/>
          <a:lstStyle/>
          <a:p>
            <a:r>
              <a:rPr lang="en-US" sz="3200" b="1" dirty="0">
                <a:solidFill>
                  <a:srgbClr val="ADB9CA"/>
                </a:solidFill>
                <a:ea typeface="+mn-ea"/>
              </a:rPr>
              <a:t>COMM &amp; NAV TECHNOLOGIES, CAPABILITIES, &amp; CONTRIBUTIONS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8C51FE-49D9-314D-9957-ABBF7DDE8782}" type="slidenum">
              <a:rPr kumimoji="0" lang="en-US" sz="1200" b="0" i="0" u="none" strike="noStrike" kern="1200" cap="none" spc="0" normalizeH="0" baseline="0" noProof="0" smtClean="0">
                <a:ln>
                  <a:noFill/>
                </a:ln>
                <a:solidFill>
                  <a:srgbClr val="8FB7EC"/>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srgbClr val="8FB7EC"/>
              </a:solidFill>
              <a:effectLst/>
              <a:uLnTx/>
              <a:uFillTx/>
              <a:latin typeface="Arial" panose="020B0604020202020204" pitchFamily="34" charset="0"/>
              <a:ea typeface="+mn-ea"/>
              <a:cs typeface="Arial" panose="020B0604020202020204" pitchFamily="34" charset="0"/>
            </a:endParaRPr>
          </a:p>
        </p:txBody>
      </p:sp>
      <p:sp>
        <p:nvSpPr>
          <p:cNvPr id="10" name="Hexagon 9"/>
          <p:cNvSpPr/>
          <p:nvPr/>
        </p:nvSpPr>
        <p:spPr>
          <a:xfrm>
            <a:off x="6968344" y="1720705"/>
            <a:ext cx="1827239" cy="1575206"/>
          </a:xfrm>
          <a:prstGeom prst="hexagon">
            <a:avLst/>
          </a:prstGeom>
          <a:blipFill>
            <a:blip r:embed="rId3"/>
            <a:srcRect/>
            <a:stretch>
              <a:fillRect l="-1229" t="-18525" r="-50409" b="-37213"/>
            </a:stretch>
          </a:bli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Hexagon 10"/>
          <p:cNvSpPr/>
          <p:nvPr/>
        </p:nvSpPr>
        <p:spPr>
          <a:xfrm>
            <a:off x="9926958" y="3520874"/>
            <a:ext cx="1827240" cy="1575207"/>
          </a:xfrm>
          <a:prstGeom prst="hexagon">
            <a:avLst/>
          </a:prstGeom>
          <a:blipFill>
            <a:blip r:embed="rId4"/>
            <a:srcRect/>
            <a:stretch>
              <a:fillRect l="-25324" t="-18525" r="-17128" b="-37213"/>
            </a:stretch>
          </a:bli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Hexagon 13"/>
          <p:cNvSpPr/>
          <p:nvPr/>
        </p:nvSpPr>
        <p:spPr>
          <a:xfrm>
            <a:off x="5022839" y="1746133"/>
            <a:ext cx="1827239" cy="1575206"/>
          </a:xfrm>
          <a:prstGeom prst="hexagon">
            <a:avLst/>
          </a:prstGeom>
          <a:blipFill>
            <a:blip r:embed="rId5"/>
            <a:srcRect/>
            <a:stretch>
              <a:fillRect l="-17559" t="12268" r="-47583" b="658"/>
            </a:stretch>
          </a:bli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Hexagon 15"/>
          <p:cNvSpPr/>
          <p:nvPr/>
        </p:nvSpPr>
        <p:spPr>
          <a:xfrm>
            <a:off x="4914857" y="4225076"/>
            <a:ext cx="1827240" cy="1575207"/>
          </a:xfrm>
          <a:prstGeom prst="hexagon">
            <a:avLst/>
          </a:prstGeom>
          <a:blipFill>
            <a:blip r:embed="rId6"/>
            <a:srcRect/>
            <a:stretch>
              <a:fillRect l="4342" t="-18525" r="-90626" b="-37213"/>
            </a:stretch>
          </a:bli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Hexagon 18"/>
          <p:cNvSpPr/>
          <p:nvPr/>
        </p:nvSpPr>
        <p:spPr>
          <a:xfrm>
            <a:off x="9888877" y="1826288"/>
            <a:ext cx="1828800" cy="1572768"/>
          </a:xfrm>
          <a:prstGeom prst="hexagon">
            <a:avLst/>
          </a:prstGeom>
          <a:blipFill>
            <a:blip r:embed="rId7"/>
            <a:srcRect/>
            <a:stretch>
              <a:fillRect l="262" t="-3081" r="-47486" b="-12313"/>
            </a:stretch>
          </a:bli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Hexagon 19"/>
          <p:cNvSpPr/>
          <p:nvPr/>
        </p:nvSpPr>
        <p:spPr>
          <a:xfrm>
            <a:off x="2555986" y="1848371"/>
            <a:ext cx="1828800" cy="1572768"/>
          </a:xfrm>
          <a:prstGeom prst="hexagon">
            <a:avLst/>
          </a:prstGeom>
          <a:blipFill>
            <a:blip r:embed="rId8"/>
            <a:srcRect/>
            <a:stretch>
              <a:fillRect l="-11675" t="-12090" r="-11675" b="-21322"/>
            </a:stretch>
          </a:bli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Hexagon 20"/>
          <p:cNvSpPr/>
          <p:nvPr/>
        </p:nvSpPr>
        <p:spPr>
          <a:xfrm>
            <a:off x="2883692" y="4242093"/>
            <a:ext cx="1827239" cy="1575206"/>
          </a:xfrm>
          <a:prstGeom prst="hexagon">
            <a:avLst/>
          </a:prstGeom>
          <a:blipFill>
            <a:blip r:embed="rId9"/>
            <a:srcRect/>
            <a:stretch>
              <a:fillRect l="4962" t="-42879" r="4962" b="-31269"/>
            </a:stretch>
          </a:bli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Hexagon 22"/>
          <p:cNvSpPr/>
          <p:nvPr/>
        </p:nvSpPr>
        <p:spPr>
          <a:xfrm>
            <a:off x="7404270" y="4322082"/>
            <a:ext cx="1828800" cy="1572768"/>
          </a:xfrm>
          <a:prstGeom prst="hexagon">
            <a:avLst/>
          </a:prstGeom>
          <a:blipFill>
            <a:blip r:embed="rId10"/>
            <a:srcRect/>
            <a:stretch>
              <a:fillRect l="-49759" r="251"/>
            </a:stretch>
          </a:blipFill>
          <a:ln>
            <a:solidFill>
              <a:schemeClr val="tx1">
                <a:lumMod val="75000"/>
                <a:lumOff val="25000"/>
              </a:schemeClr>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Hexagon 23"/>
          <p:cNvSpPr/>
          <p:nvPr/>
        </p:nvSpPr>
        <p:spPr>
          <a:xfrm>
            <a:off x="621896" y="1865137"/>
            <a:ext cx="1828800" cy="1572768"/>
          </a:xfrm>
          <a:prstGeom prst="hexagon">
            <a:avLst/>
          </a:prstGeom>
          <a:blipFill>
            <a:blip r:embed="rId11"/>
            <a:srcRect/>
            <a:stretch>
              <a:fillRect l="-24754" r="-24754"/>
            </a:stretch>
          </a:blipFill>
          <a:ln>
            <a:solidFill>
              <a:schemeClr val="tx1">
                <a:lumMod val="75000"/>
                <a:lumOff val="25000"/>
              </a:schemeClr>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Hexagon 26"/>
          <p:cNvSpPr/>
          <p:nvPr/>
        </p:nvSpPr>
        <p:spPr>
          <a:xfrm>
            <a:off x="636393" y="4279469"/>
            <a:ext cx="1828800" cy="1572768"/>
          </a:xfrm>
          <a:prstGeom prst="hexagon">
            <a:avLst/>
          </a:prstGeom>
          <a:blipFill>
            <a:blip r:embed="rId12"/>
            <a:srcRect/>
            <a:stretch>
              <a:fillRect l="-40000" t="-15152" r="-50000" b="-24384"/>
            </a:stretch>
          </a:blip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801616" y="1376801"/>
            <a:ext cx="3508739" cy="369332"/>
          </a:xfrm>
          <a:prstGeom prst="rect">
            <a:avLst/>
          </a:prstGeom>
          <a:noFill/>
        </p:spPr>
        <p:txBody>
          <a:bodyPr wrap="square" rtlCol="0">
            <a:spAutoFit/>
          </a:bodyPr>
          <a:lstStyle/>
          <a:p>
            <a:r>
              <a:rPr lang="en-US" dirty="0">
                <a:solidFill>
                  <a:schemeClr val="bg1"/>
                </a:solidFill>
              </a:rPr>
              <a:t>GPS satellites for high altitude GPS</a:t>
            </a:r>
          </a:p>
        </p:txBody>
      </p:sp>
      <p:sp>
        <p:nvSpPr>
          <p:cNvPr id="17" name="TextBox 16"/>
          <p:cNvSpPr txBox="1"/>
          <p:nvPr/>
        </p:nvSpPr>
        <p:spPr>
          <a:xfrm>
            <a:off x="621896" y="3899570"/>
            <a:ext cx="2198048" cy="369332"/>
          </a:xfrm>
          <a:prstGeom prst="rect">
            <a:avLst/>
          </a:prstGeom>
          <a:noFill/>
        </p:spPr>
        <p:txBody>
          <a:bodyPr wrap="square" rtlCol="0">
            <a:spAutoFit/>
          </a:bodyPr>
          <a:lstStyle/>
          <a:p>
            <a:r>
              <a:rPr lang="en-US" dirty="0">
                <a:solidFill>
                  <a:schemeClr val="bg1"/>
                </a:solidFill>
              </a:rPr>
              <a:t>Osiris-</a:t>
            </a:r>
            <a:r>
              <a:rPr lang="en-US" dirty="0" err="1">
                <a:solidFill>
                  <a:schemeClr val="bg1"/>
                </a:solidFill>
              </a:rPr>
              <a:t>REx</a:t>
            </a:r>
            <a:endParaRPr lang="en-US" dirty="0">
              <a:solidFill>
                <a:schemeClr val="bg1"/>
              </a:solidFill>
            </a:endParaRPr>
          </a:p>
        </p:txBody>
      </p:sp>
      <p:sp>
        <p:nvSpPr>
          <p:cNvPr id="6" name="Rectangle 5"/>
          <p:cNvSpPr/>
          <p:nvPr/>
        </p:nvSpPr>
        <p:spPr>
          <a:xfrm>
            <a:off x="7124903" y="3675751"/>
            <a:ext cx="2562851" cy="646331"/>
          </a:xfrm>
          <a:prstGeom prst="rect">
            <a:avLst/>
          </a:prstGeom>
        </p:spPr>
        <p:txBody>
          <a:bodyPr wrap="square">
            <a:spAutoFit/>
          </a:bodyPr>
          <a:lstStyle/>
          <a:p>
            <a:r>
              <a:rPr lang="en-US" dirty="0">
                <a:solidFill>
                  <a:schemeClr val="bg1"/>
                </a:solidFill>
              </a:rPr>
              <a:t>Launch Communications Segment support to SLS</a:t>
            </a:r>
          </a:p>
        </p:txBody>
      </p:sp>
      <p:sp>
        <p:nvSpPr>
          <p:cNvPr id="25" name="Rectangle 24"/>
          <p:cNvSpPr/>
          <p:nvPr/>
        </p:nvSpPr>
        <p:spPr>
          <a:xfrm>
            <a:off x="9594188" y="1202040"/>
            <a:ext cx="2562851" cy="646331"/>
          </a:xfrm>
          <a:prstGeom prst="rect">
            <a:avLst/>
          </a:prstGeom>
        </p:spPr>
        <p:txBody>
          <a:bodyPr wrap="square">
            <a:spAutoFit/>
          </a:bodyPr>
          <a:lstStyle/>
          <a:p>
            <a:r>
              <a:rPr lang="en-US" dirty="0">
                <a:solidFill>
                  <a:schemeClr val="bg1"/>
                </a:solidFill>
              </a:rPr>
              <a:t>Search and Rescue for terrestrial and Moon </a:t>
            </a:r>
          </a:p>
        </p:txBody>
      </p:sp>
      <p:sp>
        <p:nvSpPr>
          <p:cNvPr id="7" name="Rectangle 6"/>
          <p:cNvSpPr/>
          <p:nvPr/>
        </p:nvSpPr>
        <p:spPr>
          <a:xfrm>
            <a:off x="5789651" y="1304416"/>
            <a:ext cx="2477986" cy="369332"/>
          </a:xfrm>
          <a:prstGeom prst="rect">
            <a:avLst/>
          </a:prstGeom>
        </p:spPr>
        <p:txBody>
          <a:bodyPr wrap="none">
            <a:spAutoFit/>
          </a:bodyPr>
          <a:lstStyle/>
          <a:p>
            <a:r>
              <a:rPr lang="en-US" dirty="0">
                <a:solidFill>
                  <a:schemeClr val="bg1"/>
                </a:solidFill>
              </a:rPr>
              <a:t>Optical Communications</a:t>
            </a:r>
          </a:p>
        </p:txBody>
      </p:sp>
      <p:sp>
        <p:nvSpPr>
          <p:cNvPr id="8" name="Rectangle 7"/>
          <p:cNvSpPr/>
          <p:nvPr/>
        </p:nvSpPr>
        <p:spPr>
          <a:xfrm>
            <a:off x="3415624" y="3595762"/>
            <a:ext cx="3356226" cy="646331"/>
          </a:xfrm>
          <a:prstGeom prst="rect">
            <a:avLst/>
          </a:prstGeom>
        </p:spPr>
        <p:txBody>
          <a:bodyPr wrap="square">
            <a:spAutoFit/>
          </a:bodyPr>
          <a:lstStyle/>
          <a:p>
            <a:r>
              <a:rPr lang="en-US" dirty="0">
                <a:solidFill>
                  <a:schemeClr val="bg1"/>
                </a:solidFill>
              </a:rPr>
              <a:t>Support to Lunar Lander and Lunar IceCube development</a:t>
            </a:r>
          </a:p>
        </p:txBody>
      </p:sp>
    </p:spTree>
    <p:extLst>
      <p:ext uri="{BB962C8B-B14F-4D97-AF65-F5344CB8AC3E}">
        <p14:creationId xmlns:p14="http://schemas.microsoft.com/office/powerpoint/2010/main" val="2695717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4401</TotalTime>
  <Words>1355</Words>
  <Application>Microsoft Office PowerPoint</Application>
  <PresentationFormat>Widescreen</PresentationFormat>
  <Paragraphs>129</Paragraphs>
  <Slides>12</Slides>
  <Notes>9</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12</vt:i4>
      </vt:variant>
    </vt:vector>
  </HeadingPairs>
  <TitlesOfParts>
    <vt:vector size="16" baseType="lpstr">
      <vt:lpstr>Arial</vt:lpstr>
      <vt:lpstr>Calibri</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Back-up</vt:lpstr>
      <vt:lpstr>COMM &amp; NAV TECHNOLOGIES, CAPABILITIES, &amp; CONTRIBUTIONS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Schauer, Katherine S. (GSFC-450.0)[ASRC FEDERAL SYSTEM SOLUTIONS]</cp:lastModifiedBy>
  <cp:revision>197</cp:revision>
  <dcterms:created xsi:type="dcterms:W3CDTF">2018-07-16T01:24:17Z</dcterms:created>
  <dcterms:modified xsi:type="dcterms:W3CDTF">2020-11-30T16:30:34Z</dcterms:modified>
</cp:coreProperties>
</file>