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7"/>
  </p:notesMasterIdLst>
  <p:sldIdLst>
    <p:sldId id="269" r:id="rId2"/>
    <p:sldId id="663" r:id="rId3"/>
    <p:sldId id="666" r:id="rId4"/>
    <p:sldId id="501" r:id="rId5"/>
    <p:sldId id="502" r:id="rId6"/>
    <p:sldId id="262" r:id="rId7"/>
    <p:sldId id="379" r:id="rId8"/>
    <p:sldId id="660" r:id="rId9"/>
    <p:sldId id="385" r:id="rId10"/>
    <p:sldId id="503" r:id="rId11"/>
    <p:sldId id="509" r:id="rId12"/>
    <p:sldId id="510" r:id="rId13"/>
    <p:sldId id="454" r:id="rId14"/>
    <p:sldId id="673" r:id="rId15"/>
    <p:sldId id="672" r:id="rId16"/>
    <p:sldId id="671" r:id="rId17"/>
    <p:sldId id="443" r:id="rId18"/>
    <p:sldId id="486" r:id="rId19"/>
    <p:sldId id="675" r:id="rId20"/>
    <p:sldId id="460" r:id="rId21"/>
    <p:sldId id="463" r:id="rId22"/>
    <p:sldId id="667" r:id="rId23"/>
    <p:sldId id="669" r:id="rId24"/>
    <p:sldId id="450" r:id="rId25"/>
    <p:sldId id="45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89"/>
    <p:restoredTop sz="94694"/>
  </p:normalViewPr>
  <p:slideViewPr>
    <p:cSldViewPr snapToGrid="0" snapToObjects="1">
      <p:cViewPr varScale="1">
        <p:scale>
          <a:sx n="173" d="100"/>
          <a:sy n="173" d="100"/>
        </p:scale>
        <p:origin x="2120" y="18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image" Target="../media/image12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97182E-96B6-4E12-B6A8-9BC2945BABD0}"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7A6A3CD-23AC-494F-AECE-AAC12B8DBC58}">
      <dgm:prSet custT="1"/>
      <dgm:spPr/>
      <dgm:t>
        <a:bodyPr/>
        <a:lstStyle/>
        <a:p>
          <a:pPr>
            <a:lnSpc>
              <a:spcPct val="100000"/>
            </a:lnSpc>
            <a:defRPr cap="all"/>
          </a:pPr>
          <a:r>
            <a:rPr lang="en-US" sz="2800" cap="none" baseline="0" dirty="0">
              <a:latin typeface="Times New Roman" panose="02020603050405020304" pitchFamily="18" charset="0"/>
              <a:cs typeface="Times New Roman" panose="02020603050405020304" pitchFamily="18" charset="0"/>
            </a:rPr>
            <a:t>Adjectives such as good, bad, right, and wrong oversimplify issues and should be avoided</a:t>
          </a:r>
        </a:p>
      </dgm:t>
    </dgm:pt>
    <dgm:pt modelId="{BEBA7589-ABC4-4DD5-9B75-5CC863B388E5}" type="parTrans" cxnId="{C45A7331-6139-42DD-908B-001D086DF30C}">
      <dgm:prSet/>
      <dgm:spPr/>
      <dgm:t>
        <a:bodyPr/>
        <a:lstStyle/>
        <a:p>
          <a:endParaRPr lang="en-US"/>
        </a:p>
      </dgm:t>
    </dgm:pt>
    <dgm:pt modelId="{3BBA1E56-1871-4094-BAC4-7846976EBD62}" type="sibTrans" cxnId="{C45A7331-6139-42DD-908B-001D086DF30C}">
      <dgm:prSet/>
      <dgm:spPr/>
      <dgm:t>
        <a:bodyPr/>
        <a:lstStyle/>
        <a:p>
          <a:endParaRPr lang="en-US"/>
        </a:p>
      </dgm:t>
    </dgm:pt>
    <dgm:pt modelId="{42345F3E-BABD-41BA-A320-EA23BB78D918}">
      <dgm:prSet custT="1"/>
      <dgm:spPr/>
      <dgm:t>
        <a:bodyPr/>
        <a:lstStyle/>
        <a:p>
          <a:pPr>
            <a:lnSpc>
              <a:spcPct val="100000"/>
            </a:lnSpc>
            <a:defRPr cap="all"/>
          </a:pPr>
          <a:r>
            <a:rPr lang="en-US" sz="2800" cap="none" baseline="0" dirty="0">
              <a:latin typeface="Times New Roman" panose="02020603050405020304" pitchFamily="18" charset="0"/>
              <a:cs typeface="Times New Roman" panose="02020603050405020304" pitchFamily="18" charset="0"/>
            </a:rPr>
            <a:t>Focus on describing observed differences and communicate why things are different</a:t>
          </a:r>
        </a:p>
      </dgm:t>
    </dgm:pt>
    <dgm:pt modelId="{C4849F21-B627-4F1C-89C2-0E49B47E5485}" type="parTrans" cxnId="{0E400A16-322E-4F73-9325-A0F186B1BB84}">
      <dgm:prSet/>
      <dgm:spPr/>
      <dgm:t>
        <a:bodyPr/>
        <a:lstStyle/>
        <a:p>
          <a:endParaRPr lang="en-US"/>
        </a:p>
      </dgm:t>
    </dgm:pt>
    <dgm:pt modelId="{A58EC9D9-0CB7-4E97-81D6-7DE8219D19B4}" type="sibTrans" cxnId="{0E400A16-322E-4F73-9325-A0F186B1BB84}">
      <dgm:prSet/>
      <dgm:spPr/>
      <dgm:t>
        <a:bodyPr/>
        <a:lstStyle/>
        <a:p>
          <a:endParaRPr lang="en-US"/>
        </a:p>
      </dgm:t>
    </dgm:pt>
    <dgm:pt modelId="{DA22884F-8C38-44B9-99A5-8F00C2EC339B}" type="pres">
      <dgm:prSet presAssocID="{6397182E-96B6-4E12-B6A8-9BC2945BABD0}" presName="root" presStyleCnt="0">
        <dgm:presLayoutVars>
          <dgm:dir/>
          <dgm:resizeHandles val="exact"/>
        </dgm:presLayoutVars>
      </dgm:prSet>
      <dgm:spPr/>
    </dgm:pt>
    <dgm:pt modelId="{E4FF0787-B850-4987-86D0-9D9178B5B276}" type="pres">
      <dgm:prSet presAssocID="{77A6A3CD-23AC-494F-AECE-AAC12B8DBC58}" presName="compNode" presStyleCnt="0"/>
      <dgm:spPr/>
    </dgm:pt>
    <dgm:pt modelId="{2815A340-D62C-46CA-895B-1B5995FB5703}" type="pres">
      <dgm:prSet presAssocID="{77A6A3CD-23AC-494F-AECE-AAC12B8DBC58}" presName="iconBgRect" presStyleLbl="bgShp" presStyleIdx="0" presStyleCnt="2"/>
      <dgm:spPr/>
    </dgm:pt>
    <dgm:pt modelId="{12DB3115-208E-4C0B-99F5-30F630EAED87}" type="pres">
      <dgm:prSet presAssocID="{77A6A3CD-23AC-494F-AECE-AAC12B8DBC5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8B289A99-E670-48D1-B934-A8563C1E7E19}" type="pres">
      <dgm:prSet presAssocID="{77A6A3CD-23AC-494F-AECE-AAC12B8DBC58}" presName="spaceRect" presStyleCnt="0"/>
      <dgm:spPr/>
    </dgm:pt>
    <dgm:pt modelId="{D74621DE-1671-4633-B6F5-3B84EA1DEAC7}" type="pres">
      <dgm:prSet presAssocID="{77A6A3CD-23AC-494F-AECE-AAC12B8DBC58}" presName="textRect" presStyleLbl="revTx" presStyleIdx="0" presStyleCnt="2" custScaleX="315406" custLinFactNeighborX="0" custLinFactNeighborY="-35287">
        <dgm:presLayoutVars>
          <dgm:chMax val="1"/>
          <dgm:chPref val="1"/>
        </dgm:presLayoutVars>
      </dgm:prSet>
      <dgm:spPr/>
    </dgm:pt>
    <dgm:pt modelId="{33D22C3D-42D2-4A2B-AFBE-E811039DFDB5}" type="pres">
      <dgm:prSet presAssocID="{3BBA1E56-1871-4094-BAC4-7846976EBD62}" presName="sibTrans" presStyleCnt="0"/>
      <dgm:spPr/>
    </dgm:pt>
    <dgm:pt modelId="{B322A83A-4428-4C73-868E-6E4C6DC88D58}" type="pres">
      <dgm:prSet presAssocID="{42345F3E-BABD-41BA-A320-EA23BB78D918}" presName="compNode" presStyleCnt="0"/>
      <dgm:spPr/>
    </dgm:pt>
    <dgm:pt modelId="{89579F84-9E13-49A6-9BD5-654E357B9509}" type="pres">
      <dgm:prSet presAssocID="{42345F3E-BABD-41BA-A320-EA23BB78D918}" presName="iconBgRect" presStyleLbl="bgShp" presStyleIdx="1" presStyleCnt="2" custLinFactNeighborY="-33662"/>
      <dgm:spPr/>
    </dgm:pt>
    <dgm:pt modelId="{7D4AF59E-BC36-4CF1-A2FB-78E98C3FC9D1}" type="pres">
      <dgm:prSet presAssocID="{42345F3E-BABD-41BA-A320-EA23BB78D918}" presName="iconRect" presStyleLbl="node1" presStyleIdx="1" presStyleCnt="2" custLinFactNeighborY="-5866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B297DDC3-0886-4D88-AEA7-E42A1CF99950}" type="pres">
      <dgm:prSet presAssocID="{42345F3E-BABD-41BA-A320-EA23BB78D918}" presName="spaceRect" presStyleCnt="0"/>
      <dgm:spPr/>
    </dgm:pt>
    <dgm:pt modelId="{8B31F612-CEDE-42B9-A606-718F767ACE7A}" type="pres">
      <dgm:prSet presAssocID="{42345F3E-BABD-41BA-A320-EA23BB78D918}" presName="textRect" presStyleLbl="revTx" presStyleIdx="1" presStyleCnt="2" custScaleX="295229" custLinFactNeighborX="0" custLinFactNeighborY="-84688">
        <dgm:presLayoutVars>
          <dgm:chMax val="1"/>
          <dgm:chPref val="1"/>
        </dgm:presLayoutVars>
      </dgm:prSet>
      <dgm:spPr/>
    </dgm:pt>
  </dgm:ptLst>
  <dgm:cxnLst>
    <dgm:cxn modelId="{1C4EDE0C-48D7-2146-8B37-3A6B48A90999}" type="presOf" srcId="{42345F3E-BABD-41BA-A320-EA23BB78D918}" destId="{8B31F612-CEDE-42B9-A606-718F767ACE7A}" srcOrd="0" destOrd="0" presId="urn:microsoft.com/office/officeart/2018/5/layout/IconCircleLabelList"/>
    <dgm:cxn modelId="{0E400A16-322E-4F73-9325-A0F186B1BB84}" srcId="{6397182E-96B6-4E12-B6A8-9BC2945BABD0}" destId="{42345F3E-BABD-41BA-A320-EA23BB78D918}" srcOrd="1" destOrd="0" parTransId="{C4849F21-B627-4F1C-89C2-0E49B47E5485}" sibTransId="{A58EC9D9-0CB7-4E97-81D6-7DE8219D19B4}"/>
    <dgm:cxn modelId="{C45A7331-6139-42DD-908B-001D086DF30C}" srcId="{6397182E-96B6-4E12-B6A8-9BC2945BABD0}" destId="{77A6A3CD-23AC-494F-AECE-AAC12B8DBC58}" srcOrd="0" destOrd="0" parTransId="{BEBA7589-ABC4-4DD5-9B75-5CC863B388E5}" sibTransId="{3BBA1E56-1871-4094-BAC4-7846976EBD62}"/>
    <dgm:cxn modelId="{C2D3FE76-9594-2F4B-9983-68A00BEFF92E}" type="presOf" srcId="{77A6A3CD-23AC-494F-AECE-AAC12B8DBC58}" destId="{D74621DE-1671-4633-B6F5-3B84EA1DEAC7}" srcOrd="0" destOrd="0" presId="urn:microsoft.com/office/officeart/2018/5/layout/IconCircleLabelList"/>
    <dgm:cxn modelId="{739135E8-8416-D045-80BB-2E8B980E301D}" type="presOf" srcId="{6397182E-96B6-4E12-B6A8-9BC2945BABD0}" destId="{DA22884F-8C38-44B9-99A5-8F00C2EC339B}" srcOrd="0" destOrd="0" presId="urn:microsoft.com/office/officeart/2018/5/layout/IconCircleLabelList"/>
    <dgm:cxn modelId="{7B483B50-ABA3-E748-B272-92DB58F6B11F}" type="presParOf" srcId="{DA22884F-8C38-44B9-99A5-8F00C2EC339B}" destId="{E4FF0787-B850-4987-86D0-9D9178B5B276}" srcOrd="0" destOrd="0" presId="urn:microsoft.com/office/officeart/2018/5/layout/IconCircleLabelList"/>
    <dgm:cxn modelId="{BEE78FFB-6DE3-FB44-82D6-6A2464A53475}" type="presParOf" srcId="{E4FF0787-B850-4987-86D0-9D9178B5B276}" destId="{2815A340-D62C-46CA-895B-1B5995FB5703}" srcOrd="0" destOrd="0" presId="urn:microsoft.com/office/officeart/2018/5/layout/IconCircleLabelList"/>
    <dgm:cxn modelId="{1B493204-28D3-BE40-BA42-DC88CF4E34F7}" type="presParOf" srcId="{E4FF0787-B850-4987-86D0-9D9178B5B276}" destId="{12DB3115-208E-4C0B-99F5-30F630EAED87}" srcOrd="1" destOrd="0" presId="urn:microsoft.com/office/officeart/2018/5/layout/IconCircleLabelList"/>
    <dgm:cxn modelId="{E95766BD-ECCC-5946-AF7A-23608DA07D0B}" type="presParOf" srcId="{E4FF0787-B850-4987-86D0-9D9178B5B276}" destId="{8B289A99-E670-48D1-B934-A8563C1E7E19}" srcOrd="2" destOrd="0" presId="urn:microsoft.com/office/officeart/2018/5/layout/IconCircleLabelList"/>
    <dgm:cxn modelId="{D3C47C02-C7F0-D042-A668-87AF4C915289}" type="presParOf" srcId="{E4FF0787-B850-4987-86D0-9D9178B5B276}" destId="{D74621DE-1671-4633-B6F5-3B84EA1DEAC7}" srcOrd="3" destOrd="0" presId="urn:microsoft.com/office/officeart/2018/5/layout/IconCircleLabelList"/>
    <dgm:cxn modelId="{AEA13483-6364-324B-AEB6-E765354C3E69}" type="presParOf" srcId="{DA22884F-8C38-44B9-99A5-8F00C2EC339B}" destId="{33D22C3D-42D2-4A2B-AFBE-E811039DFDB5}" srcOrd="1" destOrd="0" presId="urn:microsoft.com/office/officeart/2018/5/layout/IconCircleLabelList"/>
    <dgm:cxn modelId="{08D20DD6-2A48-0941-BF03-504A6EAA821A}" type="presParOf" srcId="{DA22884F-8C38-44B9-99A5-8F00C2EC339B}" destId="{B322A83A-4428-4C73-868E-6E4C6DC88D58}" srcOrd="2" destOrd="0" presId="urn:microsoft.com/office/officeart/2018/5/layout/IconCircleLabelList"/>
    <dgm:cxn modelId="{8652215E-395E-3147-AD20-C6FDAAA3A742}" type="presParOf" srcId="{B322A83A-4428-4C73-868E-6E4C6DC88D58}" destId="{89579F84-9E13-49A6-9BD5-654E357B9509}" srcOrd="0" destOrd="0" presId="urn:microsoft.com/office/officeart/2018/5/layout/IconCircleLabelList"/>
    <dgm:cxn modelId="{83DE1DCA-CF4D-9840-9D49-886CB5C3C051}" type="presParOf" srcId="{B322A83A-4428-4C73-868E-6E4C6DC88D58}" destId="{7D4AF59E-BC36-4CF1-A2FB-78E98C3FC9D1}" srcOrd="1" destOrd="0" presId="urn:microsoft.com/office/officeart/2018/5/layout/IconCircleLabelList"/>
    <dgm:cxn modelId="{41655033-9B22-554C-913B-0A4768EB3CB1}" type="presParOf" srcId="{B322A83A-4428-4C73-868E-6E4C6DC88D58}" destId="{B297DDC3-0886-4D88-AEA7-E42A1CF99950}" srcOrd="2" destOrd="0" presId="urn:microsoft.com/office/officeart/2018/5/layout/IconCircleLabelList"/>
    <dgm:cxn modelId="{99E11267-8B0B-1347-98D8-3ED047D091CC}" type="presParOf" srcId="{B322A83A-4428-4C73-868E-6E4C6DC88D58}" destId="{8B31F612-CEDE-42B9-A606-718F767ACE7A}"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2DF7B8-D0C0-4951-A165-ED6F859EC362}"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358B37A-9575-4D50-B8EF-26D4A3034AEF}">
      <dgm:prSet custT="1"/>
      <dgm:spPr/>
      <dgm:t>
        <a:bodyPr/>
        <a:lstStyle/>
        <a:p>
          <a:r>
            <a:rPr lang="en-US" sz="2000" dirty="0">
              <a:latin typeface="+mj-lt"/>
            </a:rPr>
            <a:t>1.6 Mach</a:t>
          </a:r>
        </a:p>
      </dgm:t>
    </dgm:pt>
    <dgm:pt modelId="{CCD4DF5C-23F3-4759-9501-B6AD70A60E37}" type="parTrans" cxnId="{5BBA5664-3FD9-419F-A597-FD58C9EFD4CB}">
      <dgm:prSet/>
      <dgm:spPr/>
      <dgm:t>
        <a:bodyPr/>
        <a:lstStyle/>
        <a:p>
          <a:endParaRPr lang="en-US">
            <a:latin typeface="+mj-lt"/>
          </a:endParaRPr>
        </a:p>
      </dgm:t>
    </dgm:pt>
    <dgm:pt modelId="{F147913C-8F17-42ED-8333-51165B07FD9B}" type="sibTrans" cxnId="{5BBA5664-3FD9-419F-A597-FD58C9EFD4CB}">
      <dgm:prSet/>
      <dgm:spPr/>
      <dgm:t>
        <a:bodyPr/>
        <a:lstStyle/>
        <a:p>
          <a:endParaRPr lang="en-US">
            <a:latin typeface="+mj-lt"/>
          </a:endParaRPr>
        </a:p>
      </dgm:t>
    </dgm:pt>
    <mc:AlternateContent xmlns:mc="http://schemas.openxmlformats.org/markup-compatibility/2006" xmlns:a14="http://schemas.microsoft.com/office/drawing/2010/main">
      <mc:Choice Requires="a14">
        <dgm:pt modelId="{88B73E2F-1147-45EE-94C4-007A484513D4}">
          <dgm:prSet custT="1"/>
          <dgm:spPr/>
          <dgm:t>
            <a:bodyPr/>
            <a:lstStyle/>
            <a:p>
              <a:r>
                <a:rPr lang="en-US" sz="2000" dirty="0">
                  <a:latin typeface="+mj-lt"/>
                </a:rPr>
                <a:t>0.0</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latin typeface="+mj-lt"/>
                </a:rPr>
                <a:t> angle of attack</a:t>
              </a:r>
            </a:p>
          </dgm:t>
        </dgm:pt>
      </mc:Choice>
      <mc:Fallback xmlns="">
        <dgm:pt modelId="{88B73E2F-1147-45EE-94C4-007A484513D4}">
          <dgm:prSet custT="1"/>
          <dgm:spPr/>
          <dgm:t>
            <a:bodyPr/>
            <a:lstStyle/>
            <a:p>
              <a:r>
                <a:rPr lang="en-US" sz="2000">
                  <a:latin typeface="+mj-lt"/>
                </a:rPr>
                <a:t>0.0</a:t>
              </a:r>
              <a:r>
                <a:rPr lang="en-US" sz="2000" i="0" dirty="0">
                  <a:latin typeface="Cambria Math" panose="02040503050406030204" pitchFamily="18" charset="0"/>
                  <a:ea typeface="Cambria Math" panose="02040503050406030204" pitchFamily="18" charset="0"/>
                </a:rPr>
                <a:t>°</a:t>
              </a:r>
              <a:r>
                <a:rPr lang="en-US" sz="2000">
                  <a:latin typeface="+mj-lt"/>
                </a:rPr>
                <a:t> angle of attack</a:t>
              </a:r>
            </a:p>
          </dgm:t>
        </dgm:pt>
      </mc:Fallback>
    </mc:AlternateContent>
    <dgm:pt modelId="{7140D97E-16AE-4CD0-BD91-ADB4A599DB01}" type="parTrans" cxnId="{EEDB7358-2C47-4C75-9C7B-AFE0102136AC}">
      <dgm:prSet/>
      <dgm:spPr/>
      <dgm:t>
        <a:bodyPr/>
        <a:lstStyle/>
        <a:p>
          <a:endParaRPr lang="en-US">
            <a:latin typeface="+mj-lt"/>
          </a:endParaRPr>
        </a:p>
      </dgm:t>
    </dgm:pt>
    <dgm:pt modelId="{4E407721-AA70-4CB1-995A-227155F6A32F}" type="sibTrans" cxnId="{EEDB7358-2C47-4C75-9C7B-AFE0102136AC}">
      <dgm:prSet/>
      <dgm:spPr/>
      <dgm:t>
        <a:bodyPr/>
        <a:lstStyle/>
        <a:p>
          <a:endParaRPr lang="en-US">
            <a:latin typeface="+mj-lt"/>
          </a:endParaRPr>
        </a:p>
      </dgm:t>
    </dgm:pt>
    <dgm:pt modelId="{D37FF262-E1B4-4718-876F-20CA511C7288}">
      <dgm:prSet custT="1"/>
      <dgm:spPr/>
      <dgm:t>
        <a:bodyPr/>
        <a:lstStyle/>
        <a:p>
          <a:pPr>
            <a:buNone/>
          </a:pPr>
          <a:r>
            <a:rPr lang="en-US" sz="1800" dirty="0">
              <a:latin typeface="+mj-lt"/>
            </a:rPr>
            <a:t>Geometry and grid provided in correct orientation</a:t>
          </a:r>
        </a:p>
      </dgm:t>
    </dgm:pt>
    <dgm:pt modelId="{56DE7617-9AFC-434A-AE7B-4AE1F335521C}" type="parTrans" cxnId="{F6D0A6F8-92CA-4753-8CB8-EF256B3C07C4}">
      <dgm:prSet/>
      <dgm:spPr/>
      <dgm:t>
        <a:bodyPr/>
        <a:lstStyle/>
        <a:p>
          <a:endParaRPr lang="en-US">
            <a:latin typeface="+mj-lt"/>
          </a:endParaRPr>
        </a:p>
      </dgm:t>
    </dgm:pt>
    <dgm:pt modelId="{7701F486-2121-42DD-8A85-496A6FB416F6}" type="sibTrans" cxnId="{F6D0A6F8-92CA-4753-8CB8-EF256B3C07C4}">
      <dgm:prSet/>
      <dgm:spPr/>
      <dgm:t>
        <a:bodyPr/>
        <a:lstStyle/>
        <a:p>
          <a:endParaRPr lang="en-US">
            <a:latin typeface="+mj-lt"/>
          </a:endParaRPr>
        </a:p>
      </dgm:t>
    </dgm:pt>
    <dgm:pt modelId="{1005437A-D76A-45F8-BC49-3A418EF03998}">
      <dgm:prSet custT="1"/>
      <dgm:spPr/>
      <dgm:t>
        <a:bodyPr/>
        <a:lstStyle/>
        <a:p>
          <a:r>
            <a:rPr lang="en-US" sz="2000" dirty="0">
              <a:latin typeface="+mj-lt"/>
            </a:rPr>
            <a:t>374 degrees Rankine temperature</a:t>
          </a:r>
        </a:p>
      </dgm:t>
    </dgm:pt>
    <dgm:pt modelId="{D29AC5A6-C40C-4A5C-BC91-B424C072DF2F}" type="parTrans" cxnId="{86A5C760-A8A1-4BDF-B78E-4276A287ED82}">
      <dgm:prSet/>
      <dgm:spPr/>
      <dgm:t>
        <a:bodyPr/>
        <a:lstStyle/>
        <a:p>
          <a:endParaRPr lang="en-US">
            <a:latin typeface="+mj-lt"/>
          </a:endParaRPr>
        </a:p>
      </dgm:t>
    </dgm:pt>
    <dgm:pt modelId="{DB3A64AF-469A-46C5-9FA3-6C544348A256}" type="sibTrans" cxnId="{86A5C760-A8A1-4BDF-B78E-4276A287ED82}">
      <dgm:prSet/>
      <dgm:spPr/>
      <dgm:t>
        <a:bodyPr/>
        <a:lstStyle/>
        <a:p>
          <a:endParaRPr lang="en-US">
            <a:latin typeface="+mj-lt"/>
          </a:endParaRPr>
        </a:p>
      </dgm:t>
    </dgm:pt>
    <dgm:pt modelId="{99CC68CA-72C6-4624-8DF5-320D659AAF46}">
      <dgm:prSet custT="1"/>
      <dgm:spPr/>
      <dgm:t>
        <a:bodyPr/>
        <a:lstStyle/>
        <a:p>
          <a:r>
            <a:rPr lang="en-US" sz="2000" dirty="0">
              <a:latin typeface="+mj-lt"/>
            </a:rPr>
            <a:t>376,850 Reynolds number per inch</a:t>
          </a:r>
        </a:p>
      </dgm:t>
    </dgm:pt>
    <dgm:pt modelId="{E29356F8-6619-4F07-AD47-F0133F64E441}" type="parTrans" cxnId="{51D7C890-ADA6-4C29-902E-C2B2F6982A8A}">
      <dgm:prSet/>
      <dgm:spPr/>
      <dgm:t>
        <a:bodyPr/>
        <a:lstStyle/>
        <a:p>
          <a:endParaRPr lang="en-US">
            <a:latin typeface="+mj-lt"/>
          </a:endParaRPr>
        </a:p>
      </dgm:t>
    </dgm:pt>
    <dgm:pt modelId="{2BF69249-0085-4002-AF6B-9320F47FE9D2}" type="sibTrans" cxnId="{51D7C890-ADA6-4C29-902E-C2B2F6982A8A}">
      <dgm:prSet/>
      <dgm:spPr/>
      <dgm:t>
        <a:bodyPr/>
        <a:lstStyle/>
        <a:p>
          <a:endParaRPr lang="en-US">
            <a:latin typeface="+mj-lt"/>
          </a:endParaRPr>
        </a:p>
      </dgm:t>
    </dgm:pt>
    <dgm:pt modelId="{EDFA3BAA-08B6-4FDC-97AC-D6FCFC3B4668}">
      <dgm:prSet custT="1"/>
      <dgm:spPr/>
      <dgm:t>
        <a:bodyPr/>
        <a:lstStyle/>
        <a:p>
          <a:r>
            <a:rPr lang="en-US" sz="2000" dirty="0">
              <a:latin typeface="+mj-lt"/>
            </a:rPr>
            <a:t>8.0 Engine plenum pressure ratio, P</a:t>
          </a:r>
          <a:r>
            <a:rPr lang="en-US" sz="2000" baseline="-25000" dirty="0">
              <a:latin typeface="+mj-lt"/>
            </a:rPr>
            <a:t>T</a:t>
          </a:r>
          <a:r>
            <a:rPr lang="en-US" sz="2000" baseline="0" dirty="0">
              <a:latin typeface="+mj-lt"/>
            </a:rPr>
            <a:t>/P</a:t>
          </a:r>
          <a:r>
            <a:rPr lang="en-US" sz="2000" baseline="-25000" dirty="0">
              <a:solidFill>
                <a:schemeClr val="bg1"/>
              </a:solidFill>
              <a:latin typeface="+mj-lt"/>
            </a:rPr>
            <a:t>∞</a:t>
          </a:r>
          <a:endParaRPr lang="en-US" sz="2000" baseline="0" dirty="0">
            <a:solidFill>
              <a:schemeClr val="bg1"/>
            </a:solidFill>
            <a:latin typeface="+mj-lt"/>
          </a:endParaRPr>
        </a:p>
      </dgm:t>
    </dgm:pt>
    <dgm:pt modelId="{DE02CA68-AA6B-472F-9F5A-E4EFAD73EC55}" type="parTrans" cxnId="{DFC19643-2C26-4228-8687-E5042AFC498D}">
      <dgm:prSet/>
      <dgm:spPr/>
      <dgm:t>
        <a:bodyPr/>
        <a:lstStyle/>
        <a:p>
          <a:endParaRPr lang="en-US">
            <a:latin typeface="+mj-lt"/>
          </a:endParaRPr>
        </a:p>
      </dgm:t>
    </dgm:pt>
    <dgm:pt modelId="{5466A018-C168-4BD3-B1B2-BA3C5A249F4A}" type="sibTrans" cxnId="{DFC19643-2C26-4228-8687-E5042AFC498D}">
      <dgm:prSet/>
      <dgm:spPr/>
      <dgm:t>
        <a:bodyPr/>
        <a:lstStyle/>
        <a:p>
          <a:endParaRPr lang="en-US">
            <a:latin typeface="+mj-lt"/>
          </a:endParaRPr>
        </a:p>
      </dgm:t>
    </dgm:pt>
    <dgm:pt modelId="{84C525CF-614F-4571-AF7C-1A7EB654F27D}">
      <dgm:prSet custT="1"/>
      <dgm:spPr/>
      <dgm:t>
        <a:bodyPr/>
        <a:lstStyle/>
        <a:p>
          <a:r>
            <a:rPr lang="en-US" sz="2000" dirty="0">
              <a:latin typeface="+mj-lt"/>
            </a:rPr>
            <a:t>1.768 Engine plenum temperature ratio, T</a:t>
          </a:r>
          <a:r>
            <a:rPr lang="en-US" sz="2000" baseline="-25000" dirty="0">
              <a:latin typeface="+mj-lt"/>
            </a:rPr>
            <a:t>T</a:t>
          </a:r>
          <a:r>
            <a:rPr lang="en-US" sz="2000" dirty="0">
              <a:latin typeface="+mj-lt"/>
            </a:rPr>
            <a:t>/T</a:t>
          </a:r>
          <a:r>
            <a:rPr lang="en-US" sz="2000" baseline="-25000" dirty="0">
              <a:solidFill>
                <a:schemeClr val="bg1"/>
              </a:solidFill>
              <a:latin typeface="+mj-lt"/>
            </a:rPr>
            <a:t>∞</a:t>
          </a:r>
          <a:endParaRPr lang="en-US" sz="2000" dirty="0">
            <a:latin typeface="+mj-lt"/>
          </a:endParaRPr>
        </a:p>
      </dgm:t>
    </dgm:pt>
    <dgm:pt modelId="{9FC2EB0A-D8BB-4FBD-A000-C43FA924FE66}" type="parTrans" cxnId="{1CC78C81-87AD-4495-AA98-C352CC9FCD4C}">
      <dgm:prSet/>
      <dgm:spPr/>
      <dgm:t>
        <a:bodyPr/>
        <a:lstStyle/>
        <a:p>
          <a:endParaRPr lang="en-US">
            <a:latin typeface="+mj-lt"/>
          </a:endParaRPr>
        </a:p>
      </dgm:t>
    </dgm:pt>
    <dgm:pt modelId="{58F12B94-343F-489C-90B7-C19E8AB61364}" type="sibTrans" cxnId="{1CC78C81-87AD-4495-AA98-C352CC9FCD4C}">
      <dgm:prSet/>
      <dgm:spPr/>
      <dgm:t>
        <a:bodyPr/>
        <a:lstStyle/>
        <a:p>
          <a:endParaRPr lang="en-US">
            <a:latin typeface="+mj-lt"/>
          </a:endParaRPr>
        </a:p>
      </dgm:t>
    </dgm:pt>
    <dgm:pt modelId="{65769880-6889-6F4B-94C2-385D4DF51352}">
      <dgm:prSet custT="1"/>
      <dgm:spPr/>
      <dgm:t>
        <a:bodyPr/>
        <a:lstStyle/>
        <a:p>
          <a:r>
            <a:rPr lang="en-US" sz="2000" dirty="0">
              <a:latin typeface="+mj-lt"/>
            </a:rPr>
            <a:t>Data extracted at Z~15 inches, at 3 Phi angles</a:t>
          </a:r>
        </a:p>
      </dgm:t>
    </dgm:pt>
    <dgm:pt modelId="{53C7E08D-A08F-7D4E-B0DA-8CFE2273A4E5}" type="parTrans" cxnId="{0C980871-704B-C44F-8BAA-C7B466C79994}">
      <dgm:prSet/>
      <dgm:spPr/>
      <dgm:t>
        <a:bodyPr/>
        <a:lstStyle/>
        <a:p>
          <a:endParaRPr lang="en-US"/>
        </a:p>
      </dgm:t>
    </dgm:pt>
    <dgm:pt modelId="{5234ABB3-457D-454A-A2FA-E4847B906218}" type="sibTrans" cxnId="{0C980871-704B-C44F-8BAA-C7B466C79994}">
      <dgm:prSet/>
      <dgm:spPr/>
      <dgm:t>
        <a:bodyPr/>
        <a:lstStyle/>
        <a:p>
          <a:endParaRPr lang="en-US"/>
        </a:p>
      </dgm:t>
    </dgm:pt>
    <mc:AlternateContent xmlns:mc="http://schemas.openxmlformats.org/markup-compatibility/2006" xmlns:a14="http://schemas.microsoft.com/office/drawing/2010/main">
      <mc:Choice Requires="a14">
        <dgm:pt modelId="{AE8E5A35-F222-A24B-98C5-24C3356D8579}">
          <dgm:prSet custT="1"/>
          <dgm:spPr/>
          <dgm:t>
            <a:bodyPr/>
            <a:lstStyle/>
            <a:p>
              <a:r>
                <a:rPr lang="en-US" sz="2000" dirty="0">
                  <a:latin typeface="+mj-lt"/>
                </a:rPr>
                <a:t>Phi angles of approx. 0</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latin typeface="+mj-lt"/>
                </a:rPr>
                <a:t>, 15</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latin typeface="+mj-lt"/>
                </a:rPr>
                <a:t> and 30</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endParaRPr lang="en-US" sz="2000" dirty="0">
                <a:latin typeface="+mj-lt"/>
              </a:endParaRPr>
            </a:p>
          </dgm:t>
        </dgm:pt>
      </mc:Choice>
      <mc:Fallback xmlns="">
        <dgm:pt modelId="{AE8E5A35-F222-A24B-98C5-24C3356D8579}">
          <dgm:prSet custT="1"/>
          <dgm:spPr/>
          <dgm:t>
            <a:bodyPr/>
            <a:lstStyle/>
            <a:p>
              <a:r>
                <a:rPr lang="en-US" sz="2000" dirty="0">
                  <a:latin typeface="+mj-lt"/>
                </a:rPr>
                <a:t>Phi angles of approx. 0</a:t>
              </a:r>
              <a:r>
                <a:rPr lang="en-US" sz="2000" i="0" dirty="0">
                  <a:latin typeface="Cambria Math" panose="02040503050406030204" pitchFamily="18" charset="0"/>
                  <a:ea typeface="Cambria Math" panose="02040503050406030204" pitchFamily="18" charset="0"/>
                </a:rPr>
                <a:t>°</a:t>
              </a:r>
              <a:r>
                <a:rPr lang="en-US" sz="2000" dirty="0">
                  <a:latin typeface="+mj-lt"/>
                </a:rPr>
                <a:t>, 15</a:t>
              </a:r>
              <a:r>
                <a:rPr lang="en-US" sz="2000" i="0" dirty="0">
                  <a:latin typeface="Cambria Math" panose="02040503050406030204" pitchFamily="18" charset="0"/>
                  <a:ea typeface="Cambria Math" panose="02040503050406030204" pitchFamily="18" charset="0"/>
                </a:rPr>
                <a:t>°</a:t>
              </a:r>
              <a:r>
                <a:rPr lang="en-US" sz="2000" dirty="0">
                  <a:latin typeface="+mj-lt"/>
                </a:rPr>
                <a:t> and 30</a:t>
              </a:r>
              <a:r>
                <a:rPr lang="en-US" sz="2000" i="0" dirty="0">
                  <a:latin typeface="Cambria Math" panose="02040503050406030204" pitchFamily="18" charset="0"/>
                  <a:ea typeface="Cambria Math" panose="02040503050406030204" pitchFamily="18" charset="0"/>
                </a:rPr>
                <a:t>°</a:t>
              </a:r>
              <a:endParaRPr lang="en-US" sz="2000" dirty="0">
                <a:latin typeface="+mj-lt"/>
              </a:endParaRPr>
            </a:p>
          </dgm:t>
        </dgm:pt>
      </mc:Fallback>
    </mc:AlternateContent>
    <dgm:pt modelId="{1B1308FD-AE6C-0B40-853A-4A7741D865A2}" type="parTrans" cxnId="{F3E00859-A53E-024D-B706-6B88D3A2FEB4}">
      <dgm:prSet/>
      <dgm:spPr/>
      <dgm:t>
        <a:bodyPr/>
        <a:lstStyle/>
        <a:p>
          <a:endParaRPr lang="en-US"/>
        </a:p>
      </dgm:t>
    </dgm:pt>
    <dgm:pt modelId="{25BC9CB9-3D2D-FB4B-8DD0-E13EB272F5D7}" type="sibTrans" cxnId="{F3E00859-A53E-024D-B706-6B88D3A2FEB4}">
      <dgm:prSet/>
      <dgm:spPr/>
      <dgm:t>
        <a:bodyPr/>
        <a:lstStyle/>
        <a:p>
          <a:endParaRPr lang="en-US"/>
        </a:p>
      </dgm:t>
    </dgm:pt>
    <dgm:pt modelId="{AEBC6DB7-79F5-8446-9082-B4F87569BD88}" type="pres">
      <dgm:prSet presAssocID="{7B2DF7B8-D0C0-4951-A165-ED6F859EC362}" presName="linear" presStyleCnt="0">
        <dgm:presLayoutVars>
          <dgm:dir/>
          <dgm:animLvl val="lvl"/>
          <dgm:resizeHandles val="exact"/>
        </dgm:presLayoutVars>
      </dgm:prSet>
      <dgm:spPr/>
    </dgm:pt>
    <dgm:pt modelId="{561C11DD-2726-E345-8B7C-309381A26885}" type="pres">
      <dgm:prSet presAssocID="{2358B37A-9575-4D50-B8EF-26D4A3034AEF}" presName="parentLin" presStyleCnt="0"/>
      <dgm:spPr/>
    </dgm:pt>
    <dgm:pt modelId="{6EBAD898-13E3-1840-9FAC-09C0C2CE34F1}" type="pres">
      <dgm:prSet presAssocID="{2358B37A-9575-4D50-B8EF-26D4A3034AEF}" presName="parentLeftMargin" presStyleLbl="node1" presStyleIdx="0" presStyleCnt="7"/>
      <dgm:spPr/>
    </dgm:pt>
    <dgm:pt modelId="{915B6F23-139B-DA4A-AB05-525169AC9109}" type="pres">
      <dgm:prSet presAssocID="{2358B37A-9575-4D50-B8EF-26D4A3034AEF}" presName="parentText" presStyleLbl="node1" presStyleIdx="0" presStyleCnt="7" custScaleX="125436">
        <dgm:presLayoutVars>
          <dgm:chMax val="0"/>
          <dgm:bulletEnabled val="1"/>
        </dgm:presLayoutVars>
      </dgm:prSet>
      <dgm:spPr/>
    </dgm:pt>
    <dgm:pt modelId="{AD43648F-2654-724C-84B5-63C94A972691}" type="pres">
      <dgm:prSet presAssocID="{2358B37A-9575-4D50-B8EF-26D4A3034AEF}" presName="negativeSpace" presStyleCnt="0"/>
      <dgm:spPr/>
    </dgm:pt>
    <dgm:pt modelId="{476DF2F2-FFEF-E74E-A524-3740F5D67D55}" type="pres">
      <dgm:prSet presAssocID="{2358B37A-9575-4D50-B8EF-26D4A3034AEF}" presName="childText" presStyleLbl="conFgAcc1" presStyleIdx="0" presStyleCnt="7" custLinFactY="-11846" custLinFactNeighborX="97" custLinFactNeighborY="-100000">
        <dgm:presLayoutVars>
          <dgm:bulletEnabled val="1"/>
        </dgm:presLayoutVars>
      </dgm:prSet>
      <dgm:spPr/>
    </dgm:pt>
    <dgm:pt modelId="{48259A68-4375-144A-BF9A-B0D6F6B25A98}" type="pres">
      <dgm:prSet presAssocID="{F147913C-8F17-42ED-8333-51165B07FD9B}" presName="spaceBetweenRectangles" presStyleCnt="0"/>
      <dgm:spPr/>
    </dgm:pt>
    <dgm:pt modelId="{CF087CC4-8136-2548-BBFB-53052AF197A3}" type="pres">
      <dgm:prSet presAssocID="{88B73E2F-1147-45EE-94C4-007A484513D4}" presName="parentLin" presStyleCnt="0"/>
      <dgm:spPr/>
    </dgm:pt>
    <dgm:pt modelId="{6329B434-F306-0F4F-8556-01DEAE26100B}" type="pres">
      <dgm:prSet presAssocID="{88B73E2F-1147-45EE-94C4-007A484513D4}" presName="parentLeftMargin" presStyleLbl="node1" presStyleIdx="0" presStyleCnt="7"/>
      <dgm:spPr/>
    </dgm:pt>
    <dgm:pt modelId="{9B067B2D-5550-E647-8C4F-1A7A8100789B}" type="pres">
      <dgm:prSet presAssocID="{88B73E2F-1147-45EE-94C4-007A484513D4}" presName="parentText" presStyleLbl="node1" presStyleIdx="1" presStyleCnt="7" custScaleX="125436">
        <dgm:presLayoutVars>
          <dgm:chMax val="0"/>
          <dgm:bulletEnabled val="1"/>
        </dgm:presLayoutVars>
      </dgm:prSet>
      <dgm:spPr/>
    </dgm:pt>
    <dgm:pt modelId="{B5DA2C11-1890-9C41-BE67-554973713B30}" type="pres">
      <dgm:prSet presAssocID="{88B73E2F-1147-45EE-94C4-007A484513D4}" presName="negativeSpace" presStyleCnt="0"/>
      <dgm:spPr/>
    </dgm:pt>
    <dgm:pt modelId="{9E3A5422-DF47-EA41-A614-71AD65B56311}" type="pres">
      <dgm:prSet presAssocID="{88B73E2F-1147-45EE-94C4-007A484513D4}" presName="childText" presStyleLbl="conFgAcc1" presStyleIdx="1" presStyleCnt="7">
        <dgm:presLayoutVars>
          <dgm:bulletEnabled val="1"/>
        </dgm:presLayoutVars>
      </dgm:prSet>
      <dgm:spPr/>
    </dgm:pt>
    <dgm:pt modelId="{4DB45CF9-02DA-6141-9824-8FBDFC5380D1}" type="pres">
      <dgm:prSet presAssocID="{4E407721-AA70-4CB1-995A-227155F6A32F}" presName="spaceBetweenRectangles" presStyleCnt="0"/>
      <dgm:spPr/>
    </dgm:pt>
    <dgm:pt modelId="{767F29C9-49AE-C14C-AAC8-A716B6116719}" type="pres">
      <dgm:prSet presAssocID="{1005437A-D76A-45F8-BC49-3A418EF03998}" presName="parentLin" presStyleCnt="0"/>
      <dgm:spPr/>
    </dgm:pt>
    <dgm:pt modelId="{2A969C4C-CDF4-8A49-AEE4-6A20146EB8F5}" type="pres">
      <dgm:prSet presAssocID="{1005437A-D76A-45F8-BC49-3A418EF03998}" presName="parentLeftMargin" presStyleLbl="node1" presStyleIdx="1" presStyleCnt="7"/>
      <dgm:spPr/>
    </dgm:pt>
    <dgm:pt modelId="{6B053435-9ED7-A945-9030-0FDC30480B91}" type="pres">
      <dgm:prSet presAssocID="{1005437A-D76A-45F8-BC49-3A418EF03998}" presName="parentText" presStyleLbl="node1" presStyleIdx="2" presStyleCnt="7" custScaleX="125436">
        <dgm:presLayoutVars>
          <dgm:chMax val="0"/>
          <dgm:bulletEnabled val="1"/>
        </dgm:presLayoutVars>
      </dgm:prSet>
      <dgm:spPr/>
    </dgm:pt>
    <dgm:pt modelId="{34EBB902-864E-7E46-8B95-C703D5ECB50C}" type="pres">
      <dgm:prSet presAssocID="{1005437A-D76A-45F8-BC49-3A418EF03998}" presName="negativeSpace" presStyleCnt="0"/>
      <dgm:spPr/>
    </dgm:pt>
    <dgm:pt modelId="{3EF1D7A5-B949-A54F-90F9-6657563347D0}" type="pres">
      <dgm:prSet presAssocID="{1005437A-D76A-45F8-BC49-3A418EF03998}" presName="childText" presStyleLbl="conFgAcc1" presStyleIdx="2" presStyleCnt="7" custLinFactNeighborY="-47564">
        <dgm:presLayoutVars>
          <dgm:bulletEnabled val="1"/>
        </dgm:presLayoutVars>
      </dgm:prSet>
      <dgm:spPr/>
    </dgm:pt>
    <dgm:pt modelId="{71A2EABB-B564-0748-B9CC-05536D529FC6}" type="pres">
      <dgm:prSet presAssocID="{DB3A64AF-469A-46C5-9FA3-6C544348A256}" presName="spaceBetweenRectangles" presStyleCnt="0"/>
      <dgm:spPr/>
    </dgm:pt>
    <dgm:pt modelId="{585C0477-FE54-F341-A9E2-0906C4A9EAEB}" type="pres">
      <dgm:prSet presAssocID="{99CC68CA-72C6-4624-8DF5-320D659AAF46}" presName="parentLin" presStyleCnt="0"/>
      <dgm:spPr/>
    </dgm:pt>
    <dgm:pt modelId="{4231D6CD-D664-8146-85B6-6A9C8715C8A5}" type="pres">
      <dgm:prSet presAssocID="{99CC68CA-72C6-4624-8DF5-320D659AAF46}" presName="parentLeftMargin" presStyleLbl="node1" presStyleIdx="2" presStyleCnt="7"/>
      <dgm:spPr/>
    </dgm:pt>
    <dgm:pt modelId="{3A6BA75C-35C0-7849-A739-3E8C9196C888}" type="pres">
      <dgm:prSet presAssocID="{99CC68CA-72C6-4624-8DF5-320D659AAF46}" presName="parentText" presStyleLbl="node1" presStyleIdx="3" presStyleCnt="7" custScaleX="125436">
        <dgm:presLayoutVars>
          <dgm:chMax val="0"/>
          <dgm:bulletEnabled val="1"/>
        </dgm:presLayoutVars>
      </dgm:prSet>
      <dgm:spPr/>
    </dgm:pt>
    <dgm:pt modelId="{29EDDE72-0BA3-3B49-961D-A0CF77BECEFB}" type="pres">
      <dgm:prSet presAssocID="{99CC68CA-72C6-4624-8DF5-320D659AAF46}" presName="negativeSpace" presStyleCnt="0"/>
      <dgm:spPr/>
    </dgm:pt>
    <dgm:pt modelId="{BD3F9B11-262F-3E4F-AA26-AA24B341C912}" type="pres">
      <dgm:prSet presAssocID="{99CC68CA-72C6-4624-8DF5-320D659AAF46}" presName="childText" presStyleLbl="conFgAcc1" presStyleIdx="3" presStyleCnt="7">
        <dgm:presLayoutVars>
          <dgm:bulletEnabled val="1"/>
        </dgm:presLayoutVars>
      </dgm:prSet>
      <dgm:spPr/>
    </dgm:pt>
    <dgm:pt modelId="{2A0DE8A7-D5B3-DF42-9E09-345FD7FB9A62}" type="pres">
      <dgm:prSet presAssocID="{2BF69249-0085-4002-AF6B-9320F47FE9D2}" presName="spaceBetweenRectangles" presStyleCnt="0"/>
      <dgm:spPr/>
    </dgm:pt>
    <dgm:pt modelId="{BC9DAE31-0B87-E64E-AA34-9D997944146F}" type="pres">
      <dgm:prSet presAssocID="{EDFA3BAA-08B6-4FDC-97AC-D6FCFC3B4668}" presName="parentLin" presStyleCnt="0"/>
      <dgm:spPr/>
    </dgm:pt>
    <dgm:pt modelId="{14BCED74-6585-594F-AABA-DEF92E47ABA2}" type="pres">
      <dgm:prSet presAssocID="{EDFA3BAA-08B6-4FDC-97AC-D6FCFC3B4668}" presName="parentLeftMargin" presStyleLbl="node1" presStyleIdx="3" presStyleCnt="7"/>
      <dgm:spPr/>
    </dgm:pt>
    <dgm:pt modelId="{982E21B6-B4BD-A741-9249-9DDEE6290608}" type="pres">
      <dgm:prSet presAssocID="{EDFA3BAA-08B6-4FDC-97AC-D6FCFC3B4668}" presName="parentText" presStyleLbl="node1" presStyleIdx="4" presStyleCnt="7" custScaleX="125436">
        <dgm:presLayoutVars>
          <dgm:chMax val="0"/>
          <dgm:bulletEnabled val="1"/>
        </dgm:presLayoutVars>
      </dgm:prSet>
      <dgm:spPr/>
    </dgm:pt>
    <dgm:pt modelId="{D21C3122-05A3-054B-9F11-552CF53AFB4C}" type="pres">
      <dgm:prSet presAssocID="{EDFA3BAA-08B6-4FDC-97AC-D6FCFC3B4668}" presName="negativeSpace" presStyleCnt="0"/>
      <dgm:spPr/>
    </dgm:pt>
    <dgm:pt modelId="{F9A72FC5-E36F-454D-9F1F-108F8C4FC2A4}" type="pres">
      <dgm:prSet presAssocID="{EDFA3BAA-08B6-4FDC-97AC-D6FCFC3B4668}" presName="childText" presStyleLbl="conFgAcc1" presStyleIdx="4" presStyleCnt="7">
        <dgm:presLayoutVars>
          <dgm:bulletEnabled val="1"/>
        </dgm:presLayoutVars>
      </dgm:prSet>
      <dgm:spPr/>
    </dgm:pt>
    <dgm:pt modelId="{1DCED99A-B42E-694B-9B5A-FF677545801E}" type="pres">
      <dgm:prSet presAssocID="{5466A018-C168-4BD3-B1B2-BA3C5A249F4A}" presName="spaceBetweenRectangles" presStyleCnt="0"/>
      <dgm:spPr/>
    </dgm:pt>
    <dgm:pt modelId="{0360D16E-3096-AE47-B02B-AD3C8223F932}" type="pres">
      <dgm:prSet presAssocID="{84C525CF-614F-4571-AF7C-1A7EB654F27D}" presName="parentLin" presStyleCnt="0"/>
      <dgm:spPr/>
    </dgm:pt>
    <dgm:pt modelId="{D051AD66-D07F-5045-8106-B7A3AECB3816}" type="pres">
      <dgm:prSet presAssocID="{84C525CF-614F-4571-AF7C-1A7EB654F27D}" presName="parentLeftMargin" presStyleLbl="node1" presStyleIdx="4" presStyleCnt="7"/>
      <dgm:spPr/>
    </dgm:pt>
    <dgm:pt modelId="{D1733259-F1B6-C24E-A986-FE0935E63D5E}" type="pres">
      <dgm:prSet presAssocID="{84C525CF-614F-4571-AF7C-1A7EB654F27D}" presName="parentText" presStyleLbl="node1" presStyleIdx="5" presStyleCnt="7" custScaleX="125436">
        <dgm:presLayoutVars>
          <dgm:chMax val="0"/>
          <dgm:bulletEnabled val="1"/>
        </dgm:presLayoutVars>
      </dgm:prSet>
      <dgm:spPr/>
    </dgm:pt>
    <dgm:pt modelId="{A4E9A878-DA0C-E645-8BA4-8D4E9D639E93}" type="pres">
      <dgm:prSet presAssocID="{84C525CF-614F-4571-AF7C-1A7EB654F27D}" presName="negativeSpace" presStyleCnt="0"/>
      <dgm:spPr/>
    </dgm:pt>
    <dgm:pt modelId="{8F9D0048-9E32-5E47-94C9-9F3BA7D5A403}" type="pres">
      <dgm:prSet presAssocID="{84C525CF-614F-4571-AF7C-1A7EB654F27D}" presName="childText" presStyleLbl="conFgAcc1" presStyleIdx="5" presStyleCnt="7">
        <dgm:presLayoutVars>
          <dgm:bulletEnabled val="1"/>
        </dgm:presLayoutVars>
      </dgm:prSet>
      <dgm:spPr/>
    </dgm:pt>
    <dgm:pt modelId="{FBA19762-BD50-A940-B1B7-8DC891A75067}" type="pres">
      <dgm:prSet presAssocID="{58F12B94-343F-489C-90B7-C19E8AB61364}" presName="spaceBetweenRectangles" presStyleCnt="0"/>
      <dgm:spPr/>
    </dgm:pt>
    <dgm:pt modelId="{A04D7135-F2A8-5D4F-8326-482AFE5462B3}" type="pres">
      <dgm:prSet presAssocID="{65769880-6889-6F4B-94C2-385D4DF51352}" presName="parentLin" presStyleCnt="0"/>
      <dgm:spPr/>
    </dgm:pt>
    <dgm:pt modelId="{20897711-3ECE-A540-835D-2BF1A197A89A}" type="pres">
      <dgm:prSet presAssocID="{65769880-6889-6F4B-94C2-385D4DF51352}" presName="parentLeftMargin" presStyleLbl="node1" presStyleIdx="5" presStyleCnt="7"/>
      <dgm:spPr/>
    </dgm:pt>
    <dgm:pt modelId="{CC4C2C52-F624-2A4C-8F10-3192FA375E3B}" type="pres">
      <dgm:prSet presAssocID="{65769880-6889-6F4B-94C2-385D4DF51352}" presName="parentText" presStyleLbl="node1" presStyleIdx="6" presStyleCnt="7" custScaleX="125436">
        <dgm:presLayoutVars>
          <dgm:chMax val="0"/>
          <dgm:bulletEnabled val="1"/>
        </dgm:presLayoutVars>
      </dgm:prSet>
      <dgm:spPr/>
    </dgm:pt>
    <dgm:pt modelId="{E29EB879-5CA4-394C-8F9B-A8F73D3C99F6}" type="pres">
      <dgm:prSet presAssocID="{65769880-6889-6F4B-94C2-385D4DF51352}" presName="negativeSpace" presStyleCnt="0"/>
      <dgm:spPr/>
    </dgm:pt>
    <dgm:pt modelId="{3A37C46D-61BC-6547-9757-8A3992BD02CA}" type="pres">
      <dgm:prSet presAssocID="{65769880-6889-6F4B-94C2-385D4DF51352}" presName="childText" presStyleLbl="conFgAcc1" presStyleIdx="6" presStyleCnt="7">
        <dgm:presLayoutVars>
          <dgm:bulletEnabled val="1"/>
        </dgm:presLayoutVars>
      </dgm:prSet>
      <dgm:spPr/>
    </dgm:pt>
  </dgm:ptLst>
  <dgm:cxnLst>
    <dgm:cxn modelId="{F8F1DD16-04C4-564E-9350-97B286B7CDAC}" type="presOf" srcId="{2358B37A-9575-4D50-B8EF-26D4A3034AEF}" destId="{915B6F23-139B-DA4A-AB05-525169AC9109}" srcOrd="1" destOrd="0" presId="urn:microsoft.com/office/officeart/2005/8/layout/list1"/>
    <dgm:cxn modelId="{62F75124-5FA8-0448-A02F-8B79D77B7CA4}" type="presOf" srcId="{2358B37A-9575-4D50-B8EF-26D4A3034AEF}" destId="{6EBAD898-13E3-1840-9FAC-09C0C2CE34F1}" srcOrd="0" destOrd="0" presId="urn:microsoft.com/office/officeart/2005/8/layout/list1"/>
    <dgm:cxn modelId="{7E5D4D2E-23F2-7F47-A186-65A794304139}" type="presOf" srcId="{88B73E2F-1147-45EE-94C4-007A484513D4}" destId="{6329B434-F306-0F4F-8556-01DEAE26100B}" srcOrd="0" destOrd="0" presId="urn:microsoft.com/office/officeart/2005/8/layout/list1"/>
    <dgm:cxn modelId="{DFC19643-2C26-4228-8687-E5042AFC498D}" srcId="{7B2DF7B8-D0C0-4951-A165-ED6F859EC362}" destId="{EDFA3BAA-08B6-4FDC-97AC-D6FCFC3B4668}" srcOrd="4" destOrd="0" parTransId="{DE02CA68-AA6B-472F-9F5A-E4EFAD73EC55}" sibTransId="{5466A018-C168-4BD3-B1B2-BA3C5A249F4A}"/>
    <dgm:cxn modelId="{52D8D943-F4A8-7A49-8EB8-4B1282E10C7B}" type="presOf" srcId="{D37FF262-E1B4-4718-876F-20CA511C7288}" destId="{9E3A5422-DF47-EA41-A614-71AD65B56311}" srcOrd="0" destOrd="0" presId="urn:microsoft.com/office/officeart/2005/8/layout/list1"/>
    <dgm:cxn modelId="{8FB2284D-B7F7-7D47-9E2E-C6E833FD6465}" type="presOf" srcId="{AE8E5A35-F222-A24B-98C5-24C3356D8579}" destId="{3A37C46D-61BC-6547-9757-8A3992BD02CA}" srcOrd="0" destOrd="0" presId="urn:microsoft.com/office/officeart/2005/8/layout/list1"/>
    <dgm:cxn modelId="{EEDB7358-2C47-4C75-9C7B-AFE0102136AC}" srcId="{7B2DF7B8-D0C0-4951-A165-ED6F859EC362}" destId="{88B73E2F-1147-45EE-94C4-007A484513D4}" srcOrd="1" destOrd="0" parTransId="{7140D97E-16AE-4CD0-BD91-ADB4A599DB01}" sibTransId="{4E407721-AA70-4CB1-995A-227155F6A32F}"/>
    <dgm:cxn modelId="{F3E00859-A53E-024D-B706-6B88D3A2FEB4}" srcId="{65769880-6889-6F4B-94C2-385D4DF51352}" destId="{AE8E5A35-F222-A24B-98C5-24C3356D8579}" srcOrd="0" destOrd="0" parTransId="{1B1308FD-AE6C-0B40-853A-4A7741D865A2}" sibTransId="{25BC9CB9-3D2D-FB4B-8DD0-E13EB272F5D7}"/>
    <dgm:cxn modelId="{86A5C760-A8A1-4BDF-B78E-4276A287ED82}" srcId="{7B2DF7B8-D0C0-4951-A165-ED6F859EC362}" destId="{1005437A-D76A-45F8-BC49-3A418EF03998}" srcOrd="2" destOrd="0" parTransId="{D29AC5A6-C40C-4A5C-BC91-B424C072DF2F}" sibTransId="{DB3A64AF-469A-46C5-9FA3-6C544348A256}"/>
    <dgm:cxn modelId="{5BBA5664-3FD9-419F-A597-FD58C9EFD4CB}" srcId="{7B2DF7B8-D0C0-4951-A165-ED6F859EC362}" destId="{2358B37A-9575-4D50-B8EF-26D4A3034AEF}" srcOrd="0" destOrd="0" parTransId="{CCD4DF5C-23F3-4759-9501-B6AD70A60E37}" sibTransId="{F147913C-8F17-42ED-8333-51165B07FD9B}"/>
    <dgm:cxn modelId="{932FAC67-925A-6A4C-9836-925E87E4E96C}" type="presOf" srcId="{84C525CF-614F-4571-AF7C-1A7EB654F27D}" destId="{D051AD66-D07F-5045-8106-B7A3AECB3816}" srcOrd="0" destOrd="0" presId="urn:microsoft.com/office/officeart/2005/8/layout/list1"/>
    <dgm:cxn modelId="{0C980871-704B-C44F-8BAA-C7B466C79994}" srcId="{7B2DF7B8-D0C0-4951-A165-ED6F859EC362}" destId="{65769880-6889-6F4B-94C2-385D4DF51352}" srcOrd="6" destOrd="0" parTransId="{53C7E08D-A08F-7D4E-B0DA-8CFE2273A4E5}" sibTransId="{5234ABB3-457D-454A-A2FA-E4847B906218}"/>
    <dgm:cxn modelId="{AFF0C878-2BF2-294A-A95D-F44039E66CC9}" type="presOf" srcId="{1005437A-D76A-45F8-BC49-3A418EF03998}" destId="{6B053435-9ED7-A945-9030-0FDC30480B91}" srcOrd="1" destOrd="0" presId="urn:microsoft.com/office/officeart/2005/8/layout/list1"/>
    <dgm:cxn modelId="{1CC78C81-87AD-4495-AA98-C352CC9FCD4C}" srcId="{7B2DF7B8-D0C0-4951-A165-ED6F859EC362}" destId="{84C525CF-614F-4571-AF7C-1A7EB654F27D}" srcOrd="5" destOrd="0" parTransId="{9FC2EB0A-D8BB-4FBD-A000-C43FA924FE66}" sibTransId="{58F12B94-343F-489C-90B7-C19E8AB61364}"/>
    <dgm:cxn modelId="{B682D688-38B9-E34E-B8C1-3EEFE0E86D34}" type="presOf" srcId="{88B73E2F-1147-45EE-94C4-007A484513D4}" destId="{9B067B2D-5550-E647-8C4F-1A7A8100789B}" srcOrd="1" destOrd="0" presId="urn:microsoft.com/office/officeart/2005/8/layout/list1"/>
    <dgm:cxn modelId="{8336CB8C-D8E2-214C-9127-E9EE07711282}" type="presOf" srcId="{7B2DF7B8-D0C0-4951-A165-ED6F859EC362}" destId="{AEBC6DB7-79F5-8446-9082-B4F87569BD88}" srcOrd="0" destOrd="0" presId="urn:microsoft.com/office/officeart/2005/8/layout/list1"/>
    <dgm:cxn modelId="{728C888D-61AD-8E41-B52B-D97EB14B8460}" type="presOf" srcId="{99CC68CA-72C6-4624-8DF5-320D659AAF46}" destId="{3A6BA75C-35C0-7849-A739-3E8C9196C888}" srcOrd="1" destOrd="0" presId="urn:microsoft.com/office/officeart/2005/8/layout/list1"/>
    <dgm:cxn modelId="{51D7C890-ADA6-4C29-902E-C2B2F6982A8A}" srcId="{7B2DF7B8-D0C0-4951-A165-ED6F859EC362}" destId="{99CC68CA-72C6-4624-8DF5-320D659AAF46}" srcOrd="3" destOrd="0" parTransId="{E29356F8-6619-4F07-AD47-F0133F64E441}" sibTransId="{2BF69249-0085-4002-AF6B-9320F47FE9D2}"/>
    <dgm:cxn modelId="{7F822DC4-D500-A649-8F68-D6BF52E8F4B4}" type="presOf" srcId="{65769880-6889-6F4B-94C2-385D4DF51352}" destId="{CC4C2C52-F624-2A4C-8F10-3192FA375E3B}" srcOrd="1" destOrd="0" presId="urn:microsoft.com/office/officeart/2005/8/layout/list1"/>
    <dgm:cxn modelId="{EA9D92C4-7F15-414D-8137-56B81A94F5F8}" type="presOf" srcId="{1005437A-D76A-45F8-BC49-3A418EF03998}" destId="{2A969C4C-CDF4-8A49-AEE4-6A20146EB8F5}" srcOrd="0" destOrd="0" presId="urn:microsoft.com/office/officeart/2005/8/layout/list1"/>
    <dgm:cxn modelId="{BAC85DCA-28E6-5447-93ED-6B674A4D2DF9}" type="presOf" srcId="{65769880-6889-6F4B-94C2-385D4DF51352}" destId="{20897711-3ECE-A540-835D-2BF1A197A89A}" srcOrd="0" destOrd="0" presId="urn:microsoft.com/office/officeart/2005/8/layout/list1"/>
    <dgm:cxn modelId="{A50A80CE-DAF8-BC42-A3F7-604F124598C0}" type="presOf" srcId="{99CC68CA-72C6-4624-8DF5-320D659AAF46}" destId="{4231D6CD-D664-8146-85B6-6A9C8715C8A5}" srcOrd="0" destOrd="0" presId="urn:microsoft.com/office/officeart/2005/8/layout/list1"/>
    <dgm:cxn modelId="{9879DEE1-C2BC-F84C-8763-297384D4B097}" type="presOf" srcId="{EDFA3BAA-08B6-4FDC-97AC-D6FCFC3B4668}" destId="{982E21B6-B4BD-A741-9249-9DDEE6290608}" srcOrd="1" destOrd="0" presId="urn:microsoft.com/office/officeart/2005/8/layout/list1"/>
    <dgm:cxn modelId="{450278E3-6DEF-374B-91EC-522C9F0EB80D}" type="presOf" srcId="{EDFA3BAA-08B6-4FDC-97AC-D6FCFC3B4668}" destId="{14BCED74-6585-594F-AABA-DEF92E47ABA2}" srcOrd="0" destOrd="0" presId="urn:microsoft.com/office/officeart/2005/8/layout/list1"/>
    <dgm:cxn modelId="{05C310E9-90C1-B643-A9EA-1768F5B90139}" type="presOf" srcId="{84C525CF-614F-4571-AF7C-1A7EB654F27D}" destId="{D1733259-F1B6-C24E-A986-FE0935E63D5E}" srcOrd="1" destOrd="0" presId="urn:microsoft.com/office/officeart/2005/8/layout/list1"/>
    <dgm:cxn modelId="{F6D0A6F8-92CA-4753-8CB8-EF256B3C07C4}" srcId="{88B73E2F-1147-45EE-94C4-007A484513D4}" destId="{D37FF262-E1B4-4718-876F-20CA511C7288}" srcOrd="0" destOrd="0" parTransId="{56DE7617-9AFC-434A-AE7B-4AE1F335521C}" sibTransId="{7701F486-2121-42DD-8A85-496A6FB416F6}"/>
    <dgm:cxn modelId="{328D17E3-910C-B948-BCDD-44C977C06BA0}" type="presParOf" srcId="{AEBC6DB7-79F5-8446-9082-B4F87569BD88}" destId="{561C11DD-2726-E345-8B7C-309381A26885}" srcOrd="0" destOrd="0" presId="urn:microsoft.com/office/officeart/2005/8/layout/list1"/>
    <dgm:cxn modelId="{DC0BF7DF-A95E-D144-9687-8448F97DD100}" type="presParOf" srcId="{561C11DD-2726-E345-8B7C-309381A26885}" destId="{6EBAD898-13E3-1840-9FAC-09C0C2CE34F1}" srcOrd="0" destOrd="0" presId="urn:microsoft.com/office/officeart/2005/8/layout/list1"/>
    <dgm:cxn modelId="{D9761A3C-C27F-BF4A-98FB-14F13D2A0CEC}" type="presParOf" srcId="{561C11DD-2726-E345-8B7C-309381A26885}" destId="{915B6F23-139B-DA4A-AB05-525169AC9109}" srcOrd="1" destOrd="0" presId="urn:microsoft.com/office/officeart/2005/8/layout/list1"/>
    <dgm:cxn modelId="{5AE95AB3-721F-1E4D-ADD0-722DCE7AC260}" type="presParOf" srcId="{AEBC6DB7-79F5-8446-9082-B4F87569BD88}" destId="{AD43648F-2654-724C-84B5-63C94A972691}" srcOrd="1" destOrd="0" presId="urn:microsoft.com/office/officeart/2005/8/layout/list1"/>
    <dgm:cxn modelId="{BC0AAF8B-2576-2F43-B3EE-85C4EA375402}" type="presParOf" srcId="{AEBC6DB7-79F5-8446-9082-B4F87569BD88}" destId="{476DF2F2-FFEF-E74E-A524-3740F5D67D55}" srcOrd="2" destOrd="0" presId="urn:microsoft.com/office/officeart/2005/8/layout/list1"/>
    <dgm:cxn modelId="{7F91CAF3-07AF-D447-9A21-B1DFA508DE34}" type="presParOf" srcId="{AEBC6DB7-79F5-8446-9082-B4F87569BD88}" destId="{48259A68-4375-144A-BF9A-B0D6F6B25A98}" srcOrd="3" destOrd="0" presId="urn:microsoft.com/office/officeart/2005/8/layout/list1"/>
    <dgm:cxn modelId="{2B8A0783-1C53-DC44-A0F8-F0F9BDD4B3FC}" type="presParOf" srcId="{AEBC6DB7-79F5-8446-9082-B4F87569BD88}" destId="{CF087CC4-8136-2548-BBFB-53052AF197A3}" srcOrd="4" destOrd="0" presId="urn:microsoft.com/office/officeart/2005/8/layout/list1"/>
    <dgm:cxn modelId="{F37D5591-A2FB-5149-B891-FDAAD092210F}" type="presParOf" srcId="{CF087CC4-8136-2548-BBFB-53052AF197A3}" destId="{6329B434-F306-0F4F-8556-01DEAE26100B}" srcOrd="0" destOrd="0" presId="urn:microsoft.com/office/officeart/2005/8/layout/list1"/>
    <dgm:cxn modelId="{1F672EA2-A214-E343-A597-B2DD57FDC7A5}" type="presParOf" srcId="{CF087CC4-8136-2548-BBFB-53052AF197A3}" destId="{9B067B2D-5550-E647-8C4F-1A7A8100789B}" srcOrd="1" destOrd="0" presId="urn:microsoft.com/office/officeart/2005/8/layout/list1"/>
    <dgm:cxn modelId="{B85A70FF-3F88-8448-A2A3-D8D470C87852}" type="presParOf" srcId="{AEBC6DB7-79F5-8446-9082-B4F87569BD88}" destId="{B5DA2C11-1890-9C41-BE67-554973713B30}" srcOrd="5" destOrd="0" presId="urn:microsoft.com/office/officeart/2005/8/layout/list1"/>
    <dgm:cxn modelId="{AF587697-980A-C546-8A46-B15FF2498E6E}" type="presParOf" srcId="{AEBC6DB7-79F5-8446-9082-B4F87569BD88}" destId="{9E3A5422-DF47-EA41-A614-71AD65B56311}" srcOrd="6" destOrd="0" presId="urn:microsoft.com/office/officeart/2005/8/layout/list1"/>
    <dgm:cxn modelId="{09E9FF5D-FC7A-D749-B4CC-BC0692744A36}" type="presParOf" srcId="{AEBC6DB7-79F5-8446-9082-B4F87569BD88}" destId="{4DB45CF9-02DA-6141-9824-8FBDFC5380D1}" srcOrd="7" destOrd="0" presId="urn:microsoft.com/office/officeart/2005/8/layout/list1"/>
    <dgm:cxn modelId="{816066A4-CCF6-8D42-BA81-B3A39D1D4144}" type="presParOf" srcId="{AEBC6DB7-79F5-8446-9082-B4F87569BD88}" destId="{767F29C9-49AE-C14C-AAC8-A716B6116719}" srcOrd="8" destOrd="0" presId="urn:microsoft.com/office/officeart/2005/8/layout/list1"/>
    <dgm:cxn modelId="{85490915-76B9-2348-98C2-9951859EB8EE}" type="presParOf" srcId="{767F29C9-49AE-C14C-AAC8-A716B6116719}" destId="{2A969C4C-CDF4-8A49-AEE4-6A20146EB8F5}" srcOrd="0" destOrd="0" presId="urn:microsoft.com/office/officeart/2005/8/layout/list1"/>
    <dgm:cxn modelId="{8B160C42-68AB-9245-9B72-09A3A4121BEF}" type="presParOf" srcId="{767F29C9-49AE-C14C-AAC8-A716B6116719}" destId="{6B053435-9ED7-A945-9030-0FDC30480B91}" srcOrd="1" destOrd="0" presId="urn:microsoft.com/office/officeart/2005/8/layout/list1"/>
    <dgm:cxn modelId="{4BF1868B-492B-D741-AAC4-70B4885F8DE9}" type="presParOf" srcId="{AEBC6DB7-79F5-8446-9082-B4F87569BD88}" destId="{34EBB902-864E-7E46-8B95-C703D5ECB50C}" srcOrd="9" destOrd="0" presId="urn:microsoft.com/office/officeart/2005/8/layout/list1"/>
    <dgm:cxn modelId="{5B8A0AD3-5A09-D042-8E18-125B4D187947}" type="presParOf" srcId="{AEBC6DB7-79F5-8446-9082-B4F87569BD88}" destId="{3EF1D7A5-B949-A54F-90F9-6657563347D0}" srcOrd="10" destOrd="0" presId="urn:microsoft.com/office/officeart/2005/8/layout/list1"/>
    <dgm:cxn modelId="{449175A7-F7C6-0142-B3C1-953A22253E97}" type="presParOf" srcId="{AEBC6DB7-79F5-8446-9082-B4F87569BD88}" destId="{71A2EABB-B564-0748-B9CC-05536D529FC6}" srcOrd="11" destOrd="0" presId="urn:microsoft.com/office/officeart/2005/8/layout/list1"/>
    <dgm:cxn modelId="{61B1F597-3E81-C246-9F08-3E5413E3EC20}" type="presParOf" srcId="{AEBC6DB7-79F5-8446-9082-B4F87569BD88}" destId="{585C0477-FE54-F341-A9E2-0906C4A9EAEB}" srcOrd="12" destOrd="0" presId="urn:microsoft.com/office/officeart/2005/8/layout/list1"/>
    <dgm:cxn modelId="{D71BAADE-3588-1445-8190-61936B6D1645}" type="presParOf" srcId="{585C0477-FE54-F341-A9E2-0906C4A9EAEB}" destId="{4231D6CD-D664-8146-85B6-6A9C8715C8A5}" srcOrd="0" destOrd="0" presId="urn:microsoft.com/office/officeart/2005/8/layout/list1"/>
    <dgm:cxn modelId="{7B08289C-87C9-1441-995B-4DE91226E0A0}" type="presParOf" srcId="{585C0477-FE54-F341-A9E2-0906C4A9EAEB}" destId="{3A6BA75C-35C0-7849-A739-3E8C9196C888}" srcOrd="1" destOrd="0" presId="urn:microsoft.com/office/officeart/2005/8/layout/list1"/>
    <dgm:cxn modelId="{F4DE9A69-8C2B-0B4B-96A7-D05A32CF86A7}" type="presParOf" srcId="{AEBC6DB7-79F5-8446-9082-B4F87569BD88}" destId="{29EDDE72-0BA3-3B49-961D-A0CF77BECEFB}" srcOrd="13" destOrd="0" presId="urn:microsoft.com/office/officeart/2005/8/layout/list1"/>
    <dgm:cxn modelId="{75385242-37DB-F447-BEA4-52FEC708DE79}" type="presParOf" srcId="{AEBC6DB7-79F5-8446-9082-B4F87569BD88}" destId="{BD3F9B11-262F-3E4F-AA26-AA24B341C912}" srcOrd="14" destOrd="0" presId="urn:microsoft.com/office/officeart/2005/8/layout/list1"/>
    <dgm:cxn modelId="{23CFA457-DD85-5746-9693-5BBCD7C22304}" type="presParOf" srcId="{AEBC6DB7-79F5-8446-9082-B4F87569BD88}" destId="{2A0DE8A7-D5B3-DF42-9E09-345FD7FB9A62}" srcOrd="15" destOrd="0" presId="urn:microsoft.com/office/officeart/2005/8/layout/list1"/>
    <dgm:cxn modelId="{A31F900D-C111-6943-9762-F925C2A9BBC3}" type="presParOf" srcId="{AEBC6DB7-79F5-8446-9082-B4F87569BD88}" destId="{BC9DAE31-0B87-E64E-AA34-9D997944146F}" srcOrd="16" destOrd="0" presId="urn:microsoft.com/office/officeart/2005/8/layout/list1"/>
    <dgm:cxn modelId="{5F818251-87ED-874B-9914-4F72C52B63B9}" type="presParOf" srcId="{BC9DAE31-0B87-E64E-AA34-9D997944146F}" destId="{14BCED74-6585-594F-AABA-DEF92E47ABA2}" srcOrd="0" destOrd="0" presId="urn:microsoft.com/office/officeart/2005/8/layout/list1"/>
    <dgm:cxn modelId="{26E77476-8B22-2A43-923A-B92DC7D46548}" type="presParOf" srcId="{BC9DAE31-0B87-E64E-AA34-9D997944146F}" destId="{982E21B6-B4BD-A741-9249-9DDEE6290608}" srcOrd="1" destOrd="0" presId="urn:microsoft.com/office/officeart/2005/8/layout/list1"/>
    <dgm:cxn modelId="{381BA6BB-6DFC-1048-BE99-934666DC972F}" type="presParOf" srcId="{AEBC6DB7-79F5-8446-9082-B4F87569BD88}" destId="{D21C3122-05A3-054B-9F11-552CF53AFB4C}" srcOrd="17" destOrd="0" presId="urn:microsoft.com/office/officeart/2005/8/layout/list1"/>
    <dgm:cxn modelId="{D3DE5396-41BA-6A4A-B8B6-09F21F2E2B17}" type="presParOf" srcId="{AEBC6DB7-79F5-8446-9082-B4F87569BD88}" destId="{F9A72FC5-E36F-454D-9F1F-108F8C4FC2A4}" srcOrd="18" destOrd="0" presId="urn:microsoft.com/office/officeart/2005/8/layout/list1"/>
    <dgm:cxn modelId="{2F3DA51B-AE80-D74F-81FC-05BA595B8A2E}" type="presParOf" srcId="{AEBC6DB7-79F5-8446-9082-B4F87569BD88}" destId="{1DCED99A-B42E-694B-9B5A-FF677545801E}" srcOrd="19" destOrd="0" presId="urn:microsoft.com/office/officeart/2005/8/layout/list1"/>
    <dgm:cxn modelId="{9589B9AA-7FBF-6D4D-9CFC-A0A6DA92AF43}" type="presParOf" srcId="{AEBC6DB7-79F5-8446-9082-B4F87569BD88}" destId="{0360D16E-3096-AE47-B02B-AD3C8223F932}" srcOrd="20" destOrd="0" presId="urn:microsoft.com/office/officeart/2005/8/layout/list1"/>
    <dgm:cxn modelId="{7DA137FC-D85B-5E41-AA12-320615902E61}" type="presParOf" srcId="{0360D16E-3096-AE47-B02B-AD3C8223F932}" destId="{D051AD66-D07F-5045-8106-B7A3AECB3816}" srcOrd="0" destOrd="0" presId="urn:microsoft.com/office/officeart/2005/8/layout/list1"/>
    <dgm:cxn modelId="{EDE56A51-C6A6-0140-9F70-E4C096E35C15}" type="presParOf" srcId="{0360D16E-3096-AE47-B02B-AD3C8223F932}" destId="{D1733259-F1B6-C24E-A986-FE0935E63D5E}" srcOrd="1" destOrd="0" presId="urn:microsoft.com/office/officeart/2005/8/layout/list1"/>
    <dgm:cxn modelId="{E945DAFC-A069-A046-9090-F5D4F5534F68}" type="presParOf" srcId="{AEBC6DB7-79F5-8446-9082-B4F87569BD88}" destId="{A4E9A878-DA0C-E645-8BA4-8D4E9D639E93}" srcOrd="21" destOrd="0" presId="urn:microsoft.com/office/officeart/2005/8/layout/list1"/>
    <dgm:cxn modelId="{8E953197-FAAE-804A-97AA-6D40E7C4DBE9}" type="presParOf" srcId="{AEBC6DB7-79F5-8446-9082-B4F87569BD88}" destId="{8F9D0048-9E32-5E47-94C9-9F3BA7D5A403}" srcOrd="22" destOrd="0" presId="urn:microsoft.com/office/officeart/2005/8/layout/list1"/>
    <dgm:cxn modelId="{CF3F839B-31ED-7D41-86B2-25B1CD6764B2}" type="presParOf" srcId="{AEBC6DB7-79F5-8446-9082-B4F87569BD88}" destId="{FBA19762-BD50-A940-B1B7-8DC891A75067}" srcOrd="23" destOrd="0" presId="urn:microsoft.com/office/officeart/2005/8/layout/list1"/>
    <dgm:cxn modelId="{4D5D7C32-DE0F-A14A-B9A9-E6C81B7CF3AE}" type="presParOf" srcId="{AEBC6DB7-79F5-8446-9082-B4F87569BD88}" destId="{A04D7135-F2A8-5D4F-8326-482AFE5462B3}" srcOrd="24" destOrd="0" presId="urn:microsoft.com/office/officeart/2005/8/layout/list1"/>
    <dgm:cxn modelId="{39FA0BC5-87ED-9B4A-89E9-4B18FAB7D65E}" type="presParOf" srcId="{A04D7135-F2A8-5D4F-8326-482AFE5462B3}" destId="{20897711-3ECE-A540-835D-2BF1A197A89A}" srcOrd="0" destOrd="0" presId="urn:microsoft.com/office/officeart/2005/8/layout/list1"/>
    <dgm:cxn modelId="{F7175454-D51A-D141-893B-5B831BFFD411}" type="presParOf" srcId="{A04D7135-F2A8-5D4F-8326-482AFE5462B3}" destId="{CC4C2C52-F624-2A4C-8F10-3192FA375E3B}" srcOrd="1" destOrd="0" presId="urn:microsoft.com/office/officeart/2005/8/layout/list1"/>
    <dgm:cxn modelId="{54DA6D90-8D3B-6E44-A4BA-7824462E6D18}" type="presParOf" srcId="{AEBC6DB7-79F5-8446-9082-B4F87569BD88}" destId="{E29EB879-5CA4-394C-8F9B-A8F73D3C99F6}" srcOrd="25" destOrd="0" presId="urn:microsoft.com/office/officeart/2005/8/layout/list1"/>
    <dgm:cxn modelId="{F9AFEC2A-1EBC-164A-A92E-AF7C160F7665}" type="presParOf" srcId="{AEBC6DB7-79F5-8446-9082-B4F87569BD88}" destId="{3A37C46D-61BC-6547-9757-8A3992BD02CA}" srcOrd="2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2DF7B8-D0C0-4951-A165-ED6F859EC362}"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358B37A-9575-4D50-B8EF-26D4A3034AEF}">
      <dgm:prSet custT="1"/>
      <dgm:spPr/>
      <dgm:t>
        <a:bodyPr/>
        <a:lstStyle/>
        <a:p>
          <a:r>
            <a:rPr lang="en-US" sz="2000" dirty="0">
              <a:latin typeface="+mj-lt"/>
            </a:rPr>
            <a:t>1.6 Mach</a:t>
          </a:r>
        </a:p>
      </dgm:t>
    </dgm:pt>
    <dgm:pt modelId="{CCD4DF5C-23F3-4759-9501-B6AD70A60E37}" type="parTrans" cxnId="{5BBA5664-3FD9-419F-A597-FD58C9EFD4CB}">
      <dgm:prSet/>
      <dgm:spPr/>
      <dgm:t>
        <a:bodyPr/>
        <a:lstStyle/>
        <a:p>
          <a:endParaRPr lang="en-US">
            <a:latin typeface="+mj-lt"/>
          </a:endParaRPr>
        </a:p>
      </dgm:t>
    </dgm:pt>
    <dgm:pt modelId="{F147913C-8F17-42ED-8333-51165B07FD9B}" type="sibTrans" cxnId="{5BBA5664-3FD9-419F-A597-FD58C9EFD4CB}">
      <dgm:prSet/>
      <dgm:spPr/>
      <dgm:t>
        <a:bodyPr/>
        <a:lstStyle/>
        <a:p>
          <a:endParaRPr lang="en-US">
            <a:latin typeface="+mj-lt"/>
          </a:endParaRPr>
        </a:p>
      </dgm:t>
    </dgm:pt>
    <dgm:pt modelId="{88B73E2F-1147-45EE-94C4-007A484513D4}">
      <dgm:prSet custT="1"/>
      <dgm:spPr>
        <a:blipFill>
          <a:blip xmlns:r="http://schemas.openxmlformats.org/officeDocument/2006/relationships" r:embed="rId1"/>
          <a:stretch>
            <a:fillRect b="-5128"/>
          </a:stretch>
        </a:blipFill>
      </dgm:spPr>
      <dgm:t>
        <a:bodyPr/>
        <a:lstStyle/>
        <a:p>
          <a:r>
            <a:rPr lang="en-US">
              <a:noFill/>
            </a:rPr>
            <a:t> </a:t>
          </a:r>
        </a:p>
      </dgm:t>
    </dgm:pt>
    <dgm:pt modelId="{7140D97E-16AE-4CD0-BD91-ADB4A599DB01}" type="parTrans" cxnId="{EEDB7358-2C47-4C75-9C7B-AFE0102136AC}">
      <dgm:prSet/>
      <dgm:spPr/>
      <dgm:t>
        <a:bodyPr/>
        <a:lstStyle/>
        <a:p>
          <a:endParaRPr lang="en-US">
            <a:latin typeface="+mj-lt"/>
          </a:endParaRPr>
        </a:p>
      </dgm:t>
    </dgm:pt>
    <dgm:pt modelId="{4E407721-AA70-4CB1-995A-227155F6A32F}" type="sibTrans" cxnId="{EEDB7358-2C47-4C75-9C7B-AFE0102136AC}">
      <dgm:prSet/>
      <dgm:spPr/>
      <dgm:t>
        <a:bodyPr/>
        <a:lstStyle/>
        <a:p>
          <a:endParaRPr lang="en-US">
            <a:latin typeface="+mj-lt"/>
          </a:endParaRPr>
        </a:p>
      </dgm:t>
    </dgm:pt>
    <dgm:pt modelId="{D37FF262-E1B4-4718-876F-20CA511C7288}">
      <dgm:prSet custT="1"/>
      <dgm:spPr/>
      <dgm:t>
        <a:bodyPr/>
        <a:lstStyle/>
        <a:p>
          <a:pPr>
            <a:buNone/>
          </a:pPr>
          <a:r>
            <a:rPr lang="en-US" sz="1800" dirty="0">
              <a:latin typeface="+mj-lt"/>
            </a:rPr>
            <a:t>Geometry and grid provided in correct orientation</a:t>
          </a:r>
        </a:p>
      </dgm:t>
    </dgm:pt>
    <dgm:pt modelId="{56DE7617-9AFC-434A-AE7B-4AE1F335521C}" type="parTrans" cxnId="{F6D0A6F8-92CA-4753-8CB8-EF256B3C07C4}">
      <dgm:prSet/>
      <dgm:spPr/>
      <dgm:t>
        <a:bodyPr/>
        <a:lstStyle/>
        <a:p>
          <a:endParaRPr lang="en-US">
            <a:latin typeface="+mj-lt"/>
          </a:endParaRPr>
        </a:p>
      </dgm:t>
    </dgm:pt>
    <dgm:pt modelId="{7701F486-2121-42DD-8A85-496A6FB416F6}" type="sibTrans" cxnId="{F6D0A6F8-92CA-4753-8CB8-EF256B3C07C4}">
      <dgm:prSet/>
      <dgm:spPr/>
      <dgm:t>
        <a:bodyPr/>
        <a:lstStyle/>
        <a:p>
          <a:endParaRPr lang="en-US">
            <a:latin typeface="+mj-lt"/>
          </a:endParaRPr>
        </a:p>
      </dgm:t>
    </dgm:pt>
    <dgm:pt modelId="{1005437A-D76A-45F8-BC49-3A418EF03998}">
      <dgm:prSet custT="1"/>
      <dgm:spPr/>
      <dgm:t>
        <a:bodyPr/>
        <a:lstStyle/>
        <a:p>
          <a:r>
            <a:rPr lang="en-US" sz="2000" dirty="0">
              <a:latin typeface="+mj-lt"/>
            </a:rPr>
            <a:t>374 degrees Rankine temperature</a:t>
          </a:r>
        </a:p>
      </dgm:t>
    </dgm:pt>
    <dgm:pt modelId="{D29AC5A6-C40C-4A5C-BC91-B424C072DF2F}" type="parTrans" cxnId="{86A5C760-A8A1-4BDF-B78E-4276A287ED82}">
      <dgm:prSet/>
      <dgm:spPr/>
      <dgm:t>
        <a:bodyPr/>
        <a:lstStyle/>
        <a:p>
          <a:endParaRPr lang="en-US">
            <a:latin typeface="+mj-lt"/>
          </a:endParaRPr>
        </a:p>
      </dgm:t>
    </dgm:pt>
    <dgm:pt modelId="{DB3A64AF-469A-46C5-9FA3-6C544348A256}" type="sibTrans" cxnId="{86A5C760-A8A1-4BDF-B78E-4276A287ED82}">
      <dgm:prSet/>
      <dgm:spPr/>
      <dgm:t>
        <a:bodyPr/>
        <a:lstStyle/>
        <a:p>
          <a:endParaRPr lang="en-US">
            <a:latin typeface="+mj-lt"/>
          </a:endParaRPr>
        </a:p>
      </dgm:t>
    </dgm:pt>
    <dgm:pt modelId="{99CC68CA-72C6-4624-8DF5-320D659AAF46}">
      <dgm:prSet custT="1"/>
      <dgm:spPr/>
      <dgm:t>
        <a:bodyPr/>
        <a:lstStyle/>
        <a:p>
          <a:r>
            <a:rPr lang="en-US" sz="2000" dirty="0">
              <a:latin typeface="+mj-lt"/>
            </a:rPr>
            <a:t>376,850 Reynolds number per inch</a:t>
          </a:r>
        </a:p>
      </dgm:t>
    </dgm:pt>
    <dgm:pt modelId="{E29356F8-6619-4F07-AD47-F0133F64E441}" type="parTrans" cxnId="{51D7C890-ADA6-4C29-902E-C2B2F6982A8A}">
      <dgm:prSet/>
      <dgm:spPr/>
      <dgm:t>
        <a:bodyPr/>
        <a:lstStyle/>
        <a:p>
          <a:endParaRPr lang="en-US">
            <a:latin typeface="+mj-lt"/>
          </a:endParaRPr>
        </a:p>
      </dgm:t>
    </dgm:pt>
    <dgm:pt modelId="{2BF69249-0085-4002-AF6B-9320F47FE9D2}" type="sibTrans" cxnId="{51D7C890-ADA6-4C29-902E-C2B2F6982A8A}">
      <dgm:prSet/>
      <dgm:spPr/>
      <dgm:t>
        <a:bodyPr/>
        <a:lstStyle/>
        <a:p>
          <a:endParaRPr lang="en-US">
            <a:latin typeface="+mj-lt"/>
          </a:endParaRPr>
        </a:p>
      </dgm:t>
    </dgm:pt>
    <dgm:pt modelId="{EDFA3BAA-08B6-4FDC-97AC-D6FCFC3B4668}">
      <dgm:prSet custT="1"/>
      <dgm:spPr/>
      <dgm:t>
        <a:bodyPr/>
        <a:lstStyle/>
        <a:p>
          <a:r>
            <a:rPr lang="en-US" sz="2000" dirty="0">
              <a:latin typeface="+mj-lt"/>
            </a:rPr>
            <a:t>8.0 Engine plenum pressure ratio, P</a:t>
          </a:r>
          <a:r>
            <a:rPr lang="en-US" sz="2000" baseline="-25000" dirty="0">
              <a:latin typeface="+mj-lt"/>
            </a:rPr>
            <a:t>T</a:t>
          </a:r>
          <a:r>
            <a:rPr lang="en-US" sz="2000" baseline="0" dirty="0">
              <a:latin typeface="+mj-lt"/>
            </a:rPr>
            <a:t>/P</a:t>
          </a:r>
          <a:r>
            <a:rPr lang="en-US" sz="2000" baseline="-25000" dirty="0">
              <a:solidFill>
                <a:schemeClr val="bg1"/>
              </a:solidFill>
              <a:latin typeface="+mj-lt"/>
            </a:rPr>
            <a:t>∞</a:t>
          </a:r>
          <a:endParaRPr lang="en-US" sz="2000" baseline="0" dirty="0">
            <a:solidFill>
              <a:schemeClr val="bg1"/>
            </a:solidFill>
            <a:latin typeface="+mj-lt"/>
          </a:endParaRPr>
        </a:p>
      </dgm:t>
    </dgm:pt>
    <dgm:pt modelId="{DE02CA68-AA6B-472F-9F5A-E4EFAD73EC55}" type="parTrans" cxnId="{DFC19643-2C26-4228-8687-E5042AFC498D}">
      <dgm:prSet/>
      <dgm:spPr/>
      <dgm:t>
        <a:bodyPr/>
        <a:lstStyle/>
        <a:p>
          <a:endParaRPr lang="en-US">
            <a:latin typeface="+mj-lt"/>
          </a:endParaRPr>
        </a:p>
      </dgm:t>
    </dgm:pt>
    <dgm:pt modelId="{5466A018-C168-4BD3-B1B2-BA3C5A249F4A}" type="sibTrans" cxnId="{DFC19643-2C26-4228-8687-E5042AFC498D}">
      <dgm:prSet/>
      <dgm:spPr/>
      <dgm:t>
        <a:bodyPr/>
        <a:lstStyle/>
        <a:p>
          <a:endParaRPr lang="en-US">
            <a:latin typeface="+mj-lt"/>
          </a:endParaRPr>
        </a:p>
      </dgm:t>
    </dgm:pt>
    <dgm:pt modelId="{84C525CF-614F-4571-AF7C-1A7EB654F27D}">
      <dgm:prSet custT="1"/>
      <dgm:spPr/>
      <dgm:t>
        <a:bodyPr/>
        <a:lstStyle/>
        <a:p>
          <a:r>
            <a:rPr lang="en-US" sz="2000" dirty="0">
              <a:latin typeface="+mj-lt"/>
            </a:rPr>
            <a:t>1.768 Engine plenum temperature ratio, T</a:t>
          </a:r>
          <a:r>
            <a:rPr lang="en-US" sz="2000" baseline="-25000" dirty="0">
              <a:latin typeface="+mj-lt"/>
            </a:rPr>
            <a:t>T</a:t>
          </a:r>
          <a:r>
            <a:rPr lang="en-US" sz="2000" dirty="0">
              <a:latin typeface="+mj-lt"/>
            </a:rPr>
            <a:t>/T</a:t>
          </a:r>
          <a:r>
            <a:rPr lang="en-US" sz="2000" baseline="-25000" dirty="0">
              <a:solidFill>
                <a:schemeClr val="bg1"/>
              </a:solidFill>
              <a:latin typeface="+mj-lt"/>
            </a:rPr>
            <a:t>∞</a:t>
          </a:r>
          <a:endParaRPr lang="en-US" sz="2000" dirty="0">
            <a:latin typeface="+mj-lt"/>
          </a:endParaRPr>
        </a:p>
      </dgm:t>
    </dgm:pt>
    <dgm:pt modelId="{9FC2EB0A-D8BB-4FBD-A000-C43FA924FE66}" type="parTrans" cxnId="{1CC78C81-87AD-4495-AA98-C352CC9FCD4C}">
      <dgm:prSet/>
      <dgm:spPr/>
      <dgm:t>
        <a:bodyPr/>
        <a:lstStyle/>
        <a:p>
          <a:endParaRPr lang="en-US">
            <a:latin typeface="+mj-lt"/>
          </a:endParaRPr>
        </a:p>
      </dgm:t>
    </dgm:pt>
    <dgm:pt modelId="{58F12B94-343F-489C-90B7-C19E8AB61364}" type="sibTrans" cxnId="{1CC78C81-87AD-4495-AA98-C352CC9FCD4C}">
      <dgm:prSet/>
      <dgm:spPr/>
      <dgm:t>
        <a:bodyPr/>
        <a:lstStyle/>
        <a:p>
          <a:endParaRPr lang="en-US">
            <a:latin typeface="+mj-lt"/>
          </a:endParaRPr>
        </a:p>
      </dgm:t>
    </dgm:pt>
    <dgm:pt modelId="{65769880-6889-6F4B-94C2-385D4DF51352}">
      <dgm:prSet custT="1"/>
      <dgm:spPr/>
      <dgm:t>
        <a:bodyPr/>
        <a:lstStyle/>
        <a:p>
          <a:r>
            <a:rPr lang="en-US" sz="2000" dirty="0">
              <a:latin typeface="+mj-lt"/>
            </a:rPr>
            <a:t>Data extracted at Z~15 inches, at 3 Phi angles</a:t>
          </a:r>
        </a:p>
      </dgm:t>
    </dgm:pt>
    <dgm:pt modelId="{53C7E08D-A08F-7D4E-B0DA-8CFE2273A4E5}" type="parTrans" cxnId="{0C980871-704B-C44F-8BAA-C7B466C79994}">
      <dgm:prSet/>
      <dgm:spPr/>
      <dgm:t>
        <a:bodyPr/>
        <a:lstStyle/>
        <a:p>
          <a:endParaRPr lang="en-US"/>
        </a:p>
      </dgm:t>
    </dgm:pt>
    <dgm:pt modelId="{5234ABB3-457D-454A-A2FA-E4847B906218}" type="sibTrans" cxnId="{0C980871-704B-C44F-8BAA-C7B466C79994}">
      <dgm:prSet/>
      <dgm:spPr/>
      <dgm:t>
        <a:bodyPr/>
        <a:lstStyle/>
        <a:p>
          <a:endParaRPr lang="en-US"/>
        </a:p>
      </dgm:t>
    </dgm:pt>
    <dgm:pt modelId="{AE8E5A35-F222-A24B-98C5-24C3356D8579}">
      <dgm:prSet custT="1"/>
      <dgm:spPr>
        <a:blipFill>
          <a:blip xmlns:r="http://schemas.openxmlformats.org/officeDocument/2006/relationships" r:embed="rId2"/>
          <a:stretch>
            <a:fillRect/>
          </a:stretch>
        </a:blipFill>
      </dgm:spPr>
      <dgm:t>
        <a:bodyPr/>
        <a:lstStyle/>
        <a:p>
          <a:r>
            <a:rPr lang="en-US">
              <a:noFill/>
            </a:rPr>
            <a:t> </a:t>
          </a:r>
        </a:p>
      </dgm:t>
    </dgm:pt>
    <dgm:pt modelId="{1B1308FD-AE6C-0B40-853A-4A7741D865A2}" type="parTrans" cxnId="{F3E00859-A53E-024D-B706-6B88D3A2FEB4}">
      <dgm:prSet/>
      <dgm:spPr/>
      <dgm:t>
        <a:bodyPr/>
        <a:lstStyle/>
        <a:p>
          <a:endParaRPr lang="en-US"/>
        </a:p>
      </dgm:t>
    </dgm:pt>
    <dgm:pt modelId="{25BC9CB9-3D2D-FB4B-8DD0-E13EB272F5D7}" type="sibTrans" cxnId="{F3E00859-A53E-024D-B706-6B88D3A2FEB4}">
      <dgm:prSet/>
      <dgm:spPr/>
      <dgm:t>
        <a:bodyPr/>
        <a:lstStyle/>
        <a:p>
          <a:endParaRPr lang="en-US"/>
        </a:p>
      </dgm:t>
    </dgm:pt>
    <dgm:pt modelId="{AEBC6DB7-79F5-8446-9082-B4F87569BD88}" type="pres">
      <dgm:prSet presAssocID="{7B2DF7B8-D0C0-4951-A165-ED6F859EC362}" presName="linear" presStyleCnt="0">
        <dgm:presLayoutVars>
          <dgm:dir/>
          <dgm:animLvl val="lvl"/>
          <dgm:resizeHandles val="exact"/>
        </dgm:presLayoutVars>
      </dgm:prSet>
      <dgm:spPr/>
    </dgm:pt>
    <dgm:pt modelId="{561C11DD-2726-E345-8B7C-309381A26885}" type="pres">
      <dgm:prSet presAssocID="{2358B37A-9575-4D50-B8EF-26D4A3034AEF}" presName="parentLin" presStyleCnt="0"/>
      <dgm:spPr/>
    </dgm:pt>
    <dgm:pt modelId="{6EBAD898-13E3-1840-9FAC-09C0C2CE34F1}" type="pres">
      <dgm:prSet presAssocID="{2358B37A-9575-4D50-B8EF-26D4A3034AEF}" presName="parentLeftMargin" presStyleLbl="node1" presStyleIdx="0" presStyleCnt="7"/>
      <dgm:spPr/>
    </dgm:pt>
    <dgm:pt modelId="{915B6F23-139B-DA4A-AB05-525169AC9109}" type="pres">
      <dgm:prSet presAssocID="{2358B37A-9575-4D50-B8EF-26D4A3034AEF}" presName="parentText" presStyleLbl="node1" presStyleIdx="0" presStyleCnt="7" custScaleX="125436">
        <dgm:presLayoutVars>
          <dgm:chMax val="0"/>
          <dgm:bulletEnabled val="1"/>
        </dgm:presLayoutVars>
      </dgm:prSet>
      <dgm:spPr/>
    </dgm:pt>
    <dgm:pt modelId="{AD43648F-2654-724C-84B5-63C94A972691}" type="pres">
      <dgm:prSet presAssocID="{2358B37A-9575-4D50-B8EF-26D4A3034AEF}" presName="negativeSpace" presStyleCnt="0"/>
      <dgm:spPr/>
    </dgm:pt>
    <dgm:pt modelId="{476DF2F2-FFEF-E74E-A524-3740F5D67D55}" type="pres">
      <dgm:prSet presAssocID="{2358B37A-9575-4D50-B8EF-26D4A3034AEF}" presName="childText" presStyleLbl="conFgAcc1" presStyleIdx="0" presStyleCnt="7" custLinFactY="-11846" custLinFactNeighborX="97" custLinFactNeighborY="-100000">
        <dgm:presLayoutVars>
          <dgm:bulletEnabled val="1"/>
        </dgm:presLayoutVars>
      </dgm:prSet>
      <dgm:spPr/>
    </dgm:pt>
    <dgm:pt modelId="{48259A68-4375-144A-BF9A-B0D6F6B25A98}" type="pres">
      <dgm:prSet presAssocID="{F147913C-8F17-42ED-8333-51165B07FD9B}" presName="spaceBetweenRectangles" presStyleCnt="0"/>
      <dgm:spPr/>
    </dgm:pt>
    <dgm:pt modelId="{CF087CC4-8136-2548-BBFB-53052AF197A3}" type="pres">
      <dgm:prSet presAssocID="{88B73E2F-1147-45EE-94C4-007A484513D4}" presName="parentLin" presStyleCnt="0"/>
      <dgm:spPr/>
    </dgm:pt>
    <dgm:pt modelId="{6329B434-F306-0F4F-8556-01DEAE26100B}" type="pres">
      <dgm:prSet presAssocID="{88B73E2F-1147-45EE-94C4-007A484513D4}" presName="parentLeftMargin" presStyleLbl="node1" presStyleIdx="0" presStyleCnt="7"/>
      <dgm:spPr/>
    </dgm:pt>
    <dgm:pt modelId="{9B067B2D-5550-E647-8C4F-1A7A8100789B}" type="pres">
      <dgm:prSet presAssocID="{88B73E2F-1147-45EE-94C4-007A484513D4}" presName="parentText" presStyleLbl="node1" presStyleIdx="1" presStyleCnt="7" custScaleX="125436">
        <dgm:presLayoutVars>
          <dgm:chMax val="0"/>
          <dgm:bulletEnabled val="1"/>
        </dgm:presLayoutVars>
      </dgm:prSet>
      <dgm:spPr/>
    </dgm:pt>
    <dgm:pt modelId="{B5DA2C11-1890-9C41-BE67-554973713B30}" type="pres">
      <dgm:prSet presAssocID="{88B73E2F-1147-45EE-94C4-007A484513D4}" presName="negativeSpace" presStyleCnt="0"/>
      <dgm:spPr/>
    </dgm:pt>
    <dgm:pt modelId="{9E3A5422-DF47-EA41-A614-71AD65B56311}" type="pres">
      <dgm:prSet presAssocID="{88B73E2F-1147-45EE-94C4-007A484513D4}" presName="childText" presStyleLbl="conFgAcc1" presStyleIdx="1" presStyleCnt="7">
        <dgm:presLayoutVars>
          <dgm:bulletEnabled val="1"/>
        </dgm:presLayoutVars>
      </dgm:prSet>
      <dgm:spPr/>
    </dgm:pt>
    <dgm:pt modelId="{4DB45CF9-02DA-6141-9824-8FBDFC5380D1}" type="pres">
      <dgm:prSet presAssocID="{4E407721-AA70-4CB1-995A-227155F6A32F}" presName="spaceBetweenRectangles" presStyleCnt="0"/>
      <dgm:spPr/>
    </dgm:pt>
    <dgm:pt modelId="{767F29C9-49AE-C14C-AAC8-A716B6116719}" type="pres">
      <dgm:prSet presAssocID="{1005437A-D76A-45F8-BC49-3A418EF03998}" presName="parentLin" presStyleCnt="0"/>
      <dgm:spPr/>
    </dgm:pt>
    <dgm:pt modelId="{2A969C4C-CDF4-8A49-AEE4-6A20146EB8F5}" type="pres">
      <dgm:prSet presAssocID="{1005437A-D76A-45F8-BC49-3A418EF03998}" presName="parentLeftMargin" presStyleLbl="node1" presStyleIdx="1" presStyleCnt="7"/>
      <dgm:spPr/>
    </dgm:pt>
    <dgm:pt modelId="{6B053435-9ED7-A945-9030-0FDC30480B91}" type="pres">
      <dgm:prSet presAssocID="{1005437A-D76A-45F8-BC49-3A418EF03998}" presName="parentText" presStyleLbl="node1" presStyleIdx="2" presStyleCnt="7" custScaleX="125436">
        <dgm:presLayoutVars>
          <dgm:chMax val="0"/>
          <dgm:bulletEnabled val="1"/>
        </dgm:presLayoutVars>
      </dgm:prSet>
      <dgm:spPr/>
    </dgm:pt>
    <dgm:pt modelId="{34EBB902-864E-7E46-8B95-C703D5ECB50C}" type="pres">
      <dgm:prSet presAssocID="{1005437A-D76A-45F8-BC49-3A418EF03998}" presName="negativeSpace" presStyleCnt="0"/>
      <dgm:spPr/>
    </dgm:pt>
    <dgm:pt modelId="{3EF1D7A5-B949-A54F-90F9-6657563347D0}" type="pres">
      <dgm:prSet presAssocID="{1005437A-D76A-45F8-BC49-3A418EF03998}" presName="childText" presStyleLbl="conFgAcc1" presStyleIdx="2" presStyleCnt="7" custLinFactNeighborY="-47564">
        <dgm:presLayoutVars>
          <dgm:bulletEnabled val="1"/>
        </dgm:presLayoutVars>
      </dgm:prSet>
      <dgm:spPr/>
    </dgm:pt>
    <dgm:pt modelId="{71A2EABB-B564-0748-B9CC-05536D529FC6}" type="pres">
      <dgm:prSet presAssocID="{DB3A64AF-469A-46C5-9FA3-6C544348A256}" presName="spaceBetweenRectangles" presStyleCnt="0"/>
      <dgm:spPr/>
    </dgm:pt>
    <dgm:pt modelId="{585C0477-FE54-F341-A9E2-0906C4A9EAEB}" type="pres">
      <dgm:prSet presAssocID="{99CC68CA-72C6-4624-8DF5-320D659AAF46}" presName="parentLin" presStyleCnt="0"/>
      <dgm:spPr/>
    </dgm:pt>
    <dgm:pt modelId="{4231D6CD-D664-8146-85B6-6A9C8715C8A5}" type="pres">
      <dgm:prSet presAssocID="{99CC68CA-72C6-4624-8DF5-320D659AAF46}" presName="parentLeftMargin" presStyleLbl="node1" presStyleIdx="2" presStyleCnt="7"/>
      <dgm:spPr/>
    </dgm:pt>
    <dgm:pt modelId="{3A6BA75C-35C0-7849-A739-3E8C9196C888}" type="pres">
      <dgm:prSet presAssocID="{99CC68CA-72C6-4624-8DF5-320D659AAF46}" presName="parentText" presStyleLbl="node1" presStyleIdx="3" presStyleCnt="7" custScaleX="125436">
        <dgm:presLayoutVars>
          <dgm:chMax val="0"/>
          <dgm:bulletEnabled val="1"/>
        </dgm:presLayoutVars>
      </dgm:prSet>
      <dgm:spPr/>
    </dgm:pt>
    <dgm:pt modelId="{29EDDE72-0BA3-3B49-961D-A0CF77BECEFB}" type="pres">
      <dgm:prSet presAssocID="{99CC68CA-72C6-4624-8DF5-320D659AAF46}" presName="negativeSpace" presStyleCnt="0"/>
      <dgm:spPr/>
    </dgm:pt>
    <dgm:pt modelId="{BD3F9B11-262F-3E4F-AA26-AA24B341C912}" type="pres">
      <dgm:prSet presAssocID="{99CC68CA-72C6-4624-8DF5-320D659AAF46}" presName="childText" presStyleLbl="conFgAcc1" presStyleIdx="3" presStyleCnt="7">
        <dgm:presLayoutVars>
          <dgm:bulletEnabled val="1"/>
        </dgm:presLayoutVars>
      </dgm:prSet>
      <dgm:spPr/>
    </dgm:pt>
    <dgm:pt modelId="{2A0DE8A7-D5B3-DF42-9E09-345FD7FB9A62}" type="pres">
      <dgm:prSet presAssocID="{2BF69249-0085-4002-AF6B-9320F47FE9D2}" presName="spaceBetweenRectangles" presStyleCnt="0"/>
      <dgm:spPr/>
    </dgm:pt>
    <dgm:pt modelId="{BC9DAE31-0B87-E64E-AA34-9D997944146F}" type="pres">
      <dgm:prSet presAssocID="{EDFA3BAA-08B6-4FDC-97AC-D6FCFC3B4668}" presName="parentLin" presStyleCnt="0"/>
      <dgm:spPr/>
    </dgm:pt>
    <dgm:pt modelId="{14BCED74-6585-594F-AABA-DEF92E47ABA2}" type="pres">
      <dgm:prSet presAssocID="{EDFA3BAA-08B6-4FDC-97AC-D6FCFC3B4668}" presName="parentLeftMargin" presStyleLbl="node1" presStyleIdx="3" presStyleCnt="7"/>
      <dgm:spPr/>
    </dgm:pt>
    <dgm:pt modelId="{982E21B6-B4BD-A741-9249-9DDEE6290608}" type="pres">
      <dgm:prSet presAssocID="{EDFA3BAA-08B6-4FDC-97AC-D6FCFC3B4668}" presName="parentText" presStyleLbl="node1" presStyleIdx="4" presStyleCnt="7" custScaleX="125436">
        <dgm:presLayoutVars>
          <dgm:chMax val="0"/>
          <dgm:bulletEnabled val="1"/>
        </dgm:presLayoutVars>
      </dgm:prSet>
      <dgm:spPr/>
    </dgm:pt>
    <dgm:pt modelId="{D21C3122-05A3-054B-9F11-552CF53AFB4C}" type="pres">
      <dgm:prSet presAssocID="{EDFA3BAA-08B6-4FDC-97AC-D6FCFC3B4668}" presName="negativeSpace" presStyleCnt="0"/>
      <dgm:spPr/>
    </dgm:pt>
    <dgm:pt modelId="{F9A72FC5-E36F-454D-9F1F-108F8C4FC2A4}" type="pres">
      <dgm:prSet presAssocID="{EDFA3BAA-08B6-4FDC-97AC-D6FCFC3B4668}" presName="childText" presStyleLbl="conFgAcc1" presStyleIdx="4" presStyleCnt="7">
        <dgm:presLayoutVars>
          <dgm:bulletEnabled val="1"/>
        </dgm:presLayoutVars>
      </dgm:prSet>
      <dgm:spPr/>
    </dgm:pt>
    <dgm:pt modelId="{1DCED99A-B42E-694B-9B5A-FF677545801E}" type="pres">
      <dgm:prSet presAssocID="{5466A018-C168-4BD3-B1B2-BA3C5A249F4A}" presName="spaceBetweenRectangles" presStyleCnt="0"/>
      <dgm:spPr/>
    </dgm:pt>
    <dgm:pt modelId="{0360D16E-3096-AE47-B02B-AD3C8223F932}" type="pres">
      <dgm:prSet presAssocID="{84C525CF-614F-4571-AF7C-1A7EB654F27D}" presName="parentLin" presStyleCnt="0"/>
      <dgm:spPr/>
    </dgm:pt>
    <dgm:pt modelId="{D051AD66-D07F-5045-8106-B7A3AECB3816}" type="pres">
      <dgm:prSet presAssocID="{84C525CF-614F-4571-AF7C-1A7EB654F27D}" presName="parentLeftMargin" presStyleLbl="node1" presStyleIdx="4" presStyleCnt="7"/>
      <dgm:spPr/>
    </dgm:pt>
    <dgm:pt modelId="{D1733259-F1B6-C24E-A986-FE0935E63D5E}" type="pres">
      <dgm:prSet presAssocID="{84C525CF-614F-4571-AF7C-1A7EB654F27D}" presName="parentText" presStyleLbl="node1" presStyleIdx="5" presStyleCnt="7" custScaleX="125436">
        <dgm:presLayoutVars>
          <dgm:chMax val="0"/>
          <dgm:bulletEnabled val="1"/>
        </dgm:presLayoutVars>
      </dgm:prSet>
      <dgm:spPr/>
    </dgm:pt>
    <dgm:pt modelId="{A4E9A878-DA0C-E645-8BA4-8D4E9D639E93}" type="pres">
      <dgm:prSet presAssocID="{84C525CF-614F-4571-AF7C-1A7EB654F27D}" presName="negativeSpace" presStyleCnt="0"/>
      <dgm:spPr/>
    </dgm:pt>
    <dgm:pt modelId="{8F9D0048-9E32-5E47-94C9-9F3BA7D5A403}" type="pres">
      <dgm:prSet presAssocID="{84C525CF-614F-4571-AF7C-1A7EB654F27D}" presName="childText" presStyleLbl="conFgAcc1" presStyleIdx="5" presStyleCnt="7">
        <dgm:presLayoutVars>
          <dgm:bulletEnabled val="1"/>
        </dgm:presLayoutVars>
      </dgm:prSet>
      <dgm:spPr/>
    </dgm:pt>
    <dgm:pt modelId="{FBA19762-BD50-A940-B1B7-8DC891A75067}" type="pres">
      <dgm:prSet presAssocID="{58F12B94-343F-489C-90B7-C19E8AB61364}" presName="spaceBetweenRectangles" presStyleCnt="0"/>
      <dgm:spPr/>
    </dgm:pt>
    <dgm:pt modelId="{A04D7135-F2A8-5D4F-8326-482AFE5462B3}" type="pres">
      <dgm:prSet presAssocID="{65769880-6889-6F4B-94C2-385D4DF51352}" presName="parentLin" presStyleCnt="0"/>
      <dgm:spPr/>
    </dgm:pt>
    <dgm:pt modelId="{20897711-3ECE-A540-835D-2BF1A197A89A}" type="pres">
      <dgm:prSet presAssocID="{65769880-6889-6F4B-94C2-385D4DF51352}" presName="parentLeftMargin" presStyleLbl="node1" presStyleIdx="5" presStyleCnt="7"/>
      <dgm:spPr/>
    </dgm:pt>
    <dgm:pt modelId="{CC4C2C52-F624-2A4C-8F10-3192FA375E3B}" type="pres">
      <dgm:prSet presAssocID="{65769880-6889-6F4B-94C2-385D4DF51352}" presName="parentText" presStyleLbl="node1" presStyleIdx="6" presStyleCnt="7" custScaleX="125436">
        <dgm:presLayoutVars>
          <dgm:chMax val="0"/>
          <dgm:bulletEnabled val="1"/>
        </dgm:presLayoutVars>
      </dgm:prSet>
      <dgm:spPr/>
    </dgm:pt>
    <dgm:pt modelId="{E29EB879-5CA4-394C-8F9B-A8F73D3C99F6}" type="pres">
      <dgm:prSet presAssocID="{65769880-6889-6F4B-94C2-385D4DF51352}" presName="negativeSpace" presStyleCnt="0"/>
      <dgm:spPr/>
    </dgm:pt>
    <dgm:pt modelId="{3A37C46D-61BC-6547-9757-8A3992BD02CA}" type="pres">
      <dgm:prSet presAssocID="{65769880-6889-6F4B-94C2-385D4DF51352}" presName="childText" presStyleLbl="conFgAcc1" presStyleIdx="6" presStyleCnt="7">
        <dgm:presLayoutVars>
          <dgm:bulletEnabled val="1"/>
        </dgm:presLayoutVars>
      </dgm:prSet>
      <dgm:spPr/>
    </dgm:pt>
  </dgm:ptLst>
  <dgm:cxnLst>
    <dgm:cxn modelId="{F8F1DD16-04C4-564E-9350-97B286B7CDAC}" type="presOf" srcId="{2358B37A-9575-4D50-B8EF-26D4A3034AEF}" destId="{915B6F23-139B-DA4A-AB05-525169AC9109}" srcOrd="1" destOrd="0" presId="urn:microsoft.com/office/officeart/2005/8/layout/list1"/>
    <dgm:cxn modelId="{62F75124-5FA8-0448-A02F-8B79D77B7CA4}" type="presOf" srcId="{2358B37A-9575-4D50-B8EF-26D4A3034AEF}" destId="{6EBAD898-13E3-1840-9FAC-09C0C2CE34F1}" srcOrd="0" destOrd="0" presId="urn:microsoft.com/office/officeart/2005/8/layout/list1"/>
    <dgm:cxn modelId="{7E5D4D2E-23F2-7F47-A186-65A794304139}" type="presOf" srcId="{88B73E2F-1147-45EE-94C4-007A484513D4}" destId="{6329B434-F306-0F4F-8556-01DEAE26100B}" srcOrd="0" destOrd="0" presId="urn:microsoft.com/office/officeart/2005/8/layout/list1"/>
    <dgm:cxn modelId="{DFC19643-2C26-4228-8687-E5042AFC498D}" srcId="{7B2DF7B8-D0C0-4951-A165-ED6F859EC362}" destId="{EDFA3BAA-08B6-4FDC-97AC-D6FCFC3B4668}" srcOrd="4" destOrd="0" parTransId="{DE02CA68-AA6B-472F-9F5A-E4EFAD73EC55}" sibTransId="{5466A018-C168-4BD3-B1B2-BA3C5A249F4A}"/>
    <dgm:cxn modelId="{52D8D943-F4A8-7A49-8EB8-4B1282E10C7B}" type="presOf" srcId="{D37FF262-E1B4-4718-876F-20CA511C7288}" destId="{9E3A5422-DF47-EA41-A614-71AD65B56311}" srcOrd="0" destOrd="0" presId="urn:microsoft.com/office/officeart/2005/8/layout/list1"/>
    <dgm:cxn modelId="{8FB2284D-B7F7-7D47-9E2E-C6E833FD6465}" type="presOf" srcId="{AE8E5A35-F222-A24B-98C5-24C3356D8579}" destId="{3A37C46D-61BC-6547-9757-8A3992BD02CA}" srcOrd="0" destOrd="0" presId="urn:microsoft.com/office/officeart/2005/8/layout/list1"/>
    <dgm:cxn modelId="{EEDB7358-2C47-4C75-9C7B-AFE0102136AC}" srcId="{7B2DF7B8-D0C0-4951-A165-ED6F859EC362}" destId="{88B73E2F-1147-45EE-94C4-007A484513D4}" srcOrd="1" destOrd="0" parTransId="{7140D97E-16AE-4CD0-BD91-ADB4A599DB01}" sibTransId="{4E407721-AA70-4CB1-995A-227155F6A32F}"/>
    <dgm:cxn modelId="{F3E00859-A53E-024D-B706-6B88D3A2FEB4}" srcId="{65769880-6889-6F4B-94C2-385D4DF51352}" destId="{AE8E5A35-F222-A24B-98C5-24C3356D8579}" srcOrd="0" destOrd="0" parTransId="{1B1308FD-AE6C-0B40-853A-4A7741D865A2}" sibTransId="{25BC9CB9-3D2D-FB4B-8DD0-E13EB272F5D7}"/>
    <dgm:cxn modelId="{86A5C760-A8A1-4BDF-B78E-4276A287ED82}" srcId="{7B2DF7B8-D0C0-4951-A165-ED6F859EC362}" destId="{1005437A-D76A-45F8-BC49-3A418EF03998}" srcOrd="2" destOrd="0" parTransId="{D29AC5A6-C40C-4A5C-BC91-B424C072DF2F}" sibTransId="{DB3A64AF-469A-46C5-9FA3-6C544348A256}"/>
    <dgm:cxn modelId="{5BBA5664-3FD9-419F-A597-FD58C9EFD4CB}" srcId="{7B2DF7B8-D0C0-4951-A165-ED6F859EC362}" destId="{2358B37A-9575-4D50-B8EF-26D4A3034AEF}" srcOrd="0" destOrd="0" parTransId="{CCD4DF5C-23F3-4759-9501-B6AD70A60E37}" sibTransId="{F147913C-8F17-42ED-8333-51165B07FD9B}"/>
    <dgm:cxn modelId="{932FAC67-925A-6A4C-9836-925E87E4E96C}" type="presOf" srcId="{84C525CF-614F-4571-AF7C-1A7EB654F27D}" destId="{D051AD66-D07F-5045-8106-B7A3AECB3816}" srcOrd="0" destOrd="0" presId="urn:microsoft.com/office/officeart/2005/8/layout/list1"/>
    <dgm:cxn modelId="{0C980871-704B-C44F-8BAA-C7B466C79994}" srcId="{7B2DF7B8-D0C0-4951-A165-ED6F859EC362}" destId="{65769880-6889-6F4B-94C2-385D4DF51352}" srcOrd="6" destOrd="0" parTransId="{53C7E08D-A08F-7D4E-B0DA-8CFE2273A4E5}" sibTransId="{5234ABB3-457D-454A-A2FA-E4847B906218}"/>
    <dgm:cxn modelId="{AFF0C878-2BF2-294A-A95D-F44039E66CC9}" type="presOf" srcId="{1005437A-D76A-45F8-BC49-3A418EF03998}" destId="{6B053435-9ED7-A945-9030-0FDC30480B91}" srcOrd="1" destOrd="0" presId="urn:microsoft.com/office/officeart/2005/8/layout/list1"/>
    <dgm:cxn modelId="{1CC78C81-87AD-4495-AA98-C352CC9FCD4C}" srcId="{7B2DF7B8-D0C0-4951-A165-ED6F859EC362}" destId="{84C525CF-614F-4571-AF7C-1A7EB654F27D}" srcOrd="5" destOrd="0" parTransId="{9FC2EB0A-D8BB-4FBD-A000-C43FA924FE66}" sibTransId="{58F12B94-343F-489C-90B7-C19E8AB61364}"/>
    <dgm:cxn modelId="{B682D688-38B9-E34E-B8C1-3EEFE0E86D34}" type="presOf" srcId="{88B73E2F-1147-45EE-94C4-007A484513D4}" destId="{9B067B2D-5550-E647-8C4F-1A7A8100789B}" srcOrd="1" destOrd="0" presId="urn:microsoft.com/office/officeart/2005/8/layout/list1"/>
    <dgm:cxn modelId="{8336CB8C-D8E2-214C-9127-E9EE07711282}" type="presOf" srcId="{7B2DF7B8-D0C0-4951-A165-ED6F859EC362}" destId="{AEBC6DB7-79F5-8446-9082-B4F87569BD88}" srcOrd="0" destOrd="0" presId="urn:microsoft.com/office/officeart/2005/8/layout/list1"/>
    <dgm:cxn modelId="{728C888D-61AD-8E41-B52B-D97EB14B8460}" type="presOf" srcId="{99CC68CA-72C6-4624-8DF5-320D659AAF46}" destId="{3A6BA75C-35C0-7849-A739-3E8C9196C888}" srcOrd="1" destOrd="0" presId="urn:microsoft.com/office/officeart/2005/8/layout/list1"/>
    <dgm:cxn modelId="{51D7C890-ADA6-4C29-902E-C2B2F6982A8A}" srcId="{7B2DF7B8-D0C0-4951-A165-ED6F859EC362}" destId="{99CC68CA-72C6-4624-8DF5-320D659AAF46}" srcOrd="3" destOrd="0" parTransId="{E29356F8-6619-4F07-AD47-F0133F64E441}" sibTransId="{2BF69249-0085-4002-AF6B-9320F47FE9D2}"/>
    <dgm:cxn modelId="{7F822DC4-D500-A649-8F68-D6BF52E8F4B4}" type="presOf" srcId="{65769880-6889-6F4B-94C2-385D4DF51352}" destId="{CC4C2C52-F624-2A4C-8F10-3192FA375E3B}" srcOrd="1" destOrd="0" presId="urn:microsoft.com/office/officeart/2005/8/layout/list1"/>
    <dgm:cxn modelId="{EA9D92C4-7F15-414D-8137-56B81A94F5F8}" type="presOf" srcId="{1005437A-D76A-45F8-BC49-3A418EF03998}" destId="{2A969C4C-CDF4-8A49-AEE4-6A20146EB8F5}" srcOrd="0" destOrd="0" presId="urn:microsoft.com/office/officeart/2005/8/layout/list1"/>
    <dgm:cxn modelId="{BAC85DCA-28E6-5447-93ED-6B674A4D2DF9}" type="presOf" srcId="{65769880-6889-6F4B-94C2-385D4DF51352}" destId="{20897711-3ECE-A540-835D-2BF1A197A89A}" srcOrd="0" destOrd="0" presId="urn:microsoft.com/office/officeart/2005/8/layout/list1"/>
    <dgm:cxn modelId="{A50A80CE-DAF8-BC42-A3F7-604F124598C0}" type="presOf" srcId="{99CC68CA-72C6-4624-8DF5-320D659AAF46}" destId="{4231D6CD-D664-8146-85B6-6A9C8715C8A5}" srcOrd="0" destOrd="0" presId="urn:microsoft.com/office/officeart/2005/8/layout/list1"/>
    <dgm:cxn modelId="{9879DEE1-C2BC-F84C-8763-297384D4B097}" type="presOf" srcId="{EDFA3BAA-08B6-4FDC-97AC-D6FCFC3B4668}" destId="{982E21B6-B4BD-A741-9249-9DDEE6290608}" srcOrd="1" destOrd="0" presId="urn:microsoft.com/office/officeart/2005/8/layout/list1"/>
    <dgm:cxn modelId="{450278E3-6DEF-374B-91EC-522C9F0EB80D}" type="presOf" srcId="{EDFA3BAA-08B6-4FDC-97AC-D6FCFC3B4668}" destId="{14BCED74-6585-594F-AABA-DEF92E47ABA2}" srcOrd="0" destOrd="0" presId="urn:microsoft.com/office/officeart/2005/8/layout/list1"/>
    <dgm:cxn modelId="{05C310E9-90C1-B643-A9EA-1768F5B90139}" type="presOf" srcId="{84C525CF-614F-4571-AF7C-1A7EB654F27D}" destId="{D1733259-F1B6-C24E-A986-FE0935E63D5E}" srcOrd="1" destOrd="0" presId="urn:microsoft.com/office/officeart/2005/8/layout/list1"/>
    <dgm:cxn modelId="{F6D0A6F8-92CA-4753-8CB8-EF256B3C07C4}" srcId="{88B73E2F-1147-45EE-94C4-007A484513D4}" destId="{D37FF262-E1B4-4718-876F-20CA511C7288}" srcOrd="0" destOrd="0" parTransId="{56DE7617-9AFC-434A-AE7B-4AE1F335521C}" sibTransId="{7701F486-2121-42DD-8A85-496A6FB416F6}"/>
    <dgm:cxn modelId="{328D17E3-910C-B948-BCDD-44C977C06BA0}" type="presParOf" srcId="{AEBC6DB7-79F5-8446-9082-B4F87569BD88}" destId="{561C11DD-2726-E345-8B7C-309381A26885}" srcOrd="0" destOrd="0" presId="urn:microsoft.com/office/officeart/2005/8/layout/list1"/>
    <dgm:cxn modelId="{DC0BF7DF-A95E-D144-9687-8448F97DD100}" type="presParOf" srcId="{561C11DD-2726-E345-8B7C-309381A26885}" destId="{6EBAD898-13E3-1840-9FAC-09C0C2CE34F1}" srcOrd="0" destOrd="0" presId="urn:microsoft.com/office/officeart/2005/8/layout/list1"/>
    <dgm:cxn modelId="{D9761A3C-C27F-BF4A-98FB-14F13D2A0CEC}" type="presParOf" srcId="{561C11DD-2726-E345-8B7C-309381A26885}" destId="{915B6F23-139B-DA4A-AB05-525169AC9109}" srcOrd="1" destOrd="0" presId="urn:microsoft.com/office/officeart/2005/8/layout/list1"/>
    <dgm:cxn modelId="{5AE95AB3-721F-1E4D-ADD0-722DCE7AC260}" type="presParOf" srcId="{AEBC6DB7-79F5-8446-9082-B4F87569BD88}" destId="{AD43648F-2654-724C-84B5-63C94A972691}" srcOrd="1" destOrd="0" presId="urn:microsoft.com/office/officeart/2005/8/layout/list1"/>
    <dgm:cxn modelId="{BC0AAF8B-2576-2F43-B3EE-85C4EA375402}" type="presParOf" srcId="{AEBC6DB7-79F5-8446-9082-B4F87569BD88}" destId="{476DF2F2-FFEF-E74E-A524-3740F5D67D55}" srcOrd="2" destOrd="0" presId="urn:microsoft.com/office/officeart/2005/8/layout/list1"/>
    <dgm:cxn modelId="{7F91CAF3-07AF-D447-9A21-B1DFA508DE34}" type="presParOf" srcId="{AEBC6DB7-79F5-8446-9082-B4F87569BD88}" destId="{48259A68-4375-144A-BF9A-B0D6F6B25A98}" srcOrd="3" destOrd="0" presId="urn:microsoft.com/office/officeart/2005/8/layout/list1"/>
    <dgm:cxn modelId="{2B8A0783-1C53-DC44-A0F8-F0F9BDD4B3FC}" type="presParOf" srcId="{AEBC6DB7-79F5-8446-9082-B4F87569BD88}" destId="{CF087CC4-8136-2548-BBFB-53052AF197A3}" srcOrd="4" destOrd="0" presId="urn:microsoft.com/office/officeart/2005/8/layout/list1"/>
    <dgm:cxn modelId="{F37D5591-A2FB-5149-B891-FDAAD092210F}" type="presParOf" srcId="{CF087CC4-8136-2548-BBFB-53052AF197A3}" destId="{6329B434-F306-0F4F-8556-01DEAE26100B}" srcOrd="0" destOrd="0" presId="urn:microsoft.com/office/officeart/2005/8/layout/list1"/>
    <dgm:cxn modelId="{1F672EA2-A214-E343-A597-B2DD57FDC7A5}" type="presParOf" srcId="{CF087CC4-8136-2548-BBFB-53052AF197A3}" destId="{9B067B2D-5550-E647-8C4F-1A7A8100789B}" srcOrd="1" destOrd="0" presId="urn:microsoft.com/office/officeart/2005/8/layout/list1"/>
    <dgm:cxn modelId="{B85A70FF-3F88-8448-A2A3-D8D470C87852}" type="presParOf" srcId="{AEBC6DB7-79F5-8446-9082-B4F87569BD88}" destId="{B5DA2C11-1890-9C41-BE67-554973713B30}" srcOrd="5" destOrd="0" presId="urn:microsoft.com/office/officeart/2005/8/layout/list1"/>
    <dgm:cxn modelId="{AF587697-980A-C546-8A46-B15FF2498E6E}" type="presParOf" srcId="{AEBC6DB7-79F5-8446-9082-B4F87569BD88}" destId="{9E3A5422-DF47-EA41-A614-71AD65B56311}" srcOrd="6" destOrd="0" presId="urn:microsoft.com/office/officeart/2005/8/layout/list1"/>
    <dgm:cxn modelId="{09E9FF5D-FC7A-D749-B4CC-BC0692744A36}" type="presParOf" srcId="{AEBC6DB7-79F5-8446-9082-B4F87569BD88}" destId="{4DB45CF9-02DA-6141-9824-8FBDFC5380D1}" srcOrd="7" destOrd="0" presId="urn:microsoft.com/office/officeart/2005/8/layout/list1"/>
    <dgm:cxn modelId="{816066A4-CCF6-8D42-BA81-B3A39D1D4144}" type="presParOf" srcId="{AEBC6DB7-79F5-8446-9082-B4F87569BD88}" destId="{767F29C9-49AE-C14C-AAC8-A716B6116719}" srcOrd="8" destOrd="0" presId="urn:microsoft.com/office/officeart/2005/8/layout/list1"/>
    <dgm:cxn modelId="{85490915-76B9-2348-98C2-9951859EB8EE}" type="presParOf" srcId="{767F29C9-49AE-C14C-AAC8-A716B6116719}" destId="{2A969C4C-CDF4-8A49-AEE4-6A20146EB8F5}" srcOrd="0" destOrd="0" presId="urn:microsoft.com/office/officeart/2005/8/layout/list1"/>
    <dgm:cxn modelId="{8B160C42-68AB-9245-9B72-09A3A4121BEF}" type="presParOf" srcId="{767F29C9-49AE-C14C-AAC8-A716B6116719}" destId="{6B053435-9ED7-A945-9030-0FDC30480B91}" srcOrd="1" destOrd="0" presId="urn:microsoft.com/office/officeart/2005/8/layout/list1"/>
    <dgm:cxn modelId="{4BF1868B-492B-D741-AAC4-70B4885F8DE9}" type="presParOf" srcId="{AEBC6DB7-79F5-8446-9082-B4F87569BD88}" destId="{34EBB902-864E-7E46-8B95-C703D5ECB50C}" srcOrd="9" destOrd="0" presId="urn:microsoft.com/office/officeart/2005/8/layout/list1"/>
    <dgm:cxn modelId="{5B8A0AD3-5A09-D042-8E18-125B4D187947}" type="presParOf" srcId="{AEBC6DB7-79F5-8446-9082-B4F87569BD88}" destId="{3EF1D7A5-B949-A54F-90F9-6657563347D0}" srcOrd="10" destOrd="0" presId="urn:microsoft.com/office/officeart/2005/8/layout/list1"/>
    <dgm:cxn modelId="{449175A7-F7C6-0142-B3C1-953A22253E97}" type="presParOf" srcId="{AEBC6DB7-79F5-8446-9082-B4F87569BD88}" destId="{71A2EABB-B564-0748-B9CC-05536D529FC6}" srcOrd="11" destOrd="0" presId="urn:microsoft.com/office/officeart/2005/8/layout/list1"/>
    <dgm:cxn modelId="{61B1F597-3E81-C246-9F08-3E5413E3EC20}" type="presParOf" srcId="{AEBC6DB7-79F5-8446-9082-B4F87569BD88}" destId="{585C0477-FE54-F341-A9E2-0906C4A9EAEB}" srcOrd="12" destOrd="0" presId="urn:microsoft.com/office/officeart/2005/8/layout/list1"/>
    <dgm:cxn modelId="{D71BAADE-3588-1445-8190-61936B6D1645}" type="presParOf" srcId="{585C0477-FE54-F341-A9E2-0906C4A9EAEB}" destId="{4231D6CD-D664-8146-85B6-6A9C8715C8A5}" srcOrd="0" destOrd="0" presId="urn:microsoft.com/office/officeart/2005/8/layout/list1"/>
    <dgm:cxn modelId="{7B08289C-87C9-1441-995B-4DE91226E0A0}" type="presParOf" srcId="{585C0477-FE54-F341-A9E2-0906C4A9EAEB}" destId="{3A6BA75C-35C0-7849-A739-3E8C9196C888}" srcOrd="1" destOrd="0" presId="urn:microsoft.com/office/officeart/2005/8/layout/list1"/>
    <dgm:cxn modelId="{F4DE9A69-8C2B-0B4B-96A7-D05A32CF86A7}" type="presParOf" srcId="{AEBC6DB7-79F5-8446-9082-B4F87569BD88}" destId="{29EDDE72-0BA3-3B49-961D-A0CF77BECEFB}" srcOrd="13" destOrd="0" presId="urn:microsoft.com/office/officeart/2005/8/layout/list1"/>
    <dgm:cxn modelId="{75385242-37DB-F447-BEA4-52FEC708DE79}" type="presParOf" srcId="{AEBC6DB7-79F5-8446-9082-B4F87569BD88}" destId="{BD3F9B11-262F-3E4F-AA26-AA24B341C912}" srcOrd="14" destOrd="0" presId="urn:microsoft.com/office/officeart/2005/8/layout/list1"/>
    <dgm:cxn modelId="{23CFA457-DD85-5746-9693-5BBCD7C22304}" type="presParOf" srcId="{AEBC6DB7-79F5-8446-9082-B4F87569BD88}" destId="{2A0DE8A7-D5B3-DF42-9E09-345FD7FB9A62}" srcOrd="15" destOrd="0" presId="urn:microsoft.com/office/officeart/2005/8/layout/list1"/>
    <dgm:cxn modelId="{A31F900D-C111-6943-9762-F925C2A9BBC3}" type="presParOf" srcId="{AEBC6DB7-79F5-8446-9082-B4F87569BD88}" destId="{BC9DAE31-0B87-E64E-AA34-9D997944146F}" srcOrd="16" destOrd="0" presId="urn:microsoft.com/office/officeart/2005/8/layout/list1"/>
    <dgm:cxn modelId="{5F818251-87ED-874B-9914-4F72C52B63B9}" type="presParOf" srcId="{BC9DAE31-0B87-E64E-AA34-9D997944146F}" destId="{14BCED74-6585-594F-AABA-DEF92E47ABA2}" srcOrd="0" destOrd="0" presId="urn:microsoft.com/office/officeart/2005/8/layout/list1"/>
    <dgm:cxn modelId="{26E77476-8B22-2A43-923A-B92DC7D46548}" type="presParOf" srcId="{BC9DAE31-0B87-E64E-AA34-9D997944146F}" destId="{982E21B6-B4BD-A741-9249-9DDEE6290608}" srcOrd="1" destOrd="0" presId="urn:microsoft.com/office/officeart/2005/8/layout/list1"/>
    <dgm:cxn modelId="{381BA6BB-6DFC-1048-BE99-934666DC972F}" type="presParOf" srcId="{AEBC6DB7-79F5-8446-9082-B4F87569BD88}" destId="{D21C3122-05A3-054B-9F11-552CF53AFB4C}" srcOrd="17" destOrd="0" presId="urn:microsoft.com/office/officeart/2005/8/layout/list1"/>
    <dgm:cxn modelId="{D3DE5396-41BA-6A4A-B8B6-09F21F2E2B17}" type="presParOf" srcId="{AEBC6DB7-79F5-8446-9082-B4F87569BD88}" destId="{F9A72FC5-E36F-454D-9F1F-108F8C4FC2A4}" srcOrd="18" destOrd="0" presId="urn:microsoft.com/office/officeart/2005/8/layout/list1"/>
    <dgm:cxn modelId="{2F3DA51B-AE80-D74F-81FC-05BA595B8A2E}" type="presParOf" srcId="{AEBC6DB7-79F5-8446-9082-B4F87569BD88}" destId="{1DCED99A-B42E-694B-9B5A-FF677545801E}" srcOrd="19" destOrd="0" presId="urn:microsoft.com/office/officeart/2005/8/layout/list1"/>
    <dgm:cxn modelId="{9589B9AA-7FBF-6D4D-9CFC-A0A6DA92AF43}" type="presParOf" srcId="{AEBC6DB7-79F5-8446-9082-B4F87569BD88}" destId="{0360D16E-3096-AE47-B02B-AD3C8223F932}" srcOrd="20" destOrd="0" presId="urn:microsoft.com/office/officeart/2005/8/layout/list1"/>
    <dgm:cxn modelId="{7DA137FC-D85B-5E41-AA12-320615902E61}" type="presParOf" srcId="{0360D16E-3096-AE47-B02B-AD3C8223F932}" destId="{D051AD66-D07F-5045-8106-B7A3AECB3816}" srcOrd="0" destOrd="0" presId="urn:microsoft.com/office/officeart/2005/8/layout/list1"/>
    <dgm:cxn modelId="{EDE56A51-C6A6-0140-9F70-E4C096E35C15}" type="presParOf" srcId="{0360D16E-3096-AE47-B02B-AD3C8223F932}" destId="{D1733259-F1B6-C24E-A986-FE0935E63D5E}" srcOrd="1" destOrd="0" presId="urn:microsoft.com/office/officeart/2005/8/layout/list1"/>
    <dgm:cxn modelId="{E945DAFC-A069-A046-9090-F5D4F5534F68}" type="presParOf" srcId="{AEBC6DB7-79F5-8446-9082-B4F87569BD88}" destId="{A4E9A878-DA0C-E645-8BA4-8D4E9D639E93}" srcOrd="21" destOrd="0" presId="urn:microsoft.com/office/officeart/2005/8/layout/list1"/>
    <dgm:cxn modelId="{8E953197-FAAE-804A-97AA-6D40E7C4DBE9}" type="presParOf" srcId="{AEBC6DB7-79F5-8446-9082-B4F87569BD88}" destId="{8F9D0048-9E32-5E47-94C9-9F3BA7D5A403}" srcOrd="22" destOrd="0" presId="urn:microsoft.com/office/officeart/2005/8/layout/list1"/>
    <dgm:cxn modelId="{CF3F839B-31ED-7D41-86B2-25B1CD6764B2}" type="presParOf" srcId="{AEBC6DB7-79F5-8446-9082-B4F87569BD88}" destId="{FBA19762-BD50-A940-B1B7-8DC891A75067}" srcOrd="23" destOrd="0" presId="urn:microsoft.com/office/officeart/2005/8/layout/list1"/>
    <dgm:cxn modelId="{4D5D7C32-DE0F-A14A-B9A9-E6C81B7CF3AE}" type="presParOf" srcId="{AEBC6DB7-79F5-8446-9082-B4F87569BD88}" destId="{A04D7135-F2A8-5D4F-8326-482AFE5462B3}" srcOrd="24" destOrd="0" presId="urn:microsoft.com/office/officeart/2005/8/layout/list1"/>
    <dgm:cxn modelId="{39FA0BC5-87ED-9B4A-89E9-4B18FAB7D65E}" type="presParOf" srcId="{A04D7135-F2A8-5D4F-8326-482AFE5462B3}" destId="{20897711-3ECE-A540-835D-2BF1A197A89A}" srcOrd="0" destOrd="0" presId="urn:microsoft.com/office/officeart/2005/8/layout/list1"/>
    <dgm:cxn modelId="{F7175454-D51A-D141-893B-5B831BFFD411}" type="presParOf" srcId="{A04D7135-F2A8-5D4F-8326-482AFE5462B3}" destId="{CC4C2C52-F624-2A4C-8F10-3192FA375E3B}" srcOrd="1" destOrd="0" presId="urn:microsoft.com/office/officeart/2005/8/layout/list1"/>
    <dgm:cxn modelId="{54DA6D90-8D3B-6E44-A4BA-7824462E6D18}" type="presParOf" srcId="{AEBC6DB7-79F5-8446-9082-B4F87569BD88}" destId="{E29EB879-5CA4-394C-8F9B-A8F73D3C99F6}" srcOrd="25" destOrd="0" presId="urn:microsoft.com/office/officeart/2005/8/layout/list1"/>
    <dgm:cxn modelId="{F9AFEC2A-1EBC-164A-A92E-AF7C160F7665}" type="presParOf" srcId="{AEBC6DB7-79F5-8446-9082-B4F87569BD88}" destId="{3A37C46D-61BC-6547-9757-8A3992BD02CA}" srcOrd="2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5A340-D62C-46CA-895B-1B5995FB5703}">
      <dsp:nvSpPr>
        <dsp:cNvPr id="0" name=""/>
        <dsp:cNvSpPr/>
      </dsp:nvSpPr>
      <dsp:spPr>
        <a:xfrm>
          <a:off x="3681871" y="42402"/>
          <a:ext cx="1235250" cy="123525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DB3115-208E-4C0B-99F5-30F630EAED87}">
      <dsp:nvSpPr>
        <dsp:cNvPr id="0" name=""/>
        <dsp:cNvSpPr/>
      </dsp:nvSpPr>
      <dsp:spPr>
        <a:xfrm>
          <a:off x="3945121" y="305652"/>
          <a:ext cx="708750" cy="708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74621DE-1671-4633-B6F5-3B84EA1DEAC7}">
      <dsp:nvSpPr>
        <dsp:cNvPr id="0" name=""/>
        <dsp:cNvSpPr/>
      </dsp:nvSpPr>
      <dsp:spPr>
        <a:xfrm>
          <a:off x="1106010" y="1345986"/>
          <a:ext cx="6386971" cy="89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cap="none" baseline="0" dirty="0">
              <a:latin typeface="Times New Roman" panose="02020603050405020304" pitchFamily="18" charset="0"/>
              <a:cs typeface="Times New Roman" panose="02020603050405020304" pitchFamily="18" charset="0"/>
            </a:rPr>
            <a:t>Adjectives such as good, bad, right, and wrong oversimplify issues and should be avoided</a:t>
          </a:r>
        </a:p>
      </dsp:txBody>
      <dsp:txXfrm>
        <a:off x="1106010" y="1345986"/>
        <a:ext cx="6386971" cy="896692"/>
      </dsp:txXfrm>
    </dsp:sp>
    <dsp:sp modelId="{89579F84-9E13-49A6-9BD5-654E357B9509}">
      <dsp:nvSpPr>
        <dsp:cNvPr id="0" name=""/>
        <dsp:cNvSpPr/>
      </dsp:nvSpPr>
      <dsp:spPr>
        <a:xfrm>
          <a:off x="3681871" y="2649534"/>
          <a:ext cx="1235250" cy="123525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4AF59E-BC36-4CF1-A2FB-78E98C3FC9D1}">
      <dsp:nvSpPr>
        <dsp:cNvPr id="0" name=""/>
        <dsp:cNvSpPr/>
      </dsp:nvSpPr>
      <dsp:spPr>
        <a:xfrm>
          <a:off x="3945121" y="2912785"/>
          <a:ext cx="708750" cy="7087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1F612-CEDE-42B9-A606-718F767ACE7A}">
      <dsp:nvSpPr>
        <dsp:cNvPr id="0" name=""/>
        <dsp:cNvSpPr/>
      </dsp:nvSpPr>
      <dsp:spPr>
        <a:xfrm>
          <a:off x="1310302" y="3925953"/>
          <a:ext cx="5978387" cy="89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cap="none" baseline="0" dirty="0">
              <a:latin typeface="Times New Roman" panose="02020603050405020304" pitchFamily="18" charset="0"/>
              <a:cs typeface="Times New Roman" panose="02020603050405020304" pitchFamily="18" charset="0"/>
            </a:rPr>
            <a:t>Focus on describing observed differences and communicate why things are different</a:t>
          </a:r>
        </a:p>
      </dsp:txBody>
      <dsp:txXfrm>
        <a:off x="1310302" y="3925953"/>
        <a:ext cx="5978387" cy="8966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DF2F2-FFEF-E74E-A524-3740F5D67D55}">
      <dsp:nvSpPr>
        <dsp:cNvPr id="0" name=""/>
        <dsp:cNvSpPr/>
      </dsp:nvSpPr>
      <dsp:spPr>
        <a:xfrm>
          <a:off x="0" y="111868"/>
          <a:ext cx="6248400" cy="4032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5B6F23-139B-DA4A-AB05-525169AC9109}">
      <dsp:nvSpPr>
        <dsp:cNvPr id="0" name=""/>
        <dsp:cNvSpPr/>
      </dsp:nvSpPr>
      <dsp:spPr>
        <a:xfrm>
          <a:off x="312420" y="9871"/>
          <a:ext cx="5486420" cy="4723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1.6 Mach</a:t>
          </a:r>
        </a:p>
      </dsp:txBody>
      <dsp:txXfrm>
        <a:off x="335477" y="32928"/>
        <a:ext cx="5440306" cy="426206"/>
      </dsp:txXfrm>
    </dsp:sp>
    <dsp:sp modelId="{9E3A5422-DF47-EA41-A614-71AD65B56311}">
      <dsp:nvSpPr>
        <dsp:cNvPr id="0" name=""/>
        <dsp:cNvSpPr/>
      </dsp:nvSpPr>
      <dsp:spPr>
        <a:xfrm>
          <a:off x="0" y="971791"/>
          <a:ext cx="6248400" cy="693000"/>
        </a:xfrm>
        <a:prstGeom prst="rect">
          <a:avLst/>
        </a:prstGeom>
        <a:solidFill>
          <a:schemeClr val="lt1">
            <a:alpha val="90000"/>
            <a:hueOff val="0"/>
            <a:satOff val="0"/>
            <a:lumOff val="0"/>
            <a:alphaOff val="0"/>
          </a:schemeClr>
        </a:solidFill>
        <a:ln w="15875" cap="flat" cmpd="sng" algn="ctr">
          <a:solidFill>
            <a:schemeClr val="accent2">
              <a:hueOff val="-220562"/>
              <a:satOff val="249"/>
              <a:lumOff val="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4945" tIns="333248" rIns="484945" bIns="128016" numCol="1" spcCol="1270" anchor="t" anchorCtr="0">
          <a:noAutofit/>
        </a:bodyPr>
        <a:lstStyle/>
        <a:p>
          <a:pPr marL="171450" lvl="1" indent="-171450" algn="l" defTabSz="800100">
            <a:lnSpc>
              <a:spcPct val="90000"/>
            </a:lnSpc>
            <a:spcBef>
              <a:spcPct val="0"/>
            </a:spcBef>
            <a:spcAft>
              <a:spcPct val="15000"/>
            </a:spcAft>
            <a:buNone/>
          </a:pPr>
          <a:r>
            <a:rPr lang="en-US" sz="1800" kern="1200" dirty="0">
              <a:latin typeface="+mj-lt"/>
            </a:rPr>
            <a:t>Geometry and grid provided in correct orientation</a:t>
          </a:r>
        </a:p>
      </dsp:txBody>
      <dsp:txXfrm>
        <a:off x="0" y="971791"/>
        <a:ext cx="6248400" cy="693000"/>
      </dsp:txXfrm>
    </dsp:sp>
    <dsp:sp modelId="{9B067B2D-5550-E647-8C4F-1A7A8100789B}">
      <dsp:nvSpPr>
        <dsp:cNvPr id="0" name=""/>
        <dsp:cNvSpPr/>
      </dsp:nvSpPr>
      <dsp:spPr>
        <a:xfrm>
          <a:off x="312420" y="735631"/>
          <a:ext cx="5486420" cy="472320"/>
        </a:xfrm>
        <a:prstGeom prst="roundRect">
          <a:avLst/>
        </a:prstGeom>
        <a:solidFill>
          <a:schemeClr val="accent2">
            <a:hueOff val="-220562"/>
            <a:satOff val="249"/>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0.0</a:t>
          </a:r>
          <a14:m xmlns:a14="http://schemas.microsoft.com/office/drawing/2010/main">
            <m:oMath xmlns:m="http://schemas.openxmlformats.org/officeDocument/2006/math">
              <m:r>
                <a:rPr lang="en-US" sz="2000" i="1" kern="1200" dirty="0" smtClean="0">
                  <a:latin typeface="Cambria Math" panose="02040503050406030204" pitchFamily="18" charset="0"/>
                  <a:ea typeface="Cambria Math" panose="02040503050406030204" pitchFamily="18" charset="0"/>
                </a:rPr>
                <m:t>°</m:t>
              </m:r>
            </m:oMath>
          </a14:m>
          <a:r>
            <a:rPr lang="en-US" sz="2000" kern="1200" dirty="0">
              <a:latin typeface="+mj-lt"/>
            </a:rPr>
            <a:t> angle of attack</a:t>
          </a:r>
        </a:p>
      </dsp:txBody>
      <dsp:txXfrm>
        <a:off x="335477" y="758688"/>
        <a:ext cx="5440306" cy="426206"/>
      </dsp:txXfrm>
    </dsp:sp>
    <dsp:sp modelId="{3EF1D7A5-B949-A54F-90F9-6657563347D0}">
      <dsp:nvSpPr>
        <dsp:cNvPr id="0" name=""/>
        <dsp:cNvSpPr/>
      </dsp:nvSpPr>
      <dsp:spPr>
        <a:xfrm>
          <a:off x="0" y="1946256"/>
          <a:ext cx="6248400" cy="403200"/>
        </a:xfrm>
        <a:prstGeom prst="rect">
          <a:avLst/>
        </a:prstGeom>
        <a:solidFill>
          <a:schemeClr val="lt1">
            <a:alpha val="90000"/>
            <a:hueOff val="0"/>
            <a:satOff val="0"/>
            <a:lumOff val="0"/>
            <a:alphaOff val="0"/>
          </a:schemeClr>
        </a:solidFill>
        <a:ln w="15875" cap="flat" cmpd="sng" algn="ctr">
          <a:solidFill>
            <a:schemeClr val="accent2">
              <a:hueOff val="-441124"/>
              <a:satOff val="497"/>
              <a:lumOff val="1177"/>
              <a:alphaOff val="0"/>
            </a:schemeClr>
          </a:solidFill>
          <a:prstDash val="solid"/>
        </a:ln>
        <a:effectLst/>
      </dsp:spPr>
      <dsp:style>
        <a:lnRef idx="2">
          <a:scrgbClr r="0" g="0" b="0"/>
        </a:lnRef>
        <a:fillRef idx="1">
          <a:scrgbClr r="0" g="0" b="0"/>
        </a:fillRef>
        <a:effectRef idx="0">
          <a:scrgbClr r="0" g="0" b="0"/>
        </a:effectRef>
        <a:fontRef idx="minor"/>
      </dsp:style>
    </dsp:sp>
    <dsp:sp modelId="{6B053435-9ED7-A945-9030-0FDC30480B91}">
      <dsp:nvSpPr>
        <dsp:cNvPr id="0" name=""/>
        <dsp:cNvSpPr/>
      </dsp:nvSpPr>
      <dsp:spPr>
        <a:xfrm>
          <a:off x="312420" y="1751191"/>
          <a:ext cx="5486420" cy="472320"/>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374 degrees Rankine temperature</a:t>
          </a:r>
        </a:p>
      </dsp:txBody>
      <dsp:txXfrm>
        <a:off x="335477" y="1774248"/>
        <a:ext cx="5440306" cy="426206"/>
      </dsp:txXfrm>
    </dsp:sp>
    <dsp:sp modelId="{BD3F9B11-262F-3E4F-AA26-AA24B341C912}">
      <dsp:nvSpPr>
        <dsp:cNvPr id="0" name=""/>
        <dsp:cNvSpPr/>
      </dsp:nvSpPr>
      <dsp:spPr>
        <a:xfrm>
          <a:off x="0" y="2713111"/>
          <a:ext cx="6248400" cy="403200"/>
        </a:xfrm>
        <a:prstGeom prst="rect">
          <a:avLst/>
        </a:prstGeom>
        <a:solidFill>
          <a:schemeClr val="lt1">
            <a:alpha val="90000"/>
            <a:hueOff val="0"/>
            <a:satOff val="0"/>
            <a:lumOff val="0"/>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dsp:style>
    </dsp:sp>
    <dsp:sp modelId="{3A6BA75C-35C0-7849-A739-3E8C9196C888}">
      <dsp:nvSpPr>
        <dsp:cNvPr id="0" name=""/>
        <dsp:cNvSpPr/>
      </dsp:nvSpPr>
      <dsp:spPr>
        <a:xfrm>
          <a:off x="312420" y="2476951"/>
          <a:ext cx="5486420" cy="472320"/>
        </a:xfrm>
        <a:prstGeom prst="roundRec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376,850 Reynolds number per inch</a:t>
          </a:r>
        </a:p>
      </dsp:txBody>
      <dsp:txXfrm>
        <a:off x="335477" y="2500008"/>
        <a:ext cx="5440306" cy="426206"/>
      </dsp:txXfrm>
    </dsp:sp>
    <dsp:sp modelId="{F9A72FC5-E36F-454D-9F1F-108F8C4FC2A4}">
      <dsp:nvSpPr>
        <dsp:cNvPr id="0" name=""/>
        <dsp:cNvSpPr/>
      </dsp:nvSpPr>
      <dsp:spPr>
        <a:xfrm>
          <a:off x="0" y="3438871"/>
          <a:ext cx="6248400" cy="403200"/>
        </a:xfrm>
        <a:prstGeom prst="rect">
          <a:avLst/>
        </a:prstGeom>
        <a:solidFill>
          <a:schemeClr val="lt1">
            <a:alpha val="90000"/>
            <a:hueOff val="0"/>
            <a:satOff val="0"/>
            <a:lumOff val="0"/>
            <a:alphaOff val="0"/>
          </a:schemeClr>
        </a:solidFill>
        <a:ln w="15875" cap="flat" cmpd="sng" algn="ctr">
          <a:solidFill>
            <a:schemeClr val="accent2">
              <a:hueOff val="-882249"/>
              <a:satOff val="995"/>
              <a:lumOff val="2353"/>
              <a:alphaOff val="0"/>
            </a:schemeClr>
          </a:solidFill>
          <a:prstDash val="solid"/>
        </a:ln>
        <a:effectLst/>
      </dsp:spPr>
      <dsp:style>
        <a:lnRef idx="2">
          <a:scrgbClr r="0" g="0" b="0"/>
        </a:lnRef>
        <a:fillRef idx="1">
          <a:scrgbClr r="0" g="0" b="0"/>
        </a:fillRef>
        <a:effectRef idx="0">
          <a:scrgbClr r="0" g="0" b="0"/>
        </a:effectRef>
        <a:fontRef idx="minor"/>
      </dsp:style>
    </dsp:sp>
    <dsp:sp modelId="{982E21B6-B4BD-A741-9249-9DDEE6290608}">
      <dsp:nvSpPr>
        <dsp:cNvPr id="0" name=""/>
        <dsp:cNvSpPr/>
      </dsp:nvSpPr>
      <dsp:spPr>
        <a:xfrm>
          <a:off x="312420" y="3202711"/>
          <a:ext cx="5486420" cy="472320"/>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8.0 Engine plenum pressure ratio, P</a:t>
          </a:r>
          <a:r>
            <a:rPr lang="en-US" sz="2000" kern="1200" baseline="-25000" dirty="0">
              <a:latin typeface="+mj-lt"/>
            </a:rPr>
            <a:t>T</a:t>
          </a:r>
          <a:r>
            <a:rPr lang="en-US" sz="2000" kern="1200" baseline="0" dirty="0">
              <a:latin typeface="+mj-lt"/>
            </a:rPr>
            <a:t>/P</a:t>
          </a:r>
          <a:r>
            <a:rPr lang="en-US" sz="2000" kern="1200" baseline="-25000" dirty="0">
              <a:solidFill>
                <a:schemeClr val="bg1"/>
              </a:solidFill>
              <a:latin typeface="+mj-lt"/>
            </a:rPr>
            <a:t>∞</a:t>
          </a:r>
          <a:endParaRPr lang="en-US" sz="2000" kern="1200" baseline="0" dirty="0">
            <a:solidFill>
              <a:schemeClr val="bg1"/>
            </a:solidFill>
            <a:latin typeface="+mj-lt"/>
          </a:endParaRPr>
        </a:p>
      </dsp:txBody>
      <dsp:txXfrm>
        <a:off x="335477" y="3225768"/>
        <a:ext cx="5440306" cy="426206"/>
      </dsp:txXfrm>
    </dsp:sp>
    <dsp:sp modelId="{8F9D0048-9E32-5E47-94C9-9F3BA7D5A403}">
      <dsp:nvSpPr>
        <dsp:cNvPr id="0" name=""/>
        <dsp:cNvSpPr/>
      </dsp:nvSpPr>
      <dsp:spPr>
        <a:xfrm>
          <a:off x="0" y="4164631"/>
          <a:ext cx="6248400" cy="403200"/>
        </a:xfrm>
        <a:prstGeom prst="rect">
          <a:avLst/>
        </a:prstGeom>
        <a:solidFill>
          <a:schemeClr val="lt1">
            <a:alpha val="90000"/>
            <a:hueOff val="0"/>
            <a:satOff val="0"/>
            <a:lumOff val="0"/>
            <a:alphaOff val="0"/>
          </a:schemeClr>
        </a:solidFill>
        <a:ln w="15875" cap="flat" cmpd="sng" algn="ctr">
          <a:solidFill>
            <a:schemeClr val="accent2">
              <a:hueOff val="-1102811"/>
              <a:satOff val="1243"/>
              <a:lumOff val="2942"/>
              <a:alphaOff val="0"/>
            </a:schemeClr>
          </a:solidFill>
          <a:prstDash val="solid"/>
        </a:ln>
        <a:effectLst/>
      </dsp:spPr>
      <dsp:style>
        <a:lnRef idx="2">
          <a:scrgbClr r="0" g="0" b="0"/>
        </a:lnRef>
        <a:fillRef idx="1">
          <a:scrgbClr r="0" g="0" b="0"/>
        </a:fillRef>
        <a:effectRef idx="0">
          <a:scrgbClr r="0" g="0" b="0"/>
        </a:effectRef>
        <a:fontRef idx="minor"/>
      </dsp:style>
    </dsp:sp>
    <dsp:sp modelId="{D1733259-F1B6-C24E-A986-FE0935E63D5E}">
      <dsp:nvSpPr>
        <dsp:cNvPr id="0" name=""/>
        <dsp:cNvSpPr/>
      </dsp:nvSpPr>
      <dsp:spPr>
        <a:xfrm>
          <a:off x="312420" y="3928471"/>
          <a:ext cx="5486420" cy="472320"/>
        </a:xfrm>
        <a:prstGeom prst="roundRect">
          <a:avLst/>
        </a:prstGeom>
        <a:solidFill>
          <a:schemeClr val="accent2">
            <a:hueOff val="-1102811"/>
            <a:satOff val="1243"/>
            <a:lumOff val="294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1.768 Engine plenum temperature ratio, T</a:t>
          </a:r>
          <a:r>
            <a:rPr lang="en-US" sz="2000" kern="1200" baseline="-25000" dirty="0">
              <a:latin typeface="+mj-lt"/>
            </a:rPr>
            <a:t>T</a:t>
          </a:r>
          <a:r>
            <a:rPr lang="en-US" sz="2000" kern="1200" dirty="0">
              <a:latin typeface="+mj-lt"/>
            </a:rPr>
            <a:t>/T</a:t>
          </a:r>
          <a:r>
            <a:rPr lang="en-US" sz="2000" kern="1200" baseline="-25000" dirty="0">
              <a:solidFill>
                <a:schemeClr val="bg1"/>
              </a:solidFill>
              <a:latin typeface="+mj-lt"/>
            </a:rPr>
            <a:t>∞</a:t>
          </a:r>
          <a:endParaRPr lang="en-US" sz="2000" kern="1200" dirty="0">
            <a:latin typeface="+mj-lt"/>
          </a:endParaRPr>
        </a:p>
      </dsp:txBody>
      <dsp:txXfrm>
        <a:off x="335477" y="3951528"/>
        <a:ext cx="5440306" cy="426206"/>
      </dsp:txXfrm>
    </dsp:sp>
    <dsp:sp modelId="{3A37C46D-61BC-6547-9757-8A3992BD02CA}">
      <dsp:nvSpPr>
        <dsp:cNvPr id="0" name=""/>
        <dsp:cNvSpPr/>
      </dsp:nvSpPr>
      <dsp:spPr>
        <a:xfrm>
          <a:off x="0" y="4890391"/>
          <a:ext cx="6248400" cy="756000"/>
        </a:xfrm>
        <a:prstGeom prst="rect">
          <a:avLst/>
        </a:prstGeom>
        <a:solidFill>
          <a:schemeClr val="lt1">
            <a:alpha val="90000"/>
            <a:hueOff val="0"/>
            <a:satOff val="0"/>
            <a:lumOff val="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4945" tIns="333248" rIns="484945"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mj-lt"/>
            </a:rPr>
            <a:t>Phi angles of approx. 0</a:t>
          </a:r>
          <a14:m xmlns:a14="http://schemas.microsoft.com/office/drawing/2010/main">
            <m:oMath xmlns:m="http://schemas.openxmlformats.org/officeDocument/2006/math">
              <m:r>
                <a:rPr lang="en-US" sz="2000" i="1" kern="1200" dirty="0" smtClean="0">
                  <a:latin typeface="Cambria Math" panose="02040503050406030204" pitchFamily="18" charset="0"/>
                  <a:ea typeface="Cambria Math" panose="02040503050406030204" pitchFamily="18" charset="0"/>
                </a:rPr>
                <m:t>°</m:t>
              </m:r>
            </m:oMath>
          </a14:m>
          <a:r>
            <a:rPr lang="en-US" sz="2000" kern="1200" dirty="0">
              <a:latin typeface="+mj-lt"/>
            </a:rPr>
            <a:t>, 15</a:t>
          </a:r>
          <a14:m xmlns:a14="http://schemas.microsoft.com/office/drawing/2010/main">
            <m:oMath xmlns:m="http://schemas.openxmlformats.org/officeDocument/2006/math">
              <m:r>
                <a:rPr lang="en-US" sz="2000" i="1" kern="1200" dirty="0" smtClean="0">
                  <a:latin typeface="Cambria Math" panose="02040503050406030204" pitchFamily="18" charset="0"/>
                  <a:ea typeface="Cambria Math" panose="02040503050406030204" pitchFamily="18" charset="0"/>
                </a:rPr>
                <m:t>°</m:t>
              </m:r>
            </m:oMath>
          </a14:m>
          <a:r>
            <a:rPr lang="en-US" sz="2000" kern="1200" dirty="0">
              <a:latin typeface="+mj-lt"/>
            </a:rPr>
            <a:t> and 30</a:t>
          </a:r>
          <a14:m xmlns:a14="http://schemas.microsoft.com/office/drawing/2010/main">
            <m:oMath xmlns:m="http://schemas.openxmlformats.org/officeDocument/2006/math">
              <m:r>
                <a:rPr lang="en-US" sz="2000" i="1" kern="1200" dirty="0" smtClean="0">
                  <a:latin typeface="Cambria Math" panose="02040503050406030204" pitchFamily="18" charset="0"/>
                  <a:ea typeface="Cambria Math" panose="02040503050406030204" pitchFamily="18" charset="0"/>
                </a:rPr>
                <m:t>°</m:t>
              </m:r>
            </m:oMath>
          </a14:m>
          <a:endParaRPr lang="en-US" sz="2000" kern="1200" dirty="0">
            <a:latin typeface="+mj-lt"/>
          </a:endParaRPr>
        </a:p>
      </dsp:txBody>
      <dsp:txXfrm>
        <a:off x="0" y="4890391"/>
        <a:ext cx="6248400" cy="756000"/>
      </dsp:txXfrm>
    </dsp:sp>
    <dsp:sp modelId="{CC4C2C52-F624-2A4C-8F10-3192FA375E3B}">
      <dsp:nvSpPr>
        <dsp:cNvPr id="0" name=""/>
        <dsp:cNvSpPr/>
      </dsp:nvSpPr>
      <dsp:spPr>
        <a:xfrm>
          <a:off x="312420" y="4654231"/>
          <a:ext cx="5486420" cy="47232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22" tIns="0" rIns="16532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j-lt"/>
            </a:rPr>
            <a:t>Data extracted at Z~15 inches, at 3 Phi angles</a:t>
          </a:r>
        </a:p>
      </dsp:txBody>
      <dsp:txXfrm>
        <a:off x="335477" y="4677288"/>
        <a:ext cx="5440306" cy="42620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03547-EB98-A247-9D88-96C663865C75}" type="datetimeFigureOut">
              <a:rPr lang="en-US" smtClean="0"/>
              <a:t>12/4/20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1514F-EA4E-FD46-89D2-CF5E1CCECF1C}" type="slidenum">
              <a:rPr lang="en-US" smtClean="0"/>
              <a:t>‹#›</a:t>
            </a:fld>
            <a:endParaRPr lang="en-US"/>
          </a:p>
        </p:txBody>
      </p:sp>
    </p:spTree>
    <p:extLst>
      <p:ext uri="{BB962C8B-B14F-4D97-AF65-F5344CB8AC3E}">
        <p14:creationId xmlns:p14="http://schemas.microsoft.com/office/powerpoint/2010/main" val="3952719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554526-A0EF-A94C-ABA6-EF4A6980E6D7}" type="slidenum">
              <a:rPr lang="en-US" smtClean="0"/>
              <a:t>12</a:t>
            </a:fld>
            <a:endParaRPr lang="en-US"/>
          </a:p>
        </p:txBody>
      </p:sp>
    </p:spTree>
    <p:extLst>
      <p:ext uri="{BB962C8B-B14F-4D97-AF65-F5344CB8AC3E}">
        <p14:creationId xmlns:p14="http://schemas.microsoft.com/office/powerpoint/2010/main" val="3943176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68097" y="6470704"/>
            <a:ext cx="1615607" cy="274320"/>
          </a:xfrm>
          <a:prstGeom prst="rect">
            <a:avLst/>
          </a:prstGeom>
        </p:spPr>
        <p:txBody>
          <a:bodyPr/>
          <a:lstStyle>
            <a:lvl1pPr algn="l">
              <a:defRPr/>
            </a:lvl1pPr>
          </a:lstStyle>
          <a:p>
            <a:endParaRPr lang="en-US"/>
          </a:p>
        </p:txBody>
      </p:sp>
      <p:sp>
        <p:nvSpPr>
          <p:cNvPr id="5" name="Footer Placeholder 4"/>
          <p:cNvSpPr>
            <a:spLocks noGrp="1"/>
          </p:cNvSpPr>
          <p:nvPr>
            <p:ph type="ftr" sz="quarter" idx="11"/>
          </p:nvPr>
        </p:nvSpPr>
        <p:spPr>
          <a:xfrm>
            <a:off x="3632200" y="6470704"/>
            <a:ext cx="4426094" cy="27432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C222C68-422E-064E-A620-046794EE9AFE}"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281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8097" y="6470704"/>
            <a:ext cx="1615607" cy="274320"/>
          </a:xfrm>
          <a:prstGeom prst="rect">
            <a:avLst/>
          </a:prstGeom>
        </p:spPr>
        <p:txBody>
          <a:bodyPr/>
          <a:lstStyle/>
          <a:p>
            <a:endParaRPr lang="en-US"/>
          </a:p>
        </p:txBody>
      </p:sp>
      <p:sp>
        <p:nvSpPr>
          <p:cNvPr id="5" name="Footer Placeholder 4"/>
          <p:cNvSpPr>
            <a:spLocks noGrp="1"/>
          </p:cNvSpPr>
          <p:nvPr>
            <p:ph type="ftr" sz="quarter" idx="11"/>
          </p:nvPr>
        </p:nvSpPr>
        <p:spPr>
          <a:xfrm>
            <a:off x="3632200" y="6470704"/>
            <a:ext cx="4426094" cy="27432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1713278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68097" y="6470704"/>
            <a:ext cx="1615607" cy="274320"/>
          </a:xfrm>
          <a:prstGeom prst="rect">
            <a:avLst/>
          </a:prstGeom>
        </p:spPr>
        <p:txBody>
          <a:bodyPr/>
          <a:lstStyle/>
          <a:p>
            <a:endParaRPr lang="en-US"/>
          </a:p>
        </p:txBody>
      </p:sp>
      <p:sp>
        <p:nvSpPr>
          <p:cNvPr id="5" name="Footer Placeholder 4"/>
          <p:cNvSpPr>
            <a:spLocks noGrp="1"/>
          </p:cNvSpPr>
          <p:nvPr>
            <p:ph type="ftr" sz="quarter" idx="11"/>
          </p:nvPr>
        </p:nvSpPr>
        <p:spPr>
          <a:xfrm>
            <a:off x="3632200" y="6470704"/>
            <a:ext cx="4426094" cy="27432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C222C68-422E-064E-A620-046794EE9AFE}"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721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68097" y="6470704"/>
            <a:ext cx="1615607" cy="274320"/>
          </a:xfrm>
          <a:prstGeom prst="rect">
            <a:avLst/>
          </a:prstGeom>
        </p:spPr>
        <p:txBody>
          <a:bodyPr/>
          <a:lstStyle/>
          <a:p>
            <a:endParaRPr lang="en-US"/>
          </a:p>
        </p:txBody>
      </p:sp>
      <p:sp>
        <p:nvSpPr>
          <p:cNvPr id="6" name="Footer Placeholder 5"/>
          <p:cNvSpPr>
            <a:spLocks noGrp="1"/>
          </p:cNvSpPr>
          <p:nvPr>
            <p:ph type="ftr" sz="quarter" idx="11"/>
          </p:nvPr>
        </p:nvSpPr>
        <p:spPr>
          <a:xfrm>
            <a:off x="3632200" y="6470704"/>
            <a:ext cx="4426094" cy="27432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2365132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68097" y="6470704"/>
            <a:ext cx="1615607" cy="274320"/>
          </a:xfrm>
          <a:prstGeom prst="rect">
            <a:avLst/>
          </a:prstGeom>
        </p:spPr>
        <p:txBody>
          <a:bodyPr/>
          <a:lstStyle/>
          <a:p>
            <a:endParaRPr lang="en-US"/>
          </a:p>
        </p:txBody>
      </p:sp>
      <p:sp>
        <p:nvSpPr>
          <p:cNvPr id="8" name="Footer Placeholder 7"/>
          <p:cNvSpPr>
            <a:spLocks noGrp="1"/>
          </p:cNvSpPr>
          <p:nvPr>
            <p:ph type="ftr" sz="quarter" idx="11"/>
          </p:nvPr>
        </p:nvSpPr>
        <p:spPr>
          <a:xfrm>
            <a:off x="3632200" y="6470704"/>
            <a:ext cx="4426094" cy="274320"/>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3580301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68097" y="6470704"/>
            <a:ext cx="1615607" cy="274320"/>
          </a:xfrm>
          <a:prstGeom prst="rect">
            <a:avLst/>
          </a:prstGeom>
        </p:spPr>
        <p:txBody>
          <a:bodyPr/>
          <a:lstStyle/>
          <a:p>
            <a:endParaRPr lang="en-US"/>
          </a:p>
        </p:txBody>
      </p:sp>
      <p:sp>
        <p:nvSpPr>
          <p:cNvPr id="4" name="Footer Placeholder 3"/>
          <p:cNvSpPr>
            <a:spLocks noGrp="1"/>
          </p:cNvSpPr>
          <p:nvPr>
            <p:ph type="ftr" sz="quarter" idx="11"/>
          </p:nvPr>
        </p:nvSpPr>
        <p:spPr>
          <a:xfrm>
            <a:off x="3632200" y="6470704"/>
            <a:ext cx="4426094" cy="274320"/>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1654984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68097" y="6470704"/>
            <a:ext cx="1615607" cy="274320"/>
          </a:xfrm>
          <a:prstGeom prst="rect">
            <a:avLst/>
          </a:prstGeom>
        </p:spPr>
        <p:txBody>
          <a:bodyPr/>
          <a:lstStyle/>
          <a:p>
            <a:endParaRPr lang="en-US"/>
          </a:p>
        </p:txBody>
      </p:sp>
      <p:sp>
        <p:nvSpPr>
          <p:cNvPr id="3" name="Footer Placeholder 2"/>
          <p:cNvSpPr>
            <a:spLocks noGrp="1"/>
          </p:cNvSpPr>
          <p:nvPr>
            <p:ph type="ftr" sz="quarter" idx="11"/>
          </p:nvPr>
        </p:nvSpPr>
        <p:spPr>
          <a:xfrm>
            <a:off x="3632200" y="6470704"/>
            <a:ext cx="4426094" cy="274320"/>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176096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8097" y="6470704"/>
            <a:ext cx="1615607" cy="274320"/>
          </a:xfrm>
          <a:prstGeom prst="rect">
            <a:avLst/>
          </a:prstGeom>
        </p:spPr>
        <p:txBody>
          <a:bodyPr/>
          <a:lstStyle/>
          <a:p>
            <a:endParaRPr lang="en-US"/>
          </a:p>
        </p:txBody>
      </p:sp>
      <p:sp>
        <p:nvSpPr>
          <p:cNvPr id="6" name="Footer Placeholder 5"/>
          <p:cNvSpPr>
            <a:spLocks noGrp="1"/>
          </p:cNvSpPr>
          <p:nvPr>
            <p:ph type="ftr" sz="quarter" idx="11"/>
          </p:nvPr>
        </p:nvSpPr>
        <p:spPr>
          <a:xfrm>
            <a:off x="3632200" y="6470704"/>
            <a:ext cx="4426094" cy="27432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398421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768097" y="6470704"/>
            <a:ext cx="1615607" cy="274320"/>
          </a:xfrm>
          <a:prstGeom prst="rect">
            <a:avLst/>
          </a:prstGeom>
        </p:spPr>
        <p:txBody>
          <a:bodyPr/>
          <a:lstStyle/>
          <a:p>
            <a:endParaRPr lang="en-US"/>
          </a:p>
        </p:txBody>
      </p:sp>
      <p:sp>
        <p:nvSpPr>
          <p:cNvPr id="6" name="Footer Placeholder 5"/>
          <p:cNvSpPr>
            <a:spLocks noGrp="1"/>
          </p:cNvSpPr>
          <p:nvPr>
            <p:ph type="ftr" sz="quarter" idx="11"/>
          </p:nvPr>
        </p:nvSpPr>
        <p:spPr>
          <a:xfrm>
            <a:off x="3632200" y="6470704"/>
            <a:ext cx="4426094" cy="27432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C222C68-422E-064E-A620-046794EE9AFE}"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492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8097" y="6470704"/>
            <a:ext cx="1615607" cy="274320"/>
          </a:xfrm>
          <a:prstGeom prst="rect">
            <a:avLst/>
          </a:prstGeom>
        </p:spPr>
        <p:txBody>
          <a:bodyPr/>
          <a:lstStyle/>
          <a:p>
            <a:endParaRPr lang="en-US"/>
          </a:p>
        </p:txBody>
      </p:sp>
      <p:sp>
        <p:nvSpPr>
          <p:cNvPr id="5" name="Footer Placeholder 4"/>
          <p:cNvSpPr>
            <a:spLocks noGrp="1"/>
          </p:cNvSpPr>
          <p:nvPr>
            <p:ph type="ftr" sz="quarter" idx="11"/>
          </p:nvPr>
        </p:nvSpPr>
        <p:spPr>
          <a:xfrm>
            <a:off x="3632200" y="6470704"/>
            <a:ext cx="4426094" cy="27432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C222C68-422E-064E-A620-046794EE9AFE}" type="slidenum">
              <a:rPr lang="en-US" smtClean="0"/>
              <a:t>‹#›</a:t>
            </a:fld>
            <a:endParaRPr lang="en-US"/>
          </a:p>
        </p:txBody>
      </p:sp>
    </p:spTree>
    <p:extLst>
      <p:ext uri="{BB962C8B-B14F-4D97-AF65-F5344CB8AC3E}">
        <p14:creationId xmlns:p14="http://schemas.microsoft.com/office/powerpoint/2010/main" val="3389418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8097" y="6470704"/>
            <a:ext cx="1615607" cy="274320"/>
          </a:xfrm>
          <a:prstGeom prst="rect">
            <a:avLst/>
          </a:prstGeom>
        </p:spPr>
        <p:txBody>
          <a:bodyPr/>
          <a:lstStyle/>
          <a:p>
            <a:endParaRPr lang="en-US"/>
          </a:p>
        </p:txBody>
      </p:sp>
      <p:sp>
        <p:nvSpPr>
          <p:cNvPr id="5" name="Footer Placeholder 4"/>
          <p:cNvSpPr>
            <a:spLocks noGrp="1"/>
          </p:cNvSpPr>
          <p:nvPr>
            <p:ph type="ftr" sz="quarter" idx="11"/>
          </p:nvPr>
        </p:nvSpPr>
        <p:spPr>
          <a:xfrm>
            <a:off x="3632200" y="6470704"/>
            <a:ext cx="4426094" cy="274320"/>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C222C68-422E-064E-A620-046794EE9AFE}"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379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800" y="0"/>
            <a:ext cx="7290054"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89800" y="1659835"/>
            <a:ext cx="7290055" cy="4023360"/>
          </a:xfrm>
          <a:prstGeom prst="rect">
            <a:avLst/>
          </a:prstGeom>
        </p:spPr>
        <p:txBody>
          <a:bodyPr vert="horz" lIns="45720" tIns="45720" rIns="4572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04470" y="6583680"/>
            <a:ext cx="439530" cy="274320"/>
          </a:xfrm>
          <a:prstGeom prst="rect">
            <a:avLst/>
          </a:prstGeom>
        </p:spPr>
        <p:txBody>
          <a:bodyPr vert="horz" lIns="91440" tIns="45720" rIns="91440" bIns="45720" rtlCol="0" anchor="ctr"/>
          <a:lstStyle>
            <a:lvl1pPr algn="l">
              <a:defRPr sz="1400">
                <a:solidFill>
                  <a:schemeClr val="tx1">
                    <a:lumMod val="95000"/>
                    <a:lumOff val="5000"/>
                  </a:schemeClr>
                </a:solidFill>
                <a:latin typeface="+mj-lt"/>
              </a:defRPr>
            </a:lvl1pPr>
          </a:lstStyle>
          <a:p>
            <a:fld id="{7C222C68-422E-064E-A620-046794EE9AFE}" type="slidenum">
              <a:rPr lang="en-US" smtClean="0"/>
              <a:pPr/>
              <a:t>‹#›</a:t>
            </a:fld>
            <a:endParaRPr lang="en-US" dirty="0"/>
          </a:p>
        </p:txBody>
      </p:sp>
      <p:cxnSp>
        <p:nvCxnSpPr>
          <p:cNvPr id="7" name="Straight Connector 6"/>
          <p:cNvCxnSpPr/>
          <p:nvPr/>
        </p:nvCxnSpPr>
        <p:spPr>
          <a:xfrm flipV="1">
            <a:off x="283266" y="210098"/>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3384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10.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diagramColors" Target="../diagrams/colors2.xml"/><Relationship Id="rId12" Type="http://schemas.openxmlformats.org/officeDocument/2006/relationships/diagramColors" Target="../diagrams/colors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2.xml"/><Relationship Id="rId11"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50.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9.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image" Target="../media/image28.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88" y="4967012"/>
            <a:ext cx="6200496" cy="1264588"/>
          </a:xfrm>
        </p:spPr>
        <p:txBody>
          <a:bodyPr anchor="ctr">
            <a:noAutofit/>
          </a:bodyPr>
          <a:lstStyle/>
          <a:p>
            <a:r>
              <a:rPr lang="en-US" sz="3200" dirty="0" err="1">
                <a:latin typeface="Times New Roman" panose="02020603050405020304" pitchFamily="18" charset="0"/>
                <a:cs typeface="Times New Roman" panose="02020603050405020304" pitchFamily="18" charset="0"/>
              </a:rPr>
              <a:t>NearField</a:t>
            </a:r>
            <a:r>
              <a:rPr lang="en-US" sz="3200" dirty="0">
                <a:latin typeface="Times New Roman" panose="02020603050405020304" pitchFamily="18" charset="0"/>
                <a:cs typeface="Times New Roman" panose="02020603050405020304" pitchFamily="18" charset="0"/>
              </a:rPr>
              <a:t> Summary and Analysis of the Third AIAA Sonic Boom Workshop Shock-Plume Interaction Case</a:t>
            </a:r>
          </a:p>
        </p:txBody>
      </p:sp>
      <p:sp>
        <p:nvSpPr>
          <p:cNvPr id="3" name="Subtitle 2"/>
          <p:cNvSpPr>
            <a:spLocks noGrp="1"/>
          </p:cNvSpPr>
          <p:nvPr>
            <p:ph type="subTitle" idx="1"/>
          </p:nvPr>
        </p:nvSpPr>
        <p:spPr>
          <a:xfrm>
            <a:off x="6308334" y="5091763"/>
            <a:ext cx="2832678" cy="1264587"/>
          </a:xfrm>
        </p:spPr>
        <p:txBody>
          <a:bodyPr anchor="ctr">
            <a:normAutofit/>
          </a:bodyPr>
          <a:lstStyle/>
          <a:p>
            <a:pPr algn="l"/>
            <a:r>
              <a:rPr lang="en-US" sz="1700" dirty="0">
                <a:latin typeface="Times New Roman" panose="02020603050405020304" pitchFamily="18" charset="0"/>
                <a:cs typeface="Times New Roman" panose="02020603050405020304" pitchFamily="18" charset="0"/>
              </a:rPr>
              <a:t>Melissa Carter &amp; </a:t>
            </a:r>
          </a:p>
          <a:p>
            <a:pPr algn="l"/>
            <a:r>
              <a:rPr lang="en-US" sz="1700" dirty="0">
                <a:latin typeface="Times New Roman" panose="02020603050405020304" pitchFamily="18" charset="0"/>
                <a:cs typeface="Times New Roman" panose="02020603050405020304" pitchFamily="18" charset="0"/>
              </a:rPr>
              <a:t>Michael Park</a:t>
            </a:r>
          </a:p>
          <a:p>
            <a:pPr algn="l"/>
            <a:r>
              <a:rPr lang="en-US" sz="1700" dirty="0">
                <a:latin typeface="Times New Roman" panose="02020603050405020304" pitchFamily="18" charset="0"/>
                <a:cs typeface="Times New Roman" panose="02020603050405020304" pitchFamily="18" charset="0"/>
              </a:rPr>
              <a:t>NASA Langley Research Center </a:t>
            </a:r>
          </a:p>
        </p:txBody>
      </p:sp>
      <p:pic>
        <p:nvPicPr>
          <p:cNvPr id="9" name="Picture 8">
            <a:extLst>
              <a:ext uri="{FF2B5EF4-FFF2-40B4-BE49-F238E27FC236}">
                <a16:creationId xmlns:a16="http://schemas.microsoft.com/office/drawing/2014/main" id="{402DB1A3-68F3-EB4E-B273-A67B76648F2D}"/>
              </a:ext>
            </a:extLst>
          </p:cNvPr>
          <p:cNvPicPr>
            <a:picLocks noChangeAspect="1"/>
          </p:cNvPicPr>
          <p:nvPr/>
        </p:nvPicPr>
        <p:blipFill rotWithShape="1">
          <a:blip r:embed="rId4"/>
          <a:srcRect t="7006" b="4105"/>
          <a:stretch/>
        </p:blipFill>
        <p:spPr>
          <a:xfrm>
            <a:off x="-2987" y="10"/>
            <a:ext cx="9143999" cy="4571990"/>
          </a:xfrm>
          <a:prstGeom prst="rect">
            <a:avLst/>
          </a:prstGeom>
        </p:spPr>
      </p:pic>
      <p:sp>
        <p:nvSpPr>
          <p:cNvPr id="4" name="TextBox 3">
            <a:extLst>
              <a:ext uri="{FF2B5EF4-FFF2-40B4-BE49-F238E27FC236}">
                <a16:creationId xmlns:a16="http://schemas.microsoft.com/office/drawing/2014/main" id="{336761ED-2ED1-3940-92C8-3446DD3F7709}"/>
              </a:ext>
            </a:extLst>
          </p:cNvPr>
          <p:cNvSpPr txBox="1"/>
          <p:nvPr/>
        </p:nvSpPr>
        <p:spPr>
          <a:xfrm>
            <a:off x="2989" y="6476003"/>
            <a:ext cx="9141011" cy="400110"/>
          </a:xfrm>
          <a:prstGeom prst="rect">
            <a:avLst/>
          </a:prstGeom>
          <a:noFill/>
        </p:spPr>
        <p:txBody>
          <a:bodyPr wrap="square" rtlCol="0">
            <a:spAutoFit/>
          </a:bodyPr>
          <a:lstStyle/>
          <a:p>
            <a:pPr>
              <a:spcAft>
                <a:spcPts val="200"/>
              </a:spcAft>
              <a:buClr>
                <a:schemeClr val="accent1"/>
              </a:buClr>
              <a:buSzPct val="100000"/>
            </a:pPr>
            <a:r>
              <a:rPr lang="en-US" sz="1000" dirty="0">
                <a:solidFill>
                  <a:schemeClr val="tx1">
                    <a:lumMod val="95000"/>
                    <a:lumOff val="5000"/>
                  </a:schemeClr>
                </a:solidFill>
                <a:latin typeface="Times New Roman" panose="02020603050405020304" pitchFamily="18" charset="0"/>
                <a:cs typeface="Times New Roman" panose="02020603050405020304" pitchFamily="18" charset="0"/>
              </a:rPr>
              <a:t>Copyright 2021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pic>
        <p:nvPicPr>
          <p:cNvPr id="5" name="Audio 4">
            <a:hlinkClick r:id="" action="ppaction://media"/>
            <a:extLst>
              <a:ext uri="{FF2B5EF4-FFF2-40B4-BE49-F238E27FC236}">
                <a16:creationId xmlns:a16="http://schemas.microsoft.com/office/drawing/2014/main" id="{B5453E7D-1280-024E-810E-1A5DC2F5E8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078418551"/>
      </p:ext>
    </p:extLst>
  </p:cSld>
  <p:clrMapOvr>
    <a:masterClrMapping/>
  </p:clrMapOvr>
  <mc:AlternateContent xmlns:mc="http://schemas.openxmlformats.org/markup-compatibility/2006" xmlns:p14="http://schemas.microsoft.com/office/powerpoint/2010/main">
    <mc:Choice Requires="p14">
      <p:transition spd="slow" p14:dur="2000" advTm="15102"/>
    </mc:Choice>
    <mc:Fallback xmlns="">
      <p:transition spd="slow" advTm="15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0E43B7-93D9-824E-8925-8F2352397E59}"/>
              </a:ext>
            </a:extLst>
          </p:cNvPr>
          <p:cNvSpPr txBox="1"/>
          <p:nvPr/>
        </p:nvSpPr>
        <p:spPr>
          <a:xfrm>
            <a:off x="337158" y="1605031"/>
            <a:ext cx="8454504" cy="3416320"/>
          </a:xfrm>
          <a:prstGeom prst="rect">
            <a:avLst/>
          </a:prstGeom>
          <a:noFill/>
        </p:spPr>
        <p:txBody>
          <a:bodyPr wrap="square" rtlCol="0">
            <a:spAutoFit/>
          </a:bodyPr>
          <a:lstStyle/>
          <a:p>
            <a:r>
              <a:rPr lang="en-US" sz="3600" dirty="0">
                <a:latin typeface="+mj-lt"/>
              </a:rPr>
              <a:t>The objective of the Third Sonic Boom Prediction Workshop was to assess the state of the art for predicting nearfield signatures with Computational Fluid Dynamics (CFD) and propagation codes used to propagate nearfield signatures to the ground.</a:t>
            </a:r>
          </a:p>
        </p:txBody>
      </p:sp>
      <p:sp>
        <p:nvSpPr>
          <p:cNvPr id="9" name="Title 1">
            <a:extLst>
              <a:ext uri="{FF2B5EF4-FFF2-40B4-BE49-F238E27FC236}">
                <a16:creationId xmlns:a16="http://schemas.microsoft.com/office/drawing/2014/main" id="{7180FDAE-B3C3-DA45-879E-641CE8E8A548}"/>
              </a:ext>
            </a:extLst>
          </p:cNvPr>
          <p:cNvSpPr>
            <a:spLocks noGrp="1"/>
          </p:cNvSpPr>
          <p:nvPr>
            <p:ph type="title"/>
          </p:nvPr>
        </p:nvSpPr>
        <p:spPr>
          <a:xfrm>
            <a:off x="337158" y="76574"/>
            <a:ext cx="7886700" cy="1325563"/>
          </a:xfrm>
        </p:spPr>
        <p:txBody>
          <a:bodyPr/>
          <a:lstStyle/>
          <a:p>
            <a:r>
              <a:rPr lang="en-US" dirty="0"/>
              <a:t>Workshop Objective</a:t>
            </a:r>
          </a:p>
        </p:txBody>
      </p:sp>
      <p:sp>
        <p:nvSpPr>
          <p:cNvPr id="10" name="Slide Number Placeholder 1">
            <a:extLst>
              <a:ext uri="{FF2B5EF4-FFF2-40B4-BE49-F238E27FC236}">
                <a16:creationId xmlns:a16="http://schemas.microsoft.com/office/drawing/2014/main" id="{14A306F9-7F29-2A42-ACEA-563C9DCDC21F}"/>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a:t>
            </a:fld>
            <a:endParaRPr lang="en-US" dirty="0"/>
          </a:p>
        </p:txBody>
      </p:sp>
      <p:pic>
        <p:nvPicPr>
          <p:cNvPr id="3" name="Audio 2">
            <a:hlinkClick r:id="" action="ppaction://media"/>
            <a:extLst>
              <a:ext uri="{FF2B5EF4-FFF2-40B4-BE49-F238E27FC236}">
                <a16:creationId xmlns:a16="http://schemas.microsoft.com/office/drawing/2014/main" id="{0078F333-5F12-2646-B257-9323BC386A5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790096732"/>
      </p:ext>
    </p:extLst>
  </p:cSld>
  <p:clrMapOvr>
    <a:masterClrMapping/>
  </p:clrMapOvr>
  <mc:AlternateContent xmlns:mc="http://schemas.openxmlformats.org/markup-compatibility/2006" xmlns:p14="http://schemas.microsoft.com/office/powerpoint/2010/main">
    <mc:Choice Requires="p14">
      <p:transition spd="slow" p14:dur="2000" advTm="14839"/>
    </mc:Choice>
    <mc:Fallback xmlns="">
      <p:transition spd="slow" advTm="14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089CFD6-950C-ED46-B774-76C36CCCFCAE}"/>
              </a:ext>
            </a:extLst>
          </p:cNvPr>
          <p:cNvSpPr>
            <a:spLocks noGrp="1"/>
          </p:cNvSpPr>
          <p:nvPr>
            <p:ph type="title"/>
          </p:nvPr>
        </p:nvSpPr>
        <p:spPr>
          <a:xfrm>
            <a:off x="863295" y="97969"/>
            <a:ext cx="7886700" cy="1325563"/>
          </a:xfrm>
        </p:spPr>
        <p:txBody>
          <a:bodyPr/>
          <a:lstStyle/>
          <a:p>
            <a:r>
              <a:rPr lang="en-US" dirty="0"/>
              <a:t>3</a:t>
            </a:r>
            <a:r>
              <a:rPr lang="en-US" baseline="30000" dirty="0"/>
              <a:t>rd</a:t>
            </a:r>
            <a:r>
              <a:rPr lang="en-US" dirty="0"/>
              <a:t> Workshop: 23 participants</a:t>
            </a:r>
          </a:p>
        </p:txBody>
      </p:sp>
      <p:pic>
        <p:nvPicPr>
          <p:cNvPr id="6" name="Picture 5">
            <a:extLst>
              <a:ext uri="{FF2B5EF4-FFF2-40B4-BE49-F238E27FC236}">
                <a16:creationId xmlns:a16="http://schemas.microsoft.com/office/drawing/2014/main" id="{96057B56-FD8D-A547-8C1D-C026C43153AB}"/>
              </a:ext>
            </a:extLst>
          </p:cNvPr>
          <p:cNvPicPr>
            <a:picLocks noChangeAspect="1"/>
          </p:cNvPicPr>
          <p:nvPr/>
        </p:nvPicPr>
        <p:blipFill rotWithShape="1">
          <a:blip r:embed="rId4"/>
          <a:srcRect/>
          <a:stretch/>
        </p:blipFill>
        <p:spPr>
          <a:xfrm>
            <a:off x="363693" y="1316335"/>
            <a:ext cx="3875486" cy="3328818"/>
          </a:xfrm>
          <a:prstGeom prst="rect">
            <a:avLst/>
          </a:prstGeom>
        </p:spPr>
      </p:pic>
      <p:pic>
        <p:nvPicPr>
          <p:cNvPr id="8" name="Picture 7">
            <a:extLst>
              <a:ext uri="{FF2B5EF4-FFF2-40B4-BE49-F238E27FC236}">
                <a16:creationId xmlns:a16="http://schemas.microsoft.com/office/drawing/2014/main" id="{904ABDEB-5B30-2D4A-8251-48FB56841518}"/>
              </a:ext>
            </a:extLst>
          </p:cNvPr>
          <p:cNvPicPr>
            <a:picLocks noChangeAspect="1"/>
          </p:cNvPicPr>
          <p:nvPr/>
        </p:nvPicPr>
        <p:blipFill rotWithShape="1">
          <a:blip r:embed="rId5"/>
          <a:srcRect t="3100" b="3654"/>
          <a:stretch/>
        </p:blipFill>
        <p:spPr>
          <a:xfrm>
            <a:off x="4622819" y="1316336"/>
            <a:ext cx="4184022" cy="3328818"/>
          </a:xfrm>
          <a:prstGeom prst="rect">
            <a:avLst/>
          </a:prstGeom>
        </p:spPr>
      </p:pic>
      <p:sp>
        <p:nvSpPr>
          <p:cNvPr id="17" name="TextBox 16">
            <a:extLst>
              <a:ext uri="{FF2B5EF4-FFF2-40B4-BE49-F238E27FC236}">
                <a16:creationId xmlns:a16="http://schemas.microsoft.com/office/drawing/2014/main" id="{AA4A0627-DD99-CE4C-8497-E25560A4C378}"/>
              </a:ext>
            </a:extLst>
          </p:cNvPr>
          <p:cNvSpPr txBox="1"/>
          <p:nvPr/>
        </p:nvSpPr>
        <p:spPr>
          <a:xfrm>
            <a:off x="337158" y="5060169"/>
            <a:ext cx="8469683" cy="1477328"/>
          </a:xfrm>
          <a:prstGeom prst="rect">
            <a:avLst/>
          </a:prstGeom>
          <a:noFill/>
        </p:spPr>
        <p:txBody>
          <a:bodyPr wrap="square" numCol="4" spcCol="274320" rtlCol="0">
            <a:spAutoFit/>
          </a:bodyPr>
          <a:lstStyle/>
          <a:p>
            <a:r>
              <a:rPr lang="en-US" dirty="0"/>
              <a:t>ANSYS</a:t>
            </a:r>
          </a:p>
          <a:p>
            <a:r>
              <a:rPr lang="en-US" dirty="0"/>
              <a:t>Boeing</a:t>
            </a:r>
          </a:p>
          <a:p>
            <a:r>
              <a:rPr lang="en-US" dirty="0"/>
              <a:t>Boom Aero</a:t>
            </a:r>
          </a:p>
          <a:p>
            <a:r>
              <a:rPr lang="en-US" dirty="0"/>
              <a:t>DASSAV</a:t>
            </a:r>
          </a:p>
          <a:p>
            <a:r>
              <a:rPr lang="en-US" dirty="0"/>
              <a:t>DLR</a:t>
            </a:r>
          </a:p>
          <a:p>
            <a:r>
              <a:rPr lang="en-US" dirty="0"/>
              <a:t>FAA</a:t>
            </a:r>
          </a:p>
          <a:p>
            <a:r>
              <a:rPr lang="en-US" dirty="0"/>
              <a:t>INRIA</a:t>
            </a:r>
          </a:p>
          <a:p>
            <a:r>
              <a:rPr lang="en-US" dirty="0"/>
              <a:t>JAXA </a:t>
            </a:r>
          </a:p>
          <a:p>
            <a:r>
              <a:rPr lang="en-US" dirty="0"/>
              <a:t>Lockheed Martin</a:t>
            </a:r>
          </a:p>
          <a:p>
            <a:r>
              <a:rPr lang="en-US" dirty="0" err="1"/>
              <a:t>Metacomp</a:t>
            </a:r>
            <a:endParaRPr lang="en-US" dirty="0"/>
          </a:p>
          <a:p>
            <a:r>
              <a:rPr lang="en-US" dirty="0"/>
              <a:t>NASA</a:t>
            </a:r>
          </a:p>
          <a:p>
            <a:r>
              <a:rPr lang="en-US" dirty="0"/>
              <a:t>Northwestern Polytech</a:t>
            </a:r>
          </a:p>
          <a:p>
            <a:r>
              <a:rPr lang="en-US" dirty="0"/>
              <a:t>ONERA	</a:t>
            </a:r>
          </a:p>
          <a:p>
            <a:r>
              <a:rPr lang="en-US" dirty="0"/>
              <a:t>Penn State</a:t>
            </a:r>
          </a:p>
          <a:p>
            <a:r>
              <a:rPr lang="en-US" dirty="0"/>
              <a:t>Siemens</a:t>
            </a:r>
          </a:p>
          <a:p>
            <a:r>
              <a:rPr lang="en-US" dirty="0"/>
              <a:t>Texas A&amp;M</a:t>
            </a:r>
          </a:p>
          <a:p>
            <a:r>
              <a:rPr lang="en-US" dirty="0"/>
              <a:t>Volpe</a:t>
            </a:r>
          </a:p>
        </p:txBody>
      </p:sp>
      <p:sp>
        <p:nvSpPr>
          <p:cNvPr id="13" name="Slide Number Placeholder 1">
            <a:extLst>
              <a:ext uri="{FF2B5EF4-FFF2-40B4-BE49-F238E27FC236}">
                <a16:creationId xmlns:a16="http://schemas.microsoft.com/office/drawing/2014/main" id="{73FFB3A6-FDE3-F84D-BF9A-E98EA2F5F9ED}"/>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3</a:t>
            </a:fld>
            <a:endParaRPr lang="en-US" dirty="0"/>
          </a:p>
        </p:txBody>
      </p:sp>
      <p:pic>
        <p:nvPicPr>
          <p:cNvPr id="2" name="Audio 1">
            <a:hlinkClick r:id="" action="ppaction://media"/>
            <a:extLst>
              <a:ext uri="{FF2B5EF4-FFF2-40B4-BE49-F238E27FC236}">
                <a16:creationId xmlns:a16="http://schemas.microsoft.com/office/drawing/2014/main" id="{387A67FF-0E84-0147-8576-94238E9AF1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326021578"/>
      </p:ext>
    </p:extLst>
  </p:cSld>
  <p:clrMapOvr>
    <a:masterClrMapping/>
  </p:clrMapOvr>
  <mc:AlternateContent xmlns:mc="http://schemas.openxmlformats.org/markup-compatibility/2006" xmlns:p14="http://schemas.microsoft.com/office/powerpoint/2010/main">
    <mc:Choice Requires="p14">
      <p:transition spd="slow" p14:dur="2000" advTm="17681"/>
    </mc:Choice>
    <mc:Fallback xmlns="">
      <p:transition spd="slow" advTm="17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4F5E103-6C48-B843-8374-AC881E9F4EAE}"/>
              </a:ext>
            </a:extLst>
          </p:cNvPr>
          <p:cNvSpPr>
            <a:spLocks noGrp="1"/>
          </p:cNvSpPr>
          <p:nvPr>
            <p:ph type="title"/>
          </p:nvPr>
        </p:nvSpPr>
        <p:spPr>
          <a:xfrm>
            <a:off x="-325506" y="0"/>
            <a:ext cx="7886700" cy="1325563"/>
          </a:xfrm>
        </p:spPr>
        <p:txBody>
          <a:bodyPr>
            <a:normAutofit/>
          </a:bodyPr>
          <a:lstStyle/>
          <a:p>
            <a:pPr algn="ctr"/>
            <a:r>
              <a:rPr lang="en-US" dirty="0">
                <a:latin typeface="Times New Roman" panose="02020603050405020304" pitchFamily="18" charset="0"/>
                <a:cs typeface="Times New Roman" panose="02020603050405020304" pitchFamily="18" charset="0"/>
              </a:rPr>
              <a:t>Workshop Culture</a:t>
            </a:r>
          </a:p>
        </p:txBody>
      </p:sp>
      <p:sp>
        <p:nvSpPr>
          <p:cNvPr id="2" name="Slide Number Placeholder 1">
            <a:extLst>
              <a:ext uri="{FF2B5EF4-FFF2-40B4-BE49-F238E27FC236}">
                <a16:creationId xmlns:a16="http://schemas.microsoft.com/office/drawing/2014/main" id="{6E860DD6-CD1E-544B-A3AF-BDDEFD6A25C7}"/>
              </a:ext>
            </a:extLst>
          </p:cNvPr>
          <p:cNvSpPr>
            <a:spLocks noGrp="1"/>
          </p:cNvSpPr>
          <p:nvPr>
            <p:ph type="sldNum" sz="quarter" idx="12"/>
          </p:nvPr>
        </p:nvSpPr>
        <p:spPr/>
        <p:txBody>
          <a:bodyPr/>
          <a:lstStyle/>
          <a:p>
            <a:fld id="{7C222C68-422E-064E-A620-046794EE9AFE}" type="slidenum">
              <a:rPr lang="en-US" smtClean="0"/>
              <a:t>4</a:t>
            </a:fld>
            <a:endParaRPr lang="en-US" dirty="0"/>
          </a:p>
        </p:txBody>
      </p:sp>
      <p:graphicFrame>
        <p:nvGraphicFramePr>
          <p:cNvPr id="16" name="Content Placeholder 2">
            <a:extLst>
              <a:ext uri="{FF2B5EF4-FFF2-40B4-BE49-F238E27FC236}">
                <a16:creationId xmlns:a16="http://schemas.microsoft.com/office/drawing/2014/main" id="{6E18F5EA-C461-1549-8E38-4EEE8573D800}"/>
              </a:ext>
            </a:extLst>
          </p:cNvPr>
          <p:cNvGraphicFramePr>
            <a:graphicFrameLocks/>
          </p:cNvGraphicFramePr>
          <p:nvPr/>
        </p:nvGraphicFramePr>
        <p:xfrm>
          <a:off x="272503" y="1066899"/>
          <a:ext cx="8598993" cy="5624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id="{DD07CB66-EE6D-1F42-BCA5-B227DBB1CCF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21274192"/>
      </p:ext>
    </p:extLst>
  </p:cSld>
  <p:clrMapOvr>
    <a:masterClrMapping/>
  </p:clrMapOvr>
  <mc:AlternateContent xmlns:mc="http://schemas.openxmlformats.org/markup-compatibility/2006" xmlns:p14="http://schemas.microsoft.com/office/powerpoint/2010/main">
    <mc:Choice Requires="p14">
      <p:transition spd="slow" p14:dur="2000" advTm="18904"/>
    </mc:Choice>
    <mc:Fallback xmlns="">
      <p:transition spd="slow" advTm="18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0973CEA-789B-7F4B-94AA-25277A42A4DB}"/>
              </a:ext>
            </a:extLst>
          </p:cNvPr>
          <p:cNvPicPr>
            <a:picLocks noChangeAspect="1"/>
          </p:cNvPicPr>
          <p:nvPr/>
        </p:nvPicPr>
        <p:blipFill rotWithShape="1">
          <a:blip r:embed="rId4"/>
          <a:srcRect l="3418" t="-1" r="1882" b="4"/>
          <a:stretch/>
        </p:blipFill>
        <p:spPr>
          <a:xfrm>
            <a:off x="4366260" y="4055652"/>
            <a:ext cx="4777740" cy="2837802"/>
          </a:xfrm>
          <a:prstGeom prst="rect">
            <a:avLst/>
          </a:prstGeom>
        </p:spPr>
      </p:pic>
      <p:sp>
        <p:nvSpPr>
          <p:cNvPr id="14" name="Title 1">
            <a:extLst>
              <a:ext uri="{FF2B5EF4-FFF2-40B4-BE49-F238E27FC236}">
                <a16:creationId xmlns:a16="http://schemas.microsoft.com/office/drawing/2014/main" id="{0EA97399-9EAD-7845-8A3F-6F0686A2E80F}"/>
              </a:ext>
            </a:extLst>
          </p:cNvPr>
          <p:cNvSpPr>
            <a:spLocks noGrp="1"/>
          </p:cNvSpPr>
          <p:nvPr>
            <p:ph type="title"/>
          </p:nvPr>
        </p:nvSpPr>
        <p:spPr>
          <a:xfrm>
            <a:off x="386644" y="0"/>
            <a:ext cx="6487270" cy="1340590"/>
          </a:xfrm>
        </p:spPr>
        <p:txBody>
          <a:bodyPr>
            <a:normAutofit/>
          </a:bodyPr>
          <a:lstStyle/>
          <a:p>
            <a:r>
              <a:rPr lang="en-US" dirty="0">
                <a:latin typeface="Times New Roman" panose="02020603050405020304" pitchFamily="18" charset="0"/>
                <a:cs typeface="Times New Roman" panose="02020603050405020304" pitchFamily="18" charset="0"/>
              </a:rPr>
              <a:t>Models and Cases</a:t>
            </a:r>
          </a:p>
        </p:txBody>
      </p:sp>
      <p:sp>
        <p:nvSpPr>
          <p:cNvPr id="15" name="Content Placeholder 2">
            <a:extLst>
              <a:ext uri="{FF2B5EF4-FFF2-40B4-BE49-F238E27FC236}">
                <a16:creationId xmlns:a16="http://schemas.microsoft.com/office/drawing/2014/main" id="{6AC7D34F-593F-2C4F-9D46-141D5CA4B65D}"/>
              </a:ext>
            </a:extLst>
          </p:cNvPr>
          <p:cNvSpPr>
            <a:spLocks noGrp="1"/>
          </p:cNvSpPr>
          <p:nvPr>
            <p:ph idx="1"/>
          </p:nvPr>
        </p:nvSpPr>
        <p:spPr>
          <a:xfrm>
            <a:off x="386644" y="1948927"/>
            <a:ext cx="3892748" cy="4023360"/>
          </a:xfrm>
        </p:spPr>
        <p:txBody>
          <a:bodyPr>
            <a:normAutofit/>
          </a:bodyPr>
          <a:lstStyle/>
          <a:p>
            <a:r>
              <a:rPr lang="en-US" sz="2800" dirty="0">
                <a:latin typeface="Times New Roman" panose="02020603050405020304" pitchFamily="18" charset="0"/>
                <a:cs typeface="Times New Roman" panose="02020603050405020304" pitchFamily="18" charset="0"/>
              </a:rPr>
              <a:t>Ames 9’x7’ UPWT Biconvex Plume-Shock Interaction Case</a:t>
            </a:r>
          </a:p>
          <a:p>
            <a:r>
              <a:rPr lang="en-US" sz="2800" dirty="0">
                <a:latin typeface="Times New Roman" panose="02020603050405020304" pitchFamily="18" charset="0"/>
                <a:cs typeface="Times New Roman" panose="02020603050405020304" pitchFamily="18" charset="0"/>
              </a:rPr>
              <a:t>C608, an early X-59 Prototype</a:t>
            </a:r>
          </a:p>
          <a:p>
            <a:r>
              <a:rPr lang="en-US" sz="2800" dirty="0">
                <a:latin typeface="Times New Roman" panose="02020603050405020304" pitchFamily="18" charset="0"/>
                <a:cs typeface="Times New Roman" panose="02020603050405020304" pitchFamily="18" charset="0"/>
              </a:rPr>
              <a:t>IGES and STEP geometry files along with workshop generated grids provided</a:t>
            </a:r>
          </a:p>
          <a:p>
            <a:endParaRPr lang="en-US" dirty="0">
              <a:latin typeface="+mj-lt"/>
            </a:endParaRPr>
          </a:p>
        </p:txBody>
      </p:sp>
      <p:sp>
        <p:nvSpPr>
          <p:cNvPr id="6" name="Slide Number Placeholder 2">
            <a:extLst>
              <a:ext uri="{FF2B5EF4-FFF2-40B4-BE49-F238E27FC236}">
                <a16:creationId xmlns:a16="http://schemas.microsoft.com/office/drawing/2014/main" id="{1E1FDA19-0688-C543-9FB0-D2EDCBEA2B5C}"/>
              </a:ext>
            </a:extLst>
          </p:cNvPr>
          <p:cNvSpPr>
            <a:spLocks noGrp="1"/>
          </p:cNvSpPr>
          <p:nvPr>
            <p:ph type="sldNum" sz="quarter" idx="12"/>
          </p:nvPr>
        </p:nvSpPr>
        <p:spPr/>
        <p:txBody>
          <a:bodyPr/>
          <a:lstStyle/>
          <a:p>
            <a:fld id="{7C222C68-422E-064E-A620-046794EE9AFE}" type="slidenum">
              <a:rPr lang="en-US" smtClean="0">
                <a:solidFill>
                  <a:schemeClr val="bg1"/>
                </a:solidFill>
              </a:rPr>
              <a:t>5</a:t>
            </a:fld>
            <a:endParaRPr lang="en-US" dirty="0">
              <a:solidFill>
                <a:schemeClr val="bg1"/>
              </a:solidFill>
            </a:endParaRPr>
          </a:p>
        </p:txBody>
      </p:sp>
      <p:pic>
        <p:nvPicPr>
          <p:cNvPr id="30" name="Picture 29">
            <a:extLst>
              <a:ext uri="{FF2B5EF4-FFF2-40B4-BE49-F238E27FC236}">
                <a16:creationId xmlns:a16="http://schemas.microsoft.com/office/drawing/2014/main" id="{199098A9-67A0-8444-8D5A-4195A3D370C9}"/>
              </a:ext>
            </a:extLst>
          </p:cNvPr>
          <p:cNvPicPr>
            <a:picLocks noChangeAspect="1"/>
          </p:cNvPicPr>
          <p:nvPr/>
        </p:nvPicPr>
        <p:blipFill rotWithShape="1">
          <a:blip r:embed="rId5"/>
          <a:srcRect t="1208" r="-2" b="6827"/>
          <a:stretch/>
        </p:blipFill>
        <p:spPr>
          <a:xfrm>
            <a:off x="4366260" y="1177120"/>
            <a:ext cx="4777740" cy="2932834"/>
          </a:xfrm>
          <a:prstGeom prst="rect">
            <a:avLst/>
          </a:prstGeom>
        </p:spPr>
      </p:pic>
      <p:sp>
        <p:nvSpPr>
          <p:cNvPr id="2" name="TextBox 1">
            <a:extLst>
              <a:ext uri="{FF2B5EF4-FFF2-40B4-BE49-F238E27FC236}">
                <a16:creationId xmlns:a16="http://schemas.microsoft.com/office/drawing/2014/main" id="{8D89C5C1-6270-3142-AF6C-F79903A99D22}"/>
              </a:ext>
            </a:extLst>
          </p:cNvPr>
          <p:cNvSpPr txBox="1"/>
          <p:nvPr/>
        </p:nvSpPr>
        <p:spPr>
          <a:xfrm>
            <a:off x="6194720" y="1177107"/>
            <a:ext cx="1120820" cy="369332"/>
          </a:xfrm>
          <a:prstGeom prst="rect">
            <a:avLst/>
          </a:prstGeom>
          <a:noFill/>
        </p:spPr>
        <p:txBody>
          <a:bodyPr wrap="none" rtlCol="0">
            <a:spAutoFit/>
          </a:bodyPr>
          <a:lstStyle/>
          <a:p>
            <a:r>
              <a:rPr lang="en-US" dirty="0">
                <a:solidFill>
                  <a:schemeClr val="bg1"/>
                </a:solidFill>
              </a:rPr>
              <a:t>Biconvex</a:t>
            </a:r>
          </a:p>
        </p:txBody>
      </p:sp>
      <p:sp>
        <p:nvSpPr>
          <p:cNvPr id="3" name="TextBox 2">
            <a:extLst>
              <a:ext uri="{FF2B5EF4-FFF2-40B4-BE49-F238E27FC236}">
                <a16:creationId xmlns:a16="http://schemas.microsoft.com/office/drawing/2014/main" id="{3F7E5608-0F54-F14E-A7CF-D1A67D364662}"/>
              </a:ext>
            </a:extLst>
          </p:cNvPr>
          <p:cNvSpPr txBox="1"/>
          <p:nvPr/>
        </p:nvSpPr>
        <p:spPr>
          <a:xfrm>
            <a:off x="8188136" y="4243227"/>
            <a:ext cx="736099" cy="369332"/>
          </a:xfrm>
          <a:prstGeom prst="rect">
            <a:avLst/>
          </a:prstGeom>
          <a:noFill/>
        </p:spPr>
        <p:txBody>
          <a:bodyPr wrap="none" rtlCol="0">
            <a:spAutoFit/>
          </a:bodyPr>
          <a:lstStyle/>
          <a:p>
            <a:r>
              <a:rPr lang="en-US" dirty="0">
                <a:solidFill>
                  <a:schemeClr val="bg1"/>
                </a:solidFill>
              </a:rPr>
              <a:t>C608</a:t>
            </a:r>
          </a:p>
        </p:txBody>
      </p:sp>
      <p:pic>
        <p:nvPicPr>
          <p:cNvPr id="4" name="Audio 3">
            <a:hlinkClick r:id="" action="ppaction://media"/>
            <a:extLst>
              <a:ext uri="{FF2B5EF4-FFF2-40B4-BE49-F238E27FC236}">
                <a16:creationId xmlns:a16="http://schemas.microsoft.com/office/drawing/2014/main" id="{17AFCD91-4658-744D-9BB2-D149D16217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807845773"/>
      </p:ext>
    </p:extLst>
  </p:cSld>
  <p:clrMapOvr>
    <a:masterClrMapping/>
  </p:clrMapOvr>
  <mc:AlternateContent xmlns:mc="http://schemas.openxmlformats.org/markup-compatibility/2006" xmlns:p14="http://schemas.microsoft.com/office/powerpoint/2010/main">
    <mc:Choice Requires="p14">
      <p:transition spd="slow" p14:dur="2000" advTm="28105"/>
    </mc:Choice>
    <mc:Fallback xmlns="">
      <p:transition spd="slow" advTm="28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7D1363E-BF5F-B941-88B2-FC5C8584BE44}"/>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6</a:t>
            </a:fld>
            <a:endParaRPr lang="en-US" dirty="0"/>
          </a:p>
        </p:txBody>
      </p:sp>
      <p:sp>
        <p:nvSpPr>
          <p:cNvPr id="4" name="Title 1">
            <a:extLst>
              <a:ext uri="{FF2B5EF4-FFF2-40B4-BE49-F238E27FC236}">
                <a16:creationId xmlns:a16="http://schemas.microsoft.com/office/drawing/2014/main" id="{64699CC1-4614-1C4E-9CCF-B754ABC35475}"/>
              </a:ext>
            </a:extLst>
          </p:cNvPr>
          <p:cNvSpPr>
            <a:spLocks noGrp="1"/>
          </p:cNvSpPr>
          <p:nvPr>
            <p:ph type="title"/>
          </p:nvPr>
        </p:nvSpPr>
        <p:spPr>
          <a:xfrm>
            <a:off x="337160" y="118606"/>
            <a:ext cx="8469680" cy="1340590"/>
          </a:xfrm>
        </p:spPr>
        <p:txBody>
          <a:bodyPr>
            <a:normAutofit/>
          </a:bodyPr>
          <a:lstStyle/>
          <a:p>
            <a:r>
              <a:rPr lang="en-US" dirty="0">
                <a:latin typeface="Times New Roman" panose="02020603050405020304" pitchFamily="18" charset="0"/>
                <a:cs typeface="Times New Roman" panose="02020603050405020304" pitchFamily="18" charset="0"/>
              </a:rPr>
              <a:t>Biconvex computational model</a:t>
            </a:r>
          </a:p>
        </p:txBody>
      </p:sp>
      <p:pic>
        <p:nvPicPr>
          <p:cNvPr id="2" name="Audio 1">
            <a:hlinkClick r:id="" action="ppaction://media"/>
            <a:extLst>
              <a:ext uri="{FF2B5EF4-FFF2-40B4-BE49-F238E27FC236}">
                <a16:creationId xmlns:a16="http://schemas.microsoft.com/office/drawing/2014/main" id="{A37AA4ED-2029-2645-B5F9-6E3EC7ED0D8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grpSp>
        <p:nvGrpSpPr>
          <p:cNvPr id="11" name="Group 10">
            <a:extLst>
              <a:ext uri="{FF2B5EF4-FFF2-40B4-BE49-F238E27FC236}">
                <a16:creationId xmlns:a16="http://schemas.microsoft.com/office/drawing/2014/main" id="{89A970BC-6C76-6A44-A817-F45E96D21992}"/>
              </a:ext>
            </a:extLst>
          </p:cNvPr>
          <p:cNvGrpSpPr/>
          <p:nvPr/>
        </p:nvGrpSpPr>
        <p:grpSpPr>
          <a:xfrm>
            <a:off x="0" y="1504869"/>
            <a:ext cx="9144000" cy="3820063"/>
            <a:chOff x="0" y="1504869"/>
            <a:chExt cx="9144000" cy="3820063"/>
          </a:xfrm>
        </p:grpSpPr>
        <p:pic>
          <p:nvPicPr>
            <p:cNvPr id="5" name="Picture 4">
              <a:extLst>
                <a:ext uri="{FF2B5EF4-FFF2-40B4-BE49-F238E27FC236}">
                  <a16:creationId xmlns:a16="http://schemas.microsoft.com/office/drawing/2014/main" id="{B08C16F6-57EE-564C-AB56-21C8CB9F29B0}"/>
                </a:ext>
              </a:extLst>
            </p:cNvPr>
            <p:cNvPicPr>
              <a:picLocks noChangeAspect="1"/>
            </p:cNvPicPr>
            <p:nvPr/>
          </p:nvPicPr>
          <p:blipFill>
            <a:blip r:embed="rId5"/>
            <a:stretch>
              <a:fillRect/>
            </a:stretch>
          </p:blipFill>
          <p:spPr>
            <a:xfrm>
              <a:off x="0" y="1504869"/>
              <a:ext cx="9144000" cy="3646874"/>
            </a:xfrm>
            <a:prstGeom prst="rect">
              <a:avLst/>
            </a:prstGeom>
          </p:spPr>
        </p:pic>
        <p:cxnSp>
          <p:nvCxnSpPr>
            <p:cNvPr id="7" name="Straight Arrow Connector 6">
              <a:extLst>
                <a:ext uri="{FF2B5EF4-FFF2-40B4-BE49-F238E27FC236}">
                  <a16:creationId xmlns:a16="http://schemas.microsoft.com/office/drawing/2014/main" id="{610BB1A6-6B0B-A24B-BF55-FFF729D2A1D3}"/>
                </a:ext>
              </a:extLst>
            </p:cNvPr>
            <p:cNvCxnSpPr/>
            <p:nvPr/>
          </p:nvCxnSpPr>
          <p:spPr>
            <a:xfrm flipH="1" flipV="1">
              <a:off x="5783580" y="4400550"/>
              <a:ext cx="640080" cy="1657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07CFA7F8-E745-CA4D-AD56-996E9D49600B}"/>
                </a:ext>
              </a:extLst>
            </p:cNvPr>
            <p:cNvSpPr txBox="1"/>
            <p:nvPr/>
          </p:nvSpPr>
          <p:spPr>
            <a:xfrm>
              <a:off x="6349365" y="4400550"/>
              <a:ext cx="1069524" cy="369332"/>
            </a:xfrm>
            <a:prstGeom prst="rect">
              <a:avLst/>
            </a:prstGeom>
            <a:noFill/>
          </p:spPr>
          <p:txBody>
            <a:bodyPr wrap="none" rtlCol="0">
              <a:spAutoFit/>
            </a:bodyPr>
            <a:lstStyle/>
            <a:p>
              <a:r>
                <a:rPr lang="en-US" dirty="0">
                  <a:latin typeface="+mj-lt"/>
                </a:rPr>
                <a:t>Biconvex</a:t>
              </a:r>
            </a:p>
          </p:txBody>
        </p:sp>
        <p:cxnSp>
          <p:nvCxnSpPr>
            <p:cNvPr id="9" name="Straight Arrow Connector 8">
              <a:extLst>
                <a:ext uri="{FF2B5EF4-FFF2-40B4-BE49-F238E27FC236}">
                  <a16:creationId xmlns:a16="http://schemas.microsoft.com/office/drawing/2014/main" id="{0C30C19E-CA88-1D47-B489-02848C8E7A8A}"/>
                </a:ext>
              </a:extLst>
            </p:cNvPr>
            <p:cNvCxnSpPr/>
            <p:nvPr/>
          </p:nvCxnSpPr>
          <p:spPr>
            <a:xfrm flipH="1" flipV="1">
              <a:off x="5524500" y="4974531"/>
              <a:ext cx="640080" cy="1657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F219F40B-BC7D-2D41-8618-26441C26E28D}"/>
                </a:ext>
              </a:extLst>
            </p:cNvPr>
            <p:cNvSpPr txBox="1"/>
            <p:nvPr/>
          </p:nvSpPr>
          <p:spPr>
            <a:xfrm>
              <a:off x="6103620" y="4955600"/>
              <a:ext cx="1184940" cy="369332"/>
            </a:xfrm>
            <a:prstGeom prst="rect">
              <a:avLst/>
            </a:prstGeom>
            <a:noFill/>
          </p:spPr>
          <p:txBody>
            <a:bodyPr wrap="none" rtlCol="0">
              <a:spAutoFit/>
            </a:bodyPr>
            <a:lstStyle/>
            <a:p>
              <a:r>
                <a:rPr lang="en-US" dirty="0">
                  <a:latin typeface="+mj-lt"/>
                </a:rPr>
                <a:t>Nozzle lip</a:t>
              </a:r>
            </a:p>
          </p:txBody>
        </p:sp>
      </p:grpSp>
    </p:spTree>
    <p:extLst>
      <p:ext uri="{BB962C8B-B14F-4D97-AF65-F5344CB8AC3E}">
        <p14:creationId xmlns:p14="http://schemas.microsoft.com/office/powerpoint/2010/main" val="815938138"/>
      </p:ext>
    </p:extLst>
  </p:cSld>
  <p:clrMapOvr>
    <a:masterClrMapping/>
  </p:clrMapOvr>
  <mc:AlternateContent xmlns:mc="http://schemas.openxmlformats.org/markup-compatibility/2006" xmlns:p14="http://schemas.microsoft.com/office/powerpoint/2010/main">
    <mc:Choice Requires="p14">
      <p:transition spd="slow" p14:dur="2000" advTm="30563"/>
    </mc:Choice>
    <mc:Fallback xmlns="">
      <p:transition spd="slow" advTm="30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773" y="0"/>
            <a:ext cx="7911101" cy="1043817"/>
          </a:xfrm>
        </p:spPr>
        <p:txBody>
          <a:bodyPr anchor="ctr">
            <a:noAutofit/>
          </a:bodyPr>
          <a:lstStyle/>
          <a:p>
            <a:r>
              <a:rPr lang="en-US" dirty="0">
                <a:latin typeface="Times New Roman" panose="02020603050405020304" pitchFamily="18" charset="0"/>
                <a:cs typeface="Times New Roman" panose="02020603050405020304" pitchFamily="18" charset="0"/>
              </a:rPr>
              <a:t>Simulation Conditions</a:t>
            </a:r>
          </a:p>
        </p:txBody>
      </p:sp>
      <mc:AlternateContent xmlns:mc="http://schemas.openxmlformats.org/markup-compatibility/2006" xmlns:a14="http://schemas.microsoft.com/office/drawing/2010/main">
        <mc:Choice Requires="a14">
          <p:graphicFrame>
            <p:nvGraphicFramePr>
              <p:cNvPr id="12" name="Content Placeholder 2">
                <a:extLst>
                  <a:ext uri="{FF2B5EF4-FFF2-40B4-BE49-F238E27FC236}">
                    <a16:creationId xmlns:a16="http://schemas.microsoft.com/office/drawing/2014/main" id="{312D3950-0D9E-2A4B-8E07-9381526B1175}"/>
                  </a:ext>
                </a:extLst>
              </p:cNvPr>
              <p:cNvGraphicFramePr>
                <a:graphicFrameLocks noGrp="1"/>
              </p:cNvGraphicFramePr>
              <p:nvPr>
                <p:ph idx="1"/>
                <p:extLst>
                  <p:ext uri="{D42A27DB-BD31-4B8C-83A1-F6EECF244321}">
                    <p14:modId xmlns:p14="http://schemas.microsoft.com/office/powerpoint/2010/main" val="2095150734"/>
                  </p:ext>
                </p:extLst>
              </p:nvPr>
            </p:nvGraphicFramePr>
            <p:xfrm>
              <a:off x="1447800" y="1064577"/>
              <a:ext cx="6248400" cy="56562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Choice>
        <mc:Fallback xmlns="">
          <p:graphicFrame>
            <p:nvGraphicFramePr>
              <p:cNvPr id="12" name="Content Placeholder 2">
                <a:extLst>
                  <a:ext uri="{FF2B5EF4-FFF2-40B4-BE49-F238E27FC236}">
                    <a16:creationId xmlns:a16="http://schemas.microsoft.com/office/drawing/2014/main" id="{312D3950-0D9E-2A4B-8E07-9381526B1175}"/>
                  </a:ext>
                </a:extLst>
              </p:cNvPr>
              <p:cNvGraphicFramePr>
                <a:graphicFrameLocks noGrp="1"/>
              </p:cNvGraphicFramePr>
              <p:nvPr>
                <p:ph idx="1"/>
                <p:extLst>
                  <p:ext uri="{D42A27DB-BD31-4B8C-83A1-F6EECF244321}">
                    <p14:modId xmlns:p14="http://schemas.microsoft.com/office/powerpoint/2010/main" val="2095150734"/>
                  </p:ext>
                </p:extLst>
              </p:nvPr>
            </p:nvGraphicFramePr>
            <p:xfrm>
              <a:off x="1447800" y="1064577"/>
              <a:ext cx="6248400" cy="565626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mc:Fallback>
      </mc:AlternateContent>
      <p:sp>
        <p:nvSpPr>
          <p:cNvPr id="6" name="Slide Number Placeholder 1">
            <a:extLst>
              <a:ext uri="{FF2B5EF4-FFF2-40B4-BE49-F238E27FC236}">
                <a16:creationId xmlns:a16="http://schemas.microsoft.com/office/drawing/2014/main" id="{126C29F8-0EC4-5347-BC62-7781F164772A}"/>
              </a:ext>
            </a:extLst>
          </p:cNvPr>
          <p:cNvSpPr txBox="1">
            <a:spLocks/>
          </p:cNvSpPr>
          <p:nvPr/>
        </p:nvSpPr>
        <p:spPr>
          <a:xfrm>
            <a:off x="8704470" y="6583680"/>
            <a:ext cx="439530" cy="274320"/>
          </a:xfrm>
          <a:prstGeom prst="rect">
            <a:avLst/>
          </a:prstGeom>
        </p:spPr>
        <p:txBody>
          <a:bodyPr vert="horz" lIns="91440" tIns="45720" rIns="91440" bIns="45720" rtlCol="0" anchor="ctr"/>
          <a:lstStyle>
            <a:defPPr>
              <a:defRPr lang="en-US"/>
            </a:defPPr>
            <a:lvl1pPr marL="0" algn="l" defTabSz="914400" rtl="0" eaLnBrk="1" latinLnBrk="0" hangingPunct="1">
              <a:defRPr sz="1400" kern="1200">
                <a:solidFill>
                  <a:schemeClr val="tx1">
                    <a:lumMod val="95000"/>
                    <a:lumOff val="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222C68-422E-064E-A620-046794EE9AFE}" type="slidenum">
              <a:rPr lang="en-US" smtClean="0"/>
              <a:pPr/>
              <a:t>7</a:t>
            </a:fld>
            <a:endParaRPr lang="en-US" dirty="0"/>
          </a:p>
        </p:txBody>
      </p:sp>
      <p:pic>
        <p:nvPicPr>
          <p:cNvPr id="3" name="Audio 2">
            <a:hlinkClick r:id="" action="ppaction://media"/>
            <a:extLst>
              <a:ext uri="{FF2B5EF4-FFF2-40B4-BE49-F238E27FC236}">
                <a16:creationId xmlns:a16="http://schemas.microsoft.com/office/drawing/2014/main" id="{4A4EF0CD-11F8-D947-A48F-072285F520C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890045809"/>
      </p:ext>
    </p:extLst>
  </p:cSld>
  <p:clrMapOvr>
    <a:masterClrMapping/>
  </p:clrMapOvr>
  <mc:AlternateContent xmlns:mc="http://schemas.openxmlformats.org/markup-compatibility/2006" xmlns:p14="http://schemas.microsoft.com/office/powerpoint/2010/main">
    <mc:Choice Requires="p14">
      <p:transition spd="slow" p14:dur="2000" advTm="38635"/>
    </mc:Choice>
    <mc:Fallback xmlns="">
      <p:transition spd="slow" advTm="38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A4DF656-8C2E-7740-9D82-3F72B35E5170}"/>
              </a:ext>
            </a:extLst>
          </p:cNvPr>
          <p:cNvSpPr>
            <a:spLocks noGrp="1"/>
          </p:cNvSpPr>
          <p:nvPr>
            <p:ph type="title"/>
          </p:nvPr>
        </p:nvSpPr>
        <p:spPr>
          <a:xfrm>
            <a:off x="435000" y="303823"/>
            <a:ext cx="4897287" cy="727225"/>
          </a:xfrm>
        </p:spPr>
        <p:txBody>
          <a:bodyPr anchor="ctr">
            <a:noAutofit/>
          </a:bodyPr>
          <a:lstStyle/>
          <a:p>
            <a:r>
              <a:rPr lang="en-US" dirty="0">
                <a:latin typeface="Times New Roman" panose="02020603050405020304" pitchFamily="18" charset="0"/>
                <a:cs typeface="Times New Roman" panose="02020603050405020304" pitchFamily="18" charset="0"/>
              </a:rPr>
              <a:t>Grid Details</a:t>
            </a:r>
          </a:p>
        </p:txBody>
      </p:sp>
      <p:graphicFrame>
        <p:nvGraphicFramePr>
          <p:cNvPr id="14" name="Table 13">
            <a:extLst>
              <a:ext uri="{FF2B5EF4-FFF2-40B4-BE49-F238E27FC236}">
                <a16:creationId xmlns:a16="http://schemas.microsoft.com/office/drawing/2014/main" id="{BE0497EE-0F89-0747-813F-7A331458EDC7}"/>
              </a:ext>
            </a:extLst>
          </p:cNvPr>
          <p:cNvGraphicFramePr>
            <a:graphicFrameLocks noGrp="1"/>
          </p:cNvGraphicFramePr>
          <p:nvPr>
            <p:extLst>
              <p:ext uri="{D42A27DB-BD31-4B8C-83A1-F6EECF244321}">
                <p14:modId xmlns:p14="http://schemas.microsoft.com/office/powerpoint/2010/main" val="3016033895"/>
              </p:ext>
            </p:extLst>
          </p:nvPr>
        </p:nvGraphicFramePr>
        <p:xfrm>
          <a:off x="2708235" y="1677379"/>
          <a:ext cx="3752982" cy="1584960"/>
        </p:xfrm>
        <a:graphic>
          <a:graphicData uri="http://schemas.openxmlformats.org/drawingml/2006/table">
            <a:tbl>
              <a:tblPr firstRow="1" bandRow="1">
                <a:tableStyleId>{21E4AEA4-8DFA-4A89-87EB-49C32662AFE0}</a:tableStyleId>
              </a:tblPr>
              <a:tblGrid>
                <a:gridCol w="860491">
                  <a:extLst>
                    <a:ext uri="{9D8B030D-6E8A-4147-A177-3AD203B41FA5}">
                      <a16:colId xmlns:a16="http://schemas.microsoft.com/office/drawing/2014/main" val="2306660878"/>
                    </a:ext>
                  </a:extLst>
                </a:gridCol>
                <a:gridCol w="1380931">
                  <a:extLst>
                    <a:ext uri="{9D8B030D-6E8A-4147-A177-3AD203B41FA5}">
                      <a16:colId xmlns:a16="http://schemas.microsoft.com/office/drawing/2014/main" val="1422132252"/>
                    </a:ext>
                  </a:extLst>
                </a:gridCol>
                <a:gridCol w="1511560">
                  <a:extLst>
                    <a:ext uri="{9D8B030D-6E8A-4147-A177-3AD203B41FA5}">
                      <a16:colId xmlns:a16="http://schemas.microsoft.com/office/drawing/2014/main" val="875306089"/>
                    </a:ext>
                  </a:extLst>
                </a:gridCol>
              </a:tblGrid>
              <a:tr h="370840">
                <a:tc>
                  <a:txBody>
                    <a:bodyPr/>
                    <a:lstStyle/>
                    <a:p>
                      <a:pPr algn="ctr"/>
                      <a:r>
                        <a:rPr lang="en-US" sz="2000" dirty="0">
                          <a:latin typeface="Times New Roman" panose="02020603050405020304" pitchFamily="18" charset="0"/>
                          <a:cs typeface="Times New Roman" panose="02020603050405020304" pitchFamily="18" charset="0"/>
                        </a:rPr>
                        <a:t>Scale</a:t>
                      </a:r>
                    </a:p>
                  </a:txBody>
                  <a:tcPr/>
                </a:tc>
                <a:tc>
                  <a:txBody>
                    <a:bodyPr/>
                    <a:lstStyle/>
                    <a:p>
                      <a:pPr algn="ctr"/>
                      <a:r>
                        <a:rPr lang="en-US" sz="2000" dirty="0">
                          <a:latin typeface="Times New Roman" panose="02020603050405020304" pitchFamily="18" charset="0"/>
                          <a:cs typeface="Times New Roman" panose="02020603050405020304" pitchFamily="18" charset="0"/>
                        </a:rPr>
                        <a:t>Nodes</a:t>
                      </a:r>
                    </a:p>
                  </a:txBody>
                  <a:tcPr/>
                </a:tc>
                <a:tc>
                  <a:txBody>
                    <a:bodyPr/>
                    <a:lstStyle/>
                    <a:p>
                      <a:pPr algn="ctr"/>
                      <a:r>
                        <a:rPr lang="en-US" sz="2000" dirty="0">
                          <a:latin typeface="Times New Roman" panose="02020603050405020304" pitchFamily="18" charset="0"/>
                          <a:cs typeface="Times New Roman" panose="02020603050405020304" pitchFamily="18" charset="0"/>
                        </a:rPr>
                        <a:t>Tetrahedral</a:t>
                      </a:r>
                    </a:p>
                  </a:txBody>
                  <a:tcPr/>
                </a:tc>
                <a:extLst>
                  <a:ext uri="{0D108BD9-81ED-4DB2-BD59-A6C34878D82A}">
                    <a16:rowId xmlns:a16="http://schemas.microsoft.com/office/drawing/2014/main" val="3018432694"/>
                  </a:ext>
                </a:extLst>
              </a:tr>
              <a:tr h="370840">
                <a:tc>
                  <a:txBody>
                    <a:bodyPr/>
                    <a:lstStyle/>
                    <a:p>
                      <a:pPr algn="ctr"/>
                      <a:r>
                        <a:rPr lang="en-US" sz="2000" dirty="0">
                          <a:latin typeface="Times New Roman" panose="02020603050405020304" pitchFamily="18" charset="0"/>
                          <a:cs typeface="Times New Roman" panose="02020603050405020304" pitchFamily="18" charset="0"/>
                        </a:rPr>
                        <a:t>1.57</a:t>
                      </a:r>
                    </a:p>
                  </a:txBody>
                  <a:tcPr/>
                </a:tc>
                <a:tc>
                  <a:txBody>
                    <a:bodyPr/>
                    <a:lstStyle/>
                    <a:p>
                      <a:pPr algn="ctr"/>
                      <a:r>
                        <a:rPr lang="en-US" sz="2000" dirty="0">
                          <a:latin typeface="Times New Roman" panose="02020603050405020304" pitchFamily="18" charset="0"/>
                          <a:cs typeface="Times New Roman" panose="02020603050405020304" pitchFamily="18" charset="0"/>
                        </a:rPr>
                        <a:t>846,227</a:t>
                      </a:r>
                    </a:p>
                  </a:txBody>
                  <a:tcPr/>
                </a:tc>
                <a:tc>
                  <a:txBody>
                    <a:bodyPr/>
                    <a:lstStyle/>
                    <a:p>
                      <a:pPr algn="ctr"/>
                      <a:r>
                        <a:rPr lang="en-US" sz="2000" dirty="0">
                          <a:latin typeface="Times New Roman" panose="02020603050405020304" pitchFamily="18" charset="0"/>
                          <a:cs typeface="Times New Roman" panose="02020603050405020304" pitchFamily="18" charset="0"/>
                        </a:rPr>
                        <a:t>4,785,786</a:t>
                      </a:r>
                    </a:p>
                  </a:txBody>
                  <a:tcPr/>
                </a:tc>
                <a:extLst>
                  <a:ext uri="{0D108BD9-81ED-4DB2-BD59-A6C34878D82A}">
                    <a16:rowId xmlns:a16="http://schemas.microsoft.com/office/drawing/2014/main" val="1930004821"/>
                  </a:ext>
                </a:extLst>
              </a:tr>
              <a:tr h="370840">
                <a:tc>
                  <a:txBody>
                    <a:bodyPr/>
                    <a:lstStyle/>
                    <a:p>
                      <a:pPr algn="ctr"/>
                      <a:r>
                        <a:rPr lang="en-US" sz="2000" dirty="0">
                          <a:latin typeface="Times New Roman" panose="02020603050405020304" pitchFamily="18" charset="0"/>
                          <a:cs typeface="Times New Roman" panose="02020603050405020304" pitchFamily="18" charset="0"/>
                        </a:rPr>
                        <a:t>1.28</a:t>
                      </a:r>
                    </a:p>
                  </a:txBody>
                  <a:tcPr/>
                </a:tc>
                <a:tc>
                  <a:txBody>
                    <a:bodyPr/>
                    <a:lstStyle/>
                    <a:p>
                      <a:pPr algn="ctr"/>
                      <a:r>
                        <a:rPr lang="en-US" sz="2000" dirty="0">
                          <a:latin typeface="Times New Roman" panose="02020603050405020304" pitchFamily="18" charset="0"/>
                          <a:cs typeface="Times New Roman" panose="02020603050405020304" pitchFamily="18" charset="0"/>
                        </a:rPr>
                        <a:t>1,576,352</a:t>
                      </a:r>
                    </a:p>
                  </a:txBody>
                  <a:tcPr/>
                </a:tc>
                <a:tc>
                  <a:txBody>
                    <a:bodyPr/>
                    <a:lstStyle/>
                    <a:p>
                      <a:pPr algn="ctr"/>
                      <a:r>
                        <a:rPr lang="en-US" sz="2000" dirty="0">
                          <a:latin typeface="Times New Roman" panose="02020603050405020304" pitchFamily="18" charset="0"/>
                          <a:cs typeface="Times New Roman" panose="02020603050405020304" pitchFamily="18" charset="0"/>
                        </a:rPr>
                        <a:t>8,977,516</a:t>
                      </a:r>
                    </a:p>
                  </a:txBody>
                  <a:tcPr/>
                </a:tc>
                <a:extLst>
                  <a:ext uri="{0D108BD9-81ED-4DB2-BD59-A6C34878D82A}">
                    <a16:rowId xmlns:a16="http://schemas.microsoft.com/office/drawing/2014/main" val="2728040683"/>
                  </a:ext>
                </a:extLst>
              </a:tr>
              <a:tr h="370840">
                <a:tc>
                  <a:txBody>
                    <a:bodyPr/>
                    <a:lstStyle/>
                    <a:p>
                      <a:pPr algn="ctr"/>
                      <a:r>
                        <a:rPr lang="en-US" sz="2000" dirty="0">
                          <a:latin typeface="Times New Roman" panose="02020603050405020304" pitchFamily="18" charset="0"/>
                          <a:cs typeface="Times New Roman" panose="02020603050405020304" pitchFamily="18" charset="0"/>
                        </a:rPr>
                        <a:t>1.00</a:t>
                      </a:r>
                    </a:p>
                  </a:txBody>
                  <a:tcPr/>
                </a:tc>
                <a:tc>
                  <a:txBody>
                    <a:bodyPr/>
                    <a:lstStyle/>
                    <a:p>
                      <a:pPr algn="ctr"/>
                      <a:r>
                        <a:rPr lang="en-US" sz="2000" dirty="0">
                          <a:latin typeface="Times New Roman" panose="02020603050405020304" pitchFamily="18" charset="0"/>
                          <a:cs typeface="Times New Roman" panose="02020603050405020304" pitchFamily="18" charset="0"/>
                        </a:rPr>
                        <a:t>3,286,221</a:t>
                      </a:r>
                    </a:p>
                  </a:txBody>
                  <a:tcPr/>
                </a:tc>
                <a:tc>
                  <a:txBody>
                    <a:bodyPr/>
                    <a:lstStyle/>
                    <a:p>
                      <a:pPr algn="ctr"/>
                      <a:r>
                        <a:rPr lang="en-US" sz="2000" dirty="0">
                          <a:latin typeface="Times New Roman" panose="02020603050405020304" pitchFamily="18" charset="0"/>
                          <a:cs typeface="Times New Roman" panose="02020603050405020304" pitchFamily="18" charset="0"/>
                        </a:rPr>
                        <a:t>18,815,990</a:t>
                      </a:r>
                    </a:p>
                  </a:txBody>
                  <a:tcPr/>
                </a:tc>
                <a:extLst>
                  <a:ext uri="{0D108BD9-81ED-4DB2-BD59-A6C34878D82A}">
                    <a16:rowId xmlns:a16="http://schemas.microsoft.com/office/drawing/2014/main" val="3011690097"/>
                  </a:ext>
                </a:extLst>
              </a:tr>
            </a:tbl>
          </a:graphicData>
        </a:graphic>
      </p:graphicFrame>
      <p:graphicFrame>
        <p:nvGraphicFramePr>
          <p:cNvPr id="15" name="Table 14">
            <a:extLst>
              <a:ext uri="{FF2B5EF4-FFF2-40B4-BE49-F238E27FC236}">
                <a16:creationId xmlns:a16="http://schemas.microsoft.com/office/drawing/2014/main" id="{4D750ABF-0764-3945-8583-6AF2E73FDAD2}"/>
              </a:ext>
            </a:extLst>
          </p:cNvPr>
          <p:cNvGraphicFramePr>
            <a:graphicFrameLocks noGrp="1"/>
          </p:cNvGraphicFramePr>
          <p:nvPr>
            <p:extLst>
              <p:ext uri="{D42A27DB-BD31-4B8C-83A1-F6EECF244321}">
                <p14:modId xmlns:p14="http://schemas.microsoft.com/office/powerpoint/2010/main" val="626284834"/>
              </p:ext>
            </p:extLst>
          </p:nvPr>
        </p:nvGraphicFramePr>
        <p:xfrm>
          <a:off x="1330039" y="4636386"/>
          <a:ext cx="6483922" cy="1584960"/>
        </p:xfrm>
        <a:graphic>
          <a:graphicData uri="http://schemas.openxmlformats.org/drawingml/2006/table">
            <a:tbl>
              <a:tblPr firstRow="1" bandRow="1">
                <a:tableStyleId>{F5AB1C69-6EDB-4FF4-983F-18BD219EF322}</a:tableStyleId>
              </a:tblPr>
              <a:tblGrid>
                <a:gridCol w="946219">
                  <a:extLst>
                    <a:ext uri="{9D8B030D-6E8A-4147-A177-3AD203B41FA5}">
                      <a16:colId xmlns:a16="http://schemas.microsoft.com/office/drawing/2014/main" val="1856869024"/>
                    </a:ext>
                  </a:extLst>
                </a:gridCol>
                <a:gridCol w="1329670">
                  <a:extLst>
                    <a:ext uri="{9D8B030D-6E8A-4147-A177-3AD203B41FA5}">
                      <a16:colId xmlns:a16="http://schemas.microsoft.com/office/drawing/2014/main" val="1216806004"/>
                    </a:ext>
                  </a:extLst>
                </a:gridCol>
                <a:gridCol w="1588287">
                  <a:extLst>
                    <a:ext uri="{9D8B030D-6E8A-4147-A177-3AD203B41FA5}">
                      <a16:colId xmlns:a16="http://schemas.microsoft.com/office/drawing/2014/main" val="1409751973"/>
                    </a:ext>
                  </a:extLst>
                </a:gridCol>
                <a:gridCol w="1309873">
                  <a:extLst>
                    <a:ext uri="{9D8B030D-6E8A-4147-A177-3AD203B41FA5}">
                      <a16:colId xmlns:a16="http://schemas.microsoft.com/office/drawing/2014/main" val="3672228015"/>
                    </a:ext>
                  </a:extLst>
                </a:gridCol>
                <a:gridCol w="1309873">
                  <a:extLst>
                    <a:ext uri="{9D8B030D-6E8A-4147-A177-3AD203B41FA5}">
                      <a16:colId xmlns:a16="http://schemas.microsoft.com/office/drawing/2014/main" val="3559488894"/>
                    </a:ext>
                  </a:extLst>
                </a:gridCol>
              </a:tblGrid>
              <a:tr h="370840">
                <a:tc>
                  <a:txBody>
                    <a:bodyPr/>
                    <a:lstStyle/>
                    <a:p>
                      <a:pPr algn="ctr"/>
                      <a:r>
                        <a:rPr lang="en-US" sz="2000" dirty="0">
                          <a:latin typeface="Times New Roman" panose="02020603050405020304" pitchFamily="18" charset="0"/>
                          <a:cs typeface="Times New Roman" panose="02020603050405020304" pitchFamily="18" charset="0"/>
                        </a:rPr>
                        <a:t>Scale</a:t>
                      </a:r>
                    </a:p>
                  </a:txBody>
                  <a:tcPr/>
                </a:tc>
                <a:tc>
                  <a:txBody>
                    <a:bodyPr/>
                    <a:lstStyle/>
                    <a:p>
                      <a:pPr algn="ctr"/>
                      <a:r>
                        <a:rPr lang="en-US" sz="2000" dirty="0">
                          <a:latin typeface="Times New Roman" panose="02020603050405020304" pitchFamily="18" charset="0"/>
                          <a:cs typeface="Times New Roman" panose="02020603050405020304" pitchFamily="18" charset="0"/>
                        </a:rPr>
                        <a:t>Nodes</a:t>
                      </a:r>
                    </a:p>
                  </a:txBody>
                  <a:tcPr/>
                </a:tc>
                <a:tc>
                  <a:txBody>
                    <a:bodyPr/>
                    <a:lstStyle/>
                    <a:p>
                      <a:pPr algn="ctr"/>
                      <a:r>
                        <a:rPr lang="en-US" sz="2000" dirty="0">
                          <a:latin typeface="Times New Roman" panose="02020603050405020304" pitchFamily="18" charset="0"/>
                          <a:cs typeface="Times New Roman" panose="02020603050405020304" pitchFamily="18" charset="0"/>
                        </a:rPr>
                        <a:t>Tetrahedral</a:t>
                      </a:r>
                    </a:p>
                  </a:txBody>
                  <a:tcPr/>
                </a:tc>
                <a:tc>
                  <a:txBody>
                    <a:bodyPr/>
                    <a:lstStyle/>
                    <a:p>
                      <a:pPr algn="ctr"/>
                      <a:r>
                        <a:rPr lang="en-US" sz="2000" dirty="0">
                          <a:latin typeface="Times New Roman" panose="02020603050405020304" pitchFamily="18" charset="0"/>
                          <a:cs typeface="Times New Roman" panose="02020603050405020304" pitchFamily="18" charset="0"/>
                        </a:rPr>
                        <a:t>Prisms</a:t>
                      </a:r>
                    </a:p>
                  </a:txBody>
                  <a:tcPr/>
                </a:tc>
                <a:tc>
                  <a:txBody>
                    <a:bodyPr/>
                    <a:lstStyle/>
                    <a:p>
                      <a:pPr algn="ctr"/>
                      <a:r>
                        <a:rPr lang="en-US" sz="2000" dirty="0">
                          <a:latin typeface="Times New Roman" panose="02020603050405020304" pitchFamily="18" charset="0"/>
                          <a:cs typeface="Times New Roman" panose="02020603050405020304" pitchFamily="18" charset="0"/>
                        </a:rPr>
                        <a:t>Pyramids</a:t>
                      </a:r>
                    </a:p>
                  </a:txBody>
                  <a:tcPr/>
                </a:tc>
                <a:extLst>
                  <a:ext uri="{0D108BD9-81ED-4DB2-BD59-A6C34878D82A}">
                    <a16:rowId xmlns:a16="http://schemas.microsoft.com/office/drawing/2014/main" val="2142820199"/>
                  </a:ext>
                </a:extLst>
              </a:tr>
              <a:tr h="370840">
                <a:tc>
                  <a:txBody>
                    <a:bodyPr/>
                    <a:lstStyle/>
                    <a:p>
                      <a:pPr algn="ctr"/>
                      <a:r>
                        <a:rPr lang="en-US" sz="2000" dirty="0">
                          <a:latin typeface="Times New Roman" panose="02020603050405020304" pitchFamily="18" charset="0"/>
                          <a:cs typeface="Times New Roman" panose="02020603050405020304" pitchFamily="18" charset="0"/>
                        </a:rPr>
                        <a:t>1.57</a:t>
                      </a:r>
                    </a:p>
                  </a:txBody>
                  <a:tcPr/>
                </a:tc>
                <a:tc>
                  <a:txBody>
                    <a:bodyPr/>
                    <a:lstStyle/>
                    <a:p>
                      <a:pPr algn="ctr"/>
                      <a:r>
                        <a:rPr lang="en-US" sz="2000" dirty="0">
                          <a:latin typeface="Times New Roman" panose="02020603050405020304" pitchFamily="18" charset="0"/>
                          <a:cs typeface="Times New Roman" panose="02020603050405020304" pitchFamily="18" charset="0"/>
                        </a:rPr>
                        <a:t>846,227</a:t>
                      </a:r>
                    </a:p>
                  </a:txBody>
                  <a:tcPr/>
                </a:tc>
                <a:tc>
                  <a:txBody>
                    <a:bodyPr/>
                    <a:lstStyle/>
                    <a:p>
                      <a:pPr algn="ctr"/>
                      <a:r>
                        <a:rPr lang="en-US" sz="2000" dirty="0">
                          <a:latin typeface="Times New Roman" panose="02020603050405020304" pitchFamily="18" charset="0"/>
                          <a:cs typeface="Times New Roman" panose="02020603050405020304" pitchFamily="18" charset="0"/>
                        </a:rPr>
                        <a:t>2,825,421</a:t>
                      </a:r>
                    </a:p>
                  </a:txBody>
                  <a:tcPr/>
                </a:tc>
                <a:tc>
                  <a:txBody>
                    <a:bodyPr/>
                    <a:lstStyle/>
                    <a:p>
                      <a:pPr algn="ctr"/>
                      <a:r>
                        <a:rPr lang="en-US" sz="2000" dirty="0">
                          <a:latin typeface="Times New Roman" panose="02020603050405020304" pitchFamily="18" charset="0"/>
                          <a:cs typeface="Times New Roman" panose="02020603050405020304" pitchFamily="18" charset="0"/>
                        </a:rPr>
                        <a:t>650,469</a:t>
                      </a:r>
                    </a:p>
                  </a:txBody>
                  <a:tcPr/>
                </a:tc>
                <a:tc>
                  <a:txBody>
                    <a:bodyPr/>
                    <a:lstStyle/>
                    <a:p>
                      <a:pPr algn="ctr"/>
                      <a:r>
                        <a:rPr lang="en-US" sz="2000" dirty="0">
                          <a:latin typeface="Times New Roman" panose="02020603050405020304" pitchFamily="18" charset="0"/>
                          <a:cs typeface="Times New Roman" panose="02020603050405020304" pitchFamily="18" charset="0"/>
                        </a:rPr>
                        <a:t>4479</a:t>
                      </a:r>
                    </a:p>
                  </a:txBody>
                  <a:tcPr/>
                </a:tc>
                <a:extLst>
                  <a:ext uri="{0D108BD9-81ED-4DB2-BD59-A6C34878D82A}">
                    <a16:rowId xmlns:a16="http://schemas.microsoft.com/office/drawing/2014/main" val="2262653516"/>
                  </a:ext>
                </a:extLst>
              </a:tr>
              <a:tr h="370840">
                <a:tc>
                  <a:txBody>
                    <a:bodyPr/>
                    <a:lstStyle/>
                    <a:p>
                      <a:pPr algn="ctr"/>
                      <a:r>
                        <a:rPr lang="en-US" sz="2000" dirty="0">
                          <a:latin typeface="Times New Roman" panose="02020603050405020304" pitchFamily="18" charset="0"/>
                          <a:cs typeface="Times New Roman" panose="02020603050405020304" pitchFamily="18" charset="0"/>
                        </a:rPr>
                        <a:t>1.28</a:t>
                      </a:r>
                    </a:p>
                  </a:txBody>
                  <a:tcPr/>
                </a:tc>
                <a:tc>
                  <a:txBody>
                    <a:bodyPr/>
                    <a:lstStyle/>
                    <a:p>
                      <a:pPr algn="ctr"/>
                      <a:r>
                        <a:rPr lang="en-US" sz="2000" dirty="0">
                          <a:latin typeface="Times New Roman" panose="02020603050405020304" pitchFamily="18" charset="0"/>
                          <a:cs typeface="Times New Roman" panose="02020603050405020304" pitchFamily="18" charset="0"/>
                        </a:rPr>
                        <a:t>1,576,352</a:t>
                      </a:r>
                    </a:p>
                  </a:txBody>
                  <a:tcPr/>
                </a:tc>
                <a:tc>
                  <a:txBody>
                    <a:bodyPr/>
                    <a:lstStyle/>
                    <a:p>
                      <a:pPr algn="ctr"/>
                      <a:r>
                        <a:rPr lang="en-US" sz="2000" dirty="0">
                          <a:latin typeface="Times New Roman" panose="02020603050405020304" pitchFamily="18" charset="0"/>
                          <a:cs typeface="Times New Roman" panose="02020603050405020304" pitchFamily="18" charset="0"/>
                        </a:rPr>
                        <a:t>5,984,989</a:t>
                      </a:r>
                    </a:p>
                  </a:txBody>
                  <a:tcPr/>
                </a:tc>
                <a:tc>
                  <a:txBody>
                    <a:bodyPr/>
                    <a:lstStyle/>
                    <a:p>
                      <a:pPr algn="ctr"/>
                      <a:r>
                        <a:rPr lang="en-US" sz="2000" dirty="0">
                          <a:latin typeface="Times New Roman" panose="02020603050405020304" pitchFamily="18" charset="0"/>
                          <a:cs typeface="Times New Roman" panose="02020603050405020304" pitchFamily="18" charset="0"/>
                        </a:rPr>
                        <a:t>993,489</a:t>
                      </a:r>
                    </a:p>
                  </a:txBody>
                  <a:tcPr/>
                </a:tc>
                <a:tc>
                  <a:txBody>
                    <a:bodyPr/>
                    <a:lstStyle/>
                    <a:p>
                      <a:pPr algn="ctr"/>
                      <a:r>
                        <a:rPr lang="en-US" sz="2000" dirty="0">
                          <a:latin typeface="Times New Roman" panose="02020603050405020304" pitchFamily="18" charset="0"/>
                          <a:cs typeface="Times New Roman" panose="02020603050405020304" pitchFamily="18" charset="0"/>
                        </a:rPr>
                        <a:t>6030</a:t>
                      </a:r>
                    </a:p>
                  </a:txBody>
                  <a:tcPr/>
                </a:tc>
                <a:extLst>
                  <a:ext uri="{0D108BD9-81ED-4DB2-BD59-A6C34878D82A}">
                    <a16:rowId xmlns:a16="http://schemas.microsoft.com/office/drawing/2014/main" val="3127736103"/>
                  </a:ext>
                </a:extLst>
              </a:tr>
              <a:tr h="370840">
                <a:tc>
                  <a:txBody>
                    <a:bodyPr/>
                    <a:lstStyle/>
                    <a:p>
                      <a:pPr algn="ctr"/>
                      <a:r>
                        <a:rPr lang="en-US" sz="2000" dirty="0">
                          <a:latin typeface="Times New Roman" panose="02020603050405020304" pitchFamily="18" charset="0"/>
                          <a:cs typeface="Times New Roman" panose="02020603050405020304" pitchFamily="18" charset="0"/>
                        </a:rPr>
                        <a:t>1.00</a:t>
                      </a:r>
                    </a:p>
                  </a:txBody>
                  <a:tcPr/>
                </a:tc>
                <a:tc>
                  <a:txBody>
                    <a:bodyPr/>
                    <a:lstStyle/>
                    <a:p>
                      <a:pPr algn="ctr"/>
                      <a:r>
                        <a:rPr lang="en-US" sz="2000" dirty="0">
                          <a:latin typeface="Times New Roman" panose="02020603050405020304" pitchFamily="18" charset="0"/>
                          <a:cs typeface="Times New Roman" panose="02020603050405020304" pitchFamily="18" charset="0"/>
                        </a:rPr>
                        <a:t>3,286,221</a:t>
                      </a:r>
                    </a:p>
                  </a:txBody>
                  <a:tcPr/>
                </a:tc>
                <a:tc>
                  <a:txBody>
                    <a:bodyPr/>
                    <a:lstStyle/>
                    <a:p>
                      <a:pPr algn="ctr"/>
                      <a:r>
                        <a:rPr lang="en-US" sz="2000" dirty="0">
                          <a:latin typeface="Times New Roman" panose="02020603050405020304" pitchFamily="18" charset="0"/>
                          <a:cs typeface="Times New Roman" panose="02020603050405020304" pitchFamily="18" charset="0"/>
                        </a:rPr>
                        <a:t>14,627,534</a:t>
                      </a:r>
                    </a:p>
                  </a:txBody>
                  <a:tcPr/>
                </a:tc>
                <a:tc>
                  <a:txBody>
                    <a:bodyPr/>
                    <a:lstStyle/>
                    <a:p>
                      <a:pPr algn="ctr"/>
                      <a:r>
                        <a:rPr lang="en-US" sz="2000" dirty="0">
                          <a:latin typeface="Times New Roman" panose="02020603050405020304" pitchFamily="18" charset="0"/>
                          <a:cs typeface="Times New Roman" panose="02020603050405020304" pitchFamily="18" charset="0"/>
                        </a:rPr>
                        <a:t>1,388,470</a:t>
                      </a:r>
                    </a:p>
                  </a:txBody>
                  <a:tcPr/>
                </a:tc>
                <a:tc>
                  <a:txBody>
                    <a:bodyPr/>
                    <a:lstStyle/>
                    <a:p>
                      <a:pPr algn="ctr"/>
                      <a:r>
                        <a:rPr lang="en-US" sz="2000" dirty="0">
                          <a:latin typeface="Times New Roman" panose="02020603050405020304" pitchFamily="18" charset="0"/>
                          <a:cs typeface="Times New Roman" panose="02020603050405020304" pitchFamily="18" charset="0"/>
                        </a:rPr>
                        <a:t>11523</a:t>
                      </a:r>
                    </a:p>
                  </a:txBody>
                  <a:tcPr/>
                </a:tc>
                <a:extLst>
                  <a:ext uri="{0D108BD9-81ED-4DB2-BD59-A6C34878D82A}">
                    <a16:rowId xmlns:a16="http://schemas.microsoft.com/office/drawing/2014/main" val="1136853688"/>
                  </a:ext>
                </a:extLst>
              </a:tr>
            </a:tbl>
          </a:graphicData>
        </a:graphic>
      </p:graphicFrame>
      <p:sp>
        <p:nvSpPr>
          <p:cNvPr id="16" name="TextBox 15">
            <a:extLst>
              <a:ext uri="{FF2B5EF4-FFF2-40B4-BE49-F238E27FC236}">
                <a16:creationId xmlns:a16="http://schemas.microsoft.com/office/drawing/2014/main" id="{85C77A96-CDC0-8A40-B7E0-CD103A62D25C}"/>
              </a:ext>
            </a:extLst>
          </p:cNvPr>
          <p:cNvSpPr txBox="1"/>
          <p:nvPr/>
        </p:nvSpPr>
        <p:spPr>
          <a:xfrm>
            <a:off x="2873456" y="1031048"/>
            <a:ext cx="3422540"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Tetrahedral Grids</a:t>
            </a:r>
          </a:p>
        </p:txBody>
      </p:sp>
      <p:sp>
        <p:nvSpPr>
          <p:cNvPr id="17" name="TextBox 16">
            <a:extLst>
              <a:ext uri="{FF2B5EF4-FFF2-40B4-BE49-F238E27FC236}">
                <a16:creationId xmlns:a16="http://schemas.microsoft.com/office/drawing/2014/main" id="{5E917AAE-2EBA-7D4E-8F75-13C4BD3A0358}"/>
              </a:ext>
            </a:extLst>
          </p:cNvPr>
          <p:cNvSpPr txBox="1"/>
          <p:nvPr/>
        </p:nvSpPr>
        <p:spPr>
          <a:xfrm>
            <a:off x="2472609" y="3990055"/>
            <a:ext cx="4224233"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Mixed-Element Grids</a:t>
            </a:r>
          </a:p>
        </p:txBody>
      </p:sp>
      <p:sp>
        <p:nvSpPr>
          <p:cNvPr id="13" name="Slide Number Placeholder 1">
            <a:extLst>
              <a:ext uri="{FF2B5EF4-FFF2-40B4-BE49-F238E27FC236}">
                <a16:creationId xmlns:a16="http://schemas.microsoft.com/office/drawing/2014/main" id="{54517F27-DC23-2043-A129-893A4CD001A2}"/>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8</a:t>
            </a:fld>
            <a:endParaRPr lang="en-US" dirty="0"/>
          </a:p>
        </p:txBody>
      </p:sp>
      <p:pic>
        <p:nvPicPr>
          <p:cNvPr id="2" name="Audio 1">
            <a:hlinkClick r:id="" action="ppaction://media"/>
            <a:extLst>
              <a:ext uri="{FF2B5EF4-FFF2-40B4-BE49-F238E27FC236}">
                <a16:creationId xmlns:a16="http://schemas.microsoft.com/office/drawing/2014/main" id="{FC664C9F-DF56-0944-BC4D-C79773B609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2936660"/>
      </p:ext>
    </p:extLst>
  </p:cSld>
  <p:clrMapOvr>
    <a:masterClrMapping/>
  </p:clrMapOvr>
  <mc:AlternateContent xmlns:mc="http://schemas.openxmlformats.org/markup-compatibility/2006" xmlns:p14="http://schemas.microsoft.com/office/powerpoint/2010/main">
    <mc:Choice Requires="p14">
      <p:transition spd="slow" p14:dur="2000" advTm="16449"/>
    </mc:Choice>
    <mc:Fallback xmlns="">
      <p:transition spd="slow" advTm="16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2807C5-A772-0E4C-8345-065345B1F6A1}"/>
              </a:ext>
            </a:extLst>
          </p:cNvPr>
          <p:cNvPicPr>
            <a:picLocks noChangeAspect="1"/>
          </p:cNvPicPr>
          <p:nvPr/>
        </p:nvPicPr>
        <p:blipFill>
          <a:blip r:embed="rId4"/>
          <a:srcRect/>
          <a:stretch/>
        </p:blipFill>
        <p:spPr>
          <a:xfrm>
            <a:off x="1522534" y="1004875"/>
            <a:ext cx="6431622" cy="5715965"/>
          </a:xfrm>
          <a:prstGeom prst="rect">
            <a:avLst/>
          </a:prstGeom>
          <a:ln>
            <a:solidFill>
              <a:schemeClr val="tx1"/>
            </a:solidFill>
          </a:ln>
        </p:spPr>
      </p:pic>
      <p:sp>
        <p:nvSpPr>
          <p:cNvPr id="4" name="TextBox 3">
            <a:extLst>
              <a:ext uri="{FF2B5EF4-FFF2-40B4-BE49-F238E27FC236}">
                <a16:creationId xmlns:a16="http://schemas.microsoft.com/office/drawing/2014/main" id="{BFE5D705-3DA9-1B45-8084-6711AE4C3C20}"/>
              </a:ext>
            </a:extLst>
          </p:cNvPr>
          <p:cNvSpPr txBox="1"/>
          <p:nvPr/>
        </p:nvSpPr>
        <p:spPr>
          <a:xfrm>
            <a:off x="332690" y="71919"/>
            <a:ext cx="8811310" cy="769441"/>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Grid 100 (fine grid) Tetrahedral</a:t>
            </a:r>
          </a:p>
        </p:txBody>
      </p:sp>
      <p:sp>
        <p:nvSpPr>
          <p:cNvPr id="6" name="Slide Number Placeholder 1">
            <a:extLst>
              <a:ext uri="{FF2B5EF4-FFF2-40B4-BE49-F238E27FC236}">
                <a16:creationId xmlns:a16="http://schemas.microsoft.com/office/drawing/2014/main" id="{0B7D2D0A-9EB4-2E49-8D0B-A97E93B805BB}"/>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9</a:t>
            </a:fld>
            <a:endParaRPr lang="en-US" dirty="0"/>
          </a:p>
        </p:txBody>
      </p:sp>
      <p:sp>
        <p:nvSpPr>
          <p:cNvPr id="2" name="TextBox 1">
            <a:extLst>
              <a:ext uri="{FF2B5EF4-FFF2-40B4-BE49-F238E27FC236}">
                <a16:creationId xmlns:a16="http://schemas.microsoft.com/office/drawing/2014/main" id="{F285E810-F021-7548-96E3-34E49D148916}"/>
              </a:ext>
            </a:extLst>
          </p:cNvPr>
          <p:cNvSpPr txBox="1"/>
          <p:nvPr/>
        </p:nvSpPr>
        <p:spPr>
          <a:xfrm>
            <a:off x="183414" y="4315146"/>
            <a:ext cx="1177612" cy="1200329"/>
          </a:xfrm>
          <a:prstGeom prst="rect">
            <a:avLst/>
          </a:prstGeom>
          <a:noFill/>
        </p:spPr>
        <p:txBody>
          <a:bodyPr wrap="square" rtlCol="0">
            <a:spAutoFit/>
          </a:bodyPr>
          <a:lstStyle/>
          <a:p>
            <a:r>
              <a:rPr lang="en-US" dirty="0"/>
              <a:t>Signature is ~15” below the model</a:t>
            </a:r>
          </a:p>
        </p:txBody>
      </p:sp>
      <p:pic>
        <p:nvPicPr>
          <p:cNvPr id="3" name="Audio 2">
            <a:hlinkClick r:id="" action="ppaction://media"/>
            <a:extLst>
              <a:ext uri="{FF2B5EF4-FFF2-40B4-BE49-F238E27FC236}">
                <a16:creationId xmlns:a16="http://schemas.microsoft.com/office/drawing/2014/main" id="{60F9900E-F3A4-464A-8C1C-B96B4CBFFE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cxnSp>
        <p:nvCxnSpPr>
          <p:cNvPr id="7" name="Straight Connector 6">
            <a:extLst>
              <a:ext uri="{FF2B5EF4-FFF2-40B4-BE49-F238E27FC236}">
                <a16:creationId xmlns:a16="http://schemas.microsoft.com/office/drawing/2014/main" id="{1049FFE1-E1EA-9D43-B9B5-842D02BD0F2E}"/>
              </a:ext>
            </a:extLst>
          </p:cNvPr>
          <p:cNvCxnSpPr>
            <a:cxnSpLocks/>
          </p:cNvCxnSpPr>
          <p:nvPr/>
        </p:nvCxnSpPr>
        <p:spPr>
          <a:xfrm>
            <a:off x="1522534" y="5094579"/>
            <a:ext cx="6431622"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687236"/>
      </p:ext>
    </p:extLst>
  </p:cSld>
  <p:clrMapOvr>
    <a:masterClrMapping/>
  </p:clrMapOvr>
  <mc:AlternateContent xmlns:mc="http://schemas.openxmlformats.org/markup-compatibility/2006" xmlns:p14="http://schemas.microsoft.com/office/powerpoint/2010/main">
    <mc:Choice Requires="p14">
      <p:transition spd="slow" p14:dur="2000" advTm="22407"/>
    </mc:Choice>
    <mc:Fallback xmlns="">
      <p:transition spd="slow" advTm="22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544"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D1851D-EACF-AE4A-9DC9-A41197847785}"/>
              </a:ext>
            </a:extLst>
          </p:cNvPr>
          <p:cNvSpPr>
            <a:spLocks noGrp="1"/>
          </p:cNvSpPr>
          <p:nvPr>
            <p:ph type="title"/>
          </p:nvPr>
        </p:nvSpPr>
        <p:spPr>
          <a:xfrm>
            <a:off x="-102742" y="640080"/>
            <a:ext cx="4201695" cy="3034857"/>
          </a:xfrm>
        </p:spPr>
        <p:txBody>
          <a:bodyPr vert="horz" lIns="91440" tIns="45720" rIns="91440" bIns="45720" rtlCol="0" anchor="b">
            <a:normAutofit/>
          </a:bodyPr>
          <a:lstStyle/>
          <a:p>
            <a:pPr algn="r"/>
            <a:r>
              <a:rPr lang="en-US" kern="1200" cap="all" spc="200" baseline="0" dirty="0" err="1">
                <a:solidFill>
                  <a:srgbClr val="FFFFFF"/>
                </a:solidFill>
                <a:latin typeface="+mj-lt"/>
                <a:ea typeface="+mj-ea"/>
                <a:cs typeface="+mj-cs"/>
              </a:rPr>
              <a:t>BiConvex</a:t>
            </a:r>
            <a:r>
              <a:rPr lang="en-US" kern="1200" cap="all" spc="200" baseline="0" dirty="0">
                <a:solidFill>
                  <a:srgbClr val="FFFFFF"/>
                </a:solidFill>
                <a:latin typeface="+mj-lt"/>
                <a:ea typeface="+mj-ea"/>
                <a:cs typeface="+mj-cs"/>
              </a:rPr>
              <a:t> Submissions</a:t>
            </a:r>
          </a:p>
        </p:txBody>
      </p:sp>
      <p:cxnSp>
        <p:nvCxnSpPr>
          <p:cNvPr id="20" name="Straight Connector 19">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009" y="3765314"/>
            <a:ext cx="294894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A13B37C-45DB-B844-A513-1037D0C067BF}"/>
              </a:ext>
            </a:extLst>
          </p:cNvPr>
          <p:cNvPicPr>
            <a:picLocks noChangeAspect="1"/>
          </p:cNvPicPr>
          <p:nvPr/>
        </p:nvPicPr>
        <p:blipFill rotWithShape="1">
          <a:blip r:embed="rId4"/>
          <a:srcRect l="54060" t="5200" r="1964" b="5200"/>
          <a:stretch/>
        </p:blipFill>
        <p:spPr>
          <a:xfrm>
            <a:off x="4107905" y="0"/>
            <a:ext cx="5042591" cy="6858000"/>
          </a:xfrm>
          <a:prstGeom prst="rect">
            <a:avLst/>
          </a:prstGeom>
        </p:spPr>
      </p:pic>
      <p:sp>
        <p:nvSpPr>
          <p:cNvPr id="11" name="Slide Number Placeholder 2">
            <a:extLst>
              <a:ext uri="{FF2B5EF4-FFF2-40B4-BE49-F238E27FC236}">
                <a16:creationId xmlns:a16="http://schemas.microsoft.com/office/drawing/2014/main" id="{04521018-1D94-8349-968E-500EA37EC5E8}"/>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solidFill>
                  <a:schemeClr val="bg1"/>
                </a:solidFill>
              </a:rPr>
              <a:t>10</a:t>
            </a:fld>
            <a:endParaRPr lang="en-US" dirty="0">
              <a:solidFill>
                <a:schemeClr val="bg1"/>
              </a:solidFill>
            </a:endParaRPr>
          </a:p>
        </p:txBody>
      </p:sp>
      <p:pic>
        <p:nvPicPr>
          <p:cNvPr id="3" name="Audio 2">
            <a:hlinkClick r:id="" action="ppaction://media"/>
            <a:extLst>
              <a:ext uri="{FF2B5EF4-FFF2-40B4-BE49-F238E27FC236}">
                <a16:creationId xmlns:a16="http://schemas.microsoft.com/office/drawing/2014/main" id="{57AB8B3B-3D1C-1C4F-AB06-6D31D1BEBC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898235566"/>
      </p:ext>
    </p:extLst>
  </p:cSld>
  <p:clrMapOvr>
    <a:masterClrMapping/>
  </p:clrMapOvr>
  <mc:AlternateContent xmlns:mc="http://schemas.openxmlformats.org/markup-compatibility/2006" xmlns:p14="http://schemas.microsoft.com/office/powerpoint/2010/main">
    <mc:Choice Requires="p14">
      <p:transition spd="slow" p14:dur="2000" advTm="4416"/>
    </mc:Choice>
    <mc:Fallback xmlns="">
      <p:transition spd="slow" advTm="4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0B037A-C535-594E-9039-CE6574E2D27F}"/>
              </a:ext>
            </a:extLst>
          </p:cNvPr>
          <p:cNvPicPr>
            <a:picLocks noChangeAspect="1"/>
          </p:cNvPicPr>
          <p:nvPr/>
        </p:nvPicPr>
        <p:blipFill rotWithShape="1">
          <a:blip r:embed="rId4"/>
          <a:srcRect r="194"/>
          <a:stretch/>
        </p:blipFill>
        <p:spPr>
          <a:xfrm>
            <a:off x="2542175" y="974035"/>
            <a:ext cx="6601825" cy="5883965"/>
          </a:xfrm>
          <a:prstGeom prst="rect">
            <a:avLst/>
          </a:prstGeom>
        </p:spPr>
      </p:pic>
      <p:sp>
        <p:nvSpPr>
          <p:cNvPr id="7" name="TextBox 6">
            <a:extLst>
              <a:ext uri="{FF2B5EF4-FFF2-40B4-BE49-F238E27FC236}">
                <a16:creationId xmlns:a16="http://schemas.microsoft.com/office/drawing/2014/main" id="{5E418645-018F-2842-A823-A6E65CF7098F}"/>
              </a:ext>
            </a:extLst>
          </p:cNvPr>
          <p:cNvSpPr txBox="1"/>
          <p:nvPr/>
        </p:nvSpPr>
        <p:spPr>
          <a:xfrm>
            <a:off x="298174" y="1221996"/>
            <a:ext cx="2244001" cy="569386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Grid 100</a:t>
            </a:r>
          </a:p>
          <a:p>
            <a:r>
              <a:rPr lang="en-US" sz="2800" dirty="0">
                <a:latin typeface="Times New Roman" panose="02020603050405020304" pitchFamily="18" charset="0"/>
                <a:cs typeface="Times New Roman" panose="02020603050405020304" pitchFamily="18" charset="0"/>
              </a:rPr>
              <a:t>Tetrahedral</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USM3D</a:t>
            </a:r>
          </a:p>
          <a:p>
            <a:r>
              <a:rPr lang="en-US" sz="2800" dirty="0">
                <a:latin typeface="Times New Roman" panose="02020603050405020304" pitchFamily="18" charset="0"/>
                <a:cs typeface="Times New Roman" panose="02020603050405020304" pitchFamily="18" charset="0"/>
              </a:rPr>
              <a:t>Production</a:t>
            </a:r>
          </a:p>
          <a:p>
            <a:r>
              <a:rPr lang="en-US" sz="2800" dirty="0">
                <a:latin typeface="Times New Roman" panose="02020603050405020304" pitchFamily="18" charset="0"/>
                <a:cs typeface="Times New Roman" panose="02020603050405020304" pitchFamily="18" charset="0"/>
              </a:rPr>
              <a:t>code</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dp/p</a:t>
            </a:r>
            <a:r>
              <a:rPr lang="en-US" sz="2800" baseline="-25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which is the pressure disturbance normalized by freestream pressure</a:t>
            </a:r>
          </a:p>
        </p:txBody>
      </p:sp>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FB1C046D-15FB-DF4C-B161-C6120E269B95}"/>
                  </a:ext>
                </a:extLst>
              </p:cNvPr>
              <p:cNvSpPr>
                <a:spLocks noGrp="1"/>
              </p:cNvSpPr>
              <p:nvPr>
                <p:ph type="title"/>
              </p:nvPr>
            </p:nvSpPr>
            <p:spPr>
              <a:xfrm>
                <a:off x="298174" y="54198"/>
                <a:ext cx="5675243" cy="1043817"/>
              </a:xfrm>
            </p:spPr>
            <p:txBody>
              <a:bodyPr anchor="ctr">
                <a:normAutofit/>
              </a:bodyPr>
              <a:lstStyle/>
              <a:p>
                <a:r>
                  <a:rPr lang="en-US" dirty="0">
                    <a:latin typeface="Times New Roman" panose="02020603050405020304" pitchFamily="18" charset="0"/>
                    <a:cs typeface="Times New Roman" panose="02020603050405020304" pitchFamily="18" charset="0"/>
                  </a:rPr>
                  <a:t>BiConvex </a:t>
                </a:r>
                <a14:m>
                  <m:oMath xmlns:m="http://schemas.openxmlformats.org/officeDocument/2006/math">
                    <m:f>
                      <m:fPr>
                        <m:type m:val="lin"/>
                        <m:ctrlPr>
                          <a:rPr lang="en-US" b="0" i="1" smtClean="0">
                            <a:latin typeface="Cambria Math" panose="02040503050406030204" pitchFamily="18" charset="0"/>
                            <a:cs typeface="Times New Roman" panose="02020603050405020304" pitchFamily="18" charset="0"/>
                          </a:rPr>
                        </m:ctrlPr>
                      </m:fPr>
                      <m:num>
                        <m:r>
                          <m:rPr>
                            <m:sty m:val="p"/>
                          </m:rPr>
                          <a:rPr lang="en-US" b="0" i="0" cap="none" smtClean="0">
                            <a:latin typeface="Cambria Math" panose="02040503050406030204" pitchFamily="18" charset="0"/>
                            <a:ea typeface="Cambria Math" panose="02040503050406030204" pitchFamily="18" charset="0"/>
                            <a:cs typeface="Times New Roman" panose="02020603050405020304" pitchFamily="18" charset="0"/>
                          </a:rPr>
                          <m:t>dp</m:t>
                        </m:r>
                      </m:num>
                      <m:den>
                        <m:sSub>
                          <m:sSubPr>
                            <m:ctrlPr>
                              <a:rPr lang="en-US" b="0" i="1" smtClean="0">
                                <a:latin typeface="Cambria Math" panose="02040503050406030204" pitchFamily="18" charset="0"/>
                                <a:cs typeface="Times New Roman" panose="02020603050405020304" pitchFamily="18" charset="0"/>
                              </a:rPr>
                            </m:ctrlPr>
                          </m:sSubPr>
                          <m:e>
                            <m:r>
                              <m:rPr>
                                <m:sty m:val="p"/>
                              </m:rPr>
                              <a:rPr lang="en-US" cap="none">
                                <a:latin typeface="Cambria Math" panose="02040503050406030204" pitchFamily="18" charset="0"/>
                                <a:ea typeface="Cambria Math" panose="02040503050406030204" pitchFamily="18" charset="0"/>
                                <a:cs typeface="Times New Roman" panose="02020603050405020304" pitchFamily="18" charset="0"/>
                              </a:rPr>
                              <m:t>p</m:t>
                            </m:r>
                          </m:e>
                          <m:sub>
                            <m:r>
                              <m:rPr>
                                <m:nor/>
                              </m:rPr>
                              <a:rPr lang="en-US" baseline="-25000" dirty="0">
                                <a:latin typeface="Times New Roman" panose="02020603050405020304" pitchFamily="18" charset="0"/>
                                <a:cs typeface="Times New Roman" panose="02020603050405020304" pitchFamily="18" charset="0"/>
                              </a:rPr>
                              <m:t>∞</m:t>
                            </m:r>
                          </m:sub>
                        </m:sSub>
                      </m:den>
                    </m:f>
                  </m:oMath>
                </a14:m>
                <a:endParaRPr lang="en-US" sz="4000" dirty="0">
                  <a:cs typeface="Times New Roman" panose="02020603050405020304" pitchFamily="18" charset="0"/>
                </a:endParaRPr>
              </a:p>
            </p:txBody>
          </p:sp>
        </mc:Choice>
        <mc:Fallback xmlns="">
          <p:sp>
            <p:nvSpPr>
              <p:cNvPr id="4" name="Title 1">
                <a:extLst>
                  <a:ext uri="{FF2B5EF4-FFF2-40B4-BE49-F238E27FC236}">
                    <a16:creationId xmlns:a16="http://schemas.microsoft.com/office/drawing/2014/main" id="{FB1C046D-15FB-DF4C-B161-C6120E269B95}"/>
                  </a:ext>
                </a:extLst>
              </p:cNvPr>
              <p:cNvSpPr>
                <a:spLocks noGrp="1" noRot="1" noChangeAspect="1" noMove="1" noResize="1" noEditPoints="1" noAdjustHandles="1" noChangeArrowheads="1" noChangeShapeType="1" noTextEdit="1"/>
              </p:cNvSpPr>
              <p:nvPr>
                <p:ph type="title"/>
              </p:nvPr>
            </p:nvSpPr>
            <p:spPr>
              <a:xfrm>
                <a:off x="298174" y="54198"/>
                <a:ext cx="5675243" cy="1043817"/>
              </a:xfrm>
              <a:blipFill>
                <a:blip r:embed="rId5"/>
                <a:stretch>
                  <a:fillRect l="-4464" t="-97590" b="-140964"/>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92F2AF95-F840-2645-97E6-09361A40C158}"/>
              </a:ext>
            </a:extLst>
          </p:cNvPr>
          <p:cNvSpPr>
            <a:spLocks noGrp="1"/>
          </p:cNvSpPr>
          <p:nvPr>
            <p:ph type="sldNum" sz="quarter" idx="12"/>
          </p:nvPr>
        </p:nvSpPr>
        <p:spPr/>
        <p:txBody>
          <a:bodyPr/>
          <a:lstStyle/>
          <a:p>
            <a:fld id="{7C222C68-422E-064E-A620-046794EE9AFE}" type="slidenum">
              <a:rPr lang="en-US" smtClean="0"/>
              <a:t>11</a:t>
            </a:fld>
            <a:endParaRPr lang="en-US" dirty="0"/>
          </a:p>
        </p:txBody>
      </p:sp>
      <p:cxnSp>
        <p:nvCxnSpPr>
          <p:cNvPr id="6" name="Straight Connector 5">
            <a:extLst>
              <a:ext uri="{FF2B5EF4-FFF2-40B4-BE49-F238E27FC236}">
                <a16:creationId xmlns:a16="http://schemas.microsoft.com/office/drawing/2014/main" id="{E334F4A1-A18F-294C-92FA-918A90978E7D}"/>
              </a:ext>
            </a:extLst>
          </p:cNvPr>
          <p:cNvCxnSpPr/>
          <p:nvPr/>
        </p:nvCxnSpPr>
        <p:spPr>
          <a:xfrm>
            <a:off x="2542175" y="5106009"/>
            <a:ext cx="6601825"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id="{194D0C88-7C8C-9A42-9DA2-DF11AFE72EB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cxnSp>
        <p:nvCxnSpPr>
          <p:cNvPr id="10" name="Straight Arrow Connector 9">
            <a:extLst>
              <a:ext uri="{FF2B5EF4-FFF2-40B4-BE49-F238E27FC236}">
                <a16:creationId xmlns:a16="http://schemas.microsoft.com/office/drawing/2014/main" id="{CCD379D7-409D-F14D-97D5-546C0FC7F121}"/>
              </a:ext>
            </a:extLst>
          </p:cNvPr>
          <p:cNvCxnSpPr/>
          <p:nvPr/>
        </p:nvCxnSpPr>
        <p:spPr>
          <a:xfrm>
            <a:off x="2811780" y="3383280"/>
            <a:ext cx="0" cy="167449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B36719E-D284-634A-AFBC-34A91C0C218B}"/>
              </a:ext>
            </a:extLst>
          </p:cNvPr>
          <p:cNvSpPr txBox="1"/>
          <p:nvPr/>
        </p:nvSpPr>
        <p:spPr>
          <a:xfrm>
            <a:off x="2748915" y="4134553"/>
            <a:ext cx="657552" cy="369332"/>
          </a:xfrm>
          <a:prstGeom prst="rect">
            <a:avLst/>
          </a:prstGeom>
          <a:noFill/>
        </p:spPr>
        <p:txBody>
          <a:bodyPr wrap="none" rtlCol="0">
            <a:spAutoFit/>
          </a:bodyPr>
          <a:lstStyle/>
          <a:p>
            <a:r>
              <a:rPr lang="en-US" dirty="0">
                <a:latin typeface="+mj-lt"/>
              </a:rPr>
              <a:t>~15"</a:t>
            </a:r>
          </a:p>
        </p:txBody>
      </p:sp>
      <p:sp>
        <p:nvSpPr>
          <p:cNvPr id="12" name="TextBox 11">
            <a:extLst>
              <a:ext uri="{FF2B5EF4-FFF2-40B4-BE49-F238E27FC236}">
                <a16:creationId xmlns:a16="http://schemas.microsoft.com/office/drawing/2014/main" id="{65470455-1A8F-CD4C-A9DF-8D2E813ADA72}"/>
              </a:ext>
            </a:extLst>
          </p:cNvPr>
          <p:cNvSpPr txBox="1"/>
          <p:nvPr/>
        </p:nvSpPr>
        <p:spPr>
          <a:xfrm>
            <a:off x="4424538" y="5149293"/>
            <a:ext cx="723275" cy="646331"/>
          </a:xfrm>
          <a:prstGeom prst="rect">
            <a:avLst/>
          </a:prstGeom>
          <a:noFill/>
        </p:spPr>
        <p:txBody>
          <a:bodyPr wrap="none" rtlCol="0">
            <a:spAutoFit/>
          </a:bodyPr>
          <a:lstStyle/>
          <a:p>
            <a:r>
              <a:rPr lang="en-US" dirty="0">
                <a:latin typeface="+mj-lt"/>
              </a:rPr>
              <a:t>Nose</a:t>
            </a:r>
          </a:p>
          <a:p>
            <a:r>
              <a:rPr lang="en-US" dirty="0">
                <a:latin typeface="+mj-lt"/>
              </a:rPr>
              <a:t>shock</a:t>
            </a:r>
          </a:p>
        </p:txBody>
      </p:sp>
      <p:sp>
        <p:nvSpPr>
          <p:cNvPr id="13" name="TextBox 12">
            <a:extLst>
              <a:ext uri="{FF2B5EF4-FFF2-40B4-BE49-F238E27FC236}">
                <a16:creationId xmlns:a16="http://schemas.microsoft.com/office/drawing/2014/main" id="{C3CAFE10-04DB-0B47-BDC6-31F613C7EA75}"/>
              </a:ext>
            </a:extLst>
          </p:cNvPr>
          <p:cNvSpPr txBox="1"/>
          <p:nvPr/>
        </p:nvSpPr>
        <p:spPr>
          <a:xfrm>
            <a:off x="7366635" y="6135469"/>
            <a:ext cx="1024639" cy="646331"/>
          </a:xfrm>
          <a:prstGeom prst="rect">
            <a:avLst/>
          </a:prstGeom>
          <a:noFill/>
        </p:spPr>
        <p:txBody>
          <a:bodyPr wrap="none" rtlCol="0">
            <a:spAutoFit/>
          </a:bodyPr>
          <a:lstStyle/>
          <a:p>
            <a:r>
              <a:rPr lang="en-US" dirty="0">
                <a:latin typeface="+mj-lt"/>
              </a:rPr>
              <a:t>Nozzle </a:t>
            </a:r>
          </a:p>
          <a:p>
            <a:r>
              <a:rPr lang="en-US" dirty="0">
                <a:latin typeface="+mj-lt"/>
              </a:rPr>
              <a:t>lip shock</a:t>
            </a:r>
          </a:p>
        </p:txBody>
      </p:sp>
      <p:sp>
        <p:nvSpPr>
          <p:cNvPr id="14" name="TextBox 13">
            <a:extLst>
              <a:ext uri="{FF2B5EF4-FFF2-40B4-BE49-F238E27FC236}">
                <a16:creationId xmlns:a16="http://schemas.microsoft.com/office/drawing/2014/main" id="{5303CBD5-7134-EC48-81A3-6811F9C9C833}"/>
              </a:ext>
            </a:extLst>
          </p:cNvPr>
          <p:cNvSpPr txBox="1"/>
          <p:nvPr/>
        </p:nvSpPr>
        <p:spPr>
          <a:xfrm>
            <a:off x="8074476" y="4268114"/>
            <a:ext cx="1069524" cy="646331"/>
          </a:xfrm>
          <a:prstGeom prst="rect">
            <a:avLst/>
          </a:prstGeom>
          <a:noFill/>
        </p:spPr>
        <p:txBody>
          <a:bodyPr wrap="none" rtlCol="0">
            <a:spAutoFit/>
          </a:bodyPr>
          <a:lstStyle/>
          <a:p>
            <a:r>
              <a:rPr lang="en-US" dirty="0">
                <a:latin typeface="+mj-lt"/>
              </a:rPr>
              <a:t>Biconvex</a:t>
            </a:r>
          </a:p>
          <a:p>
            <a:r>
              <a:rPr lang="en-US" dirty="0">
                <a:latin typeface="+mj-lt"/>
              </a:rPr>
              <a:t>shock</a:t>
            </a:r>
          </a:p>
        </p:txBody>
      </p:sp>
      <p:sp>
        <p:nvSpPr>
          <p:cNvPr id="15" name="TextBox 14">
            <a:extLst>
              <a:ext uri="{FF2B5EF4-FFF2-40B4-BE49-F238E27FC236}">
                <a16:creationId xmlns:a16="http://schemas.microsoft.com/office/drawing/2014/main" id="{1352D5F3-A609-7D43-A912-FA6C73586C4F}"/>
              </a:ext>
            </a:extLst>
          </p:cNvPr>
          <p:cNvSpPr txBox="1"/>
          <p:nvPr/>
        </p:nvSpPr>
        <p:spPr>
          <a:xfrm>
            <a:off x="6422631" y="5297574"/>
            <a:ext cx="723275" cy="646331"/>
          </a:xfrm>
          <a:prstGeom prst="rect">
            <a:avLst/>
          </a:prstGeom>
          <a:noFill/>
        </p:spPr>
        <p:txBody>
          <a:bodyPr wrap="none" rtlCol="0">
            <a:spAutoFit/>
          </a:bodyPr>
          <a:lstStyle/>
          <a:p>
            <a:r>
              <a:rPr lang="en-US" dirty="0">
                <a:latin typeface="+mj-lt"/>
              </a:rPr>
              <a:t>Strut</a:t>
            </a:r>
          </a:p>
          <a:p>
            <a:r>
              <a:rPr lang="en-US" dirty="0">
                <a:latin typeface="+mj-lt"/>
              </a:rPr>
              <a:t>shock</a:t>
            </a:r>
          </a:p>
        </p:txBody>
      </p:sp>
    </p:spTree>
    <p:extLst>
      <p:ext uri="{BB962C8B-B14F-4D97-AF65-F5344CB8AC3E}">
        <p14:creationId xmlns:p14="http://schemas.microsoft.com/office/powerpoint/2010/main" val="2147131060"/>
      </p:ext>
    </p:extLst>
  </p:cSld>
  <p:clrMapOvr>
    <a:masterClrMapping/>
  </p:clrMapOvr>
  <mc:AlternateContent xmlns:mc="http://schemas.openxmlformats.org/markup-compatibility/2006" xmlns:p14="http://schemas.microsoft.com/office/powerpoint/2010/main">
    <mc:Choice Requires="p14">
      <p:transition spd="slow" p14:dur="2000" advTm="40651"/>
    </mc:Choice>
    <mc:Fallback xmlns="">
      <p:transition spd="slow" advTm="406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62E923-40AD-1240-8079-89D92E9EBB8C}"/>
              </a:ext>
            </a:extLst>
          </p:cNvPr>
          <p:cNvPicPr>
            <a:picLocks noChangeAspect="1"/>
          </p:cNvPicPr>
          <p:nvPr/>
        </p:nvPicPr>
        <p:blipFill>
          <a:blip r:embed="rId5"/>
          <a:stretch>
            <a:fillRect/>
          </a:stretch>
        </p:blipFill>
        <p:spPr>
          <a:xfrm>
            <a:off x="2630184" y="1074221"/>
            <a:ext cx="6513816" cy="5783779"/>
          </a:xfrm>
          <a:prstGeom prst="rect">
            <a:avLst/>
          </a:prstGeom>
        </p:spPr>
      </p:pic>
      <p:sp>
        <p:nvSpPr>
          <p:cNvPr id="6" name="TextBox 5">
            <a:extLst>
              <a:ext uri="{FF2B5EF4-FFF2-40B4-BE49-F238E27FC236}">
                <a16:creationId xmlns:a16="http://schemas.microsoft.com/office/drawing/2014/main" id="{CC5825C9-77C9-3941-A205-1E374A148CE1}"/>
              </a:ext>
            </a:extLst>
          </p:cNvPr>
          <p:cNvSpPr txBox="1"/>
          <p:nvPr/>
        </p:nvSpPr>
        <p:spPr>
          <a:xfrm>
            <a:off x="298174" y="1221996"/>
            <a:ext cx="1828800" cy="3970318"/>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Grid 100</a:t>
            </a:r>
          </a:p>
          <a:p>
            <a:r>
              <a:rPr lang="en-US" sz="2800" dirty="0">
                <a:latin typeface="Times New Roman" panose="02020603050405020304" pitchFamily="18" charset="0"/>
                <a:cs typeface="Times New Roman" panose="02020603050405020304" pitchFamily="18" charset="0"/>
              </a:rPr>
              <a:t>Tetrahedral</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USM3D</a:t>
            </a:r>
          </a:p>
          <a:p>
            <a:r>
              <a:rPr lang="en-US" sz="2800" dirty="0">
                <a:latin typeface="Times New Roman" panose="02020603050405020304" pitchFamily="18" charset="0"/>
                <a:cs typeface="Times New Roman" panose="02020603050405020304" pitchFamily="18" charset="0"/>
              </a:rPr>
              <a:t>Production</a:t>
            </a:r>
          </a:p>
          <a:p>
            <a:r>
              <a:rPr lang="en-US" sz="2800" dirty="0">
                <a:latin typeface="Times New Roman" panose="02020603050405020304" pitchFamily="18" charset="0"/>
                <a:cs typeface="Times New Roman" panose="02020603050405020304" pitchFamily="18" charset="0"/>
              </a:rPr>
              <a:t>code</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Density gradient</a:t>
            </a:r>
          </a:p>
        </p:txBody>
      </p:sp>
      <p:sp>
        <p:nvSpPr>
          <p:cNvPr id="4" name="Title 1">
            <a:extLst>
              <a:ext uri="{FF2B5EF4-FFF2-40B4-BE49-F238E27FC236}">
                <a16:creationId xmlns:a16="http://schemas.microsoft.com/office/drawing/2014/main" id="{7127517D-73B6-9B44-980C-C852D39101C8}"/>
              </a:ext>
            </a:extLst>
          </p:cNvPr>
          <p:cNvSpPr>
            <a:spLocks noGrp="1"/>
          </p:cNvSpPr>
          <p:nvPr>
            <p:ph type="title"/>
          </p:nvPr>
        </p:nvSpPr>
        <p:spPr>
          <a:xfrm>
            <a:off x="298174" y="95985"/>
            <a:ext cx="8845826" cy="1043817"/>
          </a:xfrm>
        </p:spPr>
        <p:txBody>
          <a:bodyPr anchor="ctr">
            <a:noAutofit/>
          </a:bodyPr>
          <a:lstStyle/>
          <a:p>
            <a:r>
              <a:rPr lang="en-US" dirty="0" err="1">
                <a:latin typeface="Times New Roman" panose="02020603050405020304" pitchFamily="18" charset="0"/>
                <a:cs typeface="Times New Roman" panose="02020603050405020304" pitchFamily="18" charset="0"/>
              </a:rPr>
              <a:t>BiConvex</a:t>
            </a:r>
            <a:r>
              <a:rPr lang="en-US" dirty="0">
                <a:latin typeface="Times New Roman" panose="02020603050405020304" pitchFamily="18" charset="0"/>
                <a:cs typeface="Times New Roman" panose="02020603050405020304" pitchFamily="18" charset="0"/>
              </a:rPr>
              <a:t> density gradient</a:t>
            </a:r>
            <a:endParaRPr lang="en-US" dirty="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9BA8E4F-563D-3647-9ED5-E00C803FDCF2}"/>
              </a:ext>
            </a:extLst>
          </p:cNvPr>
          <p:cNvSpPr>
            <a:spLocks noGrp="1"/>
          </p:cNvSpPr>
          <p:nvPr>
            <p:ph type="sldNum" sz="quarter" idx="12"/>
          </p:nvPr>
        </p:nvSpPr>
        <p:spPr/>
        <p:txBody>
          <a:bodyPr/>
          <a:lstStyle/>
          <a:p>
            <a:fld id="{7C222C68-422E-064E-A620-046794EE9AFE}" type="slidenum">
              <a:rPr lang="en-US" smtClean="0">
                <a:solidFill>
                  <a:schemeClr val="bg1"/>
                </a:solidFill>
              </a:rPr>
              <a:t>12</a:t>
            </a:fld>
            <a:endParaRPr lang="en-US" dirty="0">
              <a:solidFill>
                <a:schemeClr val="bg1"/>
              </a:solidFill>
            </a:endParaRPr>
          </a:p>
        </p:txBody>
      </p:sp>
      <p:pic>
        <p:nvPicPr>
          <p:cNvPr id="7" name="Audio 6">
            <a:hlinkClick r:id="" action="ppaction://media"/>
            <a:extLst>
              <a:ext uri="{FF2B5EF4-FFF2-40B4-BE49-F238E27FC236}">
                <a16:creationId xmlns:a16="http://schemas.microsoft.com/office/drawing/2014/main" id="{4A83D76D-6E89-9748-B542-9608A21E22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548322589"/>
      </p:ext>
    </p:extLst>
  </p:cSld>
  <p:clrMapOvr>
    <a:masterClrMapping/>
  </p:clrMapOvr>
  <mc:AlternateContent xmlns:mc="http://schemas.openxmlformats.org/markup-compatibility/2006" xmlns:p14="http://schemas.microsoft.com/office/powerpoint/2010/main">
    <mc:Choice Requires="p14">
      <p:transition spd="slow" p14:dur="2000" advTm="26015"/>
    </mc:Choice>
    <mc:Fallback xmlns="">
      <p:transition spd="slow" advTm="26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A2BCD-01EF-D842-A705-5FA88E2C8AC6}"/>
              </a:ext>
            </a:extLst>
          </p:cNvPr>
          <p:cNvPicPr>
            <a:picLocks noGrp="1" noChangeAspect="1"/>
          </p:cNvPicPr>
          <p:nvPr>
            <p:ph idx="1"/>
          </p:nvPr>
        </p:nvPicPr>
        <p:blipFill>
          <a:blip r:embed="rId4"/>
          <a:srcRect t="1618" b="1618"/>
          <a:stretch/>
        </p:blipFill>
        <p:spPr>
          <a:xfrm>
            <a:off x="0" y="400692"/>
            <a:ext cx="7504271" cy="6457308"/>
          </a:xfrm>
        </p:spPr>
      </p:pic>
      <p:pic>
        <p:nvPicPr>
          <p:cNvPr id="4" name="Picture 3">
            <a:extLst>
              <a:ext uri="{FF2B5EF4-FFF2-40B4-BE49-F238E27FC236}">
                <a16:creationId xmlns:a16="http://schemas.microsoft.com/office/drawing/2014/main" id="{67EDF0B1-F5E2-3041-8CCC-300F583A2617}"/>
              </a:ext>
            </a:extLst>
          </p:cNvPr>
          <p:cNvPicPr>
            <a:picLocks noChangeAspect="1"/>
          </p:cNvPicPr>
          <p:nvPr/>
        </p:nvPicPr>
        <p:blipFill rotWithShape="1">
          <a:blip r:embed="rId5">
            <a:alphaModFix/>
          </a:blip>
          <a:srcRect l="22186" t="32734" r="20912" b="2351"/>
          <a:stretch/>
        </p:blipFill>
        <p:spPr>
          <a:xfrm>
            <a:off x="7248087" y="0"/>
            <a:ext cx="1895913" cy="1922585"/>
          </a:xfrm>
          <a:prstGeom prst="rect">
            <a:avLst/>
          </a:prstGeom>
        </p:spPr>
      </p:pic>
      <p:sp>
        <p:nvSpPr>
          <p:cNvPr id="6" name="TextBox 5">
            <a:extLst>
              <a:ext uri="{FF2B5EF4-FFF2-40B4-BE49-F238E27FC236}">
                <a16:creationId xmlns:a16="http://schemas.microsoft.com/office/drawing/2014/main" id="{A8A883CF-03A2-7C49-A49D-C83261965090}"/>
              </a:ext>
            </a:extLst>
          </p:cNvPr>
          <p:cNvSpPr txBox="1"/>
          <p:nvPr/>
        </p:nvSpPr>
        <p:spPr>
          <a:xfrm>
            <a:off x="1190283" y="966400"/>
            <a:ext cx="1183307" cy="830997"/>
          </a:xfrm>
          <a:prstGeom prst="rect">
            <a:avLst/>
          </a:prstGeom>
          <a:noFill/>
        </p:spPr>
        <p:txBody>
          <a:bodyPr wrap="square" rtlCol="0">
            <a:spAutoFit/>
          </a:bodyPr>
          <a:lstStyle/>
          <a:p>
            <a:r>
              <a:rPr lang="en-US" sz="2400" dirty="0">
                <a:latin typeface="+mj-lt"/>
              </a:rPr>
              <a:t>PHI=0°</a:t>
            </a:r>
          </a:p>
          <a:p>
            <a:r>
              <a:rPr lang="en-US" sz="2400" dirty="0">
                <a:latin typeface="+mj-lt"/>
              </a:rPr>
              <a:t>N=31</a:t>
            </a:r>
          </a:p>
        </p:txBody>
      </p:sp>
      <p:sp>
        <p:nvSpPr>
          <p:cNvPr id="7" name="Slide Number Placeholder 2">
            <a:extLst>
              <a:ext uri="{FF2B5EF4-FFF2-40B4-BE49-F238E27FC236}">
                <a16:creationId xmlns:a16="http://schemas.microsoft.com/office/drawing/2014/main" id="{C71DD44E-9F17-2241-82F6-2AF0D309FC21}"/>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13</a:t>
            </a:fld>
            <a:endParaRPr lang="en-US" dirty="0"/>
          </a:p>
        </p:txBody>
      </p:sp>
      <p:sp>
        <p:nvSpPr>
          <p:cNvPr id="10" name="Title 1">
            <a:extLst>
              <a:ext uri="{FF2B5EF4-FFF2-40B4-BE49-F238E27FC236}">
                <a16:creationId xmlns:a16="http://schemas.microsoft.com/office/drawing/2014/main" id="{C7FA97F4-7AB8-5E46-B419-0669F7B25816}"/>
              </a:ext>
            </a:extLst>
          </p:cNvPr>
          <p:cNvSpPr txBox="1">
            <a:spLocks/>
          </p:cNvSpPr>
          <p:nvPr/>
        </p:nvSpPr>
        <p:spPr>
          <a:xfrm>
            <a:off x="298174" y="54198"/>
            <a:ext cx="8025961" cy="104381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dirty="0" err="1">
                <a:latin typeface="Times New Roman" panose="02020603050405020304" pitchFamily="18" charset="0"/>
                <a:cs typeface="Times New Roman" panose="02020603050405020304" pitchFamily="18" charset="0"/>
              </a:rPr>
              <a:t>BiConvex</a:t>
            </a:r>
            <a:r>
              <a:rPr lang="en-US" dirty="0">
                <a:latin typeface="Times New Roman" panose="02020603050405020304" pitchFamily="18" charset="0"/>
                <a:cs typeface="Times New Roman" panose="02020603050405020304" pitchFamily="18" charset="0"/>
              </a:rPr>
              <a:t> Fine-Grid</a:t>
            </a:r>
            <a:endParaRPr lang="en-US" sz="4000" dirty="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FE8632CF-A913-4A4B-B065-D97AE58C115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pic>
        <p:nvPicPr>
          <p:cNvPr id="12" name="Picture 11" descr="Diagram&#10;&#10;Description automatically generated">
            <a:extLst>
              <a:ext uri="{FF2B5EF4-FFF2-40B4-BE49-F238E27FC236}">
                <a16:creationId xmlns:a16="http://schemas.microsoft.com/office/drawing/2014/main" id="{342FAA8A-8BC0-7F43-AD63-6CD7D058C3D6}"/>
              </a:ext>
            </a:extLst>
          </p:cNvPr>
          <p:cNvPicPr>
            <a:picLocks noChangeAspect="1"/>
          </p:cNvPicPr>
          <p:nvPr/>
        </p:nvPicPr>
        <p:blipFill rotWithShape="1">
          <a:blip r:embed="rId7"/>
          <a:srcRect t="32417"/>
          <a:stretch/>
        </p:blipFill>
        <p:spPr>
          <a:xfrm>
            <a:off x="5638923" y="3258866"/>
            <a:ext cx="3505077" cy="2101045"/>
          </a:xfrm>
          <a:prstGeom prst="rect">
            <a:avLst/>
          </a:prstGeom>
        </p:spPr>
      </p:pic>
      <p:sp>
        <p:nvSpPr>
          <p:cNvPr id="13" name="TextBox 12">
            <a:extLst>
              <a:ext uri="{FF2B5EF4-FFF2-40B4-BE49-F238E27FC236}">
                <a16:creationId xmlns:a16="http://schemas.microsoft.com/office/drawing/2014/main" id="{336BA97A-FE7F-0C47-941A-5876942A1E54}"/>
              </a:ext>
            </a:extLst>
          </p:cNvPr>
          <p:cNvSpPr txBox="1"/>
          <p:nvPr/>
        </p:nvSpPr>
        <p:spPr>
          <a:xfrm rot="16200000">
            <a:off x="-267654" y="335673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spTree>
    <p:extLst>
      <p:ext uri="{BB962C8B-B14F-4D97-AF65-F5344CB8AC3E}">
        <p14:creationId xmlns:p14="http://schemas.microsoft.com/office/powerpoint/2010/main" val="1940207469"/>
      </p:ext>
    </p:extLst>
  </p:cSld>
  <p:clrMapOvr>
    <a:masterClrMapping/>
  </p:clrMapOvr>
  <mc:AlternateContent xmlns:mc="http://schemas.openxmlformats.org/markup-compatibility/2006" xmlns:p14="http://schemas.microsoft.com/office/powerpoint/2010/main">
    <mc:Choice Requires="p14">
      <p:transition spd="slow" p14:dur="2000" advTm="79744"/>
    </mc:Choice>
    <mc:Fallback xmlns="">
      <p:transition spd="slow" advTm="79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A2BCD-01EF-D842-A705-5FA88E2C8AC6}"/>
              </a:ext>
            </a:extLst>
          </p:cNvPr>
          <p:cNvPicPr>
            <a:picLocks noGrp="1" noChangeAspect="1"/>
          </p:cNvPicPr>
          <p:nvPr>
            <p:ph idx="1"/>
          </p:nvPr>
        </p:nvPicPr>
        <p:blipFill>
          <a:blip r:embed="rId4"/>
          <a:srcRect t="1618" b="1618"/>
          <a:stretch/>
        </p:blipFill>
        <p:spPr>
          <a:xfrm>
            <a:off x="0" y="442873"/>
            <a:ext cx="7455250" cy="6415127"/>
          </a:xfrm>
        </p:spPr>
      </p:pic>
      <p:pic>
        <p:nvPicPr>
          <p:cNvPr id="4" name="Picture 3">
            <a:extLst>
              <a:ext uri="{FF2B5EF4-FFF2-40B4-BE49-F238E27FC236}">
                <a16:creationId xmlns:a16="http://schemas.microsoft.com/office/drawing/2014/main" id="{67EDF0B1-F5E2-3041-8CCC-300F583A2617}"/>
              </a:ext>
            </a:extLst>
          </p:cNvPr>
          <p:cNvPicPr>
            <a:picLocks noChangeAspect="1"/>
          </p:cNvPicPr>
          <p:nvPr/>
        </p:nvPicPr>
        <p:blipFill rotWithShape="1">
          <a:blip r:embed="rId5">
            <a:alphaModFix/>
          </a:blip>
          <a:srcRect l="22186" t="32734" r="20912" b="2351"/>
          <a:stretch/>
        </p:blipFill>
        <p:spPr>
          <a:xfrm>
            <a:off x="7248087" y="0"/>
            <a:ext cx="1895913" cy="1922585"/>
          </a:xfrm>
          <a:prstGeom prst="rect">
            <a:avLst/>
          </a:prstGeom>
        </p:spPr>
      </p:pic>
      <p:sp>
        <p:nvSpPr>
          <p:cNvPr id="7" name="Slide Number Placeholder 2">
            <a:extLst>
              <a:ext uri="{FF2B5EF4-FFF2-40B4-BE49-F238E27FC236}">
                <a16:creationId xmlns:a16="http://schemas.microsoft.com/office/drawing/2014/main" id="{C71DD44E-9F17-2241-82F6-2AF0D309FC21}"/>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14</a:t>
            </a:fld>
            <a:endParaRPr lang="en-US" dirty="0"/>
          </a:p>
        </p:txBody>
      </p:sp>
      <p:sp>
        <p:nvSpPr>
          <p:cNvPr id="11" name="Title 1">
            <a:extLst>
              <a:ext uri="{FF2B5EF4-FFF2-40B4-BE49-F238E27FC236}">
                <a16:creationId xmlns:a16="http://schemas.microsoft.com/office/drawing/2014/main" id="{0FCF692B-ADA4-4147-99CE-289A8D955E2D}"/>
              </a:ext>
            </a:extLst>
          </p:cNvPr>
          <p:cNvSpPr txBox="1">
            <a:spLocks/>
          </p:cNvSpPr>
          <p:nvPr/>
        </p:nvSpPr>
        <p:spPr>
          <a:xfrm>
            <a:off x="298174" y="54198"/>
            <a:ext cx="8025961" cy="104381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dirty="0" err="1">
                <a:latin typeface="Times New Roman" panose="02020603050405020304" pitchFamily="18" charset="0"/>
                <a:cs typeface="Times New Roman" panose="02020603050405020304" pitchFamily="18" charset="0"/>
              </a:rPr>
              <a:t>BiConvex</a:t>
            </a:r>
            <a:r>
              <a:rPr lang="en-US" dirty="0">
                <a:latin typeface="Times New Roman" panose="02020603050405020304" pitchFamily="18" charset="0"/>
                <a:cs typeface="Times New Roman" panose="02020603050405020304" pitchFamily="18" charset="0"/>
              </a:rPr>
              <a:t> Fine-Grid</a:t>
            </a:r>
            <a:endParaRPr lang="en-US" sz="4000" dirty="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EF474EFE-3CB2-9F42-A57B-16906DDA93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
        <p:nvSpPr>
          <p:cNvPr id="12" name="TextBox 11">
            <a:extLst>
              <a:ext uri="{FF2B5EF4-FFF2-40B4-BE49-F238E27FC236}">
                <a16:creationId xmlns:a16="http://schemas.microsoft.com/office/drawing/2014/main" id="{D5CF6323-CB03-C443-99C4-34BA976A03A5}"/>
              </a:ext>
            </a:extLst>
          </p:cNvPr>
          <p:cNvSpPr txBox="1"/>
          <p:nvPr/>
        </p:nvSpPr>
        <p:spPr>
          <a:xfrm>
            <a:off x="1190282" y="966400"/>
            <a:ext cx="1335747" cy="830997"/>
          </a:xfrm>
          <a:prstGeom prst="rect">
            <a:avLst/>
          </a:prstGeom>
          <a:noFill/>
        </p:spPr>
        <p:txBody>
          <a:bodyPr wrap="square" rtlCol="0">
            <a:spAutoFit/>
          </a:bodyPr>
          <a:lstStyle/>
          <a:p>
            <a:r>
              <a:rPr lang="en-US" sz="2400" dirty="0">
                <a:latin typeface="+mj-lt"/>
              </a:rPr>
              <a:t>PHI=15°</a:t>
            </a:r>
          </a:p>
          <a:p>
            <a:r>
              <a:rPr lang="en-US" sz="2400" dirty="0">
                <a:latin typeface="+mj-lt"/>
              </a:rPr>
              <a:t>N=31</a:t>
            </a:r>
          </a:p>
        </p:txBody>
      </p:sp>
      <p:sp>
        <p:nvSpPr>
          <p:cNvPr id="14" name="TextBox 13">
            <a:extLst>
              <a:ext uri="{FF2B5EF4-FFF2-40B4-BE49-F238E27FC236}">
                <a16:creationId xmlns:a16="http://schemas.microsoft.com/office/drawing/2014/main" id="{5C14F90E-71B7-8142-BD21-B24063C1889B}"/>
              </a:ext>
            </a:extLst>
          </p:cNvPr>
          <p:cNvSpPr txBox="1"/>
          <p:nvPr/>
        </p:nvSpPr>
        <p:spPr>
          <a:xfrm rot="16200000">
            <a:off x="-267654" y="335673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16" name="Picture 15" descr="Diagram&#10;&#10;Description automatically generated">
            <a:extLst>
              <a:ext uri="{FF2B5EF4-FFF2-40B4-BE49-F238E27FC236}">
                <a16:creationId xmlns:a16="http://schemas.microsoft.com/office/drawing/2014/main" id="{5B2E2AD7-6CE7-B84A-9FE8-7821DCB3EC4B}"/>
              </a:ext>
            </a:extLst>
          </p:cNvPr>
          <p:cNvPicPr>
            <a:picLocks noChangeAspect="1"/>
          </p:cNvPicPr>
          <p:nvPr/>
        </p:nvPicPr>
        <p:blipFill rotWithShape="1">
          <a:blip r:embed="rId7"/>
          <a:srcRect t="32417"/>
          <a:stretch/>
        </p:blipFill>
        <p:spPr>
          <a:xfrm>
            <a:off x="5638923" y="3258866"/>
            <a:ext cx="3505077" cy="2101045"/>
          </a:xfrm>
          <a:prstGeom prst="rect">
            <a:avLst/>
          </a:prstGeom>
        </p:spPr>
      </p:pic>
    </p:spTree>
    <p:extLst>
      <p:ext uri="{BB962C8B-B14F-4D97-AF65-F5344CB8AC3E}">
        <p14:creationId xmlns:p14="http://schemas.microsoft.com/office/powerpoint/2010/main" val="3594481926"/>
      </p:ext>
    </p:extLst>
  </p:cSld>
  <p:clrMapOvr>
    <a:masterClrMapping/>
  </p:clrMapOvr>
  <mc:AlternateContent xmlns:mc="http://schemas.openxmlformats.org/markup-compatibility/2006" xmlns:p14="http://schemas.microsoft.com/office/powerpoint/2010/main">
    <mc:Choice Requires="p14">
      <p:transition spd="slow" p14:dur="2000" advTm="22239"/>
    </mc:Choice>
    <mc:Fallback xmlns="">
      <p:transition spd="slow" advTm="22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A2BCD-01EF-D842-A705-5FA88E2C8AC6}"/>
              </a:ext>
            </a:extLst>
          </p:cNvPr>
          <p:cNvPicPr>
            <a:picLocks noGrp="1" noChangeAspect="1"/>
          </p:cNvPicPr>
          <p:nvPr>
            <p:ph idx="1"/>
          </p:nvPr>
        </p:nvPicPr>
        <p:blipFill>
          <a:blip r:embed="rId4"/>
          <a:srcRect t="1618" b="1618"/>
          <a:stretch/>
        </p:blipFill>
        <p:spPr>
          <a:xfrm>
            <a:off x="0" y="442873"/>
            <a:ext cx="7455250" cy="6415127"/>
          </a:xfrm>
        </p:spPr>
      </p:pic>
      <p:pic>
        <p:nvPicPr>
          <p:cNvPr id="4" name="Picture 3">
            <a:extLst>
              <a:ext uri="{FF2B5EF4-FFF2-40B4-BE49-F238E27FC236}">
                <a16:creationId xmlns:a16="http://schemas.microsoft.com/office/drawing/2014/main" id="{67EDF0B1-F5E2-3041-8CCC-300F583A2617}"/>
              </a:ext>
            </a:extLst>
          </p:cNvPr>
          <p:cNvPicPr>
            <a:picLocks noChangeAspect="1"/>
          </p:cNvPicPr>
          <p:nvPr/>
        </p:nvPicPr>
        <p:blipFill rotWithShape="1">
          <a:blip r:embed="rId5">
            <a:alphaModFix/>
          </a:blip>
          <a:srcRect l="22186" t="32734" r="20912" b="2351"/>
          <a:stretch/>
        </p:blipFill>
        <p:spPr>
          <a:xfrm>
            <a:off x="7248087" y="0"/>
            <a:ext cx="1895913" cy="1922585"/>
          </a:xfrm>
          <a:prstGeom prst="rect">
            <a:avLst/>
          </a:prstGeom>
        </p:spPr>
      </p:pic>
      <p:sp>
        <p:nvSpPr>
          <p:cNvPr id="7" name="Slide Number Placeholder 2">
            <a:extLst>
              <a:ext uri="{FF2B5EF4-FFF2-40B4-BE49-F238E27FC236}">
                <a16:creationId xmlns:a16="http://schemas.microsoft.com/office/drawing/2014/main" id="{C71DD44E-9F17-2241-82F6-2AF0D309FC21}"/>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15</a:t>
            </a:fld>
            <a:endParaRPr lang="en-US" dirty="0"/>
          </a:p>
        </p:txBody>
      </p:sp>
      <p:sp>
        <p:nvSpPr>
          <p:cNvPr id="10" name="Title 1">
            <a:extLst>
              <a:ext uri="{FF2B5EF4-FFF2-40B4-BE49-F238E27FC236}">
                <a16:creationId xmlns:a16="http://schemas.microsoft.com/office/drawing/2014/main" id="{DCFACD3B-C1EF-1F45-B8B9-E2D6C1688F54}"/>
              </a:ext>
            </a:extLst>
          </p:cNvPr>
          <p:cNvSpPr txBox="1">
            <a:spLocks/>
          </p:cNvSpPr>
          <p:nvPr/>
        </p:nvSpPr>
        <p:spPr>
          <a:xfrm>
            <a:off x="298174" y="54198"/>
            <a:ext cx="8025961" cy="104381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dirty="0" err="1">
                <a:latin typeface="Times New Roman" panose="02020603050405020304" pitchFamily="18" charset="0"/>
                <a:cs typeface="Times New Roman" panose="02020603050405020304" pitchFamily="18" charset="0"/>
              </a:rPr>
              <a:t>BiConvex</a:t>
            </a:r>
            <a:r>
              <a:rPr lang="en-US" dirty="0">
                <a:latin typeface="Times New Roman" panose="02020603050405020304" pitchFamily="18" charset="0"/>
                <a:cs typeface="Times New Roman" panose="02020603050405020304" pitchFamily="18" charset="0"/>
              </a:rPr>
              <a:t> Fine-Grid</a:t>
            </a:r>
            <a:endParaRPr lang="en-US" sz="4000" dirty="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EABA4B78-528B-884D-B701-186394F72F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
        <p:nvSpPr>
          <p:cNvPr id="12" name="TextBox 11">
            <a:extLst>
              <a:ext uri="{FF2B5EF4-FFF2-40B4-BE49-F238E27FC236}">
                <a16:creationId xmlns:a16="http://schemas.microsoft.com/office/drawing/2014/main" id="{6566CD4F-6B43-3C44-AB8A-E0EF817AFC82}"/>
              </a:ext>
            </a:extLst>
          </p:cNvPr>
          <p:cNvSpPr txBox="1"/>
          <p:nvPr/>
        </p:nvSpPr>
        <p:spPr>
          <a:xfrm rot="16200000">
            <a:off x="-267654" y="335673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sp>
        <p:nvSpPr>
          <p:cNvPr id="13" name="TextBox 12">
            <a:extLst>
              <a:ext uri="{FF2B5EF4-FFF2-40B4-BE49-F238E27FC236}">
                <a16:creationId xmlns:a16="http://schemas.microsoft.com/office/drawing/2014/main" id="{BCD935CD-E824-AC4E-8736-EB705F9F8DF1}"/>
              </a:ext>
            </a:extLst>
          </p:cNvPr>
          <p:cNvSpPr txBox="1"/>
          <p:nvPr/>
        </p:nvSpPr>
        <p:spPr>
          <a:xfrm>
            <a:off x="1190282" y="966400"/>
            <a:ext cx="1335747" cy="830997"/>
          </a:xfrm>
          <a:prstGeom prst="rect">
            <a:avLst/>
          </a:prstGeom>
          <a:noFill/>
        </p:spPr>
        <p:txBody>
          <a:bodyPr wrap="square" rtlCol="0">
            <a:spAutoFit/>
          </a:bodyPr>
          <a:lstStyle/>
          <a:p>
            <a:r>
              <a:rPr lang="en-US" sz="2400" dirty="0">
                <a:latin typeface="+mj-lt"/>
              </a:rPr>
              <a:t>PHI=30°</a:t>
            </a:r>
          </a:p>
          <a:p>
            <a:r>
              <a:rPr lang="en-US" sz="2400" dirty="0">
                <a:latin typeface="+mj-lt"/>
              </a:rPr>
              <a:t>N=31</a:t>
            </a:r>
          </a:p>
        </p:txBody>
      </p:sp>
      <p:pic>
        <p:nvPicPr>
          <p:cNvPr id="15" name="Picture 14" descr="Diagram&#10;&#10;Description automatically generated">
            <a:extLst>
              <a:ext uri="{FF2B5EF4-FFF2-40B4-BE49-F238E27FC236}">
                <a16:creationId xmlns:a16="http://schemas.microsoft.com/office/drawing/2014/main" id="{FE696FFC-6D0A-5145-9955-0E8260E1B067}"/>
              </a:ext>
            </a:extLst>
          </p:cNvPr>
          <p:cNvPicPr>
            <a:picLocks noChangeAspect="1"/>
          </p:cNvPicPr>
          <p:nvPr/>
        </p:nvPicPr>
        <p:blipFill rotWithShape="1">
          <a:blip r:embed="rId7"/>
          <a:srcRect t="32417"/>
          <a:stretch/>
        </p:blipFill>
        <p:spPr>
          <a:xfrm>
            <a:off x="5638923" y="3258866"/>
            <a:ext cx="3505077" cy="2101045"/>
          </a:xfrm>
          <a:prstGeom prst="rect">
            <a:avLst/>
          </a:prstGeom>
        </p:spPr>
      </p:pic>
    </p:spTree>
    <p:extLst>
      <p:ext uri="{BB962C8B-B14F-4D97-AF65-F5344CB8AC3E}">
        <p14:creationId xmlns:p14="http://schemas.microsoft.com/office/powerpoint/2010/main" val="3730468001"/>
      </p:ext>
    </p:extLst>
  </p:cSld>
  <p:clrMapOvr>
    <a:masterClrMapping/>
  </p:clrMapOvr>
  <mc:AlternateContent xmlns:mc="http://schemas.openxmlformats.org/markup-compatibility/2006" xmlns:p14="http://schemas.microsoft.com/office/powerpoint/2010/main">
    <mc:Choice Requires="p14">
      <p:transition spd="slow" p14:dur="2000" advTm="4407"/>
    </mc:Choice>
    <mc:Fallback xmlns="">
      <p:transition spd="slow" advTm="4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A2BCD-01EF-D842-A705-5FA88E2C8AC6}"/>
              </a:ext>
            </a:extLst>
          </p:cNvPr>
          <p:cNvPicPr>
            <a:picLocks noGrp="1" noChangeAspect="1"/>
          </p:cNvPicPr>
          <p:nvPr>
            <p:ph idx="1"/>
          </p:nvPr>
        </p:nvPicPr>
        <p:blipFill rotWithShape="1">
          <a:blip r:embed="rId4"/>
          <a:srcRect l="2591" r="2591" b="2373"/>
          <a:stretch/>
        </p:blipFill>
        <p:spPr>
          <a:xfrm>
            <a:off x="230832" y="1013230"/>
            <a:ext cx="6383492" cy="5844770"/>
          </a:xfrm>
        </p:spPr>
      </p:pic>
      <p:pic>
        <p:nvPicPr>
          <p:cNvPr id="4" name="Picture 3">
            <a:extLst>
              <a:ext uri="{FF2B5EF4-FFF2-40B4-BE49-F238E27FC236}">
                <a16:creationId xmlns:a16="http://schemas.microsoft.com/office/drawing/2014/main" id="{1C0C08BE-4E0D-D849-9188-A141E361696E}"/>
              </a:ext>
            </a:extLst>
          </p:cNvPr>
          <p:cNvPicPr>
            <a:picLocks noChangeAspect="1"/>
          </p:cNvPicPr>
          <p:nvPr/>
        </p:nvPicPr>
        <p:blipFill rotWithShape="1">
          <a:blip r:embed="rId5">
            <a:alphaModFix/>
          </a:blip>
          <a:srcRect l="22186" t="32734" r="20912" b="2351"/>
          <a:stretch/>
        </p:blipFill>
        <p:spPr>
          <a:xfrm>
            <a:off x="7248087" y="0"/>
            <a:ext cx="1895913" cy="1922585"/>
          </a:xfrm>
          <a:prstGeom prst="rect">
            <a:avLst/>
          </a:prstGeom>
        </p:spPr>
      </p:pic>
      <p:sp>
        <p:nvSpPr>
          <p:cNvPr id="7" name="Slide Number Placeholder 2">
            <a:extLst>
              <a:ext uri="{FF2B5EF4-FFF2-40B4-BE49-F238E27FC236}">
                <a16:creationId xmlns:a16="http://schemas.microsoft.com/office/drawing/2014/main" id="{4C3462AC-682A-CB47-8355-9E6732F3C64F}"/>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16</a:t>
            </a:fld>
            <a:endParaRPr lang="en-US" dirty="0"/>
          </a:p>
        </p:txBody>
      </p:sp>
      <p:sp>
        <p:nvSpPr>
          <p:cNvPr id="9" name="TextBox 8">
            <a:extLst>
              <a:ext uri="{FF2B5EF4-FFF2-40B4-BE49-F238E27FC236}">
                <a16:creationId xmlns:a16="http://schemas.microsoft.com/office/drawing/2014/main" id="{607BF34E-AB12-B341-8C8D-CE1F70F74E06}"/>
              </a:ext>
            </a:extLst>
          </p:cNvPr>
          <p:cNvSpPr txBox="1"/>
          <p:nvPr/>
        </p:nvSpPr>
        <p:spPr>
          <a:xfrm rot="16200000">
            <a:off x="-267654" y="3801937"/>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sp>
        <p:nvSpPr>
          <p:cNvPr id="2" name="Title 1">
            <a:extLst>
              <a:ext uri="{FF2B5EF4-FFF2-40B4-BE49-F238E27FC236}">
                <a16:creationId xmlns:a16="http://schemas.microsoft.com/office/drawing/2014/main" id="{309EF784-8F0B-374F-8F4A-ED545AC3162B}"/>
              </a:ext>
            </a:extLst>
          </p:cNvPr>
          <p:cNvSpPr>
            <a:spLocks noGrp="1"/>
          </p:cNvSpPr>
          <p:nvPr>
            <p:ph type="title"/>
          </p:nvPr>
        </p:nvSpPr>
        <p:spPr>
          <a:xfrm>
            <a:off x="628650" y="139098"/>
            <a:ext cx="7332043" cy="1325563"/>
          </a:xfrm>
        </p:spPr>
        <p:txBody>
          <a:bodyPr>
            <a:noAutofit/>
          </a:bodyPr>
          <a:lstStyle/>
          <a:p>
            <a:r>
              <a:rPr lang="en-US" dirty="0"/>
              <a:t>Biconvex Fine-Grid Ensemble With Standard Deviation</a:t>
            </a:r>
          </a:p>
        </p:txBody>
      </p:sp>
      <p:sp>
        <p:nvSpPr>
          <p:cNvPr id="10" name="TextBox 9">
            <a:extLst>
              <a:ext uri="{FF2B5EF4-FFF2-40B4-BE49-F238E27FC236}">
                <a16:creationId xmlns:a16="http://schemas.microsoft.com/office/drawing/2014/main" id="{0E02C701-5AA0-3547-9707-11791F9F9D09}"/>
              </a:ext>
            </a:extLst>
          </p:cNvPr>
          <p:cNvSpPr txBox="1"/>
          <p:nvPr/>
        </p:nvSpPr>
        <p:spPr>
          <a:xfrm>
            <a:off x="1119838" y="1603759"/>
            <a:ext cx="1304877" cy="830997"/>
          </a:xfrm>
          <a:prstGeom prst="rect">
            <a:avLst/>
          </a:prstGeom>
          <a:noFill/>
        </p:spPr>
        <p:txBody>
          <a:bodyPr wrap="square" rtlCol="0">
            <a:spAutoFit/>
          </a:bodyPr>
          <a:lstStyle/>
          <a:p>
            <a:r>
              <a:rPr lang="en-US" sz="2400" dirty="0">
                <a:latin typeface="+mj-lt"/>
              </a:rPr>
              <a:t>PHI=0°</a:t>
            </a:r>
          </a:p>
          <a:p>
            <a:r>
              <a:rPr lang="en-US" sz="2400" dirty="0">
                <a:latin typeface="+mj-lt"/>
              </a:rPr>
              <a:t>N=31</a:t>
            </a:r>
          </a:p>
        </p:txBody>
      </p:sp>
      <p:pic>
        <p:nvPicPr>
          <p:cNvPr id="11" name="Picture 10" descr="Diagram&#10;&#10;Description automatically generated">
            <a:extLst>
              <a:ext uri="{FF2B5EF4-FFF2-40B4-BE49-F238E27FC236}">
                <a16:creationId xmlns:a16="http://schemas.microsoft.com/office/drawing/2014/main" id="{93D60E00-A121-FD42-B0BF-0E7A4267530A}"/>
              </a:ext>
            </a:extLst>
          </p:cNvPr>
          <p:cNvPicPr>
            <a:picLocks noChangeAspect="1"/>
          </p:cNvPicPr>
          <p:nvPr/>
        </p:nvPicPr>
        <p:blipFill rotWithShape="1">
          <a:blip r:embed="rId6"/>
          <a:srcRect t="32417"/>
          <a:stretch/>
        </p:blipFill>
        <p:spPr>
          <a:xfrm>
            <a:off x="5638923" y="3935615"/>
            <a:ext cx="3505077" cy="2101045"/>
          </a:xfrm>
          <a:prstGeom prst="rect">
            <a:avLst/>
          </a:prstGeom>
        </p:spPr>
      </p:pic>
      <p:pic>
        <p:nvPicPr>
          <p:cNvPr id="8" name="Audio 7">
            <a:hlinkClick r:id="" action="ppaction://media"/>
            <a:extLst>
              <a:ext uri="{FF2B5EF4-FFF2-40B4-BE49-F238E27FC236}">
                <a16:creationId xmlns:a16="http://schemas.microsoft.com/office/drawing/2014/main" id="{9023E759-55B3-E845-9413-A39B8BB9E3F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85446414"/>
      </p:ext>
    </p:extLst>
  </p:cSld>
  <p:clrMapOvr>
    <a:masterClrMapping/>
  </p:clrMapOvr>
  <mc:AlternateContent xmlns:mc="http://schemas.openxmlformats.org/markup-compatibility/2006" xmlns:p14="http://schemas.microsoft.com/office/powerpoint/2010/main">
    <mc:Choice Requires="p14">
      <p:transition spd="slow" p14:dur="2000" advTm="26103"/>
    </mc:Choice>
    <mc:Fallback xmlns="">
      <p:transition spd="slow" advTm="26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D8A24-587B-4E47-BE47-D33E448A64F6}"/>
              </a:ext>
            </a:extLst>
          </p:cNvPr>
          <p:cNvSpPr>
            <a:spLocks noGrp="1"/>
          </p:cNvSpPr>
          <p:nvPr>
            <p:ph type="title"/>
          </p:nvPr>
        </p:nvSpPr>
        <p:spPr>
          <a:xfrm>
            <a:off x="489799" y="0"/>
            <a:ext cx="8572007" cy="1499616"/>
          </a:xfrm>
        </p:spPr>
        <p:txBody>
          <a:bodyPr/>
          <a:lstStyle/>
          <a:p>
            <a:r>
              <a:rPr lang="en-US" dirty="0"/>
              <a:t>Identification of Outliers</a:t>
            </a:r>
          </a:p>
        </p:txBody>
      </p:sp>
      <p:sp>
        <p:nvSpPr>
          <p:cNvPr id="3" name="Content Placeholder 2">
            <a:extLst>
              <a:ext uri="{FF2B5EF4-FFF2-40B4-BE49-F238E27FC236}">
                <a16:creationId xmlns:a16="http://schemas.microsoft.com/office/drawing/2014/main" id="{E7FA4A51-8CF1-9F4F-86BF-56AAB2608C5E}"/>
              </a:ext>
            </a:extLst>
          </p:cNvPr>
          <p:cNvSpPr>
            <a:spLocks noGrp="1"/>
          </p:cNvSpPr>
          <p:nvPr>
            <p:ph idx="1"/>
          </p:nvPr>
        </p:nvSpPr>
        <p:spPr>
          <a:xfrm>
            <a:off x="489799" y="1499616"/>
            <a:ext cx="8164401" cy="4969565"/>
          </a:xfrm>
        </p:spPr>
        <p:txBody>
          <a:bodyPr>
            <a:normAutofit/>
          </a:bodyPr>
          <a:lstStyle/>
          <a:p>
            <a:pPr marL="347663" indent="-347663">
              <a:buFont typeface="Arial" panose="020B0604020202020204" pitchFamily="34" charset="0"/>
              <a:buChar char="•"/>
            </a:pPr>
            <a:r>
              <a:rPr lang="en-US" sz="2400" dirty="0">
                <a:latin typeface="+mj-lt"/>
              </a:rPr>
              <a:t>Goal is to use an objective tool to identify and learn from differences in submissions</a:t>
            </a:r>
          </a:p>
          <a:p>
            <a:pPr marL="347663" indent="-347663">
              <a:buFont typeface="Arial" panose="020B0604020202020204" pitchFamily="34" charset="0"/>
              <a:buChar char="•"/>
            </a:pPr>
            <a:r>
              <a:rPr lang="en-US" sz="2400" dirty="0">
                <a:latin typeface="+mj-lt"/>
              </a:rPr>
              <a:t>Previous workshop used box and whisker plots with an effective coverage factor of 2 (exceed 95% likelihood)</a:t>
            </a:r>
          </a:p>
          <a:p>
            <a:pPr marL="347663" indent="-347663">
              <a:buFont typeface="Arial" panose="020B0604020202020204" pitchFamily="34" charset="0"/>
              <a:buChar char="•"/>
            </a:pPr>
            <a:r>
              <a:rPr lang="en-US" sz="2400" dirty="0">
                <a:latin typeface="+mj-lt"/>
              </a:rPr>
              <a:t>Coverage factor of 1 (exceed 68% likelihood) used here</a:t>
            </a:r>
          </a:p>
        </p:txBody>
      </p:sp>
      <p:sp>
        <p:nvSpPr>
          <p:cNvPr id="4" name="Slide Number Placeholder 2">
            <a:extLst>
              <a:ext uri="{FF2B5EF4-FFF2-40B4-BE49-F238E27FC236}">
                <a16:creationId xmlns:a16="http://schemas.microsoft.com/office/drawing/2014/main" id="{AAAA4139-0AE5-8541-81EC-A42A04B45F7D}"/>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17</a:t>
            </a:fld>
            <a:endParaRPr lang="en-US" dirty="0"/>
          </a:p>
        </p:txBody>
      </p:sp>
      <p:pic>
        <p:nvPicPr>
          <p:cNvPr id="5" name="Audio 4">
            <a:hlinkClick r:id="" action="ppaction://media"/>
            <a:extLst>
              <a:ext uri="{FF2B5EF4-FFF2-40B4-BE49-F238E27FC236}">
                <a16:creationId xmlns:a16="http://schemas.microsoft.com/office/drawing/2014/main" id="{DADE790F-1927-8042-9B85-69A32B416F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948457618"/>
      </p:ext>
    </p:extLst>
  </p:cSld>
  <p:clrMapOvr>
    <a:masterClrMapping/>
  </p:clrMapOvr>
  <mc:AlternateContent xmlns:mc="http://schemas.openxmlformats.org/markup-compatibility/2006" xmlns:p14="http://schemas.microsoft.com/office/powerpoint/2010/main">
    <mc:Choice Requires="p14">
      <p:transition spd="slow" p14:dur="2000" advTm="18991"/>
    </mc:Choice>
    <mc:Fallback xmlns="">
      <p:transition spd="slow" advTm="18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7EDFAAF-8346-3F46-8993-82DF4609FD26}"/>
              </a:ext>
            </a:extLst>
          </p:cNvPr>
          <p:cNvPicPr>
            <a:picLocks noGrp="1" noChangeAspect="1"/>
          </p:cNvPicPr>
          <p:nvPr>
            <p:ph idx="1"/>
          </p:nvPr>
        </p:nvPicPr>
        <p:blipFill rotWithShape="1">
          <a:blip r:embed="rId4"/>
          <a:srcRect r="11036"/>
          <a:stretch/>
        </p:blipFill>
        <p:spPr>
          <a:xfrm>
            <a:off x="261005" y="500495"/>
            <a:ext cx="7418185" cy="6351525"/>
          </a:xfrm>
        </p:spPr>
      </p:pic>
      <p:sp>
        <p:nvSpPr>
          <p:cNvPr id="2" name="Title 1">
            <a:extLst>
              <a:ext uri="{FF2B5EF4-FFF2-40B4-BE49-F238E27FC236}">
                <a16:creationId xmlns:a16="http://schemas.microsoft.com/office/drawing/2014/main" id="{2941C64A-7B74-224A-A2BB-4354B567BA4D}"/>
              </a:ext>
            </a:extLst>
          </p:cNvPr>
          <p:cNvSpPr>
            <a:spLocks noGrp="1"/>
          </p:cNvSpPr>
          <p:nvPr>
            <p:ph type="title"/>
          </p:nvPr>
        </p:nvSpPr>
        <p:spPr>
          <a:xfrm>
            <a:off x="356183" y="-52843"/>
            <a:ext cx="5527782" cy="1499616"/>
          </a:xfrm>
        </p:spPr>
        <p:txBody>
          <a:bodyPr/>
          <a:lstStyle/>
          <a:p>
            <a:r>
              <a:rPr lang="en-US" dirty="0"/>
              <a:t>SBPW2 C25P Context</a:t>
            </a:r>
          </a:p>
        </p:txBody>
      </p:sp>
      <p:pic>
        <p:nvPicPr>
          <p:cNvPr id="4" name="Content Placeholder 4">
            <a:extLst>
              <a:ext uri="{FF2B5EF4-FFF2-40B4-BE49-F238E27FC236}">
                <a16:creationId xmlns:a16="http://schemas.microsoft.com/office/drawing/2014/main" id="{33512F38-03BF-0547-8A66-BEDFAFDD95E5}"/>
              </a:ext>
            </a:extLst>
          </p:cNvPr>
          <p:cNvPicPr>
            <a:picLocks noChangeAspect="1"/>
          </p:cNvPicPr>
          <p:nvPr/>
        </p:nvPicPr>
        <p:blipFill rotWithShape="1">
          <a:blip r:embed="rId5"/>
          <a:srcRect l="5394" t="9243" r="10407" b="6332"/>
          <a:stretch/>
        </p:blipFill>
        <p:spPr>
          <a:xfrm>
            <a:off x="1464810" y="3554729"/>
            <a:ext cx="3178291" cy="2427449"/>
          </a:xfrm>
          <a:prstGeom prst="rect">
            <a:avLst/>
          </a:prstGeom>
        </p:spPr>
      </p:pic>
      <p:sp>
        <p:nvSpPr>
          <p:cNvPr id="8" name="TextBox 7">
            <a:extLst>
              <a:ext uri="{FF2B5EF4-FFF2-40B4-BE49-F238E27FC236}">
                <a16:creationId xmlns:a16="http://schemas.microsoft.com/office/drawing/2014/main" id="{29999A54-9802-024E-9123-CAB21E1D0D69}"/>
              </a:ext>
            </a:extLst>
          </p:cNvPr>
          <p:cNvSpPr txBox="1"/>
          <p:nvPr/>
        </p:nvSpPr>
        <p:spPr>
          <a:xfrm>
            <a:off x="5846906" y="5151181"/>
            <a:ext cx="2553022" cy="830997"/>
          </a:xfrm>
          <a:prstGeom prst="rect">
            <a:avLst/>
          </a:prstGeom>
          <a:noFill/>
        </p:spPr>
        <p:txBody>
          <a:bodyPr wrap="square" rtlCol="0">
            <a:spAutoFit/>
          </a:bodyPr>
          <a:lstStyle/>
          <a:p>
            <a:r>
              <a:rPr lang="en-US" sz="2400" dirty="0"/>
              <a:t>PHI=0°</a:t>
            </a:r>
          </a:p>
          <a:p>
            <a:r>
              <a:rPr lang="en-US" sz="2400" dirty="0"/>
              <a:t>1 Body Length</a:t>
            </a:r>
          </a:p>
        </p:txBody>
      </p:sp>
      <p:sp>
        <p:nvSpPr>
          <p:cNvPr id="11" name="Slide Number Placeholder 2">
            <a:extLst>
              <a:ext uri="{FF2B5EF4-FFF2-40B4-BE49-F238E27FC236}">
                <a16:creationId xmlns:a16="http://schemas.microsoft.com/office/drawing/2014/main" id="{62BCC407-164A-A647-8C3A-3E649FDE0A8E}"/>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18</a:t>
            </a:fld>
            <a:endParaRPr lang="en-US" dirty="0"/>
          </a:p>
        </p:txBody>
      </p:sp>
      <p:sp>
        <p:nvSpPr>
          <p:cNvPr id="12" name="TextBox 11">
            <a:extLst>
              <a:ext uri="{FF2B5EF4-FFF2-40B4-BE49-F238E27FC236}">
                <a16:creationId xmlns:a16="http://schemas.microsoft.com/office/drawing/2014/main" id="{C68B5543-49BF-514A-ADC4-1DB7DDFB34E1}"/>
              </a:ext>
            </a:extLst>
          </p:cNvPr>
          <p:cNvSpPr txBox="1"/>
          <p:nvPr/>
        </p:nvSpPr>
        <p:spPr>
          <a:xfrm rot="16200000">
            <a:off x="-34800" y="3444233"/>
            <a:ext cx="948662"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3" name="Audio 2">
            <a:hlinkClick r:id="" action="ppaction://media"/>
            <a:extLst>
              <a:ext uri="{FF2B5EF4-FFF2-40B4-BE49-F238E27FC236}">
                <a16:creationId xmlns:a16="http://schemas.microsoft.com/office/drawing/2014/main" id="{E2080251-2B58-354E-AE0C-F190183FC2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pic>
        <p:nvPicPr>
          <p:cNvPr id="10" name="Picture 9">
            <a:extLst>
              <a:ext uri="{FF2B5EF4-FFF2-40B4-BE49-F238E27FC236}">
                <a16:creationId xmlns:a16="http://schemas.microsoft.com/office/drawing/2014/main" id="{55BB80B1-CEF4-6842-9CE0-646ADCED165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57156" y="-337214"/>
            <a:ext cx="3535337" cy="2694659"/>
          </a:xfrm>
          <a:prstGeom prst="rect">
            <a:avLst/>
          </a:prstGeom>
        </p:spPr>
      </p:pic>
      <p:sp>
        <p:nvSpPr>
          <p:cNvPr id="6" name="Rectangle 5">
            <a:extLst>
              <a:ext uri="{FF2B5EF4-FFF2-40B4-BE49-F238E27FC236}">
                <a16:creationId xmlns:a16="http://schemas.microsoft.com/office/drawing/2014/main" id="{7FD5BF9D-AA0F-C841-8731-2367180029D0}"/>
              </a:ext>
            </a:extLst>
          </p:cNvPr>
          <p:cNvSpPr/>
          <p:nvPr/>
        </p:nvSpPr>
        <p:spPr>
          <a:xfrm>
            <a:off x="2588895" y="1977390"/>
            <a:ext cx="1040130" cy="897255"/>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19C3D8E7-A98E-244A-9AF4-A2FCA32592D3}"/>
              </a:ext>
            </a:extLst>
          </p:cNvPr>
          <p:cNvCxnSpPr>
            <a:cxnSpLocks/>
          </p:cNvCxnSpPr>
          <p:nvPr/>
        </p:nvCxnSpPr>
        <p:spPr>
          <a:xfrm>
            <a:off x="3171825" y="2931795"/>
            <a:ext cx="0" cy="168592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7017118"/>
      </p:ext>
    </p:extLst>
  </p:cSld>
  <p:clrMapOvr>
    <a:masterClrMapping/>
  </p:clrMapOvr>
  <mc:AlternateContent xmlns:mc="http://schemas.openxmlformats.org/markup-compatibility/2006" xmlns:p14="http://schemas.microsoft.com/office/powerpoint/2010/main">
    <mc:Choice Requires="p14">
      <p:transition spd="slow" p14:dur="2000" advTm="16524"/>
    </mc:Choice>
    <mc:Fallback xmlns="">
      <p:transition spd="slow" advTm="16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A2BCD-01EF-D842-A705-5FA88E2C8AC6}"/>
              </a:ext>
            </a:extLst>
          </p:cNvPr>
          <p:cNvPicPr>
            <a:picLocks noGrp="1" noChangeAspect="1"/>
          </p:cNvPicPr>
          <p:nvPr>
            <p:ph idx="1"/>
          </p:nvPr>
        </p:nvPicPr>
        <p:blipFill rotWithShape="1">
          <a:blip r:embed="rId4"/>
          <a:srcRect l="2591" r="2591" b="2373"/>
          <a:stretch/>
        </p:blipFill>
        <p:spPr>
          <a:xfrm>
            <a:off x="230832" y="1013230"/>
            <a:ext cx="6383492" cy="5844770"/>
          </a:xfrm>
        </p:spPr>
      </p:pic>
      <p:pic>
        <p:nvPicPr>
          <p:cNvPr id="4" name="Picture 3">
            <a:extLst>
              <a:ext uri="{FF2B5EF4-FFF2-40B4-BE49-F238E27FC236}">
                <a16:creationId xmlns:a16="http://schemas.microsoft.com/office/drawing/2014/main" id="{1C0C08BE-4E0D-D849-9188-A141E361696E}"/>
              </a:ext>
            </a:extLst>
          </p:cNvPr>
          <p:cNvPicPr>
            <a:picLocks noChangeAspect="1"/>
          </p:cNvPicPr>
          <p:nvPr/>
        </p:nvPicPr>
        <p:blipFill rotWithShape="1">
          <a:blip r:embed="rId5">
            <a:alphaModFix/>
          </a:blip>
          <a:srcRect l="22186" t="32734" r="20912" b="2351"/>
          <a:stretch/>
        </p:blipFill>
        <p:spPr>
          <a:xfrm>
            <a:off x="7248087" y="0"/>
            <a:ext cx="1895913" cy="1922585"/>
          </a:xfrm>
          <a:prstGeom prst="rect">
            <a:avLst/>
          </a:prstGeom>
        </p:spPr>
      </p:pic>
      <p:sp>
        <p:nvSpPr>
          <p:cNvPr id="7" name="Slide Number Placeholder 2">
            <a:extLst>
              <a:ext uri="{FF2B5EF4-FFF2-40B4-BE49-F238E27FC236}">
                <a16:creationId xmlns:a16="http://schemas.microsoft.com/office/drawing/2014/main" id="{4C3462AC-682A-CB47-8355-9E6732F3C64F}"/>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19</a:t>
            </a:fld>
            <a:endParaRPr lang="en-US" dirty="0"/>
          </a:p>
        </p:txBody>
      </p:sp>
      <p:sp>
        <p:nvSpPr>
          <p:cNvPr id="9" name="TextBox 8">
            <a:extLst>
              <a:ext uri="{FF2B5EF4-FFF2-40B4-BE49-F238E27FC236}">
                <a16:creationId xmlns:a16="http://schemas.microsoft.com/office/drawing/2014/main" id="{607BF34E-AB12-B341-8C8D-CE1F70F74E06}"/>
              </a:ext>
            </a:extLst>
          </p:cNvPr>
          <p:cNvSpPr txBox="1"/>
          <p:nvPr/>
        </p:nvSpPr>
        <p:spPr>
          <a:xfrm rot="16200000">
            <a:off x="-267654" y="3801937"/>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sp>
        <p:nvSpPr>
          <p:cNvPr id="2" name="Title 1">
            <a:extLst>
              <a:ext uri="{FF2B5EF4-FFF2-40B4-BE49-F238E27FC236}">
                <a16:creationId xmlns:a16="http://schemas.microsoft.com/office/drawing/2014/main" id="{309EF784-8F0B-374F-8F4A-ED545AC3162B}"/>
              </a:ext>
            </a:extLst>
          </p:cNvPr>
          <p:cNvSpPr>
            <a:spLocks noGrp="1"/>
          </p:cNvSpPr>
          <p:nvPr>
            <p:ph type="title"/>
          </p:nvPr>
        </p:nvSpPr>
        <p:spPr>
          <a:xfrm>
            <a:off x="628650" y="139098"/>
            <a:ext cx="7332043" cy="1325563"/>
          </a:xfrm>
        </p:spPr>
        <p:txBody>
          <a:bodyPr>
            <a:noAutofit/>
          </a:bodyPr>
          <a:lstStyle/>
          <a:p>
            <a:r>
              <a:rPr lang="en-US" dirty="0"/>
              <a:t>Biconvex Fine-Grid Ensemble With Standard Deviation</a:t>
            </a:r>
          </a:p>
        </p:txBody>
      </p:sp>
      <p:sp>
        <p:nvSpPr>
          <p:cNvPr id="10" name="TextBox 9">
            <a:extLst>
              <a:ext uri="{FF2B5EF4-FFF2-40B4-BE49-F238E27FC236}">
                <a16:creationId xmlns:a16="http://schemas.microsoft.com/office/drawing/2014/main" id="{0E02C701-5AA0-3547-9707-11791F9F9D09}"/>
              </a:ext>
            </a:extLst>
          </p:cNvPr>
          <p:cNvSpPr txBox="1"/>
          <p:nvPr/>
        </p:nvSpPr>
        <p:spPr>
          <a:xfrm>
            <a:off x="1119838" y="1603759"/>
            <a:ext cx="1304877" cy="830997"/>
          </a:xfrm>
          <a:prstGeom prst="rect">
            <a:avLst/>
          </a:prstGeom>
          <a:noFill/>
        </p:spPr>
        <p:txBody>
          <a:bodyPr wrap="square" rtlCol="0">
            <a:spAutoFit/>
          </a:bodyPr>
          <a:lstStyle/>
          <a:p>
            <a:r>
              <a:rPr lang="en-US" sz="2400" dirty="0">
                <a:latin typeface="+mj-lt"/>
              </a:rPr>
              <a:t>PHI=0°</a:t>
            </a:r>
          </a:p>
          <a:p>
            <a:r>
              <a:rPr lang="en-US" sz="2400" dirty="0">
                <a:latin typeface="+mj-lt"/>
              </a:rPr>
              <a:t>N=31</a:t>
            </a:r>
          </a:p>
        </p:txBody>
      </p:sp>
      <p:pic>
        <p:nvPicPr>
          <p:cNvPr id="11" name="Picture 10" descr="Diagram&#10;&#10;Description automatically generated">
            <a:extLst>
              <a:ext uri="{FF2B5EF4-FFF2-40B4-BE49-F238E27FC236}">
                <a16:creationId xmlns:a16="http://schemas.microsoft.com/office/drawing/2014/main" id="{93D60E00-A121-FD42-B0BF-0E7A4267530A}"/>
              </a:ext>
            </a:extLst>
          </p:cNvPr>
          <p:cNvPicPr>
            <a:picLocks noChangeAspect="1"/>
          </p:cNvPicPr>
          <p:nvPr/>
        </p:nvPicPr>
        <p:blipFill rotWithShape="1">
          <a:blip r:embed="rId6"/>
          <a:srcRect t="32417"/>
          <a:stretch/>
        </p:blipFill>
        <p:spPr>
          <a:xfrm>
            <a:off x="5638923" y="3935615"/>
            <a:ext cx="3505077" cy="2101045"/>
          </a:xfrm>
          <a:prstGeom prst="rect">
            <a:avLst/>
          </a:prstGeom>
        </p:spPr>
      </p:pic>
      <p:pic>
        <p:nvPicPr>
          <p:cNvPr id="6" name="Audio 5">
            <a:hlinkClick r:id="" action="ppaction://media"/>
            <a:extLst>
              <a:ext uri="{FF2B5EF4-FFF2-40B4-BE49-F238E27FC236}">
                <a16:creationId xmlns:a16="http://schemas.microsoft.com/office/drawing/2014/main" id="{B5076196-E246-8D47-93BD-A5ED7FC7D2A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76615685"/>
      </p:ext>
    </p:extLst>
  </p:cSld>
  <p:clrMapOvr>
    <a:masterClrMapping/>
  </p:clrMapOvr>
  <mc:AlternateContent xmlns:mc="http://schemas.openxmlformats.org/markup-compatibility/2006" xmlns:p14="http://schemas.microsoft.com/office/powerpoint/2010/main">
    <mc:Choice Requires="p14">
      <p:transition spd="slow" p14:dur="2000" advTm="20750"/>
    </mc:Choice>
    <mc:Fallback xmlns="">
      <p:transition spd="slow" advTm="20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2010A49-0F06-4449-95A5-C04DC4090DC5}"/>
              </a:ext>
            </a:extLst>
          </p:cNvPr>
          <p:cNvPicPr>
            <a:picLocks noChangeAspect="1"/>
          </p:cNvPicPr>
          <p:nvPr/>
        </p:nvPicPr>
        <p:blipFill>
          <a:blip r:embed="rId4"/>
          <a:stretch>
            <a:fillRect/>
          </a:stretch>
        </p:blipFill>
        <p:spPr>
          <a:xfrm>
            <a:off x="-1" y="642101"/>
            <a:ext cx="6989955" cy="6215899"/>
          </a:xfrm>
          <a:prstGeom prst="rect">
            <a:avLst/>
          </a:prstGeom>
        </p:spPr>
      </p:pic>
      <p:pic>
        <p:nvPicPr>
          <p:cNvPr id="19" name="Picture 18" descr="Diagram&#10;&#10;Description automatically generated">
            <a:extLst>
              <a:ext uri="{FF2B5EF4-FFF2-40B4-BE49-F238E27FC236}">
                <a16:creationId xmlns:a16="http://schemas.microsoft.com/office/drawing/2014/main" id="{29C0F2AA-964E-524F-8A50-23E47B95AD74}"/>
              </a:ext>
            </a:extLst>
          </p:cNvPr>
          <p:cNvPicPr>
            <a:picLocks noChangeAspect="1"/>
          </p:cNvPicPr>
          <p:nvPr/>
        </p:nvPicPr>
        <p:blipFill rotWithShape="1">
          <a:blip r:embed="rId5"/>
          <a:srcRect t="46679" r="18375"/>
          <a:stretch/>
        </p:blipFill>
        <p:spPr>
          <a:xfrm>
            <a:off x="5412105" y="323741"/>
            <a:ext cx="3731895" cy="1109776"/>
          </a:xfrm>
          <a:prstGeom prst="rect">
            <a:avLst/>
          </a:prstGeom>
        </p:spPr>
      </p:pic>
      <p:sp>
        <p:nvSpPr>
          <p:cNvPr id="2" name="Title 1">
            <a:extLst>
              <a:ext uri="{FF2B5EF4-FFF2-40B4-BE49-F238E27FC236}">
                <a16:creationId xmlns:a16="http://schemas.microsoft.com/office/drawing/2014/main" id="{2941C64A-7B74-224A-A2BB-4354B567BA4D}"/>
              </a:ext>
            </a:extLst>
          </p:cNvPr>
          <p:cNvSpPr>
            <a:spLocks noGrp="1"/>
          </p:cNvSpPr>
          <p:nvPr>
            <p:ph type="title"/>
          </p:nvPr>
        </p:nvSpPr>
        <p:spPr>
          <a:xfrm>
            <a:off x="387058" y="-340413"/>
            <a:ext cx="7290054" cy="1499616"/>
          </a:xfrm>
        </p:spPr>
        <p:txBody>
          <a:bodyPr/>
          <a:lstStyle/>
          <a:p>
            <a:r>
              <a:rPr lang="en-US" dirty="0"/>
              <a:t>Nozzle Lip Shock</a:t>
            </a:r>
          </a:p>
        </p:txBody>
      </p:sp>
      <p:pic>
        <p:nvPicPr>
          <p:cNvPr id="4" name="Content Placeholder 4">
            <a:extLst>
              <a:ext uri="{FF2B5EF4-FFF2-40B4-BE49-F238E27FC236}">
                <a16:creationId xmlns:a16="http://schemas.microsoft.com/office/drawing/2014/main" id="{33512F38-03BF-0547-8A66-BEDFAFDD95E5}"/>
              </a:ext>
            </a:extLst>
          </p:cNvPr>
          <p:cNvPicPr>
            <a:picLocks noChangeAspect="1"/>
          </p:cNvPicPr>
          <p:nvPr/>
        </p:nvPicPr>
        <p:blipFill rotWithShape="1">
          <a:blip r:embed="rId6"/>
          <a:srcRect t="6923" b="2026"/>
          <a:stretch/>
        </p:blipFill>
        <p:spPr>
          <a:xfrm>
            <a:off x="6380252" y="1908261"/>
            <a:ext cx="2763748" cy="2237497"/>
          </a:xfrm>
          <a:prstGeom prst="rect">
            <a:avLst/>
          </a:prstGeom>
        </p:spPr>
      </p:pic>
      <p:sp>
        <p:nvSpPr>
          <p:cNvPr id="8" name="TextBox 7">
            <a:extLst>
              <a:ext uri="{FF2B5EF4-FFF2-40B4-BE49-F238E27FC236}">
                <a16:creationId xmlns:a16="http://schemas.microsoft.com/office/drawing/2014/main" id="{29999A54-9802-024E-9123-CAB21E1D0D69}"/>
              </a:ext>
            </a:extLst>
          </p:cNvPr>
          <p:cNvSpPr txBox="1"/>
          <p:nvPr/>
        </p:nvSpPr>
        <p:spPr>
          <a:xfrm>
            <a:off x="5068176" y="5517706"/>
            <a:ext cx="1183307" cy="461665"/>
          </a:xfrm>
          <a:prstGeom prst="rect">
            <a:avLst/>
          </a:prstGeom>
          <a:noFill/>
        </p:spPr>
        <p:txBody>
          <a:bodyPr wrap="square" rtlCol="0">
            <a:spAutoFit/>
          </a:bodyPr>
          <a:lstStyle/>
          <a:p>
            <a:r>
              <a:rPr lang="en-US" sz="2400" dirty="0">
                <a:latin typeface="+mj-lt"/>
              </a:rPr>
              <a:t>PHI=0°</a:t>
            </a:r>
          </a:p>
        </p:txBody>
      </p:sp>
      <p:sp>
        <p:nvSpPr>
          <p:cNvPr id="9" name="Slide Number Placeholder 2">
            <a:extLst>
              <a:ext uri="{FF2B5EF4-FFF2-40B4-BE49-F238E27FC236}">
                <a16:creationId xmlns:a16="http://schemas.microsoft.com/office/drawing/2014/main" id="{31B4AB6D-FA22-2F43-A4DF-032057D9099C}"/>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20</a:t>
            </a:fld>
            <a:endParaRPr lang="en-US" dirty="0"/>
          </a:p>
        </p:txBody>
      </p:sp>
      <p:sp>
        <p:nvSpPr>
          <p:cNvPr id="10" name="TextBox 9">
            <a:extLst>
              <a:ext uri="{FF2B5EF4-FFF2-40B4-BE49-F238E27FC236}">
                <a16:creationId xmlns:a16="http://schemas.microsoft.com/office/drawing/2014/main" id="{802ADED3-0E8F-0C4A-980A-E1BF907075BD}"/>
              </a:ext>
            </a:extLst>
          </p:cNvPr>
          <p:cNvSpPr txBox="1"/>
          <p:nvPr/>
        </p:nvSpPr>
        <p:spPr>
          <a:xfrm rot="16200000">
            <a:off x="5990310" y="2635917"/>
            <a:ext cx="869149" cy="261610"/>
          </a:xfrm>
          <a:prstGeom prst="rect">
            <a:avLst/>
          </a:prstGeom>
          <a:solidFill>
            <a:schemeClr val="bg1"/>
          </a:solidFill>
        </p:spPr>
        <p:txBody>
          <a:bodyPr wrap="square" rtlCol="0">
            <a:spAutoFit/>
          </a:bodyPr>
          <a:lstStyle/>
          <a:p>
            <a:r>
              <a:rPr lang="en-US" sz="1100" b="1" dirty="0">
                <a:latin typeface="+mj-lt"/>
              </a:rPr>
              <a:t>dp/p</a:t>
            </a:r>
            <a:r>
              <a:rPr lang="en-US" sz="1100" b="1" baseline="-25000" dirty="0">
                <a:latin typeface="+mj-lt"/>
                <a:cs typeface="Times New Roman" panose="02020603050405020304" pitchFamily="18" charset="0"/>
              </a:rPr>
              <a:t>∞</a:t>
            </a:r>
            <a:endParaRPr lang="en-US" sz="1100" b="1" dirty="0">
              <a:latin typeface="+mj-lt"/>
            </a:endParaRPr>
          </a:p>
        </p:txBody>
      </p:sp>
      <p:sp>
        <p:nvSpPr>
          <p:cNvPr id="11" name="TextBox 10">
            <a:extLst>
              <a:ext uri="{FF2B5EF4-FFF2-40B4-BE49-F238E27FC236}">
                <a16:creationId xmlns:a16="http://schemas.microsoft.com/office/drawing/2014/main" id="{8A0B13A9-C432-9845-BC40-870438B50B7D}"/>
              </a:ext>
            </a:extLst>
          </p:cNvPr>
          <p:cNvSpPr txBox="1"/>
          <p:nvPr/>
        </p:nvSpPr>
        <p:spPr>
          <a:xfrm rot="16200000">
            <a:off x="-285820" y="344236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3" name="Audio 2">
            <a:hlinkClick r:id="" action="ppaction://media"/>
            <a:extLst>
              <a:ext uri="{FF2B5EF4-FFF2-40B4-BE49-F238E27FC236}">
                <a16:creationId xmlns:a16="http://schemas.microsoft.com/office/drawing/2014/main" id="{A18AD9E1-510C-ED49-AAEC-7AF5BB140C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
        <p:nvSpPr>
          <p:cNvPr id="20" name="Rectangle 19">
            <a:extLst>
              <a:ext uri="{FF2B5EF4-FFF2-40B4-BE49-F238E27FC236}">
                <a16:creationId xmlns:a16="http://schemas.microsoft.com/office/drawing/2014/main" id="{B8AE7141-1071-F244-990B-4BA8EBE63FFF}"/>
              </a:ext>
            </a:extLst>
          </p:cNvPr>
          <p:cNvSpPr/>
          <p:nvPr/>
        </p:nvSpPr>
        <p:spPr>
          <a:xfrm>
            <a:off x="8054631" y="2231730"/>
            <a:ext cx="168327" cy="169164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0830306"/>
      </p:ext>
    </p:extLst>
  </p:cSld>
  <p:clrMapOvr>
    <a:masterClrMapping/>
  </p:clrMapOvr>
  <mc:AlternateContent xmlns:mc="http://schemas.openxmlformats.org/markup-compatibility/2006" xmlns:p14="http://schemas.microsoft.com/office/powerpoint/2010/main">
    <mc:Choice Requires="p14">
      <p:transition spd="slow" p14:dur="2000" advTm="25975"/>
    </mc:Choice>
    <mc:Fallback xmlns="">
      <p:transition spd="slow" advTm="25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F988C2-F539-C441-A220-1462A84FC782}"/>
              </a:ext>
            </a:extLst>
          </p:cNvPr>
          <p:cNvPicPr>
            <a:picLocks noChangeAspect="1"/>
          </p:cNvPicPr>
          <p:nvPr/>
        </p:nvPicPr>
        <p:blipFill>
          <a:blip r:embed="rId4"/>
          <a:srcRect/>
          <a:stretch/>
        </p:blipFill>
        <p:spPr>
          <a:xfrm>
            <a:off x="-14302" y="636158"/>
            <a:ext cx="6992227" cy="6217919"/>
          </a:xfrm>
          <a:prstGeom prst="rect">
            <a:avLst/>
          </a:prstGeom>
        </p:spPr>
      </p:pic>
      <p:pic>
        <p:nvPicPr>
          <p:cNvPr id="18" name="Picture 17" descr="Diagram&#10;&#10;Description automatically generated">
            <a:extLst>
              <a:ext uri="{FF2B5EF4-FFF2-40B4-BE49-F238E27FC236}">
                <a16:creationId xmlns:a16="http://schemas.microsoft.com/office/drawing/2014/main" id="{50A793B0-7DEE-8440-A225-914D9FE744E8}"/>
              </a:ext>
            </a:extLst>
          </p:cNvPr>
          <p:cNvPicPr>
            <a:picLocks noChangeAspect="1"/>
          </p:cNvPicPr>
          <p:nvPr/>
        </p:nvPicPr>
        <p:blipFill rotWithShape="1">
          <a:blip r:embed="rId5"/>
          <a:srcRect t="46679" r="18375"/>
          <a:stretch/>
        </p:blipFill>
        <p:spPr>
          <a:xfrm>
            <a:off x="5412105" y="426977"/>
            <a:ext cx="3731895" cy="1109776"/>
          </a:xfrm>
          <a:prstGeom prst="rect">
            <a:avLst/>
          </a:prstGeom>
        </p:spPr>
      </p:pic>
      <p:sp>
        <p:nvSpPr>
          <p:cNvPr id="2" name="Title 1">
            <a:extLst>
              <a:ext uri="{FF2B5EF4-FFF2-40B4-BE49-F238E27FC236}">
                <a16:creationId xmlns:a16="http://schemas.microsoft.com/office/drawing/2014/main" id="{2941C64A-7B74-224A-A2BB-4354B567BA4D}"/>
              </a:ext>
            </a:extLst>
          </p:cNvPr>
          <p:cNvSpPr>
            <a:spLocks noGrp="1"/>
          </p:cNvSpPr>
          <p:nvPr>
            <p:ph type="title"/>
          </p:nvPr>
        </p:nvSpPr>
        <p:spPr>
          <a:xfrm>
            <a:off x="628655" y="3922"/>
            <a:ext cx="8515345" cy="1325563"/>
          </a:xfrm>
        </p:spPr>
        <p:txBody>
          <a:bodyPr/>
          <a:lstStyle/>
          <a:p>
            <a:r>
              <a:rPr lang="en-US" dirty="0"/>
              <a:t>Nozzle Lip Shock Integral Outliers</a:t>
            </a:r>
          </a:p>
        </p:txBody>
      </p:sp>
      <p:sp>
        <p:nvSpPr>
          <p:cNvPr id="9" name="Slide Number Placeholder 2">
            <a:extLst>
              <a:ext uri="{FF2B5EF4-FFF2-40B4-BE49-F238E27FC236}">
                <a16:creationId xmlns:a16="http://schemas.microsoft.com/office/drawing/2014/main" id="{EF305734-58F9-5143-B8D6-11690579E4ED}"/>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21</a:t>
            </a:fld>
            <a:endParaRPr lang="en-US" dirty="0"/>
          </a:p>
        </p:txBody>
      </p:sp>
      <p:sp>
        <p:nvSpPr>
          <p:cNvPr id="11" name="TextBox 10">
            <a:extLst>
              <a:ext uri="{FF2B5EF4-FFF2-40B4-BE49-F238E27FC236}">
                <a16:creationId xmlns:a16="http://schemas.microsoft.com/office/drawing/2014/main" id="{6B15A1FB-B417-AD4F-8685-6B38C98C28E9}"/>
              </a:ext>
            </a:extLst>
          </p:cNvPr>
          <p:cNvSpPr txBox="1"/>
          <p:nvPr/>
        </p:nvSpPr>
        <p:spPr>
          <a:xfrm rot="16200000">
            <a:off x="-285820" y="344236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3" name="Audio 2">
            <a:hlinkClick r:id="" action="ppaction://media"/>
            <a:extLst>
              <a:ext uri="{FF2B5EF4-FFF2-40B4-BE49-F238E27FC236}">
                <a16:creationId xmlns:a16="http://schemas.microsoft.com/office/drawing/2014/main" id="{306ABE0A-D6A4-754C-91EF-20D4C483A5A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
        <p:nvSpPr>
          <p:cNvPr id="12" name="TextBox 11">
            <a:extLst>
              <a:ext uri="{FF2B5EF4-FFF2-40B4-BE49-F238E27FC236}">
                <a16:creationId xmlns:a16="http://schemas.microsoft.com/office/drawing/2014/main" id="{8E12FBBF-74E8-F141-98D2-19D13CBCD42D}"/>
              </a:ext>
            </a:extLst>
          </p:cNvPr>
          <p:cNvSpPr txBox="1"/>
          <p:nvPr/>
        </p:nvSpPr>
        <p:spPr>
          <a:xfrm>
            <a:off x="5068176" y="5517706"/>
            <a:ext cx="1183307" cy="461665"/>
          </a:xfrm>
          <a:prstGeom prst="rect">
            <a:avLst/>
          </a:prstGeom>
          <a:noFill/>
        </p:spPr>
        <p:txBody>
          <a:bodyPr wrap="square" rtlCol="0">
            <a:spAutoFit/>
          </a:bodyPr>
          <a:lstStyle/>
          <a:p>
            <a:r>
              <a:rPr lang="en-US" sz="2400" dirty="0">
                <a:latin typeface="+mj-lt"/>
              </a:rPr>
              <a:t>PHI=0°</a:t>
            </a:r>
          </a:p>
        </p:txBody>
      </p:sp>
      <p:pic>
        <p:nvPicPr>
          <p:cNvPr id="19" name="Content Placeholder 4">
            <a:extLst>
              <a:ext uri="{FF2B5EF4-FFF2-40B4-BE49-F238E27FC236}">
                <a16:creationId xmlns:a16="http://schemas.microsoft.com/office/drawing/2014/main" id="{D54CAE2E-D861-0745-9F85-0A2E94D796A2}"/>
              </a:ext>
            </a:extLst>
          </p:cNvPr>
          <p:cNvPicPr>
            <a:picLocks noChangeAspect="1"/>
          </p:cNvPicPr>
          <p:nvPr/>
        </p:nvPicPr>
        <p:blipFill rotWithShape="1">
          <a:blip r:embed="rId7"/>
          <a:srcRect t="6923" b="2026"/>
          <a:stretch/>
        </p:blipFill>
        <p:spPr>
          <a:xfrm>
            <a:off x="6380252" y="1908261"/>
            <a:ext cx="2763748" cy="2237497"/>
          </a:xfrm>
          <a:prstGeom prst="rect">
            <a:avLst/>
          </a:prstGeom>
        </p:spPr>
      </p:pic>
      <p:sp>
        <p:nvSpPr>
          <p:cNvPr id="20" name="TextBox 19">
            <a:extLst>
              <a:ext uri="{FF2B5EF4-FFF2-40B4-BE49-F238E27FC236}">
                <a16:creationId xmlns:a16="http://schemas.microsoft.com/office/drawing/2014/main" id="{3326BFD2-44A7-6746-88EA-589CD2913518}"/>
              </a:ext>
            </a:extLst>
          </p:cNvPr>
          <p:cNvSpPr txBox="1"/>
          <p:nvPr/>
        </p:nvSpPr>
        <p:spPr>
          <a:xfrm rot="16200000">
            <a:off x="5990310" y="2635917"/>
            <a:ext cx="869149" cy="261610"/>
          </a:xfrm>
          <a:prstGeom prst="rect">
            <a:avLst/>
          </a:prstGeom>
          <a:solidFill>
            <a:schemeClr val="bg1"/>
          </a:solidFill>
        </p:spPr>
        <p:txBody>
          <a:bodyPr wrap="square" rtlCol="0">
            <a:spAutoFit/>
          </a:bodyPr>
          <a:lstStyle/>
          <a:p>
            <a:r>
              <a:rPr lang="en-US" sz="1100" b="1" dirty="0">
                <a:latin typeface="+mj-lt"/>
              </a:rPr>
              <a:t>dp/p</a:t>
            </a:r>
            <a:r>
              <a:rPr lang="en-US" sz="1100" b="1" baseline="-25000" dirty="0">
                <a:latin typeface="+mj-lt"/>
                <a:cs typeface="Times New Roman" panose="02020603050405020304" pitchFamily="18" charset="0"/>
              </a:rPr>
              <a:t>∞</a:t>
            </a:r>
            <a:endParaRPr lang="en-US" sz="1100" b="1" dirty="0">
              <a:latin typeface="+mj-lt"/>
            </a:endParaRPr>
          </a:p>
        </p:txBody>
      </p:sp>
      <p:sp>
        <p:nvSpPr>
          <p:cNvPr id="21" name="Rectangle 20">
            <a:extLst>
              <a:ext uri="{FF2B5EF4-FFF2-40B4-BE49-F238E27FC236}">
                <a16:creationId xmlns:a16="http://schemas.microsoft.com/office/drawing/2014/main" id="{2EBE2D29-A6CD-B848-9D9C-D9F9D9C24466}"/>
              </a:ext>
            </a:extLst>
          </p:cNvPr>
          <p:cNvSpPr/>
          <p:nvPr/>
        </p:nvSpPr>
        <p:spPr>
          <a:xfrm>
            <a:off x="8054631" y="2231730"/>
            <a:ext cx="168327" cy="169164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8121871"/>
      </p:ext>
    </p:extLst>
  </p:cSld>
  <p:clrMapOvr>
    <a:masterClrMapping/>
  </p:clrMapOvr>
  <mc:AlternateContent xmlns:mc="http://schemas.openxmlformats.org/markup-compatibility/2006" xmlns:p14="http://schemas.microsoft.com/office/powerpoint/2010/main">
    <mc:Choice Requires="p14">
      <p:transition spd="slow" p14:dur="2000" advTm="35805"/>
    </mc:Choice>
    <mc:Fallback xmlns="">
      <p:transition spd="slow" advTm="35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7613DAC-8CF1-F44A-BF31-62788252B088}"/>
              </a:ext>
            </a:extLst>
          </p:cNvPr>
          <p:cNvPicPr>
            <a:picLocks noChangeAspect="1"/>
          </p:cNvPicPr>
          <p:nvPr/>
        </p:nvPicPr>
        <p:blipFill>
          <a:blip r:embed="rId4"/>
          <a:stretch>
            <a:fillRect/>
          </a:stretch>
        </p:blipFill>
        <p:spPr>
          <a:xfrm>
            <a:off x="0" y="640080"/>
            <a:ext cx="6992227" cy="6217920"/>
          </a:xfrm>
          <a:prstGeom prst="rect">
            <a:avLst/>
          </a:prstGeom>
        </p:spPr>
      </p:pic>
      <p:pic>
        <p:nvPicPr>
          <p:cNvPr id="18" name="Picture 17" descr="Diagram&#10;&#10;Description automatically generated">
            <a:extLst>
              <a:ext uri="{FF2B5EF4-FFF2-40B4-BE49-F238E27FC236}">
                <a16:creationId xmlns:a16="http://schemas.microsoft.com/office/drawing/2014/main" id="{F6467F8E-6066-2048-81F4-15B2E7AAFDEA}"/>
              </a:ext>
            </a:extLst>
          </p:cNvPr>
          <p:cNvPicPr>
            <a:picLocks noChangeAspect="1"/>
          </p:cNvPicPr>
          <p:nvPr/>
        </p:nvPicPr>
        <p:blipFill rotWithShape="1">
          <a:blip r:embed="rId5"/>
          <a:srcRect t="46679" r="18375"/>
          <a:stretch/>
        </p:blipFill>
        <p:spPr>
          <a:xfrm>
            <a:off x="5412105" y="323741"/>
            <a:ext cx="3731895" cy="1109776"/>
          </a:xfrm>
          <a:prstGeom prst="rect">
            <a:avLst/>
          </a:prstGeom>
        </p:spPr>
      </p:pic>
      <p:sp>
        <p:nvSpPr>
          <p:cNvPr id="2" name="Title 1">
            <a:extLst>
              <a:ext uri="{FF2B5EF4-FFF2-40B4-BE49-F238E27FC236}">
                <a16:creationId xmlns:a16="http://schemas.microsoft.com/office/drawing/2014/main" id="{2941C64A-7B74-224A-A2BB-4354B567BA4D}"/>
              </a:ext>
            </a:extLst>
          </p:cNvPr>
          <p:cNvSpPr>
            <a:spLocks noGrp="1"/>
          </p:cNvSpPr>
          <p:nvPr>
            <p:ph type="title"/>
          </p:nvPr>
        </p:nvSpPr>
        <p:spPr>
          <a:xfrm>
            <a:off x="357707" y="-340413"/>
            <a:ext cx="7290054" cy="1499616"/>
          </a:xfrm>
        </p:spPr>
        <p:txBody>
          <a:bodyPr/>
          <a:lstStyle/>
          <a:p>
            <a:r>
              <a:rPr lang="en-US" dirty="0" err="1"/>
              <a:t>BiConvex</a:t>
            </a:r>
            <a:r>
              <a:rPr lang="en-US" dirty="0"/>
              <a:t> Shock</a:t>
            </a:r>
          </a:p>
        </p:txBody>
      </p:sp>
      <p:sp>
        <p:nvSpPr>
          <p:cNvPr id="9" name="Slide Number Placeholder 2">
            <a:extLst>
              <a:ext uri="{FF2B5EF4-FFF2-40B4-BE49-F238E27FC236}">
                <a16:creationId xmlns:a16="http://schemas.microsoft.com/office/drawing/2014/main" id="{31B4AB6D-FA22-2F43-A4DF-032057D9099C}"/>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22</a:t>
            </a:fld>
            <a:endParaRPr lang="en-US" dirty="0"/>
          </a:p>
        </p:txBody>
      </p:sp>
      <p:sp>
        <p:nvSpPr>
          <p:cNvPr id="11" name="TextBox 10">
            <a:extLst>
              <a:ext uri="{FF2B5EF4-FFF2-40B4-BE49-F238E27FC236}">
                <a16:creationId xmlns:a16="http://schemas.microsoft.com/office/drawing/2014/main" id="{B56C9296-67A6-5B4A-9781-1ADF14D03BE0}"/>
              </a:ext>
            </a:extLst>
          </p:cNvPr>
          <p:cNvSpPr txBox="1"/>
          <p:nvPr/>
        </p:nvSpPr>
        <p:spPr>
          <a:xfrm rot="16200000">
            <a:off x="-244724" y="344236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3" name="Audio 2">
            <a:hlinkClick r:id="" action="ppaction://media"/>
            <a:extLst>
              <a:ext uri="{FF2B5EF4-FFF2-40B4-BE49-F238E27FC236}">
                <a16:creationId xmlns:a16="http://schemas.microsoft.com/office/drawing/2014/main" id="{2C7E48C1-EF25-9840-9572-2AAE3A4B3DE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
        <p:nvSpPr>
          <p:cNvPr id="17" name="TextBox 16">
            <a:extLst>
              <a:ext uri="{FF2B5EF4-FFF2-40B4-BE49-F238E27FC236}">
                <a16:creationId xmlns:a16="http://schemas.microsoft.com/office/drawing/2014/main" id="{49E0B0A3-C6B7-8E42-A826-1DE6FDF585AB}"/>
              </a:ext>
            </a:extLst>
          </p:cNvPr>
          <p:cNvSpPr txBox="1"/>
          <p:nvPr/>
        </p:nvSpPr>
        <p:spPr>
          <a:xfrm>
            <a:off x="5068176" y="5517706"/>
            <a:ext cx="1183307" cy="461665"/>
          </a:xfrm>
          <a:prstGeom prst="rect">
            <a:avLst/>
          </a:prstGeom>
          <a:noFill/>
        </p:spPr>
        <p:txBody>
          <a:bodyPr wrap="square" rtlCol="0">
            <a:spAutoFit/>
          </a:bodyPr>
          <a:lstStyle/>
          <a:p>
            <a:r>
              <a:rPr lang="en-US" sz="2400" dirty="0">
                <a:latin typeface="+mj-lt"/>
              </a:rPr>
              <a:t>PHI=0°</a:t>
            </a:r>
          </a:p>
        </p:txBody>
      </p:sp>
      <p:pic>
        <p:nvPicPr>
          <p:cNvPr id="19" name="Content Placeholder 4">
            <a:extLst>
              <a:ext uri="{FF2B5EF4-FFF2-40B4-BE49-F238E27FC236}">
                <a16:creationId xmlns:a16="http://schemas.microsoft.com/office/drawing/2014/main" id="{86D76701-18A8-ED46-AE00-E85199578CA2}"/>
              </a:ext>
            </a:extLst>
          </p:cNvPr>
          <p:cNvPicPr>
            <a:picLocks noChangeAspect="1"/>
          </p:cNvPicPr>
          <p:nvPr/>
        </p:nvPicPr>
        <p:blipFill rotWithShape="1">
          <a:blip r:embed="rId7"/>
          <a:srcRect t="6923" b="2026"/>
          <a:stretch/>
        </p:blipFill>
        <p:spPr>
          <a:xfrm>
            <a:off x="6380252" y="1908261"/>
            <a:ext cx="2763748" cy="2237497"/>
          </a:xfrm>
          <a:prstGeom prst="rect">
            <a:avLst/>
          </a:prstGeom>
        </p:spPr>
      </p:pic>
      <p:sp>
        <p:nvSpPr>
          <p:cNvPr id="20" name="TextBox 19">
            <a:extLst>
              <a:ext uri="{FF2B5EF4-FFF2-40B4-BE49-F238E27FC236}">
                <a16:creationId xmlns:a16="http://schemas.microsoft.com/office/drawing/2014/main" id="{522EA46A-C915-3245-840D-FD40E9F042A1}"/>
              </a:ext>
            </a:extLst>
          </p:cNvPr>
          <p:cNvSpPr txBox="1"/>
          <p:nvPr/>
        </p:nvSpPr>
        <p:spPr>
          <a:xfrm rot="16200000">
            <a:off x="5990310" y="2635917"/>
            <a:ext cx="869149" cy="261610"/>
          </a:xfrm>
          <a:prstGeom prst="rect">
            <a:avLst/>
          </a:prstGeom>
          <a:solidFill>
            <a:schemeClr val="bg1"/>
          </a:solidFill>
        </p:spPr>
        <p:txBody>
          <a:bodyPr wrap="square" rtlCol="0">
            <a:spAutoFit/>
          </a:bodyPr>
          <a:lstStyle/>
          <a:p>
            <a:r>
              <a:rPr lang="en-US" sz="1100" b="1" dirty="0">
                <a:latin typeface="+mj-lt"/>
              </a:rPr>
              <a:t>dp/p</a:t>
            </a:r>
            <a:r>
              <a:rPr lang="en-US" sz="1100" b="1" baseline="-25000" dirty="0">
                <a:latin typeface="+mj-lt"/>
                <a:cs typeface="Times New Roman" panose="02020603050405020304" pitchFamily="18" charset="0"/>
              </a:rPr>
              <a:t>∞</a:t>
            </a:r>
            <a:endParaRPr lang="en-US" sz="1100" b="1" dirty="0">
              <a:latin typeface="+mj-lt"/>
            </a:endParaRPr>
          </a:p>
        </p:txBody>
      </p:sp>
      <p:sp>
        <p:nvSpPr>
          <p:cNvPr id="21" name="Rectangle 20">
            <a:extLst>
              <a:ext uri="{FF2B5EF4-FFF2-40B4-BE49-F238E27FC236}">
                <a16:creationId xmlns:a16="http://schemas.microsoft.com/office/drawing/2014/main" id="{3E4DE1D5-797F-A747-A3EA-8FBC75FFE31A}"/>
              </a:ext>
            </a:extLst>
          </p:cNvPr>
          <p:cNvSpPr/>
          <p:nvPr/>
        </p:nvSpPr>
        <p:spPr>
          <a:xfrm>
            <a:off x="8288947" y="2226015"/>
            <a:ext cx="112104" cy="169164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3179491"/>
      </p:ext>
    </p:extLst>
  </p:cSld>
  <p:clrMapOvr>
    <a:masterClrMapping/>
  </p:clrMapOvr>
  <mc:AlternateContent xmlns:mc="http://schemas.openxmlformats.org/markup-compatibility/2006" xmlns:p14="http://schemas.microsoft.com/office/powerpoint/2010/main">
    <mc:Choice Requires="p14">
      <p:transition spd="slow" p14:dur="2000" advTm="20025"/>
    </mc:Choice>
    <mc:Fallback xmlns="">
      <p:transition spd="slow" advTm="20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7613DAC-8CF1-F44A-BF31-62788252B088}"/>
              </a:ext>
            </a:extLst>
          </p:cNvPr>
          <p:cNvPicPr>
            <a:picLocks noChangeAspect="1"/>
          </p:cNvPicPr>
          <p:nvPr/>
        </p:nvPicPr>
        <p:blipFill rotWithShape="1">
          <a:blip r:embed="rId4"/>
          <a:srcRect b="1654"/>
          <a:stretch/>
        </p:blipFill>
        <p:spPr>
          <a:xfrm>
            <a:off x="0" y="742951"/>
            <a:ext cx="6992225" cy="6115049"/>
          </a:xfrm>
          <a:prstGeom prst="rect">
            <a:avLst/>
          </a:prstGeom>
        </p:spPr>
      </p:pic>
      <p:pic>
        <p:nvPicPr>
          <p:cNvPr id="18" name="Picture 17" descr="Diagram&#10;&#10;Description automatically generated">
            <a:extLst>
              <a:ext uri="{FF2B5EF4-FFF2-40B4-BE49-F238E27FC236}">
                <a16:creationId xmlns:a16="http://schemas.microsoft.com/office/drawing/2014/main" id="{356A2F24-DBD2-4841-9FF5-7FB03A5F47B0}"/>
              </a:ext>
            </a:extLst>
          </p:cNvPr>
          <p:cNvPicPr>
            <a:picLocks noChangeAspect="1"/>
          </p:cNvPicPr>
          <p:nvPr/>
        </p:nvPicPr>
        <p:blipFill rotWithShape="1">
          <a:blip r:embed="rId5"/>
          <a:srcRect t="46679" r="18375"/>
          <a:stretch/>
        </p:blipFill>
        <p:spPr>
          <a:xfrm>
            <a:off x="5412105" y="323741"/>
            <a:ext cx="3731895" cy="1109776"/>
          </a:xfrm>
          <a:prstGeom prst="rect">
            <a:avLst/>
          </a:prstGeom>
        </p:spPr>
      </p:pic>
      <p:pic>
        <p:nvPicPr>
          <p:cNvPr id="19" name="Content Placeholder 4">
            <a:extLst>
              <a:ext uri="{FF2B5EF4-FFF2-40B4-BE49-F238E27FC236}">
                <a16:creationId xmlns:a16="http://schemas.microsoft.com/office/drawing/2014/main" id="{29782B9F-6678-B643-B8AA-699367874981}"/>
              </a:ext>
            </a:extLst>
          </p:cNvPr>
          <p:cNvPicPr>
            <a:picLocks noChangeAspect="1"/>
          </p:cNvPicPr>
          <p:nvPr/>
        </p:nvPicPr>
        <p:blipFill rotWithShape="1">
          <a:blip r:embed="rId6"/>
          <a:srcRect t="6923" b="2026"/>
          <a:stretch/>
        </p:blipFill>
        <p:spPr>
          <a:xfrm>
            <a:off x="6380252" y="1941310"/>
            <a:ext cx="2763748" cy="2237497"/>
          </a:xfrm>
          <a:prstGeom prst="rect">
            <a:avLst/>
          </a:prstGeom>
        </p:spPr>
      </p:pic>
      <p:sp>
        <p:nvSpPr>
          <p:cNvPr id="20" name="TextBox 19">
            <a:extLst>
              <a:ext uri="{FF2B5EF4-FFF2-40B4-BE49-F238E27FC236}">
                <a16:creationId xmlns:a16="http://schemas.microsoft.com/office/drawing/2014/main" id="{7695BD9E-0398-194D-AA38-AF15F5F461EF}"/>
              </a:ext>
            </a:extLst>
          </p:cNvPr>
          <p:cNvSpPr txBox="1"/>
          <p:nvPr/>
        </p:nvSpPr>
        <p:spPr>
          <a:xfrm rot="16200000">
            <a:off x="5990310" y="2635917"/>
            <a:ext cx="869149" cy="261610"/>
          </a:xfrm>
          <a:prstGeom prst="rect">
            <a:avLst/>
          </a:prstGeom>
          <a:solidFill>
            <a:schemeClr val="bg1"/>
          </a:solidFill>
        </p:spPr>
        <p:txBody>
          <a:bodyPr wrap="square" rtlCol="0">
            <a:spAutoFit/>
          </a:bodyPr>
          <a:lstStyle/>
          <a:p>
            <a:r>
              <a:rPr lang="en-US" sz="1100" b="1" dirty="0">
                <a:latin typeface="+mj-lt"/>
              </a:rPr>
              <a:t>dp/p</a:t>
            </a:r>
            <a:r>
              <a:rPr lang="en-US" sz="1100" b="1" baseline="-25000" dirty="0">
                <a:latin typeface="+mj-lt"/>
                <a:cs typeface="Times New Roman" panose="02020603050405020304" pitchFamily="18" charset="0"/>
              </a:rPr>
              <a:t>∞</a:t>
            </a:r>
            <a:endParaRPr lang="en-US" sz="1100" b="1" dirty="0">
              <a:latin typeface="+mj-lt"/>
            </a:endParaRPr>
          </a:p>
        </p:txBody>
      </p:sp>
      <p:sp>
        <p:nvSpPr>
          <p:cNvPr id="21" name="Rectangle 20">
            <a:extLst>
              <a:ext uri="{FF2B5EF4-FFF2-40B4-BE49-F238E27FC236}">
                <a16:creationId xmlns:a16="http://schemas.microsoft.com/office/drawing/2014/main" id="{D5E2CD53-6813-F647-A9F8-3BF98C4553ED}"/>
              </a:ext>
            </a:extLst>
          </p:cNvPr>
          <p:cNvSpPr/>
          <p:nvPr/>
        </p:nvSpPr>
        <p:spPr>
          <a:xfrm>
            <a:off x="8288947" y="2226015"/>
            <a:ext cx="112104" cy="169164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41C64A-7B74-224A-A2BB-4354B567BA4D}"/>
              </a:ext>
            </a:extLst>
          </p:cNvPr>
          <p:cNvSpPr>
            <a:spLocks noGrp="1"/>
          </p:cNvSpPr>
          <p:nvPr>
            <p:ph type="title"/>
          </p:nvPr>
        </p:nvSpPr>
        <p:spPr>
          <a:xfrm>
            <a:off x="342505" y="63205"/>
            <a:ext cx="8458989" cy="1499616"/>
          </a:xfrm>
        </p:spPr>
        <p:txBody>
          <a:bodyPr/>
          <a:lstStyle/>
          <a:p>
            <a:r>
              <a:rPr lang="en-US" dirty="0" err="1"/>
              <a:t>BiConvex</a:t>
            </a:r>
            <a:r>
              <a:rPr lang="en-US" dirty="0"/>
              <a:t> Shock </a:t>
            </a:r>
            <a:br>
              <a:rPr lang="en-US" dirty="0"/>
            </a:br>
            <a:r>
              <a:rPr lang="en-US" dirty="0"/>
              <a:t>Outliers</a:t>
            </a:r>
          </a:p>
        </p:txBody>
      </p:sp>
      <p:sp>
        <p:nvSpPr>
          <p:cNvPr id="9" name="Slide Number Placeholder 2">
            <a:extLst>
              <a:ext uri="{FF2B5EF4-FFF2-40B4-BE49-F238E27FC236}">
                <a16:creationId xmlns:a16="http://schemas.microsoft.com/office/drawing/2014/main" id="{31B4AB6D-FA22-2F43-A4DF-032057D9099C}"/>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23</a:t>
            </a:fld>
            <a:endParaRPr lang="en-US" dirty="0"/>
          </a:p>
        </p:txBody>
      </p:sp>
      <p:sp>
        <p:nvSpPr>
          <p:cNvPr id="11" name="TextBox 10">
            <a:extLst>
              <a:ext uri="{FF2B5EF4-FFF2-40B4-BE49-F238E27FC236}">
                <a16:creationId xmlns:a16="http://schemas.microsoft.com/office/drawing/2014/main" id="{BDDA8C39-A92B-F94F-BBE6-11A5E6CE0A78}"/>
              </a:ext>
            </a:extLst>
          </p:cNvPr>
          <p:cNvSpPr txBox="1"/>
          <p:nvPr/>
        </p:nvSpPr>
        <p:spPr>
          <a:xfrm rot="16200000">
            <a:off x="-267654" y="3579528"/>
            <a:ext cx="996973" cy="461665"/>
          </a:xfrm>
          <a:prstGeom prst="rect">
            <a:avLst/>
          </a:prstGeom>
          <a:solidFill>
            <a:schemeClr val="bg1"/>
          </a:solidFill>
        </p:spPr>
        <p:txBody>
          <a:bodyPr wrap="square" rtlCol="0">
            <a:spAutoFit/>
          </a:bodyPr>
          <a:lstStyle/>
          <a:p>
            <a:r>
              <a:rPr lang="en-US" sz="2400" b="1" dirty="0">
                <a:latin typeface="+mj-lt"/>
              </a:rPr>
              <a:t>dp/p</a:t>
            </a:r>
            <a:r>
              <a:rPr lang="en-US" sz="2400" b="1" baseline="-25000" dirty="0">
                <a:latin typeface="+mj-lt"/>
                <a:cs typeface="Times New Roman" panose="02020603050405020304" pitchFamily="18" charset="0"/>
              </a:rPr>
              <a:t>∞</a:t>
            </a:r>
            <a:endParaRPr lang="en-US" sz="2400" b="1" dirty="0">
              <a:latin typeface="+mj-lt"/>
            </a:endParaRPr>
          </a:p>
        </p:txBody>
      </p:sp>
      <p:pic>
        <p:nvPicPr>
          <p:cNvPr id="3" name="Audio 2">
            <a:hlinkClick r:id="" action="ppaction://media"/>
            <a:extLst>
              <a:ext uri="{FF2B5EF4-FFF2-40B4-BE49-F238E27FC236}">
                <a16:creationId xmlns:a16="http://schemas.microsoft.com/office/drawing/2014/main" id="{52DE0E7B-DE10-334C-AE5E-48F4184FEC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
        <p:nvSpPr>
          <p:cNvPr id="17" name="TextBox 16">
            <a:extLst>
              <a:ext uri="{FF2B5EF4-FFF2-40B4-BE49-F238E27FC236}">
                <a16:creationId xmlns:a16="http://schemas.microsoft.com/office/drawing/2014/main" id="{261983F1-95DC-0844-8253-3B018F99328D}"/>
              </a:ext>
            </a:extLst>
          </p:cNvPr>
          <p:cNvSpPr txBox="1"/>
          <p:nvPr/>
        </p:nvSpPr>
        <p:spPr>
          <a:xfrm>
            <a:off x="5068176" y="5517706"/>
            <a:ext cx="1183307" cy="461665"/>
          </a:xfrm>
          <a:prstGeom prst="rect">
            <a:avLst/>
          </a:prstGeom>
          <a:noFill/>
        </p:spPr>
        <p:txBody>
          <a:bodyPr wrap="square" rtlCol="0">
            <a:spAutoFit/>
          </a:bodyPr>
          <a:lstStyle/>
          <a:p>
            <a:r>
              <a:rPr lang="en-US" sz="2400" dirty="0">
                <a:latin typeface="+mj-lt"/>
              </a:rPr>
              <a:t>PHI=0°</a:t>
            </a:r>
          </a:p>
        </p:txBody>
      </p:sp>
    </p:spTree>
    <p:extLst>
      <p:ext uri="{BB962C8B-B14F-4D97-AF65-F5344CB8AC3E}">
        <p14:creationId xmlns:p14="http://schemas.microsoft.com/office/powerpoint/2010/main" val="950448072"/>
      </p:ext>
    </p:extLst>
  </p:cSld>
  <p:clrMapOvr>
    <a:masterClrMapping/>
  </p:clrMapOvr>
  <mc:AlternateContent xmlns:mc="http://schemas.openxmlformats.org/markup-compatibility/2006" xmlns:p14="http://schemas.microsoft.com/office/powerpoint/2010/main">
    <mc:Choice Requires="p14">
      <p:transition spd="slow" p14:dur="2000" advTm="34134"/>
    </mc:Choice>
    <mc:Fallback xmlns="">
      <p:transition spd="slow" advTm="34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D1D04-F437-FE4B-A128-0D57125756CF}"/>
              </a:ext>
            </a:extLst>
          </p:cNvPr>
          <p:cNvSpPr>
            <a:spLocks noGrp="1"/>
          </p:cNvSpPr>
          <p:nvPr>
            <p:ph type="title"/>
          </p:nvPr>
        </p:nvSpPr>
        <p:spPr/>
        <p:txBody>
          <a:bodyPr/>
          <a:lstStyle/>
          <a:p>
            <a:r>
              <a:rPr lang="en-US" dirty="0"/>
              <a:t>Biconvex Summary</a:t>
            </a:r>
          </a:p>
        </p:txBody>
      </p:sp>
      <p:sp>
        <p:nvSpPr>
          <p:cNvPr id="3" name="Content Placeholder 2">
            <a:extLst>
              <a:ext uri="{FF2B5EF4-FFF2-40B4-BE49-F238E27FC236}">
                <a16:creationId xmlns:a16="http://schemas.microsoft.com/office/drawing/2014/main" id="{05D7CEAF-A792-CC4E-AA64-550B9E71809D}"/>
              </a:ext>
            </a:extLst>
          </p:cNvPr>
          <p:cNvSpPr>
            <a:spLocks noGrp="1"/>
          </p:cNvSpPr>
          <p:nvPr>
            <p:ph idx="1"/>
          </p:nvPr>
        </p:nvSpPr>
        <p:spPr>
          <a:xfrm>
            <a:off x="403926" y="1361660"/>
            <a:ext cx="8336148" cy="5198165"/>
          </a:xfrm>
        </p:spPr>
        <p:txBody>
          <a:bodyPr>
            <a:normAutofit/>
          </a:bodyPr>
          <a:lstStyle/>
          <a:p>
            <a:pPr marL="347663" indent="-347663">
              <a:buFont typeface="Arial" panose="020B0604020202020204" pitchFamily="34" charset="0"/>
              <a:buChar char="•"/>
            </a:pPr>
            <a:r>
              <a:rPr lang="en-US" sz="3200" dirty="0">
                <a:latin typeface="+mj-lt"/>
              </a:rPr>
              <a:t>Participant submissions tightly grouped and strict criteria required to identify outliners</a:t>
            </a:r>
          </a:p>
          <a:p>
            <a:pPr marL="347663" indent="-347663">
              <a:buFont typeface="Arial" panose="020B0604020202020204" pitchFamily="34" charset="0"/>
              <a:buChar char="•"/>
            </a:pPr>
            <a:r>
              <a:rPr lang="en-US" sz="3200" dirty="0">
                <a:latin typeface="+mj-lt"/>
              </a:rPr>
              <a:t>Outliers were identified in multiple regions:</a:t>
            </a:r>
          </a:p>
          <a:p>
            <a:pPr marL="521399" lvl="1" indent="-347663">
              <a:buFont typeface="Arial" panose="020B0604020202020204" pitchFamily="34" charset="0"/>
              <a:buChar char="•"/>
            </a:pPr>
            <a:r>
              <a:rPr lang="en-US" sz="2400" dirty="0">
                <a:latin typeface="+mj-lt"/>
              </a:rPr>
              <a:t>Majority of outliers from the nozzle lip shock were from participant created grids</a:t>
            </a:r>
          </a:p>
          <a:p>
            <a:pPr marL="521399" lvl="1" indent="-347663">
              <a:buFont typeface="Arial" panose="020B0604020202020204" pitchFamily="34" charset="0"/>
              <a:buChar char="•"/>
            </a:pPr>
            <a:r>
              <a:rPr lang="en-US" sz="2800" dirty="0">
                <a:latin typeface="+mj-lt"/>
              </a:rPr>
              <a:t>Three outliers from the biconvex shock solutions provide an opportunity to further investigate the cause of the slight differences</a:t>
            </a:r>
          </a:p>
          <a:p>
            <a:pPr marL="347663" indent="-347663">
              <a:buFont typeface="Arial" panose="020B0604020202020204" pitchFamily="34" charset="0"/>
              <a:buChar char="•"/>
            </a:pPr>
            <a:endParaRPr lang="en-US" sz="3200" dirty="0">
              <a:latin typeface="+mj-lt"/>
            </a:endParaRPr>
          </a:p>
        </p:txBody>
      </p:sp>
      <p:sp>
        <p:nvSpPr>
          <p:cNvPr id="4" name="Slide Number Placeholder 2">
            <a:extLst>
              <a:ext uri="{FF2B5EF4-FFF2-40B4-BE49-F238E27FC236}">
                <a16:creationId xmlns:a16="http://schemas.microsoft.com/office/drawing/2014/main" id="{ECB84BBA-6ECF-6246-965B-54A09586B574}"/>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24</a:t>
            </a:fld>
            <a:endParaRPr lang="en-US" dirty="0"/>
          </a:p>
        </p:txBody>
      </p:sp>
      <p:pic>
        <p:nvPicPr>
          <p:cNvPr id="5" name="Audio 4">
            <a:hlinkClick r:id="" action="ppaction://media"/>
            <a:extLst>
              <a:ext uri="{FF2B5EF4-FFF2-40B4-BE49-F238E27FC236}">
                <a16:creationId xmlns:a16="http://schemas.microsoft.com/office/drawing/2014/main" id="{F3B308B9-EFDB-984A-AFA4-E5AE1CAA94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80638827"/>
      </p:ext>
    </p:extLst>
  </p:cSld>
  <p:clrMapOvr>
    <a:masterClrMapping/>
  </p:clrMapOvr>
  <mc:AlternateContent xmlns:mc="http://schemas.openxmlformats.org/markup-compatibility/2006" xmlns:p14="http://schemas.microsoft.com/office/powerpoint/2010/main">
    <mc:Choice Requires="p14">
      <p:transition spd="slow" p14:dur="2000" advTm="28944"/>
    </mc:Choice>
    <mc:Fallback xmlns="">
      <p:transition spd="slow" advTm="28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221A-B8E4-5D45-B56B-B378A80A3A19}"/>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C6B400A7-3EA3-C949-A81A-0A051E810E8C}"/>
              </a:ext>
            </a:extLst>
          </p:cNvPr>
          <p:cNvSpPr>
            <a:spLocks noGrp="1"/>
          </p:cNvSpPr>
          <p:nvPr>
            <p:ph idx="1"/>
          </p:nvPr>
        </p:nvSpPr>
        <p:spPr>
          <a:xfrm>
            <a:off x="489800" y="1499616"/>
            <a:ext cx="8117487" cy="4929808"/>
          </a:xfrm>
        </p:spPr>
        <p:txBody>
          <a:bodyPr>
            <a:normAutofit lnSpcReduction="10000"/>
          </a:bodyPr>
          <a:lstStyle/>
          <a:p>
            <a:pPr marL="347663" indent="-347663">
              <a:buFont typeface="Arial" panose="020B0604020202020204" pitchFamily="34" charset="0"/>
              <a:buChar char="•"/>
            </a:pPr>
            <a:r>
              <a:rPr lang="en-US" sz="3200" dirty="0">
                <a:latin typeface="+mj-lt"/>
              </a:rPr>
              <a:t>Sincere thank you to all the participants!</a:t>
            </a:r>
          </a:p>
          <a:p>
            <a:pPr marL="347663" indent="-347663">
              <a:buFont typeface="Arial" panose="020B0604020202020204" pitchFamily="34" charset="0"/>
              <a:buChar char="•"/>
            </a:pPr>
            <a:r>
              <a:rPr lang="en-US" sz="3200" dirty="0">
                <a:latin typeface="+mj-lt"/>
              </a:rPr>
              <a:t>These cases included propulsion boundary conditions and realistic geometry making them the hardest attempted in the workshop series</a:t>
            </a:r>
          </a:p>
          <a:p>
            <a:pPr marL="347663" indent="-347663">
              <a:buFont typeface="Arial" panose="020B0604020202020204" pitchFamily="34" charset="0"/>
              <a:buChar char="•"/>
            </a:pPr>
            <a:r>
              <a:rPr lang="en-US" sz="3200" dirty="0">
                <a:latin typeface="+mj-lt"/>
              </a:rPr>
              <a:t>The variation is lowest of SBPW, requiring a stricter criterion to identify outliers</a:t>
            </a:r>
          </a:p>
          <a:p>
            <a:pPr marL="460375" lvl="1" indent="-112713">
              <a:buFont typeface="Arial" panose="020B0604020202020204" pitchFamily="34" charset="0"/>
              <a:buChar char="•"/>
            </a:pPr>
            <a:r>
              <a:rPr lang="en-US" sz="2800" dirty="0">
                <a:latin typeface="+mj-lt"/>
              </a:rPr>
              <a:t>A coverage factor of one was used (outliers exceed 68% likelihood) via sample mean and standard deviation</a:t>
            </a:r>
          </a:p>
          <a:p>
            <a:pPr marL="460375" lvl="1" indent="-112713">
              <a:buFont typeface="Arial" panose="020B0604020202020204" pitchFamily="34" charset="0"/>
              <a:buChar char="•"/>
            </a:pPr>
            <a:r>
              <a:rPr lang="en-US" sz="2800" dirty="0">
                <a:latin typeface="+mj-lt"/>
              </a:rPr>
              <a:t>SBPW-2 coverage factor of two (outliers exceed 95% likelihood) via box and whisker plots</a:t>
            </a:r>
          </a:p>
          <a:p>
            <a:pPr lvl="1"/>
            <a:endParaRPr lang="en-US" sz="1800" dirty="0"/>
          </a:p>
        </p:txBody>
      </p:sp>
      <p:sp>
        <p:nvSpPr>
          <p:cNvPr id="4" name="Slide Number Placeholder 2">
            <a:extLst>
              <a:ext uri="{FF2B5EF4-FFF2-40B4-BE49-F238E27FC236}">
                <a16:creationId xmlns:a16="http://schemas.microsoft.com/office/drawing/2014/main" id="{D4D39299-24E0-2B43-8614-51240D380DCF}"/>
              </a:ext>
            </a:extLst>
          </p:cNvPr>
          <p:cNvSpPr>
            <a:spLocks noGrp="1"/>
          </p:cNvSpPr>
          <p:nvPr>
            <p:ph type="sldNum" sz="quarter" idx="12"/>
          </p:nvPr>
        </p:nvSpPr>
        <p:spPr>
          <a:xfrm>
            <a:off x="8704470" y="6583680"/>
            <a:ext cx="439530" cy="274320"/>
          </a:xfrm>
        </p:spPr>
        <p:txBody>
          <a:bodyPr/>
          <a:lstStyle/>
          <a:p>
            <a:fld id="{7C222C68-422E-064E-A620-046794EE9AFE}" type="slidenum">
              <a:rPr lang="en-US" smtClean="0"/>
              <a:t>25</a:t>
            </a:fld>
            <a:endParaRPr lang="en-US" dirty="0"/>
          </a:p>
        </p:txBody>
      </p:sp>
      <p:pic>
        <p:nvPicPr>
          <p:cNvPr id="5" name="Audio 4">
            <a:hlinkClick r:id="" action="ppaction://media"/>
            <a:extLst>
              <a:ext uri="{FF2B5EF4-FFF2-40B4-BE49-F238E27FC236}">
                <a16:creationId xmlns:a16="http://schemas.microsoft.com/office/drawing/2014/main" id="{2D1E467C-078C-BF4D-87C8-AA610EA02F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517208909"/>
      </p:ext>
    </p:extLst>
  </p:cSld>
  <p:clrMapOvr>
    <a:masterClrMapping/>
  </p:clrMapOvr>
  <mc:AlternateContent xmlns:mc="http://schemas.openxmlformats.org/markup-compatibility/2006" xmlns:p14="http://schemas.microsoft.com/office/powerpoint/2010/main">
    <mc:Choice Requires="p14">
      <p:transition spd="slow" p14:dur="2000" advTm="24992"/>
    </mc:Choice>
    <mc:Fallback xmlns="">
      <p:transition spd="slow" advTm="24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7861</TotalTime>
  <Words>739</Words>
  <Application>Microsoft Macintosh PowerPoint</Application>
  <PresentationFormat>On-screen Show (4:3)</PresentationFormat>
  <Paragraphs>192</Paragraphs>
  <Slides>25</Slides>
  <Notes>1</Notes>
  <HiddenSlides>0</HiddenSlides>
  <MMClips>25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Cambria Math</vt:lpstr>
      <vt:lpstr>Times New Roman</vt:lpstr>
      <vt:lpstr>Tw Cen MT</vt:lpstr>
      <vt:lpstr>Wingdings 3</vt:lpstr>
      <vt:lpstr>Integral</vt:lpstr>
      <vt:lpstr>NearField Summary and Analysis of the Third AIAA Sonic Boom Workshop Shock-Plume Interaction Case</vt:lpstr>
      <vt:lpstr>Workshop Objective</vt:lpstr>
      <vt:lpstr>3rd Workshop: 23 participants</vt:lpstr>
      <vt:lpstr>Workshop Culture</vt:lpstr>
      <vt:lpstr>Models and Cases</vt:lpstr>
      <vt:lpstr>Biconvex computational model</vt:lpstr>
      <vt:lpstr>Simulation Conditions</vt:lpstr>
      <vt:lpstr>Grid Details</vt:lpstr>
      <vt:lpstr>PowerPoint Presentation</vt:lpstr>
      <vt:lpstr>BiConvex Submissions</vt:lpstr>
      <vt:lpstr>BiConvex dp∕p_"∞"  </vt:lpstr>
      <vt:lpstr>BiConvex density gradient</vt:lpstr>
      <vt:lpstr>PowerPoint Presentation</vt:lpstr>
      <vt:lpstr>PowerPoint Presentation</vt:lpstr>
      <vt:lpstr>PowerPoint Presentation</vt:lpstr>
      <vt:lpstr>Biconvex Fine-Grid Ensemble With Standard Deviation</vt:lpstr>
      <vt:lpstr>Identification of Outliers</vt:lpstr>
      <vt:lpstr>SBPW2 C25P Context</vt:lpstr>
      <vt:lpstr>Biconvex Fine-Grid Ensemble With Standard Deviation</vt:lpstr>
      <vt:lpstr>Nozzle Lip Shock</vt:lpstr>
      <vt:lpstr>Nozzle Lip Shock Integral Outliers</vt:lpstr>
      <vt:lpstr>BiConvex Shock</vt:lpstr>
      <vt:lpstr>BiConvex Shock  Outliers</vt:lpstr>
      <vt:lpstr>Biconvex Summary</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 AIAA Sonic Boom Prediction Workshop Nearfield CFD Summary</dc:title>
  <dc:creator>Carter, Melissa B. (LARC-D301)</dc:creator>
  <cp:lastModifiedBy>Carter, Melissa B. (LARC-D301)</cp:lastModifiedBy>
  <cp:revision>46</cp:revision>
  <dcterms:created xsi:type="dcterms:W3CDTF">2019-12-13T20:20:18Z</dcterms:created>
  <dcterms:modified xsi:type="dcterms:W3CDTF">2020-12-04T18:20:47Z</dcterms:modified>
</cp:coreProperties>
</file>