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4"/>
  </p:sldMasterIdLst>
  <p:notesMasterIdLst>
    <p:notesMasterId r:id="rId24"/>
  </p:notesMasterIdLst>
  <p:handoutMasterIdLst>
    <p:handoutMasterId r:id="rId25"/>
  </p:handoutMasterIdLst>
  <p:sldIdLst>
    <p:sldId id="404" r:id="rId5"/>
    <p:sldId id="407" r:id="rId6"/>
    <p:sldId id="679" r:id="rId7"/>
    <p:sldId id="607" r:id="rId8"/>
    <p:sldId id="264" r:id="rId9"/>
    <p:sldId id="301" r:id="rId10"/>
    <p:sldId id="408" r:id="rId11"/>
    <p:sldId id="737" r:id="rId12"/>
    <p:sldId id="732" r:id="rId13"/>
    <p:sldId id="734" r:id="rId14"/>
    <p:sldId id="721" r:id="rId15"/>
    <p:sldId id="747" r:id="rId16"/>
    <p:sldId id="714" r:id="rId17"/>
    <p:sldId id="738" r:id="rId18"/>
    <p:sldId id="715" r:id="rId19"/>
    <p:sldId id="753" r:id="rId20"/>
    <p:sldId id="744" r:id="rId21"/>
    <p:sldId id="743" r:id="rId22"/>
    <p:sldId id="705" r:id="rId23"/>
  </p:sldIdLst>
  <p:sldSz cx="9144000" cy="5143500" type="screen16x9"/>
  <p:notesSz cx="6858000" cy="9296400"/>
  <p:defaultTextStyle>
    <a:defPPr>
      <a:defRPr lang="en-US"/>
    </a:defPPr>
    <a:lvl1pPr algn="l" rtl="0" fontAlgn="base">
      <a:spcBef>
        <a:spcPct val="0"/>
      </a:spcBef>
      <a:spcAft>
        <a:spcPct val="0"/>
      </a:spcAft>
      <a:defRPr sz="1800" kern="1200">
        <a:solidFill>
          <a:schemeClr val="tx1"/>
        </a:solidFill>
        <a:latin typeface="Arial" charset="0"/>
        <a:ea typeface="ＭＳ Ｐゴシック" charset="-128"/>
        <a:cs typeface="Arial" charset="0"/>
      </a:defRPr>
    </a:lvl1pPr>
    <a:lvl2pPr marL="342900" algn="l" rtl="0" fontAlgn="base">
      <a:spcBef>
        <a:spcPct val="0"/>
      </a:spcBef>
      <a:spcAft>
        <a:spcPct val="0"/>
      </a:spcAft>
      <a:defRPr sz="1800" kern="1200">
        <a:solidFill>
          <a:schemeClr val="tx1"/>
        </a:solidFill>
        <a:latin typeface="Arial" charset="0"/>
        <a:ea typeface="ＭＳ Ｐゴシック" charset="-128"/>
        <a:cs typeface="Arial" charset="0"/>
      </a:defRPr>
    </a:lvl2pPr>
    <a:lvl3pPr marL="685800" algn="l" rtl="0" fontAlgn="base">
      <a:spcBef>
        <a:spcPct val="0"/>
      </a:spcBef>
      <a:spcAft>
        <a:spcPct val="0"/>
      </a:spcAft>
      <a:defRPr sz="1800" kern="1200">
        <a:solidFill>
          <a:schemeClr val="tx1"/>
        </a:solidFill>
        <a:latin typeface="Arial" charset="0"/>
        <a:ea typeface="ＭＳ Ｐゴシック" charset="-128"/>
        <a:cs typeface="Arial" charset="0"/>
      </a:defRPr>
    </a:lvl3pPr>
    <a:lvl4pPr marL="1028700" algn="l" rtl="0" fontAlgn="base">
      <a:spcBef>
        <a:spcPct val="0"/>
      </a:spcBef>
      <a:spcAft>
        <a:spcPct val="0"/>
      </a:spcAft>
      <a:defRPr sz="1800" kern="1200">
        <a:solidFill>
          <a:schemeClr val="tx1"/>
        </a:solidFill>
        <a:latin typeface="Arial" charset="0"/>
        <a:ea typeface="ＭＳ Ｐゴシック" charset="-128"/>
        <a:cs typeface="Arial" charset="0"/>
      </a:defRPr>
    </a:lvl4pPr>
    <a:lvl5pPr marL="1371600" algn="l" rtl="0" fontAlgn="base">
      <a:spcBef>
        <a:spcPct val="0"/>
      </a:spcBef>
      <a:spcAft>
        <a:spcPct val="0"/>
      </a:spcAft>
      <a:defRPr sz="1800" kern="1200">
        <a:solidFill>
          <a:schemeClr val="tx1"/>
        </a:solidFill>
        <a:latin typeface="Arial" charset="0"/>
        <a:ea typeface="ＭＳ Ｐゴシック" charset="-128"/>
        <a:cs typeface="Arial" charset="0"/>
      </a:defRPr>
    </a:lvl5pPr>
    <a:lvl6pPr marL="1714500" algn="l" defTabSz="685800" rtl="0" eaLnBrk="1" latinLnBrk="0" hangingPunct="1">
      <a:defRPr sz="1800" kern="1200">
        <a:solidFill>
          <a:schemeClr val="tx1"/>
        </a:solidFill>
        <a:latin typeface="Arial" charset="0"/>
        <a:ea typeface="ＭＳ Ｐゴシック" charset="-128"/>
        <a:cs typeface="Arial" charset="0"/>
      </a:defRPr>
    </a:lvl6pPr>
    <a:lvl7pPr marL="2057400" algn="l" defTabSz="685800" rtl="0" eaLnBrk="1" latinLnBrk="0" hangingPunct="1">
      <a:defRPr sz="1800" kern="1200">
        <a:solidFill>
          <a:schemeClr val="tx1"/>
        </a:solidFill>
        <a:latin typeface="Arial" charset="0"/>
        <a:ea typeface="ＭＳ Ｐゴシック" charset="-128"/>
        <a:cs typeface="Arial" charset="0"/>
      </a:defRPr>
    </a:lvl7pPr>
    <a:lvl8pPr marL="2400300" algn="l" defTabSz="685800" rtl="0" eaLnBrk="1" latinLnBrk="0" hangingPunct="1">
      <a:defRPr sz="1800" kern="1200">
        <a:solidFill>
          <a:schemeClr val="tx1"/>
        </a:solidFill>
        <a:latin typeface="Arial" charset="0"/>
        <a:ea typeface="ＭＳ Ｐゴシック" charset="-128"/>
        <a:cs typeface="Arial" charset="0"/>
      </a:defRPr>
    </a:lvl8pPr>
    <a:lvl9pPr marL="2743200" algn="l" defTabSz="685800" rtl="0" eaLnBrk="1" latinLnBrk="0" hangingPunct="1">
      <a:defRPr sz="1800" kern="1200">
        <a:solidFill>
          <a:schemeClr val="tx1"/>
        </a:solidFill>
        <a:latin typeface="Arial" charset="0"/>
        <a:ea typeface="ＭＳ Ｐゴシック" charset="-128"/>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leb, Alexander O. (LARC-D301)[UNIVERSITIES SPACE RESEARCH ASSOCIATION]" initials="KAO(SRA" lastIdx="8" clrIdx="0">
    <p:extLst>
      <p:ext uri="{19B8F6BF-5375-455C-9EA6-DF929625EA0E}">
        <p15:presenceInfo xmlns:p15="http://schemas.microsoft.com/office/powerpoint/2012/main" userId="S::akleb@ndc.nasa.gov::5df2cad4-744c-4871-959d-ea73aa72b9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80DC"/>
    <a:srgbClr val="C2D9FA"/>
    <a:srgbClr val="E3C6C6"/>
    <a:srgbClr val="0B3A7F"/>
    <a:srgbClr val="E98B01"/>
    <a:srgbClr val="FF0000"/>
    <a:srgbClr val="4F4F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50" autoAdjust="0"/>
    <p:restoredTop sz="86436" autoAdjust="0"/>
  </p:normalViewPr>
  <p:slideViewPr>
    <p:cSldViewPr>
      <p:cViewPr varScale="1">
        <p:scale>
          <a:sx n="190" d="100"/>
          <a:sy n="190" d="100"/>
        </p:scale>
        <p:origin x="216" y="544"/>
      </p:cViewPr>
      <p:guideLst>
        <p:guide orient="horz" pos="1620"/>
        <p:guide pos="2880"/>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1" d="1"/>
        <a:sy n="1" d="1"/>
      </p:scale>
      <p:origin x="0" y="0"/>
    </p:cViewPr>
  </p:sorterViewPr>
  <p:notesViewPr>
    <p:cSldViewPr>
      <p:cViewPr varScale="1">
        <p:scale>
          <a:sx n="95" d="100"/>
          <a:sy n="95" d="100"/>
        </p:scale>
        <p:origin x="3152"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bwMode="auto">
          <a:xfrm>
            <a:off x="1" y="0"/>
            <a:ext cx="2972421" cy="465138"/>
          </a:xfrm>
          <a:prstGeom prst="rect">
            <a:avLst/>
          </a:prstGeom>
          <a:noFill/>
          <a:ln w="9525">
            <a:noFill/>
            <a:miter lim="800000"/>
            <a:headEnd/>
            <a:tailEnd/>
          </a:ln>
        </p:spPr>
        <p:txBody>
          <a:bodyPr vert="horz" wrap="square" lIns="93172" tIns="46587" rIns="93172" bIns="46587" numCol="1" anchor="t" anchorCtr="0" compatLnSpc="1">
            <a:prstTxWarp prst="textNoShape">
              <a:avLst/>
            </a:prstTxWarp>
          </a:bodyPr>
          <a:lstStyle>
            <a:lvl1pPr eaLnBrk="0" hangingPunct="0">
              <a:defRPr sz="1200">
                <a:latin typeface="Arial" charset="0"/>
                <a:ea typeface="ＭＳ Ｐゴシック" pitchFamily="80" charset="-128"/>
                <a:cs typeface="+mn-cs"/>
              </a:defRPr>
            </a:lvl1pPr>
          </a:lstStyle>
          <a:p>
            <a:pPr>
              <a:defRPr/>
            </a:pPr>
            <a:endParaRPr lang="en-US"/>
          </a:p>
        </p:txBody>
      </p:sp>
      <p:sp>
        <p:nvSpPr>
          <p:cNvPr id="56323" name="Rectangle 3"/>
          <p:cNvSpPr>
            <a:spLocks noGrp="1" noChangeArrowheads="1"/>
          </p:cNvSpPr>
          <p:nvPr>
            <p:ph type="dt" sz="quarter" idx="1"/>
          </p:nvPr>
        </p:nvSpPr>
        <p:spPr bwMode="auto">
          <a:xfrm>
            <a:off x="3885579" y="0"/>
            <a:ext cx="2972421" cy="465138"/>
          </a:xfrm>
          <a:prstGeom prst="rect">
            <a:avLst/>
          </a:prstGeom>
          <a:noFill/>
          <a:ln w="9525">
            <a:noFill/>
            <a:miter lim="800000"/>
            <a:headEnd/>
            <a:tailEnd/>
          </a:ln>
        </p:spPr>
        <p:txBody>
          <a:bodyPr vert="horz" wrap="square" lIns="93172" tIns="46587" rIns="93172" bIns="46587" numCol="1" anchor="t" anchorCtr="0" compatLnSpc="1">
            <a:prstTxWarp prst="textNoShape">
              <a:avLst/>
            </a:prstTxWarp>
          </a:bodyPr>
          <a:lstStyle>
            <a:lvl1pPr algn="r" eaLnBrk="0" hangingPunct="0">
              <a:defRPr sz="1200">
                <a:latin typeface="Arial" charset="0"/>
                <a:ea typeface="ＭＳ Ｐゴシック" pitchFamily="80" charset="-128"/>
                <a:cs typeface="+mn-cs"/>
              </a:defRPr>
            </a:lvl1pPr>
          </a:lstStyle>
          <a:p>
            <a:pPr>
              <a:defRPr/>
            </a:pPr>
            <a:endParaRPr lang="en-US"/>
          </a:p>
        </p:txBody>
      </p:sp>
      <p:sp>
        <p:nvSpPr>
          <p:cNvPr id="56324" name="Rectangle 4"/>
          <p:cNvSpPr>
            <a:spLocks noGrp="1" noChangeArrowheads="1"/>
          </p:cNvSpPr>
          <p:nvPr>
            <p:ph type="ftr" sz="quarter" idx="2"/>
          </p:nvPr>
        </p:nvSpPr>
        <p:spPr bwMode="auto">
          <a:xfrm>
            <a:off x="1" y="8831264"/>
            <a:ext cx="2972421" cy="465137"/>
          </a:xfrm>
          <a:prstGeom prst="rect">
            <a:avLst/>
          </a:prstGeom>
          <a:noFill/>
          <a:ln w="9525">
            <a:noFill/>
            <a:miter lim="800000"/>
            <a:headEnd/>
            <a:tailEnd/>
          </a:ln>
        </p:spPr>
        <p:txBody>
          <a:bodyPr vert="horz" wrap="square" lIns="93172" tIns="46587" rIns="93172" bIns="46587" numCol="1" anchor="b" anchorCtr="0" compatLnSpc="1">
            <a:prstTxWarp prst="textNoShape">
              <a:avLst/>
            </a:prstTxWarp>
          </a:bodyPr>
          <a:lstStyle>
            <a:lvl1pPr eaLnBrk="0" hangingPunct="0">
              <a:defRPr sz="1200">
                <a:latin typeface="Arial" charset="0"/>
                <a:ea typeface="ＭＳ Ｐゴシック" pitchFamily="80" charset="-128"/>
                <a:cs typeface="+mn-cs"/>
              </a:defRPr>
            </a:lvl1pPr>
          </a:lstStyle>
          <a:p>
            <a:pPr>
              <a:defRPr/>
            </a:pPr>
            <a:endParaRPr lang="en-US"/>
          </a:p>
        </p:txBody>
      </p:sp>
      <p:sp>
        <p:nvSpPr>
          <p:cNvPr id="56325" name="Rectangle 5"/>
          <p:cNvSpPr>
            <a:spLocks noGrp="1" noChangeArrowheads="1"/>
          </p:cNvSpPr>
          <p:nvPr>
            <p:ph type="sldNum" sz="quarter" idx="3"/>
          </p:nvPr>
        </p:nvSpPr>
        <p:spPr bwMode="auto">
          <a:xfrm>
            <a:off x="3885579" y="8831264"/>
            <a:ext cx="2972421" cy="465137"/>
          </a:xfrm>
          <a:prstGeom prst="rect">
            <a:avLst/>
          </a:prstGeom>
          <a:noFill/>
          <a:ln w="9525">
            <a:noFill/>
            <a:miter lim="800000"/>
            <a:headEnd/>
            <a:tailEnd/>
          </a:ln>
        </p:spPr>
        <p:txBody>
          <a:bodyPr vert="horz" wrap="square" lIns="93172" tIns="46587" rIns="93172" bIns="46587" numCol="1" anchor="b" anchorCtr="0" compatLnSpc="1">
            <a:prstTxWarp prst="textNoShape">
              <a:avLst/>
            </a:prstTxWarp>
          </a:bodyPr>
          <a:lstStyle>
            <a:lvl1pPr algn="r" eaLnBrk="0" hangingPunct="0">
              <a:defRPr sz="1200">
                <a:latin typeface="Arial" charset="0"/>
                <a:ea typeface="ＭＳ Ｐゴシック" pitchFamily="80" charset="-128"/>
                <a:cs typeface="+mn-cs"/>
              </a:defRPr>
            </a:lvl1pPr>
          </a:lstStyle>
          <a:p>
            <a:pPr>
              <a:defRPr/>
            </a:pPr>
            <a:fld id="{9301CC6A-B4E8-405F-AE79-859651258FE4}" type="slidenum">
              <a:rPr lang="en-US"/>
              <a:pPr>
                <a:defRPr/>
              </a:pPr>
              <a:t>‹#›</a:t>
            </a:fld>
            <a:endParaRPr lang="en-US"/>
          </a:p>
        </p:txBody>
      </p:sp>
    </p:spTree>
    <p:extLst>
      <p:ext uri="{BB962C8B-B14F-4D97-AF65-F5344CB8AC3E}">
        <p14:creationId xmlns:p14="http://schemas.microsoft.com/office/powerpoint/2010/main" val="8186230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1" y="0"/>
            <a:ext cx="2972421" cy="465138"/>
          </a:xfrm>
          <a:prstGeom prst="rect">
            <a:avLst/>
          </a:prstGeom>
          <a:noFill/>
          <a:ln w="9525">
            <a:noFill/>
            <a:miter lim="800000"/>
            <a:headEnd/>
            <a:tailEnd/>
          </a:ln>
        </p:spPr>
        <p:txBody>
          <a:bodyPr vert="horz" wrap="square" lIns="93172" tIns="46587" rIns="93172" bIns="46587" numCol="1" anchor="t" anchorCtr="0" compatLnSpc="1">
            <a:prstTxWarp prst="textNoShape">
              <a:avLst/>
            </a:prstTxWarp>
          </a:bodyPr>
          <a:lstStyle>
            <a:lvl1pPr eaLnBrk="0" hangingPunct="0">
              <a:defRPr sz="1200">
                <a:latin typeface="Arial" charset="0"/>
                <a:ea typeface="ＭＳ Ｐゴシック" pitchFamily="80" charset="-128"/>
                <a:cs typeface="+mn-cs"/>
              </a:defRPr>
            </a:lvl1pPr>
          </a:lstStyle>
          <a:p>
            <a:pPr>
              <a:defRPr/>
            </a:pPr>
            <a:endParaRPr lang="en-US"/>
          </a:p>
        </p:txBody>
      </p:sp>
      <p:sp>
        <p:nvSpPr>
          <p:cNvPr id="6147" name="Rectangle 3"/>
          <p:cNvSpPr>
            <a:spLocks noGrp="1" noChangeArrowheads="1"/>
          </p:cNvSpPr>
          <p:nvPr>
            <p:ph type="dt" idx="1"/>
          </p:nvPr>
        </p:nvSpPr>
        <p:spPr bwMode="auto">
          <a:xfrm>
            <a:off x="3885579" y="0"/>
            <a:ext cx="2972421" cy="465138"/>
          </a:xfrm>
          <a:prstGeom prst="rect">
            <a:avLst/>
          </a:prstGeom>
          <a:noFill/>
          <a:ln w="9525">
            <a:noFill/>
            <a:miter lim="800000"/>
            <a:headEnd/>
            <a:tailEnd/>
          </a:ln>
        </p:spPr>
        <p:txBody>
          <a:bodyPr vert="horz" wrap="square" lIns="93172" tIns="46587" rIns="93172" bIns="46587" numCol="1" anchor="t" anchorCtr="0" compatLnSpc="1">
            <a:prstTxWarp prst="textNoShape">
              <a:avLst/>
            </a:prstTxWarp>
          </a:bodyPr>
          <a:lstStyle>
            <a:lvl1pPr algn="r" eaLnBrk="0" hangingPunct="0">
              <a:defRPr sz="1200">
                <a:latin typeface="Arial" charset="0"/>
                <a:ea typeface="ＭＳ Ｐゴシック" pitchFamily="80" charset="-128"/>
                <a:cs typeface="+mn-cs"/>
              </a:defRPr>
            </a:lvl1pPr>
          </a:lstStyle>
          <a:p>
            <a:pPr>
              <a:defRPr/>
            </a:pPr>
            <a:endParaRPr lang="en-US"/>
          </a:p>
        </p:txBody>
      </p:sp>
      <p:sp>
        <p:nvSpPr>
          <p:cNvPr id="19460" name="Rectangle 4"/>
          <p:cNvSpPr>
            <a:spLocks noGrp="1" noRot="1" noChangeAspect="1" noChangeArrowheads="1" noTextEdit="1"/>
          </p:cNvSpPr>
          <p:nvPr>
            <p:ph type="sldImg" idx="2"/>
          </p:nvPr>
        </p:nvSpPr>
        <p:spPr bwMode="auto">
          <a:xfrm>
            <a:off x="330200" y="696913"/>
            <a:ext cx="6197600" cy="34861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14711" y="4416426"/>
            <a:ext cx="5028579" cy="4183063"/>
          </a:xfrm>
          <a:prstGeom prst="rect">
            <a:avLst/>
          </a:prstGeom>
          <a:noFill/>
          <a:ln w="9525">
            <a:noFill/>
            <a:miter lim="800000"/>
            <a:headEnd/>
            <a:tailEnd/>
          </a:ln>
        </p:spPr>
        <p:txBody>
          <a:bodyPr vert="horz" wrap="square" lIns="93172" tIns="46587" rIns="93172" bIns="4658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1" y="8831264"/>
            <a:ext cx="2972421" cy="465137"/>
          </a:xfrm>
          <a:prstGeom prst="rect">
            <a:avLst/>
          </a:prstGeom>
          <a:noFill/>
          <a:ln w="9525">
            <a:noFill/>
            <a:miter lim="800000"/>
            <a:headEnd/>
            <a:tailEnd/>
          </a:ln>
        </p:spPr>
        <p:txBody>
          <a:bodyPr vert="horz" wrap="square" lIns="93172" tIns="46587" rIns="93172" bIns="46587" numCol="1" anchor="b" anchorCtr="0" compatLnSpc="1">
            <a:prstTxWarp prst="textNoShape">
              <a:avLst/>
            </a:prstTxWarp>
          </a:bodyPr>
          <a:lstStyle>
            <a:lvl1pPr eaLnBrk="0" hangingPunct="0">
              <a:defRPr sz="1200">
                <a:latin typeface="Arial" charset="0"/>
                <a:ea typeface="ＭＳ Ｐゴシック" pitchFamily="80" charset="-128"/>
                <a:cs typeface="+mn-cs"/>
              </a:defRPr>
            </a:lvl1pPr>
          </a:lstStyle>
          <a:p>
            <a:pPr>
              <a:defRPr/>
            </a:pPr>
            <a:endParaRPr lang="en-US"/>
          </a:p>
        </p:txBody>
      </p:sp>
      <p:sp>
        <p:nvSpPr>
          <p:cNvPr id="6151" name="Rectangle 7"/>
          <p:cNvSpPr>
            <a:spLocks noGrp="1" noChangeArrowheads="1"/>
          </p:cNvSpPr>
          <p:nvPr>
            <p:ph type="sldNum" sz="quarter" idx="5"/>
          </p:nvPr>
        </p:nvSpPr>
        <p:spPr bwMode="auto">
          <a:xfrm>
            <a:off x="3885579" y="8831264"/>
            <a:ext cx="2972421" cy="465137"/>
          </a:xfrm>
          <a:prstGeom prst="rect">
            <a:avLst/>
          </a:prstGeom>
          <a:noFill/>
          <a:ln w="9525">
            <a:noFill/>
            <a:miter lim="800000"/>
            <a:headEnd/>
            <a:tailEnd/>
          </a:ln>
        </p:spPr>
        <p:txBody>
          <a:bodyPr vert="horz" wrap="square" lIns="93172" tIns="46587" rIns="93172" bIns="46587" numCol="1" anchor="b" anchorCtr="0" compatLnSpc="1">
            <a:prstTxWarp prst="textNoShape">
              <a:avLst/>
            </a:prstTxWarp>
          </a:bodyPr>
          <a:lstStyle>
            <a:lvl1pPr algn="r" eaLnBrk="0" hangingPunct="0">
              <a:defRPr sz="1200">
                <a:latin typeface="Arial" charset="0"/>
                <a:ea typeface="ＭＳ Ｐゴシック" pitchFamily="80" charset="-128"/>
                <a:cs typeface="+mn-cs"/>
              </a:defRPr>
            </a:lvl1pPr>
          </a:lstStyle>
          <a:p>
            <a:pPr>
              <a:defRPr/>
            </a:pPr>
            <a:fld id="{B7B05DEF-6DE7-4BF9-8DBB-FF904A788E50}" type="slidenum">
              <a:rPr lang="en-US"/>
              <a:pPr>
                <a:defRPr/>
              </a:pPr>
              <a:t>‹#›</a:t>
            </a:fld>
            <a:endParaRPr lang="en-US"/>
          </a:p>
        </p:txBody>
      </p:sp>
    </p:spTree>
    <p:extLst>
      <p:ext uri="{BB962C8B-B14F-4D97-AF65-F5344CB8AC3E}">
        <p14:creationId xmlns:p14="http://schemas.microsoft.com/office/powerpoint/2010/main" val="38235805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900" kern="1200">
        <a:solidFill>
          <a:schemeClr val="tx1"/>
        </a:solidFill>
        <a:latin typeface="Arial" charset="0"/>
        <a:ea typeface="ＭＳ Ｐゴシック" pitchFamily="80" charset="-128"/>
        <a:cs typeface="+mn-cs"/>
      </a:defRPr>
    </a:lvl1pPr>
    <a:lvl2pPr marL="342900" algn="l" rtl="0" eaLnBrk="0" fontAlgn="base" hangingPunct="0">
      <a:spcBef>
        <a:spcPct val="30000"/>
      </a:spcBef>
      <a:spcAft>
        <a:spcPct val="0"/>
      </a:spcAft>
      <a:defRPr sz="900" kern="1200">
        <a:solidFill>
          <a:schemeClr val="tx1"/>
        </a:solidFill>
        <a:latin typeface="Arial" charset="0"/>
        <a:ea typeface="ＭＳ Ｐゴシック" pitchFamily="80" charset="-128"/>
        <a:cs typeface="+mn-cs"/>
      </a:defRPr>
    </a:lvl2pPr>
    <a:lvl3pPr marL="685800" algn="l" rtl="0" eaLnBrk="0" fontAlgn="base" hangingPunct="0">
      <a:spcBef>
        <a:spcPct val="30000"/>
      </a:spcBef>
      <a:spcAft>
        <a:spcPct val="0"/>
      </a:spcAft>
      <a:defRPr sz="900" kern="1200">
        <a:solidFill>
          <a:schemeClr val="tx1"/>
        </a:solidFill>
        <a:latin typeface="Arial" charset="0"/>
        <a:ea typeface="ＭＳ Ｐゴシック" pitchFamily="80" charset="-128"/>
        <a:cs typeface="+mn-cs"/>
      </a:defRPr>
    </a:lvl3pPr>
    <a:lvl4pPr marL="1028700" algn="l" rtl="0" eaLnBrk="0" fontAlgn="base" hangingPunct="0">
      <a:spcBef>
        <a:spcPct val="30000"/>
      </a:spcBef>
      <a:spcAft>
        <a:spcPct val="0"/>
      </a:spcAft>
      <a:defRPr sz="900" kern="1200">
        <a:solidFill>
          <a:schemeClr val="tx1"/>
        </a:solidFill>
        <a:latin typeface="Arial" charset="0"/>
        <a:ea typeface="ＭＳ Ｐゴシック" pitchFamily="80" charset="-128"/>
        <a:cs typeface="+mn-cs"/>
      </a:defRPr>
    </a:lvl4pPr>
    <a:lvl5pPr marL="1371600" algn="l" rtl="0" eaLnBrk="0" fontAlgn="base" hangingPunct="0">
      <a:spcBef>
        <a:spcPct val="30000"/>
      </a:spcBef>
      <a:spcAft>
        <a:spcPct val="0"/>
      </a:spcAft>
      <a:defRPr sz="900" kern="1200">
        <a:solidFill>
          <a:schemeClr val="tx1"/>
        </a:solidFill>
        <a:latin typeface="Arial" charset="0"/>
        <a:ea typeface="ＭＳ Ｐゴシック" pitchFamily="80" charset="-128"/>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7B05DEF-6DE7-4BF9-8DBB-FF904A788E50}" type="slidenum">
              <a:rPr lang="en-US" smtClean="0"/>
              <a:pPr>
                <a:defRPr/>
              </a:pPr>
              <a:t>3</a:t>
            </a:fld>
            <a:endParaRPr lang="en-US"/>
          </a:p>
        </p:txBody>
      </p:sp>
    </p:spTree>
    <p:extLst>
      <p:ext uri="{BB962C8B-B14F-4D97-AF65-F5344CB8AC3E}">
        <p14:creationId xmlns:p14="http://schemas.microsoft.com/office/powerpoint/2010/main" val="1245211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7B05DEF-6DE7-4BF9-8DBB-FF904A788E50}" type="slidenum">
              <a:rPr lang="en-US" smtClean="0"/>
              <a:pPr>
                <a:defRPr/>
              </a:pPr>
              <a:t>16</a:t>
            </a:fld>
            <a:endParaRPr lang="en-US"/>
          </a:p>
        </p:txBody>
      </p:sp>
    </p:spTree>
    <p:extLst>
      <p:ext uri="{BB962C8B-B14F-4D97-AF65-F5344CB8AC3E}">
        <p14:creationId xmlns:p14="http://schemas.microsoft.com/office/powerpoint/2010/main" val="4202569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7B05DEF-6DE7-4BF9-8DBB-FF904A788E50}" type="slidenum">
              <a:rPr lang="en-US" smtClean="0"/>
              <a:pPr>
                <a:defRPr/>
              </a:pPr>
              <a:t>17</a:t>
            </a:fld>
            <a:endParaRPr lang="en-US"/>
          </a:p>
        </p:txBody>
      </p:sp>
    </p:spTree>
    <p:extLst>
      <p:ext uri="{BB962C8B-B14F-4D97-AF65-F5344CB8AC3E}">
        <p14:creationId xmlns:p14="http://schemas.microsoft.com/office/powerpoint/2010/main" val="1864404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7B05DEF-6DE7-4BF9-8DBB-FF904A788E50}" type="slidenum">
              <a:rPr lang="en-US" smtClean="0"/>
              <a:pPr>
                <a:defRPr/>
              </a:pPr>
              <a:t>19</a:t>
            </a:fld>
            <a:endParaRPr lang="en-US"/>
          </a:p>
        </p:txBody>
      </p:sp>
    </p:spTree>
    <p:extLst>
      <p:ext uri="{BB962C8B-B14F-4D97-AF65-F5344CB8AC3E}">
        <p14:creationId xmlns:p14="http://schemas.microsoft.com/office/powerpoint/2010/main" val="3270335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DB19778-4E0E-6C42-B21F-F04F6690BE70}" type="slidenum">
              <a:rPr lang="en-US" sz="1200"/>
              <a:pPr eaLnBrk="1" hangingPunct="1"/>
              <a:t>5</a:t>
            </a:fld>
            <a:endParaRPr lang="en-US" sz="1200"/>
          </a:p>
        </p:txBody>
      </p:sp>
      <p:sp>
        <p:nvSpPr>
          <p:cNvPr id="2150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150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89940" tIns="44970" rIns="89940" bIns="44970" numCol="1" anchor="t" anchorCtr="0" compatLnSpc="1">
            <a:prstTxWarp prst="textNoShape">
              <a:avLst/>
            </a:prstTxWarp>
          </a:bodyPr>
          <a:lstStyle/>
          <a:p>
            <a:pPr>
              <a:spcBef>
                <a:spcPct val="0"/>
              </a:spcBef>
            </a:pPr>
            <a:r>
              <a:rPr lang="en-US" sz="1400" dirty="0">
                <a:latin typeface="Times New Roman" charset="0"/>
                <a:ea typeface="ＭＳ Ｐゴシック" charset="0"/>
                <a:cs typeface="ＭＳ Ｐゴシック" charset="0"/>
              </a:rPr>
              <a:t>A quick overview of PA method is presented here.</a:t>
            </a:r>
          </a:p>
          <a:p>
            <a:pPr>
              <a:spcBef>
                <a:spcPct val="0"/>
              </a:spcBef>
            </a:pPr>
            <a:endParaRPr lang="en-US" sz="1400" dirty="0">
              <a:latin typeface="Times New Roman" charset="0"/>
              <a:ea typeface="ＭＳ Ｐゴシック" charset="0"/>
              <a:cs typeface="ＭＳ Ｐゴシック" charset="0"/>
            </a:endParaRPr>
          </a:p>
          <a:p>
            <a:pPr>
              <a:spcBef>
                <a:spcPct val="0"/>
              </a:spcBef>
            </a:pPr>
            <a:r>
              <a:rPr lang="en-US" sz="1400" dirty="0">
                <a:latin typeface="Times New Roman" charset="0"/>
                <a:ea typeface="ＭＳ Ｐゴシック" charset="0"/>
                <a:cs typeface="ＭＳ Ｐゴシック" charset="0"/>
              </a:rPr>
              <a:t>Some improvements to the baseline mixed-element USM3D’s discretization scheme and preconditioner are listed here.</a:t>
            </a:r>
          </a:p>
          <a:p>
            <a:pPr>
              <a:spcBef>
                <a:spcPct val="0"/>
              </a:spcBef>
            </a:pPr>
            <a:endParaRPr lang="en-US" sz="1400" dirty="0">
              <a:latin typeface="Times New Roman" charset="0"/>
              <a:ea typeface="ＭＳ Ｐゴシック" charset="0"/>
              <a:cs typeface="ＭＳ Ｐゴシック" charset="0"/>
            </a:endParaRPr>
          </a:p>
          <a:p>
            <a:pPr>
              <a:spcBef>
                <a:spcPct val="0"/>
              </a:spcBef>
            </a:pPr>
            <a:r>
              <a:rPr lang="en-US" sz="1400" dirty="0">
                <a:latin typeface="Times New Roman" charset="0"/>
                <a:ea typeface="ＭＳ Ｐゴシック" charset="0"/>
                <a:cs typeface="ＭＳ Ｐゴシック" charset="0"/>
              </a:rPr>
              <a:t>For example, mean flow approximate Jacobian can use first-order FDS scheme for better approximation to the target second-order nonlinear operator that uses FDS scheme.</a:t>
            </a:r>
          </a:p>
          <a:p>
            <a:pPr>
              <a:spcBef>
                <a:spcPct val="0"/>
              </a:spcBef>
            </a:pPr>
            <a:endParaRPr lang="en-US" sz="1400" dirty="0">
              <a:latin typeface="Times New Roman" charset="0"/>
              <a:ea typeface="ＭＳ Ｐゴシック" charset="0"/>
              <a:cs typeface="ＭＳ Ｐゴシック" charset="0"/>
            </a:endParaRPr>
          </a:p>
          <a:p>
            <a:pPr>
              <a:spcBef>
                <a:spcPct val="0"/>
              </a:spcBef>
            </a:pPr>
            <a:r>
              <a:rPr lang="en-US" sz="1400" dirty="0">
                <a:latin typeface="Times New Roman" charset="0"/>
                <a:ea typeface="ＭＳ Ｐゴシック" charset="0"/>
                <a:cs typeface="ＭＳ Ｐゴシック" charset="0"/>
              </a:rPr>
              <a:t>The PA method flowchart is shown on the right. The method has two main modules that are shown by rectangular boxes. The Precondition module solves this linear equation and computes solution updates, DQ. In this equation, </a:t>
            </a:r>
            <a:r>
              <a:rPr lang="en-US" sz="1400" dirty="0" err="1">
                <a:latin typeface="Times New Roman" charset="0"/>
                <a:ea typeface="ＭＳ Ｐゴシック" charset="0"/>
                <a:cs typeface="ＭＳ Ｐゴシック" charset="0"/>
              </a:rPr>
              <a:t>delRcaret</a:t>
            </a:r>
            <a:r>
              <a:rPr lang="en-US" sz="1400" dirty="0">
                <a:latin typeface="Times New Roman" charset="0"/>
                <a:ea typeface="ＭＳ Ｐゴシック" charset="0"/>
                <a:cs typeface="ＭＳ Ｐゴシック" charset="0"/>
              </a:rPr>
              <a:t>/DQ is approximate Jacobian. Nonlinear Update module advances the nonlinear solution as shown here.</a:t>
            </a:r>
          </a:p>
          <a:p>
            <a:pPr eaLnBrk="1" hangingPunct="1">
              <a:spcBef>
                <a:spcPct val="0"/>
              </a:spcBef>
            </a:pP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62334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DB19778-4E0E-6C42-B21F-F04F6690BE70}" type="slidenum">
              <a:rPr lang="en-US" sz="1200"/>
              <a:pPr eaLnBrk="1" hangingPunct="1"/>
              <a:t>6</a:t>
            </a:fld>
            <a:endParaRPr lang="en-US" sz="1200"/>
          </a:p>
        </p:txBody>
      </p:sp>
      <p:sp>
        <p:nvSpPr>
          <p:cNvPr id="2150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150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89940" tIns="44970" rIns="89940" bIns="44970" numCol="1" anchor="t" anchorCtr="0" compatLnSpc="1">
            <a:prstTxWarp prst="textNoShape">
              <a:avLst/>
            </a:prstTxWarp>
          </a:bodyPr>
          <a:lstStyle/>
          <a:p>
            <a:pPr>
              <a:spcBef>
                <a:spcPct val="0"/>
              </a:spcBef>
            </a:pPr>
            <a:r>
              <a:rPr lang="en-US" dirty="0">
                <a:latin typeface="Times New Roman" charset="0"/>
                <a:ea typeface="ＭＳ Ｐゴシック" charset="0"/>
                <a:cs typeface="ＭＳ Ｐゴシック" charset="0"/>
              </a:rPr>
              <a:t>This is the  flowchart of HANIM. </a:t>
            </a:r>
          </a:p>
          <a:p>
            <a:pPr>
              <a:spcBef>
                <a:spcPct val="0"/>
              </a:spcBef>
            </a:pPr>
            <a:endParaRPr lang="en-US" dirty="0">
              <a:latin typeface="Times New Roman" charset="0"/>
              <a:ea typeface="ＭＳ Ｐゴシック" charset="0"/>
              <a:cs typeface="ＭＳ Ｐゴシック" charset="0"/>
            </a:endParaRPr>
          </a:p>
          <a:p>
            <a:pPr>
              <a:spcBef>
                <a:spcPct val="0"/>
              </a:spcBef>
            </a:pPr>
            <a:r>
              <a:rPr lang="en-US" dirty="0">
                <a:latin typeface="Times New Roman" charset="0"/>
                <a:ea typeface="ＭＳ Ｐゴシック" charset="0"/>
                <a:cs typeface="ＭＳ Ｐゴシック" charset="0"/>
              </a:rPr>
              <a:t>HANIM is implemented using six modules. The modules are Preconditioner, GCR Solver, Realizability Check, Nonlinear Control, Failure Handler, and Nonlinear Update. </a:t>
            </a:r>
          </a:p>
          <a:p>
            <a:pPr>
              <a:spcBef>
                <a:spcPct val="0"/>
              </a:spcBef>
            </a:pPr>
            <a:endParaRPr lang="en-US" dirty="0">
              <a:latin typeface="Times New Roman" charset="0"/>
              <a:ea typeface="ＭＳ Ｐゴシック" charset="0"/>
              <a:cs typeface="ＭＳ Ｐゴシック" charset="0"/>
            </a:endParaRPr>
          </a:p>
          <a:p>
            <a:pPr>
              <a:spcBef>
                <a:spcPct val="0"/>
              </a:spcBef>
            </a:pPr>
            <a:r>
              <a:rPr lang="en-US" dirty="0">
                <a:latin typeface="Times New Roman" charset="0"/>
                <a:ea typeface="ＭＳ Ｐゴシック" charset="0"/>
                <a:cs typeface="ＭＳ Ｐゴシック" charset="0"/>
              </a:rPr>
              <a:t>For each nonlinear iteration, HANIM has an inner iteration loop that monitors and addresses the failure in any of these three modules. This inner iteration loop is terminated when all three modules report success, and the control is passed on to the Nonlinear Update module.</a:t>
            </a:r>
          </a:p>
          <a:p>
            <a:pPr>
              <a:spcBef>
                <a:spcPct val="0"/>
              </a:spcBef>
            </a:pPr>
            <a:endParaRPr lang="en-US" dirty="0">
              <a:latin typeface="Times New Roman" charset="0"/>
              <a:ea typeface="ＭＳ Ｐゴシック" charset="0"/>
              <a:cs typeface="ＭＳ Ｐゴシック" charset="0"/>
            </a:endParaRPr>
          </a:p>
          <a:p>
            <a:pPr>
              <a:spcBef>
                <a:spcPct val="0"/>
              </a:spcBef>
            </a:pPr>
            <a:r>
              <a:rPr lang="en-US" dirty="0">
                <a:latin typeface="Times New Roman" charset="0"/>
                <a:ea typeface="ＭＳ Ｐゴシック" charset="0"/>
                <a:cs typeface="ＭＳ Ｐゴシック" charset="0"/>
              </a:rPr>
              <a:t>The Preconditioner module is the same as that in the PA method. Most of the HANIM modules are briefly described in the next slide.</a:t>
            </a:r>
          </a:p>
          <a:p>
            <a:pPr>
              <a:spcBef>
                <a:spcPct val="0"/>
              </a:spcBef>
            </a:pPr>
            <a:endParaRPr lang="en-US" dirty="0">
              <a:latin typeface="Times New Roman" charset="0"/>
              <a:ea typeface="ＭＳ Ｐゴシック" charset="0"/>
              <a:cs typeface="ＭＳ Ｐゴシック" charset="0"/>
            </a:endParaRPr>
          </a:p>
          <a:p>
            <a:pPr>
              <a:spcBef>
                <a:spcPct val="0"/>
              </a:spcBef>
            </a:pPr>
            <a:r>
              <a:rPr lang="en-US" dirty="0">
                <a:latin typeface="Times New Roman" charset="0"/>
                <a:ea typeface="ＭＳ Ｐゴシック" charset="0"/>
                <a:cs typeface="ＭＳ Ｐゴシック" charset="0"/>
              </a:rPr>
              <a:t>The Preconditioner module generates a new search direction for the GCR Solver.</a:t>
            </a:r>
          </a:p>
          <a:p>
            <a:pPr>
              <a:spcBef>
                <a:spcPct val="0"/>
              </a:spcBef>
            </a:pPr>
            <a:endParaRPr lang="en-US" dirty="0">
              <a:latin typeface="Times New Roman" charset="0"/>
              <a:ea typeface="ＭＳ Ｐゴシック" charset="0"/>
              <a:cs typeface="ＭＳ Ｐゴシック" charset="0"/>
            </a:endParaRPr>
          </a:p>
          <a:p>
            <a:pPr>
              <a:spcBef>
                <a:spcPct val="0"/>
              </a:spcBef>
            </a:pPr>
            <a:r>
              <a:rPr lang="en-US" dirty="0">
                <a:latin typeface="Times New Roman" charset="0"/>
                <a:ea typeface="ＭＳ Ｐゴシック" charset="0"/>
                <a:cs typeface="ＭＳ Ｐゴシック" charset="0"/>
              </a:rPr>
              <a:t>The GCR Solver module solves this linear equation for solution updates, </a:t>
            </a:r>
            <a:r>
              <a:rPr lang="en-US" dirty="0" err="1">
                <a:latin typeface="Times New Roman" charset="0"/>
                <a:ea typeface="ＭＳ Ｐゴシック" charset="0"/>
                <a:cs typeface="ＭＳ Ｐゴシック" charset="0"/>
              </a:rPr>
              <a:t>DeltaQ</a:t>
            </a:r>
            <a:r>
              <a:rPr lang="en-US" dirty="0">
                <a:latin typeface="Times New Roman" charset="0"/>
                <a:ea typeface="ＭＳ Ｐゴシック" charset="0"/>
                <a:cs typeface="ＭＳ Ｐゴシック" charset="0"/>
              </a:rPr>
              <a:t>, using a Generalized Conjugate Residual Method. The term </a:t>
            </a:r>
            <a:r>
              <a:rPr lang="en-US" dirty="0" err="1">
                <a:latin typeface="Times New Roman" charset="0"/>
                <a:ea typeface="ＭＳ Ｐゴシック" charset="0"/>
                <a:cs typeface="ＭＳ Ｐゴシック" charset="0"/>
              </a:rPr>
              <a:t>delR</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delQ</a:t>
            </a:r>
            <a:r>
              <a:rPr lang="en-US" dirty="0">
                <a:latin typeface="Times New Roman" charset="0"/>
                <a:ea typeface="ＭＳ Ｐゴシック" charset="0"/>
                <a:cs typeface="ＭＳ Ｐゴシック" charset="0"/>
              </a:rPr>
              <a:t> represents an exact Jacobian. Instead of explicitly forming the Jacobian, this matrix-vector product is evaluated using </a:t>
            </a:r>
            <a:r>
              <a:rPr lang="en-US" dirty="0" err="1">
                <a:latin typeface="Times New Roman" charset="0"/>
                <a:ea typeface="ＭＳ Ｐゴシック" charset="0"/>
                <a:cs typeface="ＭＳ Ｐゴシック" charset="0"/>
              </a:rPr>
              <a:t>Frechet</a:t>
            </a:r>
            <a:r>
              <a:rPr lang="en-US" dirty="0">
                <a:latin typeface="Times New Roman" charset="0"/>
                <a:ea typeface="ＭＳ Ｐゴシック" charset="0"/>
                <a:cs typeface="ＭＳ Ｐゴシック" charset="0"/>
              </a:rPr>
              <a:t> derivative.</a:t>
            </a:r>
          </a:p>
          <a:p>
            <a:pPr>
              <a:spcBef>
                <a:spcPct val="0"/>
              </a:spcBef>
            </a:pPr>
            <a:endParaRPr lang="en-US" dirty="0">
              <a:latin typeface="Times New Roman" charset="0"/>
              <a:ea typeface="ＭＳ Ｐゴシック" charset="0"/>
              <a:cs typeface="ＭＳ Ｐゴシック" charset="0"/>
            </a:endParaRPr>
          </a:p>
          <a:p>
            <a:pPr>
              <a:spcBef>
                <a:spcPct val="0"/>
              </a:spcBef>
            </a:pPr>
            <a:r>
              <a:rPr lang="en-US" dirty="0">
                <a:latin typeface="Times New Roman" charset="0"/>
                <a:ea typeface="ＭＳ Ｐゴシック" charset="0"/>
                <a:cs typeface="ＭＳ Ｐゴシック" charset="0"/>
              </a:rPr>
              <a:t>Realizability Check module uses the GCR Solver computed solution updates to check for the realizability of the nonlinear solution at cell centers. If solution realizability is violated, control is passed to the Failure Handler module, otherwise solution updates are passed to the Nonlinear Control module.</a:t>
            </a:r>
          </a:p>
          <a:p>
            <a:pPr>
              <a:spcBef>
                <a:spcPct val="0"/>
              </a:spcBef>
            </a:pPr>
            <a:endParaRPr lang="en-US" dirty="0">
              <a:latin typeface="Times New Roman" charset="0"/>
              <a:ea typeface="ＭＳ Ｐゴシック" charset="0"/>
              <a:cs typeface="ＭＳ Ｐゴシック" charset="0"/>
            </a:endParaRPr>
          </a:p>
          <a:p>
            <a:pPr>
              <a:spcBef>
                <a:spcPct val="0"/>
              </a:spcBef>
            </a:pPr>
            <a:r>
              <a:rPr lang="en-US" dirty="0">
                <a:latin typeface="Times New Roman" charset="0"/>
                <a:ea typeface="ＭＳ Ｐゴシック" charset="0"/>
                <a:cs typeface="ＭＳ Ｐゴシック" charset="0"/>
              </a:rPr>
              <a:t>Nonlinear Control module reduces nonlinear residuals to a specified target. It finds an optimal under-relaxation parameter for the solution updates that were suggested by the GCR Solver module. A quadratic search is used for the under-relaxation parameter.</a:t>
            </a:r>
          </a:p>
          <a:p>
            <a:pPr>
              <a:spcBef>
                <a:spcPct val="0"/>
              </a:spcBef>
            </a:pPr>
            <a:endParaRPr lang="en-US" dirty="0">
              <a:latin typeface="Times New Roman" charset="0"/>
              <a:ea typeface="ＭＳ Ｐゴシック" charset="0"/>
              <a:cs typeface="ＭＳ Ｐゴシック" charset="0"/>
            </a:endParaRPr>
          </a:p>
          <a:p>
            <a:pPr eaLnBrk="1" hangingPunct="1">
              <a:spcBef>
                <a:spcPct val="0"/>
              </a:spcBef>
            </a:pPr>
            <a:endParaRPr lang="en-US" sz="6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49857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Axisymmetric Equivalent Area</a:t>
            </a:r>
          </a:p>
        </p:txBody>
      </p:sp>
      <p:sp>
        <p:nvSpPr>
          <p:cNvPr id="4" name="Slide Number Placeholder 3"/>
          <p:cNvSpPr>
            <a:spLocks noGrp="1"/>
          </p:cNvSpPr>
          <p:nvPr>
            <p:ph type="sldNum" sz="quarter" idx="5"/>
          </p:nvPr>
        </p:nvSpPr>
        <p:spPr/>
        <p:txBody>
          <a:bodyPr/>
          <a:lstStyle/>
          <a:p>
            <a:pPr>
              <a:defRPr/>
            </a:pPr>
            <a:fld id="{B7B05DEF-6DE7-4BF9-8DBB-FF904A788E50}" type="slidenum">
              <a:rPr lang="en-US" smtClean="0"/>
              <a:pPr>
                <a:defRPr/>
              </a:pPr>
              <a:t>7</a:t>
            </a:fld>
            <a:endParaRPr lang="en-US" dirty="0"/>
          </a:p>
        </p:txBody>
      </p:sp>
    </p:spTree>
    <p:extLst>
      <p:ext uri="{BB962C8B-B14F-4D97-AF65-F5344CB8AC3E}">
        <p14:creationId xmlns:p14="http://schemas.microsoft.com/office/powerpoint/2010/main" val="3702073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7B05DEF-6DE7-4BF9-8DBB-FF904A788E50}" type="slidenum">
              <a:rPr lang="en-US" smtClean="0"/>
              <a:pPr>
                <a:defRPr/>
              </a:pPr>
              <a:t>8</a:t>
            </a:fld>
            <a:endParaRPr lang="en-US"/>
          </a:p>
        </p:txBody>
      </p:sp>
    </p:spTree>
    <p:extLst>
      <p:ext uri="{BB962C8B-B14F-4D97-AF65-F5344CB8AC3E}">
        <p14:creationId xmlns:p14="http://schemas.microsoft.com/office/powerpoint/2010/main" val="245076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7B05DEF-6DE7-4BF9-8DBB-FF904A788E50}" type="slidenum">
              <a:rPr lang="en-US" smtClean="0"/>
              <a:pPr>
                <a:defRPr/>
              </a:pPr>
              <a:t>9</a:t>
            </a:fld>
            <a:endParaRPr lang="en-US"/>
          </a:p>
        </p:txBody>
      </p:sp>
    </p:spTree>
    <p:extLst>
      <p:ext uri="{BB962C8B-B14F-4D97-AF65-F5344CB8AC3E}">
        <p14:creationId xmlns:p14="http://schemas.microsoft.com/office/powerpoint/2010/main" val="959197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7B05DEF-6DE7-4BF9-8DBB-FF904A788E50}" type="slidenum">
              <a:rPr lang="en-US" smtClean="0"/>
              <a:pPr>
                <a:defRPr/>
              </a:pPr>
              <a:t>10</a:t>
            </a:fld>
            <a:endParaRPr lang="en-US"/>
          </a:p>
        </p:txBody>
      </p:sp>
    </p:spTree>
    <p:extLst>
      <p:ext uri="{BB962C8B-B14F-4D97-AF65-F5344CB8AC3E}">
        <p14:creationId xmlns:p14="http://schemas.microsoft.com/office/powerpoint/2010/main" val="3201322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7B05DEF-6DE7-4BF9-8DBB-FF904A788E50}" type="slidenum">
              <a:rPr lang="en-US" smtClean="0"/>
              <a:pPr>
                <a:defRPr/>
              </a:pPr>
              <a:t>11</a:t>
            </a:fld>
            <a:endParaRPr lang="en-US"/>
          </a:p>
        </p:txBody>
      </p:sp>
    </p:spTree>
    <p:extLst>
      <p:ext uri="{BB962C8B-B14F-4D97-AF65-F5344CB8AC3E}">
        <p14:creationId xmlns:p14="http://schemas.microsoft.com/office/powerpoint/2010/main" val="1323735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7B05DEF-6DE7-4BF9-8DBB-FF904A788E50}" type="slidenum">
              <a:rPr lang="en-US" smtClean="0"/>
              <a:pPr>
                <a:defRPr/>
              </a:pPr>
              <a:t>15</a:t>
            </a:fld>
            <a:endParaRPr lang="en-US"/>
          </a:p>
        </p:txBody>
      </p:sp>
    </p:spTree>
    <p:extLst>
      <p:ext uri="{BB962C8B-B14F-4D97-AF65-F5344CB8AC3E}">
        <p14:creationId xmlns:p14="http://schemas.microsoft.com/office/powerpoint/2010/main" val="1955668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09600" y="2171700"/>
            <a:ext cx="7772400" cy="971550"/>
          </a:xfrm>
        </p:spPr>
        <p:txBody>
          <a:bodyPr/>
          <a:lstStyle>
            <a:lvl1pPr>
              <a:defRPr sz="2400"/>
            </a:lvl1pPr>
          </a:lstStyle>
          <a:p>
            <a:r>
              <a:rPr lang="en-US"/>
              <a:t>Click to edit Master title style</a:t>
            </a:r>
          </a:p>
        </p:txBody>
      </p:sp>
      <p:sp>
        <p:nvSpPr>
          <p:cNvPr id="3075" name="Rectangle 3"/>
          <p:cNvSpPr>
            <a:spLocks noGrp="1" noChangeArrowheads="1"/>
          </p:cNvSpPr>
          <p:nvPr>
            <p:ph type="subTitle" idx="1"/>
          </p:nvPr>
        </p:nvSpPr>
        <p:spPr>
          <a:xfrm>
            <a:off x="609600" y="3314700"/>
            <a:ext cx="6400800" cy="400050"/>
          </a:xfrm>
        </p:spPr>
        <p:txBody>
          <a:bodyPr/>
          <a:lstStyle>
            <a:lvl1pPr marL="0" indent="0">
              <a:buFont typeface="Times" pitchFamily="80" charset="0"/>
              <a:buNone/>
              <a:defRPr sz="1275"/>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1200150" y="4637935"/>
            <a:ext cx="1600200" cy="162665"/>
          </a:xfrm>
          <a:prstGeom prst="rect">
            <a:avLst/>
          </a:prstGeom>
          <a:ln/>
        </p:spPr>
        <p:txBody>
          <a:bodyPr/>
          <a:lstStyle>
            <a:lvl1pPr>
              <a:defRPr sz="1050"/>
            </a:lvl1pPr>
          </a:lstStyle>
          <a:p>
            <a:pPr>
              <a:defRPr/>
            </a:pPr>
            <a:endParaRPr lang="en-US"/>
          </a:p>
        </p:txBody>
      </p:sp>
      <p:sp>
        <p:nvSpPr>
          <p:cNvPr id="8" name="Rectangle 5"/>
          <p:cNvSpPr>
            <a:spLocks noGrp="1" noChangeArrowheads="1"/>
          </p:cNvSpPr>
          <p:nvPr>
            <p:ph type="ftr" sz="quarter" idx="11"/>
          </p:nvPr>
        </p:nvSpPr>
        <p:spPr>
          <a:xfrm>
            <a:off x="2857500" y="4637935"/>
            <a:ext cx="2114550" cy="162665"/>
          </a:xfrm>
          <a:prstGeom prst="rect">
            <a:avLst/>
          </a:prstGeom>
          <a:ln/>
        </p:spPr>
        <p:txBody>
          <a:bodyPr/>
          <a:lstStyle>
            <a:lvl1pPr>
              <a:defRPr sz="1050"/>
            </a:lvl1pPr>
          </a:lstStyle>
          <a:p>
            <a:pPr>
              <a:defRPr/>
            </a:pPr>
            <a:endParaRPr lang="en-US"/>
          </a:p>
        </p:txBody>
      </p:sp>
      <p:sp>
        <p:nvSpPr>
          <p:cNvPr id="9" name="Rectangle 6"/>
          <p:cNvSpPr>
            <a:spLocks noGrp="1" noChangeArrowheads="1"/>
          </p:cNvSpPr>
          <p:nvPr>
            <p:ph type="sldNum" sz="quarter" idx="12"/>
          </p:nvPr>
        </p:nvSpPr>
        <p:spPr>
          <a:xfrm>
            <a:off x="228600" y="4629150"/>
            <a:ext cx="914400" cy="171450"/>
          </a:xfrm>
          <a:prstGeom prst="rect">
            <a:avLst/>
          </a:prstGeom>
          <a:ln/>
        </p:spPr>
        <p:txBody>
          <a:bodyPr/>
          <a:lstStyle>
            <a:lvl1pPr>
              <a:defRPr sz="1050"/>
            </a:lvl1pPr>
          </a:lstStyle>
          <a:p>
            <a:pPr>
              <a:defRPr/>
            </a:pPr>
            <a:fld id="{B586D440-F702-449A-AAC2-9ACFF17038B8}"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28650"/>
            <a:ext cx="1943100" cy="38290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28650"/>
            <a:ext cx="5676900" cy="38290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1200150" y="4637935"/>
            <a:ext cx="1600200" cy="162665"/>
          </a:xfrm>
          <a:prstGeom prst="rect">
            <a:avLst/>
          </a:prstGeom>
          <a:ln/>
        </p:spPr>
        <p:txBody>
          <a:bodyPr/>
          <a:lstStyle>
            <a:lvl1pPr>
              <a:defRPr sz="1050"/>
            </a:lvl1pPr>
          </a:lstStyle>
          <a:p>
            <a:pPr>
              <a:defRPr/>
            </a:pPr>
            <a:endParaRPr lang="en-US"/>
          </a:p>
        </p:txBody>
      </p:sp>
      <p:sp>
        <p:nvSpPr>
          <p:cNvPr id="8" name="Rectangle 5"/>
          <p:cNvSpPr>
            <a:spLocks noGrp="1" noChangeArrowheads="1"/>
          </p:cNvSpPr>
          <p:nvPr>
            <p:ph type="ftr" sz="quarter" idx="11"/>
          </p:nvPr>
        </p:nvSpPr>
        <p:spPr>
          <a:xfrm>
            <a:off x="2857500" y="4637935"/>
            <a:ext cx="2114550" cy="162665"/>
          </a:xfrm>
          <a:prstGeom prst="rect">
            <a:avLst/>
          </a:prstGeom>
          <a:ln/>
        </p:spPr>
        <p:txBody>
          <a:bodyPr/>
          <a:lstStyle>
            <a:lvl1pPr>
              <a:defRPr sz="1050"/>
            </a:lvl1pPr>
          </a:lstStyle>
          <a:p>
            <a:pPr>
              <a:defRPr/>
            </a:pPr>
            <a:endParaRPr lang="en-US"/>
          </a:p>
        </p:txBody>
      </p:sp>
      <p:sp>
        <p:nvSpPr>
          <p:cNvPr id="9" name="Rectangle 6"/>
          <p:cNvSpPr>
            <a:spLocks noGrp="1" noChangeArrowheads="1"/>
          </p:cNvSpPr>
          <p:nvPr>
            <p:ph type="sldNum" sz="quarter" idx="12"/>
          </p:nvPr>
        </p:nvSpPr>
        <p:spPr>
          <a:xfrm>
            <a:off x="228600" y="4629150"/>
            <a:ext cx="914400" cy="171450"/>
          </a:xfrm>
          <a:prstGeom prst="rect">
            <a:avLst/>
          </a:prstGeom>
          <a:ln/>
        </p:spPr>
        <p:txBody>
          <a:bodyPr/>
          <a:lstStyle>
            <a:lvl1pPr>
              <a:defRPr sz="1050"/>
            </a:lvl1pPr>
          </a:lstStyle>
          <a:p>
            <a:pPr>
              <a:defRPr/>
            </a:pPr>
            <a:fld id="{B586D440-F702-449A-AAC2-9ACFF17038B8}"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4786"/>
          </a:xfrm>
          <a:prstGeom prst="rect">
            <a:avLst/>
          </a:prstGeom>
        </p:spPr>
      </p:pic>
    </p:spTree>
    <p:extLst>
      <p:ext uri="{BB962C8B-B14F-4D97-AF65-F5344CB8AC3E}">
        <p14:creationId xmlns:p14="http://schemas.microsoft.com/office/powerpoint/2010/main" val="3838425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94770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Text Placeholder 2"/>
          <p:cNvSpPr>
            <a:spLocks noGrp="1"/>
          </p:cNvSpPr>
          <p:nvPr>
            <p:ph type="body" sz="half" idx="1"/>
          </p:nvPr>
        </p:nvSpPr>
        <p:spPr>
          <a:xfrm>
            <a:off x="685800" y="14859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4859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0861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4686300"/>
            <a:ext cx="1905000" cy="342900"/>
          </a:xfrm>
        </p:spPr>
        <p:txBody>
          <a:bodyPr/>
          <a:lstStyle>
            <a:lvl1pPr>
              <a:defRPr/>
            </a:lvl1pPr>
          </a:lstStyle>
          <a:p>
            <a:fld id="{2CE08C8B-87B4-6B4D-9F09-124818906746}" type="datetime1">
              <a:rPr lang="en-US"/>
              <a:pPr/>
              <a:t>12/7/20</a:t>
            </a:fld>
            <a:endParaRPr lang="en-US"/>
          </a:p>
        </p:txBody>
      </p:sp>
      <p:sp>
        <p:nvSpPr>
          <p:cNvPr id="7" name="Footer Placeholder 6"/>
          <p:cNvSpPr>
            <a:spLocks noGrp="1"/>
          </p:cNvSpPr>
          <p:nvPr>
            <p:ph type="ftr" sz="quarter" idx="11"/>
          </p:nvPr>
        </p:nvSpPr>
        <p:spPr>
          <a:xfrm>
            <a:off x="3124200" y="4686300"/>
            <a:ext cx="2895600" cy="342900"/>
          </a:xfrm>
        </p:spPr>
        <p:txBody>
          <a:bodyPr/>
          <a:lstStyle>
            <a:lvl1pPr>
              <a:defRPr/>
            </a:lvl1pPr>
          </a:lstStyle>
          <a:p>
            <a:pPr>
              <a:defRPr/>
            </a:pPr>
            <a:r>
              <a:rPr lang="en-US"/>
              <a:t>mohagna.j.pandya@nasa.gov</a:t>
            </a:r>
          </a:p>
        </p:txBody>
      </p:sp>
      <p:sp>
        <p:nvSpPr>
          <p:cNvPr id="8" name="Slide Number Placeholder 7"/>
          <p:cNvSpPr>
            <a:spLocks noGrp="1"/>
          </p:cNvSpPr>
          <p:nvPr>
            <p:ph type="sldNum" sz="quarter" idx="12"/>
          </p:nvPr>
        </p:nvSpPr>
        <p:spPr>
          <a:xfrm>
            <a:off x="6553200" y="4686300"/>
            <a:ext cx="1905000" cy="342900"/>
          </a:xfrm>
        </p:spPr>
        <p:txBody>
          <a:bodyPr anchor="t"/>
          <a:lstStyle>
            <a:lvl1pPr>
              <a:defRPr sz="1350"/>
            </a:lvl1pPr>
          </a:lstStyle>
          <a:p>
            <a:fld id="{9E3869BF-529C-F142-AD11-D23B1255CB30}" type="slidenum">
              <a:rPr lang="en-US"/>
              <a:pPr/>
              <a:t>‹#›</a:t>
            </a:fld>
            <a:endParaRPr lang="en-US"/>
          </a:p>
        </p:txBody>
      </p:sp>
    </p:spTree>
    <p:extLst>
      <p:ext uri="{BB962C8B-B14F-4D97-AF65-F5344CB8AC3E}">
        <p14:creationId xmlns:p14="http://schemas.microsoft.com/office/powerpoint/2010/main" val="2939780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514350"/>
          </a:xfrm>
        </p:spPr>
        <p:txBody>
          <a:bodyPr/>
          <a:lstStyle/>
          <a:p>
            <a:r>
              <a:rPr lang="en-US" dirty="0"/>
              <a:t>Click to edit Master title style</a:t>
            </a:r>
          </a:p>
        </p:txBody>
      </p:sp>
      <p:sp>
        <p:nvSpPr>
          <p:cNvPr id="3" name="Content Placeholder 2"/>
          <p:cNvSpPr>
            <a:spLocks noGrp="1"/>
          </p:cNvSpPr>
          <p:nvPr>
            <p:ph idx="1"/>
          </p:nvPr>
        </p:nvSpPr>
        <p:spPr/>
        <p:txBody>
          <a:bodyPr/>
          <a:lstStyle>
            <a:lvl1pPr marL="257175" indent="-257175">
              <a:buClr>
                <a:srgbClr val="00519B"/>
              </a:buClr>
              <a:buFont typeface="Wingdings" charset="2"/>
              <a:buChar char="Ø"/>
              <a:defRPr sz="2000" baseline="0"/>
            </a:lvl1pPr>
            <a:lvl2pPr marL="557213" indent="-214313">
              <a:buClr>
                <a:srgbClr val="004B97"/>
              </a:buClr>
              <a:buFont typeface="Wingdings" charset="2"/>
              <a:buChar char="§"/>
              <a:defRPr sz="1800" baseline="0"/>
            </a:lvl2pPr>
            <a:lvl3pPr>
              <a:buClr>
                <a:srgbClr val="00529B"/>
              </a:buClr>
              <a:defRPr/>
            </a:lvl3pPr>
            <a:lvl4pPr>
              <a:buClr>
                <a:srgbClr val="00529B"/>
              </a:buClr>
              <a:defRPr/>
            </a:lvl4pPr>
            <a:lvl5pPr>
              <a:buClr>
                <a:srgbClr val="00529B"/>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Grp="1" noChangeArrowheads="1"/>
          </p:cNvSpPr>
          <p:nvPr>
            <p:ph type="dt" sz="half" idx="10"/>
          </p:nvPr>
        </p:nvSpPr>
        <p:spPr>
          <a:xfrm>
            <a:off x="1200150" y="4637935"/>
            <a:ext cx="1600200" cy="162665"/>
          </a:xfrm>
          <a:prstGeom prst="rect">
            <a:avLst/>
          </a:prstGeom>
          <a:ln/>
        </p:spPr>
        <p:txBody>
          <a:bodyPr/>
          <a:lstStyle>
            <a:lvl1pPr>
              <a:defRPr sz="1050"/>
            </a:lvl1pPr>
          </a:lstStyle>
          <a:p>
            <a:pPr>
              <a:defRPr/>
            </a:pPr>
            <a:endParaRPr lang="en-US"/>
          </a:p>
        </p:txBody>
      </p:sp>
      <p:sp>
        <p:nvSpPr>
          <p:cNvPr id="9" name="Rectangle 5"/>
          <p:cNvSpPr>
            <a:spLocks noGrp="1" noChangeArrowheads="1"/>
          </p:cNvSpPr>
          <p:nvPr>
            <p:ph type="ftr" sz="quarter" idx="11"/>
          </p:nvPr>
        </p:nvSpPr>
        <p:spPr>
          <a:xfrm>
            <a:off x="2857500" y="4637935"/>
            <a:ext cx="2114550" cy="162665"/>
          </a:xfrm>
          <a:prstGeom prst="rect">
            <a:avLst/>
          </a:prstGeom>
          <a:ln/>
        </p:spPr>
        <p:txBody>
          <a:bodyPr/>
          <a:lstStyle>
            <a:lvl1pPr>
              <a:defRPr sz="1050"/>
            </a:lvl1pPr>
          </a:lstStyle>
          <a:p>
            <a:pPr>
              <a:defRPr/>
            </a:pPr>
            <a:endParaRPr lang="en-US"/>
          </a:p>
        </p:txBody>
      </p:sp>
      <p:sp>
        <p:nvSpPr>
          <p:cNvPr id="10" name="Rectangle 6"/>
          <p:cNvSpPr>
            <a:spLocks noGrp="1" noChangeArrowheads="1"/>
          </p:cNvSpPr>
          <p:nvPr>
            <p:ph type="sldNum" sz="quarter" idx="12"/>
          </p:nvPr>
        </p:nvSpPr>
        <p:spPr>
          <a:xfrm>
            <a:off x="8229600" y="4933950"/>
            <a:ext cx="914400" cy="171450"/>
          </a:xfrm>
          <a:prstGeom prst="rect">
            <a:avLst/>
          </a:prstGeom>
          <a:ln/>
        </p:spPr>
        <p:txBody>
          <a:bodyPr/>
          <a:lstStyle>
            <a:lvl1pPr>
              <a:defRPr sz="1100" baseline="0"/>
            </a:lvl1pPr>
          </a:lstStyle>
          <a:p>
            <a:pPr>
              <a:defRPr/>
            </a:pPr>
            <a:fld id="{B586D440-F702-449A-AAC2-9ACFF17038B8}" type="slidenum">
              <a:rPr lang="en-US" smtClean="0"/>
              <a:pPr>
                <a:defRPr/>
              </a:pPr>
              <a:t>‹#›</a:t>
            </a:fld>
            <a:endParaRPr lang="en-US" sz="110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xfrm>
            <a:off x="1200150" y="4637935"/>
            <a:ext cx="1600200" cy="162665"/>
          </a:xfrm>
          <a:prstGeom prst="rect">
            <a:avLst/>
          </a:prstGeom>
          <a:ln/>
        </p:spPr>
        <p:txBody>
          <a:bodyPr/>
          <a:lstStyle>
            <a:lvl1pPr>
              <a:defRPr sz="1050"/>
            </a:lvl1pPr>
          </a:lstStyle>
          <a:p>
            <a:pPr>
              <a:defRPr/>
            </a:pPr>
            <a:endParaRPr lang="en-US"/>
          </a:p>
        </p:txBody>
      </p:sp>
      <p:sp>
        <p:nvSpPr>
          <p:cNvPr id="5" name="Rectangle 5"/>
          <p:cNvSpPr>
            <a:spLocks noGrp="1" noChangeArrowheads="1"/>
          </p:cNvSpPr>
          <p:nvPr>
            <p:ph type="ftr" sz="quarter" idx="11"/>
          </p:nvPr>
        </p:nvSpPr>
        <p:spPr>
          <a:xfrm>
            <a:off x="2857500" y="4637935"/>
            <a:ext cx="2114550" cy="162665"/>
          </a:xfrm>
          <a:prstGeom prst="rect">
            <a:avLst/>
          </a:prstGeom>
          <a:ln/>
        </p:spPr>
        <p:txBody>
          <a:bodyPr/>
          <a:lstStyle>
            <a:lvl1pPr>
              <a:defRPr sz="1050"/>
            </a:lvl1pPr>
          </a:lstStyle>
          <a:p>
            <a:pPr>
              <a:defRPr/>
            </a:pPr>
            <a:endParaRPr lang="en-US"/>
          </a:p>
        </p:txBody>
      </p:sp>
      <p:sp>
        <p:nvSpPr>
          <p:cNvPr id="6" name="Rectangle 6"/>
          <p:cNvSpPr>
            <a:spLocks noGrp="1" noChangeArrowheads="1"/>
          </p:cNvSpPr>
          <p:nvPr>
            <p:ph type="sldNum" sz="quarter" idx="12"/>
          </p:nvPr>
        </p:nvSpPr>
        <p:spPr>
          <a:xfrm>
            <a:off x="228600" y="4629150"/>
            <a:ext cx="914400" cy="171450"/>
          </a:xfrm>
          <a:prstGeom prst="rect">
            <a:avLst/>
          </a:prstGeom>
          <a:ln/>
        </p:spPr>
        <p:txBody>
          <a:bodyPr/>
          <a:lstStyle>
            <a:lvl1pPr>
              <a:defRPr sz="1050"/>
            </a:lvl1pPr>
          </a:lstStyle>
          <a:p>
            <a:pPr>
              <a:defRPr/>
            </a:pPr>
            <a:fld id="{B586D440-F702-449A-AAC2-9ACFF17038B8}"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00150"/>
            <a:ext cx="3810000" cy="33718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0"/>
            <a:ext cx="3810000" cy="33718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4"/>
          <p:cNvSpPr>
            <a:spLocks noGrp="1" noChangeArrowheads="1"/>
          </p:cNvSpPr>
          <p:nvPr>
            <p:ph type="dt" sz="half" idx="10"/>
          </p:nvPr>
        </p:nvSpPr>
        <p:spPr>
          <a:xfrm>
            <a:off x="1200150" y="4637935"/>
            <a:ext cx="1600200" cy="162665"/>
          </a:xfrm>
          <a:prstGeom prst="rect">
            <a:avLst/>
          </a:prstGeom>
          <a:ln/>
        </p:spPr>
        <p:txBody>
          <a:bodyPr/>
          <a:lstStyle>
            <a:lvl1pPr>
              <a:defRPr sz="1050"/>
            </a:lvl1pPr>
          </a:lstStyle>
          <a:p>
            <a:pPr>
              <a:defRPr/>
            </a:pPr>
            <a:endParaRPr lang="en-US"/>
          </a:p>
        </p:txBody>
      </p:sp>
      <p:sp>
        <p:nvSpPr>
          <p:cNvPr id="9" name="Rectangle 5"/>
          <p:cNvSpPr>
            <a:spLocks noGrp="1" noChangeArrowheads="1"/>
          </p:cNvSpPr>
          <p:nvPr>
            <p:ph type="ftr" sz="quarter" idx="11"/>
          </p:nvPr>
        </p:nvSpPr>
        <p:spPr>
          <a:xfrm>
            <a:off x="2857500" y="4637935"/>
            <a:ext cx="2114550" cy="162665"/>
          </a:xfrm>
          <a:prstGeom prst="rect">
            <a:avLst/>
          </a:prstGeom>
          <a:ln/>
        </p:spPr>
        <p:txBody>
          <a:bodyPr/>
          <a:lstStyle>
            <a:lvl1pPr>
              <a:defRPr sz="1050"/>
            </a:lvl1pPr>
          </a:lstStyle>
          <a:p>
            <a:pPr>
              <a:defRPr/>
            </a:pPr>
            <a:endParaRPr lang="en-US"/>
          </a:p>
        </p:txBody>
      </p:sp>
      <p:sp>
        <p:nvSpPr>
          <p:cNvPr id="10" name="Rectangle 6"/>
          <p:cNvSpPr>
            <a:spLocks noGrp="1" noChangeArrowheads="1"/>
          </p:cNvSpPr>
          <p:nvPr>
            <p:ph type="sldNum" sz="quarter" idx="12"/>
          </p:nvPr>
        </p:nvSpPr>
        <p:spPr>
          <a:xfrm>
            <a:off x="228600" y="4629150"/>
            <a:ext cx="914400" cy="171450"/>
          </a:xfrm>
          <a:prstGeom prst="rect">
            <a:avLst/>
          </a:prstGeom>
          <a:ln/>
        </p:spPr>
        <p:txBody>
          <a:bodyPr/>
          <a:lstStyle>
            <a:lvl1pPr>
              <a:defRPr sz="1050"/>
            </a:lvl1pPr>
          </a:lstStyle>
          <a:p>
            <a:pPr>
              <a:defRPr/>
            </a:pPr>
            <a:fld id="{B586D440-F702-449A-AAC2-9ACFF17038B8}"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4"/>
          <p:cNvSpPr>
            <a:spLocks noGrp="1" noChangeArrowheads="1"/>
          </p:cNvSpPr>
          <p:nvPr>
            <p:ph type="dt" sz="half" idx="10"/>
          </p:nvPr>
        </p:nvSpPr>
        <p:spPr>
          <a:xfrm>
            <a:off x="1200150" y="4637935"/>
            <a:ext cx="1600200" cy="162665"/>
          </a:xfrm>
          <a:prstGeom prst="rect">
            <a:avLst/>
          </a:prstGeom>
          <a:ln/>
        </p:spPr>
        <p:txBody>
          <a:bodyPr/>
          <a:lstStyle>
            <a:lvl1pPr>
              <a:defRPr sz="1050"/>
            </a:lvl1pPr>
          </a:lstStyle>
          <a:p>
            <a:pPr>
              <a:defRPr/>
            </a:pPr>
            <a:endParaRPr lang="en-US"/>
          </a:p>
        </p:txBody>
      </p:sp>
      <p:sp>
        <p:nvSpPr>
          <p:cNvPr id="11" name="Rectangle 5"/>
          <p:cNvSpPr>
            <a:spLocks noGrp="1" noChangeArrowheads="1"/>
          </p:cNvSpPr>
          <p:nvPr>
            <p:ph type="ftr" sz="quarter" idx="11"/>
          </p:nvPr>
        </p:nvSpPr>
        <p:spPr>
          <a:xfrm>
            <a:off x="2857500" y="4637935"/>
            <a:ext cx="2114550" cy="162665"/>
          </a:xfrm>
          <a:prstGeom prst="rect">
            <a:avLst/>
          </a:prstGeom>
          <a:ln/>
        </p:spPr>
        <p:txBody>
          <a:bodyPr/>
          <a:lstStyle>
            <a:lvl1pPr>
              <a:defRPr sz="1050"/>
            </a:lvl1pPr>
          </a:lstStyle>
          <a:p>
            <a:pPr>
              <a:defRPr/>
            </a:pPr>
            <a:endParaRPr lang="en-US"/>
          </a:p>
        </p:txBody>
      </p:sp>
      <p:sp>
        <p:nvSpPr>
          <p:cNvPr id="12" name="Rectangle 6"/>
          <p:cNvSpPr>
            <a:spLocks noGrp="1" noChangeArrowheads="1"/>
          </p:cNvSpPr>
          <p:nvPr>
            <p:ph type="sldNum" sz="quarter" idx="12"/>
          </p:nvPr>
        </p:nvSpPr>
        <p:spPr>
          <a:xfrm>
            <a:off x="228600" y="4629150"/>
            <a:ext cx="914400" cy="171450"/>
          </a:xfrm>
          <a:prstGeom prst="rect">
            <a:avLst/>
          </a:prstGeom>
          <a:ln/>
        </p:spPr>
        <p:txBody>
          <a:bodyPr/>
          <a:lstStyle>
            <a:lvl1pPr>
              <a:defRPr sz="1050"/>
            </a:lvl1pPr>
          </a:lstStyle>
          <a:p>
            <a:pPr>
              <a:defRPr/>
            </a:pPr>
            <a:fld id="{B586D440-F702-449A-AAC2-9ACFF17038B8}"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Rectangle 4"/>
          <p:cNvSpPr>
            <a:spLocks noGrp="1" noChangeArrowheads="1"/>
          </p:cNvSpPr>
          <p:nvPr>
            <p:ph type="dt" sz="half" idx="10"/>
          </p:nvPr>
        </p:nvSpPr>
        <p:spPr>
          <a:xfrm>
            <a:off x="1200150" y="4637935"/>
            <a:ext cx="1600200" cy="162665"/>
          </a:xfrm>
          <a:prstGeom prst="rect">
            <a:avLst/>
          </a:prstGeom>
          <a:ln/>
        </p:spPr>
        <p:txBody>
          <a:bodyPr/>
          <a:lstStyle>
            <a:lvl1pPr>
              <a:defRPr sz="1050"/>
            </a:lvl1pPr>
          </a:lstStyle>
          <a:p>
            <a:pPr>
              <a:defRPr/>
            </a:pPr>
            <a:endParaRPr lang="en-US"/>
          </a:p>
        </p:txBody>
      </p:sp>
      <p:sp>
        <p:nvSpPr>
          <p:cNvPr id="7" name="Rectangle 5"/>
          <p:cNvSpPr>
            <a:spLocks noGrp="1" noChangeArrowheads="1"/>
          </p:cNvSpPr>
          <p:nvPr>
            <p:ph type="ftr" sz="quarter" idx="11"/>
          </p:nvPr>
        </p:nvSpPr>
        <p:spPr>
          <a:xfrm>
            <a:off x="2857500" y="4637935"/>
            <a:ext cx="2114550" cy="162665"/>
          </a:xfrm>
          <a:prstGeom prst="rect">
            <a:avLst/>
          </a:prstGeom>
          <a:ln/>
        </p:spPr>
        <p:txBody>
          <a:bodyPr/>
          <a:lstStyle>
            <a:lvl1pPr>
              <a:defRPr sz="1050"/>
            </a:lvl1pPr>
          </a:lstStyle>
          <a:p>
            <a:pPr>
              <a:defRPr/>
            </a:pPr>
            <a:endParaRPr lang="en-US"/>
          </a:p>
        </p:txBody>
      </p:sp>
      <p:sp>
        <p:nvSpPr>
          <p:cNvPr id="8" name="Rectangle 6"/>
          <p:cNvSpPr>
            <a:spLocks noGrp="1" noChangeArrowheads="1"/>
          </p:cNvSpPr>
          <p:nvPr>
            <p:ph type="sldNum" sz="quarter" idx="12"/>
          </p:nvPr>
        </p:nvSpPr>
        <p:spPr>
          <a:xfrm>
            <a:off x="228600" y="4629150"/>
            <a:ext cx="914400" cy="171450"/>
          </a:xfrm>
          <a:prstGeom prst="rect">
            <a:avLst/>
          </a:prstGeom>
          <a:ln/>
        </p:spPr>
        <p:txBody>
          <a:bodyPr/>
          <a:lstStyle>
            <a:lvl1pPr>
              <a:defRPr sz="1050"/>
            </a:lvl1pPr>
          </a:lstStyle>
          <a:p>
            <a:pPr>
              <a:defRPr/>
            </a:pPr>
            <a:fld id="{B586D440-F702-449A-AAC2-9ACFF17038B8}"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noChangeArrowheads="1"/>
          </p:cNvSpPr>
          <p:nvPr>
            <p:ph type="dt" sz="half" idx="10"/>
          </p:nvPr>
        </p:nvSpPr>
        <p:spPr>
          <a:xfrm>
            <a:off x="1200150" y="4637935"/>
            <a:ext cx="1600200" cy="162665"/>
          </a:xfrm>
          <a:prstGeom prst="rect">
            <a:avLst/>
          </a:prstGeom>
          <a:ln/>
        </p:spPr>
        <p:txBody>
          <a:bodyPr/>
          <a:lstStyle>
            <a:lvl1pPr>
              <a:defRPr sz="1050"/>
            </a:lvl1pPr>
          </a:lstStyle>
          <a:p>
            <a:pPr>
              <a:defRPr/>
            </a:pPr>
            <a:endParaRPr lang="en-US"/>
          </a:p>
        </p:txBody>
      </p:sp>
      <p:sp>
        <p:nvSpPr>
          <p:cNvPr id="6" name="Footer Placeholder 5"/>
          <p:cNvSpPr>
            <a:spLocks noGrp="1" noChangeArrowheads="1"/>
          </p:cNvSpPr>
          <p:nvPr>
            <p:ph type="ftr" sz="quarter" idx="11"/>
          </p:nvPr>
        </p:nvSpPr>
        <p:spPr>
          <a:xfrm>
            <a:off x="2857500" y="4637935"/>
            <a:ext cx="2114550" cy="162665"/>
          </a:xfrm>
          <a:prstGeom prst="rect">
            <a:avLst/>
          </a:prstGeom>
          <a:ln/>
        </p:spPr>
        <p:txBody>
          <a:bodyPr/>
          <a:lstStyle>
            <a:lvl1pPr>
              <a:defRPr sz="1050"/>
            </a:lvl1pPr>
          </a:lstStyle>
          <a:p>
            <a:pPr>
              <a:defRPr/>
            </a:pPr>
            <a:endParaRPr lang="en-US"/>
          </a:p>
        </p:txBody>
      </p:sp>
      <p:sp>
        <p:nvSpPr>
          <p:cNvPr id="7" name="Slide Number Placeholder 6"/>
          <p:cNvSpPr>
            <a:spLocks noGrp="1" noChangeArrowheads="1"/>
          </p:cNvSpPr>
          <p:nvPr>
            <p:ph type="sldNum" sz="quarter" idx="12"/>
          </p:nvPr>
        </p:nvSpPr>
        <p:spPr>
          <a:xfrm>
            <a:off x="228600" y="4629150"/>
            <a:ext cx="914400" cy="171450"/>
          </a:xfrm>
          <a:prstGeom prst="rect">
            <a:avLst/>
          </a:prstGeom>
          <a:ln/>
        </p:spPr>
        <p:txBody>
          <a:bodyPr/>
          <a:lstStyle>
            <a:lvl1pPr>
              <a:defRPr sz="1050"/>
            </a:lvl1pPr>
          </a:lstStyle>
          <a:p>
            <a:pPr>
              <a:defRPr/>
            </a:pPr>
            <a:fld id="{B586D440-F702-449A-AAC2-9ACFF17038B8}"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Rectangle 4"/>
          <p:cNvSpPr>
            <a:spLocks noGrp="1" noChangeArrowheads="1"/>
          </p:cNvSpPr>
          <p:nvPr>
            <p:ph type="dt" sz="half" idx="10"/>
          </p:nvPr>
        </p:nvSpPr>
        <p:spPr>
          <a:xfrm>
            <a:off x="1200150" y="4637935"/>
            <a:ext cx="1600200" cy="162665"/>
          </a:xfrm>
          <a:prstGeom prst="rect">
            <a:avLst/>
          </a:prstGeom>
          <a:ln/>
        </p:spPr>
        <p:txBody>
          <a:bodyPr/>
          <a:lstStyle>
            <a:lvl1pPr>
              <a:defRPr sz="1050"/>
            </a:lvl1pPr>
          </a:lstStyle>
          <a:p>
            <a:pPr>
              <a:defRPr/>
            </a:pPr>
            <a:endParaRPr lang="en-US"/>
          </a:p>
        </p:txBody>
      </p:sp>
      <p:sp>
        <p:nvSpPr>
          <p:cNvPr id="9" name="Rectangle 5"/>
          <p:cNvSpPr>
            <a:spLocks noGrp="1" noChangeArrowheads="1"/>
          </p:cNvSpPr>
          <p:nvPr>
            <p:ph type="ftr" sz="quarter" idx="11"/>
          </p:nvPr>
        </p:nvSpPr>
        <p:spPr>
          <a:xfrm>
            <a:off x="2857500" y="4637935"/>
            <a:ext cx="2114550" cy="162665"/>
          </a:xfrm>
          <a:prstGeom prst="rect">
            <a:avLst/>
          </a:prstGeom>
          <a:ln/>
        </p:spPr>
        <p:txBody>
          <a:bodyPr/>
          <a:lstStyle>
            <a:lvl1pPr>
              <a:defRPr sz="1050"/>
            </a:lvl1pPr>
          </a:lstStyle>
          <a:p>
            <a:pPr>
              <a:defRPr/>
            </a:pPr>
            <a:endParaRPr lang="en-US"/>
          </a:p>
        </p:txBody>
      </p:sp>
      <p:sp>
        <p:nvSpPr>
          <p:cNvPr id="10" name="Rectangle 6"/>
          <p:cNvSpPr>
            <a:spLocks noGrp="1" noChangeArrowheads="1"/>
          </p:cNvSpPr>
          <p:nvPr>
            <p:ph type="sldNum" sz="quarter" idx="12"/>
          </p:nvPr>
        </p:nvSpPr>
        <p:spPr>
          <a:xfrm>
            <a:off x="228600" y="4629150"/>
            <a:ext cx="914400" cy="171450"/>
          </a:xfrm>
          <a:prstGeom prst="rect">
            <a:avLst/>
          </a:prstGeom>
          <a:ln/>
        </p:spPr>
        <p:txBody>
          <a:bodyPr/>
          <a:lstStyle>
            <a:lvl1pPr>
              <a:defRPr sz="1050"/>
            </a:lvl1pPr>
          </a:lstStyle>
          <a:p>
            <a:pPr>
              <a:defRPr/>
            </a:pPr>
            <a:fld id="{B586D440-F702-449A-AAC2-9ACFF17038B8}"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Rectangle 4"/>
          <p:cNvSpPr>
            <a:spLocks noGrp="1" noChangeArrowheads="1"/>
          </p:cNvSpPr>
          <p:nvPr>
            <p:ph type="dt" sz="half" idx="10"/>
          </p:nvPr>
        </p:nvSpPr>
        <p:spPr>
          <a:xfrm>
            <a:off x="1200150" y="4637935"/>
            <a:ext cx="1600200" cy="162665"/>
          </a:xfrm>
          <a:prstGeom prst="rect">
            <a:avLst/>
          </a:prstGeom>
          <a:ln/>
        </p:spPr>
        <p:txBody>
          <a:bodyPr/>
          <a:lstStyle>
            <a:lvl1pPr>
              <a:defRPr sz="1050"/>
            </a:lvl1pPr>
          </a:lstStyle>
          <a:p>
            <a:pPr>
              <a:defRPr/>
            </a:pPr>
            <a:endParaRPr lang="en-US"/>
          </a:p>
        </p:txBody>
      </p:sp>
      <p:sp>
        <p:nvSpPr>
          <p:cNvPr id="9" name="Rectangle 5"/>
          <p:cNvSpPr>
            <a:spLocks noGrp="1" noChangeArrowheads="1"/>
          </p:cNvSpPr>
          <p:nvPr>
            <p:ph type="ftr" sz="quarter" idx="11"/>
          </p:nvPr>
        </p:nvSpPr>
        <p:spPr>
          <a:xfrm>
            <a:off x="2857500" y="4637935"/>
            <a:ext cx="2114550" cy="162665"/>
          </a:xfrm>
          <a:prstGeom prst="rect">
            <a:avLst/>
          </a:prstGeom>
          <a:ln/>
        </p:spPr>
        <p:txBody>
          <a:bodyPr/>
          <a:lstStyle>
            <a:lvl1pPr>
              <a:defRPr sz="1050"/>
            </a:lvl1pPr>
          </a:lstStyle>
          <a:p>
            <a:pPr>
              <a:defRPr/>
            </a:pPr>
            <a:endParaRPr lang="en-US"/>
          </a:p>
        </p:txBody>
      </p:sp>
      <p:sp>
        <p:nvSpPr>
          <p:cNvPr id="10" name="Rectangle 6"/>
          <p:cNvSpPr>
            <a:spLocks noGrp="1" noChangeArrowheads="1"/>
          </p:cNvSpPr>
          <p:nvPr>
            <p:ph type="sldNum" sz="quarter" idx="12"/>
          </p:nvPr>
        </p:nvSpPr>
        <p:spPr>
          <a:xfrm>
            <a:off x="228600" y="4629150"/>
            <a:ext cx="914400" cy="171450"/>
          </a:xfrm>
          <a:prstGeom prst="rect">
            <a:avLst/>
          </a:prstGeom>
          <a:ln/>
        </p:spPr>
        <p:txBody>
          <a:bodyPr/>
          <a:lstStyle>
            <a:lvl1pPr>
              <a:defRPr sz="1050"/>
            </a:lvl1pPr>
          </a:lstStyle>
          <a:p>
            <a:pPr>
              <a:defRPr/>
            </a:pPr>
            <a:fld id="{B586D440-F702-449A-AAC2-9ACFF17038B8}"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685800" y="628650"/>
            <a:ext cx="7772400" cy="5143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685800" y="1200150"/>
            <a:ext cx="7772400" cy="3200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a:spLocks noGrp="1" noChangeArrowheads="1"/>
          </p:cNvSpPr>
          <p:nvPr userDrawn="1"/>
        </p:nvSpPr>
        <p:spPr bwMode="auto">
          <a:xfrm>
            <a:off x="1181100" y="4572000"/>
            <a:ext cx="1905000" cy="2286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algn="l" rtl="0" eaLnBrk="0" fontAlgn="base" hangingPunct="0">
              <a:spcBef>
                <a:spcPct val="0"/>
              </a:spcBef>
              <a:spcAft>
                <a:spcPct val="0"/>
              </a:spcAft>
              <a:defRPr sz="1400" kern="1200">
                <a:solidFill>
                  <a:schemeClr val="tx1"/>
                </a:solidFill>
                <a:latin typeface="Arial" charset="0"/>
                <a:ea typeface="ＭＳ Ｐゴシック" pitchFamily="80" charset="-128"/>
                <a:cs typeface="+mn-cs"/>
              </a:defRPr>
            </a:lvl1pPr>
            <a:lvl2pPr marL="457200" algn="l" rtl="0" fontAlgn="base">
              <a:spcBef>
                <a:spcPct val="0"/>
              </a:spcBef>
              <a:spcAft>
                <a:spcPct val="0"/>
              </a:spcAft>
              <a:defRPr sz="2400" kern="1200">
                <a:solidFill>
                  <a:schemeClr val="tx1"/>
                </a:solidFill>
                <a:latin typeface="Arial" charset="0"/>
                <a:ea typeface="ＭＳ Ｐゴシック" charset="-128"/>
                <a:cs typeface="Arial" charset="0"/>
              </a:defRPr>
            </a:lvl2pPr>
            <a:lvl3pPr marL="914400" algn="l" rtl="0" fontAlgn="base">
              <a:spcBef>
                <a:spcPct val="0"/>
              </a:spcBef>
              <a:spcAft>
                <a:spcPct val="0"/>
              </a:spcAft>
              <a:defRPr sz="2400" kern="1200">
                <a:solidFill>
                  <a:schemeClr val="tx1"/>
                </a:solidFill>
                <a:latin typeface="Arial" charset="0"/>
                <a:ea typeface="ＭＳ Ｐゴシック" charset="-128"/>
                <a:cs typeface="Arial" charset="0"/>
              </a:defRPr>
            </a:lvl3pPr>
            <a:lvl4pPr marL="1371600" algn="l" rtl="0" fontAlgn="base">
              <a:spcBef>
                <a:spcPct val="0"/>
              </a:spcBef>
              <a:spcAft>
                <a:spcPct val="0"/>
              </a:spcAft>
              <a:defRPr sz="2400" kern="1200">
                <a:solidFill>
                  <a:schemeClr val="tx1"/>
                </a:solidFill>
                <a:latin typeface="Arial" charset="0"/>
                <a:ea typeface="ＭＳ Ｐゴシック" charset="-128"/>
                <a:cs typeface="Arial" charset="0"/>
              </a:defRPr>
            </a:lvl4pPr>
            <a:lvl5pPr marL="1828800" algn="l" rtl="0" fontAlgn="base">
              <a:spcBef>
                <a:spcPct val="0"/>
              </a:spcBef>
              <a:spcAft>
                <a:spcPct val="0"/>
              </a:spcAft>
              <a:defRPr sz="2400" kern="1200">
                <a:solidFill>
                  <a:schemeClr val="tx1"/>
                </a:solidFill>
                <a:latin typeface="Arial" charset="0"/>
                <a:ea typeface="ＭＳ Ｐゴシック" charset="-128"/>
                <a:cs typeface="Arial" charset="0"/>
              </a:defRPr>
            </a:lvl5pPr>
            <a:lvl6pPr marL="2286000" algn="l" defTabSz="914400" rtl="0" eaLnBrk="1" latinLnBrk="0" hangingPunct="1">
              <a:defRPr sz="2400" kern="1200">
                <a:solidFill>
                  <a:schemeClr val="tx1"/>
                </a:solidFill>
                <a:latin typeface="Arial" charset="0"/>
                <a:ea typeface="ＭＳ Ｐゴシック" charset="-128"/>
                <a:cs typeface="Arial" charset="0"/>
              </a:defRPr>
            </a:lvl6pPr>
            <a:lvl7pPr marL="2743200" algn="l" defTabSz="914400" rtl="0" eaLnBrk="1" latinLnBrk="0" hangingPunct="1">
              <a:defRPr sz="2400" kern="1200">
                <a:solidFill>
                  <a:schemeClr val="tx1"/>
                </a:solidFill>
                <a:latin typeface="Arial" charset="0"/>
                <a:ea typeface="ＭＳ Ｐゴシック" charset="-128"/>
                <a:cs typeface="Arial" charset="0"/>
              </a:defRPr>
            </a:lvl7pPr>
            <a:lvl8pPr marL="3200400" algn="l" defTabSz="914400" rtl="0" eaLnBrk="1" latinLnBrk="0" hangingPunct="1">
              <a:defRPr sz="2400" kern="1200">
                <a:solidFill>
                  <a:schemeClr val="tx1"/>
                </a:solidFill>
                <a:latin typeface="Arial" charset="0"/>
                <a:ea typeface="ＭＳ Ｐゴシック" charset="-128"/>
                <a:cs typeface="Arial" charset="0"/>
              </a:defRPr>
            </a:lvl8pPr>
            <a:lvl9pPr marL="3657600" algn="l" defTabSz="914400" rtl="0" eaLnBrk="1" latinLnBrk="0" hangingPunct="1">
              <a:defRPr sz="2400" kern="1200">
                <a:solidFill>
                  <a:schemeClr val="tx1"/>
                </a:solidFill>
                <a:latin typeface="Arial" charset="0"/>
                <a:ea typeface="ＭＳ Ｐゴシック" charset="-128"/>
                <a:cs typeface="Arial" charset="0"/>
              </a:defRPr>
            </a:lvl9pPr>
          </a:lstStyle>
          <a:p>
            <a:pPr>
              <a:defRPr/>
            </a:pPr>
            <a:endParaRPr lang="en-US" sz="1050"/>
          </a:p>
        </p:txBody>
      </p:sp>
      <p:sp>
        <p:nvSpPr>
          <p:cNvPr id="10" name="Rectangle 9"/>
          <p:cNvSpPr>
            <a:spLocks noGrp="1" noChangeArrowheads="1"/>
          </p:cNvSpPr>
          <p:nvPr userDrawn="1"/>
        </p:nvSpPr>
        <p:spPr bwMode="auto">
          <a:xfrm>
            <a:off x="3181350" y="4572000"/>
            <a:ext cx="2895600" cy="2286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defPPr>
              <a:defRPr lang="en-US"/>
            </a:defPPr>
            <a:lvl1pPr algn="ctr" rtl="0" eaLnBrk="0" fontAlgn="base" hangingPunct="0">
              <a:spcBef>
                <a:spcPct val="0"/>
              </a:spcBef>
              <a:spcAft>
                <a:spcPct val="0"/>
              </a:spcAft>
              <a:defRPr sz="1400" kern="1200">
                <a:solidFill>
                  <a:schemeClr val="tx1"/>
                </a:solidFill>
                <a:latin typeface="Arial" charset="0"/>
                <a:ea typeface="ＭＳ Ｐゴシック" pitchFamily="80" charset="-128"/>
                <a:cs typeface="+mn-cs"/>
              </a:defRPr>
            </a:lvl1pPr>
            <a:lvl2pPr marL="457200" algn="l" rtl="0" fontAlgn="base">
              <a:spcBef>
                <a:spcPct val="0"/>
              </a:spcBef>
              <a:spcAft>
                <a:spcPct val="0"/>
              </a:spcAft>
              <a:defRPr sz="2400" kern="1200">
                <a:solidFill>
                  <a:schemeClr val="tx1"/>
                </a:solidFill>
                <a:latin typeface="Arial" charset="0"/>
                <a:ea typeface="ＭＳ Ｐゴシック" charset="-128"/>
                <a:cs typeface="Arial" charset="0"/>
              </a:defRPr>
            </a:lvl2pPr>
            <a:lvl3pPr marL="914400" algn="l" rtl="0" fontAlgn="base">
              <a:spcBef>
                <a:spcPct val="0"/>
              </a:spcBef>
              <a:spcAft>
                <a:spcPct val="0"/>
              </a:spcAft>
              <a:defRPr sz="2400" kern="1200">
                <a:solidFill>
                  <a:schemeClr val="tx1"/>
                </a:solidFill>
                <a:latin typeface="Arial" charset="0"/>
                <a:ea typeface="ＭＳ Ｐゴシック" charset="-128"/>
                <a:cs typeface="Arial" charset="0"/>
              </a:defRPr>
            </a:lvl3pPr>
            <a:lvl4pPr marL="1371600" algn="l" rtl="0" fontAlgn="base">
              <a:spcBef>
                <a:spcPct val="0"/>
              </a:spcBef>
              <a:spcAft>
                <a:spcPct val="0"/>
              </a:spcAft>
              <a:defRPr sz="2400" kern="1200">
                <a:solidFill>
                  <a:schemeClr val="tx1"/>
                </a:solidFill>
                <a:latin typeface="Arial" charset="0"/>
                <a:ea typeface="ＭＳ Ｐゴシック" charset="-128"/>
                <a:cs typeface="Arial" charset="0"/>
              </a:defRPr>
            </a:lvl4pPr>
            <a:lvl5pPr marL="1828800" algn="l" rtl="0" fontAlgn="base">
              <a:spcBef>
                <a:spcPct val="0"/>
              </a:spcBef>
              <a:spcAft>
                <a:spcPct val="0"/>
              </a:spcAft>
              <a:defRPr sz="2400" kern="1200">
                <a:solidFill>
                  <a:schemeClr val="tx1"/>
                </a:solidFill>
                <a:latin typeface="Arial" charset="0"/>
                <a:ea typeface="ＭＳ Ｐゴシック" charset="-128"/>
                <a:cs typeface="Arial" charset="0"/>
              </a:defRPr>
            </a:lvl5pPr>
            <a:lvl6pPr marL="2286000" algn="l" defTabSz="914400" rtl="0" eaLnBrk="1" latinLnBrk="0" hangingPunct="1">
              <a:defRPr sz="2400" kern="1200">
                <a:solidFill>
                  <a:schemeClr val="tx1"/>
                </a:solidFill>
                <a:latin typeface="Arial" charset="0"/>
                <a:ea typeface="ＭＳ Ｐゴシック" charset="-128"/>
                <a:cs typeface="Arial" charset="0"/>
              </a:defRPr>
            </a:lvl6pPr>
            <a:lvl7pPr marL="2743200" algn="l" defTabSz="914400" rtl="0" eaLnBrk="1" latinLnBrk="0" hangingPunct="1">
              <a:defRPr sz="2400" kern="1200">
                <a:solidFill>
                  <a:schemeClr val="tx1"/>
                </a:solidFill>
                <a:latin typeface="Arial" charset="0"/>
                <a:ea typeface="ＭＳ Ｐゴシック" charset="-128"/>
                <a:cs typeface="Arial" charset="0"/>
              </a:defRPr>
            </a:lvl7pPr>
            <a:lvl8pPr marL="3200400" algn="l" defTabSz="914400" rtl="0" eaLnBrk="1" latinLnBrk="0" hangingPunct="1">
              <a:defRPr sz="2400" kern="1200">
                <a:solidFill>
                  <a:schemeClr val="tx1"/>
                </a:solidFill>
                <a:latin typeface="Arial" charset="0"/>
                <a:ea typeface="ＭＳ Ｐゴシック" charset="-128"/>
                <a:cs typeface="Arial" charset="0"/>
              </a:defRPr>
            </a:lvl8pPr>
            <a:lvl9pPr marL="3657600" algn="l" defTabSz="914400" rtl="0" eaLnBrk="1" latinLnBrk="0" hangingPunct="1">
              <a:defRPr sz="2400" kern="1200">
                <a:solidFill>
                  <a:schemeClr val="tx1"/>
                </a:solidFill>
                <a:latin typeface="Arial" charset="0"/>
                <a:ea typeface="ＭＳ Ｐゴシック" charset="-128"/>
                <a:cs typeface="Arial" charset="0"/>
              </a:defRPr>
            </a:lvl9pPr>
          </a:lstStyle>
          <a:p>
            <a:pPr>
              <a:defRPr/>
            </a:pPr>
            <a:endParaRPr lang="en-US" sz="1050"/>
          </a:p>
        </p:txBody>
      </p:sp>
      <p:sp>
        <p:nvSpPr>
          <p:cNvPr id="12" name="Rectangle 4"/>
          <p:cNvSpPr>
            <a:spLocks noGrp="1" noChangeArrowheads="1"/>
          </p:cNvSpPr>
          <p:nvPr>
            <p:ph type="dt" sz="half" idx="2"/>
          </p:nvPr>
        </p:nvSpPr>
        <p:spPr>
          <a:xfrm>
            <a:off x="1200150" y="4637935"/>
            <a:ext cx="1600200" cy="162665"/>
          </a:xfrm>
          <a:prstGeom prst="rect">
            <a:avLst/>
          </a:prstGeom>
          <a:ln/>
        </p:spPr>
        <p:txBody>
          <a:bodyPr/>
          <a:lstStyle>
            <a:lvl1pPr>
              <a:defRPr sz="1050"/>
            </a:lvl1pPr>
          </a:lstStyle>
          <a:p>
            <a:pPr>
              <a:defRPr/>
            </a:pPr>
            <a:endParaRPr lang="en-US"/>
          </a:p>
        </p:txBody>
      </p:sp>
      <p:sp>
        <p:nvSpPr>
          <p:cNvPr id="13" name="Rectangle 5"/>
          <p:cNvSpPr>
            <a:spLocks noGrp="1" noChangeArrowheads="1"/>
          </p:cNvSpPr>
          <p:nvPr>
            <p:ph type="ftr" sz="quarter" idx="3"/>
          </p:nvPr>
        </p:nvSpPr>
        <p:spPr>
          <a:xfrm>
            <a:off x="2857500" y="4637935"/>
            <a:ext cx="2114550" cy="162665"/>
          </a:xfrm>
          <a:prstGeom prst="rect">
            <a:avLst/>
          </a:prstGeom>
          <a:ln/>
        </p:spPr>
        <p:txBody>
          <a:bodyPr/>
          <a:lstStyle>
            <a:lvl1pPr>
              <a:defRPr sz="1050"/>
            </a:lvl1pPr>
          </a:lstStyle>
          <a:p>
            <a:pPr>
              <a:defRPr/>
            </a:pPr>
            <a:endParaRPr lang="en-US"/>
          </a:p>
        </p:txBody>
      </p:sp>
      <p:sp>
        <p:nvSpPr>
          <p:cNvPr id="14" name="Rectangle 6"/>
          <p:cNvSpPr>
            <a:spLocks noGrp="1" noChangeArrowheads="1"/>
          </p:cNvSpPr>
          <p:nvPr>
            <p:ph type="sldNum" sz="quarter" idx="4"/>
          </p:nvPr>
        </p:nvSpPr>
        <p:spPr>
          <a:xfrm>
            <a:off x="228600" y="4629150"/>
            <a:ext cx="914400" cy="171450"/>
          </a:xfrm>
          <a:prstGeom prst="rect">
            <a:avLst/>
          </a:prstGeom>
          <a:ln/>
        </p:spPr>
        <p:txBody>
          <a:bodyPr/>
          <a:lstStyle>
            <a:lvl1pPr>
              <a:defRPr sz="1050"/>
            </a:lvl1pPr>
          </a:lstStyle>
          <a:p>
            <a:pPr>
              <a:defRPr/>
            </a:pPr>
            <a:fld id="{B586D440-F702-449A-AAC2-9ACFF17038B8}"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4835" r:id="rId1"/>
    <p:sldLayoutId id="2147484825" r:id="rId2"/>
    <p:sldLayoutId id="2147484826" r:id="rId3"/>
    <p:sldLayoutId id="2147484827" r:id="rId4"/>
    <p:sldLayoutId id="2147484828" r:id="rId5"/>
    <p:sldLayoutId id="2147484829" r:id="rId6"/>
    <p:sldLayoutId id="2147484830" r:id="rId7"/>
    <p:sldLayoutId id="2147484831" r:id="rId8"/>
    <p:sldLayoutId id="2147484832" r:id="rId9"/>
    <p:sldLayoutId id="2147484833" r:id="rId10"/>
    <p:sldLayoutId id="2147484834" r:id="rId11"/>
    <p:sldLayoutId id="2147484836" r:id="rId12"/>
    <p:sldLayoutId id="2147484837" r:id="rId13"/>
    <p:sldLayoutId id="2147484838" r:id="rId14"/>
  </p:sldLayoutIdLst>
  <p:hf hdr="0" ftr="0" dt="0"/>
  <p:txStyles>
    <p:titleStyle>
      <a:lvl1pPr algn="l" rtl="0" eaLnBrk="0" fontAlgn="base" hangingPunct="0">
        <a:spcBef>
          <a:spcPct val="0"/>
        </a:spcBef>
        <a:spcAft>
          <a:spcPct val="0"/>
        </a:spcAft>
        <a:defRPr sz="2400" b="1" i="0" baseline="0">
          <a:solidFill>
            <a:schemeClr val="tx2"/>
          </a:solidFill>
          <a:latin typeface="+mj-lt"/>
          <a:ea typeface="+mj-ea"/>
          <a:cs typeface="+mj-cs"/>
        </a:defRPr>
      </a:lvl1pPr>
      <a:lvl2pPr algn="l" rtl="0" eaLnBrk="0" fontAlgn="base" hangingPunct="0">
        <a:spcBef>
          <a:spcPct val="0"/>
        </a:spcBef>
        <a:spcAft>
          <a:spcPct val="0"/>
        </a:spcAft>
        <a:defRPr sz="1800">
          <a:solidFill>
            <a:schemeClr val="tx2"/>
          </a:solidFill>
          <a:latin typeface="Arial" charset="0"/>
          <a:ea typeface="ＭＳ Ｐゴシック" pitchFamily="80" charset="-128"/>
        </a:defRPr>
      </a:lvl2pPr>
      <a:lvl3pPr algn="l" rtl="0" eaLnBrk="0" fontAlgn="base" hangingPunct="0">
        <a:spcBef>
          <a:spcPct val="0"/>
        </a:spcBef>
        <a:spcAft>
          <a:spcPct val="0"/>
        </a:spcAft>
        <a:defRPr sz="1800">
          <a:solidFill>
            <a:schemeClr val="tx2"/>
          </a:solidFill>
          <a:latin typeface="Arial" charset="0"/>
          <a:ea typeface="ＭＳ Ｐゴシック" pitchFamily="80" charset="-128"/>
        </a:defRPr>
      </a:lvl3pPr>
      <a:lvl4pPr algn="l" rtl="0" eaLnBrk="0" fontAlgn="base" hangingPunct="0">
        <a:spcBef>
          <a:spcPct val="0"/>
        </a:spcBef>
        <a:spcAft>
          <a:spcPct val="0"/>
        </a:spcAft>
        <a:defRPr sz="1800">
          <a:solidFill>
            <a:schemeClr val="tx2"/>
          </a:solidFill>
          <a:latin typeface="Arial" charset="0"/>
          <a:ea typeface="ＭＳ Ｐゴシック" pitchFamily="80" charset="-128"/>
        </a:defRPr>
      </a:lvl4pPr>
      <a:lvl5pPr algn="l" rtl="0" eaLnBrk="0" fontAlgn="base" hangingPunct="0">
        <a:spcBef>
          <a:spcPct val="0"/>
        </a:spcBef>
        <a:spcAft>
          <a:spcPct val="0"/>
        </a:spcAft>
        <a:defRPr sz="1800">
          <a:solidFill>
            <a:schemeClr val="tx2"/>
          </a:solidFill>
          <a:latin typeface="Arial" charset="0"/>
          <a:ea typeface="ＭＳ Ｐゴシック" pitchFamily="80" charset="-128"/>
        </a:defRPr>
      </a:lvl5pPr>
      <a:lvl6pPr marL="342900" algn="l" rtl="0" fontAlgn="base">
        <a:spcBef>
          <a:spcPct val="0"/>
        </a:spcBef>
        <a:spcAft>
          <a:spcPct val="0"/>
        </a:spcAft>
        <a:defRPr sz="1800">
          <a:solidFill>
            <a:schemeClr val="tx2"/>
          </a:solidFill>
          <a:latin typeface="Arial" charset="0"/>
          <a:ea typeface="ＭＳ Ｐゴシック" pitchFamily="80" charset="-128"/>
        </a:defRPr>
      </a:lvl6pPr>
      <a:lvl7pPr marL="685800" algn="l" rtl="0" fontAlgn="base">
        <a:spcBef>
          <a:spcPct val="0"/>
        </a:spcBef>
        <a:spcAft>
          <a:spcPct val="0"/>
        </a:spcAft>
        <a:defRPr sz="1800">
          <a:solidFill>
            <a:schemeClr val="tx2"/>
          </a:solidFill>
          <a:latin typeface="Arial" charset="0"/>
          <a:ea typeface="ＭＳ Ｐゴシック" pitchFamily="80" charset="-128"/>
        </a:defRPr>
      </a:lvl7pPr>
      <a:lvl8pPr marL="1028700" algn="l" rtl="0" fontAlgn="base">
        <a:spcBef>
          <a:spcPct val="0"/>
        </a:spcBef>
        <a:spcAft>
          <a:spcPct val="0"/>
        </a:spcAft>
        <a:defRPr sz="1800">
          <a:solidFill>
            <a:schemeClr val="tx2"/>
          </a:solidFill>
          <a:latin typeface="Arial" charset="0"/>
          <a:ea typeface="ＭＳ Ｐゴシック" pitchFamily="80" charset="-128"/>
        </a:defRPr>
      </a:lvl8pPr>
      <a:lvl9pPr marL="1371600" algn="l" rtl="0" fontAlgn="base">
        <a:spcBef>
          <a:spcPct val="0"/>
        </a:spcBef>
        <a:spcAft>
          <a:spcPct val="0"/>
        </a:spcAft>
        <a:defRPr sz="1800">
          <a:solidFill>
            <a:schemeClr val="tx2"/>
          </a:solidFill>
          <a:latin typeface="Arial" charset="0"/>
          <a:ea typeface="ＭＳ Ｐゴシック" pitchFamily="80" charset="-128"/>
        </a:defRPr>
      </a:lvl9pPr>
    </p:titleStyle>
    <p:bodyStyle>
      <a:lvl1pPr marL="342900" indent="-342900" algn="l" rtl="0" eaLnBrk="0" fontAlgn="base" hangingPunct="0">
        <a:spcBef>
          <a:spcPct val="20000"/>
        </a:spcBef>
        <a:spcAft>
          <a:spcPct val="0"/>
        </a:spcAft>
        <a:buClr>
          <a:srgbClr val="02529B"/>
        </a:buClr>
        <a:buFont typeface="Wingdings" charset="2"/>
        <a:buChar char="Ø"/>
        <a:defRPr sz="2400">
          <a:solidFill>
            <a:schemeClr val="tx1"/>
          </a:solidFill>
          <a:latin typeface="+mn-lt"/>
          <a:ea typeface="+mn-ea"/>
          <a:cs typeface="+mn-cs"/>
        </a:defRPr>
      </a:lvl1pPr>
      <a:lvl2pPr marL="557213" indent="-214313" algn="l" rtl="0" eaLnBrk="0" fontAlgn="base" hangingPunct="0">
        <a:spcBef>
          <a:spcPct val="20000"/>
        </a:spcBef>
        <a:spcAft>
          <a:spcPct val="0"/>
        </a:spcAft>
        <a:buClr>
          <a:srgbClr val="02529B"/>
        </a:buClr>
        <a:buFont typeface="Wingdings" pitchFamily="2" charset="2"/>
        <a:buChar char="§"/>
        <a:defRPr sz="2000" baseline="0">
          <a:solidFill>
            <a:srgbClr val="4F4F4F"/>
          </a:solidFill>
          <a:latin typeface="+mn-lt"/>
          <a:ea typeface="+mn-ea"/>
        </a:defRPr>
      </a:lvl2pPr>
      <a:lvl3pPr marL="857250" indent="-171450" algn="l" rtl="0" eaLnBrk="0" fontAlgn="base" hangingPunct="0">
        <a:spcBef>
          <a:spcPct val="20000"/>
        </a:spcBef>
        <a:spcAft>
          <a:spcPct val="0"/>
        </a:spcAft>
        <a:buClr>
          <a:srgbClr val="02529B"/>
        </a:buClr>
        <a:buChar char="–"/>
        <a:defRPr sz="1800">
          <a:solidFill>
            <a:schemeClr val="tx1"/>
          </a:solidFill>
          <a:latin typeface="+mn-lt"/>
          <a:ea typeface="+mn-ea"/>
        </a:defRPr>
      </a:lvl3pPr>
      <a:lvl4pPr marL="1200150" indent="-171450" algn="l" rtl="0" eaLnBrk="0" fontAlgn="base" hangingPunct="0">
        <a:spcBef>
          <a:spcPct val="20000"/>
        </a:spcBef>
        <a:spcAft>
          <a:spcPct val="0"/>
        </a:spcAft>
        <a:buClr>
          <a:srgbClr val="02529B"/>
        </a:buClr>
        <a:buChar char="»"/>
        <a:defRPr sz="1600" baseline="0">
          <a:solidFill>
            <a:srgbClr val="4F4F4F"/>
          </a:solidFill>
          <a:latin typeface="+mn-lt"/>
          <a:ea typeface="+mn-ea"/>
        </a:defRPr>
      </a:lvl4pPr>
      <a:lvl5pPr marL="1543050" indent="-171450" algn="l" rtl="0" eaLnBrk="0" fontAlgn="base" hangingPunct="0">
        <a:spcBef>
          <a:spcPct val="20000"/>
        </a:spcBef>
        <a:spcAft>
          <a:spcPct val="0"/>
        </a:spcAft>
        <a:buClr>
          <a:srgbClr val="02529B"/>
        </a:buClr>
        <a:buFont typeface="Times" pitchFamily="18" charset="0"/>
        <a:buChar char="•"/>
        <a:defRPr sz="1500">
          <a:solidFill>
            <a:schemeClr val="tx1"/>
          </a:solidFill>
          <a:latin typeface="+mn-lt"/>
          <a:ea typeface="+mn-ea"/>
        </a:defRPr>
      </a:lvl5pPr>
      <a:lvl6pPr marL="1885950" indent="-171450" algn="l" rtl="0" fontAlgn="base">
        <a:spcBef>
          <a:spcPct val="20000"/>
        </a:spcBef>
        <a:spcAft>
          <a:spcPct val="0"/>
        </a:spcAft>
        <a:buFont typeface="Times" pitchFamily="80" charset="0"/>
        <a:buChar char="•"/>
        <a:defRPr sz="1500">
          <a:solidFill>
            <a:schemeClr val="tx1"/>
          </a:solidFill>
          <a:latin typeface="+mn-lt"/>
          <a:ea typeface="+mn-ea"/>
        </a:defRPr>
      </a:lvl6pPr>
      <a:lvl7pPr marL="2228850" indent="-171450" algn="l" rtl="0" fontAlgn="base">
        <a:spcBef>
          <a:spcPct val="20000"/>
        </a:spcBef>
        <a:spcAft>
          <a:spcPct val="0"/>
        </a:spcAft>
        <a:buFont typeface="Times" pitchFamily="80" charset="0"/>
        <a:buChar char="•"/>
        <a:defRPr sz="1500">
          <a:solidFill>
            <a:schemeClr val="tx1"/>
          </a:solidFill>
          <a:latin typeface="+mn-lt"/>
          <a:ea typeface="+mn-ea"/>
        </a:defRPr>
      </a:lvl7pPr>
      <a:lvl8pPr marL="2571750" indent="-171450" algn="l" rtl="0" fontAlgn="base">
        <a:spcBef>
          <a:spcPct val="20000"/>
        </a:spcBef>
        <a:spcAft>
          <a:spcPct val="0"/>
        </a:spcAft>
        <a:buFont typeface="Times" pitchFamily="80" charset="0"/>
        <a:buChar char="•"/>
        <a:defRPr sz="1500">
          <a:solidFill>
            <a:schemeClr val="tx1"/>
          </a:solidFill>
          <a:latin typeface="+mn-lt"/>
          <a:ea typeface="+mn-ea"/>
        </a:defRPr>
      </a:lvl8pPr>
      <a:lvl9pPr marL="2914650" indent="-171450" algn="l" rtl="0" fontAlgn="base">
        <a:spcBef>
          <a:spcPct val="20000"/>
        </a:spcBef>
        <a:spcAft>
          <a:spcPct val="0"/>
        </a:spcAft>
        <a:buFont typeface="Times" pitchFamily="80" charset="0"/>
        <a:buChar char="•"/>
        <a:defRPr sz="1500">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4.emf"/><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8000"/>
            <a:lum/>
          </a:blip>
          <a:srcRect/>
          <a:stretch>
            <a:fillRect t="-5000" b="-5000"/>
          </a:stretch>
        </a:blipFill>
        <a:effectLst/>
      </p:bgPr>
    </p:bg>
    <p:spTree>
      <p:nvGrpSpPr>
        <p:cNvPr id="1" name=""/>
        <p:cNvGrpSpPr/>
        <p:nvPr/>
      </p:nvGrpSpPr>
      <p:grpSpPr>
        <a:xfrm>
          <a:off x="0" y="0"/>
          <a:ext cx="0" cy="0"/>
          <a:chOff x="0" y="0"/>
          <a:chExt cx="0" cy="0"/>
        </a:xfrm>
      </p:grpSpPr>
      <p:sp>
        <p:nvSpPr>
          <p:cNvPr id="4" name="Subtitle 2"/>
          <p:cNvSpPr txBox="1">
            <a:spLocks/>
          </p:cNvSpPr>
          <p:nvPr/>
        </p:nvSpPr>
        <p:spPr bwMode="auto">
          <a:xfrm>
            <a:off x="0" y="1809750"/>
            <a:ext cx="9144000" cy="12573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rgbClr val="E98B01"/>
              </a:buClr>
              <a:buFont typeface="Times" pitchFamily="18"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380DC"/>
              </a:buClr>
              <a:buFont typeface="Wingdings" pitchFamily="2" charset="2"/>
              <a:buChar char="§"/>
              <a:defRPr sz="2800">
                <a:solidFill>
                  <a:srgbClr val="4F4F4F"/>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rgbClr val="4F4F4F"/>
                </a:solidFill>
                <a:latin typeface="+mn-lt"/>
                <a:ea typeface="+mn-ea"/>
              </a:defRPr>
            </a:lvl4pPr>
            <a:lvl5pPr marL="2057400" indent="-228600" algn="l" rtl="0" eaLnBrk="0" fontAlgn="base" hangingPunct="0">
              <a:spcBef>
                <a:spcPct val="20000"/>
              </a:spcBef>
              <a:spcAft>
                <a:spcPct val="0"/>
              </a:spcAft>
              <a:buFont typeface="Times" pitchFamily="18" charset="0"/>
              <a:buChar char="•"/>
              <a:defRPr sz="2000">
                <a:solidFill>
                  <a:schemeClr val="tx1"/>
                </a:solidFill>
                <a:latin typeface="+mn-lt"/>
                <a:ea typeface="+mn-ea"/>
              </a:defRPr>
            </a:lvl5pPr>
            <a:lvl6pPr marL="2514600" indent="-228600" algn="l" rtl="0" fontAlgn="base">
              <a:spcBef>
                <a:spcPct val="20000"/>
              </a:spcBef>
              <a:spcAft>
                <a:spcPct val="0"/>
              </a:spcAft>
              <a:buFont typeface="Times" pitchFamily="80" charset="0"/>
              <a:buChar char="•"/>
              <a:defRPr sz="2000">
                <a:solidFill>
                  <a:schemeClr val="tx1"/>
                </a:solidFill>
                <a:latin typeface="+mn-lt"/>
                <a:ea typeface="+mn-ea"/>
              </a:defRPr>
            </a:lvl6pPr>
            <a:lvl7pPr marL="2971800" indent="-228600" algn="l" rtl="0" fontAlgn="base">
              <a:spcBef>
                <a:spcPct val="20000"/>
              </a:spcBef>
              <a:spcAft>
                <a:spcPct val="0"/>
              </a:spcAft>
              <a:buFont typeface="Times" pitchFamily="80" charset="0"/>
              <a:buChar char="•"/>
              <a:defRPr sz="2000">
                <a:solidFill>
                  <a:schemeClr val="tx1"/>
                </a:solidFill>
                <a:latin typeface="+mn-lt"/>
                <a:ea typeface="+mn-ea"/>
              </a:defRPr>
            </a:lvl7pPr>
            <a:lvl8pPr marL="3429000" indent="-228600" algn="l" rtl="0" fontAlgn="base">
              <a:spcBef>
                <a:spcPct val="20000"/>
              </a:spcBef>
              <a:spcAft>
                <a:spcPct val="0"/>
              </a:spcAft>
              <a:buFont typeface="Times" pitchFamily="80" charset="0"/>
              <a:buChar char="•"/>
              <a:defRPr sz="2000">
                <a:solidFill>
                  <a:schemeClr val="tx1"/>
                </a:solidFill>
                <a:latin typeface="+mn-lt"/>
                <a:ea typeface="+mn-ea"/>
              </a:defRPr>
            </a:lvl8pPr>
            <a:lvl9pPr marL="3886200" indent="-228600" algn="l" rtl="0" fontAlgn="base">
              <a:spcBef>
                <a:spcPct val="20000"/>
              </a:spcBef>
              <a:spcAft>
                <a:spcPct val="0"/>
              </a:spcAft>
              <a:buFont typeface="Times" pitchFamily="80" charset="0"/>
              <a:buChar char="•"/>
              <a:defRPr sz="2000">
                <a:solidFill>
                  <a:schemeClr val="tx1"/>
                </a:solidFill>
                <a:latin typeface="+mn-lt"/>
                <a:ea typeface="+mn-ea"/>
              </a:defRPr>
            </a:lvl9pPr>
          </a:lstStyle>
          <a:p>
            <a:pPr marL="0" indent="0" algn="ctr" eaLnBrk="1" hangingPunct="1">
              <a:spcBef>
                <a:spcPts val="0"/>
              </a:spcBef>
              <a:buClr>
                <a:srgbClr val="00529B"/>
              </a:buClr>
              <a:buNone/>
            </a:pPr>
            <a:r>
              <a:rPr lang="en-US" altLang="en-US" sz="1600" b="1" kern="0" dirty="0">
                <a:latin typeface="+mj-lt"/>
              </a:rPr>
              <a:t>Alaa </a:t>
            </a:r>
            <a:r>
              <a:rPr lang="en-US" altLang="en-US" sz="1600" b="1" kern="0" dirty="0" err="1">
                <a:latin typeface="+mj-lt"/>
              </a:rPr>
              <a:t>Elmiligui</a:t>
            </a:r>
            <a:r>
              <a:rPr lang="en-US" altLang="en-US" sz="1600" b="1" kern="0" dirty="0">
                <a:latin typeface="+mj-lt"/>
              </a:rPr>
              <a:t>, </a:t>
            </a:r>
            <a:r>
              <a:rPr lang="en-US" altLang="en-US" sz="1600" b="1" kern="0" dirty="0" err="1">
                <a:latin typeface="+mj-lt"/>
              </a:rPr>
              <a:t>Mohagna</a:t>
            </a:r>
            <a:r>
              <a:rPr lang="en-US" altLang="en-US" sz="1600" b="1" kern="0" dirty="0">
                <a:latin typeface="+mj-lt"/>
              </a:rPr>
              <a:t> Pandya, and Melissa Carter </a:t>
            </a:r>
          </a:p>
          <a:p>
            <a:pPr marL="0" indent="0" algn="ctr" eaLnBrk="1" hangingPunct="1">
              <a:spcBef>
                <a:spcPts val="0"/>
              </a:spcBef>
              <a:buClr>
                <a:srgbClr val="00529B"/>
              </a:buClr>
              <a:buNone/>
            </a:pPr>
            <a:r>
              <a:rPr lang="en-US" altLang="en-US" sz="1600" b="1" kern="0" dirty="0">
                <a:solidFill>
                  <a:srgbClr val="1380DC"/>
                </a:solidFill>
                <a:latin typeface="+mj-lt"/>
              </a:rPr>
              <a:t>NASA Langley Research Center, Hampton VA 23681</a:t>
            </a:r>
          </a:p>
          <a:p>
            <a:pPr marL="0" indent="0" algn="ctr" eaLnBrk="1" hangingPunct="1">
              <a:spcBef>
                <a:spcPts val="0"/>
              </a:spcBef>
              <a:buClr>
                <a:srgbClr val="00529B"/>
              </a:buClr>
              <a:buNone/>
            </a:pPr>
            <a:r>
              <a:rPr lang="en-US" altLang="en-US" sz="1600" b="1" kern="0" dirty="0">
                <a:latin typeface="+mj-lt"/>
              </a:rPr>
              <a:t>Boris Diskin </a:t>
            </a:r>
          </a:p>
          <a:p>
            <a:pPr marL="0" indent="0" algn="ctr" eaLnBrk="1" hangingPunct="1">
              <a:spcBef>
                <a:spcPts val="0"/>
              </a:spcBef>
              <a:buClr>
                <a:srgbClr val="00529B"/>
              </a:buClr>
              <a:buNone/>
            </a:pPr>
            <a:r>
              <a:rPr lang="en-US" altLang="en-US" sz="1600" b="1" kern="0" dirty="0">
                <a:solidFill>
                  <a:srgbClr val="1380DC"/>
                </a:solidFill>
                <a:latin typeface="+mj-lt"/>
              </a:rPr>
              <a:t>National Institute of Aerospace, Hampton, VA 23666</a:t>
            </a:r>
          </a:p>
          <a:p>
            <a:pPr marL="0" indent="0" algn="ctr" eaLnBrk="1" hangingPunct="1">
              <a:spcBef>
                <a:spcPts val="0"/>
              </a:spcBef>
              <a:buClr>
                <a:srgbClr val="00529B"/>
              </a:buClr>
              <a:buNone/>
            </a:pPr>
            <a:r>
              <a:rPr lang="en-US" altLang="en-US" sz="1600" b="1" kern="0" dirty="0">
                <a:latin typeface="+mj-lt"/>
              </a:rPr>
              <a:t>Sudheer </a:t>
            </a:r>
            <a:r>
              <a:rPr lang="en-US" altLang="en-US" sz="1600" b="1" kern="0" dirty="0" err="1">
                <a:latin typeface="+mj-lt"/>
              </a:rPr>
              <a:t>Nayani</a:t>
            </a:r>
            <a:r>
              <a:rPr lang="en-US" altLang="en-US" sz="1600" b="1" kern="0" dirty="0">
                <a:solidFill>
                  <a:srgbClr val="FF0000"/>
                </a:solidFill>
                <a:latin typeface="+mj-lt"/>
              </a:rPr>
              <a:t> </a:t>
            </a:r>
          </a:p>
          <a:p>
            <a:pPr marL="0" indent="0" algn="ctr" eaLnBrk="1" hangingPunct="1">
              <a:spcBef>
                <a:spcPts val="0"/>
              </a:spcBef>
              <a:buClr>
                <a:srgbClr val="00529B"/>
              </a:buClr>
              <a:buNone/>
            </a:pPr>
            <a:r>
              <a:rPr lang="en-US" altLang="en-US" sz="1600" b="1" kern="0" dirty="0">
                <a:solidFill>
                  <a:srgbClr val="1380DC"/>
                </a:solidFill>
                <a:latin typeface="+mj-lt"/>
              </a:rPr>
              <a:t>Analytical Services &amp; Materials, Inc., Hampton, VA 23666</a:t>
            </a:r>
          </a:p>
          <a:p>
            <a:pPr marL="0" indent="0" algn="ctr" eaLnBrk="1" hangingPunct="1">
              <a:buClr>
                <a:srgbClr val="00529B"/>
              </a:buClr>
              <a:buNone/>
            </a:pPr>
            <a:endParaRPr lang="en-US" altLang="en-US" sz="1800" b="1" kern="0" dirty="0">
              <a:latin typeface="+mj-lt"/>
            </a:endParaRPr>
          </a:p>
          <a:p>
            <a:pPr marL="0" indent="0" algn="ctr" eaLnBrk="1" hangingPunct="1">
              <a:spcBef>
                <a:spcPts val="0"/>
              </a:spcBef>
              <a:buClr>
                <a:srgbClr val="00529B"/>
              </a:buClr>
              <a:buNone/>
            </a:pPr>
            <a:r>
              <a:rPr lang="en-US" altLang="en-US" sz="1600" b="1" kern="0" dirty="0">
                <a:latin typeface="+mj-lt"/>
              </a:rPr>
              <a:t>2021 AIAA SciTech Forum and Exposition</a:t>
            </a:r>
          </a:p>
          <a:p>
            <a:pPr marL="0" indent="0" algn="ctr" eaLnBrk="1" hangingPunct="1">
              <a:spcBef>
                <a:spcPts val="0"/>
              </a:spcBef>
              <a:buClr>
                <a:srgbClr val="00529B"/>
              </a:buClr>
              <a:buNone/>
            </a:pPr>
            <a:r>
              <a:rPr lang="en-US" altLang="en-US" sz="1600" b="1" kern="0" dirty="0">
                <a:latin typeface="+mj-lt"/>
              </a:rPr>
              <a:t>Special Session: 3rd AIAA Sonic Boom Workshop Report-Out</a:t>
            </a:r>
          </a:p>
          <a:p>
            <a:pPr marL="0" indent="0" algn="ctr" eaLnBrk="1" hangingPunct="1">
              <a:spcBef>
                <a:spcPts val="0"/>
              </a:spcBef>
              <a:buClr>
                <a:srgbClr val="00529B"/>
              </a:buClr>
              <a:buNone/>
            </a:pPr>
            <a:r>
              <a:rPr lang="en-US" altLang="en-US" sz="1600" b="1" kern="0" dirty="0">
                <a:solidFill>
                  <a:srgbClr val="0070C0"/>
                </a:solidFill>
                <a:latin typeface="+mj-lt"/>
              </a:rPr>
              <a:t>January 12, 2021</a:t>
            </a:r>
          </a:p>
        </p:txBody>
      </p:sp>
      <p:sp>
        <p:nvSpPr>
          <p:cNvPr id="6" name="Title 1"/>
          <p:cNvSpPr txBox="1">
            <a:spLocks/>
          </p:cNvSpPr>
          <p:nvPr/>
        </p:nvSpPr>
        <p:spPr bwMode="auto">
          <a:xfrm>
            <a:off x="0" y="971550"/>
            <a:ext cx="9144000" cy="5143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ea typeface="ＭＳ Ｐゴシック" pitchFamily="80" charset="-128"/>
              </a:defRPr>
            </a:lvl2pPr>
            <a:lvl3pPr algn="l" rtl="0" eaLnBrk="0" fontAlgn="base" hangingPunct="0">
              <a:spcBef>
                <a:spcPct val="0"/>
              </a:spcBef>
              <a:spcAft>
                <a:spcPct val="0"/>
              </a:spcAft>
              <a:defRPr sz="2400">
                <a:solidFill>
                  <a:schemeClr val="tx2"/>
                </a:solidFill>
                <a:latin typeface="Arial" charset="0"/>
                <a:ea typeface="ＭＳ Ｐゴシック" pitchFamily="80" charset="-128"/>
              </a:defRPr>
            </a:lvl3pPr>
            <a:lvl4pPr algn="l" rtl="0" eaLnBrk="0" fontAlgn="base" hangingPunct="0">
              <a:spcBef>
                <a:spcPct val="0"/>
              </a:spcBef>
              <a:spcAft>
                <a:spcPct val="0"/>
              </a:spcAft>
              <a:defRPr sz="2400">
                <a:solidFill>
                  <a:schemeClr val="tx2"/>
                </a:solidFill>
                <a:latin typeface="Arial" charset="0"/>
                <a:ea typeface="ＭＳ Ｐゴシック" pitchFamily="80" charset="-128"/>
              </a:defRPr>
            </a:lvl4pPr>
            <a:lvl5pPr algn="l" rtl="0" eaLnBrk="0" fontAlgn="base" hangingPunct="0">
              <a:spcBef>
                <a:spcPct val="0"/>
              </a:spcBef>
              <a:spcAft>
                <a:spcPct val="0"/>
              </a:spcAft>
              <a:defRPr sz="2400">
                <a:solidFill>
                  <a:schemeClr val="tx2"/>
                </a:solidFill>
                <a:latin typeface="Arial" charset="0"/>
                <a:ea typeface="ＭＳ Ｐゴシック" pitchFamily="80" charset="-128"/>
              </a:defRPr>
            </a:lvl5pPr>
            <a:lvl6pPr marL="457200" algn="l" rtl="0" fontAlgn="base">
              <a:spcBef>
                <a:spcPct val="0"/>
              </a:spcBef>
              <a:spcAft>
                <a:spcPct val="0"/>
              </a:spcAft>
              <a:defRPr sz="2400">
                <a:solidFill>
                  <a:schemeClr val="tx2"/>
                </a:solidFill>
                <a:latin typeface="Arial" charset="0"/>
                <a:ea typeface="ＭＳ Ｐゴシック" pitchFamily="80" charset="-128"/>
              </a:defRPr>
            </a:lvl6pPr>
            <a:lvl7pPr marL="914400" algn="l" rtl="0" fontAlgn="base">
              <a:spcBef>
                <a:spcPct val="0"/>
              </a:spcBef>
              <a:spcAft>
                <a:spcPct val="0"/>
              </a:spcAft>
              <a:defRPr sz="2400">
                <a:solidFill>
                  <a:schemeClr val="tx2"/>
                </a:solidFill>
                <a:latin typeface="Arial" charset="0"/>
                <a:ea typeface="ＭＳ Ｐゴシック" pitchFamily="80" charset="-128"/>
              </a:defRPr>
            </a:lvl7pPr>
            <a:lvl8pPr marL="1371600" algn="l" rtl="0" fontAlgn="base">
              <a:spcBef>
                <a:spcPct val="0"/>
              </a:spcBef>
              <a:spcAft>
                <a:spcPct val="0"/>
              </a:spcAft>
              <a:defRPr sz="2400">
                <a:solidFill>
                  <a:schemeClr val="tx2"/>
                </a:solidFill>
                <a:latin typeface="Arial" charset="0"/>
                <a:ea typeface="ＭＳ Ｐゴシック" pitchFamily="80" charset="-128"/>
              </a:defRPr>
            </a:lvl8pPr>
            <a:lvl9pPr marL="1828800" algn="l" rtl="0" fontAlgn="base">
              <a:spcBef>
                <a:spcPct val="0"/>
              </a:spcBef>
              <a:spcAft>
                <a:spcPct val="0"/>
              </a:spcAft>
              <a:defRPr sz="2400">
                <a:solidFill>
                  <a:schemeClr val="tx2"/>
                </a:solidFill>
                <a:latin typeface="Arial" charset="0"/>
                <a:ea typeface="ＭＳ Ｐゴシック" pitchFamily="80" charset="-128"/>
              </a:defRPr>
            </a:lvl9pPr>
          </a:lstStyle>
          <a:p>
            <a:pPr algn="ctr"/>
            <a:r>
              <a:rPr lang="en-US" b="1" dirty="0"/>
              <a:t>USM3D Simulations for the Third Sonic Boom </a:t>
            </a:r>
            <a:r>
              <a:rPr lang="en-US" b="1" dirty="0">
                <a:solidFill>
                  <a:schemeClr val="tx1"/>
                </a:solidFill>
              </a:rPr>
              <a:t>Prediction</a:t>
            </a:r>
            <a:r>
              <a:rPr lang="en-US" b="1" dirty="0"/>
              <a:t> Workshop</a:t>
            </a:r>
            <a:r>
              <a:rPr lang="en-US" sz="3200" dirty="0"/>
              <a:t> </a:t>
            </a:r>
            <a:r>
              <a:rPr lang="en-US" b="1" dirty="0">
                <a:solidFill>
                  <a:schemeClr val="tx1"/>
                </a:solidFill>
              </a:rPr>
              <a:t>(SBPW-3)</a:t>
            </a:r>
            <a:endParaRPr lang="en-US" b="1" kern="0" dirty="0">
              <a:solidFill>
                <a:schemeClr val="tx1"/>
              </a:solidFill>
            </a:endParaRPr>
          </a:p>
        </p:txBody>
      </p:sp>
      <p:sp>
        <p:nvSpPr>
          <p:cNvPr id="2" name="Rectangle 1">
            <a:extLst>
              <a:ext uri="{FF2B5EF4-FFF2-40B4-BE49-F238E27FC236}">
                <a16:creationId xmlns:a16="http://schemas.microsoft.com/office/drawing/2014/main" id="{9506877D-DC7D-C043-BB50-18728DC0E8F2}"/>
              </a:ext>
            </a:extLst>
          </p:cNvPr>
          <p:cNvSpPr/>
          <p:nvPr/>
        </p:nvSpPr>
        <p:spPr>
          <a:xfrm>
            <a:off x="304800" y="4476750"/>
            <a:ext cx="8763000" cy="646331"/>
          </a:xfrm>
          <a:prstGeom prst="rect">
            <a:avLst/>
          </a:prstGeom>
        </p:spPr>
        <p:txBody>
          <a:bodyPr wrap="square">
            <a:spAutoFit/>
          </a:bodyPr>
          <a:lstStyle/>
          <a:p>
            <a:pPr algn="ctr"/>
            <a:r>
              <a:rPr lang="en-US" sz="1200" dirty="0"/>
              <a:t>Copyright 2021 United States Government as represented by the Administrator of the National Aeronautics and Space Administration. No copyright is claimed in the United States under Title 17, U.S. Code. All Other Rights Reserved.  Published by the American Institute of Aeronautics and Astronautics, Inc. with permission.</a:t>
            </a:r>
            <a:endParaRPr lang="en-US" sz="1200" b="1" dirty="0">
              <a:latin typeface="+mn-lt"/>
            </a:endParaRPr>
          </a:p>
        </p:txBody>
      </p:sp>
    </p:spTree>
    <p:extLst>
      <p:ext uri="{BB962C8B-B14F-4D97-AF65-F5344CB8AC3E}">
        <p14:creationId xmlns:p14="http://schemas.microsoft.com/office/powerpoint/2010/main" val="324064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7E3A8-A09D-414B-86F5-4FFDA9D70026}"/>
              </a:ext>
            </a:extLst>
          </p:cNvPr>
          <p:cNvSpPr>
            <a:spLocks noGrp="1"/>
          </p:cNvSpPr>
          <p:nvPr>
            <p:ph type="title"/>
          </p:nvPr>
        </p:nvSpPr>
        <p:spPr>
          <a:xfrm>
            <a:off x="685800" y="274320"/>
            <a:ext cx="7772400" cy="514350"/>
          </a:xfrm>
        </p:spPr>
        <p:txBody>
          <a:bodyPr/>
          <a:lstStyle/>
          <a:p>
            <a:pPr algn="ctr"/>
            <a:r>
              <a:rPr lang="en-US" dirty="0">
                <a:solidFill>
                  <a:schemeClr val="tx1"/>
                </a:solidFill>
              </a:rPr>
              <a:t>Biconvex 9x7 Shock-Plume Interaction Model </a:t>
            </a:r>
            <a:br>
              <a:rPr lang="en-US" dirty="0">
                <a:solidFill>
                  <a:schemeClr val="tx1"/>
                </a:solidFill>
              </a:rPr>
            </a:br>
            <a:r>
              <a:rPr lang="en-US" b="0" dirty="0">
                <a:solidFill>
                  <a:schemeClr val="tx1"/>
                </a:solidFill>
              </a:rPr>
              <a:t>HANIM</a:t>
            </a:r>
            <a:r>
              <a:rPr lang="en-US" dirty="0">
                <a:solidFill>
                  <a:schemeClr val="tx1"/>
                </a:solidFill>
              </a:rPr>
              <a:t> </a:t>
            </a:r>
            <a:r>
              <a:rPr lang="en-US" b="0" dirty="0">
                <a:solidFill>
                  <a:schemeClr val="tx1"/>
                </a:solidFill>
              </a:rPr>
              <a:t>Symmetry Plane Density Gradient Contours </a:t>
            </a:r>
          </a:p>
        </p:txBody>
      </p:sp>
      <p:sp>
        <p:nvSpPr>
          <p:cNvPr id="4" name="Slide Number Placeholder 3">
            <a:extLst>
              <a:ext uri="{FF2B5EF4-FFF2-40B4-BE49-F238E27FC236}">
                <a16:creationId xmlns:a16="http://schemas.microsoft.com/office/drawing/2014/main" id="{D18D6023-AF68-2240-BDBB-951A57965920}"/>
              </a:ext>
            </a:extLst>
          </p:cNvPr>
          <p:cNvSpPr>
            <a:spLocks noGrp="1"/>
          </p:cNvSpPr>
          <p:nvPr>
            <p:ph type="sldNum" sz="quarter" idx="12"/>
          </p:nvPr>
        </p:nvSpPr>
        <p:spPr/>
        <p:txBody>
          <a:bodyPr/>
          <a:lstStyle/>
          <a:p>
            <a:pPr>
              <a:defRPr/>
            </a:pPr>
            <a:fld id="{B586D440-F702-449A-AAC2-9ACFF17038B8}" type="slidenum">
              <a:rPr lang="en-US" smtClean="0"/>
              <a:pPr>
                <a:defRPr/>
              </a:pPr>
              <a:t>10</a:t>
            </a:fld>
            <a:endParaRPr lang="en-US"/>
          </a:p>
        </p:txBody>
      </p:sp>
      <p:sp>
        <p:nvSpPr>
          <p:cNvPr id="8" name="Rectangle 7">
            <a:extLst>
              <a:ext uri="{FF2B5EF4-FFF2-40B4-BE49-F238E27FC236}">
                <a16:creationId xmlns:a16="http://schemas.microsoft.com/office/drawing/2014/main" id="{B4035C92-DAFE-9C41-A62F-7C1C7730C0C4}"/>
              </a:ext>
            </a:extLst>
          </p:cNvPr>
          <p:cNvSpPr/>
          <p:nvPr/>
        </p:nvSpPr>
        <p:spPr>
          <a:xfrm>
            <a:off x="2651760" y="914400"/>
            <a:ext cx="3916680" cy="338554"/>
          </a:xfrm>
          <a:prstGeom prst="rect">
            <a:avLst/>
          </a:prstGeom>
        </p:spPr>
        <p:txBody>
          <a:bodyPr wrap="square">
            <a:spAutoFit/>
          </a:bodyPr>
          <a:lstStyle/>
          <a:p>
            <a:pPr algn="ctr"/>
            <a:r>
              <a:rPr lang="en-US" sz="1600" dirty="0">
                <a:latin typeface="+mj-lt"/>
                <a:ea typeface="Times New Roman" charset="0"/>
              </a:rPr>
              <a:t>M</a:t>
            </a:r>
            <a:r>
              <a:rPr lang="en-US" sz="1600" baseline="-25000" dirty="0">
                <a:latin typeface="+mj-lt"/>
                <a:ea typeface="Times New Roman" charset="0"/>
              </a:rPr>
              <a:t>∞ </a:t>
            </a:r>
            <a:r>
              <a:rPr lang="en-US" sz="1600" dirty="0">
                <a:latin typeface="+mj-lt"/>
                <a:ea typeface="Times New Roman" charset="0"/>
              </a:rPr>
              <a:t>= 1.6, α = </a:t>
            </a:r>
            <a:r>
              <a:rPr lang="en-US" sz="1600" dirty="0">
                <a:ea typeface="Times New Roman" charset="0"/>
              </a:rPr>
              <a:t>0.0</a:t>
            </a:r>
            <a:r>
              <a:rPr lang="en-US" sz="1600" dirty="0">
                <a:latin typeface="Arial Unicode MS" panose="020B0604020202020204" pitchFamily="34" charset="-128"/>
                <a:ea typeface="Arial Unicode MS" panose="020B0604020202020204" pitchFamily="34" charset="-128"/>
                <a:cs typeface="Arial Unicode MS" panose="020B0604020202020204" pitchFamily="34" charset="-128"/>
              </a:rPr>
              <a:t>°</a:t>
            </a:r>
            <a:r>
              <a:rPr lang="en-US" sz="1600" dirty="0">
                <a:latin typeface="+mj-lt"/>
                <a:ea typeface="Times New Roman" charset="0"/>
              </a:rPr>
              <a:t>, Re = </a:t>
            </a:r>
            <a:r>
              <a:rPr lang="en-US" sz="1600" dirty="0"/>
              <a:t>376,850 per inch</a:t>
            </a:r>
            <a:endParaRPr lang="en-US" sz="1600" dirty="0">
              <a:latin typeface="+mj-lt"/>
            </a:endParaRPr>
          </a:p>
        </p:txBody>
      </p:sp>
      <p:pic>
        <p:nvPicPr>
          <p:cNvPr id="5" name="Picture 4">
            <a:extLst>
              <a:ext uri="{FF2B5EF4-FFF2-40B4-BE49-F238E27FC236}">
                <a16:creationId xmlns:a16="http://schemas.microsoft.com/office/drawing/2014/main" id="{04F1EB9D-D932-BC42-9E1E-3815D8C26736}"/>
              </a:ext>
            </a:extLst>
          </p:cNvPr>
          <p:cNvPicPr>
            <a:picLocks noChangeAspect="1"/>
          </p:cNvPicPr>
          <p:nvPr/>
        </p:nvPicPr>
        <p:blipFill rotWithShape="1">
          <a:blip r:embed="rId3">
            <a:extLst>
              <a:ext uri="{28A0092B-C50C-407E-A947-70E740481C1C}">
                <a14:useLocalDpi xmlns:a14="http://schemas.microsoft.com/office/drawing/2010/main" val="0"/>
              </a:ext>
            </a:extLst>
          </a:blip>
          <a:srcRect l="15152" t="26351" r="15151" b="33841"/>
          <a:stretch/>
        </p:blipFill>
        <p:spPr>
          <a:xfrm>
            <a:off x="1828800" y="1287117"/>
            <a:ext cx="4846320" cy="3582063"/>
          </a:xfrm>
          <a:prstGeom prst="rect">
            <a:avLst/>
          </a:prstGeom>
        </p:spPr>
      </p:pic>
      <p:cxnSp>
        <p:nvCxnSpPr>
          <p:cNvPr id="6" name="Straight Connector 5">
            <a:extLst>
              <a:ext uri="{FF2B5EF4-FFF2-40B4-BE49-F238E27FC236}">
                <a16:creationId xmlns:a16="http://schemas.microsoft.com/office/drawing/2014/main" id="{982E9D7A-86C2-FA42-8914-34D86656DFFB}"/>
              </a:ext>
            </a:extLst>
          </p:cNvPr>
          <p:cNvCxnSpPr>
            <a:cxnSpLocks/>
          </p:cNvCxnSpPr>
          <p:nvPr/>
        </p:nvCxnSpPr>
        <p:spPr bwMode="auto">
          <a:xfrm>
            <a:off x="1905000" y="2266950"/>
            <a:ext cx="0" cy="1295400"/>
          </a:xfrm>
          <a:prstGeom prst="line">
            <a:avLst/>
          </a:prstGeom>
          <a:solidFill>
            <a:schemeClr val="accent1"/>
          </a:solidFill>
          <a:ln w="12700" cap="flat" cmpd="sng" algn="ctr">
            <a:solidFill>
              <a:schemeClr val="tx1"/>
            </a:solidFill>
            <a:prstDash val="solid"/>
            <a:round/>
            <a:headEnd type="stealth" w="med" len="med"/>
            <a:tailEnd type="stealth" w="med" len="med"/>
          </a:ln>
          <a:effectLst/>
        </p:spPr>
      </p:cxnSp>
      <p:sp>
        <p:nvSpPr>
          <p:cNvPr id="9" name="TextBox 8">
            <a:extLst>
              <a:ext uri="{FF2B5EF4-FFF2-40B4-BE49-F238E27FC236}">
                <a16:creationId xmlns:a16="http://schemas.microsoft.com/office/drawing/2014/main" id="{416C6913-5238-FA4F-9CE9-F16C2C6AD2E3}"/>
              </a:ext>
            </a:extLst>
          </p:cNvPr>
          <p:cNvSpPr txBox="1"/>
          <p:nvPr/>
        </p:nvSpPr>
        <p:spPr>
          <a:xfrm>
            <a:off x="762000" y="2729984"/>
            <a:ext cx="1172116" cy="369332"/>
          </a:xfrm>
          <a:prstGeom prst="rect">
            <a:avLst/>
          </a:prstGeom>
          <a:noFill/>
        </p:spPr>
        <p:txBody>
          <a:bodyPr wrap="none" rtlCol="0">
            <a:spAutoFit/>
          </a:bodyPr>
          <a:lstStyle/>
          <a:p>
            <a:r>
              <a:rPr lang="en-US" dirty="0"/>
              <a:t>15 inches</a:t>
            </a:r>
          </a:p>
        </p:txBody>
      </p:sp>
      <p:sp>
        <p:nvSpPr>
          <p:cNvPr id="10" name="Rectangle 9">
            <a:extLst>
              <a:ext uri="{FF2B5EF4-FFF2-40B4-BE49-F238E27FC236}">
                <a16:creationId xmlns:a16="http://schemas.microsoft.com/office/drawing/2014/main" id="{52EBD85F-B720-AC4A-9085-BCBFC4F26DDC}"/>
              </a:ext>
            </a:extLst>
          </p:cNvPr>
          <p:cNvSpPr/>
          <p:nvPr/>
        </p:nvSpPr>
        <p:spPr>
          <a:xfrm>
            <a:off x="6696626" y="3726418"/>
            <a:ext cx="2142574" cy="369332"/>
          </a:xfrm>
          <a:prstGeom prst="rect">
            <a:avLst/>
          </a:prstGeom>
          <a:solidFill>
            <a:schemeClr val="bg1"/>
          </a:solidFill>
        </p:spPr>
        <p:txBody>
          <a:bodyPr wrap="none">
            <a:spAutoFit/>
          </a:bodyPr>
          <a:lstStyle/>
          <a:p>
            <a:r>
              <a:rPr lang="en-US" dirty="0"/>
              <a:t>Biconvex TE shock</a:t>
            </a:r>
            <a:endParaRPr lang="en-US" dirty="0">
              <a:effectLst/>
            </a:endParaRPr>
          </a:p>
        </p:txBody>
      </p:sp>
      <p:sp>
        <p:nvSpPr>
          <p:cNvPr id="11" name="Rectangle 10">
            <a:extLst>
              <a:ext uri="{FF2B5EF4-FFF2-40B4-BE49-F238E27FC236}">
                <a16:creationId xmlns:a16="http://schemas.microsoft.com/office/drawing/2014/main" id="{E6B7FC87-6E71-6A4F-9DC8-911655B2F507}"/>
              </a:ext>
            </a:extLst>
          </p:cNvPr>
          <p:cNvSpPr/>
          <p:nvPr/>
        </p:nvSpPr>
        <p:spPr>
          <a:xfrm>
            <a:off x="6676658" y="4412218"/>
            <a:ext cx="2467342" cy="369332"/>
          </a:xfrm>
          <a:prstGeom prst="rect">
            <a:avLst/>
          </a:prstGeom>
          <a:solidFill>
            <a:schemeClr val="bg1"/>
          </a:solidFill>
        </p:spPr>
        <p:txBody>
          <a:bodyPr wrap="none">
            <a:spAutoFit/>
          </a:bodyPr>
          <a:lstStyle/>
          <a:p>
            <a:r>
              <a:rPr lang="en-US" dirty="0"/>
              <a:t>Nozzle lower lip shock</a:t>
            </a:r>
            <a:endParaRPr lang="en-US" dirty="0">
              <a:effectLst/>
            </a:endParaRPr>
          </a:p>
        </p:txBody>
      </p:sp>
      <p:sp>
        <p:nvSpPr>
          <p:cNvPr id="12" name="Rectangle 11">
            <a:extLst>
              <a:ext uri="{FF2B5EF4-FFF2-40B4-BE49-F238E27FC236}">
                <a16:creationId xmlns:a16="http://schemas.microsoft.com/office/drawing/2014/main" id="{BBF540C0-080A-874A-A466-FAC5A0ED1334}"/>
              </a:ext>
            </a:extLst>
          </p:cNvPr>
          <p:cNvSpPr/>
          <p:nvPr/>
        </p:nvSpPr>
        <p:spPr>
          <a:xfrm>
            <a:off x="1828800" y="4327715"/>
            <a:ext cx="2813591" cy="369332"/>
          </a:xfrm>
          <a:prstGeom prst="rect">
            <a:avLst/>
          </a:prstGeom>
        </p:spPr>
        <p:txBody>
          <a:bodyPr wrap="none">
            <a:spAutoFit/>
          </a:bodyPr>
          <a:lstStyle/>
          <a:p>
            <a:r>
              <a:rPr lang="en-US" dirty="0"/>
              <a:t>Nozzle boattail expansion</a:t>
            </a:r>
            <a:endParaRPr lang="en-US" dirty="0">
              <a:effectLst/>
            </a:endParaRPr>
          </a:p>
        </p:txBody>
      </p:sp>
      <p:cxnSp>
        <p:nvCxnSpPr>
          <p:cNvPr id="14" name="Straight Connector 13">
            <a:extLst>
              <a:ext uri="{FF2B5EF4-FFF2-40B4-BE49-F238E27FC236}">
                <a16:creationId xmlns:a16="http://schemas.microsoft.com/office/drawing/2014/main" id="{CE7A4BE0-3312-3344-913E-02E50B7C118F}"/>
              </a:ext>
            </a:extLst>
          </p:cNvPr>
          <p:cNvCxnSpPr>
            <a:cxnSpLocks/>
          </p:cNvCxnSpPr>
          <p:nvPr/>
        </p:nvCxnSpPr>
        <p:spPr bwMode="auto">
          <a:xfrm>
            <a:off x="5867400" y="3714750"/>
            <a:ext cx="836172" cy="199306"/>
          </a:xfrm>
          <a:prstGeom prst="line">
            <a:avLst/>
          </a:prstGeom>
          <a:solidFill>
            <a:schemeClr val="accent1"/>
          </a:solidFill>
          <a:ln w="9525" cap="flat" cmpd="sng" algn="ctr">
            <a:solidFill>
              <a:schemeClr val="tx1"/>
            </a:solidFill>
            <a:prstDash val="solid"/>
            <a:round/>
            <a:headEnd type="stealth" w="med" len="med"/>
            <a:tailEnd type="none" w="med" len="med"/>
          </a:ln>
          <a:effectLst/>
        </p:spPr>
      </p:cxnSp>
      <p:cxnSp>
        <p:nvCxnSpPr>
          <p:cNvPr id="15" name="Straight Connector 14">
            <a:extLst>
              <a:ext uri="{FF2B5EF4-FFF2-40B4-BE49-F238E27FC236}">
                <a16:creationId xmlns:a16="http://schemas.microsoft.com/office/drawing/2014/main" id="{589066C8-9B5E-8843-B027-0DBEE025132D}"/>
              </a:ext>
            </a:extLst>
          </p:cNvPr>
          <p:cNvCxnSpPr>
            <a:cxnSpLocks/>
          </p:cNvCxnSpPr>
          <p:nvPr/>
        </p:nvCxnSpPr>
        <p:spPr bwMode="auto">
          <a:xfrm>
            <a:off x="5562600" y="4229100"/>
            <a:ext cx="1114058" cy="369332"/>
          </a:xfrm>
          <a:prstGeom prst="line">
            <a:avLst/>
          </a:prstGeom>
          <a:solidFill>
            <a:schemeClr val="accent1"/>
          </a:solidFill>
          <a:ln w="9525" cap="flat" cmpd="sng" algn="ctr">
            <a:solidFill>
              <a:schemeClr val="tx1"/>
            </a:solidFill>
            <a:prstDash val="solid"/>
            <a:round/>
            <a:headEnd type="stealth" w="med" len="med"/>
            <a:tailEnd type="none" w="med" len="med"/>
          </a:ln>
          <a:effectLst/>
        </p:spPr>
      </p:cxnSp>
      <p:cxnSp>
        <p:nvCxnSpPr>
          <p:cNvPr id="18" name="Straight Connector 17">
            <a:extLst>
              <a:ext uri="{FF2B5EF4-FFF2-40B4-BE49-F238E27FC236}">
                <a16:creationId xmlns:a16="http://schemas.microsoft.com/office/drawing/2014/main" id="{5197CF95-7638-3046-A342-CD34F9405165}"/>
              </a:ext>
            </a:extLst>
          </p:cNvPr>
          <p:cNvCxnSpPr>
            <a:cxnSpLocks/>
          </p:cNvCxnSpPr>
          <p:nvPr/>
        </p:nvCxnSpPr>
        <p:spPr bwMode="auto">
          <a:xfrm flipV="1">
            <a:off x="4572000" y="4229100"/>
            <a:ext cx="694874" cy="283281"/>
          </a:xfrm>
          <a:prstGeom prst="line">
            <a:avLst/>
          </a:prstGeom>
          <a:solidFill>
            <a:schemeClr val="accent1"/>
          </a:solidFill>
          <a:ln w="9525" cap="flat" cmpd="sng" algn="ctr">
            <a:solidFill>
              <a:schemeClr val="tx1"/>
            </a:solidFill>
            <a:prstDash val="solid"/>
            <a:round/>
            <a:headEnd type="none" w="med" len="med"/>
            <a:tailEnd type="stealth" w="med" len="med"/>
          </a:ln>
          <a:effectLst/>
        </p:spPr>
      </p:cxnSp>
      <p:sp>
        <p:nvSpPr>
          <p:cNvPr id="20" name="TextBox 19">
            <a:extLst>
              <a:ext uri="{FF2B5EF4-FFF2-40B4-BE49-F238E27FC236}">
                <a16:creationId xmlns:a16="http://schemas.microsoft.com/office/drawing/2014/main" id="{C471B2C5-D6A1-5E48-9B02-886BED901934}"/>
              </a:ext>
            </a:extLst>
          </p:cNvPr>
          <p:cNvSpPr txBox="1"/>
          <p:nvPr/>
        </p:nvSpPr>
        <p:spPr>
          <a:xfrm>
            <a:off x="2057400" y="3714750"/>
            <a:ext cx="1390124" cy="369332"/>
          </a:xfrm>
          <a:prstGeom prst="rect">
            <a:avLst/>
          </a:prstGeom>
          <a:noFill/>
        </p:spPr>
        <p:txBody>
          <a:bodyPr wrap="none" rtlCol="0">
            <a:spAutoFit/>
          </a:bodyPr>
          <a:lstStyle/>
          <a:p>
            <a:r>
              <a:rPr lang="en-US" dirty="0"/>
              <a:t>Nose shock</a:t>
            </a:r>
          </a:p>
        </p:txBody>
      </p:sp>
      <p:cxnSp>
        <p:nvCxnSpPr>
          <p:cNvPr id="22" name="Straight Connector 21">
            <a:extLst>
              <a:ext uri="{FF2B5EF4-FFF2-40B4-BE49-F238E27FC236}">
                <a16:creationId xmlns:a16="http://schemas.microsoft.com/office/drawing/2014/main" id="{2E2A9CEA-E39F-E342-886D-6EEB795A5A21}"/>
              </a:ext>
            </a:extLst>
          </p:cNvPr>
          <p:cNvCxnSpPr/>
          <p:nvPr/>
        </p:nvCxnSpPr>
        <p:spPr bwMode="auto">
          <a:xfrm flipV="1">
            <a:off x="3352800" y="3638550"/>
            <a:ext cx="106207" cy="164068"/>
          </a:xfrm>
          <a:prstGeom prst="line">
            <a:avLst/>
          </a:prstGeom>
          <a:solidFill>
            <a:schemeClr val="accent1"/>
          </a:solidFill>
          <a:ln w="9525" cap="flat" cmpd="sng" algn="ctr">
            <a:solidFill>
              <a:schemeClr val="tx1"/>
            </a:solidFill>
            <a:prstDash val="solid"/>
            <a:round/>
            <a:headEnd type="none" w="med" len="med"/>
            <a:tailEnd type="stealth" w="med" len="med"/>
          </a:ln>
          <a:effectLst/>
        </p:spPr>
      </p:cxnSp>
    </p:spTree>
    <p:extLst>
      <p:ext uri="{BB962C8B-B14F-4D97-AF65-F5344CB8AC3E}">
        <p14:creationId xmlns:p14="http://schemas.microsoft.com/office/powerpoint/2010/main" val="3392857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display, light&#10;&#10;Description automatically generated">
            <a:extLst>
              <a:ext uri="{FF2B5EF4-FFF2-40B4-BE49-F238E27FC236}">
                <a16:creationId xmlns:a16="http://schemas.microsoft.com/office/drawing/2014/main" id="{96F33ED7-5967-3148-95D7-3DA4FAC9AD38}"/>
              </a:ext>
            </a:extLst>
          </p:cNvPr>
          <p:cNvPicPr>
            <a:picLocks noChangeAspect="1"/>
          </p:cNvPicPr>
          <p:nvPr/>
        </p:nvPicPr>
        <p:blipFill rotWithShape="1">
          <a:blip r:embed="rId3">
            <a:extLst>
              <a:ext uri="{28A0092B-C50C-407E-A947-70E740481C1C}">
                <a14:useLocalDpi xmlns:a14="http://schemas.microsoft.com/office/drawing/2010/main" val="0"/>
              </a:ext>
            </a:extLst>
          </a:blip>
          <a:srcRect l="1293" t="1111" r="2609" b="10000"/>
          <a:stretch/>
        </p:blipFill>
        <p:spPr>
          <a:xfrm>
            <a:off x="2167957" y="1202030"/>
            <a:ext cx="4572000" cy="3757808"/>
          </a:xfrm>
          <a:prstGeom prst="rect">
            <a:avLst/>
          </a:prstGeom>
        </p:spPr>
      </p:pic>
      <p:sp>
        <p:nvSpPr>
          <p:cNvPr id="2" name="Title 1">
            <a:extLst>
              <a:ext uri="{FF2B5EF4-FFF2-40B4-BE49-F238E27FC236}">
                <a16:creationId xmlns:a16="http://schemas.microsoft.com/office/drawing/2014/main" id="{9EE7E3A8-A09D-414B-86F5-4FFDA9D70026}"/>
              </a:ext>
            </a:extLst>
          </p:cNvPr>
          <p:cNvSpPr>
            <a:spLocks noGrp="1"/>
          </p:cNvSpPr>
          <p:nvPr>
            <p:ph type="title"/>
          </p:nvPr>
        </p:nvSpPr>
        <p:spPr>
          <a:xfrm>
            <a:off x="685800" y="274320"/>
            <a:ext cx="7772400" cy="514350"/>
          </a:xfrm>
        </p:spPr>
        <p:txBody>
          <a:bodyPr/>
          <a:lstStyle/>
          <a:p>
            <a:pPr algn="ctr"/>
            <a:r>
              <a:rPr lang="en-US" dirty="0">
                <a:solidFill>
                  <a:schemeClr val="tx1"/>
                </a:solidFill>
              </a:rPr>
              <a:t>Biconvex 9x7 Shock-Plume Interaction Model </a:t>
            </a:r>
            <a:br>
              <a:rPr lang="en-US" dirty="0">
                <a:solidFill>
                  <a:schemeClr val="tx1"/>
                </a:solidFill>
              </a:rPr>
            </a:br>
            <a:r>
              <a:rPr lang="en-US" b="0" dirty="0">
                <a:solidFill>
                  <a:schemeClr val="tx1"/>
                </a:solidFill>
              </a:rPr>
              <a:t>HANIM Symmetry Plane Density Gradient Contours </a:t>
            </a:r>
          </a:p>
        </p:txBody>
      </p:sp>
      <p:sp>
        <p:nvSpPr>
          <p:cNvPr id="4" name="Slide Number Placeholder 3">
            <a:extLst>
              <a:ext uri="{FF2B5EF4-FFF2-40B4-BE49-F238E27FC236}">
                <a16:creationId xmlns:a16="http://schemas.microsoft.com/office/drawing/2014/main" id="{D18D6023-AF68-2240-BDBB-951A57965920}"/>
              </a:ext>
            </a:extLst>
          </p:cNvPr>
          <p:cNvSpPr>
            <a:spLocks noGrp="1"/>
          </p:cNvSpPr>
          <p:nvPr>
            <p:ph type="sldNum" sz="quarter" idx="12"/>
          </p:nvPr>
        </p:nvSpPr>
        <p:spPr/>
        <p:txBody>
          <a:bodyPr/>
          <a:lstStyle/>
          <a:p>
            <a:pPr>
              <a:defRPr/>
            </a:pPr>
            <a:fld id="{B586D440-F702-449A-AAC2-9ACFF17038B8}" type="slidenum">
              <a:rPr lang="en-US" smtClean="0"/>
              <a:pPr>
                <a:defRPr/>
              </a:pPr>
              <a:t>11</a:t>
            </a:fld>
            <a:endParaRPr lang="en-US"/>
          </a:p>
        </p:txBody>
      </p:sp>
      <p:sp>
        <p:nvSpPr>
          <p:cNvPr id="6" name="Rectangle 5">
            <a:extLst>
              <a:ext uri="{FF2B5EF4-FFF2-40B4-BE49-F238E27FC236}">
                <a16:creationId xmlns:a16="http://schemas.microsoft.com/office/drawing/2014/main" id="{DEE94787-70E9-CC4C-9D5C-FE0B99DE35B1}"/>
              </a:ext>
            </a:extLst>
          </p:cNvPr>
          <p:cNvSpPr/>
          <p:nvPr/>
        </p:nvSpPr>
        <p:spPr>
          <a:xfrm>
            <a:off x="2468880" y="895350"/>
            <a:ext cx="3916680" cy="338554"/>
          </a:xfrm>
          <a:prstGeom prst="rect">
            <a:avLst/>
          </a:prstGeom>
        </p:spPr>
        <p:txBody>
          <a:bodyPr wrap="square">
            <a:spAutoFit/>
          </a:bodyPr>
          <a:lstStyle/>
          <a:p>
            <a:pPr algn="ctr"/>
            <a:r>
              <a:rPr lang="en-US" sz="1600" dirty="0">
                <a:latin typeface="+mj-lt"/>
                <a:ea typeface="Times New Roman" charset="0"/>
              </a:rPr>
              <a:t>M</a:t>
            </a:r>
            <a:r>
              <a:rPr lang="en-US" sz="1600" baseline="-25000" dirty="0">
                <a:latin typeface="+mj-lt"/>
                <a:ea typeface="Times New Roman" charset="0"/>
              </a:rPr>
              <a:t>∞ </a:t>
            </a:r>
            <a:r>
              <a:rPr lang="en-US" sz="1600" dirty="0">
                <a:latin typeface="+mj-lt"/>
                <a:ea typeface="Times New Roman" charset="0"/>
              </a:rPr>
              <a:t>= 1.6, α = </a:t>
            </a:r>
            <a:r>
              <a:rPr lang="en-US" sz="1600" dirty="0">
                <a:ea typeface="Times New Roman" charset="0"/>
              </a:rPr>
              <a:t>0.0</a:t>
            </a:r>
            <a:r>
              <a:rPr lang="en-US" sz="1600" dirty="0">
                <a:latin typeface="Arial Unicode MS" panose="020B0604020202020204" pitchFamily="34" charset="-128"/>
                <a:ea typeface="Arial Unicode MS" panose="020B0604020202020204" pitchFamily="34" charset="-128"/>
                <a:cs typeface="Arial Unicode MS" panose="020B0604020202020204" pitchFamily="34" charset="-128"/>
              </a:rPr>
              <a:t>°</a:t>
            </a:r>
            <a:r>
              <a:rPr lang="en-US" sz="1600" dirty="0">
                <a:latin typeface="+mj-lt"/>
                <a:ea typeface="Times New Roman" charset="0"/>
              </a:rPr>
              <a:t>, Re = </a:t>
            </a:r>
            <a:r>
              <a:rPr lang="en-US" sz="1600" dirty="0"/>
              <a:t>376,850 per inch</a:t>
            </a:r>
            <a:endParaRPr lang="en-US" sz="1600" dirty="0">
              <a:latin typeface="+mj-lt"/>
            </a:endParaRPr>
          </a:p>
        </p:txBody>
      </p:sp>
      <p:cxnSp>
        <p:nvCxnSpPr>
          <p:cNvPr id="11" name="Straight Connector 10">
            <a:extLst>
              <a:ext uri="{FF2B5EF4-FFF2-40B4-BE49-F238E27FC236}">
                <a16:creationId xmlns:a16="http://schemas.microsoft.com/office/drawing/2014/main" id="{21A46353-A0A4-DB4A-85F8-983FB9BE6358}"/>
              </a:ext>
            </a:extLst>
          </p:cNvPr>
          <p:cNvCxnSpPr>
            <a:cxnSpLocks/>
          </p:cNvCxnSpPr>
          <p:nvPr/>
        </p:nvCxnSpPr>
        <p:spPr bwMode="auto">
          <a:xfrm flipH="1">
            <a:off x="5533099" y="2399567"/>
            <a:ext cx="1234120" cy="298966"/>
          </a:xfrm>
          <a:prstGeom prst="line">
            <a:avLst/>
          </a:prstGeom>
          <a:solidFill>
            <a:schemeClr val="accent1"/>
          </a:solidFill>
          <a:ln w="9525" cap="flat" cmpd="sng" algn="ctr">
            <a:solidFill>
              <a:schemeClr val="tx1"/>
            </a:solidFill>
            <a:prstDash val="solid"/>
            <a:round/>
            <a:headEnd type="none" w="med" len="med"/>
            <a:tailEnd type="stealth" w="med" len="med"/>
          </a:ln>
          <a:effectLst/>
        </p:spPr>
      </p:cxnSp>
      <p:cxnSp>
        <p:nvCxnSpPr>
          <p:cNvPr id="13" name="Straight Connector 12">
            <a:extLst>
              <a:ext uri="{FF2B5EF4-FFF2-40B4-BE49-F238E27FC236}">
                <a16:creationId xmlns:a16="http://schemas.microsoft.com/office/drawing/2014/main" id="{83BAC5DB-CE3B-1A4E-9F32-FBDE53E9BA37}"/>
              </a:ext>
            </a:extLst>
          </p:cNvPr>
          <p:cNvCxnSpPr>
            <a:cxnSpLocks/>
          </p:cNvCxnSpPr>
          <p:nvPr/>
        </p:nvCxnSpPr>
        <p:spPr bwMode="auto">
          <a:xfrm flipH="1" flipV="1">
            <a:off x="6757199" y="2906599"/>
            <a:ext cx="304456" cy="128185"/>
          </a:xfrm>
          <a:prstGeom prst="line">
            <a:avLst/>
          </a:prstGeom>
          <a:solidFill>
            <a:schemeClr val="accent1"/>
          </a:solidFill>
          <a:ln w="9525" cap="flat" cmpd="sng" algn="ctr">
            <a:solidFill>
              <a:schemeClr val="tx1"/>
            </a:solidFill>
            <a:prstDash val="solid"/>
            <a:round/>
            <a:headEnd type="none" w="med" len="med"/>
            <a:tailEnd type="stealth" w="med" len="med"/>
          </a:ln>
          <a:effectLst/>
        </p:spPr>
      </p:cxnSp>
      <p:cxnSp>
        <p:nvCxnSpPr>
          <p:cNvPr id="19" name="Straight Connector 18">
            <a:extLst>
              <a:ext uri="{FF2B5EF4-FFF2-40B4-BE49-F238E27FC236}">
                <a16:creationId xmlns:a16="http://schemas.microsoft.com/office/drawing/2014/main" id="{4A82F6A2-8535-D947-8C5B-2863B474E300}"/>
              </a:ext>
            </a:extLst>
          </p:cNvPr>
          <p:cNvCxnSpPr/>
          <p:nvPr/>
        </p:nvCxnSpPr>
        <p:spPr bwMode="auto">
          <a:xfrm flipV="1">
            <a:off x="5172714" y="4312646"/>
            <a:ext cx="387647" cy="184666"/>
          </a:xfrm>
          <a:prstGeom prst="line">
            <a:avLst/>
          </a:prstGeom>
          <a:solidFill>
            <a:schemeClr val="accent1"/>
          </a:solidFill>
          <a:ln w="9525" cap="flat" cmpd="sng" algn="ctr">
            <a:solidFill>
              <a:schemeClr val="tx1"/>
            </a:solidFill>
            <a:prstDash val="solid"/>
            <a:round/>
            <a:headEnd type="none" w="med" len="med"/>
            <a:tailEnd type="stealth" w="med" len="med"/>
          </a:ln>
          <a:effectLst/>
        </p:spPr>
      </p:cxnSp>
      <p:sp>
        <p:nvSpPr>
          <p:cNvPr id="9" name="Rectangle 8">
            <a:extLst>
              <a:ext uri="{FF2B5EF4-FFF2-40B4-BE49-F238E27FC236}">
                <a16:creationId xmlns:a16="http://schemas.microsoft.com/office/drawing/2014/main" id="{222E5BE7-B7A7-FB43-9EBE-5089A10E84C9}"/>
              </a:ext>
            </a:extLst>
          </p:cNvPr>
          <p:cNvSpPr/>
          <p:nvPr/>
        </p:nvSpPr>
        <p:spPr>
          <a:xfrm>
            <a:off x="2438400" y="4324350"/>
            <a:ext cx="2813591" cy="369332"/>
          </a:xfrm>
          <a:prstGeom prst="rect">
            <a:avLst/>
          </a:prstGeom>
        </p:spPr>
        <p:txBody>
          <a:bodyPr wrap="none">
            <a:spAutoFit/>
          </a:bodyPr>
          <a:lstStyle/>
          <a:p>
            <a:r>
              <a:rPr lang="en-US" dirty="0"/>
              <a:t>Nozzle boattail expansion</a:t>
            </a:r>
            <a:endParaRPr lang="en-US" dirty="0">
              <a:effectLst/>
            </a:endParaRPr>
          </a:p>
        </p:txBody>
      </p:sp>
      <p:sp>
        <p:nvSpPr>
          <p:cNvPr id="3" name="TextBox 2">
            <a:extLst>
              <a:ext uri="{FF2B5EF4-FFF2-40B4-BE49-F238E27FC236}">
                <a16:creationId xmlns:a16="http://schemas.microsoft.com/office/drawing/2014/main" id="{6C1CB129-5446-1544-8C38-FE737083CF34}"/>
              </a:ext>
            </a:extLst>
          </p:cNvPr>
          <p:cNvSpPr txBox="1"/>
          <p:nvPr/>
        </p:nvSpPr>
        <p:spPr>
          <a:xfrm>
            <a:off x="7183530" y="2888218"/>
            <a:ext cx="1364476" cy="369332"/>
          </a:xfrm>
          <a:prstGeom prst="rect">
            <a:avLst/>
          </a:prstGeom>
          <a:noFill/>
        </p:spPr>
        <p:txBody>
          <a:bodyPr wrap="none" rtlCol="0">
            <a:spAutoFit/>
          </a:bodyPr>
          <a:lstStyle/>
          <a:p>
            <a:r>
              <a:rPr lang="en-US" dirty="0"/>
              <a:t>Shear layer</a:t>
            </a:r>
          </a:p>
        </p:txBody>
      </p:sp>
      <p:sp>
        <p:nvSpPr>
          <p:cNvPr id="7" name="Rectangle 6">
            <a:extLst>
              <a:ext uri="{FF2B5EF4-FFF2-40B4-BE49-F238E27FC236}">
                <a16:creationId xmlns:a16="http://schemas.microsoft.com/office/drawing/2014/main" id="{3AC7BDCD-2A9E-9242-8935-F6C2D0EDA110}"/>
              </a:ext>
            </a:extLst>
          </p:cNvPr>
          <p:cNvSpPr/>
          <p:nvPr/>
        </p:nvSpPr>
        <p:spPr>
          <a:xfrm>
            <a:off x="6794481" y="2202418"/>
            <a:ext cx="2142574" cy="369332"/>
          </a:xfrm>
          <a:prstGeom prst="rect">
            <a:avLst/>
          </a:prstGeom>
        </p:spPr>
        <p:txBody>
          <a:bodyPr wrap="none">
            <a:spAutoFit/>
          </a:bodyPr>
          <a:lstStyle/>
          <a:p>
            <a:r>
              <a:rPr lang="en-US" dirty="0"/>
              <a:t>Biconvex TE shock</a:t>
            </a:r>
            <a:endParaRPr lang="en-US" dirty="0">
              <a:effectLst/>
            </a:endParaRPr>
          </a:p>
        </p:txBody>
      </p:sp>
      <p:cxnSp>
        <p:nvCxnSpPr>
          <p:cNvPr id="23" name="Straight Connector 22">
            <a:extLst>
              <a:ext uri="{FF2B5EF4-FFF2-40B4-BE49-F238E27FC236}">
                <a16:creationId xmlns:a16="http://schemas.microsoft.com/office/drawing/2014/main" id="{0E89BEEA-4FD3-CC44-BFC3-08CF1BE4E624}"/>
              </a:ext>
            </a:extLst>
          </p:cNvPr>
          <p:cNvCxnSpPr>
            <a:cxnSpLocks/>
          </p:cNvCxnSpPr>
          <p:nvPr/>
        </p:nvCxnSpPr>
        <p:spPr bwMode="auto">
          <a:xfrm flipH="1">
            <a:off x="6794481" y="3105150"/>
            <a:ext cx="267174" cy="118470"/>
          </a:xfrm>
          <a:prstGeom prst="line">
            <a:avLst/>
          </a:prstGeom>
          <a:solidFill>
            <a:schemeClr val="accent1"/>
          </a:solidFill>
          <a:ln w="9525" cap="flat" cmpd="sng" algn="ctr">
            <a:solidFill>
              <a:schemeClr val="tx1"/>
            </a:solidFill>
            <a:prstDash val="solid"/>
            <a:round/>
            <a:headEnd type="none" w="med" len="med"/>
            <a:tailEnd type="stealth" w="med" len="med"/>
          </a:ln>
          <a:effectLst/>
        </p:spPr>
      </p:cxnSp>
    </p:spTree>
    <p:extLst>
      <p:ext uri="{BB962C8B-B14F-4D97-AF65-F5344CB8AC3E}">
        <p14:creationId xmlns:p14="http://schemas.microsoft.com/office/powerpoint/2010/main" val="443410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BFAE-C54A-9E4B-A44D-98142875255C}"/>
              </a:ext>
            </a:extLst>
          </p:cNvPr>
          <p:cNvSpPr>
            <a:spLocks noGrp="1"/>
          </p:cNvSpPr>
          <p:nvPr>
            <p:ph type="title"/>
          </p:nvPr>
        </p:nvSpPr>
        <p:spPr>
          <a:xfrm>
            <a:off x="-1" y="594360"/>
            <a:ext cx="9107557" cy="514350"/>
          </a:xfrm>
        </p:spPr>
        <p:txBody>
          <a:bodyPr/>
          <a:lstStyle/>
          <a:p>
            <a:pPr algn="ctr"/>
            <a:r>
              <a:rPr lang="en-US" dirty="0"/>
              <a:t>Biconvex 9x7 Shock-Plume Interaction Model </a:t>
            </a:r>
            <a:br>
              <a:rPr lang="en-US" dirty="0"/>
            </a:br>
            <a:r>
              <a:rPr lang="en-US" b="0" dirty="0">
                <a:solidFill>
                  <a:srgbClr val="1380DC"/>
                </a:solidFill>
              </a:rPr>
              <a:t>HANIM</a:t>
            </a:r>
            <a:r>
              <a:rPr lang="en-US" dirty="0">
                <a:solidFill>
                  <a:srgbClr val="1380DC"/>
                </a:solidFill>
              </a:rPr>
              <a:t> </a:t>
            </a:r>
            <a:r>
              <a:rPr lang="en-US" b="0" dirty="0">
                <a:solidFill>
                  <a:srgbClr val="0070C0"/>
                </a:solidFill>
              </a:rPr>
              <a:t>Grid Convergence </a:t>
            </a:r>
            <a:r>
              <a:rPr lang="en-US" b="0" dirty="0">
                <a:solidFill>
                  <a:schemeClr val="tx1"/>
                </a:solidFill>
              </a:rPr>
              <a:t>on Tetrahedral Grids </a:t>
            </a:r>
            <a:br>
              <a:rPr lang="en-US" sz="2000" b="0" strike="sngStrike" dirty="0"/>
            </a:br>
            <a:endParaRPr lang="en-US" sz="2000" b="0" strike="sngStrike" dirty="0"/>
          </a:p>
        </p:txBody>
      </p:sp>
      <p:sp>
        <p:nvSpPr>
          <p:cNvPr id="4" name="Slide Number Placeholder 3">
            <a:extLst>
              <a:ext uri="{FF2B5EF4-FFF2-40B4-BE49-F238E27FC236}">
                <a16:creationId xmlns:a16="http://schemas.microsoft.com/office/drawing/2014/main" id="{2FE990E4-22EE-6741-93EC-54587B8E42CC}"/>
              </a:ext>
            </a:extLst>
          </p:cNvPr>
          <p:cNvSpPr>
            <a:spLocks noGrp="1"/>
          </p:cNvSpPr>
          <p:nvPr>
            <p:ph type="sldNum" sz="quarter" idx="12"/>
          </p:nvPr>
        </p:nvSpPr>
        <p:spPr/>
        <p:txBody>
          <a:bodyPr/>
          <a:lstStyle/>
          <a:p>
            <a:pPr>
              <a:defRPr/>
            </a:pPr>
            <a:fld id="{B586D440-F702-449A-AAC2-9ACFF17038B8}" type="slidenum">
              <a:rPr lang="en-US" smtClean="0"/>
              <a:pPr>
                <a:defRPr/>
              </a:pPr>
              <a:t>12</a:t>
            </a:fld>
            <a:endParaRPr lang="en-US"/>
          </a:p>
        </p:txBody>
      </p:sp>
      <p:sp>
        <p:nvSpPr>
          <p:cNvPr id="14" name="TextBox 13">
            <a:extLst>
              <a:ext uri="{FF2B5EF4-FFF2-40B4-BE49-F238E27FC236}">
                <a16:creationId xmlns:a16="http://schemas.microsoft.com/office/drawing/2014/main" id="{129EACBF-92D3-DB49-A892-4CDB1365EFBA}"/>
              </a:ext>
            </a:extLst>
          </p:cNvPr>
          <p:cNvSpPr txBox="1"/>
          <p:nvPr/>
        </p:nvSpPr>
        <p:spPr>
          <a:xfrm>
            <a:off x="2651760" y="4572000"/>
            <a:ext cx="4191000" cy="369332"/>
          </a:xfrm>
          <a:prstGeom prst="rect">
            <a:avLst/>
          </a:prstGeom>
          <a:noFill/>
        </p:spPr>
        <p:txBody>
          <a:bodyPr wrap="square" rtlCol="0">
            <a:spAutoFit/>
          </a:bodyPr>
          <a:lstStyle/>
          <a:p>
            <a:r>
              <a:rPr lang="en-US" dirty="0"/>
              <a:t>Nearfield Pressure Signature, 𝜙 = 0°</a:t>
            </a:r>
          </a:p>
        </p:txBody>
      </p:sp>
      <p:pic>
        <p:nvPicPr>
          <p:cNvPr id="12" name="Picture 11">
            <a:extLst>
              <a:ext uri="{FF2B5EF4-FFF2-40B4-BE49-F238E27FC236}">
                <a16:creationId xmlns:a16="http://schemas.microsoft.com/office/drawing/2014/main" id="{85ED5026-71D8-6C40-82AD-A7F4ECD9EC97}"/>
              </a:ext>
            </a:extLst>
          </p:cNvPr>
          <p:cNvPicPr>
            <a:picLocks noChangeAspect="1"/>
          </p:cNvPicPr>
          <p:nvPr/>
        </p:nvPicPr>
        <p:blipFill rotWithShape="1">
          <a:blip r:embed="rId2">
            <a:extLst>
              <a:ext uri="{28A0092B-C50C-407E-A947-70E740481C1C}">
                <a14:useLocalDpi xmlns:a14="http://schemas.microsoft.com/office/drawing/2010/main" val="0"/>
              </a:ext>
            </a:extLst>
          </a:blip>
          <a:srcRect l="20123" r="17986" b="1390"/>
          <a:stretch/>
        </p:blipFill>
        <p:spPr>
          <a:xfrm>
            <a:off x="7315200" y="1600200"/>
            <a:ext cx="1371600" cy="1943100"/>
          </a:xfrm>
          <a:prstGeom prst="rect">
            <a:avLst/>
          </a:prstGeom>
        </p:spPr>
      </p:pic>
      <p:pic>
        <p:nvPicPr>
          <p:cNvPr id="5" name="Picture 4">
            <a:extLst>
              <a:ext uri="{FF2B5EF4-FFF2-40B4-BE49-F238E27FC236}">
                <a16:creationId xmlns:a16="http://schemas.microsoft.com/office/drawing/2014/main" id="{B975BD5A-99B3-F548-8596-5829E2116D35}"/>
              </a:ext>
            </a:extLst>
          </p:cNvPr>
          <p:cNvPicPr>
            <a:picLocks noChangeAspect="1"/>
          </p:cNvPicPr>
          <p:nvPr/>
        </p:nvPicPr>
        <p:blipFill rotWithShape="1">
          <a:blip r:embed="rId3">
            <a:extLst>
              <a:ext uri="{28A0092B-C50C-407E-A947-70E740481C1C}">
                <a14:useLocalDpi xmlns:a14="http://schemas.microsoft.com/office/drawing/2010/main" val="0"/>
              </a:ext>
            </a:extLst>
          </a:blip>
          <a:srcRect l="2083" t="8411" r="8333" b="2666"/>
          <a:stretch/>
        </p:blipFill>
        <p:spPr>
          <a:xfrm>
            <a:off x="2819400" y="1657351"/>
            <a:ext cx="3276600" cy="2891790"/>
          </a:xfrm>
          <a:prstGeom prst="rect">
            <a:avLst/>
          </a:prstGeom>
        </p:spPr>
      </p:pic>
      <p:sp>
        <p:nvSpPr>
          <p:cNvPr id="8" name="Rectangle 7">
            <a:extLst>
              <a:ext uri="{FF2B5EF4-FFF2-40B4-BE49-F238E27FC236}">
                <a16:creationId xmlns:a16="http://schemas.microsoft.com/office/drawing/2014/main" id="{FAA7AF2F-F8A0-3544-9C8C-3905A06D8CD3}"/>
              </a:ext>
            </a:extLst>
          </p:cNvPr>
          <p:cNvSpPr/>
          <p:nvPr/>
        </p:nvSpPr>
        <p:spPr>
          <a:xfrm>
            <a:off x="2560320" y="1097280"/>
            <a:ext cx="3916680" cy="338554"/>
          </a:xfrm>
          <a:prstGeom prst="rect">
            <a:avLst/>
          </a:prstGeom>
        </p:spPr>
        <p:txBody>
          <a:bodyPr wrap="square">
            <a:spAutoFit/>
          </a:bodyPr>
          <a:lstStyle/>
          <a:p>
            <a:pPr algn="ctr"/>
            <a:r>
              <a:rPr lang="en-US" sz="1600" dirty="0">
                <a:latin typeface="+mj-lt"/>
                <a:ea typeface="Times New Roman" charset="0"/>
              </a:rPr>
              <a:t>M</a:t>
            </a:r>
            <a:r>
              <a:rPr lang="en-US" sz="1600" baseline="-25000" dirty="0">
                <a:latin typeface="+mj-lt"/>
                <a:ea typeface="Times New Roman" charset="0"/>
              </a:rPr>
              <a:t>∞ </a:t>
            </a:r>
            <a:r>
              <a:rPr lang="en-US" sz="1600" dirty="0">
                <a:latin typeface="+mj-lt"/>
                <a:ea typeface="Times New Roman" charset="0"/>
              </a:rPr>
              <a:t>= 1.6, α =</a:t>
            </a:r>
            <a:r>
              <a:rPr lang="en-US" sz="1600" dirty="0">
                <a:ea typeface="Times New Roman" charset="0"/>
              </a:rPr>
              <a:t> 0.0</a:t>
            </a:r>
            <a:r>
              <a:rPr lang="en-US" sz="1600" dirty="0">
                <a:latin typeface="Arial Unicode MS" panose="020B0604020202020204" pitchFamily="34" charset="-128"/>
                <a:ea typeface="Arial Unicode MS" panose="020B0604020202020204" pitchFamily="34" charset="-128"/>
                <a:cs typeface="Arial Unicode MS" panose="020B0604020202020204" pitchFamily="34" charset="-128"/>
              </a:rPr>
              <a:t>°</a:t>
            </a:r>
            <a:r>
              <a:rPr lang="en-US" sz="1600" dirty="0">
                <a:ea typeface="Times New Roman" charset="0"/>
              </a:rPr>
              <a:t>, </a:t>
            </a:r>
            <a:r>
              <a:rPr lang="en-US" sz="1600" dirty="0">
                <a:latin typeface="+mj-lt"/>
                <a:ea typeface="Times New Roman" charset="0"/>
              </a:rPr>
              <a:t>Re = </a:t>
            </a:r>
            <a:r>
              <a:rPr lang="en-US" sz="1600" dirty="0"/>
              <a:t>376,850 per inch</a:t>
            </a:r>
            <a:endParaRPr lang="en-US" sz="1600" dirty="0">
              <a:latin typeface="+mj-lt"/>
            </a:endParaRPr>
          </a:p>
        </p:txBody>
      </p:sp>
    </p:spTree>
    <p:extLst>
      <p:ext uri="{BB962C8B-B14F-4D97-AF65-F5344CB8AC3E}">
        <p14:creationId xmlns:p14="http://schemas.microsoft.com/office/powerpoint/2010/main" val="2393137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BFAE-C54A-9E4B-A44D-98142875255C}"/>
              </a:ext>
            </a:extLst>
          </p:cNvPr>
          <p:cNvSpPr>
            <a:spLocks noGrp="1"/>
          </p:cNvSpPr>
          <p:nvPr>
            <p:ph type="title"/>
          </p:nvPr>
        </p:nvSpPr>
        <p:spPr>
          <a:xfrm>
            <a:off x="-1" y="594360"/>
            <a:ext cx="9107557" cy="514350"/>
          </a:xfrm>
        </p:spPr>
        <p:txBody>
          <a:bodyPr/>
          <a:lstStyle/>
          <a:p>
            <a:pPr algn="ctr"/>
            <a:r>
              <a:rPr lang="en-US" dirty="0"/>
              <a:t>Biconvex 9x7 Shock-Plume Interaction Model </a:t>
            </a:r>
            <a:br>
              <a:rPr lang="en-US" dirty="0"/>
            </a:br>
            <a:r>
              <a:rPr lang="en-US" b="0" dirty="0">
                <a:solidFill>
                  <a:srgbClr val="0070C0"/>
                </a:solidFill>
              </a:rPr>
              <a:t>PA vs HANIM </a:t>
            </a:r>
            <a:r>
              <a:rPr lang="en-US" b="0" dirty="0">
                <a:solidFill>
                  <a:schemeClr val="tx1"/>
                </a:solidFill>
              </a:rPr>
              <a:t>on Finest Mixed-Element Grid</a:t>
            </a:r>
            <a:br>
              <a:rPr lang="en-US" sz="2000" b="0" strike="sngStrike" dirty="0"/>
            </a:br>
            <a:endParaRPr lang="en-US" sz="2000" b="0" strike="sngStrike" dirty="0"/>
          </a:p>
        </p:txBody>
      </p:sp>
      <p:sp>
        <p:nvSpPr>
          <p:cNvPr id="4" name="Slide Number Placeholder 3">
            <a:extLst>
              <a:ext uri="{FF2B5EF4-FFF2-40B4-BE49-F238E27FC236}">
                <a16:creationId xmlns:a16="http://schemas.microsoft.com/office/drawing/2014/main" id="{2FE990E4-22EE-6741-93EC-54587B8E42CC}"/>
              </a:ext>
            </a:extLst>
          </p:cNvPr>
          <p:cNvSpPr>
            <a:spLocks noGrp="1"/>
          </p:cNvSpPr>
          <p:nvPr>
            <p:ph type="sldNum" sz="quarter" idx="12"/>
          </p:nvPr>
        </p:nvSpPr>
        <p:spPr/>
        <p:txBody>
          <a:bodyPr/>
          <a:lstStyle/>
          <a:p>
            <a:pPr>
              <a:defRPr/>
            </a:pPr>
            <a:fld id="{B586D440-F702-449A-AAC2-9ACFF17038B8}" type="slidenum">
              <a:rPr lang="en-US" smtClean="0"/>
              <a:pPr>
                <a:defRPr/>
              </a:pPr>
              <a:t>13</a:t>
            </a:fld>
            <a:endParaRPr lang="en-US"/>
          </a:p>
        </p:txBody>
      </p:sp>
      <p:sp>
        <p:nvSpPr>
          <p:cNvPr id="14" name="TextBox 13">
            <a:extLst>
              <a:ext uri="{FF2B5EF4-FFF2-40B4-BE49-F238E27FC236}">
                <a16:creationId xmlns:a16="http://schemas.microsoft.com/office/drawing/2014/main" id="{129EACBF-92D3-DB49-A892-4CDB1365EFBA}"/>
              </a:ext>
            </a:extLst>
          </p:cNvPr>
          <p:cNvSpPr txBox="1"/>
          <p:nvPr/>
        </p:nvSpPr>
        <p:spPr>
          <a:xfrm>
            <a:off x="2651760" y="4572000"/>
            <a:ext cx="4191000" cy="369332"/>
          </a:xfrm>
          <a:prstGeom prst="rect">
            <a:avLst/>
          </a:prstGeom>
          <a:noFill/>
        </p:spPr>
        <p:txBody>
          <a:bodyPr wrap="square" rtlCol="0">
            <a:spAutoFit/>
          </a:bodyPr>
          <a:lstStyle/>
          <a:p>
            <a:r>
              <a:rPr lang="en-US" dirty="0"/>
              <a:t>Nearfield Pressure Signature, 𝜙 = 0</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a:t>
            </a:r>
          </a:p>
        </p:txBody>
      </p:sp>
      <p:pic>
        <p:nvPicPr>
          <p:cNvPr id="12" name="Picture 11">
            <a:extLst>
              <a:ext uri="{FF2B5EF4-FFF2-40B4-BE49-F238E27FC236}">
                <a16:creationId xmlns:a16="http://schemas.microsoft.com/office/drawing/2014/main" id="{85ED5026-71D8-6C40-82AD-A7F4ECD9EC97}"/>
              </a:ext>
            </a:extLst>
          </p:cNvPr>
          <p:cNvPicPr>
            <a:picLocks noChangeAspect="1"/>
          </p:cNvPicPr>
          <p:nvPr/>
        </p:nvPicPr>
        <p:blipFill rotWithShape="1">
          <a:blip r:embed="rId2">
            <a:extLst>
              <a:ext uri="{28A0092B-C50C-407E-A947-70E740481C1C}">
                <a14:useLocalDpi xmlns:a14="http://schemas.microsoft.com/office/drawing/2010/main" val="0"/>
              </a:ext>
            </a:extLst>
          </a:blip>
          <a:srcRect l="20123" r="17986" b="1390"/>
          <a:stretch/>
        </p:blipFill>
        <p:spPr>
          <a:xfrm>
            <a:off x="7315200" y="1600200"/>
            <a:ext cx="1371600" cy="1943100"/>
          </a:xfrm>
          <a:prstGeom prst="rect">
            <a:avLst/>
          </a:prstGeom>
        </p:spPr>
      </p:pic>
      <p:pic>
        <p:nvPicPr>
          <p:cNvPr id="5" name="Picture 4">
            <a:extLst>
              <a:ext uri="{FF2B5EF4-FFF2-40B4-BE49-F238E27FC236}">
                <a16:creationId xmlns:a16="http://schemas.microsoft.com/office/drawing/2014/main" id="{B975BD5A-99B3-F548-8596-5829E2116D35}"/>
              </a:ext>
            </a:extLst>
          </p:cNvPr>
          <p:cNvPicPr>
            <a:picLocks noChangeAspect="1"/>
          </p:cNvPicPr>
          <p:nvPr/>
        </p:nvPicPr>
        <p:blipFill rotWithShape="1">
          <a:blip r:embed="rId3">
            <a:extLst>
              <a:ext uri="{28A0092B-C50C-407E-A947-70E740481C1C}">
                <a14:useLocalDpi xmlns:a14="http://schemas.microsoft.com/office/drawing/2010/main" val="0"/>
              </a:ext>
            </a:extLst>
          </a:blip>
          <a:srcRect l="2084" t="10550" r="6249" b="2227"/>
          <a:stretch/>
        </p:blipFill>
        <p:spPr>
          <a:xfrm>
            <a:off x="2743200" y="1463040"/>
            <a:ext cx="3657600" cy="3093585"/>
          </a:xfrm>
          <a:prstGeom prst="rect">
            <a:avLst/>
          </a:prstGeom>
        </p:spPr>
      </p:pic>
      <p:sp>
        <p:nvSpPr>
          <p:cNvPr id="8" name="Rectangle 7">
            <a:extLst>
              <a:ext uri="{FF2B5EF4-FFF2-40B4-BE49-F238E27FC236}">
                <a16:creationId xmlns:a16="http://schemas.microsoft.com/office/drawing/2014/main" id="{FAA7AF2F-F8A0-3544-9C8C-3905A06D8CD3}"/>
              </a:ext>
            </a:extLst>
          </p:cNvPr>
          <p:cNvSpPr/>
          <p:nvPr/>
        </p:nvSpPr>
        <p:spPr>
          <a:xfrm>
            <a:off x="2560320" y="1097280"/>
            <a:ext cx="3916680" cy="338554"/>
          </a:xfrm>
          <a:prstGeom prst="rect">
            <a:avLst/>
          </a:prstGeom>
        </p:spPr>
        <p:txBody>
          <a:bodyPr wrap="square">
            <a:spAutoFit/>
          </a:bodyPr>
          <a:lstStyle/>
          <a:p>
            <a:pPr algn="ctr"/>
            <a:r>
              <a:rPr lang="en-US" sz="1600" dirty="0">
                <a:latin typeface="+mj-lt"/>
                <a:ea typeface="Times New Roman" charset="0"/>
              </a:rPr>
              <a:t>M</a:t>
            </a:r>
            <a:r>
              <a:rPr lang="en-US" sz="1600" baseline="-25000" dirty="0">
                <a:latin typeface="+mj-lt"/>
                <a:ea typeface="Times New Roman" charset="0"/>
              </a:rPr>
              <a:t>∞ </a:t>
            </a:r>
            <a:r>
              <a:rPr lang="en-US" sz="1600" dirty="0">
                <a:latin typeface="+mj-lt"/>
                <a:ea typeface="Times New Roman" charset="0"/>
              </a:rPr>
              <a:t>= 1.6, α =</a:t>
            </a:r>
            <a:r>
              <a:rPr lang="en-US" sz="1600" dirty="0">
                <a:ea typeface="Times New Roman" charset="0"/>
              </a:rPr>
              <a:t> 0.0</a:t>
            </a:r>
            <a:r>
              <a:rPr lang="en-US" sz="1600" dirty="0">
                <a:latin typeface="Arial Unicode MS" panose="020B0604020202020204" pitchFamily="34" charset="-128"/>
                <a:ea typeface="Arial Unicode MS" panose="020B0604020202020204" pitchFamily="34" charset="-128"/>
                <a:cs typeface="Arial Unicode MS" panose="020B0604020202020204" pitchFamily="34" charset="-128"/>
              </a:rPr>
              <a:t>°</a:t>
            </a:r>
            <a:r>
              <a:rPr lang="en-US" sz="1600" dirty="0">
                <a:ea typeface="Times New Roman" charset="0"/>
              </a:rPr>
              <a:t>,</a:t>
            </a:r>
            <a:r>
              <a:rPr lang="en-US" sz="1600" dirty="0">
                <a:latin typeface="+mj-lt"/>
                <a:ea typeface="Times New Roman" charset="0"/>
              </a:rPr>
              <a:t> Re = </a:t>
            </a:r>
            <a:r>
              <a:rPr lang="en-US" sz="1600" dirty="0"/>
              <a:t>376,850 per inch</a:t>
            </a:r>
            <a:endParaRPr lang="en-US" sz="1600" dirty="0">
              <a:latin typeface="+mj-lt"/>
            </a:endParaRPr>
          </a:p>
        </p:txBody>
      </p:sp>
    </p:spTree>
    <p:extLst>
      <p:ext uri="{BB962C8B-B14F-4D97-AF65-F5344CB8AC3E}">
        <p14:creationId xmlns:p14="http://schemas.microsoft.com/office/powerpoint/2010/main" val="1921194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BFAE-C54A-9E4B-A44D-98142875255C}"/>
              </a:ext>
            </a:extLst>
          </p:cNvPr>
          <p:cNvSpPr>
            <a:spLocks noGrp="1"/>
          </p:cNvSpPr>
          <p:nvPr>
            <p:ph type="title"/>
          </p:nvPr>
        </p:nvSpPr>
        <p:spPr>
          <a:xfrm>
            <a:off x="-1" y="594360"/>
            <a:ext cx="9107557" cy="514350"/>
          </a:xfrm>
        </p:spPr>
        <p:txBody>
          <a:bodyPr/>
          <a:lstStyle/>
          <a:p>
            <a:pPr algn="ctr"/>
            <a:r>
              <a:rPr lang="en-US" dirty="0"/>
              <a:t>Biconvex 9x7 Shock-Plume Interaction Model </a:t>
            </a:r>
            <a:br>
              <a:rPr lang="en-US" dirty="0"/>
            </a:br>
            <a:r>
              <a:rPr lang="en-US" b="0" dirty="0"/>
              <a:t>HANIM </a:t>
            </a:r>
            <a:r>
              <a:rPr lang="en-US" b="0" dirty="0">
                <a:solidFill>
                  <a:schemeClr val="tx1"/>
                </a:solidFill>
              </a:rPr>
              <a:t>Solutions on </a:t>
            </a:r>
            <a:r>
              <a:rPr lang="en-US" b="0" dirty="0">
                <a:solidFill>
                  <a:srgbClr val="0070C0"/>
                </a:solidFill>
              </a:rPr>
              <a:t>Mixed-Element and Tetrahedral </a:t>
            </a:r>
            <a:r>
              <a:rPr lang="en-US" b="0" dirty="0">
                <a:solidFill>
                  <a:schemeClr val="tx1"/>
                </a:solidFill>
              </a:rPr>
              <a:t>Grids</a:t>
            </a:r>
            <a:br>
              <a:rPr lang="en-US" sz="2000" b="0" strike="sngStrike" dirty="0"/>
            </a:br>
            <a:endParaRPr lang="en-US" sz="2000" b="0" strike="sngStrike" dirty="0"/>
          </a:p>
        </p:txBody>
      </p:sp>
      <p:sp>
        <p:nvSpPr>
          <p:cNvPr id="4" name="Slide Number Placeholder 3">
            <a:extLst>
              <a:ext uri="{FF2B5EF4-FFF2-40B4-BE49-F238E27FC236}">
                <a16:creationId xmlns:a16="http://schemas.microsoft.com/office/drawing/2014/main" id="{2FE990E4-22EE-6741-93EC-54587B8E42CC}"/>
              </a:ext>
            </a:extLst>
          </p:cNvPr>
          <p:cNvSpPr>
            <a:spLocks noGrp="1"/>
          </p:cNvSpPr>
          <p:nvPr>
            <p:ph type="sldNum" sz="quarter" idx="12"/>
          </p:nvPr>
        </p:nvSpPr>
        <p:spPr/>
        <p:txBody>
          <a:bodyPr/>
          <a:lstStyle/>
          <a:p>
            <a:pPr>
              <a:defRPr/>
            </a:pPr>
            <a:fld id="{B586D440-F702-449A-AAC2-9ACFF17038B8}" type="slidenum">
              <a:rPr lang="en-US" smtClean="0"/>
              <a:pPr>
                <a:defRPr/>
              </a:pPr>
              <a:t>14</a:t>
            </a:fld>
            <a:endParaRPr lang="en-US"/>
          </a:p>
        </p:txBody>
      </p:sp>
      <p:sp>
        <p:nvSpPr>
          <p:cNvPr id="14" name="TextBox 13">
            <a:extLst>
              <a:ext uri="{FF2B5EF4-FFF2-40B4-BE49-F238E27FC236}">
                <a16:creationId xmlns:a16="http://schemas.microsoft.com/office/drawing/2014/main" id="{129EACBF-92D3-DB49-A892-4CDB1365EFBA}"/>
              </a:ext>
            </a:extLst>
          </p:cNvPr>
          <p:cNvSpPr txBox="1"/>
          <p:nvPr/>
        </p:nvSpPr>
        <p:spPr>
          <a:xfrm>
            <a:off x="2743200" y="4572000"/>
            <a:ext cx="3905236" cy="369332"/>
          </a:xfrm>
          <a:prstGeom prst="rect">
            <a:avLst/>
          </a:prstGeom>
          <a:noFill/>
        </p:spPr>
        <p:txBody>
          <a:bodyPr wrap="none" rtlCol="0">
            <a:spAutoFit/>
          </a:bodyPr>
          <a:lstStyle/>
          <a:p>
            <a:r>
              <a:rPr lang="en-US" dirty="0"/>
              <a:t>Nearfield Pressure Signature, 𝜙 = 0</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dirty="0"/>
          </a:p>
        </p:txBody>
      </p:sp>
      <p:pic>
        <p:nvPicPr>
          <p:cNvPr id="12" name="Picture 11">
            <a:extLst>
              <a:ext uri="{FF2B5EF4-FFF2-40B4-BE49-F238E27FC236}">
                <a16:creationId xmlns:a16="http://schemas.microsoft.com/office/drawing/2014/main" id="{85ED5026-71D8-6C40-82AD-A7F4ECD9EC97}"/>
              </a:ext>
            </a:extLst>
          </p:cNvPr>
          <p:cNvPicPr>
            <a:picLocks noChangeAspect="1"/>
          </p:cNvPicPr>
          <p:nvPr/>
        </p:nvPicPr>
        <p:blipFill rotWithShape="1">
          <a:blip r:embed="rId2">
            <a:extLst>
              <a:ext uri="{28A0092B-C50C-407E-A947-70E740481C1C}">
                <a14:useLocalDpi xmlns:a14="http://schemas.microsoft.com/office/drawing/2010/main" val="0"/>
              </a:ext>
            </a:extLst>
          </a:blip>
          <a:srcRect l="20123" r="17986" b="1390"/>
          <a:stretch/>
        </p:blipFill>
        <p:spPr>
          <a:xfrm>
            <a:off x="7315200" y="1600200"/>
            <a:ext cx="1371600" cy="1943100"/>
          </a:xfrm>
          <a:prstGeom prst="rect">
            <a:avLst/>
          </a:prstGeom>
        </p:spPr>
      </p:pic>
      <p:pic>
        <p:nvPicPr>
          <p:cNvPr id="5" name="Picture 4">
            <a:extLst>
              <a:ext uri="{FF2B5EF4-FFF2-40B4-BE49-F238E27FC236}">
                <a16:creationId xmlns:a16="http://schemas.microsoft.com/office/drawing/2014/main" id="{B975BD5A-99B3-F548-8596-5829E2116D35}"/>
              </a:ext>
            </a:extLst>
          </p:cNvPr>
          <p:cNvPicPr>
            <a:picLocks noChangeAspect="1"/>
          </p:cNvPicPr>
          <p:nvPr/>
        </p:nvPicPr>
        <p:blipFill rotWithShape="1">
          <a:blip r:embed="rId3">
            <a:extLst>
              <a:ext uri="{28A0092B-C50C-407E-A947-70E740481C1C}">
                <a14:useLocalDpi xmlns:a14="http://schemas.microsoft.com/office/drawing/2010/main" val="0"/>
              </a:ext>
            </a:extLst>
          </a:blip>
          <a:srcRect l="2070" t="23333" r="9891" b="18889"/>
          <a:stretch/>
        </p:blipFill>
        <p:spPr>
          <a:xfrm>
            <a:off x="2743200" y="1463040"/>
            <a:ext cx="3657600" cy="3106381"/>
          </a:xfrm>
          <a:prstGeom prst="rect">
            <a:avLst/>
          </a:prstGeom>
        </p:spPr>
      </p:pic>
      <p:sp>
        <p:nvSpPr>
          <p:cNvPr id="8" name="Rectangle 7">
            <a:extLst>
              <a:ext uri="{FF2B5EF4-FFF2-40B4-BE49-F238E27FC236}">
                <a16:creationId xmlns:a16="http://schemas.microsoft.com/office/drawing/2014/main" id="{D2D61A21-4948-C74C-8708-15BAC2CA1F81}"/>
              </a:ext>
            </a:extLst>
          </p:cNvPr>
          <p:cNvSpPr/>
          <p:nvPr/>
        </p:nvSpPr>
        <p:spPr>
          <a:xfrm>
            <a:off x="2743200" y="1097280"/>
            <a:ext cx="3916680" cy="338554"/>
          </a:xfrm>
          <a:prstGeom prst="rect">
            <a:avLst/>
          </a:prstGeom>
        </p:spPr>
        <p:txBody>
          <a:bodyPr wrap="square">
            <a:spAutoFit/>
          </a:bodyPr>
          <a:lstStyle/>
          <a:p>
            <a:pPr algn="ctr"/>
            <a:r>
              <a:rPr lang="en-US" sz="1600" dirty="0">
                <a:latin typeface="+mj-lt"/>
                <a:ea typeface="Times New Roman" charset="0"/>
              </a:rPr>
              <a:t>M</a:t>
            </a:r>
            <a:r>
              <a:rPr lang="en-US" sz="1600" baseline="-25000" dirty="0">
                <a:latin typeface="+mj-lt"/>
                <a:ea typeface="Times New Roman" charset="0"/>
              </a:rPr>
              <a:t>∞ </a:t>
            </a:r>
            <a:r>
              <a:rPr lang="en-US" sz="1600" dirty="0">
                <a:latin typeface="+mj-lt"/>
                <a:ea typeface="Times New Roman" charset="0"/>
              </a:rPr>
              <a:t>= 1.6, α =</a:t>
            </a:r>
            <a:r>
              <a:rPr lang="en-US" sz="1600" dirty="0">
                <a:ea typeface="Times New Roman" charset="0"/>
              </a:rPr>
              <a:t> 0.0</a:t>
            </a:r>
            <a:r>
              <a:rPr lang="en-US" sz="1600" dirty="0">
                <a:latin typeface="Arial Unicode MS" panose="020B0604020202020204" pitchFamily="34" charset="-128"/>
                <a:ea typeface="Arial Unicode MS" panose="020B0604020202020204" pitchFamily="34" charset="-128"/>
                <a:cs typeface="Arial Unicode MS" panose="020B0604020202020204" pitchFamily="34" charset="-128"/>
              </a:rPr>
              <a:t>°</a:t>
            </a:r>
            <a:r>
              <a:rPr lang="en-US" sz="1600" dirty="0">
                <a:latin typeface="+mj-lt"/>
                <a:ea typeface="Times New Roman" charset="0"/>
              </a:rPr>
              <a:t>, Re = </a:t>
            </a:r>
            <a:r>
              <a:rPr lang="en-US" sz="1600" dirty="0"/>
              <a:t>376,850 per inch</a:t>
            </a:r>
            <a:endParaRPr lang="en-US" sz="1600" dirty="0">
              <a:latin typeface="+mj-lt"/>
            </a:endParaRPr>
          </a:p>
        </p:txBody>
      </p:sp>
    </p:spTree>
    <p:extLst>
      <p:ext uri="{BB962C8B-B14F-4D97-AF65-F5344CB8AC3E}">
        <p14:creationId xmlns:p14="http://schemas.microsoft.com/office/powerpoint/2010/main" val="1778181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BFAE-C54A-9E4B-A44D-98142875255C}"/>
              </a:ext>
            </a:extLst>
          </p:cNvPr>
          <p:cNvSpPr>
            <a:spLocks noGrp="1"/>
          </p:cNvSpPr>
          <p:nvPr>
            <p:ph type="title"/>
          </p:nvPr>
        </p:nvSpPr>
        <p:spPr>
          <a:xfrm>
            <a:off x="-1" y="438150"/>
            <a:ext cx="9107557" cy="514350"/>
          </a:xfrm>
        </p:spPr>
        <p:txBody>
          <a:bodyPr/>
          <a:lstStyle/>
          <a:p>
            <a:pPr algn="ctr"/>
            <a:r>
              <a:rPr lang="en-US" dirty="0"/>
              <a:t>Biconvex 9x7 Shock-Plume Interaction Model </a:t>
            </a:r>
            <a:br>
              <a:rPr lang="en-US" dirty="0"/>
            </a:br>
            <a:r>
              <a:rPr lang="en-US" b="0" dirty="0">
                <a:solidFill>
                  <a:srgbClr val="0070C0"/>
                </a:solidFill>
              </a:rPr>
              <a:t>Effect of Limiters </a:t>
            </a:r>
            <a:r>
              <a:rPr lang="en-US" b="0" dirty="0">
                <a:solidFill>
                  <a:schemeClr val="tx1"/>
                </a:solidFill>
              </a:rPr>
              <a:t>on the Nearfield Pressure Signatures </a:t>
            </a:r>
            <a:endParaRPr lang="en-US" b="0" strike="sngStrike" dirty="0"/>
          </a:p>
        </p:txBody>
      </p:sp>
      <p:sp>
        <p:nvSpPr>
          <p:cNvPr id="4" name="Slide Number Placeholder 3">
            <a:extLst>
              <a:ext uri="{FF2B5EF4-FFF2-40B4-BE49-F238E27FC236}">
                <a16:creationId xmlns:a16="http://schemas.microsoft.com/office/drawing/2014/main" id="{2FE990E4-22EE-6741-93EC-54587B8E42CC}"/>
              </a:ext>
            </a:extLst>
          </p:cNvPr>
          <p:cNvSpPr>
            <a:spLocks noGrp="1"/>
          </p:cNvSpPr>
          <p:nvPr>
            <p:ph type="sldNum" sz="quarter" idx="12"/>
          </p:nvPr>
        </p:nvSpPr>
        <p:spPr/>
        <p:txBody>
          <a:bodyPr/>
          <a:lstStyle/>
          <a:p>
            <a:pPr>
              <a:defRPr/>
            </a:pPr>
            <a:fld id="{B586D440-F702-449A-AAC2-9ACFF17038B8}" type="slidenum">
              <a:rPr lang="en-US" smtClean="0"/>
              <a:pPr>
                <a:defRPr/>
              </a:pPr>
              <a:t>15</a:t>
            </a:fld>
            <a:endParaRPr lang="en-US"/>
          </a:p>
        </p:txBody>
      </p:sp>
      <p:pic>
        <p:nvPicPr>
          <p:cNvPr id="11" name="Picture 10">
            <a:extLst>
              <a:ext uri="{FF2B5EF4-FFF2-40B4-BE49-F238E27FC236}">
                <a16:creationId xmlns:a16="http://schemas.microsoft.com/office/drawing/2014/main" id="{BF1F3806-5E04-F343-B6EA-06038561A2F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68280" y="1863358"/>
            <a:ext cx="2339277" cy="2079992"/>
          </a:xfrm>
          <a:prstGeom prst="rect">
            <a:avLst/>
          </a:prstGeom>
        </p:spPr>
      </p:pic>
      <p:sp>
        <p:nvSpPr>
          <p:cNvPr id="9" name="Rectangle 8">
            <a:extLst>
              <a:ext uri="{FF2B5EF4-FFF2-40B4-BE49-F238E27FC236}">
                <a16:creationId xmlns:a16="http://schemas.microsoft.com/office/drawing/2014/main" id="{0FA146D4-0C2E-C344-8A15-F2194C1DA4B3}"/>
              </a:ext>
            </a:extLst>
          </p:cNvPr>
          <p:cNvSpPr/>
          <p:nvPr/>
        </p:nvSpPr>
        <p:spPr>
          <a:xfrm>
            <a:off x="2743200" y="1097280"/>
            <a:ext cx="3916680" cy="338554"/>
          </a:xfrm>
          <a:prstGeom prst="rect">
            <a:avLst/>
          </a:prstGeom>
        </p:spPr>
        <p:txBody>
          <a:bodyPr wrap="square">
            <a:spAutoFit/>
          </a:bodyPr>
          <a:lstStyle/>
          <a:p>
            <a:pPr algn="ctr"/>
            <a:r>
              <a:rPr lang="en-US" sz="1600" dirty="0">
                <a:latin typeface="+mj-lt"/>
                <a:ea typeface="Times New Roman" charset="0"/>
              </a:rPr>
              <a:t>M</a:t>
            </a:r>
            <a:r>
              <a:rPr lang="en-US" sz="1600" baseline="-25000" dirty="0">
                <a:latin typeface="+mj-lt"/>
                <a:ea typeface="Times New Roman" charset="0"/>
              </a:rPr>
              <a:t>∞ </a:t>
            </a:r>
            <a:r>
              <a:rPr lang="en-US" sz="1600" dirty="0">
                <a:latin typeface="+mj-lt"/>
                <a:ea typeface="Times New Roman" charset="0"/>
              </a:rPr>
              <a:t>= 1.6, α =</a:t>
            </a:r>
            <a:r>
              <a:rPr lang="en-US" sz="1600" dirty="0">
                <a:ea typeface="Times New Roman" charset="0"/>
              </a:rPr>
              <a:t> 0.0</a:t>
            </a:r>
            <a:r>
              <a:rPr lang="en-US" sz="1600" dirty="0">
                <a:latin typeface="Arial Unicode MS" panose="020B0604020202020204" pitchFamily="34" charset="-128"/>
                <a:ea typeface="Arial Unicode MS" panose="020B0604020202020204" pitchFamily="34" charset="-128"/>
                <a:cs typeface="Arial Unicode MS" panose="020B0604020202020204" pitchFamily="34" charset="-128"/>
              </a:rPr>
              <a:t>°</a:t>
            </a:r>
            <a:r>
              <a:rPr lang="en-US" sz="1600" dirty="0">
                <a:latin typeface="+mj-lt"/>
                <a:ea typeface="Times New Roman" charset="0"/>
              </a:rPr>
              <a:t>, Re = </a:t>
            </a:r>
            <a:r>
              <a:rPr lang="en-US" sz="1600" dirty="0"/>
              <a:t>376,850 per inch</a:t>
            </a:r>
            <a:endParaRPr lang="en-US" sz="1600" dirty="0">
              <a:latin typeface="+mj-lt"/>
            </a:endParaRPr>
          </a:p>
        </p:txBody>
      </p:sp>
      <p:sp>
        <p:nvSpPr>
          <p:cNvPr id="14" name="TextBox 13">
            <a:extLst>
              <a:ext uri="{FF2B5EF4-FFF2-40B4-BE49-F238E27FC236}">
                <a16:creationId xmlns:a16="http://schemas.microsoft.com/office/drawing/2014/main" id="{129EACBF-92D3-DB49-A892-4CDB1365EFBA}"/>
              </a:ext>
            </a:extLst>
          </p:cNvPr>
          <p:cNvSpPr txBox="1"/>
          <p:nvPr/>
        </p:nvSpPr>
        <p:spPr>
          <a:xfrm>
            <a:off x="2788920" y="4717018"/>
            <a:ext cx="3905236" cy="369332"/>
          </a:xfrm>
          <a:prstGeom prst="rect">
            <a:avLst/>
          </a:prstGeom>
          <a:noFill/>
        </p:spPr>
        <p:txBody>
          <a:bodyPr wrap="none" rtlCol="0">
            <a:spAutoFit/>
          </a:bodyPr>
          <a:lstStyle/>
          <a:p>
            <a:r>
              <a:rPr lang="en-US" dirty="0"/>
              <a:t>Nearfield Pressure Signature, 𝜙 = 0</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dirty="0"/>
          </a:p>
        </p:txBody>
      </p:sp>
      <p:pic>
        <p:nvPicPr>
          <p:cNvPr id="10" name="Picture 9">
            <a:extLst>
              <a:ext uri="{FF2B5EF4-FFF2-40B4-BE49-F238E27FC236}">
                <a16:creationId xmlns:a16="http://schemas.microsoft.com/office/drawing/2014/main" id="{8319F8C7-5FAC-BC40-B6A2-2E3D6CC4863C}"/>
              </a:ext>
            </a:extLst>
          </p:cNvPr>
          <p:cNvPicPr>
            <a:picLocks noChangeAspect="1"/>
          </p:cNvPicPr>
          <p:nvPr/>
        </p:nvPicPr>
        <p:blipFill rotWithShape="1">
          <a:blip r:embed="rId4">
            <a:extLst>
              <a:ext uri="{28A0092B-C50C-407E-A947-70E740481C1C}">
                <a14:useLocalDpi xmlns:a14="http://schemas.microsoft.com/office/drawing/2010/main" val="0"/>
              </a:ext>
            </a:extLst>
          </a:blip>
          <a:srcRect l="2112" t="22990" r="11299" b="19076"/>
          <a:stretch/>
        </p:blipFill>
        <p:spPr>
          <a:xfrm>
            <a:off x="2743200" y="1463040"/>
            <a:ext cx="3657600" cy="3300760"/>
          </a:xfrm>
          <a:prstGeom prst="rect">
            <a:avLst/>
          </a:prstGeom>
        </p:spPr>
      </p:pic>
    </p:spTree>
    <p:extLst>
      <p:ext uri="{BB962C8B-B14F-4D97-AF65-F5344CB8AC3E}">
        <p14:creationId xmlns:p14="http://schemas.microsoft.com/office/powerpoint/2010/main" val="1441476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DDFEB-A82E-0F41-A5EB-6004467ADCBB}"/>
              </a:ext>
            </a:extLst>
          </p:cNvPr>
          <p:cNvSpPr>
            <a:spLocks noGrp="1"/>
          </p:cNvSpPr>
          <p:nvPr>
            <p:ph type="title"/>
          </p:nvPr>
        </p:nvSpPr>
        <p:spPr>
          <a:xfrm>
            <a:off x="457200" y="457200"/>
            <a:ext cx="8458200" cy="514350"/>
          </a:xfrm>
        </p:spPr>
        <p:txBody>
          <a:bodyPr/>
          <a:lstStyle/>
          <a:p>
            <a:pPr algn="ctr"/>
            <a:r>
              <a:rPr lang="en-US" dirty="0"/>
              <a:t>Biconvex 9x7 Shock-Plume Interaction Model</a:t>
            </a:r>
            <a:br>
              <a:rPr lang="en-US" dirty="0">
                <a:solidFill>
                  <a:schemeClr val="tx1"/>
                </a:solidFill>
              </a:rPr>
            </a:br>
            <a:r>
              <a:rPr lang="en-US" sz="2000" b="0" dirty="0">
                <a:solidFill>
                  <a:schemeClr val="tx1"/>
                </a:solidFill>
              </a:rPr>
              <a:t>USM3D-</a:t>
            </a:r>
            <a:r>
              <a:rPr lang="en-US" sz="2000" b="0" dirty="0">
                <a:solidFill>
                  <a:srgbClr val="1380DC"/>
                </a:solidFill>
              </a:rPr>
              <a:t>(PA vs HANIM) </a:t>
            </a:r>
            <a:r>
              <a:rPr lang="en-US" sz="2000" b="0" dirty="0">
                <a:solidFill>
                  <a:schemeClr val="tx1"/>
                </a:solidFill>
              </a:rPr>
              <a:t>Convergence History</a:t>
            </a:r>
            <a:endParaRPr lang="en-US" strike="sngStrike" baseline="30000" dirty="0">
              <a:solidFill>
                <a:srgbClr val="FF0000"/>
              </a:solidFill>
            </a:endParaRPr>
          </a:p>
        </p:txBody>
      </p:sp>
      <p:sp>
        <p:nvSpPr>
          <p:cNvPr id="4" name="Slide Number Placeholder 3">
            <a:extLst>
              <a:ext uri="{FF2B5EF4-FFF2-40B4-BE49-F238E27FC236}">
                <a16:creationId xmlns:a16="http://schemas.microsoft.com/office/drawing/2014/main" id="{7B9BF0C5-7295-C845-A281-55B76A5C34A0}"/>
              </a:ext>
            </a:extLst>
          </p:cNvPr>
          <p:cNvSpPr>
            <a:spLocks noGrp="1"/>
          </p:cNvSpPr>
          <p:nvPr>
            <p:ph type="sldNum" sz="quarter" idx="12"/>
          </p:nvPr>
        </p:nvSpPr>
        <p:spPr>
          <a:xfrm>
            <a:off x="8153400" y="4933950"/>
            <a:ext cx="914400" cy="171450"/>
          </a:xfrm>
        </p:spPr>
        <p:txBody>
          <a:bodyPr/>
          <a:lstStyle/>
          <a:p>
            <a:pPr>
              <a:defRPr/>
            </a:pPr>
            <a:fld id="{B586D440-F702-449A-AAC2-9ACFF17038B8}" type="slidenum">
              <a:rPr lang="en-US" smtClean="0"/>
              <a:pPr>
                <a:defRPr/>
              </a:pPr>
              <a:t>16</a:t>
            </a:fld>
            <a:endParaRPr lang="en-US" dirty="0"/>
          </a:p>
        </p:txBody>
      </p:sp>
      <p:pic>
        <p:nvPicPr>
          <p:cNvPr id="5" name="Picture 4">
            <a:extLst>
              <a:ext uri="{FF2B5EF4-FFF2-40B4-BE49-F238E27FC236}">
                <a16:creationId xmlns:a16="http://schemas.microsoft.com/office/drawing/2014/main" id="{B092B5F5-D712-7C48-BF57-F5B88096B0E5}"/>
              </a:ext>
            </a:extLst>
          </p:cNvPr>
          <p:cNvPicPr>
            <a:picLocks noChangeAspect="1"/>
          </p:cNvPicPr>
          <p:nvPr/>
        </p:nvPicPr>
        <p:blipFill rotWithShape="1">
          <a:blip r:embed="rId3">
            <a:extLst>
              <a:ext uri="{28A0092B-C50C-407E-A947-70E740481C1C}">
                <a14:useLocalDpi xmlns:a14="http://schemas.microsoft.com/office/drawing/2010/main" val="0"/>
              </a:ext>
            </a:extLst>
          </a:blip>
          <a:srcRect l="2912" t="10198" r="7006" b="4073"/>
          <a:stretch/>
        </p:blipFill>
        <p:spPr>
          <a:xfrm>
            <a:off x="76200" y="1733550"/>
            <a:ext cx="3657600" cy="3094931"/>
          </a:xfrm>
          <a:prstGeom prst="rect">
            <a:avLst/>
          </a:prstGeom>
        </p:spPr>
      </p:pic>
      <p:pic>
        <p:nvPicPr>
          <p:cNvPr id="6" name="Picture 5">
            <a:extLst>
              <a:ext uri="{FF2B5EF4-FFF2-40B4-BE49-F238E27FC236}">
                <a16:creationId xmlns:a16="http://schemas.microsoft.com/office/drawing/2014/main" id="{99D0AAF9-6999-C04D-8A8E-46308C3242E1}"/>
              </a:ext>
            </a:extLst>
          </p:cNvPr>
          <p:cNvPicPr>
            <a:picLocks/>
          </p:cNvPicPr>
          <p:nvPr/>
        </p:nvPicPr>
        <p:blipFill rotWithShape="1">
          <a:blip r:embed="rId4">
            <a:extLst>
              <a:ext uri="{28A0092B-C50C-407E-A947-70E740481C1C}">
                <a14:useLocalDpi xmlns:a14="http://schemas.microsoft.com/office/drawing/2010/main" val="0"/>
              </a:ext>
            </a:extLst>
          </a:blip>
          <a:srcRect l="4031" t="2554" r="6610" b="5393"/>
          <a:stretch/>
        </p:blipFill>
        <p:spPr>
          <a:xfrm>
            <a:off x="3871398" y="1352550"/>
            <a:ext cx="5029200" cy="3600450"/>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CDDD00D-2325-0349-A3BF-617042227183}"/>
                  </a:ext>
                </a:extLst>
              </p:cNvPr>
              <p:cNvSpPr txBox="1"/>
              <p:nvPr/>
            </p:nvSpPr>
            <p:spPr>
              <a:xfrm>
                <a:off x="7391400" y="4705350"/>
                <a:ext cx="663323"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ea typeface="Cambria Math" panose="02040503050406030204" pitchFamily="18" charset="0"/>
                        </a:rPr>
                        <m:t>𝛿</m:t>
                      </m:r>
                      <m:r>
                        <a:rPr lang="en-US" sz="1200" b="0" i="1" smtClean="0">
                          <a:latin typeface="Cambria Math" panose="02040503050406030204" pitchFamily="18" charset="0"/>
                          <a:ea typeface="Cambria Math" panose="02040503050406030204" pitchFamily="18" charset="0"/>
                        </a:rPr>
                        <m:t>𝑃</m:t>
                      </m:r>
                      <m:r>
                        <a:rPr lang="en-US" sz="1200" b="0" i="1" smtClean="0">
                          <a:latin typeface="Cambria Math" panose="02040503050406030204" pitchFamily="18" charset="0"/>
                          <a:ea typeface="Cambria Math" panose="02040503050406030204" pitchFamily="18" charset="0"/>
                        </a:rPr>
                        <m:t>/</m:t>
                      </m:r>
                      <m:sSub>
                        <m:sSubPr>
                          <m:ctrlPr>
                            <a:rPr lang="en-US" sz="120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𝑃</m:t>
                          </m:r>
                        </m:e>
                        <m:sub>
                          <m:r>
                            <a:rPr lang="en-US" sz="1200" b="0" i="1" smtClean="0">
                              <a:latin typeface="Cambria Math" panose="02040503050406030204" pitchFamily="18" charset="0"/>
                              <a:ea typeface="Cambria Math" panose="02040503050406030204" pitchFamily="18" charset="0"/>
                            </a:rPr>
                            <m:t>∞</m:t>
                          </m:r>
                        </m:sub>
                      </m:sSub>
                    </m:oMath>
                  </m:oMathPara>
                </a14:m>
                <a:endParaRPr lang="en-US" sz="1200" dirty="0"/>
              </a:p>
            </p:txBody>
          </p:sp>
        </mc:Choice>
        <mc:Fallback xmlns="">
          <p:sp>
            <p:nvSpPr>
              <p:cNvPr id="8" name="TextBox 7">
                <a:extLst>
                  <a:ext uri="{FF2B5EF4-FFF2-40B4-BE49-F238E27FC236}">
                    <a16:creationId xmlns:a16="http://schemas.microsoft.com/office/drawing/2014/main" id="{DCDDD00D-2325-0349-A3BF-617042227183}"/>
                  </a:ext>
                </a:extLst>
              </p:cNvPr>
              <p:cNvSpPr txBox="1">
                <a:spLocks noRot="1" noChangeAspect="1" noMove="1" noResize="1" noEditPoints="1" noAdjustHandles="1" noChangeArrowheads="1" noChangeShapeType="1" noTextEdit="1"/>
              </p:cNvSpPr>
              <p:nvPr/>
            </p:nvSpPr>
            <p:spPr>
              <a:xfrm>
                <a:off x="7391400" y="4705350"/>
                <a:ext cx="663323" cy="276999"/>
              </a:xfrm>
              <a:prstGeom prst="rect">
                <a:avLst/>
              </a:prstGeom>
              <a:blipFill>
                <a:blip r:embed="rId5"/>
                <a:stretch>
                  <a:fillRect b="-13043"/>
                </a:stretch>
              </a:blipFill>
            </p:spPr>
            <p:txBody>
              <a:bodyPr/>
              <a:lstStyle/>
              <a:p>
                <a:r>
                  <a:rPr lang="en-US">
                    <a:noFill/>
                  </a:rPr>
                  <a:t> </a:t>
                </a:r>
              </a:p>
            </p:txBody>
          </p:sp>
        </mc:Fallback>
      </mc:AlternateContent>
      <p:sp>
        <p:nvSpPr>
          <p:cNvPr id="15" name="Rectangle 14">
            <a:extLst>
              <a:ext uri="{FF2B5EF4-FFF2-40B4-BE49-F238E27FC236}">
                <a16:creationId xmlns:a16="http://schemas.microsoft.com/office/drawing/2014/main" id="{26CEA2B6-B4B4-064C-B1E1-911B1224C2A7}"/>
              </a:ext>
            </a:extLst>
          </p:cNvPr>
          <p:cNvSpPr/>
          <p:nvPr/>
        </p:nvSpPr>
        <p:spPr>
          <a:xfrm>
            <a:off x="2743200" y="1097280"/>
            <a:ext cx="3916680" cy="338554"/>
          </a:xfrm>
          <a:prstGeom prst="rect">
            <a:avLst/>
          </a:prstGeom>
        </p:spPr>
        <p:txBody>
          <a:bodyPr wrap="square">
            <a:spAutoFit/>
          </a:bodyPr>
          <a:lstStyle/>
          <a:p>
            <a:pPr algn="ctr"/>
            <a:r>
              <a:rPr lang="en-US" sz="1600" dirty="0">
                <a:latin typeface="+mj-lt"/>
                <a:ea typeface="Times New Roman" charset="0"/>
              </a:rPr>
              <a:t>M</a:t>
            </a:r>
            <a:r>
              <a:rPr lang="en-US" sz="1600" baseline="-25000" dirty="0">
                <a:latin typeface="+mj-lt"/>
                <a:ea typeface="Times New Roman" charset="0"/>
              </a:rPr>
              <a:t>∞ </a:t>
            </a:r>
            <a:r>
              <a:rPr lang="en-US" sz="1600" dirty="0">
                <a:latin typeface="+mj-lt"/>
                <a:ea typeface="Times New Roman" charset="0"/>
              </a:rPr>
              <a:t>= 1.6, α =</a:t>
            </a:r>
            <a:r>
              <a:rPr lang="en-US" sz="1600" dirty="0">
                <a:ea typeface="Times New Roman" charset="0"/>
              </a:rPr>
              <a:t> 0.0</a:t>
            </a:r>
            <a:r>
              <a:rPr lang="en-US" sz="1600" dirty="0">
                <a:latin typeface="Arial Unicode MS" panose="020B0604020202020204" pitchFamily="34" charset="-128"/>
                <a:ea typeface="Arial Unicode MS" panose="020B0604020202020204" pitchFamily="34" charset="-128"/>
                <a:cs typeface="Arial Unicode MS" panose="020B0604020202020204" pitchFamily="34" charset="-128"/>
              </a:rPr>
              <a:t>°</a:t>
            </a:r>
            <a:r>
              <a:rPr lang="en-US" sz="1600" dirty="0">
                <a:latin typeface="+mj-lt"/>
                <a:ea typeface="Times New Roman" charset="0"/>
              </a:rPr>
              <a:t>, Re = </a:t>
            </a:r>
            <a:r>
              <a:rPr lang="en-US" sz="1600" dirty="0"/>
              <a:t>376,850 per inch</a:t>
            </a:r>
            <a:endParaRPr lang="en-US" sz="1600" dirty="0">
              <a:latin typeface="+mj-lt"/>
            </a:endParaRPr>
          </a:p>
        </p:txBody>
      </p:sp>
    </p:spTree>
    <p:extLst>
      <p:ext uri="{BB962C8B-B14F-4D97-AF65-F5344CB8AC3E}">
        <p14:creationId xmlns:p14="http://schemas.microsoft.com/office/powerpoint/2010/main" val="457948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100" dirty="0">
                <a:solidFill>
                  <a:schemeClr val="tx1"/>
                </a:solidFill>
              </a:rPr>
              <a:t>Concluding Remarks</a:t>
            </a:r>
            <a:endParaRPr lang="en-US" sz="2100" strike="sngStrike" dirty="0"/>
          </a:p>
        </p:txBody>
      </p:sp>
      <p:sp>
        <p:nvSpPr>
          <p:cNvPr id="3" name="Content Placeholder 2"/>
          <p:cNvSpPr>
            <a:spLocks noGrp="1"/>
          </p:cNvSpPr>
          <p:nvPr>
            <p:ph idx="1"/>
          </p:nvPr>
        </p:nvSpPr>
        <p:spPr>
          <a:xfrm>
            <a:off x="811696" y="1200150"/>
            <a:ext cx="7772400" cy="3200400"/>
          </a:xfrm>
        </p:spPr>
        <p:txBody>
          <a:bodyPr/>
          <a:lstStyle/>
          <a:p>
            <a:r>
              <a:rPr lang="en-US" dirty="0"/>
              <a:t>USM3D-ME results show:</a:t>
            </a:r>
          </a:p>
          <a:p>
            <a:pPr lvl="1"/>
            <a:r>
              <a:rPr lang="en-US" dirty="0">
                <a:solidFill>
                  <a:schemeClr val="tx1"/>
                </a:solidFill>
              </a:rPr>
              <a:t>grid convergence on both the mixed-element and tetrahedral family of grids</a:t>
            </a:r>
          </a:p>
          <a:p>
            <a:pPr lvl="1"/>
            <a:r>
              <a:rPr lang="en-US" dirty="0">
                <a:solidFill>
                  <a:schemeClr val="tx1"/>
                </a:solidFill>
              </a:rPr>
              <a:t>mixed-element grids and the tetrahedral grids are in excellent agreement</a:t>
            </a:r>
          </a:p>
          <a:p>
            <a:pPr lvl="1"/>
            <a:r>
              <a:rPr lang="en-US" dirty="0">
                <a:solidFill>
                  <a:schemeClr val="tx1"/>
                </a:solidFill>
              </a:rPr>
              <a:t>grid topology has no effect on accuracy of solution</a:t>
            </a:r>
          </a:p>
          <a:p>
            <a:pPr lvl="1"/>
            <a:r>
              <a:rPr lang="en-US" dirty="0">
                <a:solidFill>
                  <a:schemeClr val="tx1"/>
                </a:solidFill>
              </a:rPr>
              <a:t>PA and HANIM yield identical results</a:t>
            </a:r>
          </a:p>
          <a:p>
            <a:pPr lvl="1"/>
            <a:r>
              <a:rPr lang="en-US" dirty="0">
                <a:solidFill>
                  <a:schemeClr val="tx1"/>
                </a:solidFill>
              </a:rPr>
              <a:t>limiters provided similar overall nearfield pressure distribution</a:t>
            </a:r>
          </a:p>
        </p:txBody>
      </p:sp>
      <p:sp>
        <p:nvSpPr>
          <p:cNvPr id="4" name="Slide Number Placeholder 3"/>
          <p:cNvSpPr>
            <a:spLocks noGrp="1"/>
          </p:cNvSpPr>
          <p:nvPr>
            <p:ph type="sldNum" sz="quarter" idx="12"/>
          </p:nvPr>
        </p:nvSpPr>
        <p:spPr/>
        <p:txBody>
          <a:bodyPr/>
          <a:lstStyle/>
          <a:p>
            <a:pPr>
              <a:defRPr/>
            </a:pPr>
            <a:fld id="{DF317779-8E6C-47D5-BE9C-F5E8CE6A8331}" type="slidenum">
              <a:rPr lang="en-US" smtClean="0"/>
              <a:pPr>
                <a:defRPr/>
              </a:pPr>
              <a:t>17</a:t>
            </a:fld>
            <a:endParaRPr lang="en-US"/>
          </a:p>
        </p:txBody>
      </p:sp>
    </p:spTree>
    <p:extLst>
      <p:ext uri="{BB962C8B-B14F-4D97-AF65-F5344CB8AC3E}">
        <p14:creationId xmlns:p14="http://schemas.microsoft.com/office/powerpoint/2010/main" val="13872550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6E8F6-61CA-A84A-944D-DCD51C489A97}"/>
              </a:ext>
            </a:extLst>
          </p:cNvPr>
          <p:cNvSpPr>
            <a:spLocks noGrp="1"/>
          </p:cNvSpPr>
          <p:nvPr>
            <p:ph type="title"/>
          </p:nvPr>
        </p:nvSpPr>
        <p:spPr/>
        <p:txBody>
          <a:bodyPr/>
          <a:lstStyle/>
          <a:p>
            <a:pPr algn="ctr"/>
            <a:r>
              <a:rPr lang="en-US" dirty="0"/>
              <a:t>Acknowledgement</a:t>
            </a:r>
          </a:p>
        </p:txBody>
      </p:sp>
      <p:sp>
        <p:nvSpPr>
          <p:cNvPr id="3" name="Content Placeholder 2">
            <a:extLst>
              <a:ext uri="{FF2B5EF4-FFF2-40B4-BE49-F238E27FC236}">
                <a16:creationId xmlns:a16="http://schemas.microsoft.com/office/drawing/2014/main" id="{441A47B0-F466-854A-B601-95A82A5AE37B}"/>
              </a:ext>
            </a:extLst>
          </p:cNvPr>
          <p:cNvSpPr>
            <a:spLocks noGrp="1"/>
          </p:cNvSpPr>
          <p:nvPr>
            <p:ph idx="1"/>
          </p:nvPr>
        </p:nvSpPr>
        <p:spPr/>
        <p:txBody>
          <a:bodyPr/>
          <a:lstStyle/>
          <a:p>
            <a:pPr marL="0" indent="0" algn="ctr">
              <a:buNone/>
            </a:pPr>
            <a:endParaRPr lang="en-US" dirty="0"/>
          </a:p>
          <a:p>
            <a:pPr marL="0" indent="0" algn="ctr">
              <a:buNone/>
            </a:pPr>
            <a:r>
              <a:rPr lang="en-US" dirty="0"/>
              <a:t>This work was supported by the National Aeronautics and Space Administration (NASA) Commercial Supersonic Technology (CST) Project</a:t>
            </a:r>
          </a:p>
          <a:p>
            <a:endParaRPr lang="en-US" dirty="0"/>
          </a:p>
        </p:txBody>
      </p:sp>
      <p:sp>
        <p:nvSpPr>
          <p:cNvPr id="4" name="Slide Number Placeholder 3">
            <a:extLst>
              <a:ext uri="{FF2B5EF4-FFF2-40B4-BE49-F238E27FC236}">
                <a16:creationId xmlns:a16="http://schemas.microsoft.com/office/drawing/2014/main" id="{2EE779CD-75D1-9342-9A4E-AC89C9D0E579}"/>
              </a:ext>
            </a:extLst>
          </p:cNvPr>
          <p:cNvSpPr>
            <a:spLocks noGrp="1"/>
          </p:cNvSpPr>
          <p:nvPr>
            <p:ph type="sldNum" sz="quarter" idx="12"/>
          </p:nvPr>
        </p:nvSpPr>
        <p:spPr/>
        <p:txBody>
          <a:bodyPr/>
          <a:lstStyle/>
          <a:p>
            <a:pPr>
              <a:defRPr/>
            </a:pPr>
            <a:fld id="{B586D440-F702-449A-AAC2-9ACFF17038B8}" type="slidenum">
              <a:rPr lang="en-US" smtClean="0"/>
              <a:pPr>
                <a:defRPr/>
              </a:pPr>
              <a:t>18</a:t>
            </a:fld>
            <a:endParaRPr lang="en-US"/>
          </a:p>
        </p:txBody>
      </p:sp>
    </p:spTree>
    <p:extLst>
      <p:ext uri="{BB962C8B-B14F-4D97-AF65-F5344CB8AC3E}">
        <p14:creationId xmlns:p14="http://schemas.microsoft.com/office/powerpoint/2010/main" val="4256671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6EA74-DBD5-0E40-974A-5A8BDD722C83}"/>
              </a:ext>
            </a:extLst>
          </p:cNvPr>
          <p:cNvSpPr>
            <a:spLocks noGrp="1"/>
          </p:cNvSpPr>
          <p:nvPr>
            <p:ph type="title"/>
          </p:nvPr>
        </p:nvSpPr>
        <p:spPr>
          <a:xfrm>
            <a:off x="685800" y="2514600"/>
            <a:ext cx="7772400" cy="514350"/>
          </a:xfrm>
        </p:spPr>
        <p:txBody>
          <a:bodyPr/>
          <a:lstStyle/>
          <a:p>
            <a:pPr algn="ctr"/>
            <a:r>
              <a:rPr lang="en-US" dirty="0"/>
              <a:t>Questions?</a:t>
            </a:r>
          </a:p>
        </p:txBody>
      </p:sp>
      <p:sp>
        <p:nvSpPr>
          <p:cNvPr id="4" name="Slide Number Placeholder 3">
            <a:extLst>
              <a:ext uri="{FF2B5EF4-FFF2-40B4-BE49-F238E27FC236}">
                <a16:creationId xmlns:a16="http://schemas.microsoft.com/office/drawing/2014/main" id="{5CE4AABB-8BBA-6F43-BE31-87ECDC4AE1F6}"/>
              </a:ext>
            </a:extLst>
          </p:cNvPr>
          <p:cNvSpPr>
            <a:spLocks noGrp="1"/>
          </p:cNvSpPr>
          <p:nvPr>
            <p:ph type="sldNum" sz="quarter" idx="12"/>
          </p:nvPr>
        </p:nvSpPr>
        <p:spPr/>
        <p:txBody>
          <a:bodyPr/>
          <a:lstStyle/>
          <a:p>
            <a:pPr>
              <a:defRPr/>
            </a:pPr>
            <a:fld id="{B586D440-F702-449A-AAC2-9ACFF17038B8}" type="slidenum">
              <a:rPr lang="en-US" smtClean="0"/>
              <a:pPr>
                <a:defRPr/>
              </a:pPr>
              <a:t>19</a:t>
            </a:fld>
            <a:endParaRPr lang="en-US"/>
          </a:p>
        </p:txBody>
      </p:sp>
    </p:spTree>
    <p:extLst>
      <p:ext uri="{BB962C8B-B14F-4D97-AF65-F5344CB8AC3E}">
        <p14:creationId xmlns:p14="http://schemas.microsoft.com/office/powerpoint/2010/main" val="573160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BEC9-0AA0-F54C-BC7E-0855B2C90C19}"/>
              </a:ext>
            </a:extLst>
          </p:cNvPr>
          <p:cNvSpPr>
            <a:spLocks noGrp="1"/>
          </p:cNvSpPr>
          <p:nvPr>
            <p:ph type="title"/>
          </p:nvPr>
        </p:nvSpPr>
        <p:spPr/>
        <p:txBody>
          <a:bodyPr/>
          <a:lstStyle/>
          <a:p>
            <a:pPr algn="ctr"/>
            <a:r>
              <a:rPr lang="en-US" sz="2400" b="1"/>
              <a:t>Outline</a:t>
            </a:r>
          </a:p>
        </p:txBody>
      </p:sp>
      <p:sp>
        <p:nvSpPr>
          <p:cNvPr id="3" name="Content Placeholder 2">
            <a:extLst>
              <a:ext uri="{FF2B5EF4-FFF2-40B4-BE49-F238E27FC236}">
                <a16:creationId xmlns:a16="http://schemas.microsoft.com/office/drawing/2014/main" id="{3C315FA4-69B7-7042-B90A-8AF37B05DFB1}"/>
              </a:ext>
            </a:extLst>
          </p:cNvPr>
          <p:cNvSpPr>
            <a:spLocks noGrp="1"/>
          </p:cNvSpPr>
          <p:nvPr>
            <p:ph idx="1"/>
          </p:nvPr>
        </p:nvSpPr>
        <p:spPr/>
        <p:txBody>
          <a:bodyPr/>
          <a:lstStyle/>
          <a:p>
            <a:pPr marL="0" indent="0">
              <a:buNone/>
            </a:pPr>
            <a:endParaRPr lang="en-US" dirty="0"/>
          </a:p>
          <a:p>
            <a:r>
              <a:rPr lang="en-US" dirty="0"/>
              <a:t>Objectives</a:t>
            </a:r>
          </a:p>
          <a:p>
            <a:r>
              <a:rPr lang="en-US" dirty="0"/>
              <a:t>USM3D-Mixed </a:t>
            </a:r>
            <a:r>
              <a:rPr lang="en-US"/>
              <a:t>Element Code</a:t>
            </a:r>
            <a:endParaRPr lang="en-US" dirty="0"/>
          </a:p>
          <a:p>
            <a:r>
              <a:rPr lang="en-US" dirty="0"/>
              <a:t>Workshop Test Cases</a:t>
            </a:r>
          </a:p>
          <a:p>
            <a:r>
              <a:rPr lang="en-US" dirty="0"/>
              <a:t>Numerical Results</a:t>
            </a:r>
          </a:p>
          <a:p>
            <a:r>
              <a:rPr lang="en-US" dirty="0"/>
              <a:t>Concluding Remarks</a:t>
            </a:r>
          </a:p>
        </p:txBody>
      </p:sp>
      <p:sp>
        <p:nvSpPr>
          <p:cNvPr id="4" name="Slide Number Placeholder 3">
            <a:extLst>
              <a:ext uri="{FF2B5EF4-FFF2-40B4-BE49-F238E27FC236}">
                <a16:creationId xmlns:a16="http://schemas.microsoft.com/office/drawing/2014/main" id="{D6E4EF05-608F-3A4B-B350-D58AB7F571FB}"/>
              </a:ext>
            </a:extLst>
          </p:cNvPr>
          <p:cNvSpPr>
            <a:spLocks noGrp="1"/>
          </p:cNvSpPr>
          <p:nvPr>
            <p:ph type="sldNum" sz="quarter" idx="12"/>
          </p:nvPr>
        </p:nvSpPr>
        <p:spPr/>
        <p:txBody>
          <a:bodyPr/>
          <a:lstStyle/>
          <a:p>
            <a:pPr>
              <a:defRPr/>
            </a:pPr>
            <a:fld id="{B586D440-F702-449A-AAC2-9ACFF17038B8}" type="slidenum">
              <a:rPr lang="en-US" smtClean="0"/>
              <a:pPr>
                <a:defRPr/>
              </a:pPr>
              <a:t>2</a:t>
            </a:fld>
            <a:endParaRPr lang="en-US" dirty="0"/>
          </a:p>
        </p:txBody>
      </p:sp>
    </p:spTree>
    <p:extLst>
      <p:ext uri="{BB962C8B-B14F-4D97-AF65-F5344CB8AC3E}">
        <p14:creationId xmlns:p14="http://schemas.microsoft.com/office/powerpoint/2010/main" val="2207855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7204D-8256-484B-BE82-A2ABA18A2E74}"/>
              </a:ext>
            </a:extLst>
          </p:cNvPr>
          <p:cNvSpPr>
            <a:spLocks noGrp="1"/>
          </p:cNvSpPr>
          <p:nvPr>
            <p:ph type="title"/>
          </p:nvPr>
        </p:nvSpPr>
        <p:spPr/>
        <p:txBody>
          <a:bodyPr/>
          <a:lstStyle/>
          <a:p>
            <a:pPr algn="ctr"/>
            <a:r>
              <a:rPr lang="en-US" dirty="0"/>
              <a:t>Objectives</a:t>
            </a:r>
          </a:p>
        </p:txBody>
      </p:sp>
      <p:sp>
        <p:nvSpPr>
          <p:cNvPr id="3" name="Content Placeholder 2">
            <a:extLst>
              <a:ext uri="{FF2B5EF4-FFF2-40B4-BE49-F238E27FC236}">
                <a16:creationId xmlns:a16="http://schemas.microsoft.com/office/drawing/2014/main" id="{AB3A99B6-6F66-1D41-9934-CA7E78A5F45C}"/>
              </a:ext>
            </a:extLst>
          </p:cNvPr>
          <p:cNvSpPr>
            <a:spLocks noGrp="1"/>
          </p:cNvSpPr>
          <p:nvPr>
            <p:ph idx="1"/>
          </p:nvPr>
        </p:nvSpPr>
        <p:spPr/>
        <p:txBody>
          <a:bodyPr/>
          <a:lstStyle/>
          <a:p>
            <a:endParaRPr lang="en-US" dirty="0"/>
          </a:p>
          <a:p>
            <a:r>
              <a:rPr lang="en-US" dirty="0"/>
              <a:t>Summarize USM3D-Mixed Element (USM3D-ME) contributions to the 3</a:t>
            </a:r>
            <a:r>
              <a:rPr lang="en-US" baseline="30000" dirty="0"/>
              <a:t>rd</a:t>
            </a:r>
            <a:r>
              <a:rPr lang="en-US" dirty="0"/>
              <a:t> AIAA Sonic Boom Prediction Workshop (SBPW-3)</a:t>
            </a:r>
          </a:p>
          <a:p>
            <a:r>
              <a:rPr lang="en-US" dirty="0"/>
              <a:t>Compare USM3D-ME results from two different nonlinear iteration methods</a:t>
            </a:r>
          </a:p>
        </p:txBody>
      </p:sp>
      <p:sp>
        <p:nvSpPr>
          <p:cNvPr id="4" name="Slide Number Placeholder 3">
            <a:extLst>
              <a:ext uri="{FF2B5EF4-FFF2-40B4-BE49-F238E27FC236}">
                <a16:creationId xmlns:a16="http://schemas.microsoft.com/office/drawing/2014/main" id="{8E8CC380-6754-654A-8C04-0C45F091341F}"/>
              </a:ext>
            </a:extLst>
          </p:cNvPr>
          <p:cNvSpPr>
            <a:spLocks noGrp="1"/>
          </p:cNvSpPr>
          <p:nvPr>
            <p:ph type="sldNum" sz="quarter" idx="12"/>
          </p:nvPr>
        </p:nvSpPr>
        <p:spPr/>
        <p:txBody>
          <a:bodyPr/>
          <a:lstStyle/>
          <a:p>
            <a:pPr>
              <a:defRPr/>
            </a:pPr>
            <a:fld id="{B586D440-F702-449A-AAC2-9ACFF17038B8}" type="slidenum">
              <a:rPr lang="en-US" smtClean="0"/>
              <a:pPr>
                <a:defRPr/>
              </a:pPr>
              <a:t>3</a:t>
            </a:fld>
            <a:endParaRPr lang="en-US"/>
          </a:p>
        </p:txBody>
      </p:sp>
    </p:spTree>
    <p:extLst>
      <p:ext uri="{BB962C8B-B14F-4D97-AF65-F5344CB8AC3E}">
        <p14:creationId xmlns:p14="http://schemas.microsoft.com/office/powerpoint/2010/main" val="3671662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9490F-B5A9-4B4C-A439-6BBC72C94B43}"/>
              </a:ext>
            </a:extLst>
          </p:cNvPr>
          <p:cNvSpPr>
            <a:spLocks noGrp="1"/>
          </p:cNvSpPr>
          <p:nvPr>
            <p:ph type="title"/>
          </p:nvPr>
        </p:nvSpPr>
        <p:spPr/>
        <p:txBody>
          <a:bodyPr/>
          <a:lstStyle/>
          <a:p>
            <a:pPr algn="ctr"/>
            <a:r>
              <a:rPr lang="en-US" dirty="0">
                <a:ea typeface="ＭＳ Ｐゴシック" charset="0"/>
                <a:cs typeface="Helvetica" charset="0"/>
              </a:rPr>
              <a:t>USM3D-Mixed Element (USM3D-ME) Code </a:t>
            </a:r>
            <a:endParaRPr lang="en-US" dirty="0"/>
          </a:p>
        </p:txBody>
      </p:sp>
      <p:sp>
        <p:nvSpPr>
          <p:cNvPr id="4" name="Slide Number Placeholder 3">
            <a:extLst>
              <a:ext uri="{FF2B5EF4-FFF2-40B4-BE49-F238E27FC236}">
                <a16:creationId xmlns:a16="http://schemas.microsoft.com/office/drawing/2014/main" id="{90BFA6F9-13F8-2B48-8EE9-5ABE0DFF2461}"/>
              </a:ext>
            </a:extLst>
          </p:cNvPr>
          <p:cNvSpPr>
            <a:spLocks noGrp="1"/>
          </p:cNvSpPr>
          <p:nvPr>
            <p:ph type="sldNum" sz="quarter" idx="12"/>
          </p:nvPr>
        </p:nvSpPr>
        <p:spPr/>
        <p:txBody>
          <a:bodyPr/>
          <a:lstStyle/>
          <a:p>
            <a:pPr>
              <a:defRPr/>
            </a:pPr>
            <a:fld id="{B586D440-F702-449A-AAC2-9ACFF17038B8}" type="slidenum">
              <a:rPr lang="en-US" smtClean="0"/>
              <a:pPr>
                <a:defRPr/>
              </a:pPr>
              <a:t>4</a:t>
            </a:fld>
            <a:endParaRPr lang="en-US"/>
          </a:p>
        </p:txBody>
      </p:sp>
      <p:sp>
        <p:nvSpPr>
          <p:cNvPr id="5" name="Rectangle 3">
            <a:extLst>
              <a:ext uri="{FF2B5EF4-FFF2-40B4-BE49-F238E27FC236}">
                <a16:creationId xmlns:a16="http://schemas.microsoft.com/office/drawing/2014/main" id="{C8146ADA-D71A-B94B-ABC8-85B3ED627BF8}"/>
              </a:ext>
            </a:extLst>
          </p:cNvPr>
          <p:cNvSpPr>
            <a:spLocks noGrp="1" noChangeArrowheads="1"/>
          </p:cNvSpPr>
          <p:nvPr>
            <p:ph idx="1"/>
          </p:nvPr>
        </p:nvSpPr>
        <p:spPr>
          <a:xfrm>
            <a:off x="685800" y="1219200"/>
            <a:ext cx="7772400" cy="3714750"/>
          </a:xfrm>
          <a:noFill/>
        </p:spPr>
        <p:txBody>
          <a:bodyPr vert="horz" wrap="square" lIns="67851" tIns="33332" rIns="67851" bIns="33332" numCol="1" anchor="t" anchorCtr="0" compatLnSpc="1">
            <a:prstTxWarp prst="textNoShape">
              <a:avLst/>
            </a:prstTxWarp>
            <a:normAutofit fontScale="32500" lnSpcReduction="20000"/>
          </a:bodyPr>
          <a:lstStyle/>
          <a:p>
            <a:pPr>
              <a:lnSpc>
                <a:spcPct val="90000"/>
              </a:lnSpc>
              <a:spcBef>
                <a:spcPct val="40000"/>
              </a:spcBef>
            </a:pPr>
            <a:r>
              <a:rPr lang="en-US" sz="4900" dirty="0">
                <a:latin typeface="Helvetica" charset="0"/>
                <a:ea typeface="ＭＳ Ｐゴシック" charset="0"/>
              </a:rPr>
              <a:t>System of nonlinear </a:t>
            </a:r>
            <a:r>
              <a:rPr lang="en-US" sz="4900" dirty="0">
                <a:latin typeface="Helvetica" charset="0"/>
                <a:cs typeface="Helvetica" charset="0"/>
              </a:rPr>
              <a:t>equations, R(Q) = 0</a:t>
            </a:r>
            <a:endParaRPr lang="en-US" sz="4900" b="1" dirty="0">
              <a:latin typeface="Helvetica" charset="0"/>
              <a:ea typeface="ＭＳ Ｐゴシック" charset="0"/>
            </a:endParaRPr>
          </a:p>
          <a:p>
            <a:pPr>
              <a:lnSpc>
                <a:spcPct val="90000"/>
              </a:lnSpc>
              <a:spcBef>
                <a:spcPct val="40000"/>
              </a:spcBef>
            </a:pPr>
            <a:r>
              <a:rPr lang="en-US" sz="4900" dirty="0">
                <a:latin typeface="Helvetica" charset="0"/>
                <a:ea typeface="ＭＳ Ｐゴシック" charset="0"/>
              </a:rPr>
              <a:t>Two different methods to solve for nonlinear iterations</a:t>
            </a:r>
          </a:p>
          <a:p>
            <a:pPr marL="0" lvl="1" indent="0">
              <a:lnSpc>
                <a:spcPct val="90000"/>
              </a:lnSpc>
              <a:spcBef>
                <a:spcPct val="40000"/>
              </a:spcBef>
              <a:buNone/>
            </a:pPr>
            <a:endParaRPr lang="en-US" sz="4900" b="1" dirty="0">
              <a:solidFill>
                <a:schemeClr val="tx1"/>
              </a:solidFill>
              <a:latin typeface="Helvetica" charset="0"/>
              <a:ea typeface="ＭＳ Ｐゴシック" charset="0"/>
              <a:cs typeface="Helvetica" charset="0"/>
            </a:endParaRPr>
          </a:p>
          <a:p>
            <a:pPr lvl="1">
              <a:lnSpc>
                <a:spcPct val="90000"/>
              </a:lnSpc>
              <a:spcBef>
                <a:spcPct val="40000"/>
              </a:spcBef>
            </a:pPr>
            <a:r>
              <a:rPr lang="en-US" sz="4900" b="1" dirty="0">
                <a:solidFill>
                  <a:srgbClr val="0070C0"/>
                </a:solidFill>
                <a:latin typeface="Helvetica" charset="0"/>
                <a:ea typeface="ＭＳ Ｐゴシック" charset="0"/>
                <a:cs typeface="Helvetica" charset="0"/>
              </a:rPr>
              <a:t>Preconditioner-Alone (PA) Method</a:t>
            </a:r>
          </a:p>
          <a:p>
            <a:pPr lvl="2">
              <a:lnSpc>
                <a:spcPct val="90000"/>
              </a:lnSpc>
              <a:spcBef>
                <a:spcPct val="40000"/>
              </a:spcBef>
            </a:pPr>
            <a:r>
              <a:rPr lang="en-US" sz="4900" dirty="0">
                <a:latin typeface="Helvetica" charset="0"/>
                <a:ea typeface="ＭＳ Ｐゴシック" charset="0"/>
                <a:cs typeface="Helvetica" charset="0"/>
              </a:rPr>
              <a:t>baseline technology with improved discretization and preconditioner</a:t>
            </a:r>
          </a:p>
          <a:p>
            <a:pPr lvl="2">
              <a:lnSpc>
                <a:spcPct val="90000"/>
              </a:lnSpc>
              <a:spcBef>
                <a:spcPct val="40000"/>
              </a:spcBef>
            </a:pPr>
            <a:endParaRPr lang="en-US" sz="4900" b="1" dirty="0">
              <a:latin typeface="Helvetica" charset="0"/>
              <a:cs typeface="Helvetica" charset="0"/>
            </a:endParaRPr>
          </a:p>
          <a:p>
            <a:pPr lvl="1">
              <a:lnSpc>
                <a:spcPct val="90000"/>
              </a:lnSpc>
              <a:spcBef>
                <a:spcPct val="40000"/>
              </a:spcBef>
            </a:pPr>
            <a:r>
              <a:rPr lang="en-US" sz="4900" b="1" dirty="0">
                <a:solidFill>
                  <a:srgbClr val="0070C0"/>
                </a:solidFill>
                <a:latin typeface="Helvetica" charset="0"/>
                <a:ea typeface="ＭＳ Ｐゴシック" charset="0"/>
                <a:cs typeface="Helvetica" charset="0"/>
              </a:rPr>
              <a:t>Hierarchical Adaptive Nonlinear Iteration</a:t>
            </a:r>
            <a:r>
              <a:rPr lang="en-US" sz="4900" dirty="0">
                <a:solidFill>
                  <a:srgbClr val="0070C0"/>
                </a:solidFill>
                <a:latin typeface="Helvetica" charset="0"/>
                <a:ea typeface="ＭＳ Ｐゴシック" charset="0"/>
                <a:cs typeface="Helvetica" charset="0"/>
              </a:rPr>
              <a:t> </a:t>
            </a:r>
            <a:r>
              <a:rPr lang="en-US" sz="4900" b="1" dirty="0">
                <a:solidFill>
                  <a:srgbClr val="0070C0"/>
                </a:solidFill>
                <a:latin typeface="Helvetica" charset="0"/>
                <a:ea typeface="ＭＳ Ｐゴシック" charset="0"/>
                <a:cs typeface="Helvetica" charset="0"/>
              </a:rPr>
              <a:t>Method (</a:t>
            </a:r>
            <a:r>
              <a:rPr lang="en-US" sz="4900" b="1" dirty="0">
                <a:solidFill>
                  <a:srgbClr val="0070C0"/>
                </a:solidFill>
                <a:latin typeface="Helvetica" charset="0"/>
                <a:cs typeface="Helvetica" charset="0"/>
              </a:rPr>
              <a:t>HANIM)</a:t>
            </a:r>
          </a:p>
          <a:p>
            <a:pPr lvl="2">
              <a:lnSpc>
                <a:spcPct val="90000"/>
              </a:lnSpc>
              <a:spcBef>
                <a:spcPct val="40000"/>
              </a:spcBef>
            </a:pPr>
            <a:r>
              <a:rPr lang="en-US" sz="4900" dirty="0">
                <a:latin typeface="Helvetica" charset="0"/>
                <a:ea typeface="ＭＳ Ｐゴシック" charset="0"/>
              </a:rPr>
              <a:t>significant improvements over PA in robustness and iterative convergence </a:t>
            </a:r>
          </a:p>
          <a:p>
            <a:pPr lvl="2">
              <a:lnSpc>
                <a:spcPct val="90000"/>
              </a:lnSpc>
              <a:spcBef>
                <a:spcPct val="40000"/>
              </a:spcBef>
            </a:pPr>
            <a:r>
              <a:rPr lang="en-US" sz="4900" dirty="0">
                <a:latin typeface="Helvetica" charset="0"/>
                <a:cs typeface="Helvetica" charset="0"/>
              </a:rPr>
              <a:t>enhanced solver for the system of nonlinear equations </a:t>
            </a:r>
            <a:endParaRPr lang="en-US" sz="4900" dirty="0">
              <a:latin typeface="Helvetica" charset="0"/>
              <a:ea typeface="ＭＳ Ｐゴシック" charset="0"/>
            </a:endParaRPr>
          </a:p>
          <a:p>
            <a:pPr lvl="2">
              <a:lnSpc>
                <a:spcPct val="90000"/>
              </a:lnSpc>
              <a:spcBef>
                <a:spcPct val="40000"/>
              </a:spcBef>
            </a:pPr>
            <a:r>
              <a:rPr lang="en-US" sz="4900" dirty="0">
                <a:latin typeface="Helvetica" charset="0"/>
                <a:ea typeface="ＭＳ Ｐゴシック" charset="0"/>
              </a:rPr>
              <a:t>provides two additional hierarchies around the preconditioner of PA</a:t>
            </a:r>
          </a:p>
          <a:p>
            <a:pPr lvl="2">
              <a:lnSpc>
                <a:spcPct val="90000"/>
              </a:lnSpc>
              <a:spcBef>
                <a:spcPct val="40000"/>
              </a:spcBef>
            </a:pPr>
            <a:r>
              <a:rPr lang="en-US" sz="4900" dirty="0">
                <a:latin typeface="Helvetica" charset="0"/>
                <a:ea typeface="ＭＳ Ｐゴシック" charset="0"/>
              </a:rPr>
              <a:t>CFL adaptation used as a comprehensive tool </a:t>
            </a:r>
          </a:p>
          <a:p>
            <a:pPr lvl="1">
              <a:lnSpc>
                <a:spcPct val="90000"/>
              </a:lnSpc>
              <a:spcBef>
                <a:spcPct val="40000"/>
              </a:spcBef>
              <a:buFont typeface="Wingdings" charset="2"/>
              <a:buChar char="Ø"/>
            </a:pPr>
            <a:endParaRPr lang="en-US" sz="4900" dirty="0">
              <a:latin typeface="Helvetica" charset="0"/>
              <a:ea typeface="ＭＳ Ｐゴシック" charset="0"/>
            </a:endParaRPr>
          </a:p>
          <a:p>
            <a:pPr lvl="1">
              <a:lnSpc>
                <a:spcPct val="90000"/>
              </a:lnSpc>
              <a:spcBef>
                <a:spcPct val="40000"/>
              </a:spcBef>
            </a:pPr>
            <a:endParaRPr lang="en-US" sz="1050" b="1" dirty="0">
              <a:latin typeface="Helvetica" charset="0"/>
              <a:cs typeface="Helvetica" charset="0"/>
            </a:endParaRPr>
          </a:p>
        </p:txBody>
      </p:sp>
    </p:spTree>
    <p:extLst>
      <p:ext uri="{BB962C8B-B14F-4D97-AF65-F5344CB8AC3E}">
        <p14:creationId xmlns:p14="http://schemas.microsoft.com/office/powerpoint/2010/main" val="1233590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body" sz="half" idx="1"/>
          </p:nvPr>
        </p:nvSpPr>
        <p:spPr>
          <a:xfrm>
            <a:off x="457208" y="1276350"/>
            <a:ext cx="4306598" cy="2079772"/>
          </a:xfrm>
          <a:noFill/>
        </p:spPr>
        <p:txBody>
          <a:bodyPr vert="horz" wrap="square" lIns="67851" tIns="33332" rIns="67851" bIns="33332" numCol="1" anchor="t" anchorCtr="0" compatLnSpc="1">
            <a:prstTxWarp prst="textNoShape">
              <a:avLst/>
            </a:prstTxWarp>
            <a:normAutofit lnSpcReduction="10000"/>
          </a:bodyPr>
          <a:lstStyle/>
          <a:p>
            <a:pPr>
              <a:lnSpc>
                <a:spcPct val="90000"/>
              </a:lnSpc>
              <a:spcBef>
                <a:spcPct val="40000"/>
              </a:spcBef>
            </a:pPr>
            <a:r>
              <a:rPr lang="en-US" sz="1600" b="1" dirty="0">
                <a:latin typeface="Helvetica" charset="0"/>
                <a:ea typeface="ＭＳ Ｐゴシック" charset="0"/>
              </a:rPr>
              <a:t>Baseline technology with improved discretization and preconditioner</a:t>
            </a:r>
          </a:p>
          <a:p>
            <a:pPr lvl="1">
              <a:lnSpc>
                <a:spcPct val="90000"/>
              </a:lnSpc>
              <a:spcBef>
                <a:spcPct val="40000"/>
              </a:spcBef>
            </a:pPr>
            <a:r>
              <a:rPr lang="en-US" sz="1600" dirty="0">
                <a:latin typeface="Helvetica" charset="0"/>
                <a:cs typeface="Helvetica" charset="0"/>
              </a:rPr>
              <a:t>first-order FDS scheme for mean flow approximate Jacobian </a:t>
            </a:r>
          </a:p>
          <a:p>
            <a:pPr lvl="1">
              <a:lnSpc>
                <a:spcPct val="90000"/>
              </a:lnSpc>
              <a:spcBef>
                <a:spcPct val="40000"/>
              </a:spcBef>
            </a:pPr>
            <a:r>
              <a:rPr lang="en-US" sz="1600" dirty="0">
                <a:latin typeface="Helvetica" charset="0"/>
                <a:cs typeface="Helvetica" charset="0"/>
              </a:rPr>
              <a:t>point- or line-implicit scheme for solving preconditioner equations</a:t>
            </a:r>
          </a:p>
          <a:p>
            <a:pPr lvl="1">
              <a:lnSpc>
                <a:spcPct val="90000"/>
              </a:lnSpc>
              <a:spcBef>
                <a:spcPct val="40000"/>
              </a:spcBef>
            </a:pPr>
            <a:r>
              <a:rPr lang="en-US" sz="1600" dirty="0">
                <a:latin typeface="Helvetica" charset="0"/>
                <a:cs typeface="Helvetica" charset="0"/>
              </a:rPr>
              <a:t>residual reduction targets for preconditioner </a:t>
            </a:r>
          </a:p>
        </p:txBody>
      </p:sp>
      <p:sp>
        <p:nvSpPr>
          <p:cNvPr id="20483" name="Rectangle 2"/>
          <p:cNvSpPr>
            <a:spLocks noGrp="1" noChangeArrowheads="1"/>
          </p:cNvSpPr>
          <p:nvPr>
            <p:ph type="title"/>
          </p:nvPr>
        </p:nvSpPr>
        <p:spPr>
          <a:xfrm>
            <a:off x="1757138" y="295445"/>
            <a:ext cx="6013334" cy="857250"/>
          </a:xfrm>
          <a:noFill/>
        </p:spPr>
        <p:txBody>
          <a:bodyPr vert="horz" wrap="square" lIns="67851" tIns="33332" rIns="67851" bIns="33332" numCol="1" anchor="ctr" anchorCtr="0" compatLnSpc="1">
            <a:prstTxWarp prst="textNoShape">
              <a:avLst/>
            </a:prstTxWarp>
            <a:noAutofit/>
          </a:bodyPr>
          <a:lstStyle/>
          <a:p>
            <a:pPr algn="ctr"/>
            <a:r>
              <a:rPr lang="en-US" dirty="0">
                <a:ea typeface="ＭＳ Ｐゴシック" charset="0"/>
              </a:rPr>
              <a:t>Preconditioner-Alone (PA) Method</a:t>
            </a:r>
          </a:p>
        </p:txBody>
      </p:sp>
      <p:grpSp>
        <p:nvGrpSpPr>
          <p:cNvPr id="7" name="Group 6"/>
          <p:cNvGrpSpPr/>
          <p:nvPr/>
        </p:nvGrpSpPr>
        <p:grpSpPr>
          <a:xfrm>
            <a:off x="5257799" y="1200150"/>
            <a:ext cx="2341641" cy="3129602"/>
            <a:chOff x="5598479" y="1588878"/>
            <a:chExt cx="3122188" cy="4172802"/>
          </a:xfrm>
        </p:grpSpPr>
        <p:grpSp>
          <p:nvGrpSpPr>
            <p:cNvPr id="8" name="Group 7"/>
            <p:cNvGrpSpPr/>
            <p:nvPr/>
          </p:nvGrpSpPr>
          <p:grpSpPr>
            <a:xfrm>
              <a:off x="5623266" y="2142024"/>
              <a:ext cx="3097401" cy="3619656"/>
              <a:chOff x="5623266" y="1330584"/>
              <a:chExt cx="3097401" cy="3619656"/>
            </a:xfrm>
          </p:grpSpPr>
          <p:grpSp>
            <p:nvGrpSpPr>
              <p:cNvPr id="10" name="Group 9"/>
              <p:cNvGrpSpPr/>
              <p:nvPr/>
            </p:nvGrpSpPr>
            <p:grpSpPr>
              <a:xfrm>
                <a:off x="6159500" y="1693333"/>
                <a:ext cx="2561167" cy="980723"/>
                <a:chOff x="6159500" y="1693333"/>
                <a:chExt cx="2561167" cy="980723"/>
              </a:xfrm>
            </p:grpSpPr>
            <p:sp>
              <p:nvSpPr>
                <p:cNvPr id="25" name="Rounded Rectangle 24"/>
                <p:cNvSpPr/>
                <p:nvPr/>
              </p:nvSpPr>
              <p:spPr>
                <a:xfrm>
                  <a:off x="6159500" y="1693333"/>
                  <a:ext cx="2561167" cy="980723"/>
                </a:xfrm>
                <a:prstGeom prst="round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6" name="TextBox 25"/>
                <p:cNvSpPr txBox="1"/>
                <p:nvPr/>
              </p:nvSpPr>
              <p:spPr>
                <a:xfrm>
                  <a:off x="6270151" y="1841500"/>
                  <a:ext cx="2362186" cy="677108"/>
                </a:xfrm>
                <a:prstGeom prst="rect">
                  <a:avLst/>
                </a:prstGeom>
                <a:noFill/>
              </p:spPr>
              <p:txBody>
                <a:bodyPr wrap="none" rtlCol="0">
                  <a:spAutoFit/>
                </a:bodyPr>
                <a:lstStyle/>
                <a:p>
                  <a:pPr algn="ctr"/>
                  <a:r>
                    <a:rPr lang="en-US" sz="1350" b="1" dirty="0">
                      <a:latin typeface="Helvetica"/>
                    </a:rPr>
                    <a:t>nonlinear residuals</a:t>
                  </a:r>
                </a:p>
                <a:p>
                  <a:pPr algn="ctr"/>
                  <a:r>
                    <a:rPr lang="en-US" sz="1350" b="1" dirty="0">
                      <a:latin typeface="Helvetica"/>
                    </a:rPr>
                    <a:t> pseudo time step</a:t>
                  </a:r>
                </a:p>
              </p:txBody>
            </p:sp>
          </p:grpSp>
          <p:grpSp>
            <p:nvGrpSpPr>
              <p:cNvPr id="11" name="Group 10"/>
              <p:cNvGrpSpPr/>
              <p:nvPr/>
            </p:nvGrpSpPr>
            <p:grpSpPr>
              <a:xfrm>
                <a:off x="6237116" y="3182059"/>
                <a:ext cx="2411262" cy="634997"/>
                <a:chOff x="6237116" y="3182059"/>
                <a:chExt cx="2411262" cy="634997"/>
              </a:xfrm>
            </p:grpSpPr>
            <p:sp>
              <p:nvSpPr>
                <p:cNvPr id="23" name="Rectangle 22"/>
                <p:cNvSpPr/>
                <p:nvPr/>
              </p:nvSpPr>
              <p:spPr>
                <a:xfrm>
                  <a:off x="6237116" y="3182059"/>
                  <a:ext cx="2411262" cy="634997"/>
                </a:xfrm>
                <a:prstGeom prst="rect">
                  <a:avLst/>
                </a:prstGeom>
                <a:solidFill>
                  <a:srgbClr val="C2D9FA"/>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4" name="TextBox 23"/>
                <p:cNvSpPr txBox="1"/>
                <p:nvPr/>
              </p:nvSpPr>
              <p:spPr>
                <a:xfrm>
                  <a:off x="6505312" y="3309058"/>
                  <a:ext cx="1874871" cy="400109"/>
                </a:xfrm>
                <a:prstGeom prst="rect">
                  <a:avLst/>
                </a:prstGeom>
                <a:noFill/>
              </p:spPr>
              <p:txBody>
                <a:bodyPr wrap="none" rtlCol="0">
                  <a:spAutoFit/>
                </a:bodyPr>
                <a:lstStyle/>
                <a:p>
                  <a:pPr algn="ctr"/>
                  <a:r>
                    <a:rPr lang="en-US" sz="1350" b="1">
                      <a:latin typeface="Helvetica"/>
                    </a:rPr>
                    <a:t>Preconditioner</a:t>
                  </a:r>
                </a:p>
              </p:txBody>
            </p:sp>
          </p:grpSp>
          <p:cxnSp>
            <p:nvCxnSpPr>
              <p:cNvPr id="12" name="Straight Arrow Connector 11"/>
              <p:cNvCxnSpPr>
                <a:stCxn id="25" idx="2"/>
                <a:endCxn id="23" idx="0"/>
              </p:cNvCxnSpPr>
              <p:nvPr/>
            </p:nvCxnSpPr>
            <p:spPr>
              <a:xfrm>
                <a:off x="7440084" y="2674056"/>
                <a:ext cx="2663" cy="508003"/>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7444308" y="3807240"/>
                <a:ext cx="2663" cy="508003"/>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16" name="Group 15"/>
              <p:cNvGrpSpPr/>
              <p:nvPr/>
            </p:nvGrpSpPr>
            <p:grpSpPr>
              <a:xfrm>
                <a:off x="6241340" y="4315243"/>
                <a:ext cx="2411262" cy="634997"/>
                <a:chOff x="6241340" y="4315243"/>
                <a:chExt cx="2411262" cy="634997"/>
              </a:xfrm>
            </p:grpSpPr>
            <p:sp>
              <p:nvSpPr>
                <p:cNvPr id="21" name="Rectangle 20"/>
                <p:cNvSpPr/>
                <p:nvPr/>
              </p:nvSpPr>
              <p:spPr>
                <a:xfrm>
                  <a:off x="6241340" y="4315243"/>
                  <a:ext cx="2411262" cy="634997"/>
                </a:xfrm>
                <a:prstGeom prst="rect">
                  <a:avLst/>
                </a:prstGeom>
                <a:solidFill>
                  <a:srgbClr val="C2D9FA"/>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2" name="TextBox 21"/>
                <p:cNvSpPr txBox="1"/>
                <p:nvPr/>
              </p:nvSpPr>
              <p:spPr>
                <a:xfrm>
                  <a:off x="6381296" y="4435186"/>
                  <a:ext cx="2131354" cy="400109"/>
                </a:xfrm>
                <a:prstGeom prst="rect">
                  <a:avLst/>
                </a:prstGeom>
                <a:noFill/>
              </p:spPr>
              <p:txBody>
                <a:bodyPr wrap="none" rtlCol="0">
                  <a:spAutoFit/>
                </a:bodyPr>
                <a:lstStyle/>
                <a:p>
                  <a:pPr algn="ctr"/>
                  <a:r>
                    <a:rPr lang="en-US" sz="1350" b="1" dirty="0">
                      <a:latin typeface="Helvetica"/>
                    </a:rPr>
                    <a:t>Nonlinear update</a:t>
                  </a:r>
                </a:p>
              </p:txBody>
            </p:sp>
          </p:grpSp>
          <p:cxnSp>
            <p:nvCxnSpPr>
              <p:cNvPr id="17" name="Straight Arrow Connector 16"/>
              <p:cNvCxnSpPr/>
              <p:nvPr/>
            </p:nvCxnSpPr>
            <p:spPr>
              <a:xfrm>
                <a:off x="7437252" y="1330584"/>
                <a:ext cx="2663" cy="365760"/>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5630322" y="1330584"/>
                <a:ext cx="1828800"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630322" y="1330584"/>
                <a:ext cx="0" cy="3290805"/>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623266" y="4621389"/>
                <a:ext cx="603504" cy="11353"/>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9" name="TextBox 8"/>
            <p:cNvSpPr txBox="1"/>
            <p:nvPr/>
          </p:nvSpPr>
          <p:spPr>
            <a:xfrm>
              <a:off x="5598479" y="1588878"/>
              <a:ext cx="2101798" cy="338555"/>
            </a:xfrm>
            <a:prstGeom prst="rect">
              <a:avLst/>
            </a:prstGeom>
            <a:noFill/>
          </p:spPr>
          <p:txBody>
            <a:bodyPr wrap="square" rtlCol="0">
              <a:spAutoFit/>
            </a:bodyPr>
            <a:lstStyle/>
            <a:p>
              <a:r>
                <a:rPr lang="en-US" sz="1050" b="1" dirty="0">
                  <a:latin typeface="Helvetica"/>
                  <a:cs typeface="Helvetica"/>
                </a:rPr>
                <a:t>Nonlinear iteration</a:t>
              </a:r>
            </a:p>
          </p:txBody>
        </p:sp>
      </p:grpSp>
      <p:sp>
        <p:nvSpPr>
          <p:cNvPr id="2" name="TextBox 1"/>
          <p:cNvSpPr txBox="1"/>
          <p:nvPr/>
        </p:nvSpPr>
        <p:spPr>
          <a:xfrm>
            <a:off x="5943600" y="4552950"/>
            <a:ext cx="1473288" cy="338554"/>
          </a:xfrm>
          <a:prstGeom prst="rect">
            <a:avLst/>
          </a:prstGeom>
          <a:solidFill>
            <a:srgbClr val="FFFF00"/>
          </a:solidFill>
        </p:spPr>
        <p:txBody>
          <a:bodyPr wrap="none" rtlCol="0">
            <a:spAutoFit/>
          </a:bodyPr>
          <a:lstStyle/>
          <a:p>
            <a:r>
              <a:rPr lang="en-US" sz="1600" b="1" dirty="0">
                <a:latin typeface="Helvetica"/>
                <a:cs typeface="Helvetica"/>
              </a:rPr>
              <a:t>PA Flowchart</a:t>
            </a:r>
          </a:p>
        </p:txBody>
      </p:sp>
      <p:grpSp>
        <p:nvGrpSpPr>
          <p:cNvPr id="27" name="Group 26"/>
          <p:cNvGrpSpPr/>
          <p:nvPr/>
        </p:nvGrpSpPr>
        <p:grpSpPr>
          <a:xfrm>
            <a:off x="990600" y="3398946"/>
            <a:ext cx="4267200" cy="925403"/>
            <a:chOff x="1028983" y="4174571"/>
            <a:chExt cx="5689600" cy="1233870"/>
          </a:xfrm>
        </p:grpSpPr>
        <p:graphicFrame>
          <p:nvGraphicFramePr>
            <p:cNvPr id="28" name="Object 27"/>
            <p:cNvGraphicFramePr>
              <a:graphicFrameLocks noChangeAspect="1"/>
            </p:cNvGraphicFramePr>
            <p:nvPr/>
          </p:nvGraphicFramePr>
          <p:xfrm>
            <a:off x="1028983" y="4257074"/>
            <a:ext cx="2654300" cy="622300"/>
          </p:xfrm>
          <a:graphic>
            <a:graphicData uri="http://schemas.openxmlformats.org/presentationml/2006/ole">
              <mc:AlternateContent xmlns:mc="http://schemas.openxmlformats.org/markup-compatibility/2006">
                <mc:Choice xmlns:v="urn:schemas-microsoft-com:vml" Requires="v">
                  <p:oleObj spid="_x0000_s9263" name="Equation" r:id="rId4" imgW="2654300" imgH="622300" progId="Equation.3">
                    <p:embed/>
                  </p:oleObj>
                </mc:Choice>
                <mc:Fallback>
                  <p:oleObj name="Equation" r:id="rId4" imgW="2654300" imgH="622300" progId="Equation.3">
                    <p:embed/>
                    <p:pic>
                      <p:nvPicPr>
                        <p:cNvPr id="28" name="Object 27"/>
                        <p:cNvPicPr/>
                        <p:nvPr/>
                      </p:nvPicPr>
                      <p:blipFill>
                        <a:blip r:embed="rId5"/>
                        <a:stretch>
                          <a:fillRect/>
                        </a:stretch>
                      </p:blipFill>
                      <p:spPr>
                        <a:xfrm>
                          <a:off x="1028983" y="4257074"/>
                          <a:ext cx="2654300" cy="622300"/>
                        </a:xfrm>
                        <a:prstGeom prst="rect">
                          <a:avLst/>
                        </a:prstGeom>
                      </p:spPr>
                    </p:pic>
                  </p:oleObj>
                </mc:Fallback>
              </mc:AlternateContent>
            </a:graphicData>
          </a:graphic>
        </p:graphicFrame>
        <p:graphicFrame>
          <p:nvGraphicFramePr>
            <p:cNvPr id="29" name="Object 28"/>
            <p:cNvGraphicFramePr>
              <a:graphicFrameLocks noChangeAspect="1"/>
            </p:cNvGraphicFramePr>
            <p:nvPr/>
          </p:nvGraphicFramePr>
          <p:xfrm>
            <a:off x="1035885" y="4955077"/>
            <a:ext cx="1511300" cy="279400"/>
          </p:xfrm>
          <a:graphic>
            <a:graphicData uri="http://schemas.openxmlformats.org/presentationml/2006/ole">
              <mc:AlternateContent xmlns:mc="http://schemas.openxmlformats.org/markup-compatibility/2006">
                <mc:Choice xmlns:v="urn:schemas-microsoft-com:vml" Requires="v">
                  <p:oleObj spid="_x0000_s9264" name="Equation" r:id="rId6" imgW="1511300" imgH="279400" progId="Equation.3">
                    <p:embed/>
                  </p:oleObj>
                </mc:Choice>
                <mc:Fallback>
                  <p:oleObj name="Equation" r:id="rId6" imgW="1511300" imgH="279400" progId="Equation.3">
                    <p:embed/>
                    <p:pic>
                      <p:nvPicPr>
                        <p:cNvPr id="29" name="Object 28"/>
                        <p:cNvPicPr/>
                        <p:nvPr/>
                      </p:nvPicPr>
                      <p:blipFill>
                        <a:blip r:embed="rId7"/>
                        <a:stretch>
                          <a:fillRect/>
                        </a:stretch>
                      </p:blipFill>
                      <p:spPr>
                        <a:xfrm>
                          <a:off x="1035885" y="4955077"/>
                          <a:ext cx="1511300" cy="279400"/>
                        </a:xfrm>
                        <a:prstGeom prst="rect">
                          <a:avLst/>
                        </a:prstGeom>
                      </p:spPr>
                    </p:pic>
                  </p:oleObj>
                </mc:Fallback>
              </mc:AlternateContent>
            </a:graphicData>
          </a:graphic>
        </p:graphicFrame>
        <p:sp>
          <p:nvSpPr>
            <p:cNvPr id="30" name="TextBox 29"/>
            <p:cNvSpPr txBox="1"/>
            <p:nvPr/>
          </p:nvSpPr>
          <p:spPr>
            <a:xfrm>
              <a:off x="3904942" y="4315189"/>
              <a:ext cx="1511525" cy="553997"/>
            </a:xfrm>
            <a:prstGeom prst="rect">
              <a:avLst/>
            </a:prstGeom>
            <a:noFill/>
          </p:spPr>
          <p:txBody>
            <a:bodyPr wrap="none" rtlCol="0">
              <a:spAutoFit/>
            </a:bodyPr>
            <a:lstStyle/>
            <a:p>
              <a:r>
                <a:rPr lang="en-US" sz="1050" b="1">
                  <a:solidFill>
                    <a:srgbClr val="3366FF"/>
                  </a:solidFill>
                  <a:latin typeface="Helvetica"/>
                  <a:cs typeface="Helvetica"/>
                </a:rPr>
                <a:t>Solved by </a:t>
              </a:r>
            </a:p>
            <a:p>
              <a:r>
                <a:rPr lang="en-US" sz="1050" b="1">
                  <a:solidFill>
                    <a:srgbClr val="3366FF"/>
                  </a:solidFill>
                  <a:latin typeface="Helvetica"/>
                  <a:cs typeface="Helvetica"/>
                </a:rPr>
                <a:t>Preconditioner</a:t>
              </a:r>
            </a:p>
          </p:txBody>
        </p:sp>
        <p:cxnSp>
          <p:nvCxnSpPr>
            <p:cNvPr id="31" name="Straight Arrow Connector 30"/>
            <p:cNvCxnSpPr>
              <a:cxnSpLocks/>
            </p:cNvCxnSpPr>
            <p:nvPr/>
          </p:nvCxnSpPr>
          <p:spPr>
            <a:xfrm flipV="1">
              <a:off x="5268146" y="4174571"/>
              <a:ext cx="1247237" cy="357836"/>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3705345" y="4854444"/>
              <a:ext cx="1731671" cy="553997"/>
            </a:xfrm>
            <a:prstGeom prst="rect">
              <a:avLst/>
            </a:prstGeom>
            <a:noFill/>
          </p:spPr>
          <p:txBody>
            <a:bodyPr wrap="none" rtlCol="0">
              <a:spAutoFit/>
            </a:bodyPr>
            <a:lstStyle/>
            <a:p>
              <a:r>
                <a:rPr lang="en-US" sz="1050" b="1" dirty="0">
                  <a:solidFill>
                    <a:srgbClr val="3366FF"/>
                  </a:solidFill>
                  <a:latin typeface="Helvetica"/>
                  <a:cs typeface="Helvetica"/>
                </a:rPr>
                <a:t>Performed inside</a:t>
              </a:r>
            </a:p>
            <a:p>
              <a:r>
                <a:rPr lang="en-US" sz="1050" b="1" dirty="0">
                  <a:solidFill>
                    <a:srgbClr val="3366FF"/>
                  </a:solidFill>
                  <a:latin typeface="Helvetica"/>
                  <a:cs typeface="Helvetica"/>
                </a:rPr>
                <a:t>Nonlinear Update</a:t>
              </a:r>
            </a:p>
          </p:txBody>
        </p:sp>
        <p:cxnSp>
          <p:nvCxnSpPr>
            <p:cNvPr id="33" name="Straight Arrow Connector 32"/>
            <p:cNvCxnSpPr>
              <a:cxnSpLocks/>
            </p:cNvCxnSpPr>
            <p:nvPr/>
          </p:nvCxnSpPr>
          <p:spPr>
            <a:xfrm>
              <a:off x="5478247" y="5205242"/>
              <a:ext cx="1240336" cy="0"/>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flipV="1">
              <a:off x="3397164" y="5131443"/>
              <a:ext cx="295545" cy="6903"/>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a:off x="3732952" y="4574605"/>
              <a:ext cx="199598" cy="0"/>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grpSp>
      <p:sp>
        <p:nvSpPr>
          <p:cNvPr id="36" name="Slide Number Placeholder 3">
            <a:extLst>
              <a:ext uri="{FF2B5EF4-FFF2-40B4-BE49-F238E27FC236}">
                <a16:creationId xmlns:a16="http://schemas.microsoft.com/office/drawing/2014/main" id="{00F4496C-42A2-1C4F-8363-A4BA89E53152}"/>
              </a:ext>
            </a:extLst>
          </p:cNvPr>
          <p:cNvSpPr>
            <a:spLocks noGrp="1"/>
          </p:cNvSpPr>
          <p:nvPr>
            <p:ph type="sldNum" sz="quarter" idx="12"/>
          </p:nvPr>
        </p:nvSpPr>
        <p:spPr>
          <a:xfrm>
            <a:off x="8153400" y="4914900"/>
            <a:ext cx="914400" cy="171450"/>
          </a:xfrm>
        </p:spPr>
        <p:txBody>
          <a:bodyPr/>
          <a:lstStyle/>
          <a:p>
            <a:pPr>
              <a:defRPr/>
            </a:pPr>
            <a:fld id="{B586D440-F702-449A-AAC2-9ACFF17038B8}" type="slidenum">
              <a:rPr lang="en-US" sz="1100" smtClean="0"/>
              <a:pPr>
                <a:defRPr/>
              </a:pPr>
              <a:t>5</a:t>
            </a:fld>
            <a:endParaRPr lang="en-US" sz="1100" dirty="0"/>
          </a:p>
        </p:txBody>
      </p:sp>
    </p:spTree>
    <p:extLst>
      <p:ext uri="{BB962C8B-B14F-4D97-AF65-F5344CB8AC3E}">
        <p14:creationId xmlns:p14="http://schemas.microsoft.com/office/powerpoint/2010/main" val="360991566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228609" y="-148710"/>
            <a:ext cx="8598609" cy="1068765"/>
          </a:xfrm>
          <a:noFill/>
        </p:spPr>
        <p:txBody>
          <a:bodyPr vert="horz" wrap="square" lIns="67851" tIns="33332" rIns="67851" bIns="33332" numCol="1" anchor="ctr" anchorCtr="0" compatLnSpc="1">
            <a:prstTxWarp prst="textNoShape">
              <a:avLst/>
            </a:prstTxWarp>
            <a:noAutofit/>
          </a:bodyPr>
          <a:lstStyle/>
          <a:p>
            <a:r>
              <a:rPr lang="en-US" dirty="0">
                <a:ea typeface="ＭＳ Ｐゴシック" charset="0"/>
              </a:rPr>
              <a:t>Hierarchical Adaptive Nonlinear Iteration Method (HANIM)</a:t>
            </a:r>
          </a:p>
        </p:txBody>
      </p:sp>
      <p:grpSp>
        <p:nvGrpSpPr>
          <p:cNvPr id="17" name="Group 16"/>
          <p:cNvGrpSpPr>
            <a:grpSpLocks noChangeAspect="1"/>
          </p:cNvGrpSpPr>
          <p:nvPr/>
        </p:nvGrpSpPr>
        <p:grpSpPr>
          <a:xfrm>
            <a:off x="1219200" y="947352"/>
            <a:ext cx="5658776" cy="3757998"/>
            <a:chOff x="60488" y="722659"/>
            <a:chExt cx="8627081" cy="5703919"/>
          </a:xfrm>
        </p:grpSpPr>
        <p:grpSp>
          <p:nvGrpSpPr>
            <p:cNvPr id="43" name="Group 42"/>
            <p:cNvGrpSpPr/>
            <p:nvPr/>
          </p:nvGrpSpPr>
          <p:grpSpPr>
            <a:xfrm>
              <a:off x="3504514" y="2788589"/>
              <a:ext cx="2411262" cy="634997"/>
              <a:chOff x="6237116" y="3182059"/>
              <a:chExt cx="2411262" cy="634997"/>
            </a:xfrm>
          </p:grpSpPr>
          <p:sp>
            <p:nvSpPr>
              <p:cNvPr id="53" name="Rectangle 52"/>
              <p:cNvSpPr/>
              <p:nvPr/>
            </p:nvSpPr>
            <p:spPr>
              <a:xfrm>
                <a:off x="6237116" y="3182059"/>
                <a:ext cx="2411262" cy="634997"/>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4" name="TextBox 53"/>
              <p:cNvSpPr txBox="1"/>
              <p:nvPr/>
            </p:nvSpPr>
            <p:spPr>
              <a:xfrm>
                <a:off x="6678436" y="3309058"/>
                <a:ext cx="1528625" cy="400109"/>
              </a:xfrm>
              <a:prstGeom prst="rect">
                <a:avLst/>
              </a:prstGeom>
              <a:noFill/>
            </p:spPr>
            <p:txBody>
              <a:bodyPr wrap="none" rtlCol="0">
                <a:spAutoFit/>
              </a:bodyPr>
              <a:lstStyle/>
              <a:p>
                <a:pPr algn="ctr"/>
                <a:r>
                  <a:rPr lang="en-US" sz="1350" b="1">
                    <a:latin typeface="Helvetica"/>
                  </a:rPr>
                  <a:t>GCR Solver</a:t>
                </a:r>
              </a:p>
            </p:txBody>
          </p:sp>
        </p:grpSp>
        <p:cxnSp>
          <p:nvCxnSpPr>
            <p:cNvPr id="44" name="Straight Arrow Connector 43"/>
            <p:cNvCxnSpPr>
              <a:stCxn id="55" idx="2"/>
              <a:endCxn id="53" idx="0"/>
            </p:cNvCxnSpPr>
            <p:nvPr/>
          </p:nvCxnSpPr>
          <p:spPr>
            <a:xfrm>
              <a:off x="4707482" y="2333519"/>
              <a:ext cx="2663" cy="455070"/>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4711706" y="3428202"/>
              <a:ext cx="2663" cy="365760"/>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46" name="Group 45"/>
            <p:cNvGrpSpPr/>
            <p:nvPr/>
          </p:nvGrpSpPr>
          <p:grpSpPr>
            <a:xfrm>
              <a:off x="3508738" y="4787693"/>
              <a:ext cx="2411262" cy="634997"/>
              <a:chOff x="6241340" y="4315243"/>
              <a:chExt cx="2411262" cy="634997"/>
            </a:xfrm>
          </p:grpSpPr>
          <p:sp>
            <p:nvSpPr>
              <p:cNvPr id="51" name="Rectangle 50"/>
              <p:cNvSpPr/>
              <p:nvPr/>
            </p:nvSpPr>
            <p:spPr>
              <a:xfrm>
                <a:off x="6241340" y="4315243"/>
                <a:ext cx="2411262" cy="634997"/>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2" name="TextBox 51"/>
              <p:cNvSpPr txBox="1"/>
              <p:nvPr/>
            </p:nvSpPr>
            <p:spPr>
              <a:xfrm>
                <a:off x="6349237" y="4435186"/>
                <a:ext cx="2195474" cy="400109"/>
              </a:xfrm>
              <a:prstGeom prst="rect">
                <a:avLst/>
              </a:prstGeom>
              <a:noFill/>
            </p:spPr>
            <p:txBody>
              <a:bodyPr wrap="none" rtlCol="0">
                <a:spAutoFit/>
              </a:bodyPr>
              <a:lstStyle/>
              <a:p>
                <a:pPr algn="ctr"/>
                <a:r>
                  <a:rPr lang="en-US" sz="1350" b="1" dirty="0">
                    <a:latin typeface="Helvetica"/>
                  </a:rPr>
                  <a:t>Nonlinear Control</a:t>
                </a:r>
              </a:p>
            </p:txBody>
          </p:sp>
        </p:grpSp>
        <p:cxnSp>
          <p:nvCxnSpPr>
            <p:cNvPr id="47" name="Straight Arrow Connector 46"/>
            <p:cNvCxnSpPr/>
            <p:nvPr/>
          </p:nvCxnSpPr>
          <p:spPr>
            <a:xfrm>
              <a:off x="4704650" y="1168026"/>
              <a:ext cx="2663" cy="365760"/>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a:cxnSpLocks/>
            </p:cNvCxnSpPr>
            <p:nvPr/>
          </p:nvCxnSpPr>
          <p:spPr>
            <a:xfrm flipH="1">
              <a:off x="60488" y="1168026"/>
              <a:ext cx="4659827"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60488" y="1153593"/>
              <a:ext cx="0" cy="4965191"/>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1269792" y="722659"/>
              <a:ext cx="2346842" cy="385396"/>
            </a:xfrm>
            <a:prstGeom prst="rect">
              <a:avLst/>
            </a:prstGeom>
            <a:noFill/>
          </p:spPr>
          <p:txBody>
            <a:bodyPr wrap="square" rtlCol="0">
              <a:spAutoFit/>
            </a:bodyPr>
            <a:lstStyle/>
            <a:p>
              <a:r>
                <a:rPr lang="en-US" sz="1050" b="1" dirty="0">
                  <a:latin typeface="Helvetica"/>
                  <a:cs typeface="Helvetica"/>
                </a:rPr>
                <a:t>nonlinear iteration</a:t>
              </a:r>
            </a:p>
          </p:txBody>
        </p:sp>
        <p:grpSp>
          <p:nvGrpSpPr>
            <p:cNvPr id="57" name="Group 56"/>
            <p:cNvGrpSpPr/>
            <p:nvPr/>
          </p:nvGrpSpPr>
          <p:grpSpPr>
            <a:xfrm>
              <a:off x="292830" y="2796669"/>
              <a:ext cx="2411263" cy="634997"/>
              <a:chOff x="5844146" y="3182059"/>
              <a:chExt cx="2411263" cy="634997"/>
            </a:xfrm>
          </p:grpSpPr>
          <p:sp>
            <p:nvSpPr>
              <p:cNvPr id="58" name="Rectangle 57"/>
              <p:cNvSpPr/>
              <p:nvPr/>
            </p:nvSpPr>
            <p:spPr>
              <a:xfrm>
                <a:off x="5844146" y="3182059"/>
                <a:ext cx="2411263" cy="634997"/>
              </a:xfrm>
              <a:prstGeom prst="rect">
                <a:avLst/>
              </a:prstGeom>
              <a:solidFill>
                <a:srgbClr val="C2D9FA"/>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9" name="TextBox 58"/>
              <p:cNvSpPr txBox="1"/>
              <p:nvPr/>
            </p:nvSpPr>
            <p:spPr>
              <a:xfrm>
                <a:off x="6023806" y="3309058"/>
                <a:ext cx="2143752" cy="455466"/>
              </a:xfrm>
              <a:prstGeom prst="rect">
                <a:avLst/>
              </a:prstGeom>
              <a:noFill/>
            </p:spPr>
            <p:txBody>
              <a:bodyPr wrap="none" rtlCol="0">
                <a:spAutoFit/>
              </a:bodyPr>
              <a:lstStyle/>
              <a:p>
                <a:pPr algn="ctr"/>
                <a:r>
                  <a:rPr lang="en-US" sz="1350" b="1" dirty="0">
                    <a:latin typeface="Helvetica"/>
                  </a:rPr>
                  <a:t>Preconditioner</a:t>
                </a:r>
              </a:p>
            </p:txBody>
          </p:sp>
        </p:grpSp>
        <p:grpSp>
          <p:nvGrpSpPr>
            <p:cNvPr id="60" name="Group 59"/>
            <p:cNvGrpSpPr/>
            <p:nvPr/>
          </p:nvGrpSpPr>
          <p:grpSpPr>
            <a:xfrm>
              <a:off x="3509602" y="5791581"/>
              <a:ext cx="2411262" cy="634997"/>
              <a:chOff x="6241340" y="4315243"/>
              <a:chExt cx="2411262" cy="634997"/>
            </a:xfrm>
          </p:grpSpPr>
          <p:sp>
            <p:nvSpPr>
              <p:cNvPr id="61" name="Rectangle 60"/>
              <p:cNvSpPr/>
              <p:nvPr/>
            </p:nvSpPr>
            <p:spPr>
              <a:xfrm>
                <a:off x="6241340" y="4315243"/>
                <a:ext cx="2411262" cy="634997"/>
              </a:xfrm>
              <a:prstGeom prst="rect">
                <a:avLst/>
              </a:prstGeom>
              <a:solidFill>
                <a:srgbClr val="C2D9FA"/>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2" name="TextBox 61"/>
              <p:cNvSpPr txBox="1"/>
              <p:nvPr/>
            </p:nvSpPr>
            <p:spPr>
              <a:xfrm>
                <a:off x="6368473" y="4435186"/>
                <a:ext cx="2157001" cy="400109"/>
              </a:xfrm>
              <a:prstGeom prst="rect">
                <a:avLst/>
              </a:prstGeom>
              <a:noFill/>
            </p:spPr>
            <p:txBody>
              <a:bodyPr wrap="none" rtlCol="0">
                <a:spAutoFit/>
              </a:bodyPr>
              <a:lstStyle/>
              <a:p>
                <a:pPr algn="ctr"/>
                <a:r>
                  <a:rPr lang="en-US" sz="1350" b="1" dirty="0">
                    <a:latin typeface="Helvetica"/>
                  </a:rPr>
                  <a:t>Nonlinear Update</a:t>
                </a:r>
              </a:p>
            </p:txBody>
          </p:sp>
        </p:grpSp>
        <p:grpSp>
          <p:nvGrpSpPr>
            <p:cNvPr id="65" name="Group 64"/>
            <p:cNvGrpSpPr/>
            <p:nvPr/>
          </p:nvGrpSpPr>
          <p:grpSpPr>
            <a:xfrm>
              <a:off x="6276307" y="2181144"/>
              <a:ext cx="2411262" cy="634997"/>
              <a:chOff x="6237116" y="3182059"/>
              <a:chExt cx="2411262" cy="634997"/>
            </a:xfrm>
          </p:grpSpPr>
          <p:sp>
            <p:nvSpPr>
              <p:cNvPr id="66" name="Rectangle 65"/>
              <p:cNvSpPr/>
              <p:nvPr/>
            </p:nvSpPr>
            <p:spPr>
              <a:xfrm>
                <a:off x="6237116" y="3182059"/>
                <a:ext cx="2411262" cy="634997"/>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7" name="TextBox 66"/>
              <p:cNvSpPr txBox="1"/>
              <p:nvPr/>
            </p:nvSpPr>
            <p:spPr>
              <a:xfrm>
                <a:off x="6479667" y="3309058"/>
                <a:ext cx="1926169" cy="400109"/>
              </a:xfrm>
              <a:prstGeom prst="rect">
                <a:avLst/>
              </a:prstGeom>
              <a:noFill/>
            </p:spPr>
            <p:txBody>
              <a:bodyPr wrap="none" rtlCol="0">
                <a:spAutoFit/>
              </a:bodyPr>
              <a:lstStyle/>
              <a:p>
                <a:pPr algn="ctr"/>
                <a:r>
                  <a:rPr lang="en-US" sz="1350" b="1">
                    <a:latin typeface="Helvetica"/>
                  </a:rPr>
                  <a:t>Failure Handler</a:t>
                </a:r>
              </a:p>
            </p:txBody>
          </p:sp>
        </p:grpSp>
        <p:cxnSp>
          <p:nvCxnSpPr>
            <p:cNvPr id="68" name="Straight Connector 67"/>
            <p:cNvCxnSpPr/>
            <p:nvPr/>
          </p:nvCxnSpPr>
          <p:spPr>
            <a:xfrm flipH="1">
              <a:off x="5920864" y="3124454"/>
              <a:ext cx="1645920" cy="0"/>
            </a:xfrm>
            <a:prstGeom prst="line">
              <a:avLst/>
            </a:prstGeom>
            <a:ln w="50800">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a:xfrm>
              <a:off x="6305288" y="2781634"/>
              <a:ext cx="954169" cy="385396"/>
            </a:xfrm>
            <a:prstGeom prst="rect">
              <a:avLst/>
            </a:prstGeom>
            <a:noFill/>
          </p:spPr>
          <p:txBody>
            <a:bodyPr wrap="square" rtlCol="0">
              <a:spAutoFit/>
            </a:bodyPr>
            <a:lstStyle/>
            <a:p>
              <a:r>
                <a:rPr lang="en-US" sz="1050" b="1" dirty="0">
                  <a:latin typeface="Helvetica"/>
                  <a:cs typeface="Helvetica"/>
                </a:rPr>
                <a:t>failed</a:t>
              </a:r>
            </a:p>
          </p:txBody>
        </p:sp>
        <p:cxnSp>
          <p:nvCxnSpPr>
            <p:cNvPr id="71" name="Straight Connector 70"/>
            <p:cNvCxnSpPr/>
            <p:nvPr/>
          </p:nvCxnSpPr>
          <p:spPr>
            <a:xfrm flipH="1">
              <a:off x="5928944" y="5138582"/>
              <a:ext cx="1645920" cy="0"/>
            </a:xfrm>
            <a:prstGeom prst="line">
              <a:avLst/>
            </a:prstGeom>
            <a:ln w="50800">
              <a:solidFill>
                <a:schemeClr val="tx1"/>
              </a:solidFill>
              <a:headEnd type="triangle"/>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a:off x="7565452" y="2814165"/>
              <a:ext cx="2663" cy="2331720"/>
            </a:xfrm>
            <a:prstGeom prst="straightConnector1">
              <a:avLst/>
            </a:prstGeom>
            <a:ln w="50800">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74" name="TextBox 73"/>
            <p:cNvSpPr txBox="1"/>
            <p:nvPr/>
          </p:nvSpPr>
          <p:spPr>
            <a:xfrm>
              <a:off x="6218855" y="4719795"/>
              <a:ext cx="1126253" cy="385396"/>
            </a:xfrm>
            <a:prstGeom prst="rect">
              <a:avLst/>
            </a:prstGeom>
            <a:noFill/>
          </p:spPr>
          <p:txBody>
            <a:bodyPr wrap="square" rtlCol="0">
              <a:spAutoFit/>
            </a:bodyPr>
            <a:lstStyle/>
            <a:p>
              <a:r>
                <a:rPr lang="en-US" sz="1050" b="1">
                  <a:latin typeface="Helvetica"/>
                  <a:cs typeface="Helvetica"/>
                </a:rPr>
                <a:t>failed</a:t>
              </a:r>
            </a:p>
          </p:txBody>
        </p:sp>
        <p:cxnSp>
          <p:nvCxnSpPr>
            <p:cNvPr id="75" name="Straight Arrow Connector 74"/>
            <p:cNvCxnSpPr/>
            <p:nvPr/>
          </p:nvCxnSpPr>
          <p:spPr>
            <a:xfrm>
              <a:off x="4712570" y="5435114"/>
              <a:ext cx="2663" cy="347472"/>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a:cxnSpLocks/>
            </p:cNvCxnSpPr>
            <p:nvPr/>
          </p:nvCxnSpPr>
          <p:spPr>
            <a:xfrm>
              <a:off x="60488" y="6109078"/>
              <a:ext cx="3430040" cy="19171"/>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a:cxnSpLocks/>
            </p:cNvCxnSpPr>
            <p:nvPr/>
          </p:nvCxnSpPr>
          <p:spPr>
            <a:xfrm rot="300000" flipV="1">
              <a:off x="2733073" y="3106088"/>
              <a:ext cx="771442" cy="82098"/>
            </a:xfrm>
            <a:prstGeom prst="straightConnector1">
              <a:avLst/>
            </a:prstGeom>
            <a:ln w="50800">
              <a:solidFill>
                <a:schemeClr val="tx1"/>
              </a:solidFill>
              <a:headEnd type="triangle"/>
              <a:tailEnd type="triangle"/>
            </a:ln>
            <a:scene3d>
              <a:camera prst="orthographicFront">
                <a:rot lat="0" lon="0" rev="2154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H="1">
              <a:off x="4723872" y="2504742"/>
              <a:ext cx="1536192" cy="0"/>
            </a:xfrm>
            <a:prstGeom prst="line">
              <a:avLst/>
            </a:prstGeom>
            <a:ln w="50800">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40" name="Group 39"/>
            <p:cNvGrpSpPr/>
            <p:nvPr/>
          </p:nvGrpSpPr>
          <p:grpSpPr>
            <a:xfrm>
              <a:off x="3509602" y="3792749"/>
              <a:ext cx="2411262" cy="634997"/>
              <a:chOff x="6241340" y="4315243"/>
              <a:chExt cx="2411262" cy="634997"/>
            </a:xfrm>
          </p:grpSpPr>
          <p:sp>
            <p:nvSpPr>
              <p:cNvPr id="50" name="Rectangle 49"/>
              <p:cNvSpPr/>
              <p:nvPr/>
            </p:nvSpPr>
            <p:spPr>
              <a:xfrm>
                <a:off x="6241340" y="4315243"/>
                <a:ext cx="2411262" cy="634997"/>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4" name="TextBox 63"/>
              <p:cNvSpPr txBox="1"/>
              <p:nvPr/>
            </p:nvSpPr>
            <p:spPr>
              <a:xfrm>
                <a:off x="6278708" y="4435186"/>
                <a:ext cx="2336538" cy="400109"/>
              </a:xfrm>
              <a:prstGeom prst="rect">
                <a:avLst/>
              </a:prstGeom>
              <a:noFill/>
            </p:spPr>
            <p:txBody>
              <a:bodyPr wrap="none" rtlCol="0">
                <a:spAutoFit/>
              </a:bodyPr>
              <a:lstStyle/>
              <a:p>
                <a:pPr algn="ctr"/>
                <a:r>
                  <a:rPr lang="en-US" sz="1350" b="1">
                    <a:latin typeface="Helvetica"/>
                  </a:rPr>
                  <a:t>Realizability Check</a:t>
                </a:r>
              </a:p>
            </p:txBody>
          </p:sp>
        </p:grpSp>
        <p:cxnSp>
          <p:nvCxnSpPr>
            <p:cNvPr id="69" name="Straight Arrow Connector 68"/>
            <p:cNvCxnSpPr/>
            <p:nvPr/>
          </p:nvCxnSpPr>
          <p:spPr>
            <a:xfrm>
              <a:off x="4712570" y="4417658"/>
              <a:ext cx="2663" cy="374904"/>
            </a:xfrm>
            <a:prstGeom prst="straightConnector1">
              <a:avLst/>
            </a:prstGeom>
            <a:ln w="508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H="1">
              <a:off x="5937024" y="4121990"/>
              <a:ext cx="1627632" cy="0"/>
            </a:xfrm>
            <a:prstGeom prst="line">
              <a:avLst/>
            </a:prstGeom>
            <a:ln w="50800">
              <a:solidFill>
                <a:schemeClr val="tx1"/>
              </a:solidFill>
              <a:headEnd type="triangle"/>
            </a:ln>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6223771" y="3710869"/>
              <a:ext cx="1149518" cy="385396"/>
            </a:xfrm>
            <a:prstGeom prst="rect">
              <a:avLst/>
            </a:prstGeom>
            <a:noFill/>
          </p:spPr>
          <p:txBody>
            <a:bodyPr wrap="square" rtlCol="0">
              <a:spAutoFit/>
            </a:bodyPr>
            <a:lstStyle/>
            <a:p>
              <a:r>
                <a:rPr lang="en-US" sz="1050" b="1">
                  <a:latin typeface="Helvetica"/>
                  <a:cs typeface="Helvetica"/>
                </a:rPr>
                <a:t>failed</a:t>
              </a:r>
            </a:p>
          </p:txBody>
        </p:sp>
        <p:grpSp>
          <p:nvGrpSpPr>
            <p:cNvPr id="16" name="Group 15"/>
            <p:cNvGrpSpPr/>
            <p:nvPr/>
          </p:nvGrpSpPr>
          <p:grpSpPr>
            <a:xfrm>
              <a:off x="3360951" y="1537991"/>
              <a:ext cx="2700951" cy="846796"/>
              <a:chOff x="3360951" y="1537991"/>
              <a:chExt cx="2700951" cy="846796"/>
            </a:xfrm>
          </p:grpSpPr>
          <p:sp>
            <p:nvSpPr>
              <p:cNvPr id="55" name="Rounded Rectangle 54"/>
              <p:cNvSpPr/>
              <p:nvPr/>
            </p:nvSpPr>
            <p:spPr>
              <a:xfrm>
                <a:off x="3426898" y="1537991"/>
                <a:ext cx="2561167" cy="795528"/>
              </a:xfrm>
              <a:prstGeom prst="round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6" name="TextBox 55"/>
              <p:cNvSpPr txBox="1"/>
              <p:nvPr/>
            </p:nvSpPr>
            <p:spPr>
              <a:xfrm>
                <a:off x="3360951" y="1613998"/>
                <a:ext cx="2700951" cy="770789"/>
              </a:xfrm>
              <a:prstGeom prst="rect">
                <a:avLst/>
              </a:prstGeom>
              <a:noFill/>
            </p:spPr>
            <p:txBody>
              <a:bodyPr wrap="none" rtlCol="0">
                <a:spAutoFit/>
              </a:bodyPr>
              <a:lstStyle/>
              <a:p>
                <a:pPr algn="ctr"/>
                <a:r>
                  <a:rPr lang="en-US" sz="1350" b="1" dirty="0">
                    <a:latin typeface="Helvetica"/>
                  </a:rPr>
                  <a:t>nonlinear residuals</a:t>
                </a:r>
              </a:p>
              <a:p>
                <a:pPr algn="ctr"/>
                <a:r>
                  <a:rPr lang="en-US" sz="1350" b="1" dirty="0">
                    <a:latin typeface="Helvetica"/>
                  </a:rPr>
                  <a:t> pseudo time step</a:t>
                </a:r>
              </a:p>
            </p:txBody>
          </p:sp>
        </p:grpSp>
      </p:grpSp>
      <p:sp>
        <p:nvSpPr>
          <p:cNvPr id="78" name="TextBox 77"/>
          <p:cNvSpPr txBox="1"/>
          <p:nvPr/>
        </p:nvSpPr>
        <p:spPr>
          <a:xfrm>
            <a:off x="5943600" y="4366796"/>
            <a:ext cx="1883849" cy="338554"/>
          </a:xfrm>
          <a:prstGeom prst="rect">
            <a:avLst/>
          </a:prstGeom>
          <a:solidFill>
            <a:srgbClr val="FFFF00"/>
          </a:solidFill>
        </p:spPr>
        <p:txBody>
          <a:bodyPr wrap="none" rtlCol="0">
            <a:spAutoFit/>
          </a:bodyPr>
          <a:lstStyle/>
          <a:p>
            <a:r>
              <a:rPr lang="en-US" sz="1600" b="1" dirty="0">
                <a:latin typeface="Helvetica"/>
                <a:cs typeface="Helvetica"/>
              </a:rPr>
              <a:t>HANIM Flowchart</a:t>
            </a:r>
          </a:p>
        </p:txBody>
      </p:sp>
      <p:sp>
        <p:nvSpPr>
          <p:cNvPr id="79" name="Slide Number Placeholder 3">
            <a:extLst>
              <a:ext uri="{FF2B5EF4-FFF2-40B4-BE49-F238E27FC236}">
                <a16:creationId xmlns:a16="http://schemas.microsoft.com/office/drawing/2014/main" id="{C3080C71-D6C2-3348-B867-41231A2A16DF}"/>
              </a:ext>
            </a:extLst>
          </p:cNvPr>
          <p:cNvSpPr>
            <a:spLocks noGrp="1"/>
          </p:cNvSpPr>
          <p:nvPr>
            <p:ph type="sldNum" sz="quarter" idx="12"/>
          </p:nvPr>
        </p:nvSpPr>
        <p:spPr>
          <a:xfrm>
            <a:off x="8153400" y="4914900"/>
            <a:ext cx="914400" cy="171450"/>
          </a:xfrm>
        </p:spPr>
        <p:txBody>
          <a:bodyPr/>
          <a:lstStyle/>
          <a:p>
            <a:pPr>
              <a:defRPr/>
            </a:pPr>
            <a:fld id="{B586D440-F702-449A-AAC2-9ACFF17038B8}" type="slidenum">
              <a:rPr lang="en-US" sz="1100" smtClean="0"/>
              <a:pPr>
                <a:defRPr/>
              </a:pPr>
              <a:t>6</a:t>
            </a:fld>
            <a:endParaRPr lang="en-US" sz="1100" dirty="0"/>
          </a:p>
        </p:txBody>
      </p:sp>
    </p:spTree>
    <p:extLst>
      <p:ext uri="{BB962C8B-B14F-4D97-AF65-F5344CB8AC3E}">
        <p14:creationId xmlns:p14="http://schemas.microsoft.com/office/powerpoint/2010/main" val="223521014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3F1D4-5EBA-4D4B-820A-375962804152}"/>
              </a:ext>
            </a:extLst>
          </p:cNvPr>
          <p:cNvSpPr>
            <a:spLocks noGrp="1"/>
          </p:cNvSpPr>
          <p:nvPr>
            <p:ph type="title"/>
          </p:nvPr>
        </p:nvSpPr>
        <p:spPr/>
        <p:txBody>
          <a:bodyPr/>
          <a:lstStyle/>
          <a:p>
            <a:pPr algn="ctr"/>
            <a:r>
              <a:rPr lang="en-US" dirty="0"/>
              <a:t>Test Cases for 3</a:t>
            </a:r>
            <a:r>
              <a:rPr lang="en-US" baseline="30000" dirty="0"/>
              <a:t>rd</a:t>
            </a:r>
            <a:r>
              <a:rPr lang="en-US" dirty="0"/>
              <a:t> Sonic Boom Prediction Workshop</a:t>
            </a:r>
          </a:p>
        </p:txBody>
      </p:sp>
      <p:sp>
        <p:nvSpPr>
          <p:cNvPr id="4" name="Slide Number Placeholder 3">
            <a:extLst>
              <a:ext uri="{FF2B5EF4-FFF2-40B4-BE49-F238E27FC236}">
                <a16:creationId xmlns:a16="http://schemas.microsoft.com/office/drawing/2014/main" id="{3B55E7E9-568E-D14D-BB8A-71EAE502C3D8}"/>
              </a:ext>
            </a:extLst>
          </p:cNvPr>
          <p:cNvSpPr>
            <a:spLocks noGrp="1"/>
          </p:cNvSpPr>
          <p:nvPr>
            <p:ph type="sldNum" sz="quarter" idx="12"/>
          </p:nvPr>
        </p:nvSpPr>
        <p:spPr/>
        <p:txBody>
          <a:bodyPr/>
          <a:lstStyle/>
          <a:p>
            <a:pPr>
              <a:defRPr/>
            </a:pPr>
            <a:fld id="{B586D440-F702-449A-AAC2-9ACFF17038B8}" type="slidenum">
              <a:rPr lang="en-US" smtClean="0"/>
              <a:pPr>
                <a:defRPr/>
              </a:pPr>
              <a:t>7</a:t>
            </a:fld>
            <a:endParaRPr lang="en-US" dirty="0"/>
          </a:p>
        </p:txBody>
      </p:sp>
      <p:pic>
        <p:nvPicPr>
          <p:cNvPr id="5" name="Picture 4">
            <a:extLst>
              <a:ext uri="{FF2B5EF4-FFF2-40B4-BE49-F238E27FC236}">
                <a16:creationId xmlns:a16="http://schemas.microsoft.com/office/drawing/2014/main" id="{B5D8F33F-0082-8441-A5EE-B51B0AAD2565}"/>
              </a:ext>
            </a:extLst>
          </p:cNvPr>
          <p:cNvPicPr>
            <a:picLocks noChangeAspect="1"/>
          </p:cNvPicPr>
          <p:nvPr/>
        </p:nvPicPr>
        <p:blipFill rotWithShape="1">
          <a:blip r:embed="rId3">
            <a:extLst>
              <a:ext uri="{28A0092B-C50C-407E-A947-70E740481C1C}">
                <a14:useLocalDpi xmlns:a14="http://schemas.microsoft.com/office/drawing/2010/main" val="0"/>
              </a:ext>
            </a:extLst>
          </a:blip>
          <a:srcRect r="5555"/>
          <a:stretch/>
        </p:blipFill>
        <p:spPr>
          <a:xfrm>
            <a:off x="152400" y="1319527"/>
            <a:ext cx="3657600" cy="3441604"/>
          </a:xfrm>
          <a:prstGeom prst="rect">
            <a:avLst/>
          </a:prstGeom>
        </p:spPr>
      </p:pic>
      <p:pic>
        <p:nvPicPr>
          <p:cNvPr id="9" name="Picture 8">
            <a:extLst>
              <a:ext uri="{FF2B5EF4-FFF2-40B4-BE49-F238E27FC236}">
                <a16:creationId xmlns:a16="http://schemas.microsoft.com/office/drawing/2014/main" id="{A28F4F10-1304-CD4E-A40B-B8CFBBC14E63}"/>
              </a:ext>
            </a:extLst>
          </p:cNvPr>
          <p:cNvPicPr>
            <a:picLocks noChangeAspect="1"/>
          </p:cNvPicPr>
          <p:nvPr/>
        </p:nvPicPr>
        <p:blipFill rotWithShape="1">
          <a:blip r:embed="rId4">
            <a:extLst>
              <a:ext uri="{28A0092B-C50C-407E-A947-70E740481C1C}">
                <a14:useLocalDpi xmlns:a14="http://schemas.microsoft.com/office/drawing/2010/main" val="0"/>
              </a:ext>
            </a:extLst>
          </a:blip>
          <a:srcRect l="13137" t="10000" r="5237" b="12222"/>
          <a:stretch/>
        </p:blipFill>
        <p:spPr>
          <a:xfrm>
            <a:off x="4800600" y="1525024"/>
            <a:ext cx="3657600" cy="3097161"/>
          </a:xfrm>
          <a:prstGeom prst="rect">
            <a:avLst/>
          </a:prstGeom>
        </p:spPr>
      </p:pic>
      <p:sp>
        <p:nvSpPr>
          <p:cNvPr id="10" name="Rectangle 9">
            <a:extLst>
              <a:ext uri="{FF2B5EF4-FFF2-40B4-BE49-F238E27FC236}">
                <a16:creationId xmlns:a16="http://schemas.microsoft.com/office/drawing/2014/main" id="{19536E15-C5C7-B14F-A69F-D786C7686737}"/>
              </a:ext>
            </a:extLst>
          </p:cNvPr>
          <p:cNvSpPr/>
          <p:nvPr/>
        </p:nvSpPr>
        <p:spPr>
          <a:xfrm>
            <a:off x="5729111" y="4268568"/>
            <a:ext cx="3092003" cy="646331"/>
          </a:xfrm>
          <a:prstGeom prst="rect">
            <a:avLst/>
          </a:prstGeom>
        </p:spPr>
        <p:txBody>
          <a:bodyPr wrap="square">
            <a:spAutoFit/>
          </a:bodyPr>
          <a:lstStyle/>
          <a:p>
            <a:pPr algn="ctr"/>
            <a:r>
              <a:rPr lang="en-US" dirty="0"/>
              <a:t>C608 Low Boom Flight Demonstrator</a:t>
            </a:r>
          </a:p>
        </p:txBody>
      </p:sp>
      <p:sp>
        <p:nvSpPr>
          <p:cNvPr id="12" name="Rectangle 11">
            <a:extLst>
              <a:ext uri="{FF2B5EF4-FFF2-40B4-BE49-F238E27FC236}">
                <a16:creationId xmlns:a16="http://schemas.microsoft.com/office/drawing/2014/main" id="{EE184FCE-4983-A24A-B849-351C28A34338}"/>
              </a:ext>
            </a:extLst>
          </p:cNvPr>
          <p:cNvSpPr/>
          <p:nvPr/>
        </p:nvSpPr>
        <p:spPr>
          <a:xfrm>
            <a:off x="1524000" y="4268569"/>
            <a:ext cx="2971800" cy="646331"/>
          </a:xfrm>
          <a:prstGeom prst="rect">
            <a:avLst/>
          </a:prstGeom>
        </p:spPr>
        <p:txBody>
          <a:bodyPr wrap="square">
            <a:spAutoFit/>
          </a:bodyPr>
          <a:lstStyle/>
          <a:p>
            <a:pPr algn="ctr"/>
            <a:r>
              <a:rPr lang="en-US" dirty="0"/>
              <a:t>Biconvex 9x7 Shock-Plume Interaction Model</a:t>
            </a:r>
          </a:p>
        </p:txBody>
      </p:sp>
      <p:sp>
        <p:nvSpPr>
          <p:cNvPr id="3" name="TextBox 2">
            <a:extLst>
              <a:ext uri="{FF2B5EF4-FFF2-40B4-BE49-F238E27FC236}">
                <a16:creationId xmlns:a16="http://schemas.microsoft.com/office/drawing/2014/main" id="{B265CCF9-002B-CA4D-8A89-023C2FA64A8F}"/>
              </a:ext>
            </a:extLst>
          </p:cNvPr>
          <p:cNvSpPr txBox="1"/>
          <p:nvPr/>
        </p:nvSpPr>
        <p:spPr>
          <a:xfrm>
            <a:off x="231422" y="1793438"/>
            <a:ext cx="1524000" cy="646331"/>
          </a:xfrm>
          <a:prstGeom prst="rect">
            <a:avLst/>
          </a:prstGeom>
          <a:noFill/>
        </p:spPr>
        <p:txBody>
          <a:bodyPr wrap="square" rtlCol="0">
            <a:spAutoFit/>
          </a:bodyPr>
          <a:lstStyle/>
          <a:p>
            <a:pPr algn="ctr"/>
            <a:r>
              <a:rPr lang="en-US" dirty="0"/>
              <a:t>Focus of this presentation</a:t>
            </a:r>
          </a:p>
        </p:txBody>
      </p:sp>
      <p:cxnSp>
        <p:nvCxnSpPr>
          <p:cNvPr id="14" name="Straight Connector 13">
            <a:extLst>
              <a:ext uri="{FF2B5EF4-FFF2-40B4-BE49-F238E27FC236}">
                <a16:creationId xmlns:a16="http://schemas.microsoft.com/office/drawing/2014/main" id="{0496CA42-3143-3549-A684-288C9E901DE2}"/>
              </a:ext>
            </a:extLst>
          </p:cNvPr>
          <p:cNvCxnSpPr/>
          <p:nvPr/>
        </p:nvCxnSpPr>
        <p:spPr bwMode="auto">
          <a:xfrm>
            <a:off x="1752600" y="2294777"/>
            <a:ext cx="685800" cy="505573"/>
          </a:xfrm>
          <a:prstGeom prst="line">
            <a:avLst/>
          </a:prstGeom>
          <a:solidFill>
            <a:schemeClr val="accent1"/>
          </a:solidFill>
          <a:ln w="31750" cap="flat" cmpd="sng" algn="ctr">
            <a:solidFill>
              <a:srgbClr val="1380DC"/>
            </a:solidFill>
            <a:prstDash val="solid"/>
            <a:round/>
            <a:headEnd type="none" w="med" len="med"/>
            <a:tailEnd type="stealth" w="med" len="med"/>
          </a:ln>
          <a:effectLst/>
        </p:spPr>
      </p:cxnSp>
    </p:spTree>
    <p:extLst>
      <p:ext uri="{BB962C8B-B14F-4D97-AF65-F5344CB8AC3E}">
        <p14:creationId xmlns:p14="http://schemas.microsoft.com/office/powerpoint/2010/main" val="910283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Biconvex 9x7 Shock-Plume Interaction Model</a:t>
            </a:r>
          </a:p>
        </p:txBody>
      </p:sp>
      <p:sp>
        <p:nvSpPr>
          <p:cNvPr id="4" name="Slide Number Placeholder 3"/>
          <p:cNvSpPr>
            <a:spLocks noGrp="1"/>
          </p:cNvSpPr>
          <p:nvPr>
            <p:ph type="sldNum" sz="quarter" idx="12"/>
          </p:nvPr>
        </p:nvSpPr>
        <p:spPr/>
        <p:txBody>
          <a:bodyPr/>
          <a:lstStyle/>
          <a:p>
            <a:pPr>
              <a:defRPr/>
            </a:pPr>
            <a:fld id="{DF317779-8E6C-47D5-BE9C-F5E8CE6A8331}" type="slidenum">
              <a:rPr lang="en-US" smtClean="0"/>
              <a:pPr>
                <a:defRPr/>
              </a:pPr>
              <a:t>8</a:t>
            </a:fld>
            <a:endParaRPr lang="en-US"/>
          </a:p>
        </p:txBody>
      </p:sp>
      <p:pic>
        <p:nvPicPr>
          <p:cNvPr id="7" name="Picture 6">
            <a:extLst>
              <a:ext uri="{FF2B5EF4-FFF2-40B4-BE49-F238E27FC236}">
                <a16:creationId xmlns:a16="http://schemas.microsoft.com/office/drawing/2014/main" id="{8F1D2106-41CE-994E-9F0C-34BE227B3832}"/>
              </a:ext>
            </a:extLst>
          </p:cNvPr>
          <p:cNvPicPr>
            <a:picLocks noChangeAspect="1"/>
          </p:cNvPicPr>
          <p:nvPr/>
        </p:nvPicPr>
        <p:blipFill rotWithShape="1">
          <a:blip r:embed="rId3">
            <a:extLst>
              <a:ext uri="{28A0092B-C50C-407E-A947-70E740481C1C}">
                <a14:useLocalDpi xmlns:a14="http://schemas.microsoft.com/office/drawing/2010/main" val="0"/>
              </a:ext>
            </a:extLst>
          </a:blip>
          <a:srcRect l="7233" t="3688" r="1853" b="17165"/>
          <a:stretch/>
        </p:blipFill>
        <p:spPr>
          <a:xfrm>
            <a:off x="4876800" y="1416182"/>
            <a:ext cx="4130040" cy="3196740"/>
          </a:xfrm>
          <a:prstGeom prst="rect">
            <a:avLst/>
          </a:prstGeom>
        </p:spPr>
      </p:pic>
      <p:pic>
        <p:nvPicPr>
          <p:cNvPr id="9" name="Picture 1" descr="page3image3972797264">
            <a:extLst>
              <a:ext uri="{FF2B5EF4-FFF2-40B4-BE49-F238E27FC236}">
                <a16:creationId xmlns:a16="http://schemas.microsoft.com/office/drawing/2014/main" id="{A076C989-5910-EA49-9D69-3B7E27CF1D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889"/>
          <a:stretch/>
        </p:blipFill>
        <p:spPr bwMode="auto">
          <a:xfrm>
            <a:off x="228600" y="1276350"/>
            <a:ext cx="4114800" cy="321097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266AE41-5CC4-8142-9717-1C6C515869C0}"/>
              </a:ext>
            </a:extLst>
          </p:cNvPr>
          <p:cNvSpPr/>
          <p:nvPr/>
        </p:nvSpPr>
        <p:spPr>
          <a:xfrm>
            <a:off x="457200" y="4607455"/>
            <a:ext cx="3727302" cy="369332"/>
          </a:xfrm>
          <a:prstGeom prst="rect">
            <a:avLst/>
          </a:prstGeom>
        </p:spPr>
        <p:txBody>
          <a:bodyPr wrap="none">
            <a:spAutoFit/>
          </a:bodyPr>
          <a:lstStyle/>
          <a:p>
            <a:r>
              <a:rPr lang="en-US" b="1" dirty="0">
                <a:latin typeface="TeXGyreTermes"/>
              </a:rPr>
              <a:t>Experimental biconvex configuration </a:t>
            </a:r>
            <a:endParaRPr lang="en-US" dirty="0"/>
          </a:p>
        </p:txBody>
      </p:sp>
      <p:sp>
        <p:nvSpPr>
          <p:cNvPr id="11" name="Rectangle 10">
            <a:extLst>
              <a:ext uri="{FF2B5EF4-FFF2-40B4-BE49-F238E27FC236}">
                <a16:creationId xmlns:a16="http://schemas.microsoft.com/office/drawing/2014/main" id="{43B30FFF-CC47-F044-A752-D7E703161770}"/>
              </a:ext>
            </a:extLst>
          </p:cNvPr>
          <p:cNvSpPr/>
          <p:nvPr/>
        </p:nvSpPr>
        <p:spPr>
          <a:xfrm>
            <a:off x="5108806" y="4574920"/>
            <a:ext cx="3882794" cy="369332"/>
          </a:xfrm>
          <a:prstGeom prst="rect">
            <a:avLst/>
          </a:prstGeom>
        </p:spPr>
        <p:txBody>
          <a:bodyPr wrap="none">
            <a:spAutoFit/>
          </a:bodyPr>
          <a:lstStyle/>
          <a:p>
            <a:r>
              <a:rPr lang="en-US" b="1" dirty="0">
                <a:latin typeface="TeXGyreTermes"/>
              </a:rPr>
              <a:t>Computational biconvex configuration </a:t>
            </a:r>
            <a:endParaRPr lang="en-US" dirty="0"/>
          </a:p>
        </p:txBody>
      </p:sp>
      <p:sp>
        <p:nvSpPr>
          <p:cNvPr id="12" name="Rectangle 11">
            <a:extLst>
              <a:ext uri="{FF2B5EF4-FFF2-40B4-BE49-F238E27FC236}">
                <a16:creationId xmlns:a16="http://schemas.microsoft.com/office/drawing/2014/main" id="{BE8B2437-D360-6C40-8D64-0BFA560F811E}"/>
              </a:ext>
            </a:extLst>
          </p:cNvPr>
          <p:cNvSpPr/>
          <p:nvPr/>
        </p:nvSpPr>
        <p:spPr>
          <a:xfrm>
            <a:off x="2651760" y="914400"/>
            <a:ext cx="3916680" cy="338554"/>
          </a:xfrm>
          <a:prstGeom prst="rect">
            <a:avLst/>
          </a:prstGeom>
        </p:spPr>
        <p:txBody>
          <a:bodyPr wrap="square">
            <a:spAutoFit/>
          </a:bodyPr>
          <a:lstStyle/>
          <a:p>
            <a:pPr algn="ctr"/>
            <a:r>
              <a:rPr lang="en-US" sz="1600" dirty="0">
                <a:latin typeface="+mj-lt"/>
                <a:ea typeface="Times New Roman" charset="0"/>
              </a:rPr>
              <a:t>M</a:t>
            </a:r>
            <a:r>
              <a:rPr lang="en-US" sz="1600" baseline="-25000" dirty="0">
                <a:latin typeface="+mj-lt"/>
                <a:ea typeface="Times New Roman" charset="0"/>
              </a:rPr>
              <a:t>∞ </a:t>
            </a:r>
            <a:r>
              <a:rPr lang="en-US" sz="1600" dirty="0">
                <a:latin typeface="+mj-lt"/>
                <a:ea typeface="Times New Roman" charset="0"/>
              </a:rPr>
              <a:t>= 1.6, α = </a:t>
            </a:r>
            <a:r>
              <a:rPr lang="en-US" sz="1600" dirty="0">
                <a:ea typeface="Times New Roman" charset="0"/>
              </a:rPr>
              <a:t>0.0</a:t>
            </a:r>
            <a:r>
              <a:rPr lang="en-US" sz="1600" dirty="0">
                <a:latin typeface="Arial Unicode MS" panose="020B0604020202020204" pitchFamily="34" charset="-128"/>
                <a:ea typeface="Arial Unicode MS" panose="020B0604020202020204" pitchFamily="34" charset="-128"/>
                <a:cs typeface="Arial Unicode MS" panose="020B0604020202020204" pitchFamily="34" charset="-128"/>
              </a:rPr>
              <a:t>°</a:t>
            </a:r>
            <a:r>
              <a:rPr lang="en-US" sz="1600" dirty="0">
                <a:latin typeface="+mj-lt"/>
                <a:ea typeface="Times New Roman" charset="0"/>
              </a:rPr>
              <a:t>, Re = </a:t>
            </a:r>
            <a:r>
              <a:rPr lang="en-US" sz="1600" dirty="0"/>
              <a:t>376,850 per inch</a:t>
            </a:r>
            <a:endParaRPr lang="en-US" sz="1600" dirty="0">
              <a:latin typeface="+mj-lt"/>
            </a:endParaRPr>
          </a:p>
        </p:txBody>
      </p:sp>
    </p:spTree>
    <p:extLst>
      <p:ext uri="{BB962C8B-B14F-4D97-AF65-F5344CB8AC3E}">
        <p14:creationId xmlns:p14="http://schemas.microsoft.com/office/powerpoint/2010/main" val="2070331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87F9A-5DFA-5347-8FE3-AAF78544C886}"/>
              </a:ext>
            </a:extLst>
          </p:cNvPr>
          <p:cNvSpPr>
            <a:spLocks noGrp="1"/>
          </p:cNvSpPr>
          <p:nvPr>
            <p:ph type="title"/>
          </p:nvPr>
        </p:nvSpPr>
        <p:spPr/>
        <p:txBody>
          <a:bodyPr/>
          <a:lstStyle/>
          <a:p>
            <a:pPr algn="ctr"/>
            <a:r>
              <a:rPr lang="en-US"/>
              <a:t>Biconvex 9x7 Shock-Plume Interaction Model </a:t>
            </a:r>
            <a:r>
              <a:rPr lang="en-US">
                <a:solidFill>
                  <a:schemeClr val="tx1"/>
                </a:solidFill>
              </a:rPr>
              <a:t>Grids</a:t>
            </a:r>
            <a:r>
              <a:rPr lang="en-US"/>
              <a:t> </a:t>
            </a:r>
            <a:endParaRPr lang="en-US" strike="sngStrike"/>
          </a:p>
        </p:txBody>
      </p:sp>
      <p:sp>
        <p:nvSpPr>
          <p:cNvPr id="4" name="Slide Number Placeholder 3">
            <a:extLst>
              <a:ext uri="{FF2B5EF4-FFF2-40B4-BE49-F238E27FC236}">
                <a16:creationId xmlns:a16="http://schemas.microsoft.com/office/drawing/2014/main" id="{45F33EB1-11B9-AB44-B47E-293AD55329DC}"/>
              </a:ext>
            </a:extLst>
          </p:cNvPr>
          <p:cNvSpPr>
            <a:spLocks noGrp="1"/>
          </p:cNvSpPr>
          <p:nvPr>
            <p:ph type="sldNum" sz="quarter" idx="12"/>
          </p:nvPr>
        </p:nvSpPr>
        <p:spPr/>
        <p:txBody>
          <a:bodyPr/>
          <a:lstStyle/>
          <a:p>
            <a:pPr>
              <a:defRPr/>
            </a:pPr>
            <a:fld id="{B586D440-F702-449A-AAC2-9ACFF17038B8}" type="slidenum">
              <a:rPr lang="en-US" smtClean="0"/>
              <a:pPr>
                <a:defRPr/>
              </a:pPr>
              <a:t>9</a:t>
            </a:fld>
            <a:endParaRPr lang="en-US"/>
          </a:p>
        </p:txBody>
      </p:sp>
      <p:cxnSp>
        <p:nvCxnSpPr>
          <p:cNvPr id="8" name="Straight Connector 7">
            <a:extLst>
              <a:ext uri="{FF2B5EF4-FFF2-40B4-BE49-F238E27FC236}">
                <a16:creationId xmlns:a16="http://schemas.microsoft.com/office/drawing/2014/main" id="{AE771C19-45E3-0F4C-9DE3-3524E298D27C}"/>
              </a:ext>
            </a:extLst>
          </p:cNvPr>
          <p:cNvCxnSpPr/>
          <p:nvPr/>
        </p:nvCxnSpPr>
        <p:spPr bwMode="auto">
          <a:xfrm>
            <a:off x="1066800" y="3028950"/>
            <a:ext cx="533400" cy="0"/>
          </a:xfrm>
          <a:prstGeom prst="line">
            <a:avLst/>
          </a:prstGeom>
          <a:solidFill>
            <a:schemeClr val="accent1"/>
          </a:solidFill>
          <a:ln w="50800" cap="flat" cmpd="sng" algn="ctr">
            <a:solidFill>
              <a:schemeClr val="tx1"/>
            </a:solidFill>
            <a:prstDash val="solid"/>
            <a:round/>
            <a:headEnd type="none" w="med" len="med"/>
            <a:tailEnd type="triangle" w="med" len="med"/>
          </a:ln>
          <a:effectLst/>
        </p:spPr>
      </p:cxnSp>
      <p:cxnSp>
        <p:nvCxnSpPr>
          <p:cNvPr id="9" name="Straight Connector 8">
            <a:extLst>
              <a:ext uri="{FF2B5EF4-FFF2-40B4-BE49-F238E27FC236}">
                <a16:creationId xmlns:a16="http://schemas.microsoft.com/office/drawing/2014/main" id="{87F3D77C-B6D7-0645-AEA7-8E6D8BFA83A7}"/>
              </a:ext>
            </a:extLst>
          </p:cNvPr>
          <p:cNvCxnSpPr/>
          <p:nvPr/>
        </p:nvCxnSpPr>
        <p:spPr bwMode="auto">
          <a:xfrm>
            <a:off x="1066800" y="3596157"/>
            <a:ext cx="533400" cy="0"/>
          </a:xfrm>
          <a:prstGeom prst="line">
            <a:avLst/>
          </a:prstGeom>
          <a:solidFill>
            <a:schemeClr val="accent1"/>
          </a:solidFill>
          <a:ln w="50800" cap="flat" cmpd="sng" algn="ctr">
            <a:solidFill>
              <a:schemeClr val="tx1"/>
            </a:solidFill>
            <a:prstDash val="solid"/>
            <a:round/>
            <a:headEnd type="none" w="med" len="med"/>
            <a:tailEnd type="triangle" w="med" len="med"/>
          </a:ln>
          <a:effectLst/>
        </p:spPr>
      </p:cxnSp>
      <p:graphicFrame>
        <p:nvGraphicFramePr>
          <p:cNvPr id="3" name="Table 9">
            <a:extLst>
              <a:ext uri="{FF2B5EF4-FFF2-40B4-BE49-F238E27FC236}">
                <a16:creationId xmlns:a16="http://schemas.microsoft.com/office/drawing/2014/main" id="{0F215192-0E80-0B47-AB7A-3A0CD8758655}"/>
              </a:ext>
            </a:extLst>
          </p:cNvPr>
          <p:cNvGraphicFramePr>
            <a:graphicFrameLocks noGrp="1"/>
          </p:cNvGraphicFramePr>
          <p:nvPr>
            <p:extLst>
              <p:ext uri="{D42A27DB-BD31-4B8C-83A1-F6EECF244321}">
                <p14:modId xmlns:p14="http://schemas.microsoft.com/office/powerpoint/2010/main" val="3257066"/>
              </p:ext>
            </p:extLst>
          </p:nvPr>
        </p:nvGraphicFramePr>
        <p:xfrm>
          <a:off x="423334" y="1753094"/>
          <a:ext cx="8297331" cy="2199640"/>
        </p:xfrm>
        <a:graphic>
          <a:graphicData uri="http://schemas.openxmlformats.org/drawingml/2006/table">
            <a:tbl>
              <a:tblPr firstRow="1" bandRow="1">
                <a:tableStyleId>{5C22544A-7EE6-4342-B048-85BDC9FD1C3A}</a:tableStyleId>
              </a:tblPr>
              <a:tblGrid>
                <a:gridCol w="877569">
                  <a:extLst>
                    <a:ext uri="{9D8B030D-6E8A-4147-A177-3AD203B41FA5}">
                      <a16:colId xmlns:a16="http://schemas.microsoft.com/office/drawing/2014/main" val="2338907417"/>
                    </a:ext>
                  </a:extLst>
                </a:gridCol>
                <a:gridCol w="757543">
                  <a:extLst>
                    <a:ext uri="{9D8B030D-6E8A-4147-A177-3AD203B41FA5}">
                      <a16:colId xmlns:a16="http://schemas.microsoft.com/office/drawing/2014/main" val="3789992028"/>
                    </a:ext>
                  </a:extLst>
                </a:gridCol>
                <a:gridCol w="1017597">
                  <a:extLst>
                    <a:ext uri="{9D8B030D-6E8A-4147-A177-3AD203B41FA5}">
                      <a16:colId xmlns:a16="http://schemas.microsoft.com/office/drawing/2014/main" val="2926729150"/>
                    </a:ext>
                  </a:extLst>
                </a:gridCol>
                <a:gridCol w="1301223">
                  <a:extLst>
                    <a:ext uri="{9D8B030D-6E8A-4147-A177-3AD203B41FA5}">
                      <a16:colId xmlns:a16="http://schemas.microsoft.com/office/drawing/2014/main" val="712447260"/>
                    </a:ext>
                  </a:extLst>
                </a:gridCol>
                <a:gridCol w="914400">
                  <a:extLst>
                    <a:ext uri="{9D8B030D-6E8A-4147-A177-3AD203B41FA5}">
                      <a16:colId xmlns:a16="http://schemas.microsoft.com/office/drawing/2014/main" val="2818767092"/>
                    </a:ext>
                  </a:extLst>
                </a:gridCol>
                <a:gridCol w="1066800">
                  <a:extLst>
                    <a:ext uri="{9D8B030D-6E8A-4147-A177-3AD203B41FA5}">
                      <a16:colId xmlns:a16="http://schemas.microsoft.com/office/drawing/2014/main" val="210846205"/>
                    </a:ext>
                  </a:extLst>
                </a:gridCol>
                <a:gridCol w="1066800">
                  <a:extLst>
                    <a:ext uri="{9D8B030D-6E8A-4147-A177-3AD203B41FA5}">
                      <a16:colId xmlns:a16="http://schemas.microsoft.com/office/drawing/2014/main" val="1709643781"/>
                    </a:ext>
                  </a:extLst>
                </a:gridCol>
                <a:gridCol w="1295399">
                  <a:extLst>
                    <a:ext uri="{9D8B030D-6E8A-4147-A177-3AD203B41FA5}">
                      <a16:colId xmlns:a16="http://schemas.microsoft.com/office/drawing/2014/main" val="1343134185"/>
                    </a:ext>
                  </a:extLst>
                </a:gridCol>
              </a:tblGrid>
              <a:tr h="370840">
                <a:tc>
                  <a:txBody>
                    <a:bodyPr/>
                    <a:lstStyle/>
                    <a:p>
                      <a:pPr algn="ctr" rtl="0" fontAlgn="ctr"/>
                      <a:r>
                        <a:rPr lang="en-US" sz="1400" b="1" u="none" strike="noStrike" dirty="0">
                          <a:solidFill>
                            <a:schemeClr val="tx1"/>
                          </a:solidFill>
                          <a:effectLst/>
                          <a:latin typeface="Arial" panose="020B0604020202020204" pitchFamily="34" charset="0"/>
                          <a:cs typeface="Arial" panose="020B0604020202020204" pitchFamily="34" charset="0"/>
                        </a:rPr>
                        <a:t>Grid </a:t>
                      </a:r>
                    </a:p>
                    <a:p>
                      <a:pPr algn="ctr" rtl="0" fontAlgn="ctr"/>
                      <a:r>
                        <a:rPr lang="en-US" sz="1400" b="1" u="none" strike="noStrike" dirty="0">
                          <a:solidFill>
                            <a:schemeClr val="tx1"/>
                          </a:solidFill>
                          <a:effectLst/>
                          <a:latin typeface="Arial" panose="020B0604020202020204" pitchFamily="34" charset="0"/>
                          <a:cs typeface="Arial" panose="020B0604020202020204" pitchFamily="34" charset="0"/>
                        </a:rPr>
                        <a:t>Level</a:t>
                      </a:r>
                      <a:endParaRPr lang="en-US" sz="1400" b="1" i="0" u="none" strike="noStrike" dirty="0">
                        <a:solidFill>
                          <a:schemeClr val="tx1"/>
                        </a:solidFill>
                        <a:effectLst/>
                        <a:latin typeface="Arial" panose="020B0604020202020204" pitchFamily="34" charset="0"/>
                        <a:cs typeface="Arial" panose="020B0604020202020204" pitchFamily="34" charset="0"/>
                      </a:endParaRPr>
                    </a:p>
                  </a:txBody>
                  <a:tcPr marL="6378" marR="6378" marT="6378" marB="0" anchor="ctr"/>
                </a:tc>
                <a:tc>
                  <a:txBody>
                    <a:bodyPr/>
                    <a:lstStyle/>
                    <a:p>
                      <a:pPr algn="ctr" rtl="0" fontAlgn="ctr"/>
                      <a:r>
                        <a:rPr lang="en-US" sz="1400" b="1" u="none" strike="noStrike" dirty="0">
                          <a:solidFill>
                            <a:schemeClr val="tx1"/>
                          </a:solidFill>
                          <a:effectLst/>
                          <a:latin typeface="Arial" panose="020B0604020202020204" pitchFamily="34" charset="0"/>
                          <a:cs typeface="Arial" panose="020B0604020202020204" pitchFamily="34" charset="0"/>
                        </a:rPr>
                        <a:t>Scale Factor</a:t>
                      </a:r>
                      <a:endParaRPr lang="en-US" sz="1400" b="1" i="0" u="none" strike="noStrike" dirty="0">
                        <a:solidFill>
                          <a:schemeClr val="tx1"/>
                        </a:solidFill>
                        <a:effectLst/>
                        <a:latin typeface="Arial" panose="020B0604020202020204" pitchFamily="34" charset="0"/>
                        <a:cs typeface="Arial" panose="020B0604020202020204" pitchFamily="34" charset="0"/>
                      </a:endParaRPr>
                    </a:p>
                  </a:txBody>
                  <a:tcPr marL="6378" marR="6378" marT="6378"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u="none" strike="noStrike" dirty="0">
                          <a:solidFill>
                            <a:schemeClr val="tx1"/>
                          </a:solidFill>
                          <a:effectLst/>
                          <a:latin typeface="Arial" panose="020B0604020202020204" pitchFamily="34" charset="0"/>
                          <a:cs typeface="Arial" panose="020B0604020202020204" pitchFamily="34" charset="0"/>
                        </a:rPr>
                        <a:t>Nodes</a:t>
                      </a:r>
                      <a:endParaRPr lang="en-US" sz="1400" b="1" i="0" u="none" strike="noStrike" baseline="30000" dirty="0">
                        <a:solidFill>
                          <a:schemeClr val="tx1"/>
                        </a:solidFill>
                        <a:effectLst/>
                        <a:latin typeface="Arial" panose="020B0604020202020204" pitchFamily="34" charset="0"/>
                        <a:cs typeface="Arial" panose="020B0604020202020204" pitchFamily="34" charset="0"/>
                      </a:endParaRPr>
                    </a:p>
                    <a:p>
                      <a:pPr algn="ctr"/>
                      <a:endParaRPr lang="en-US" b="1" dirty="0">
                        <a:solidFill>
                          <a:schemeClr val="tx1"/>
                        </a:solidFill>
                        <a:latin typeface="Arial" panose="020B0604020202020204" pitchFamily="34" charset="0"/>
                        <a:cs typeface="Arial" panose="020B0604020202020204" pitchFamily="34" charset="0"/>
                      </a:endParaRPr>
                    </a:p>
                    <a:p>
                      <a:pPr algn="ctr"/>
                      <a:r>
                        <a:rPr lang="en-US" b="1" dirty="0">
                          <a:solidFill>
                            <a:schemeClr val="tx1"/>
                          </a:solidFill>
                          <a:latin typeface="Arial" panose="020B0604020202020204" pitchFamily="34" charset="0"/>
                          <a:cs typeface="Arial" panose="020B0604020202020204" pitchFamily="34" charset="0"/>
                        </a:rPr>
                        <a:t>(millions)</a:t>
                      </a:r>
                    </a:p>
                  </a:txBody>
                  <a:tcPr/>
                </a:tc>
                <a:tc gridSpan="4">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u="none" strike="noStrike" dirty="0">
                          <a:solidFill>
                            <a:srgbClr val="0070C0"/>
                          </a:solidFill>
                          <a:effectLst/>
                          <a:latin typeface="Arial" panose="020B0604020202020204" pitchFamily="34" charset="0"/>
                          <a:cs typeface="Arial" panose="020B0604020202020204" pitchFamily="34" charset="0"/>
                        </a:rPr>
                        <a:t>Mixed-Element Grids</a:t>
                      </a:r>
                    </a:p>
                    <a:p>
                      <a:pPr algn="ctr"/>
                      <a:endParaRPr lang="en-US" b="1" dirty="0">
                        <a:solidFill>
                          <a:srgbClr val="0070C0"/>
                        </a:solidFill>
                        <a:latin typeface="Arial" panose="020B0604020202020204" pitchFamily="34" charset="0"/>
                        <a:cs typeface="Arial" panose="020B0604020202020204" pitchFamily="34" charset="0"/>
                      </a:endParaRPr>
                    </a:p>
                    <a:p>
                      <a:pPr algn="ctr"/>
                      <a:r>
                        <a:rPr lang="en-US" b="1" dirty="0">
                          <a:solidFill>
                            <a:srgbClr val="0070C0"/>
                          </a:solidFill>
                          <a:latin typeface="Arial" panose="020B0604020202020204" pitchFamily="34" charset="0"/>
                          <a:cs typeface="Arial" panose="020B0604020202020204" pitchFamily="34" charset="0"/>
                        </a:rPr>
                        <a:t>(millions)</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a:txBody>
                    <a:bodyPr/>
                    <a:lstStyle/>
                    <a:p>
                      <a:pPr algn="ctr"/>
                      <a:r>
                        <a:rPr lang="en-US" sz="1350" b="1" kern="1200" dirty="0">
                          <a:solidFill>
                            <a:srgbClr val="00B050"/>
                          </a:solidFill>
                          <a:effectLst/>
                          <a:latin typeface="Arial" panose="020B0604020202020204" pitchFamily="34" charset="0"/>
                          <a:ea typeface="+mn-ea"/>
                          <a:cs typeface="Arial" panose="020B0604020202020204" pitchFamily="34" charset="0"/>
                        </a:rPr>
                        <a:t>Tetrahedral Grids</a:t>
                      </a:r>
                      <a:r>
                        <a:rPr lang="en-US" b="1" dirty="0">
                          <a:solidFill>
                            <a:srgbClr val="00B050"/>
                          </a:solidFill>
                          <a:effectLst/>
                          <a:latin typeface="Arial" panose="020B0604020202020204" pitchFamily="34" charset="0"/>
                          <a:cs typeface="Arial" panose="020B0604020202020204" pitchFamily="34" charset="0"/>
                        </a:rPr>
                        <a:t> (millions)</a:t>
                      </a:r>
                      <a:endParaRPr lang="en-US" b="1" dirty="0">
                        <a:solidFill>
                          <a:srgbClr val="00B05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04617048"/>
                  </a:ext>
                </a:extLst>
              </a:tr>
              <a:tr h="370840">
                <a:tc>
                  <a:txBody>
                    <a:bodyPr/>
                    <a:lstStyle/>
                    <a:p>
                      <a:pPr algn="ctr"/>
                      <a:endParaRPr lang="en-US">
                        <a:latin typeface="Arial" panose="020B0604020202020204" pitchFamily="34" charset="0"/>
                        <a:cs typeface="Arial" panose="020B0604020202020204" pitchFamily="34" charset="0"/>
                      </a:endParaRPr>
                    </a:p>
                  </a:txBody>
                  <a:tcPr/>
                </a:tc>
                <a:tc>
                  <a:txBody>
                    <a:bodyPr/>
                    <a:lstStyle/>
                    <a:p>
                      <a:pPr algn="ctr"/>
                      <a:endParaRPr lang="en-US">
                        <a:latin typeface="Arial" panose="020B0604020202020204" pitchFamily="34" charset="0"/>
                        <a:cs typeface="Arial" panose="020B0604020202020204" pitchFamily="34" charset="0"/>
                      </a:endParaRPr>
                    </a:p>
                  </a:txBody>
                  <a:tcPr/>
                </a:tc>
                <a:tc>
                  <a:txBody>
                    <a:bodyPr/>
                    <a:lstStyle/>
                    <a:p>
                      <a:pPr algn="ctr"/>
                      <a:endParaRPr lang="en-US">
                        <a:latin typeface="Arial" panose="020B0604020202020204" pitchFamily="34" charset="0"/>
                        <a:cs typeface="Arial" panose="020B0604020202020204" pitchFamily="34" charset="0"/>
                      </a:endParaRPr>
                    </a:p>
                  </a:txBody>
                  <a:tcPr/>
                </a:tc>
                <a:tc>
                  <a:txBody>
                    <a:bodyPr/>
                    <a:lstStyle/>
                    <a:p>
                      <a:pPr marL="0" marR="0" algn="ctr" fontAlgn="ctr">
                        <a:spcBef>
                          <a:spcPts val="0"/>
                        </a:spcBef>
                        <a:spcAft>
                          <a:spcPts val="0"/>
                        </a:spcAft>
                      </a:pPr>
                      <a:r>
                        <a:rPr lang="en-US" sz="1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Tetrahedral</a:t>
                      </a:r>
                      <a:endParaRPr lang="en-US" sz="1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fontAlgn="ctr">
                        <a:spcBef>
                          <a:spcPts val="0"/>
                        </a:spcBef>
                        <a:spcAft>
                          <a:spcPts val="0"/>
                        </a:spcAft>
                      </a:pPr>
                      <a:r>
                        <a:rPr lang="en-US" sz="1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Pyramids</a:t>
                      </a:r>
                      <a:endParaRPr lang="en-US" sz="1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fontAlgn="ctr">
                        <a:spcBef>
                          <a:spcPts val="0"/>
                        </a:spcBef>
                        <a:spcAft>
                          <a:spcPts val="0"/>
                        </a:spcAft>
                      </a:pPr>
                      <a:r>
                        <a:rPr lang="en-US" sz="1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Prisms</a:t>
                      </a:r>
                      <a:endParaRPr lang="en-US" sz="1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fontAlgn="ctr">
                        <a:spcBef>
                          <a:spcPts val="0"/>
                        </a:spcBef>
                        <a:spcAft>
                          <a:spcPts val="0"/>
                        </a:spcAft>
                      </a:pPr>
                      <a:r>
                        <a:rPr lang="en-US" sz="1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Total</a:t>
                      </a:r>
                      <a:endParaRPr lang="en-US" sz="1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2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Total</a:t>
                      </a:r>
                      <a:endParaRPr lang="en-US" sz="1200" dirty="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tc>
                <a:extLst>
                  <a:ext uri="{0D108BD9-81ED-4DB2-BD59-A6C34878D82A}">
                    <a16:rowId xmlns:a16="http://schemas.microsoft.com/office/drawing/2014/main" val="154156155"/>
                  </a:ext>
                </a:extLst>
              </a:tr>
              <a:tr h="370840">
                <a:tc>
                  <a:txBody>
                    <a:bodyPr/>
                    <a:lstStyle/>
                    <a:p>
                      <a:pPr algn="ctr" rtl="0" fontAlgn="ctr"/>
                      <a:r>
                        <a:rPr lang="en-US" sz="1600" b="1" kern="1200" dirty="0">
                          <a:solidFill>
                            <a:schemeClr val="dk1"/>
                          </a:solidFill>
                          <a:effectLst/>
                          <a:latin typeface="Arial" panose="020B0604020202020204" pitchFamily="34" charset="0"/>
                          <a:ea typeface="+mn-ea"/>
                          <a:cs typeface="Arial" panose="020B0604020202020204" pitchFamily="34" charset="0"/>
                        </a:rPr>
                        <a:t>Coarse</a:t>
                      </a:r>
                      <a:r>
                        <a:rPr lang="en-US" sz="1600" b="1" dirty="0">
                          <a:effectLst/>
                          <a:latin typeface="Arial" panose="020B0604020202020204" pitchFamily="34" charset="0"/>
                          <a:cs typeface="Arial" panose="020B0604020202020204" pitchFamily="34" charset="0"/>
                        </a:rPr>
                        <a:t> </a:t>
                      </a:r>
                      <a:endParaRPr lang="en-US" sz="1600" b="1" i="0" u="none" strike="noStrike" dirty="0">
                        <a:solidFill>
                          <a:schemeClr val="tx1"/>
                        </a:solidFill>
                        <a:effectLst/>
                        <a:latin typeface="Arial" panose="020B0604020202020204" pitchFamily="34" charset="0"/>
                        <a:cs typeface="Arial" panose="020B0604020202020204" pitchFamily="34" charset="0"/>
                      </a:endParaRPr>
                    </a:p>
                  </a:txBody>
                  <a:tcPr marL="6378" marR="6378" marT="6378" marB="0" anchor="ctr"/>
                </a:tc>
                <a:tc>
                  <a:txBody>
                    <a:bodyPr/>
                    <a:lstStyle/>
                    <a:p>
                      <a:pPr algn="ctr" fontAlgn="ctr"/>
                      <a:r>
                        <a:rPr lang="en-US" sz="1600" b="1" i="0" u="none" strike="noStrike" dirty="0">
                          <a:solidFill>
                            <a:srgbClr val="000000"/>
                          </a:solidFill>
                          <a:effectLst/>
                          <a:latin typeface="Arial" panose="020B0604020202020204" pitchFamily="34" charset="0"/>
                          <a:cs typeface="Arial" panose="020B0604020202020204" pitchFamily="34" charset="0"/>
                        </a:rPr>
                        <a:t>1.57</a:t>
                      </a:r>
                    </a:p>
                  </a:txBody>
                  <a:tcPr marL="6378" marR="6378" marT="6378" marB="0" anchor="ctr"/>
                </a:tc>
                <a:tc>
                  <a:txBody>
                    <a:bodyPr/>
                    <a:lstStyle/>
                    <a:p>
                      <a:pPr algn="ctr" fontAlgn="ctr"/>
                      <a:r>
                        <a:rPr lang="en-US" sz="1600" b="1" kern="1200" dirty="0">
                          <a:solidFill>
                            <a:schemeClr val="dk1"/>
                          </a:solidFill>
                          <a:effectLst/>
                          <a:latin typeface="Arial" panose="020B0604020202020204" pitchFamily="34" charset="0"/>
                          <a:ea typeface="+mn-ea"/>
                          <a:cs typeface="Arial" panose="020B0604020202020204" pitchFamily="34" charset="0"/>
                        </a:rPr>
                        <a:t>0.846</a:t>
                      </a:r>
                      <a:r>
                        <a:rPr lang="en-US" sz="1600" b="1" dirty="0">
                          <a:effectLst/>
                          <a:latin typeface="Arial" panose="020B0604020202020204" pitchFamily="34" charset="0"/>
                          <a:cs typeface="Arial" panose="020B0604020202020204" pitchFamily="34" charset="0"/>
                        </a:rPr>
                        <a:t> </a:t>
                      </a:r>
                      <a:r>
                        <a:rPr lang="en-US" sz="1600" b="1" dirty="0">
                          <a:solidFill>
                            <a:schemeClr val="tx1"/>
                          </a:solidFill>
                          <a:latin typeface="Arial" panose="020B0604020202020204" pitchFamily="34" charset="0"/>
                          <a:cs typeface="Arial" panose="020B0604020202020204" pitchFamily="34" charset="0"/>
                        </a:rPr>
                        <a:t> </a:t>
                      </a:r>
                      <a:endParaRPr lang="en-US" sz="1600" b="1" i="0" u="none" strike="noStrike" dirty="0">
                        <a:solidFill>
                          <a:schemeClr val="tx1"/>
                        </a:solidFill>
                        <a:effectLst/>
                        <a:latin typeface="Arial" panose="020B0604020202020204" pitchFamily="34" charset="0"/>
                        <a:cs typeface="Arial" panose="020B0604020202020204" pitchFamily="34" charset="0"/>
                      </a:endParaRPr>
                    </a:p>
                  </a:txBody>
                  <a:tcPr marL="6378" marR="6378" marT="6378" marB="0" anchor="ctr"/>
                </a:tc>
                <a:tc>
                  <a:txBody>
                    <a:bodyPr/>
                    <a:lstStyle/>
                    <a:p>
                      <a:pPr algn="ctr" rtl="0" fontAlgn="ctr"/>
                      <a:r>
                        <a:rPr lang="en-US" sz="1600" b="1" i="0" u="none" strike="noStrike" dirty="0">
                          <a:solidFill>
                            <a:srgbClr val="0070C0"/>
                          </a:solidFill>
                          <a:effectLst/>
                          <a:latin typeface="Arial" panose="020B0604020202020204" pitchFamily="34" charset="0"/>
                          <a:cs typeface="Arial" panose="020B0604020202020204" pitchFamily="34" charset="0"/>
                        </a:rPr>
                        <a:t>2.825</a:t>
                      </a:r>
                    </a:p>
                  </a:txBody>
                  <a:tcPr marL="9525" marR="9525" marT="9525" marB="0" anchor="ctr"/>
                </a:tc>
                <a:tc>
                  <a:txBody>
                    <a:bodyPr/>
                    <a:lstStyle/>
                    <a:p>
                      <a:pPr algn="ctr" rtl="0" fontAlgn="ctr"/>
                      <a:r>
                        <a:rPr lang="en-US" sz="1600" b="1" i="0" u="none" strike="noStrike" dirty="0">
                          <a:solidFill>
                            <a:srgbClr val="0070C0"/>
                          </a:solidFill>
                          <a:effectLst/>
                          <a:latin typeface="Arial" panose="020B0604020202020204" pitchFamily="34" charset="0"/>
                          <a:cs typeface="Arial" panose="020B0604020202020204" pitchFamily="34" charset="0"/>
                        </a:rPr>
                        <a:t>0.004</a:t>
                      </a:r>
                    </a:p>
                  </a:txBody>
                  <a:tcPr marL="9525" marR="9525" marT="9525" marB="0" anchor="ctr"/>
                </a:tc>
                <a:tc>
                  <a:txBody>
                    <a:bodyPr/>
                    <a:lstStyle/>
                    <a:p>
                      <a:pPr algn="ctr" rtl="0" fontAlgn="ctr"/>
                      <a:r>
                        <a:rPr lang="en-US" sz="1600" b="1" i="0" u="none" strike="noStrike" dirty="0">
                          <a:solidFill>
                            <a:srgbClr val="0070C0"/>
                          </a:solidFill>
                          <a:effectLst/>
                          <a:latin typeface="Arial" panose="020B0604020202020204" pitchFamily="34" charset="0"/>
                          <a:cs typeface="Arial" panose="020B0604020202020204" pitchFamily="34" charset="0"/>
                        </a:rPr>
                        <a:t>0.650</a:t>
                      </a:r>
                    </a:p>
                  </a:txBody>
                  <a:tcPr marL="9525" marR="9525" marT="9525" marB="0" anchor="ctr"/>
                </a:tc>
                <a:tc>
                  <a:txBody>
                    <a:bodyPr/>
                    <a:lstStyle/>
                    <a:p>
                      <a:pPr algn="ctr" fontAlgn="ctr"/>
                      <a:r>
                        <a:rPr lang="en-US" sz="1600" b="1" i="0" u="none" strike="noStrike" dirty="0">
                          <a:solidFill>
                            <a:srgbClr val="0070C0"/>
                          </a:solidFill>
                          <a:effectLst/>
                          <a:latin typeface="Arial" panose="020B0604020202020204" pitchFamily="34" charset="0"/>
                          <a:cs typeface="Arial" panose="020B0604020202020204" pitchFamily="34" charset="0"/>
                        </a:rPr>
                        <a:t>3.480</a:t>
                      </a:r>
                    </a:p>
                  </a:txBody>
                  <a:tcPr marL="9525" marR="9525" marT="9525" marB="0" anchor="ctr"/>
                </a:tc>
                <a:tc>
                  <a:txBody>
                    <a:bodyPr/>
                    <a:lstStyle/>
                    <a:p>
                      <a:pPr algn="ctr"/>
                      <a:r>
                        <a:rPr lang="en-US" sz="1600" b="1" dirty="0">
                          <a:solidFill>
                            <a:srgbClr val="00B050"/>
                          </a:solidFill>
                          <a:latin typeface="Arial" panose="020B0604020202020204" pitchFamily="34" charset="0"/>
                          <a:cs typeface="Arial" panose="020B0604020202020204" pitchFamily="34" charset="0"/>
                        </a:rPr>
                        <a:t>4.785</a:t>
                      </a:r>
                    </a:p>
                  </a:txBody>
                  <a:tcPr/>
                </a:tc>
                <a:extLst>
                  <a:ext uri="{0D108BD9-81ED-4DB2-BD59-A6C34878D82A}">
                    <a16:rowId xmlns:a16="http://schemas.microsoft.com/office/drawing/2014/main" val="3972145984"/>
                  </a:ext>
                </a:extLst>
              </a:tr>
              <a:tr h="370840">
                <a:tc>
                  <a:txBody>
                    <a:bodyPr/>
                    <a:lstStyle/>
                    <a:p>
                      <a:pPr algn="ctr" rtl="0" fontAlgn="ctr"/>
                      <a:r>
                        <a:rPr lang="en-US" sz="1600" b="1" kern="1200" dirty="0">
                          <a:solidFill>
                            <a:schemeClr val="dk1"/>
                          </a:solidFill>
                          <a:effectLst/>
                          <a:latin typeface="Arial" panose="020B0604020202020204" pitchFamily="34" charset="0"/>
                          <a:ea typeface="+mn-ea"/>
                          <a:cs typeface="Arial" panose="020B0604020202020204" pitchFamily="34" charset="0"/>
                        </a:rPr>
                        <a:t>Medium</a:t>
                      </a:r>
                      <a:r>
                        <a:rPr lang="en-US" sz="1600" b="1" dirty="0">
                          <a:effectLst/>
                          <a:latin typeface="Arial" panose="020B0604020202020204" pitchFamily="34" charset="0"/>
                          <a:cs typeface="Arial" panose="020B0604020202020204" pitchFamily="34" charset="0"/>
                        </a:rPr>
                        <a:t> </a:t>
                      </a:r>
                      <a:endParaRPr lang="en-US" sz="1600" b="1" i="0" u="none" strike="noStrike" dirty="0">
                        <a:solidFill>
                          <a:schemeClr val="tx1"/>
                        </a:solidFill>
                        <a:effectLst/>
                        <a:latin typeface="Arial" panose="020B0604020202020204" pitchFamily="34" charset="0"/>
                        <a:cs typeface="Arial" panose="020B0604020202020204" pitchFamily="34" charset="0"/>
                      </a:endParaRPr>
                    </a:p>
                  </a:txBody>
                  <a:tcPr marL="6378" marR="6378" marT="6378" marB="0" anchor="ctr"/>
                </a:tc>
                <a:tc>
                  <a:txBody>
                    <a:bodyPr/>
                    <a:lstStyle/>
                    <a:p>
                      <a:pPr algn="ctr" fontAlgn="ctr"/>
                      <a:r>
                        <a:rPr lang="en-US" sz="1600" b="1" i="0" u="none" strike="noStrike" dirty="0">
                          <a:solidFill>
                            <a:srgbClr val="000000"/>
                          </a:solidFill>
                          <a:effectLst/>
                          <a:latin typeface="Arial" panose="020B0604020202020204" pitchFamily="34" charset="0"/>
                          <a:cs typeface="Arial" panose="020B0604020202020204" pitchFamily="34" charset="0"/>
                        </a:rPr>
                        <a:t>1.28</a:t>
                      </a:r>
                    </a:p>
                  </a:txBody>
                  <a:tcPr marL="6378" marR="6378" marT="6378" marB="0" anchor="ctr"/>
                </a:tc>
                <a:tc>
                  <a:txBody>
                    <a:bodyPr/>
                    <a:lstStyle/>
                    <a:p>
                      <a:pPr algn="ctr" fontAlgn="ctr"/>
                      <a:r>
                        <a:rPr lang="en-US" sz="1600" b="1" dirty="0">
                          <a:solidFill>
                            <a:schemeClr val="tx1"/>
                          </a:solidFill>
                          <a:latin typeface="Arial" panose="020B0604020202020204" pitchFamily="34" charset="0"/>
                          <a:cs typeface="Arial" panose="020B0604020202020204" pitchFamily="34" charset="0"/>
                        </a:rPr>
                        <a:t>1.576</a:t>
                      </a:r>
                      <a:endParaRPr lang="en-US" sz="1600" b="1" i="0" u="none" strike="noStrike" dirty="0">
                        <a:solidFill>
                          <a:schemeClr val="tx1"/>
                        </a:solidFill>
                        <a:effectLst/>
                        <a:latin typeface="Arial" panose="020B0604020202020204" pitchFamily="34" charset="0"/>
                        <a:cs typeface="Arial" panose="020B0604020202020204" pitchFamily="34" charset="0"/>
                      </a:endParaRPr>
                    </a:p>
                  </a:txBody>
                  <a:tcPr marL="6378" marR="6378" marT="6378" marB="0" anchor="ctr"/>
                </a:tc>
                <a:tc>
                  <a:txBody>
                    <a:bodyPr/>
                    <a:lstStyle/>
                    <a:p>
                      <a:pPr algn="ctr" rtl="0" fontAlgn="ctr"/>
                      <a:r>
                        <a:rPr lang="en-US" sz="1600" b="1" i="0" u="none" strike="noStrike" dirty="0">
                          <a:solidFill>
                            <a:srgbClr val="0070C0"/>
                          </a:solidFill>
                          <a:effectLst/>
                          <a:latin typeface="Arial" panose="020B0604020202020204" pitchFamily="34" charset="0"/>
                          <a:cs typeface="Arial" panose="020B0604020202020204" pitchFamily="34" charset="0"/>
                        </a:rPr>
                        <a:t>5.984</a:t>
                      </a:r>
                    </a:p>
                  </a:txBody>
                  <a:tcPr marL="9525" marR="9525" marT="9525" marB="0" anchor="ctr"/>
                </a:tc>
                <a:tc>
                  <a:txBody>
                    <a:bodyPr/>
                    <a:lstStyle/>
                    <a:p>
                      <a:pPr algn="ctr" rtl="0" fontAlgn="ctr"/>
                      <a:r>
                        <a:rPr lang="en-US" sz="1600" b="1" i="0" u="none" strike="noStrike" dirty="0">
                          <a:solidFill>
                            <a:srgbClr val="0070C0"/>
                          </a:solidFill>
                          <a:effectLst/>
                          <a:latin typeface="Arial" panose="020B0604020202020204" pitchFamily="34" charset="0"/>
                          <a:cs typeface="Arial" panose="020B0604020202020204" pitchFamily="34" charset="0"/>
                        </a:rPr>
                        <a:t>0.006</a:t>
                      </a:r>
                    </a:p>
                  </a:txBody>
                  <a:tcPr marL="9525" marR="9525" marT="9525" marB="0" anchor="ctr"/>
                </a:tc>
                <a:tc>
                  <a:txBody>
                    <a:bodyPr/>
                    <a:lstStyle/>
                    <a:p>
                      <a:pPr algn="ctr" rtl="0" fontAlgn="ctr"/>
                      <a:r>
                        <a:rPr lang="en-US" sz="1600" b="1" i="0" u="none" strike="noStrike" dirty="0">
                          <a:solidFill>
                            <a:srgbClr val="0070C0"/>
                          </a:solidFill>
                          <a:effectLst/>
                          <a:latin typeface="Arial" panose="020B0604020202020204" pitchFamily="34" charset="0"/>
                          <a:cs typeface="Arial" panose="020B0604020202020204" pitchFamily="34" charset="0"/>
                        </a:rPr>
                        <a:t>0.993</a:t>
                      </a:r>
                    </a:p>
                  </a:txBody>
                  <a:tcPr marL="9525" marR="9525" marT="9525" marB="0" anchor="ctr"/>
                </a:tc>
                <a:tc>
                  <a:txBody>
                    <a:bodyPr/>
                    <a:lstStyle/>
                    <a:p>
                      <a:pPr algn="ctr" fontAlgn="ctr"/>
                      <a:r>
                        <a:rPr lang="en-US" sz="1600" b="1" i="0" u="none" strike="noStrike" dirty="0">
                          <a:solidFill>
                            <a:srgbClr val="0070C0"/>
                          </a:solidFill>
                          <a:effectLst/>
                          <a:latin typeface="Arial" panose="020B0604020202020204" pitchFamily="34" charset="0"/>
                          <a:cs typeface="Arial" panose="020B0604020202020204" pitchFamily="34" charset="0"/>
                        </a:rPr>
                        <a:t>6.984</a:t>
                      </a:r>
                    </a:p>
                  </a:txBody>
                  <a:tcPr marL="9525" marR="9525" marT="9525" marB="0" anchor="ctr"/>
                </a:tc>
                <a:tc>
                  <a:txBody>
                    <a:bodyPr/>
                    <a:lstStyle/>
                    <a:p>
                      <a:pPr algn="ctr"/>
                      <a:r>
                        <a:rPr lang="en-US" sz="1600" b="1" dirty="0">
                          <a:solidFill>
                            <a:srgbClr val="00B050"/>
                          </a:solidFill>
                          <a:latin typeface="Arial" panose="020B0604020202020204" pitchFamily="34" charset="0"/>
                          <a:cs typeface="Arial" panose="020B0604020202020204" pitchFamily="34" charset="0"/>
                        </a:rPr>
                        <a:t>8.977</a:t>
                      </a:r>
                    </a:p>
                  </a:txBody>
                  <a:tcPr/>
                </a:tc>
                <a:extLst>
                  <a:ext uri="{0D108BD9-81ED-4DB2-BD59-A6C34878D82A}">
                    <a16:rowId xmlns:a16="http://schemas.microsoft.com/office/drawing/2014/main" val="3273974833"/>
                  </a:ext>
                </a:extLst>
              </a:tr>
              <a:tr h="370840">
                <a:tc>
                  <a:txBody>
                    <a:bodyPr/>
                    <a:lstStyle/>
                    <a:p>
                      <a:pPr algn="ctr" rtl="0" fontAlgn="ctr"/>
                      <a:r>
                        <a:rPr lang="en-US" sz="1600" b="1" kern="1200" dirty="0">
                          <a:solidFill>
                            <a:schemeClr val="dk1"/>
                          </a:solidFill>
                          <a:effectLst/>
                          <a:latin typeface="Arial" panose="020B0604020202020204" pitchFamily="34" charset="0"/>
                          <a:ea typeface="+mn-ea"/>
                          <a:cs typeface="Arial" panose="020B0604020202020204" pitchFamily="34" charset="0"/>
                        </a:rPr>
                        <a:t>Fine</a:t>
                      </a:r>
                      <a:r>
                        <a:rPr lang="en-US" sz="1600" b="1" dirty="0">
                          <a:effectLst/>
                          <a:latin typeface="Arial" panose="020B0604020202020204" pitchFamily="34" charset="0"/>
                          <a:cs typeface="Arial" panose="020B0604020202020204" pitchFamily="34" charset="0"/>
                        </a:rPr>
                        <a:t> </a:t>
                      </a:r>
                      <a:endParaRPr lang="en-US" sz="1600" b="1" i="0" u="none" strike="noStrike" dirty="0">
                        <a:solidFill>
                          <a:schemeClr val="tx1"/>
                        </a:solidFill>
                        <a:effectLst/>
                        <a:latin typeface="Arial" panose="020B0604020202020204" pitchFamily="34" charset="0"/>
                        <a:cs typeface="Arial" panose="020B0604020202020204" pitchFamily="34" charset="0"/>
                      </a:endParaRPr>
                    </a:p>
                  </a:txBody>
                  <a:tcPr marL="6378" marR="6378" marT="6378" marB="0" anchor="ctr"/>
                </a:tc>
                <a:tc>
                  <a:txBody>
                    <a:bodyPr/>
                    <a:lstStyle/>
                    <a:p>
                      <a:pPr algn="ctr" fontAlgn="ctr"/>
                      <a:r>
                        <a:rPr lang="en-US" sz="1600" b="1" i="0" u="none" strike="noStrike" dirty="0">
                          <a:solidFill>
                            <a:srgbClr val="000000"/>
                          </a:solidFill>
                          <a:effectLst/>
                          <a:latin typeface="Arial" panose="020B0604020202020204" pitchFamily="34" charset="0"/>
                          <a:cs typeface="Arial" panose="020B0604020202020204" pitchFamily="34" charset="0"/>
                        </a:rPr>
                        <a:t>1.00</a:t>
                      </a:r>
                    </a:p>
                  </a:txBody>
                  <a:tcPr marL="6378" marR="6378" marT="6378" marB="0" anchor="ctr"/>
                </a:tc>
                <a:tc>
                  <a:txBody>
                    <a:bodyPr/>
                    <a:lstStyle/>
                    <a:p>
                      <a:pPr algn="ctr" fontAlgn="ctr"/>
                      <a:r>
                        <a:rPr lang="en-US" sz="1600" b="1" dirty="0">
                          <a:solidFill>
                            <a:schemeClr val="tx1"/>
                          </a:solidFill>
                          <a:latin typeface="Arial" panose="020B0604020202020204" pitchFamily="34" charset="0"/>
                          <a:cs typeface="Arial" panose="020B0604020202020204" pitchFamily="34" charset="0"/>
                        </a:rPr>
                        <a:t>3.286 </a:t>
                      </a:r>
                      <a:endParaRPr lang="en-US" sz="1600" b="1" i="0" u="none" strike="noStrike" dirty="0">
                        <a:solidFill>
                          <a:schemeClr val="tx1"/>
                        </a:solidFill>
                        <a:effectLst/>
                        <a:latin typeface="Arial" panose="020B0604020202020204" pitchFamily="34" charset="0"/>
                        <a:cs typeface="Arial" panose="020B0604020202020204" pitchFamily="34" charset="0"/>
                      </a:endParaRPr>
                    </a:p>
                  </a:txBody>
                  <a:tcPr marL="6378" marR="6378" marT="6378" marB="0" anchor="ctr"/>
                </a:tc>
                <a:tc>
                  <a:txBody>
                    <a:bodyPr/>
                    <a:lstStyle/>
                    <a:p>
                      <a:pPr algn="ctr" rtl="0" fontAlgn="ctr"/>
                      <a:r>
                        <a:rPr lang="en-US" sz="1600" b="1" i="0" u="none" strike="noStrike" dirty="0">
                          <a:solidFill>
                            <a:srgbClr val="0070C0"/>
                          </a:solidFill>
                          <a:effectLst/>
                          <a:latin typeface="Arial" panose="020B0604020202020204" pitchFamily="34" charset="0"/>
                          <a:cs typeface="Arial" panose="020B0604020202020204" pitchFamily="34" charset="0"/>
                        </a:rPr>
                        <a:t>14.627</a:t>
                      </a:r>
                    </a:p>
                  </a:txBody>
                  <a:tcPr marL="9525" marR="9525" marT="9525" marB="0" anchor="ctr"/>
                </a:tc>
                <a:tc>
                  <a:txBody>
                    <a:bodyPr/>
                    <a:lstStyle/>
                    <a:p>
                      <a:pPr algn="ctr" rtl="0" fontAlgn="ctr"/>
                      <a:r>
                        <a:rPr lang="en-US" sz="1600" b="1" i="0" u="none" strike="noStrike" dirty="0">
                          <a:solidFill>
                            <a:srgbClr val="0070C0"/>
                          </a:solidFill>
                          <a:effectLst/>
                          <a:latin typeface="Arial" panose="020B0604020202020204" pitchFamily="34" charset="0"/>
                          <a:cs typeface="Arial" panose="020B0604020202020204" pitchFamily="34" charset="0"/>
                        </a:rPr>
                        <a:t>0.012</a:t>
                      </a:r>
                    </a:p>
                  </a:txBody>
                  <a:tcPr marL="9525" marR="9525" marT="9525" marB="0" anchor="ctr"/>
                </a:tc>
                <a:tc>
                  <a:txBody>
                    <a:bodyPr/>
                    <a:lstStyle/>
                    <a:p>
                      <a:pPr algn="ctr" rtl="0" fontAlgn="ctr"/>
                      <a:r>
                        <a:rPr lang="en-US" sz="1600" b="1" i="0" u="none" strike="noStrike" dirty="0">
                          <a:solidFill>
                            <a:srgbClr val="0070C0"/>
                          </a:solidFill>
                          <a:effectLst/>
                          <a:latin typeface="Arial" panose="020B0604020202020204" pitchFamily="34" charset="0"/>
                          <a:cs typeface="Arial" panose="020B0604020202020204" pitchFamily="34" charset="0"/>
                        </a:rPr>
                        <a:t>1.388</a:t>
                      </a:r>
                    </a:p>
                  </a:txBody>
                  <a:tcPr marL="9525" marR="9525" marT="9525" marB="0" anchor="ctr"/>
                </a:tc>
                <a:tc>
                  <a:txBody>
                    <a:bodyPr/>
                    <a:lstStyle/>
                    <a:p>
                      <a:pPr algn="ctr" fontAlgn="ctr"/>
                      <a:r>
                        <a:rPr lang="en-US" sz="1600" b="1" i="0" u="none" strike="noStrike" dirty="0">
                          <a:solidFill>
                            <a:srgbClr val="0070C0"/>
                          </a:solidFill>
                          <a:effectLst/>
                          <a:latin typeface="Arial" panose="020B0604020202020204" pitchFamily="34" charset="0"/>
                          <a:cs typeface="Arial" panose="020B0604020202020204" pitchFamily="34" charset="0"/>
                        </a:rPr>
                        <a:t>16.027</a:t>
                      </a:r>
                    </a:p>
                  </a:txBody>
                  <a:tcPr marL="9525" marR="9525" marT="9525" marB="0" anchor="ctr"/>
                </a:tc>
                <a:tc>
                  <a:txBody>
                    <a:bodyPr/>
                    <a:lstStyle/>
                    <a:p>
                      <a:pPr algn="ctr"/>
                      <a:r>
                        <a:rPr lang="en-US" sz="1600" b="1" dirty="0">
                          <a:solidFill>
                            <a:srgbClr val="00B050"/>
                          </a:solidFill>
                          <a:latin typeface="Arial" panose="020B0604020202020204" pitchFamily="34" charset="0"/>
                          <a:cs typeface="Arial" panose="020B0604020202020204" pitchFamily="34" charset="0"/>
                        </a:rPr>
                        <a:t>18.815</a:t>
                      </a:r>
                    </a:p>
                  </a:txBody>
                  <a:tcPr/>
                </a:tc>
                <a:extLst>
                  <a:ext uri="{0D108BD9-81ED-4DB2-BD59-A6C34878D82A}">
                    <a16:rowId xmlns:a16="http://schemas.microsoft.com/office/drawing/2014/main" val="605470305"/>
                  </a:ext>
                </a:extLst>
              </a:tr>
            </a:tbl>
          </a:graphicData>
        </a:graphic>
      </p:graphicFrame>
    </p:spTree>
    <p:extLst>
      <p:ext uri="{BB962C8B-B14F-4D97-AF65-F5344CB8AC3E}">
        <p14:creationId xmlns:p14="http://schemas.microsoft.com/office/powerpoint/2010/main" val="4114084283"/>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5DEA5B684E6D04C8F8F60CD32CD8F5C" ma:contentTypeVersion="0" ma:contentTypeDescription="Create a new document." ma:contentTypeScope="" ma:versionID="41e97edc035c2e5e5f60dbf406229cfd">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A414BE1A-A2C4-4862-8AD0-8BDC37D6A979}">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customXml/itemProps2.xml><?xml version="1.0" encoding="utf-8"?>
<ds:datastoreItem xmlns:ds="http://schemas.openxmlformats.org/officeDocument/2006/customXml" ds:itemID="{53F3348E-F4F4-4BE8-8083-AA7D450E2FAD}">
  <ds:schemaRefs>
    <ds:schemaRef ds:uri="http://schemas.microsoft.com/sharepoint/v3/contenttype/forms"/>
  </ds:schemaRefs>
</ds:datastoreItem>
</file>

<file path=customXml/itemProps3.xml><?xml version="1.0" encoding="utf-8"?>
<ds:datastoreItem xmlns:ds="http://schemas.openxmlformats.org/officeDocument/2006/customXml" ds:itemID="{780A3192-62F6-472E-B429-80C0520060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34156</TotalTime>
  <Words>1154</Words>
  <Application>Microsoft Macintosh PowerPoint</Application>
  <PresentationFormat>On-screen Show (16:9)</PresentationFormat>
  <Paragraphs>203</Paragraphs>
  <Slides>19</Slides>
  <Notes>12</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30" baseType="lpstr">
      <vt:lpstr>Arial Unicode MS</vt:lpstr>
      <vt:lpstr>Arial</vt:lpstr>
      <vt:lpstr>Arial Narrow</vt:lpstr>
      <vt:lpstr>Cambria Math</vt:lpstr>
      <vt:lpstr>Helvetica</vt:lpstr>
      <vt:lpstr>TeXGyreTermes</vt:lpstr>
      <vt:lpstr>Times</vt:lpstr>
      <vt:lpstr>Times New Roman</vt:lpstr>
      <vt:lpstr>Wingdings</vt:lpstr>
      <vt:lpstr>Blank Presentation</vt:lpstr>
      <vt:lpstr>Equation</vt:lpstr>
      <vt:lpstr>PowerPoint Presentation</vt:lpstr>
      <vt:lpstr>Outline</vt:lpstr>
      <vt:lpstr>Objectives</vt:lpstr>
      <vt:lpstr>USM3D-Mixed Element (USM3D-ME) Code </vt:lpstr>
      <vt:lpstr>Preconditioner-Alone (PA) Method</vt:lpstr>
      <vt:lpstr>Hierarchical Adaptive Nonlinear Iteration Method (HANIM)</vt:lpstr>
      <vt:lpstr>Test Cases for 3rd Sonic Boom Prediction Workshop</vt:lpstr>
      <vt:lpstr>Biconvex 9x7 Shock-Plume Interaction Model</vt:lpstr>
      <vt:lpstr>Biconvex 9x7 Shock-Plume Interaction Model Grids </vt:lpstr>
      <vt:lpstr>Biconvex 9x7 Shock-Plume Interaction Model  HANIM Symmetry Plane Density Gradient Contours </vt:lpstr>
      <vt:lpstr>Biconvex 9x7 Shock-Plume Interaction Model  HANIM Symmetry Plane Density Gradient Contours </vt:lpstr>
      <vt:lpstr>Biconvex 9x7 Shock-Plume Interaction Model  HANIM Grid Convergence on Tetrahedral Grids  </vt:lpstr>
      <vt:lpstr>Biconvex 9x7 Shock-Plume Interaction Model  PA vs HANIM on Finest Mixed-Element Grid </vt:lpstr>
      <vt:lpstr>Biconvex 9x7 Shock-Plume Interaction Model  HANIM Solutions on Mixed-Element and Tetrahedral Grids </vt:lpstr>
      <vt:lpstr>Biconvex 9x7 Shock-Plume Interaction Model  Effect of Limiters on the Nearfield Pressure Signatures </vt:lpstr>
      <vt:lpstr>Biconvex 9x7 Shock-Plume Interaction Model USM3D-(PA vs HANIM) Convergence History</vt:lpstr>
      <vt:lpstr>Concluding Remarks</vt:lpstr>
      <vt:lpstr>Acknowledgement</vt:lpstr>
      <vt:lpstr>Questions?</vt:lpstr>
    </vt:vector>
  </TitlesOfParts>
  <Company>Bill Seymore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Seymore</dc:creator>
  <cp:lastModifiedBy>Bauer, Steven X (LARC-D3)</cp:lastModifiedBy>
  <cp:revision>1688</cp:revision>
  <cp:lastPrinted>2019-12-04T15:07:29Z</cp:lastPrinted>
  <dcterms:modified xsi:type="dcterms:W3CDTF">2020-12-07T14:43:32Z</dcterms:modified>
</cp:coreProperties>
</file>