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notesSlides/notesSlide14.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handoutMasterIdLst>
    <p:handoutMasterId r:id="rId18"/>
  </p:handoutMasterIdLst>
  <p:sldIdLst>
    <p:sldId id="256" r:id="rId2"/>
    <p:sldId id="257" r:id="rId3"/>
    <p:sldId id="300" r:id="rId4"/>
    <p:sldId id="303" r:id="rId5"/>
    <p:sldId id="304" r:id="rId6"/>
    <p:sldId id="301" r:id="rId7"/>
    <p:sldId id="302" r:id="rId8"/>
    <p:sldId id="305" r:id="rId9"/>
    <p:sldId id="306" r:id="rId10"/>
    <p:sldId id="307" r:id="rId11"/>
    <p:sldId id="308" r:id="rId12"/>
    <p:sldId id="309" r:id="rId13"/>
    <p:sldId id="310" r:id="rId14"/>
    <p:sldId id="311" r:id="rId15"/>
    <p:sldId id="31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D10B"/>
    <a:srgbClr val="7435A2"/>
    <a:srgbClr val="002060"/>
    <a:srgbClr val="385723"/>
    <a:srgbClr val="8E0000"/>
    <a:srgbClr val="2E75B6"/>
    <a:srgbClr val="7B7BFE"/>
    <a:srgbClr val="FE7B7B"/>
    <a:srgbClr val="BFBDBA"/>
    <a:srgbClr val="00AE47"/>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17" autoAdjust="0"/>
    <p:restoredTop sz="63361" autoAdjust="0"/>
  </p:normalViewPr>
  <p:slideViewPr>
    <p:cSldViewPr snapToGrid="0">
      <p:cViewPr varScale="1">
        <p:scale>
          <a:sx n="100" d="100"/>
          <a:sy n="100" d="100"/>
        </p:scale>
        <p:origin x="1674"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50" d="100"/>
        <a:sy n="150" d="100"/>
      </p:scale>
      <p:origin x="0" y="0"/>
    </p:cViewPr>
  </p:sorterViewPr>
  <p:notesViewPr>
    <p:cSldViewPr snapToGrid="0">
      <p:cViewPr varScale="1">
        <p:scale>
          <a:sx n="121" d="100"/>
          <a:sy n="121" d="100"/>
        </p:scale>
        <p:origin x="4080"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leone\Documents\conferences\SciTech2021%20-%20Nashville%20TN\Scalability%20of%20Fatigue%20Analyses%20Using%20Explicit%20Solvers\cycl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leone\Documents\Papers_Drafts\Explicit%20Fatigue\dN_parameter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fleone\Documents\Papers_Drafts\Explicit%20Fatigue\verification\SingleElement%20fatigue%20stress-displacement_CF2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fleone\Documents\Explicit%20Fatigue\DCB\Fatigue%20DCB-Explici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oleObject" Target="file:///C:\Users\fleone\Documents\Explicit%20Fatigue\3PB\3PB_results.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fleone\Documents\Explicit%20Fatigue\3PB\3PB_results.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fleone\Documents\Explicit%20Fatigue\3PB\3PB_results.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Users\fleone\Documents\Explicit%20Fatigue\3PB\3PB_results.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C:\Users\fleone\Documents\Explicit%20Fatigue\3PB\3PB_results.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574071340555905E-2"/>
          <c:y val="3.4116742118644558E-2"/>
          <c:w val="0.95186278460716001"/>
          <c:h val="0.9436980166346769"/>
        </c:manualLayout>
      </c:layout>
      <c:scatterChart>
        <c:scatterStyle val="smoothMarker"/>
        <c:varyColors val="0"/>
        <c:ser>
          <c:idx val="0"/>
          <c:order val="0"/>
          <c:tx>
            <c:v>Cycles</c:v>
          </c:tx>
          <c:spPr>
            <a:ln w="12700" cap="rnd">
              <a:solidFill>
                <a:schemeClr val="tx1"/>
              </a:solidFill>
              <a:round/>
            </a:ln>
            <a:effectLst/>
          </c:spPr>
          <c:marker>
            <c:symbol val="none"/>
          </c:marker>
          <c:xVal>
            <c:numRef>
              <c:f>SCL!$D$3:$D$291</c:f>
              <c:numCache>
                <c:formatCode>General</c:formatCode>
                <c:ptCount val="289"/>
                <c:pt idx="0">
                  <c:v>0</c:v>
                </c:pt>
                <c:pt idx="1">
                  <c:v>9.8174770424681035E-2</c:v>
                </c:pt>
                <c:pt idx="2">
                  <c:v>0.19634954084936207</c:v>
                </c:pt>
                <c:pt idx="3">
                  <c:v>0.2945243112740431</c:v>
                </c:pt>
                <c:pt idx="4">
                  <c:v>0.39269908169872414</c:v>
                </c:pt>
                <c:pt idx="5">
                  <c:v>0.49087385212340517</c:v>
                </c:pt>
                <c:pt idx="6">
                  <c:v>0.58904862254808621</c:v>
                </c:pt>
                <c:pt idx="7">
                  <c:v>0.68722339297276724</c:v>
                </c:pt>
                <c:pt idx="8">
                  <c:v>0.78539816339744828</c:v>
                </c:pt>
                <c:pt idx="9">
                  <c:v>0.88357293382212931</c:v>
                </c:pt>
                <c:pt idx="10">
                  <c:v>0.98174770424681035</c:v>
                </c:pt>
                <c:pt idx="11">
                  <c:v>1.0799224746714913</c:v>
                </c:pt>
                <c:pt idx="12">
                  <c:v>1.1780972450961724</c:v>
                </c:pt>
                <c:pt idx="13">
                  <c:v>1.2762720155208536</c:v>
                </c:pt>
                <c:pt idx="14">
                  <c:v>1.3744467859455347</c:v>
                </c:pt>
                <c:pt idx="15">
                  <c:v>1.4726215563702159</c:v>
                </c:pt>
                <c:pt idx="16">
                  <c:v>1.570796326794897</c:v>
                </c:pt>
                <c:pt idx="17">
                  <c:v>1.6689710972195781</c:v>
                </c:pt>
                <c:pt idx="18">
                  <c:v>1.7671458676442593</c:v>
                </c:pt>
                <c:pt idx="19">
                  <c:v>1.8653206380689404</c:v>
                </c:pt>
                <c:pt idx="20">
                  <c:v>1.9634954084936216</c:v>
                </c:pt>
                <c:pt idx="21">
                  <c:v>2.0616701789183027</c:v>
                </c:pt>
                <c:pt idx="22">
                  <c:v>2.1598449493429839</c:v>
                </c:pt>
                <c:pt idx="23">
                  <c:v>2.258019719767665</c:v>
                </c:pt>
                <c:pt idx="24">
                  <c:v>2.3561944901923462</c:v>
                </c:pt>
                <c:pt idx="25">
                  <c:v>2.4543692606170273</c:v>
                </c:pt>
                <c:pt idx="26">
                  <c:v>2.5525440310417085</c:v>
                </c:pt>
                <c:pt idx="27">
                  <c:v>2.6507188014663896</c:v>
                </c:pt>
                <c:pt idx="28">
                  <c:v>2.7488935718910708</c:v>
                </c:pt>
                <c:pt idx="29">
                  <c:v>2.8470683423157519</c:v>
                </c:pt>
                <c:pt idx="30">
                  <c:v>2.945243112740433</c:v>
                </c:pt>
                <c:pt idx="31">
                  <c:v>3.0434178831651142</c:v>
                </c:pt>
                <c:pt idx="32">
                  <c:v>3.1415926535897953</c:v>
                </c:pt>
                <c:pt idx="33">
                  <c:v>3.2397674240144765</c:v>
                </c:pt>
                <c:pt idx="34">
                  <c:v>3.3379421944391576</c:v>
                </c:pt>
                <c:pt idx="35">
                  <c:v>3.4361169648638388</c:v>
                </c:pt>
                <c:pt idx="36">
                  <c:v>3.5342917352885199</c:v>
                </c:pt>
                <c:pt idx="37">
                  <c:v>3.6324665057132011</c:v>
                </c:pt>
                <c:pt idx="38">
                  <c:v>3.7306412761378822</c:v>
                </c:pt>
                <c:pt idx="39">
                  <c:v>3.8288160465625634</c:v>
                </c:pt>
                <c:pt idx="40">
                  <c:v>3.9269908169872445</c:v>
                </c:pt>
                <c:pt idx="41">
                  <c:v>4.0251655874119256</c:v>
                </c:pt>
                <c:pt idx="42">
                  <c:v>4.1233403578366064</c:v>
                </c:pt>
                <c:pt idx="43">
                  <c:v>4.2215151282612871</c:v>
                </c:pt>
                <c:pt idx="44">
                  <c:v>4.3196898986859678</c:v>
                </c:pt>
                <c:pt idx="45">
                  <c:v>4.4178646691106485</c:v>
                </c:pt>
                <c:pt idx="46">
                  <c:v>4.5160394395353292</c:v>
                </c:pt>
                <c:pt idx="47">
                  <c:v>4.6142142099600099</c:v>
                </c:pt>
                <c:pt idx="48">
                  <c:v>4.7123889803846906</c:v>
                </c:pt>
                <c:pt idx="49">
                  <c:v>4.8105637508093713</c:v>
                </c:pt>
                <c:pt idx="50">
                  <c:v>4.908738521234052</c:v>
                </c:pt>
                <c:pt idx="51">
                  <c:v>5.0069132916587327</c:v>
                </c:pt>
                <c:pt idx="52">
                  <c:v>5.1050880620834134</c:v>
                </c:pt>
                <c:pt idx="53">
                  <c:v>5.2032628325080941</c:v>
                </c:pt>
                <c:pt idx="54">
                  <c:v>5.3014376029327748</c:v>
                </c:pt>
                <c:pt idx="55">
                  <c:v>5.3996123733574555</c:v>
                </c:pt>
                <c:pt idx="56">
                  <c:v>5.4977871437821362</c:v>
                </c:pt>
                <c:pt idx="57">
                  <c:v>5.5959619142068169</c:v>
                </c:pt>
                <c:pt idx="58">
                  <c:v>5.6941366846314976</c:v>
                </c:pt>
                <c:pt idx="59">
                  <c:v>5.7923114550561783</c:v>
                </c:pt>
                <c:pt idx="60">
                  <c:v>5.890486225480859</c:v>
                </c:pt>
                <c:pt idx="61">
                  <c:v>5.9886609959055397</c:v>
                </c:pt>
                <c:pt idx="62">
                  <c:v>6.0868357663302204</c:v>
                </c:pt>
                <c:pt idx="63">
                  <c:v>6.1850105367549011</c:v>
                </c:pt>
                <c:pt idx="64">
                  <c:v>6.2831853071795818</c:v>
                </c:pt>
                <c:pt idx="65">
                  <c:v>6.3813600776042625</c:v>
                </c:pt>
                <c:pt idx="66">
                  <c:v>6.4795348480289432</c:v>
                </c:pt>
                <c:pt idx="67">
                  <c:v>6.5777096184536239</c:v>
                </c:pt>
                <c:pt idx="68">
                  <c:v>6.6758843888783046</c:v>
                </c:pt>
                <c:pt idx="69">
                  <c:v>6.7740591593029853</c:v>
                </c:pt>
                <c:pt idx="70">
                  <c:v>6.872233929727666</c:v>
                </c:pt>
                <c:pt idx="71">
                  <c:v>6.9704087001523467</c:v>
                </c:pt>
                <c:pt idx="72">
                  <c:v>7.0685834705770274</c:v>
                </c:pt>
                <c:pt idx="73">
                  <c:v>7.1667582410017081</c:v>
                </c:pt>
                <c:pt idx="74">
                  <c:v>7.2649330114263888</c:v>
                </c:pt>
                <c:pt idx="75">
                  <c:v>7.3631077818510695</c:v>
                </c:pt>
                <c:pt idx="76">
                  <c:v>7.4612825522757502</c:v>
                </c:pt>
                <c:pt idx="77">
                  <c:v>7.5594573227004309</c:v>
                </c:pt>
                <c:pt idx="78">
                  <c:v>7.6576320931251116</c:v>
                </c:pt>
                <c:pt idx="79">
                  <c:v>7.7558068635497923</c:v>
                </c:pt>
                <c:pt idx="80">
                  <c:v>7.853981633974473</c:v>
                </c:pt>
                <c:pt idx="81">
                  <c:v>7.9521564043991537</c:v>
                </c:pt>
                <c:pt idx="82">
                  <c:v>8.0503311748238353</c:v>
                </c:pt>
                <c:pt idx="83">
                  <c:v>8.148505945248516</c:v>
                </c:pt>
                <c:pt idx="84">
                  <c:v>8.2466807156731967</c:v>
                </c:pt>
                <c:pt idx="85">
                  <c:v>8.3448554860978774</c:v>
                </c:pt>
                <c:pt idx="86">
                  <c:v>8.4430302565225581</c:v>
                </c:pt>
                <c:pt idx="87">
                  <c:v>8.5412050269472388</c:v>
                </c:pt>
                <c:pt idx="88">
                  <c:v>8.6393797973719195</c:v>
                </c:pt>
                <c:pt idx="89">
                  <c:v>8.7375545677966002</c:v>
                </c:pt>
                <c:pt idx="90">
                  <c:v>8.8357293382212809</c:v>
                </c:pt>
                <c:pt idx="91">
                  <c:v>8.9339041086459616</c:v>
                </c:pt>
                <c:pt idx="92">
                  <c:v>9.0320788790706423</c:v>
                </c:pt>
                <c:pt idx="93">
                  <c:v>9.130253649495323</c:v>
                </c:pt>
                <c:pt idx="94">
                  <c:v>9.2284284199200037</c:v>
                </c:pt>
                <c:pt idx="95">
                  <c:v>9.3266031903446844</c:v>
                </c:pt>
                <c:pt idx="96">
                  <c:v>9.4247779607693651</c:v>
                </c:pt>
                <c:pt idx="97">
                  <c:v>9.5229527311940458</c:v>
                </c:pt>
                <c:pt idx="98">
                  <c:v>9.6211275016187265</c:v>
                </c:pt>
                <c:pt idx="99">
                  <c:v>9.7193022720434072</c:v>
                </c:pt>
                <c:pt idx="100">
                  <c:v>9.8174770424680879</c:v>
                </c:pt>
                <c:pt idx="101">
                  <c:v>9.9156518128927686</c:v>
                </c:pt>
                <c:pt idx="102">
                  <c:v>10.013826583317449</c:v>
                </c:pt>
                <c:pt idx="103">
                  <c:v>10.11200135374213</c:v>
                </c:pt>
                <c:pt idx="104">
                  <c:v>10.210176124166811</c:v>
                </c:pt>
                <c:pt idx="105">
                  <c:v>10.308350894591491</c:v>
                </c:pt>
                <c:pt idx="106">
                  <c:v>10.406525665016172</c:v>
                </c:pt>
                <c:pt idx="107">
                  <c:v>10.504700435440853</c:v>
                </c:pt>
                <c:pt idx="108">
                  <c:v>10.602875205865534</c:v>
                </c:pt>
                <c:pt idx="109">
                  <c:v>10.701049976290214</c:v>
                </c:pt>
                <c:pt idx="110">
                  <c:v>10.799224746714895</c:v>
                </c:pt>
                <c:pt idx="111">
                  <c:v>10.897399517139576</c:v>
                </c:pt>
                <c:pt idx="112">
                  <c:v>10.995574287564256</c:v>
                </c:pt>
                <c:pt idx="113">
                  <c:v>11.093749057988937</c:v>
                </c:pt>
                <c:pt idx="114">
                  <c:v>11.191923828413618</c:v>
                </c:pt>
                <c:pt idx="115">
                  <c:v>11.290098598838298</c:v>
                </c:pt>
                <c:pt idx="116">
                  <c:v>11.388273369262979</c:v>
                </c:pt>
                <c:pt idx="117">
                  <c:v>11.48644813968766</c:v>
                </c:pt>
                <c:pt idx="118">
                  <c:v>11.584622910112341</c:v>
                </c:pt>
                <c:pt idx="119">
                  <c:v>11.682797680537021</c:v>
                </c:pt>
                <c:pt idx="120">
                  <c:v>11.780972450961702</c:v>
                </c:pt>
                <c:pt idx="121">
                  <c:v>11.879147221386383</c:v>
                </c:pt>
                <c:pt idx="122">
                  <c:v>11.977321991811063</c:v>
                </c:pt>
                <c:pt idx="123">
                  <c:v>12.075496762235744</c:v>
                </c:pt>
                <c:pt idx="124">
                  <c:v>12.173671532660425</c:v>
                </c:pt>
                <c:pt idx="125">
                  <c:v>12.271846303085105</c:v>
                </c:pt>
                <c:pt idx="126">
                  <c:v>12.370021073509786</c:v>
                </c:pt>
                <c:pt idx="127">
                  <c:v>12.468195843934467</c:v>
                </c:pt>
                <c:pt idx="128">
                  <c:v>12.566370614359148</c:v>
                </c:pt>
                <c:pt idx="129">
                  <c:v>12.664545384783828</c:v>
                </c:pt>
                <c:pt idx="130">
                  <c:v>12.762720155208509</c:v>
                </c:pt>
                <c:pt idx="131">
                  <c:v>12.86089492563319</c:v>
                </c:pt>
                <c:pt idx="132">
                  <c:v>12.95906969605787</c:v>
                </c:pt>
                <c:pt idx="133">
                  <c:v>13.057244466482551</c:v>
                </c:pt>
                <c:pt idx="134">
                  <c:v>13.155419236907232</c:v>
                </c:pt>
                <c:pt idx="135">
                  <c:v>13.253594007331913</c:v>
                </c:pt>
                <c:pt idx="136">
                  <c:v>13.351768777756593</c:v>
                </c:pt>
                <c:pt idx="137">
                  <c:v>13.449943548181274</c:v>
                </c:pt>
                <c:pt idx="138">
                  <c:v>13.548118318605955</c:v>
                </c:pt>
                <c:pt idx="139">
                  <c:v>13.646293089030635</c:v>
                </c:pt>
                <c:pt idx="140">
                  <c:v>13.744467859455316</c:v>
                </c:pt>
                <c:pt idx="141">
                  <c:v>13.842642629879997</c:v>
                </c:pt>
                <c:pt idx="142">
                  <c:v>13.940817400304677</c:v>
                </c:pt>
                <c:pt idx="143">
                  <c:v>14.038992170729358</c:v>
                </c:pt>
                <c:pt idx="144">
                  <c:v>14.137166941154039</c:v>
                </c:pt>
                <c:pt idx="145">
                  <c:v>14.23534171157872</c:v>
                </c:pt>
                <c:pt idx="146">
                  <c:v>14.3335164820034</c:v>
                </c:pt>
                <c:pt idx="147">
                  <c:v>14.431691252428081</c:v>
                </c:pt>
                <c:pt idx="148">
                  <c:v>14.529866022852762</c:v>
                </c:pt>
                <c:pt idx="149">
                  <c:v>14.628040793277442</c:v>
                </c:pt>
                <c:pt idx="150">
                  <c:v>14.726215563702123</c:v>
                </c:pt>
                <c:pt idx="151">
                  <c:v>14.824390334126804</c:v>
                </c:pt>
                <c:pt idx="152">
                  <c:v>14.922565104551484</c:v>
                </c:pt>
                <c:pt idx="153">
                  <c:v>15.020739874976165</c:v>
                </c:pt>
                <c:pt idx="154">
                  <c:v>15.118914645400846</c:v>
                </c:pt>
                <c:pt idx="155">
                  <c:v>15.217089415825527</c:v>
                </c:pt>
                <c:pt idx="156">
                  <c:v>15.315264186250207</c:v>
                </c:pt>
                <c:pt idx="157">
                  <c:v>15.413438956674888</c:v>
                </c:pt>
                <c:pt idx="158">
                  <c:v>15.511613727099569</c:v>
                </c:pt>
                <c:pt idx="159">
                  <c:v>15.609788497524249</c:v>
                </c:pt>
                <c:pt idx="160">
                  <c:v>15.70796326794893</c:v>
                </c:pt>
                <c:pt idx="161">
                  <c:v>15.806138038373611</c:v>
                </c:pt>
                <c:pt idx="162">
                  <c:v>15.904312808798291</c:v>
                </c:pt>
                <c:pt idx="163">
                  <c:v>16.002487579222972</c:v>
                </c:pt>
                <c:pt idx="164">
                  <c:v>16.100662349647653</c:v>
                </c:pt>
                <c:pt idx="165">
                  <c:v>16.198837120072334</c:v>
                </c:pt>
                <c:pt idx="166">
                  <c:v>16.297011890497014</c:v>
                </c:pt>
                <c:pt idx="167">
                  <c:v>16.395186660921695</c:v>
                </c:pt>
                <c:pt idx="168">
                  <c:v>16.493361431346376</c:v>
                </c:pt>
                <c:pt idx="169">
                  <c:v>16.591536201771056</c:v>
                </c:pt>
                <c:pt idx="170">
                  <c:v>16.689710972195737</c:v>
                </c:pt>
                <c:pt idx="171">
                  <c:v>16.787885742620418</c:v>
                </c:pt>
                <c:pt idx="172">
                  <c:v>16.886060513045098</c:v>
                </c:pt>
                <c:pt idx="173">
                  <c:v>16.984235283469779</c:v>
                </c:pt>
                <c:pt idx="174">
                  <c:v>17.08241005389446</c:v>
                </c:pt>
                <c:pt idx="175">
                  <c:v>17.180584824319141</c:v>
                </c:pt>
                <c:pt idx="176">
                  <c:v>17.278759594743821</c:v>
                </c:pt>
                <c:pt idx="177">
                  <c:v>17.376934365168502</c:v>
                </c:pt>
                <c:pt idx="178">
                  <c:v>17.475109135593183</c:v>
                </c:pt>
                <c:pt idx="179">
                  <c:v>17.573283906017863</c:v>
                </c:pt>
                <c:pt idx="180">
                  <c:v>17.671458676442544</c:v>
                </c:pt>
                <c:pt idx="181">
                  <c:v>17.769633446867225</c:v>
                </c:pt>
                <c:pt idx="182">
                  <c:v>17.867808217291905</c:v>
                </c:pt>
                <c:pt idx="183">
                  <c:v>17.965982987716586</c:v>
                </c:pt>
                <c:pt idx="184">
                  <c:v>18.064157758141267</c:v>
                </c:pt>
                <c:pt idx="185">
                  <c:v>18.162332528565948</c:v>
                </c:pt>
                <c:pt idx="186">
                  <c:v>18.260507298990628</c:v>
                </c:pt>
                <c:pt idx="187">
                  <c:v>18.358682069415309</c:v>
                </c:pt>
                <c:pt idx="188">
                  <c:v>18.45685683983999</c:v>
                </c:pt>
                <c:pt idx="189">
                  <c:v>18.55503161026467</c:v>
                </c:pt>
                <c:pt idx="190">
                  <c:v>18.653206380689351</c:v>
                </c:pt>
                <c:pt idx="191">
                  <c:v>18.751381151114032</c:v>
                </c:pt>
                <c:pt idx="192">
                  <c:v>18.849555921538713</c:v>
                </c:pt>
                <c:pt idx="193">
                  <c:v>18.947730691963393</c:v>
                </c:pt>
                <c:pt idx="194">
                  <c:v>19.045905462388074</c:v>
                </c:pt>
                <c:pt idx="195">
                  <c:v>19.144080232812755</c:v>
                </c:pt>
                <c:pt idx="196">
                  <c:v>19.242255003237435</c:v>
                </c:pt>
                <c:pt idx="197">
                  <c:v>19.340429773662116</c:v>
                </c:pt>
                <c:pt idx="198">
                  <c:v>19.438604544086797</c:v>
                </c:pt>
                <c:pt idx="199">
                  <c:v>19.536779314511477</c:v>
                </c:pt>
                <c:pt idx="200">
                  <c:v>19.634954084936158</c:v>
                </c:pt>
                <c:pt idx="201">
                  <c:v>19.733128855360839</c:v>
                </c:pt>
                <c:pt idx="202">
                  <c:v>19.83130362578552</c:v>
                </c:pt>
                <c:pt idx="203">
                  <c:v>19.9294783962102</c:v>
                </c:pt>
                <c:pt idx="204">
                  <c:v>20.027653166634881</c:v>
                </c:pt>
                <c:pt idx="205">
                  <c:v>20.125827937059562</c:v>
                </c:pt>
                <c:pt idx="206">
                  <c:v>20.224002707484242</c:v>
                </c:pt>
                <c:pt idx="207">
                  <c:v>20.322177477908923</c:v>
                </c:pt>
                <c:pt idx="208">
                  <c:v>20.420352248333604</c:v>
                </c:pt>
                <c:pt idx="209">
                  <c:v>20.518527018758284</c:v>
                </c:pt>
                <c:pt idx="210">
                  <c:v>20.616701789182965</c:v>
                </c:pt>
                <c:pt idx="211">
                  <c:v>20.714876559607646</c:v>
                </c:pt>
                <c:pt idx="212">
                  <c:v>20.813051330032327</c:v>
                </c:pt>
                <c:pt idx="213">
                  <c:v>20.911226100457007</c:v>
                </c:pt>
                <c:pt idx="214">
                  <c:v>21.009400870881688</c:v>
                </c:pt>
                <c:pt idx="215">
                  <c:v>21.107575641306369</c:v>
                </c:pt>
                <c:pt idx="216">
                  <c:v>21.205750411731049</c:v>
                </c:pt>
                <c:pt idx="217">
                  <c:v>21.30392518215573</c:v>
                </c:pt>
                <c:pt idx="218">
                  <c:v>21.402099952580411</c:v>
                </c:pt>
                <c:pt idx="219">
                  <c:v>21.500274723005091</c:v>
                </c:pt>
                <c:pt idx="220">
                  <c:v>21.598449493429772</c:v>
                </c:pt>
                <c:pt idx="221">
                  <c:v>21.696624263854453</c:v>
                </c:pt>
                <c:pt idx="222">
                  <c:v>21.794799034279134</c:v>
                </c:pt>
                <c:pt idx="223">
                  <c:v>21.892973804703814</c:v>
                </c:pt>
                <c:pt idx="224">
                  <c:v>21.991148575128495</c:v>
                </c:pt>
                <c:pt idx="225">
                  <c:v>22.089323345553176</c:v>
                </c:pt>
                <c:pt idx="226">
                  <c:v>22.187498115977856</c:v>
                </c:pt>
                <c:pt idx="227">
                  <c:v>22.285672886402537</c:v>
                </c:pt>
                <c:pt idx="228">
                  <c:v>22.383847656827218</c:v>
                </c:pt>
                <c:pt idx="229">
                  <c:v>22.482022427251898</c:v>
                </c:pt>
                <c:pt idx="230">
                  <c:v>22.580197197676579</c:v>
                </c:pt>
                <c:pt idx="231">
                  <c:v>22.67837196810126</c:v>
                </c:pt>
                <c:pt idx="232">
                  <c:v>22.776546738525941</c:v>
                </c:pt>
                <c:pt idx="233">
                  <c:v>22.874721508950621</c:v>
                </c:pt>
                <c:pt idx="234">
                  <c:v>22.972896279375302</c:v>
                </c:pt>
                <c:pt idx="235">
                  <c:v>23.071071049799983</c:v>
                </c:pt>
                <c:pt idx="236">
                  <c:v>23.169245820224663</c:v>
                </c:pt>
                <c:pt idx="237">
                  <c:v>23.267420590649344</c:v>
                </c:pt>
                <c:pt idx="238">
                  <c:v>23.365595361074025</c:v>
                </c:pt>
                <c:pt idx="239">
                  <c:v>23.463770131498705</c:v>
                </c:pt>
                <c:pt idx="240">
                  <c:v>23.561944901923386</c:v>
                </c:pt>
                <c:pt idx="241">
                  <c:v>23.660119672348067</c:v>
                </c:pt>
                <c:pt idx="242">
                  <c:v>23.758294442772748</c:v>
                </c:pt>
                <c:pt idx="243">
                  <c:v>23.856469213197428</c:v>
                </c:pt>
                <c:pt idx="244">
                  <c:v>23.954643983622109</c:v>
                </c:pt>
                <c:pt idx="245">
                  <c:v>24.05281875404679</c:v>
                </c:pt>
                <c:pt idx="246">
                  <c:v>24.15099352447147</c:v>
                </c:pt>
                <c:pt idx="247">
                  <c:v>24.249168294896151</c:v>
                </c:pt>
                <c:pt idx="248">
                  <c:v>24.347343065320832</c:v>
                </c:pt>
                <c:pt idx="249">
                  <c:v>24.445517835745513</c:v>
                </c:pt>
                <c:pt idx="250">
                  <c:v>24.543692606170193</c:v>
                </c:pt>
                <c:pt idx="251">
                  <c:v>24.641867376594874</c:v>
                </c:pt>
                <c:pt idx="252">
                  <c:v>24.740042147019555</c:v>
                </c:pt>
                <c:pt idx="253">
                  <c:v>24.838216917444235</c:v>
                </c:pt>
                <c:pt idx="254">
                  <c:v>24.936391687868916</c:v>
                </c:pt>
                <c:pt idx="255">
                  <c:v>25.034566458293597</c:v>
                </c:pt>
                <c:pt idx="256">
                  <c:v>25.132741228718277</c:v>
                </c:pt>
              </c:numCache>
            </c:numRef>
          </c:xVal>
          <c:yVal>
            <c:numRef>
              <c:f>SCL!$E$3:$E$291</c:f>
              <c:numCache>
                <c:formatCode>General</c:formatCode>
                <c:ptCount val="289"/>
                <c:pt idx="0">
                  <c:v>5.5</c:v>
                </c:pt>
                <c:pt idx="1">
                  <c:v>5.9410771314830226</c:v>
                </c:pt>
                <c:pt idx="2">
                  <c:v>6.3779064490725768</c:v>
                </c:pt>
                <c:pt idx="3">
                  <c:v>6.806281047645081</c:v>
                </c:pt>
                <c:pt idx="4">
                  <c:v>7.2220754456429042</c:v>
                </c:pt>
                <c:pt idx="5">
                  <c:v>7.6212853157169889</c:v>
                </c:pt>
                <c:pt idx="6">
                  <c:v>8.0000660485882094</c:v>
                </c:pt>
                <c:pt idx="7">
                  <c:v>8.3547697787364044</c:v>
                </c:pt>
                <c:pt idx="8">
                  <c:v>8.6819805153394647</c:v>
                </c:pt>
                <c:pt idx="9">
                  <c:v>8.978547040132316</c:v>
                </c:pt>
                <c:pt idx="10">
                  <c:v>9.2416132553614538</c:v>
                </c:pt>
                <c:pt idx="11">
                  <c:v>9.4686456895675981</c:v>
                </c:pt>
                <c:pt idx="12">
                  <c:v>9.6574578963007909</c:v>
                </c:pt>
                <c:pt idx="13">
                  <c:v>9.8062315107949409</c:v>
                </c:pt>
                <c:pt idx="14">
                  <c:v>9.9135337618145378</c:v>
                </c:pt>
                <c:pt idx="15">
                  <c:v>9.978331270024885</c:v>
                </c:pt>
                <c:pt idx="16">
                  <c:v>10</c:v>
                </c:pt>
                <c:pt idx="17">
                  <c:v>9.978331270024885</c:v>
                </c:pt>
                <c:pt idx="18">
                  <c:v>9.913533761814536</c:v>
                </c:pt>
                <c:pt idx="19">
                  <c:v>9.8062315107949392</c:v>
                </c:pt>
                <c:pt idx="20">
                  <c:v>9.6574578963007891</c:v>
                </c:pt>
                <c:pt idx="21">
                  <c:v>9.4686456895675963</c:v>
                </c:pt>
                <c:pt idx="22">
                  <c:v>9.2416132553614503</c:v>
                </c:pt>
                <c:pt idx="23">
                  <c:v>8.9785470401323124</c:v>
                </c:pt>
                <c:pt idx="24">
                  <c:v>8.6819805153394611</c:v>
                </c:pt>
                <c:pt idx="25">
                  <c:v>8.3547697787364008</c:v>
                </c:pt>
                <c:pt idx="26">
                  <c:v>8.0000660485882058</c:v>
                </c:pt>
                <c:pt idx="27">
                  <c:v>7.6212853157169835</c:v>
                </c:pt>
                <c:pt idx="28">
                  <c:v>7.2220754456428971</c:v>
                </c:pt>
                <c:pt idx="29">
                  <c:v>6.806281047645073</c:v>
                </c:pt>
                <c:pt idx="30">
                  <c:v>6.3779064490725688</c:v>
                </c:pt>
                <c:pt idx="31">
                  <c:v>5.9410771314830138</c:v>
                </c:pt>
                <c:pt idx="32">
                  <c:v>5.4999999999999902</c:v>
                </c:pt>
                <c:pt idx="33">
                  <c:v>5.0589228685169676</c:v>
                </c:pt>
                <c:pt idx="34">
                  <c:v>4.6220935509274126</c:v>
                </c:pt>
                <c:pt idx="35">
                  <c:v>4.1937189523549092</c:v>
                </c:pt>
                <c:pt idx="36">
                  <c:v>3.7779245543570852</c:v>
                </c:pt>
                <c:pt idx="37">
                  <c:v>3.378714684283</c:v>
                </c:pt>
                <c:pt idx="38">
                  <c:v>2.9999339514117795</c:v>
                </c:pt>
                <c:pt idx="39">
                  <c:v>2.6452302212635854</c:v>
                </c:pt>
                <c:pt idx="40">
                  <c:v>2.3180194846605269</c:v>
                </c:pt>
                <c:pt idx="41">
                  <c:v>2.0214529598676751</c:v>
                </c:pt>
                <c:pt idx="42">
                  <c:v>1.7583867446385395</c:v>
                </c:pt>
                <c:pt idx="43">
                  <c:v>1.5313543104323974</c:v>
                </c:pt>
                <c:pt idx="44">
                  <c:v>1.3425421036992065</c:v>
                </c:pt>
                <c:pt idx="45">
                  <c:v>1.1937684892050582</c:v>
                </c:pt>
                <c:pt idx="46">
                  <c:v>1.0864662381854613</c:v>
                </c:pt>
                <c:pt idx="47">
                  <c:v>1.0216687299751133</c:v>
                </c:pt>
                <c:pt idx="48">
                  <c:v>1</c:v>
                </c:pt>
                <c:pt idx="49">
                  <c:v>1.0216687299751142</c:v>
                </c:pt>
                <c:pt idx="50">
                  <c:v>1.0864662381854631</c:v>
                </c:pt>
                <c:pt idx="51">
                  <c:v>1.19376848920506</c:v>
                </c:pt>
                <c:pt idx="52">
                  <c:v>1.3425421036992091</c:v>
                </c:pt>
                <c:pt idx="53">
                  <c:v>1.5313543104324001</c:v>
                </c:pt>
                <c:pt idx="54">
                  <c:v>1.7583867446385431</c:v>
                </c:pt>
                <c:pt idx="55">
                  <c:v>2.0214529598676791</c:v>
                </c:pt>
                <c:pt idx="56">
                  <c:v>2.31801948466053</c:v>
                </c:pt>
                <c:pt idx="57">
                  <c:v>2.6452302212635872</c:v>
                </c:pt>
                <c:pt idx="58">
                  <c:v>2.99993395141178</c:v>
                </c:pt>
                <c:pt idx="59">
                  <c:v>3.3787146842829987</c:v>
                </c:pt>
                <c:pt idx="60">
                  <c:v>3.7779245543570825</c:v>
                </c:pt>
                <c:pt idx="61">
                  <c:v>4.193718952354903</c:v>
                </c:pt>
                <c:pt idx="62">
                  <c:v>4.6220935509274055</c:v>
                </c:pt>
                <c:pt idx="63">
                  <c:v>5.0589228685169578</c:v>
                </c:pt>
                <c:pt idx="64">
                  <c:v>5.4999999999999787</c:v>
                </c:pt>
                <c:pt idx="65">
                  <c:v>5.9410771314830004</c:v>
                </c:pt>
                <c:pt idx="66">
                  <c:v>6.3779064490725537</c:v>
                </c:pt>
                <c:pt idx="67">
                  <c:v>6.8062810476450561</c:v>
                </c:pt>
                <c:pt idx="68">
                  <c:v>7.2220754456428793</c:v>
                </c:pt>
                <c:pt idx="69">
                  <c:v>7.621285315716964</c:v>
                </c:pt>
                <c:pt idx="70">
                  <c:v>8.0000660485881845</c:v>
                </c:pt>
                <c:pt idx="71">
                  <c:v>8.3547697787363795</c:v>
                </c:pt>
                <c:pt idx="72">
                  <c:v>8.6819805153394398</c:v>
                </c:pt>
                <c:pt idx="73">
                  <c:v>8.9785470401322947</c:v>
                </c:pt>
                <c:pt idx="74">
                  <c:v>9.2416132553614325</c:v>
                </c:pt>
                <c:pt idx="75">
                  <c:v>9.4686456895675803</c:v>
                </c:pt>
                <c:pt idx="76">
                  <c:v>9.6574578963007749</c:v>
                </c:pt>
                <c:pt idx="77">
                  <c:v>9.8062315107949285</c:v>
                </c:pt>
                <c:pt idx="78">
                  <c:v>9.9135337618145289</c:v>
                </c:pt>
                <c:pt idx="79">
                  <c:v>9.9783312700248814</c:v>
                </c:pt>
                <c:pt idx="80">
                  <c:v>10</c:v>
                </c:pt>
                <c:pt idx="81">
                  <c:v>9.9783312700248903</c:v>
                </c:pt>
                <c:pt idx="82">
                  <c:v>9.9135337618145449</c:v>
                </c:pt>
                <c:pt idx="83">
                  <c:v>9.8062315107949534</c:v>
                </c:pt>
                <c:pt idx="84">
                  <c:v>9.6574578963008086</c:v>
                </c:pt>
                <c:pt idx="85">
                  <c:v>9.4686456895676212</c:v>
                </c:pt>
                <c:pt idx="86">
                  <c:v>9.2416132553614823</c:v>
                </c:pt>
                <c:pt idx="87">
                  <c:v>8.9785470401323497</c:v>
                </c:pt>
                <c:pt idx="88">
                  <c:v>8.681980515339502</c:v>
                </c:pt>
                <c:pt idx="89">
                  <c:v>8.354769778736447</c:v>
                </c:pt>
                <c:pt idx="90">
                  <c:v>8.0000660485882573</c:v>
                </c:pt>
                <c:pt idx="91">
                  <c:v>7.6212853157170404</c:v>
                </c:pt>
                <c:pt idx="92">
                  <c:v>7.2220754456429592</c:v>
                </c:pt>
                <c:pt idx="93">
                  <c:v>6.8062810476451396</c:v>
                </c:pt>
                <c:pt idx="94">
                  <c:v>6.3779064490726389</c:v>
                </c:pt>
                <c:pt idx="95">
                  <c:v>5.9410771314830866</c:v>
                </c:pt>
                <c:pt idx="96">
                  <c:v>5.5000000000000657</c:v>
                </c:pt>
                <c:pt idx="97">
                  <c:v>5.058922868517044</c:v>
                </c:pt>
                <c:pt idx="98">
                  <c:v>4.6220935509274899</c:v>
                </c:pt>
                <c:pt idx="99">
                  <c:v>4.1937189523549865</c:v>
                </c:pt>
                <c:pt idx="100">
                  <c:v>3.7779245543571625</c:v>
                </c:pt>
                <c:pt idx="101">
                  <c:v>3.3787146842830751</c:v>
                </c:pt>
                <c:pt idx="102">
                  <c:v>2.9999339514118519</c:v>
                </c:pt>
                <c:pt idx="103">
                  <c:v>2.6452302212636543</c:v>
                </c:pt>
                <c:pt idx="104">
                  <c:v>2.3180194846605908</c:v>
                </c:pt>
                <c:pt idx="105">
                  <c:v>2.0214529598677338</c:v>
                </c:pt>
                <c:pt idx="106">
                  <c:v>1.7583867446385915</c:v>
                </c:pt>
                <c:pt idx="107">
                  <c:v>1.5313543104324414</c:v>
                </c:pt>
                <c:pt idx="108">
                  <c:v>1.342542103699242</c:v>
                </c:pt>
                <c:pt idx="109">
                  <c:v>1.1937684892050848</c:v>
                </c:pt>
                <c:pt idx="110">
                  <c:v>1.0864662381854799</c:v>
                </c:pt>
                <c:pt idx="111">
                  <c:v>1.021668729975123</c:v>
                </c:pt>
                <c:pt idx="112">
                  <c:v>1</c:v>
                </c:pt>
                <c:pt idx="113">
                  <c:v>1.0216687299751044</c:v>
                </c:pt>
                <c:pt idx="114">
                  <c:v>1.0864662381854453</c:v>
                </c:pt>
                <c:pt idx="115">
                  <c:v>1.1937684892050324</c:v>
                </c:pt>
                <c:pt idx="116">
                  <c:v>1.3425421036991727</c:v>
                </c:pt>
                <c:pt idx="117">
                  <c:v>1.5313543104323561</c:v>
                </c:pt>
                <c:pt idx="118">
                  <c:v>1.7583867446384915</c:v>
                </c:pt>
                <c:pt idx="119">
                  <c:v>2.0214529598676201</c:v>
                </c:pt>
                <c:pt idx="120">
                  <c:v>2.3180194846604638</c:v>
                </c:pt>
                <c:pt idx="121">
                  <c:v>2.6452302212635153</c:v>
                </c:pt>
                <c:pt idx="122">
                  <c:v>2.9999339514117027</c:v>
                </c:pt>
                <c:pt idx="123">
                  <c:v>3.3787146842829165</c:v>
                </c:pt>
                <c:pt idx="124">
                  <c:v>3.7779245543569964</c:v>
                </c:pt>
                <c:pt idx="125">
                  <c:v>4.1937189523548142</c:v>
                </c:pt>
                <c:pt idx="126">
                  <c:v>4.622093550927314</c:v>
                </c:pt>
                <c:pt idx="127">
                  <c:v>5.0589228685168655</c:v>
                </c:pt>
                <c:pt idx="128">
                  <c:v>5.4999999999998863</c:v>
                </c:pt>
                <c:pt idx="129">
                  <c:v>5.9410771314829081</c:v>
                </c:pt>
                <c:pt idx="130">
                  <c:v>6.3779064490724622</c:v>
                </c:pt>
                <c:pt idx="131">
                  <c:v>6.8062810476449673</c:v>
                </c:pt>
                <c:pt idx="132">
                  <c:v>7.2220754456427931</c:v>
                </c:pt>
                <c:pt idx="133">
                  <c:v>7.6212853157168823</c:v>
                </c:pt>
                <c:pt idx="134">
                  <c:v>8.0000660485881063</c:v>
                </c:pt>
                <c:pt idx="135">
                  <c:v>8.3547697787363084</c:v>
                </c:pt>
                <c:pt idx="136">
                  <c:v>8.6819805153393741</c:v>
                </c:pt>
                <c:pt idx="137">
                  <c:v>8.9785470401322343</c:v>
                </c:pt>
                <c:pt idx="138">
                  <c:v>9.241613255361381</c:v>
                </c:pt>
                <c:pt idx="139">
                  <c:v>9.4686456895675359</c:v>
                </c:pt>
                <c:pt idx="140">
                  <c:v>9.6574578963007411</c:v>
                </c:pt>
                <c:pt idx="141">
                  <c:v>9.8062315107949019</c:v>
                </c:pt>
                <c:pt idx="142">
                  <c:v>9.9135337618145094</c:v>
                </c:pt>
                <c:pt idx="143">
                  <c:v>9.9783312700248725</c:v>
                </c:pt>
                <c:pt idx="144">
                  <c:v>10</c:v>
                </c:pt>
                <c:pt idx="145">
                  <c:v>9.9783312700248992</c:v>
                </c:pt>
                <c:pt idx="146">
                  <c:v>9.9135337618145645</c:v>
                </c:pt>
                <c:pt idx="147">
                  <c:v>9.80623151079498</c:v>
                </c:pt>
                <c:pt idx="148">
                  <c:v>9.6574578963008459</c:v>
                </c:pt>
                <c:pt idx="149">
                  <c:v>9.4686456895676656</c:v>
                </c:pt>
                <c:pt idx="150">
                  <c:v>9.2416132553615356</c:v>
                </c:pt>
                <c:pt idx="151">
                  <c:v>8.9785470401324119</c:v>
                </c:pt>
                <c:pt idx="152">
                  <c:v>8.6819805153395713</c:v>
                </c:pt>
                <c:pt idx="153">
                  <c:v>8.3547697787365216</c:v>
                </c:pt>
                <c:pt idx="154">
                  <c:v>8.0000660485883373</c:v>
                </c:pt>
                <c:pt idx="155">
                  <c:v>7.6212853157171256</c:v>
                </c:pt>
                <c:pt idx="156">
                  <c:v>7.2220754456430489</c:v>
                </c:pt>
                <c:pt idx="157">
                  <c:v>6.806281047645232</c:v>
                </c:pt>
                <c:pt idx="158">
                  <c:v>6.377906449072734</c:v>
                </c:pt>
                <c:pt idx="159">
                  <c:v>5.9410771314831834</c:v>
                </c:pt>
                <c:pt idx="160">
                  <c:v>5.5000000000001625</c:v>
                </c:pt>
                <c:pt idx="161">
                  <c:v>5.0589228685171408</c:v>
                </c:pt>
                <c:pt idx="162">
                  <c:v>4.6220935509275849</c:v>
                </c:pt>
                <c:pt idx="163">
                  <c:v>4.1937189523550789</c:v>
                </c:pt>
                <c:pt idx="164">
                  <c:v>3.7779245543572522</c:v>
                </c:pt>
                <c:pt idx="165">
                  <c:v>3.3787146842831608</c:v>
                </c:pt>
                <c:pt idx="166">
                  <c:v>2.9999339514119328</c:v>
                </c:pt>
                <c:pt idx="167">
                  <c:v>2.6452302212637293</c:v>
                </c:pt>
                <c:pt idx="168">
                  <c:v>2.3180194846606597</c:v>
                </c:pt>
                <c:pt idx="169">
                  <c:v>2.0214529598677955</c:v>
                </c:pt>
                <c:pt idx="170">
                  <c:v>1.7583867446386452</c:v>
                </c:pt>
                <c:pt idx="171">
                  <c:v>1.5313543104324867</c:v>
                </c:pt>
                <c:pt idx="172">
                  <c:v>1.3425421036992784</c:v>
                </c:pt>
                <c:pt idx="173">
                  <c:v>1.1937684892051132</c:v>
                </c:pt>
                <c:pt idx="174">
                  <c:v>1.0864662381854995</c:v>
                </c:pt>
                <c:pt idx="175">
                  <c:v>1.0216687299751319</c:v>
                </c:pt>
                <c:pt idx="176">
                  <c:v>1</c:v>
                </c:pt>
                <c:pt idx="177">
                  <c:v>1.0216687299750955</c:v>
                </c:pt>
                <c:pt idx="178">
                  <c:v>1.0864662381854258</c:v>
                </c:pt>
                <c:pt idx="179">
                  <c:v>1.193768489205004</c:v>
                </c:pt>
                <c:pt idx="180">
                  <c:v>1.3425421036991354</c:v>
                </c:pt>
                <c:pt idx="181">
                  <c:v>1.5313543104323109</c:v>
                </c:pt>
                <c:pt idx="182">
                  <c:v>1.7583867446384374</c:v>
                </c:pt>
                <c:pt idx="183">
                  <c:v>2.0214529598675588</c:v>
                </c:pt>
                <c:pt idx="184">
                  <c:v>2.3180194846603954</c:v>
                </c:pt>
                <c:pt idx="185">
                  <c:v>2.6452302212634402</c:v>
                </c:pt>
                <c:pt idx="186">
                  <c:v>2.9999339514116219</c:v>
                </c:pt>
                <c:pt idx="187">
                  <c:v>3.3787146842828308</c:v>
                </c:pt>
                <c:pt idx="188">
                  <c:v>3.7779245543569067</c:v>
                </c:pt>
                <c:pt idx="189">
                  <c:v>4.1937189523547218</c:v>
                </c:pt>
                <c:pt idx="190">
                  <c:v>4.622093550927219</c:v>
                </c:pt>
                <c:pt idx="191">
                  <c:v>5.0589228685167686</c:v>
                </c:pt>
                <c:pt idx="192">
                  <c:v>5.4999999999997886</c:v>
                </c:pt>
                <c:pt idx="193">
                  <c:v>5.9410771314828112</c:v>
                </c:pt>
                <c:pt idx="194">
                  <c:v>6.3779064490723671</c:v>
                </c:pt>
                <c:pt idx="195">
                  <c:v>6.8062810476448741</c:v>
                </c:pt>
                <c:pt idx="196">
                  <c:v>7.2220754456427034</c:v>
                </c:pt>
                <c:pt idx="197">
                  <c:v>7.621285315716797</c:v>
                </c:pt>
                <c:pt idx="198">
                  <c:v>8.0000660485880264</c:v>
                </c:pt>
                <c:pt idx="199">
                  <c:v>8.3547697787362338</c:v>
                </c:pt>
                <c:pt idx="200">
                  <c:v>8.6819805153393066</c:v>
                </c:pt>
                <c:pt idx="201">
                  <c:v>8.9785470401321739</c:v>
                </c:pt>
                <c:pt idx="202">
                  <c:v>9.2416132553613277</c:v>
                </c:pt>
                <c:pt idx="203">
                  <c:v>9.4686456895674898</c:v>
                </c:pt>
                <c:pt idx="204">
                  <c:v>9.6574578963007021</c:v>
                </c:pt>
                <c:pt idx="205">
                  <c:v>9.8062315107948734</c:v>
                </c:pt>
                <c:pt idx="206">
                  <c:v>9.9135337618144916</c:v>
                </c:pt>
                <c:pt idx="207">
                  <c:v>9.9783312700248636</c:v>
                </c:pt>
                <c:pt idx="208">
                  <c:v>10</c:v>
                </c:pt>
                <c:pt idx="209">
                  <c:v>9.9783312700249098</c:v>
                </c:pt>
                <c:pt idx="210">
                  <c:v>9.913533761814584</c:v>
                </c:pt>
                <c:pt idx="211">
                  <c:v>9.8062315107950084</c:v>
                </c:pt>
                <c:pt idx="212">
                  <c:v>9.6574578963008832</c:v>
                </c:pt>
                <c:pt idx="213">
                  <c:v>9.4686456895677118</c:v>
                </c:pt>
                <c:pt idx="214">
                  <c:v>9.2416132553615888</c:v>
                </c:pt>
                <c:pt idx="215">
                  <c:v>8.9785470401324723</c:v>
                </c:pt>
                <c:pt idx="216">
                  <c:v>8.6819805153396388</c:v>
                </c:pt>
                <c:pt idx="217">
                  <c:v>8.3547697787365962</c:v>
                </c:pt>
                <c:pt idx="218">
                  <c:v>8.000066048588419</c:v>
                </c:pt>
                <c:pt idx="219">
                  <c:v>7.6212853157172118</c:v>
                </c:pt>
                <c:pt idx="220">
                  <c:v>7.2220754456431386</c:v>
                </c:pt>
                <c:pt idx="221">
                  <c:v>6.8062810476453244</c:v>
                </c:pt>
                <c:pt idx="222">
                  <c:v>6.377906449072829</c:v>
                </c:pt>
                <c:pt idx="223">
                  <c:v>5.9410771314832793</c:v>
                </c:pt>
                <c:pt idx="224">
                  <c:v>5.5000000000002593</c:v>
                </c:pt>
                <c:pt idx="225">
                  <c:v>5.0589228685172376</c:v>
                </c:pt>
                <c:pt idx="226">
                  <c:v>4.6220935509276799</c:v>
                </c:pt>
                <c:pt idx="227">
                  <c:v>4.1937189523551721</c:v>
                </c:pt>
                <c:pt idx="228">
                  <c:v>3.7779245543573414</c:v>
                </c:pt>
                <c:pt idx="229">
                  <c:v>3.3787146842832461</c:v>
                </c:pt>
                <c:pt idx="230">
                  <c:v>2.9999339514120136</c:v>
                </c:pt>
                <c:pt idx="231">
                  <c:v>2.6452302212638044</c:v>
                </c:pt>
                <c:pt idx="232">
                  <c:v>2.318019484660728</c:v>
                </c:pt>
                <c:pt idx="233">
                  <c:v>2.0214529598678568</c:v>
                </c:pt>
                <c:pt idx="234">
                  <c:v>1.7583867446386994</c:v>
                </c:pt>
                <c:pt idx="235">
                  <c:v>1.5313543104325325</c:v>
                </c:pt>
                <c:pt idx="236">
                  <c:v>1.3425421036993157</c:v>
                </c:pt>
                <c:pt idx="237">
                  <c:v>1.1937684892051408</c:v>
                </c:pt>
                <c:pt idx="238">
                  <c:v>1.0864662381855181</c:v>
                </c:pt>
                <c:pt idx="239">
                  <c:v>1.0216687299751417</c:v>
                </c:pt>
                <c:pt idx="240">
                  <c:v>1</c:v>
                </c:pt>
                <c:pt idx="241">
                  <c:v>1.0216687299750857</c:v>
                </c:pt>
                <c:pt idx="242">
                  <c:v>1.0864662381854071</c:v>
                </c:pt>
                <c:pt idx="243">
                  <c:v>1.1937684892049765</c:v>
                </c:pt>
                <c:pt idx="244">
                  <c:v>1.342542103699099</c:v>
                </c:pt>
                <c:pt idx="245">
                  <c:v>1.5313543104322651</c:v>
                </c:pt>
                <c:pt idx="246">
                  <c:v>1.7583867446383836</c:v>
                </c:pt>
                <c:pt idx="247">
                  <c:v>2.0214529598674966</c:v>
                </c:pt>
                <c:pt idx="248">
                  <c:v>2.3180194846603266</c:v>
                </c:pt>
                <c:pt idx="249">
                  <c:v>2.6452302212633656</c:v>
                </c:pt>
                <c:pt idx="250">
                  <c:v>2.9999339514115415</c:v>
                </c:pt>
                <c:pt idx="251">
                  <c:v>3.3787146842827456</c:v>
                </c:pt>
                <c:pt idx="252">
                  <c:v>3.777924554356817</c:v>
                </c:pt>
                <c:pt idx="253">
                  <c:v>4.1937189523546285</c:v>
                </c:pt>
                <c:pt idx="254">
                  <c:v>4.6220935509271239</c:v>
                </c:pt>
                <c:pt idx="255">
                  <c:v>5.0589228685166718</c:v>
                </c:pt>
                <c:pt idx="256">
                  <c:v>5.4999999999996918</c:v>
                </c:pt>
              </c:numCache>
            </c:numRef>
          </c:yVal>
          <c:smooth val="1"/>
          <c:extLst>
            <c:ext xmlns:c16="http://schemas.microsoft.com/office/drawing/2014/chart" uri="{C3380CC4-5D6E-409C-BE32-E72D297353CC}">
              <c16:uniqueId val="{00000000-F4B6-45F6-BB32-222C622D4BF6}"/>
            </c:ext>
          </c:extLst>
        </c:ser>
        <c:ser>
          <c:idx val="1"/>
          <c:order val="1"/>
          <c:tx>
            <c:v>sigma max</c:v>
          </c:tx>
          <c:spPr>
            <a:ln w="19050" cap="rnd">
              <a:solidFill>
                <a:schemeClr val="tx1"/>
              </a:solidFill>
              <a:prstDash val="dash"/>
              <a:round/>
            </a:ln>
            <a:effectLst/>
          </c:spPr>
          <c:marker>
            <c:symbol val="none"/>
          </c:marker>
          <c:dPt>
            <c:idx val="1"/>
            <c:marker>
              <c:symbol val="none"/>
            </c:marker>
            <c:bubble3D val="0"/>
            <c:spPr>
              <a:ln w="9525" cap="rnd">
                <a:solidFill>
                  <a:schemeClr val="tx1"/>
                </a:solidFill>
                <a:prstDash val="dash"/>
                <a:round/>
              </a:ln>
              <a:effectLst/>
            </c:spPr>
            <c:extLst>
              <c:ext xmlns:c16="http://schemas.microsoft.com/office/drawing/2014/chart" uri="{C3380CC4-5D6E-409C-BE32-E72D297353CC}">
                <c16:uniqueId val="{00000003-F4B6-45F6-BB32-222C622D4BF6}"/>
              </c:ext>
            </c:extLst>
          </c:dPt>
          <c:xVal>
            <c:numRef>
              <c:f>SCL!$G$3:$G$4</c:f>
              <c:numCache>
                <c:formatCode>General</c:formatCode>
                <c:ptCount val="2"/>
                <c:pt idx="0">
                  <c:v>0</c:v>
                </c:pt>
                <c:pt idx="1">
                  <c:v>25.132741228718277</c:v>
                </c:pt>
              </c:numCache>
            </c:numRef>
          </c:xVal>
          <c:yVal>
            <c:numRef>
              <c:f>SCL!$H$3:$H$4</c:f>
              <c:numCache>
                <c:formatCode>General</c:formatCode>
                <c:ptCount val="2"/>
                <c:pt idx="0">
                  <c:v>10</c:v>
                </c:pt>
                <c:pt idx="1">
                  <c:v>10</c:v>
                </c:pt>
              </c:numCache>
            </c:numRef>
          </c:yVal>
          <c:smooth val="1"/>
          <c:extLst>
            <c:ext xmlns:c16="http://schemas.microsoft.com/office/drawing/2014/chart" uri="{C3380CC4-5D6E-409C-BE32-E72D297353CC}">
              <c16:uniqueId val="{00000001-F4B6-45F6-BB32-222C622D4BF6}"/>
            </c:ext>
          </c:extLst>
        </c:ser>
        <c:ser>
          <c:idx val="2"/>
          <c:order val="2"/>
          <c:tx>
            <c:v>sigma min</c:v>
          </c:tx>
          <c:spPr>
            <a:ln w="9525" cap="rnd">
              <a:solidFill>
                <a:schemeClr val="tx1"/>
              </a:solidFill>
              <a:prstDash val="dash"/>
              <a:round/>
            </a:ln>
            <a:effectLst/>
          </c:spPr>
          <c:marker>
            <c:symbol val="none"/>
          </c:marker>
          <c:xVal>
            <c:numRef>
              <c:f>SCL!$G$3:$G$4</c:f>
              <c:numCache>
                <c:formatCode>General</c:formatCode>
                <c:ptCount val="2"/>
                <c:pt idx="0">
                  <c:v>0</c:v>
                </c:pt>
                <c:pt idx="1">
                  <c:v>25.132741228718277</c:v>
                </c:pt>
              </c:numCache>
            </c:numRef>
          </c:xVal>
          <c:yVal>
            <c:numRef>
              <c:f>SCL!$I$3:$I$4</c:f>
              <c:numCache>
                <c:formatCode>General</c:formatCode>
                <c:ptCount val="2"/>
                <c:pt idx="0">
                  <c:v>1</c:v>
                </c:pt>
                <c:pt idx="1">
                  <c:v>1</c:v>
                </c:pt>
              </c:numCache>
            </c:numRef>
          </c:yVal>
          <c:smooth val="1"/>
          <c:extLst>
            <c:ext xmlns:c16="http://schemas.microsoft.com/office/drawing/2014/chart" uri="{C3380CC4-5D6E-409C-BE32-E72D297353CC}">
              <c16:uniqueId val="{00000002-F4B6-45F6-BB32-222C622D4BF6}"/>
            </c:ext>
          </c:extLst>
        </c:ser>
        <c:dLbls>
          <c:showLegendKey val="0"/>
          <c:showVal val="0"/>
          <c:showCatName val="0"/>
          <c:showSerName val="0"/>
          <c:showPercent val="0"/>
          <c:showBubbleSize val="0"/>
        </c:dLbls>
        <c:axId val="785394176"/>
        <c:axId val="785399096"/>
      </c:scatterChart>
      <c:valAx>
        <c:axId val="785394176"/>
        <c:scaling>
          <c:orientation val="minMax"/>
          <c:max val="26"/>
          <c:min val="0"/>
        </c:scaling>
        <c:delete val="0"/>
        <c:axPos val="b"/>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5399096"/>
        <c:crosses val="autoZero"/>
        <c:crossBetween val="midCat"/>
      </c:valAx>
      <c:valAx>
        <c:axId val="785399096"/>
        <c:scaling>
          <c:orientation val="minMax"/>
        </c:scaling>
        <c:delete val="0"/>
        <c:axPos val="l"/>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5394176"/>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7740731271767"/>
          <c:y val="3.3841566924728513E-2"/>
          <c:w val="0.77692276718770992"/>
          <c:h val="0.76153744187195416"/>
        </c:manualLayout>
      </c:layout>
      <c:scatterChart>
        <c:scatterStyle val="lineMarker"/>
        <c:varyColors val="0"/>
        <c:ser>
          <c:idx val="0"/>
          <c:order val="0"/>
          <c:tx>
            <c:strRef>
              <c:f>Sheet1!$D$1</c:f>
              <c:strCache>
                <c:ptCount val="1"/>
                <c:pt idx="0">
                  <c:v>Delta N</c:v>
                </c:pt>
              </c:strCache>
            </c:strRef>
          </c:tx>
          <c:spPr>
            <a:ln w="22225" cap="rnd">
              <a:solidFill>
                <a:schemeClr val="tx1"/>
              </a:solidFill>
              <a:round/>
            </a:ln>
            <a:effectLst/>
          </c:spPr>
          <c:marker>
            <c:symbol val="none"/>
          </c:marker>
          <c:xVal>
            <c:numRef>
              <c:f>Sheet1!$C$2:$C$400</c:f>
              <c:numCache>
                <c:formatCode>General</c:formatCode>
                <c:ptCount val="399"/>
                <c:pt idx="0">
                  <c:v>0</c:v>
                </c:pt>
                <c:pt idx="1">
                  <c:v>1</c:v>
                </c:pt>
                <c:pt idx="2">
                  <c:v>100</c:v>
                </c:pt>
                <c:pt idx="3">
                  <c:v>200</c:v>
                </c:pt>
                <c:pt idx="4">
                  <c:v>300</c:v>
                </c:pt>
                <c:pt idx="5">
                  <c:v>400</c:v>
                </c:pt>
                <c:pt idx="6">
                  <c:v>500</c:v>
                </c:pt>
                <c:pt idx="7">
                  <c:v>600</c:v>
                </c:pt>
                <c:pt idx="8">
                  <c:v>700</c:v>
                </c:pt>
                <c:pt idx="9">
                  <c:v>800</c:v>
                </c:pt>
                <c:pt idx="10">
                  <c:v>900</c:v>
                </c:pt>
                <c:pt idx="11">
                  <c:v>1000</c:v>
                </c:pt>
                <c:pt idx="12">
                  <c:v>1100</c:v>
                </c:pt>
                <c:pt idx="13">
                  <c:v>1200</c:v>
                </c:pt>
                <c:pt idx="14">
                  <c:v>1300</c:v>
                </c:pt>
                <c:pt idx="15">
                  <c:v>1400</c:v>
                </c:pt>
                <c:pt idx="16">
                  <c:v>1500</c:v>
                </c:pt>
                <c:pt idx="17">
                  <c:v>1600</c:v>
                </c:pt>
                <c:pt idx="18">
                  <c:v>1700</c:v>
                </c:pt>
                <c:pt idx="19">
                  <c:v>1800</c:v>
                </c:pt>
                <c:pt idx="20">
                  <c:v>1900</c:v>
                </c:pt>
                <c:pt idx="21">
                  <c:v>2000</c:v>
                </c:pt>
                <c:pt idx="22">
                  <c:v>2100</c:v>
                </c:pt>
                <c:pt idx="23">
                  <c:v>2200</c:v>
                </c:pt>
                <c:pt idx="24">
                  <c:v>2300</c:v>
                </c:pt>
                <c:pt idx="25">
                  <c:v>2400</c:v>
                </c:pt>
                <c:pt idx="26">
                  <c:v>2500</c:v>
                </c:pt>
                <c:pt idx="27">
                  <c:v>2600</c:v>
                </c:pt>
                <c:pt idx="28">
                  <c:v>2700</c:v>
                </c:pt>
                <c:pt idx="29">
                  <c:v>2800</c:v>
                </c:pt>
                <c:pt idx="30">
                  <c:v>2900</c:v>
                </c:pt>
                <c:pt idx="31">
                  <c:v>3000</c:v>
                </c:pt>
                <c:pt idx="32">
                  <c:v>3100</c:v>
                </c:pt>
                <c:pt idx="33">
                  <c:v>3200</c:v>
                </c:pt>
                <c:pt idx="34">
                  <c:v>3300</c:v>
                </c:pt>
                <c:pt idx="35">
                  <c:v>3400</c:v>
                </c:pt>
                <c:pt idx="36">
                  <c:v>3500</c:v>
                </c:pt>
                <c:pt idx="37">
                  <c:v>3600</c:v>
                </c:pt>
                <c:pt idx="38">
                  <c:v>3700</c:v>
                </c:pt>
                <c:pt idx="39">
                  <c:v>3800</c:v>
                </c:pt>
                <c:pt idx="40">
                  <c:v>3900</c:v>
                </c:pt>
                <c:pt idx="41">
                  <c:v>4000</c:v>
                </c:pt>
                <c:pt idx="42">
                  <c:v>4100</c:v>
                </c:pt>
                <c:pt idx="43">
                  <c:v>4200</c:v>
                </c:pt>
                <c:pt idx="44">
                  <c:v>4300</c:v>
                </c:pt>
                <c:pt idx="45">
                  <c:v>4400</c:v>
                </c:pt>
                <c:pt idx="46">
                  <c:v>4500</c:v>
                </c:pt>
                <c:pt idx="47">
                  <c:v>4600</c:v>
                </c:pt>
                <c:pt idx="48">
                  <c:v>4700</c:v>
                </c:pt>
                <c:pt idx="49">
                  <c:v>4800</c:v>
                </c:pt>
                <c:pt idx="50">
                  <c:v>4900</c:v>
                </c:pt>
                <c:pt idx="51">
                  <c:v>5000</c:v>
                </c:pt>
                <c:pt idx="52">
                  <c:v>5100</c:v>
                </c:pt>
                <c:pt idx="53">
                  <c:v>5200</c:v>
                </c:pt>
                <c:pt idx="54">
                  <c:v>5300</c:v>
                </c:pt>
                <c:pt idx="55">
                  <c:v>5400</c:v>
                </c:pt>
                <c:pt idx="56">
                  <c:v>5500</c:v>
                </c:pt>
                <c:pt idx="57">
                  <c:v>5600</c:v>
                </c:pt>
                <c:pt idx="58">
                  <c:v>5700</c:v>
                </c:pt>
                <c:pt idx="59">
                  <c:v>5800</c:v>
                </c:pt>
                <c:pt idx="60">
                  <c:v>5900</c:v>
                </c:pt>
                <c:pt idx="61">
                  <c:v>6000</c:v>
                </c:pt>
                <c:pt idx="62">
                  <c:v>6100</c:v>
                </c:pt>
                <c:pt idx="63">
                  <c:v>6200</c:v>
                </c:pt>
                <c:pt idx="64">
                  <c:v>6300</c:v>
                </c:pt>
                <c:pt idx="65">
                  <c:v>6400</c:v>
                </c:pt>
                <c:pt idx="66">
                  <c:v>6500</c:v>
                </c:pt>
                <c:pt idx="67">
                  <c:v>6600</c:v>
                </c:pt>
                <c:pt idx="68">
                  <c:v>6700</c:v>
                </c:pt>
                <c:pt idx="69">
                  <c:v>6800</c:v>
                </c:pt>
                <c:pt idx="70">
                  <c:v>6900</c:v>
                </c:pt>
                <c:pt idx="71">
                  <c:v>7000</c:v>
                </c:pt>
                <c:pt idx="72">
                  <c:v>7100</c:v>
                </c:pt>
                <c:pt idx="73">
                  <c:v>7200</c:v>
                </c:pt>
                <c:pt idx="74">
                  <c:v>7300</c:v>
                </c:pt>
                <c:pt idx="75">
                  <c:v>7400</c:v>
                </c:pt>
                <c:pt idx="76">
                  <c:v>7500</c:v>
                </c:pt>
                <c:pt idx="77">
                  <c:v>7600</c:v>
                </c:pt>
                <c:pt idx="78">
                  <c:v>7700</c:v>
                </c:pt>
                <c:pt idx="79">
                  <c:v>7800</c:v>
                </c:pt>
                <c:pt idx="80">
                  <c:v>7900</c:v>
                </c:pt>
                <c:pt idx="81">
                  <c:v>8000</c:v>
                </c:pt>
                <c:pt idx="82">
                  <c:v>8100</c:v>
                </c:pt>
                <c:pt idx="83">
                  <c:v>8200</c:v>
                </c:pt>
                <c:pt idx="84">
                  <c:v>8300</c:v>
                </c:pt>
                <c:pt idx="85">
                  <c:v>8400</c:v>
                </c:pt>
                <c:pt idx="86">
                  <c:v>8500</c:v>
                </c:pt>
                <c:pt idx="87">
                  <c:v>8600</c:v>
                </c:pt>
                <c:pt idx="88">
                  <c:v>8700</c:v>
                </c:pt>
                <c:pt idx="89">
                  <c:v>8800</c:v>
                </c:pt>
                <c:pt idx="90">
                  <c:v>8900</c:v>
                </c:pt>
                <c:pt idx="91">
                  <c:v>9000</c:v>
                </c:pt>
                <c:pt idx="92">
                  <c:v>9100</c:v>
                </c:pt>
                <c:pt idx="93">
                  <c:v>9200</c:v>
                </c:pt>
                <c:pt idx="94">
                  <c:v>9300</c:v>
                </c:pt>
                <c:pt idx="95">
                  <c:v>9400</c:v>
                </c:pt>
                <c:pt idx="96">
                  <c:v>9500</c:v>
                </c:pt>
                <c:pt idx="97">
                  <c:v>9600</c:v>
                </c:pt>
                <c:pt idx="98">
                  <c:v>9700</c:v>
                </c:pt>
                <c:pt idx="99">
                  <c:v>9800</c:v>
                </c:pt>
                <c:pt idx="100">
                  <c:v>9900</c:v>
                </c:pt>
                <c:pt idx="101">
                  <c:v>10000</c:v>
                </c:pt>
                <c:pt idx="102">
                  <c:v>10001</c:v>
                </c:pt>
                <c:pt idx="103">
                  <c:v>10100</c:v>
                </c:pt>
                <c:pt idx="104">
                  <c:v>10200</c:v>
                </c:pt>
                <c:pt idx="105">
                  <c:v>10300</c:v>
                </c:pt>
                <c:pt idx="106">
                  <c:v>10400</c:v>
                </c:pt>
                <c:pt idx="107">
                  <c:v>10500</c:v>
                </c:pt>
                <c:pt idx="108">
                  <c:v>10600</c:v>
                </c:pt>
                <c:pt idx="109">
                  <c:v>10700</c:v>
                </c:pt>
                <c:pt idx="110">
                  <c:v>10800</c:v>
                </c:pt>
                <c:pt idx="111">
                  <c:v>10900</c:v>
                </c:pt>
                <c:pt idx="112">
                  <c:v>11000</c:v>
                </c:pt>
                <c:pt idx="113">
                  <c:v>11100</c:v>
                </c:pt>
                <c:pt idx="114">
                  <c:v>11200</c:v>
                </c:pt>
                <c:pt idx="115">
                  <c:v>11300</c:v>
                </c:pt>
                <c:pt idx="116">
                  <c:v>11400</c:v>
                </c:pt>
                <c:pt idx="117">
                  <c:v>11500</c:v>
                </c:pt>
                <c:pt idx="118">
                  <c:v>11600</c:v>
                </c:pt>
                <c:pt idx="119">
                  <c:v>11700</c:v>
                </c:pt>
                <c:pt idx="120">
                  <c:v>11800</c:v>
                </c:pt>
                <c:pt idx="121">
                  <c:v>11900</c:v>
                </c:pt>
                <c:pt idx="122">
                  <c:v>12000</c:v>
                </c:pt>
                <c:pt idx="123">
                  <c:v>12100</c:v>
                </c:pt>
                <c:pt idx="124">
                  <c:v>12200</c:v>
                </c:pt>
                <c:pt idx="125">
                  <c:v>12300</c:v>
                </c:pt>
                <c:pt idx="126">
                  <c:v>12400</c:v>
                </c:pt>
                <c:pt idx="127">
                  <c:v>12500</c:v>
                </c:pt>
                <c:pt idx="128">
                  <c:v>12600</c:v>
                </c:pt>
                <c:pt idx="129">
                  <c:v>12700</c:v>
                </c:pt>
                <c:pt idx="130">
                  <c:v>12800</c:v>
                </c:pt>
                <c:pt idx="131">
                  <c:v>12900</c:v>
                </c:pt>
                <c:pt idx="132">
                  <c:v>13000</c:v>
                </c:pt>
                <c:pt idx="133">
                  <c:v>13100</c:v>
                </c:pt>
                <c:pt idx="134">
                  <c:v>13200</c:v>
                </c:pt>
                <c:pt idx="135">
                  <c:v>13300</c:v>
                </c:pt>
                <c:pt idx="136">
                  <c:v>13400</c:v>
                </c:pt>
                <c:pt idx="137">
                  <c:v>13500</c:v>
                </c:pt>
                <c:pt idx="138">
                  <c:v>13600</c:v>
                </c:pt>
                <c:pt idx="139">
                  <c:v>13700</c:v>
                </c:pt>
                <c:pt idx="140">
                  <c:v>13800</c:v>
                </c:pt>
                <c:pt idx="141">
                  <c:v>13900</c:v>
                </c:pt>
                <c:pt idx="142">
                  <c:v>14000</c:v>
                </c:pt>
                <c:pt idx="143">
                  <c:v>14100</c:v>
                </c:pt>
                <c:pt idx="144">
                  <c:v>14200</c:v>
                </c:pt>
                <c:pt idx="145">
                  <c:v>14300</c:v>
                </c:pt>
                <c:pt idx="146">
                  <c:v>14400</c:v>
                </c:pt>
                <c:pt idx="147">
                  <c:v>14500</c:v>
                </c:pt>
                <c:pt idx="148">
                  <c:v>14600</c:v>
                </c:pt>
                <c:pt idx="149">
                  <c:v>14700</c:v>
                </c:pt>
                <c:pt idx="150">
                  <c:v>14800</c:v>
                </c:pt>
                <c:pt idx="151">
                  <c:v>14900</c:v>
                </c:pt>
                <c:pt idx="152">
                  <c:v>15000</c:v>
                </c:pt>
                <c:pt idx="153">
                  <c:v>15100</c:v>
                </c:pt>
                <c:pt idx="154">
                  <c:v>15200</c:v>
                </c:pt>
                <c:pt idx="155">
                  <c:v>15300</c:v>
                </c:pt>
                <c:pt idx="156">
                  <c:v>15400</c:v>
                </c:pt>
                <c:pt idx="157">
                  <c:v>15500</c:v>
                </c:pt>
                <c:pt idx="158">
                  <c:v>15600</c:v>
                </c:pt>
                <c:pt idx="159">
                  <c:v>15700</c:v>
                </c:pt>
                <c:pt idx="160">
                  <c:v>15800</c:v>
                </c:pt>
                <c:pt idx="161">
                  <c:v>15900</c:v>
                </c:pt>
                <c:pt idx="162">
                  <c:v>16000</c:v>
                </c:pt>
                <c:pt idx="163">
                  <c:v>16100</c:v>
                </c:pt>
                <c:pt idx="164">
                  <c:v>16200</c:v>
                </c:pt>
                <c:pt idx="165">
                  <c:v>16300</c:v>
                </c:pt>
                <c:pt idx="166">
                  <c:v>16400</c:v>
                </c:pt>
                <c:pt idx="167">
                  <c:v>16500</c:v>
                </c:pt>
                <c:pt idx="168">
                  <c:v>16600</c:v>
                </c:pt>
                <c:pt idx="169">
                  <c:v>16700</c:v>
                </c:pt>
                <c:pt idx="170">
                  <c:v>16800</c:v>
                </c:pt>
                <c:pt idx="171">
                  <c:v>16900</c:v>
                </c:pt>
                <c:pt idx="172">
                  <c:v>17000</c:v>
                </c:pt>
                <c:pt idx="173">
                  <c:v>17100</c:v>
                </c:pt>
                <c:pt idx="174">
                  <c:v>17200</c:v>
                </c:pt>
                <c:pt idx="175">
                  <c:v>17300</c:v>
                </c:pt>
                <c:pt idx="176">
                  <c:v>17400</c:v>
                </c:pt>
                <c:pt idx="177">
                  <c:v>17500</c:v>
                </c:pt>
                <c:pt idx="178">
                  <c:v>17600</c:v>
                </c:pt>
                <c:pt idx="179">
                  <c:v>17700</c:v>
                </c:pt>
                <c:pt idx="180">
                  <c:v>17800</c:v>
                </c:pt>
                <c:pt idx="181">
                  <c:v>17900</c:v>
                </c:pt>
                <c:pt idx="182">
                  <c:v>18000</c:v>
                </c:pt>
                <c:pt idx="183">
                  <c:v>18100</c:v>
                </c:pt>
                <c:pt idx="184">
                  <c:v>18200</c:v>
                </c:pt>
                <c:pt idx="185">
                  <c:v>18300</c:v>
                </c:pt>
                <c:pt idx="186">
                  <c:v>18400</c:v>
                </c:pt>
                <c:pt idx="187">
                  <c:v>18500</c:v>
                </c:pt>
                <c:pt idx="188">
                  <c:v>18600</c:v>
                </c:pt>
                <c:pt idx="189">
                  <c:v>18700</c:v>
                </c:pt>
                <c:pt idx="190">
                  <c:v>18800</c:v>
                </c:pt>
                <c:pt idx="191">
                  <c:v>18900</c:v>
                </c:pt>
                <c:pt idx="192">
                  <c:v>19000</c:v>
                </c:pt>
                <c:pt idx="193">
                  <c:v>19100</c:v>
                </c:pt>
                <c:pt idx="194">
                  <c:v>19200</c:v>
                </c:pt>
                <c:pt idx="195">
                  <c:v>19300</c:v>
                </c:pt>
                <c:pt idx="196">
                  <c:v>19400</c:v>
                </c:pt>
                <c:pt idx="197">
                  <c:v>19500</c:v>
                </c:pt>
                <c:pt idx="198">
                  <c:v>19600</c:v>
                </c:pt>
                <c:pt idx="199">
                  <c:v>19700</c:v>
                </c:pt>
                <c:pt idx="200">
                  <c:v>19800</c:v>
                </c:pt>
                <c:pt idx="201">
                  <c:v>19900</c:v>
                </c:pt>
                <c:pt idx="202">
                  <c:v>20000</c:v>
                </c:pt>
                <c:pt idx="203">
                  <c:v>20001</c:v>
                </c:pt>
                <c:pt idx="204">
                  <c:v>20100</c:v>
                </c:pt>
                <c:pt idx="205">
                  <c:v>20200</c:v>
                </c:pt>
                <c:pt idx="206">
                  <c:v>20300</c:v>
                </c:pt>
                <c:pt idx="207">
                  <c:v>20400</c:v>
                </c:pt>
                <c:pt idx="208">
                  <c:v>20500</c:v>
                </c:pt>
                <c:pt idx="209">
                  <c:v>20600</c:v>
                </c:pt>
                <c:pt idx="210">
                  <c:v>20700</c:v>
                </c:pt>
                <c:pt idx="211">
                  <c:v>20800</c:v>
                </c:pt>
                <c:pt idx="212">
                  <c:v>20900</c:v>
                </c:pt>
                <c:pt idx="213">
                  <c:v>21000</c:v>
                </c:pt>
                <c:pt idx="214">
                  <c:v>21100</c:v>
                </c:pt>
                <c:pt idx="215">
                  <c:v>21200</c:v>
                </c:pt>
                <c:pt idx="216">
                  <c:v>21300</c:v>
                </c:pt>
                <c:pt idx="217">
                  <c:v>21400</c:v>
                </c:pt>
                <c:pt idx="218">
                  <c:v>21500</c:v>
                </c:pt>
                <c:pt idx="219">
                  <c:v>21600</c:v>
                </c:pt>
                <c:pt idx="220">
                  <c:v>21700</c:v>
                </c:pt>
                <c:pt idx="221">
                  <c:v>21800</c:v>
                </c:pt>
                <c:pt idx="222">
                  <c:v>21900</c:v>
                </c:pt>
                <c:pt idx="223">
                  <c:v>22000</c:v>
                </c:pt>
                <c:pt idx="224">
                  <c:v>22100</c:v>
                </c:pt>
                <c:pt idx="225">
                  <c:v>22200</c:v>
                </c:pt>
                <c:pt idx="226">
                  <c:v>22300</c:v>
                </c:pt>
                <c:pt idx="227">
                  <c:v>22400</c:v>
                </c:pt>
                <c:pt idx="228">
                  <c:v>22500</c:v>
                </c:pt>
                <c:pt idx="229">
                  <c:v>22600</c:v>
                </c:pt>
                <c:pt idx="230">
                  <c:v>22700</c:v>
                </c:pt>
                <c:pt idx="231">
                  <c:v>22800</c:v>
                </c:pt>
                <c:pt idx="232">
                  <c:v>22900</c:v>
                </c:pt>
                <c:pt idx="233">
                  <c:v>23000</c:v>
                </c:pt>
                <c:pt idx="234">
                  <c:v>23100</c:v>
                </c:pt>
                <c:pt idx="235">
                  <c:v>23200</c:v>
                </c:pt>
                <c:pt idx="236">
                  <c:v>23300</c:v>
                </c:pt>
                <c:pt idx="237">
                  <c:v>23400</c:v>
                </c:pt>
                <c:pt idx="238">
                  <c:v>23500</c:v>
                </c:pt>
                <c:pt idx="239">
                  <c:v>23600</c:v>
                </c:pt>
                <c:pt idx="240">
                  <c:v>23700</c:v>
                </c:pt>
                <c:pt idx="241">
                  <c:v>23800</c:v>
                </c:pt>
                <c:pt idx="242">
                  <c:v>23900</c:v>
                </c:pt>
                <c:pt idx="243">
                  <c:v>24000</c:v>
                </c:pt>
                <c:pt idx="244">
                  <c:v>24100</c:v>
                </c:pt>
                <c:pt idx="245">
                  <c:v>24200</c:v>
                </c:pt>
                <c:pt idx="246">
                  <c:v>24300</c:v>
                </c:pt>
                <c:pt idx="247">
                  <c:v>24400</c:v>
                </c:pt>
                <c:pt idx="248">
                  <c:v>24500</c:v>
                </c:pt>
                <c:pt idx="249">
                  <c:v>24600</c:v>
                </c:pt>
                <c:pt idx="250">
                  <c:v>24700</c:v>
                </c:pt>
                <c:pt idx="251">
                  <c:v>24800</c:v>
                </c:pt>
                <c:pt idx="252">
                  <c:v>24900</c:v>
                </c:pt>
                <c:pt idx="253">
                  <c:v>25000</c:v>
                </c:pt>
                <c:pt idx="254">
                  <c:v>25100</c:v>
                </c:pt>
                <c:pt idx="255">
                  <c:v>25200</c:v>
                </c:pt>
                <c:pt idx="256">
                  <c:v>25300</c:v>
                </c:pt>
                <c:pt idx="257">
                  <c:v>25400</c:v>
                </c:pt>
                <c:pt idx="258">
                  <c:v>25500</c:v>
                </c:pt>
                <c:pt idx="259">
                  <c:v>25600</c:v>
                </c:pt>
                <c:pt idx="260">
                  <c:v>25700</c:v>
                </c:pt>
                <c:pt idx="261">
                  <c:v>25800</c:v>
                </c:pt>
                <c:pt idx="262">
                  <c:v>25900</c:v>
                </c:pt>
                <c:pt idx="263">
                  <c:v>26000</c:v>
                </c:pt>
                <c:pt idx="264">
                  <c:v>26100</c:v>
                </c:pt>
                <c:pt idx="265">
                  <c:v>26200</c:v>
                </c:pt>
                <c:pt idx="266">
                  <c:v>26300</c:v>
                </c:pt>
                <c:pt idx="267">
                  <c:v>26400</c:v>
                </c:pt>
                <c:pt idx="268">
                  <c:v>26500</c:v>
                </c:pt>
                <c:pt idx="269">
                  <c:v>26600</c:v>
                </c:pt>
                <c:pt idx="270">
                  <c:v>26700</c:v>
                </c:pt>
                <c:pt idx="271">
                  <c:v>26800</c:v>
                </c:pt>
                <c:pt idx="272">
                  <c:v>26900</c:v>
                </c:pt>
                <c:pt idx="273">
                  <c:v>27000</c:v>
                </c:pt>
                <c:pt idx="274">
                  <c:v>27100</c:v>
                </c:pt>
                <c:pt idx="275">
                  <c:v>27200</c:v>
                </c:pt>
                <c:pt idx="276">
                  <c:v>27300</c:v>
                </c:pt>
                <c:pt idx="277">
                  <c:v>27400</c:v>
                </c:pt>
                <c:pt idx="278">
                  <c:v>27500</c:v>
                </c:pt>
                <c:pt idx="279">
                  <c:v>27600</c:v>
                </c:pt>
                <c:pt idx="280">
                  <c:v>27700</c:v>
                </c:pt>
                <c:pt idx="281">
                  <c:v>27800</c:v>
                </c:pt>
                <c:pt idx="282">
                  <c:v>27900</c:v>
                </c:pt>
                <c:pt idx="283">
                  <c:v>28000</c:v>
                </c:pt>
                <c:pt idx="284">
                  <c:v>28100</c:v>
                </c:pt>
                <c:pt idx="285">
                  <c:v>28200</c:v>
                </c:pt>
                <c:pt idx="286">
                  <c:v>28300</c:v>
                </c:pt>
                <c:pt idx="287">
                  <c:v>28400</c:v>
                </c:pt>
                <c:pt idx="288">
                  <c:v>28500</c:v>
                </c:pt>
                <c:pt idx="289">
                  <c:v>28600</c:v>
                </c:pt>
                <c:pt idx="290">
                  <c:v>28700</c:v>
                </c:pt>
                <c:pt idx="291">
                  <c:v>28800</c:v>
                </c:pt>
                <c:pt idx="292">
                  <c:v>28900</c:v>
                </c:pt>
                <c:pt idx="293">
                  <c:v>29000</c:v>
                </c:pt>
                <c:pt idx="294">
                  <c:v>29100</c:v>
                </c:pt>
                <c:pt idx="295">
                  <c:v>29200</c:v>
                </c:pt>
                <c:pt idx="296">
                  <c:v>29300</c:v>
                </c:pt>
                <c:pt idx="297">
                  <c:v>29400</c:v>
                </c:pt>
                <c:pt idx="298">
                  <c:v>29500</c:v>
                </c:pt>
                <c:pt idx="299">
                  <c:v>29600</c:v>
                </c:pt>
                <c:pt idx="300">
                  <c:v>29700</c:v>
                </c:pt>
                <c:pt idx="301">
                  <c:v>29800</c:v>
                </c:pt>
                <c:pt idx="302">
                  <c:v>29900</c:v>
                </c:pt>
                <c:pt idx="303">
                  <c:v>30000</c:v>
                </c:pt>
                <c:pt idx="304">
                  <c:v>30100</c:v>
                </c:pt>
                <c:pt idx="305">
                  <c:v>30200</c:v>
                </c:pt>
                <c:pt idx="306">
                  <c:v>30300</c:v>
                </c:pt>
                <c:pt idx="307">
                  <c:v>30400</c:v>
                </c:pt>
                <c:pt idx="308">
                  <c:v>30500</c:v>
                </c:pt>
                <c:pt idx="309">
                  <c:v>30600</c:v>
                </c:pt>
                <c:pt idx="310">
                  <c:v>30700</c:v>
                </c:pt>
                <c:pt idx="311">
                  <c:v>30800</c:v>
                </c:pt>
                <c:pt idx="312">
                  <c:v>30900</c:v>
                </c:pt>
                <c:pt idx="313">
                  <c:v>31000</c:v>
                </c:pt>
                <c:pt idx="314">
                  <c:v>31100</c:v>
                </c:pt>
                <c:pt idx="315">
                  <c:v>31200</c:v>
                </c:pt>
                <c:pt idx="316">
                  <c:v>31300</c:v>
                </c:pt>
                <c:pt idx="317">
                  <c:v>31400</c:v>
                </c:pt>
                <c:pt idx="318">
                  <c:v>31500</c:v>
                </c:pt>
                <c:pt idx="319">
                  <c:v>31600</c:v>
                </c:pt>
                <c:pt idx="320">
                  <c:v>31700</c:v>
                </c:pt>
                <c:pt idx="321">
                  <c:v>31800</c:v>
                </c:pt>
                <c:pt idx="322">
                  <c:v>31900</c:v>
                </c:pt>
                <c:pt idx="323">
                  <c:v>32000</c:v>
                </c:pt>
                <c:pt idx="324">
                  <c:v>32100</c:v>
                </c:pt>
                <c:pt idx="325">
                  <c:v>32200</c:v>
                </c:pt>
                <c:pt idx="326">
                  <c:v>32300</c:v>
                </c:pt>
                <c:pt idx="327">
                  <c:v>32400</c:v>
                </c:pt>
                <c:pt idx="328">
                  <c:v>32500</c:v>
                </c:pt>
                <c:pt idx="329">
                  <c:v>32600</c:v>
                </c:pt>
                <c:pt idx="330">
                  <c:v>32700</c:v>
                </c:pt>
                <c:pt idx="331">
                  <c:v>32800</c:v>
                </c:pt>
                <c:pt idx="332">
                  <c:v>32900</c:v>
                </c:pt>
                <c:pt idx="333">
                  <c:v>33000</c:v>
                </c:pt>
                <c:pt idx="334">
                  <c:v>33100</c:v>
                </c:pt>
                <c:pt idx="335">
                  <c:v>33200</c:v>
                </c:pt>
                <c:pt idx="336">
                  <c:v>33300</c:v>
                </c:pt>
                <c:pt idx="337">
                  <c:v>33400</c:v>
                </c:pt>
                <c:pt idx="338">
                  <c:v>33500</c:v>
                </c:pt>
                <c:pt idx="339">
                  <c:v>33600</c:v>
                </c:pt>
                <c:pt idx="340">
                  <c:v>33700</c:v>
                </c:pt>
                <c:pt idx="341">
                  <c:v>33800</c:v>
                </c:pt>
                <c:pt idx="342">
                  <c:v>33900</c:v>
                </c:pt>
                <c:pt idx="343">
                  <c:v>34000</c:v>
                </c:pt>
                <c:pt idx="344">
                  <c:v>34100</c:v>
                </c:pt>
                <c:pt idx="345">
                  <c:v>34200</c:v>
                </c:pt>
                <c:pt idx="346">
                  <c:v>34300</c:v>
                </c:pt>
                <c:pt idx="347">
                  <c:v>34400</c:v>
                </c:pt>
                <c:pt idx="348">
                  <c:v>34500</c:v>
                </c:pt>
                <c:pt idx="349">
                  <c:v>34600</c:v>
                </c:pt>
                <c:pt idx="350">
                  <c:v>34700</c:v>
                </c:pt>
                <c:pt idx="351">
                  <c:v>34800</c:v>
                </c:pt>
                <c:pt idx="352">
                  <c:v>34900</c:v>
                </c:pt>
                <c:pt idx="353">
                  <c:v>35000</c:v>
                </c:pt>
                <c:pt idx="354">
                  <c:v>35100</c:v>
                </c:pt>
                <c:pt idx="355">
                  <c:v>35200</c:v>
                </c:pt>
                <c:pt idx="356">
                  <c:v>35300</c:v>
                </c:pt>
                <c:pt idx="357">
                  <c:v>35400</c:v>
                </c:pt>
                <c:pt idx="358">
                  <c:v>35500</c:v>
                </c:pt>
                <c:pt idx="359">
                  <c:v>35600</c:v>
                </c:pt>
                <c:pt idx="360">
                  <c:v>35700</c:v>
                </c:pt>
                <c:pt idx="361">
                  <c:v>35800</c:v>
                </c:pt>
                <c:pt idx="362">
                  <c:v>35900</c:v>
                </c:pt>
                <c:pt idx="363">
                  <c:v>36000</c:v>
                </c:pt>
                <c:pt idx="364">
                  <c:v>36100</c:v>
                </c:pt>
                <c:pt idx="365">
                  <c:v>36200</c:v>
                </c:pt>
                <c:pt idx="366">
                  <c:v>36300</c:v>
                </c:pt>
                <c:pt idx="367">
                  <c:v>36400</c:v>
                </c:pt>
                <c:pt idx="368">
                  <c:v>36500</c:v>
                </c:pt>
                <c:pt idx="369">
                  <c:v>36600</c:v>
                </c:pt>
                <c:pt idx="370">
                  <c:v>36700</c:v>
                </c:pt>
                <c:pt idx="371">
                  <c:v>36800</c:v>
                </c:pt>
                <c:pt idx="372">
                  <c:v>36900</c:v>
                </c:pt>
                <c:pt idx="373">
                  <c:v>37000</c:v>
                </c:pt>
                <c:pt idx="374">
                  <c:v>37100</c:v>
                </c:pt>
                <c:pt idx="375">
                  <c:v>37200</c:v>
                </c:pt>
                <c:pt idx="376">
                  <c:v>37300</c:v>
                </c:pt>
                <c:pt idx="377">
                  <c:v>37400</c:v>
                </c:pt>
                <c:pt idx="378">
                  <c:v>37500</c:v>
                </c:pt>
                <c:pt idx="379">
                  <c:v>37600</c:v>
                </c:pt>
                <c:pt idx="380">
                  <c:v>37700</c:v>
                </c:pt>
                <c:pt idx="381">
                  <c:v>37800</c:v>
                </c:pt>
                <c:pt idx="382">
                  <c:v>37900</c:v>
                </c:pt>
                <c:pt idx="383">
                  <c:v>38000</c:v>
                </c:pt>
                <c:pt idx="384">
                  <c:v>38100</c:v>
                </c:pt>
                <c:pt idx="385">
                  <c:v>38200</c:v>
                </c:pt>
                <c:pt idx="386">
                  <c:v>38300</c:v>
                </c:pt>
                <c:pt idx="387">
                  <c:v>38400</c:v>
                </c:pt>
                <c:pt idx="388">
                  <c:v>38500</c:v>
                </c:pt>
                <c:pt idx="389">
                  <c:v>38600</c:v>
                </c:pt>
                <c:pt idx="390">
                  <c:v>38700</c:v>
                </c:pt>
                <c:pt idx="391">
                  <c:v>38800</c:v>
                </c:pt>
                <c:pt idx="392">
                  <c:v>38900</c:v>
                </c:pt>
                <c:pt idx="393">
                  <c:v>39000</c:v>
                </c:pt>
                <c:pt idx="394">
                  <c:v>39100</c:v>
                </c:pt>
                <c:pt idx="395">
                  <c:v>39200</c:v>
                </c:pt>
                <c:pt idx="396">
                  <c:v>39300</c:v>
                </c:pt>
                <c:pt idx="397">
                  <c:v>39400</c:v>
                </c:pt>
                <c:pt idx="398">
                  <c:v>39500</c:v>
                </c:pt>
              </c:numCache>
            </c:numRef>
          </c:xVal>
          <c:yVal>
            <c:numRef>
              <c:f>Sheet1!$D$2:$D$400</c:f>
              <c:numCache>
                <c:formatCode>0.00E+00</c:formatCode>
                <c:ptCount val="399"/>
                <c:pt idx="1">
                  <c:v>1E-4</c:v>
                </c:pt>
                <c:pt idx="2">
                  <c:v>1.1599637286797322E-4</c:v>
                </c:pt>
                <c:pt idx="3">
                  <c:v>1.3475341256303662E-4</c:v>
                </c:pt>
                <c:pt idx="4">
                  <c:v>1.5654353449527162E-4</c:v>
                </c:pt>
                <c:pt idx="5">
                  <c:v>1.8185719920680031E-4</c:v>
                </c:pt>
                <c:pt idx="6">
                  <c:v>2.1126417651149169E-4</c:v>
                </c:pt>
                <c:pt idx="7">
                  <c:v>2.4542637009560708E-4</c:v>
                </c:pt>
                <c:pt idx="8">
                  <c:v>2.8511271590349097E-4</c:v>
                </c:pt>
                <c:pt idx="9">
                  <c:v>3.312164896469687E-4</c:v>
                </c:pt>
                <c:pt idx="10">
                  <c:v>3.8477541300260641E-4</c:v>
                </c:pt>
                <c:pt idx="11">
                  <c:v>4.4699501105494342E-4</c:v>
                </c:pt>
                <c:pt idx="12">
                  <c:v>5.1927574672411703E-4</c:v>
                </c:pt>
                <c:pt idx="13">
                  <c:v>6.0324454293013364E-4</c:v>
                </c:pt>
                <c:pt idx="14">
                  <c:v>7.0079140200692296E-4</c:v>
                </c:pt>
                <c:pt idx="15">
                  <c:v>8.1411194661019546E-4</c:v>
                </c:pt>
                <c:pt idx="16">
                  <c:v>9.457568396464064E-4</c:v>
                </c:pt>
                <c:pt idx="17">
                  <c:v>1.0986891955858161E-3</c:v>
                </c:pt>
                <c:pt idx="18">
                  <c:v>1.2763512753958166E-3</c:v>
                </c:pt>
                <c:pt idx="19">
                  <c:v>1.4827419662900331E-3</c:v>
                </c:pt>
                <c:pt idx="20">
                  <c:v>1.7225067902375362E-3</c:v>
                </c:pt>
                <c:pt idx="21">
                  <c:v>2.00104246717871E-3</c:v>
                </c:pt>
                <c:pt idx="22">
                  <c:v>2.3246183864973195E-3</c:v>
                </c:pt>
                <c:pt idx="23">
                  <c:v>2.7005177208759318E-3</c:v>
                </c:pt>
                <c:pt idx="24">
                  <c:v>3.1372013587802473E-3</c:v>
                </c:pt>
                <c:pt idx="25">
                  <c:v>3.6444983454284826E-3</c:v>
                </c:pt>
                <c:pt idx="26">
                  <c:v>4.2338271187652328E-3</c:v>
                </c:pt>
                <c:pt idx="27">
                  <c:v>4.9184525201051892E-3</c:v>
                </c:pt>
                <c:pt idx="28">
                  <c:v>5.7137843643422738E-3</c:v>
                </c:pt>
                <c:pt idx="29">
                  <c:v>6.6377242900586188E-3</c:v>
                </c:pt>
                <c:pt idx="30">
                  <c:v>7.71106869657059E-3</c:v>
                </c:pt>
                <c:pt idx="31">
                  <c:v>8.9579768373756526E-3</c:v>
                </c:pt>
                <c:pt idx="32">
                  <c:v>1.04065146060295E-2</c:v>
                </c:pt>
                <c:pt idx="33">
                  <c:v>1.2089286254197527E-2</c:v>
                </c:pt>
                <c:pt idx="34">
                  <c:v>1.404416826083634E-2</c:v>
                </c:pt>
                <c:pt idx="35">
                  <c:v>1.6315161870718339E-2</c:v>
                </c:pt>
                <c:pt idx="36">
                  <c:v>1.8953383491568197E-2</c:v>
                </c:pt>
                <c:pt idx="37">
                  <c:v>2.201821524205529E-2</c:v>
                </c:pt>
                <c:pt idx="38">
                  <c:v>2.5578641547623938E-2</c:v>
                </c:pt>
                <c:pt idx="39">
                  <c:v>2.9714801868780394E-2</c:v>
                </c:pt>
                <c:pt idx="40">
                  <c:v>3.4519794511249015E-2</c:v>
                </c:pt>
                <c:pt idx="41">
                  <c:v>4.0101772118858348E-2</c:v>
                </c:pt>
                <c:pt idx="42">
                  <c:v>4.6586376015326336E-2</c:v>
                </c:pt>
                <c:pt idx="43">
                  <c:v>5.41195641880566E-2</c:v>
                </c:pt>
                <c:pt idx="44">
                  <c:v>6.2870896567305393E-2</c:v>
                </c:pt>
                <c:pt idx="45">
                  <c:v>7.3037351547060814E-2</c:v>
                </c:pt>
                <c:pt idx="46">
                  <c:v>8.4847759651371202E-2</c:v>
                </c:pt>
                <c:pt idx="47">
                  <c:v>9.8567954140809266E-2</c:v>
                </c:pt>
                <c:pt idx="48">
                  <c:v>0.11450675449092622</c:v>
                </c:pt>
                <c:pt idx="49">
                  <c:v>0.13302291742115691</c:v>
                </c:pt>
                <c:pt idx="50">
                  <c:v>0.15453321193063882</c:v>
                </c:pt>
                <c:pt idx="51">
                  <c:v>0.17952180009699295</c:v>
                </c:pt>
                <c:pt idx="52">
                  <c:v>0.20855113478473516</c:v>
                </c:pt>
                <c:pt idx="53">
                  <c:v>0.24227461955317872</c:v>
                </c:pt>
                <c:pt idx="54">
                  <c:v>0.28145131571796078</c:v>
                </c:pt>
                <c:pt idx="55">
                  <c:v>0.32696302759845536</c:v>
                </c:pt>
                <c:pt idx="56">
                  <c:v>0.37983415051246872</c:v>
                </c:pt>
                <c:pt idx="57">
                  <c:v>0.44125472826460432</c:v>
                </c:pt>
                <c:pt idx="58">
                  <c:v>0.51260723911521555</c:v>
                </c:pt>
                <c:pt idx="59">
                  <c:v>0.59549771313895694</c:v>
                </c:pt>
                <c:pt idx="60">
                  <c:v>0.69179188137454739</c:v>
                </c:pt>
                <c:pt idx="61">
                  <c:v>0.80365717042487139</c:v>
                </c:pt>
                <c:pt idx="62">
                  <c:v>0.93361148773821612</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c:v>
                </c:pt>
                <c:pt idx="111">
                  <c:v>1</c:v>
                </c:pt>
                <c:pt idx="112">
                  <c:v>1</c:v>
                </c:pt>
                <c:pt idx="113">
                  <c:v>1</c:v>
                </c:pt>
                <c:pt idx="114">
                  <c:v>1</c:v>
                </c:pt>
                <c:pt idx="115">
                  <c:v>1</c:v>
                </c:pt>
                <c:pt idx="116">
                  <c:v>1</c:v>
                </c:pt>
                <c:pt idx="117">
                  <c:v>1</c:v>
                </c:pt>
                <c:pt idx="118">
                  <c:v>1</c:v>
                </c:pt>
                <c:pt idx="119">
                  <c:v>1</c:v>
                </c:pt>
                <c:pt idx="120">
                  <c:v>1</c:v>
                </c:pt>
                <c:pt idx="121">
                  <c:v>1</c:v>
                </c:pt>
                <c:pt idx="122">
                  <c:v>1</c:v>
                </c:pt>
                <c:pt idx="123">
                  <c:v>1</c:v>
                </c:pt>
                <c:pt idx="124">
                  <c:v>1</c:v>
                </c:pt>
                <c:pt idx="125">
                  <c:v>1</c:v>
                </c:pt>
                <c:pt idx="126">
                  <c:v>1</c:v>
                </c:pt>
                <c:pt idx="127">
                  <c:v>1</c:v>
                </c:pt>
                <c:pt idx="128">
                  <c:v>1</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1</c:v>
                </c:pt>
                <c:pt idx="143">
                  <c:v>1</c:v>
                </c:pt>
                <c:pt idx="144">
                  <c:v>1</c:v>
                </c:pt>
                <c:pt idx="145">
                  <c:v>1</c:v>
                </c:pt>
                <c:pt idx="146">
                  <c:v>1</c:v>
                </c:pt>
                <c:pt idx="147">
                  <c:v>1</c:v>
                </c:pt>
                <c:pt idx="148">
                  <c:v>1</c:v>
                </c:pt>
                <c:pt idx="149">
                  <c:v>1</c:v>
                </c:pt>
                <c:pt idx="150">
                  <c:v>1</c:v>
                </c:pt>
                <c:pt idx="151">
                  <c:v>1</c:v>
                </c:pt>
                <c:pt idx="152">
                  <c:v>1</c:v>
                </c:pt>
                <c:pt idx="153">
                  <c:v>1</c:v>
                </c:pt>
                <c:pt idx="154">
                  <c:v>1</c:v>
                </c:pt>
                <c:pt idx="155">
                  <c:v>1</c:v>
                </c:pt>
                <c:pt idx="156">
                  <c:v>1</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1</c:v>
                </c:pt>
                <c:pt idx="175">
                  <c:v>1</c:v>
                </c:pt>
                <c:pt idx="176">
                  <c:v>1</c:v>
                </c:pt>
                <c:pt idx="177">
                  <c:v>1</c:v>
                </c:pt>
                <c:pt idx="178">
                  <c:v>1</c:v>
                </c:pt>
                <c:pt idx="179">
                  <c:v>1</c:v>
                </c:pt>
                <c:pt idx="180">
                  <c:v>1</c:v>
                </c:pt>
                <c:pt idx="181">
                  <c:v>1</c:v>
                </c:pt>
                <c:pt idx="182">
                  <c:v>1</c:v>
                </c:pt>
                <c:pt idx="183">
                  <c:v>0.86080471478754572</c:v>
                </c:pt>
                <c:pt idx="184">
                  <c:v>0.74098475700046795</c:v>
                </c:pt>
                <c:pt idx="185">
                  <c:v>0.63784317241170663</c:v>
                </c:pt>
                <c:pt idx="186">
                  <c:v>0.54905841010704248</c:v>
                </c:pt>
                <c:pt idx="187">
                  <c:v>0.47263206811389602</c:v>
                </c:pt>
                <c:pt idx="188">
                  <c:v>0.40684391259223013</c:v>
                </c:pt>
                <c:pt idx="189">
                  <c:v>0.35021315814200382</c:v>
                </c:pt>
                <c:pt idx="190">
                  <c:v>0.30146513770927325</c:v>
                </c:pt>
                <c:pt idx="191">
                  <c:v>0.25950261188421914</c:v>
                </c:pt>
                <c:pt idx="192">
                  <c:v>0.22338107180961841</c:v>
                </c:pt>
                <c:pt idx="193">
                  <c:v>0.19228747980801483</c:v>
                </c:pt>
                <c:pt idx="194">
                  <c:v>0.16552196921335416</c:v>
                </c:pt>
                <c:pt idx="195">
                  <c:v>0.14248209149977425</c:v>
                </c:pt>
                <c:pt idx="196">
                  <c:v>0.12264925613579616</c:v>
                </c:pt>
                <c:pt idx="197">
                  <c:v>0.10557705794687866</c:v>
                </c:pt>
                <c:pt idx="198">
                  <c:v>9.0881229254071078E-2</c:v>
                </c:pt>
                <c:pt idx="199">
                  <c:v>7.8230990627592215E-2</c:v>
                </c:pt>
                <c:pt idx="200">
                  <c:v>6.7341605574731678E-2</c:v>
                </c:pt>
                <c:pt idx="201">
                  <c:v>5.7967971580092301E-2</c:v>
                </c:pt>
                <c:pt idx="202">
                  <c:v>4.9899103242813908E-2</c:v>
                </c:pt>
                <c:pt idx="203">
                  <c:v>4.9824366692774742E-2</c:v>
                </c:pt>
                <c:pt idx="204">
                  <c:v>4.2953383335084722E-2</c:v>
                </c:pt>
                <c:pt idx="205">
                  <c:v>3.6974474890917722E-2</c:v>
                </c:pt>
                <c:pt idx="206">
                  <c:v>3.1827802312895698E-2</c:v>
                </c:pt>
                <c:pt idx="207">
                  <c:v>2.7397522292266569E-2</c:v>
                </c:pt>
                <c:pt idx="208">
                  <c:v>2.3583916362679948E-2</c:v>
                </c:pt>
                <c:pt idx="209">
                  <c:v>2.0301146398150047E-2</c:v>
                </c:pt>
                <c:pt idx="210">
                  <c:v>1.7475322535119762E-2</c:v>
                </c:pt>
                <c:pt idx="211">
                  <c:v>1.5042840030664138E-2</c:v>
                </c:pt>
                <c:pt idx="212">
                  <c:v>1.2948947622190518E-2</c:v>
                </c:pt>
                <c:pt idx="213">
                  <c:v>1.1146515164718578E-2</c:v>
                </c:pt>
                <c:pt idx="214">
                  <c:v>9.5949728072406287E-3</c:v>
                </c:pt>
                <c:pt idx="215">
                  <c:v>8.2593978307310256E-3</c:v>
                </c:pt>
                <c:pt idx="216">
                  <c:v>7.1097285939992943E-3</c:v>
                </c:pt>
                <c:pt idx="217">
                  <c:v>6.1200878945744212E-3</c:v>
                </c:pt>
                <c:pt idx="218">
                  <c:v>5.2682005145638462E-3</c:v>
                </c:pt>
                <c:pt idx="219">
                  <c:v>4.5348918413827335E-3</c:v>
                </c:pt>
                <c:pt idx="220">
                  <c:v>3.903656278113832E-3</c:v>
                </c:pt>
                <c:pt idx="221">
                  <c:v>3.3602857291103894E-3</c:v>
                </c:pt>
                <c:pt idx="222">
                  <c:v>2.8925497986515289E-3</c:v>
                </c:pt>
                <c:pt idx="223">
                  <c:v>2.4899205044370022E-3</c:v>
                </c:pt>
                <c:pt idx="224">
                  <c:v>2.1433353096655555E-3</c:v>
                </c:pt>
                <c:pt idx="225">
                  <c:v>1.8449931399307344E-3</c:v>
                </c:pt>
                <c:pt idx="226">
                  <c:v>1.5881787936030541E-3</c:v>
                </c:pt>
                <c:pt idx="227">
                  <c:v>1.3671117934591053E-3</c:v>
                </c:pt>
                <c:pt idx="228">
                  <c:v>1.1768162774512553E-3</c:v>
                </c:pt>
                <c:pt idx="229">
                  <c:v>1.013009000068769E-3</c:v>
                </c:pt>
                <c:pt idx="230">
                  <c:v>8.7200292338141363E-4</c:v>
                </c:pt>
                <c:pt idx="231">
                  <c:v>7.5062422775524378E-4</c:v>
                </c:pt>
                <c:pt idx="232">
                  <c:v>6.4614087428547433E-4</c:v>
                </c:pt>
                <c:pt idx="233">
                  <c:v>5.5620111100188312E-4</c:v>
                </c:pt>
                <c:pt idx="234">
                  <c:v>4.7878053872049204E-4</c:v>
                </c:pt>
                <c:pt idx="235">
                  <c:v>4.1213654507912063E-4</c:v>
                </c:pt>
                <c:pt idx="236">
                  <c:v>3.5476908114035692E-4</c:v>
                </c:pt>
                <c:pt idx="237">
                  <c:v>3.053868977064646E-4</c:v>
                </c:pt>
                <c:pt idx="238">
                  <c:v>2.6287848138006664E-4</c:v>
                </c:pt>
                <c:pt idx="239">
                  <c:v>2.2628703618815142E-4</c:v>
                </c:pt>
                <c:pt idx="240">
                  <c:v>1.9478894764606071E-4</c:v>
                </c:pt>
                <c:pt idx="241">
                  <c:v>1.6767524452223346E-4</c:v>
                </c:pt>
                <c:pt idx="242">
                  <c:v>1.4433564103789317E-4</c:v>
                </c:pt>
                <c:pt idx="243">
                  <c:v>1.242448003173012E-4</c:v>
                </c:pt>
                <c:pt idx="244">
                  <c:v>1.0695050990097002E-4</c:v>
                </c:pt>
                <c:pt idx="245">
                  <c:v>9.2063503171687085E-5</c:v>
                </c:pt>
                <c:pt idx="246">
                  <c:v>7.9248697590046408E-5</c:v>
                </c:pt>
                <c:pt idx="247">
                  <c:v>6.8217652526284363E-5</c:v>
                </c:pt>
                <c:pt idx="248">
                  <c:v>5.8722076926364107E-5</c:v>
                </c:pt>
                <c:pt idx="249">
                  <c:v>5.0548240680331172E-5</c:v>
                </c:pt>
                <c:pt idx="250">
                  <c:v>4.3512163901844692E-5</c:v>
                </c:pt>
                <c:pt idx="251">
                  <c:v>3.745547583731636E-5</c:v>
                </c:pt>
                <c:pt idx="252">
                  <c:v>3.2241850195372917E-5</c:v>
                </c:pt>
                <c:pt idx="253">
                  <c:v>2.7753936661650758E-5</c:v>
                </c:pt>
                <c:pt idx="254">
                  <c:v>2.389071953226389E-5</c:v>
                </c:pt>
                <c:pt idx="255">
                  <c:v>2.0565244013039664E-5</c:v>
                </c:pt>
                <c:pt idx="256">
                  <c:v>1.7702659007180888E-5</c:v>
                </c:pt>
                <c:pt idx="257">
                  <c:v>1.5238532337657522E-5</c:v>
                </c:pt>
                <c:pt idx="258">
                  <c:v>1.3117400482698075E-5</c:v>
                </c:pt>
                <c:pt idx="259">
                  <c:v>1.1291520181262931E-5</c:v>
                </c:pt>
                <c:pt idx="260">
                  <c:v>9.7197938091498532E-6</c:v>
                </c:pt>
                <c:pt idx="261">
                  <c:v>8.3668443376789912E-6</c:v>
                </c:pt>
                <c:pt idx="262">
                  <c:v>7.2022190537675557E-6</c:v>
                </c:pt>
                <c:pt idx="263">
                  <c:v>6.1997041184158077E-6</c:v>
                </c:pt>
                <c:pt idx="264">
                  <c:v>5.3367345354200916E-6</c:v>
                </c:pt>
                <c:pt idx="265">
                  <c:v>4.5938862496591371E-6</c:v>
                </c:pt>
                <c:pt idx="266">
                  <c:v>3.9544389429042617E-6</c:v>
                </c:pt>
                <c:pt idx="267">
                  <c:v>3.4039996863914667E-6</c:v>
                </c:pt>
                <c:pt idx="268">
                  <c:v>2.9301789791811016E-6</c:v>
                </c:pt>
                <c:pt idx="269">
                  <c:v>2.5223118804504499E-6</c:v>
                </c:pt>
                <c:pt idx="270">
                  <c:v>2.1712179588563878E-6</c:v>
                </c:pt>
                <c:pt idx="271">
                  <c:v>1.86899465581497E-6</c:v>
                </c:pt>
                <c:pt idx="272">
                  <c:v>1.6088394116382523E-6</c:v>
                </c:pt>
                <c:pt idx="273">
                  <c:v>1.3848965508742287E-6</c:v>
                </c:pt>
                <c:pt idx="274">
                  <c:v>1.1921254804855463E-6</c:v>
                </c:pt>
                <c:pt idx="275">
                  <c:v>1.0261872342203265E-6</c:v>
                </c:pt>
                <c:pt idx="276">
                  <c:v>9.9999999999999995E-7</c:v>
                </c:pt>
                <c:pt idx="277">
                  <c:v>9.9999999999999995E-7</c:v>
                </c:pt>
                <c:pt idx="278">
                  <c:v>9.9999999999999995E-7</c:v>
                </c:pt>
                <c:pt idx="279">
                  <c:v>9.9999999999999995E-7</c:v>
                </c:pt>
                <c:pt idx="280">
                  <c:v>9.9999999999999995E-7</c:v>
                </c:pt>
                <c:pt idx="281">
                  <c:v>9.9999999999999995E-7</c:v>
                </c:pt>
                <c:pt idx="282">
                  <c:v>9.9999999999999995E-7</c:v>
                </c:pt>
                <c:pt idx="283">
                  <c:v>9.9999999999999995E-7</c:v>
                </c:pt>
                <c:pt idx="284">
                  <c:v>9.9999999999999995E-7</c:v>
                </c:pt>
                <c:pt idx="285">
                  <c:v>9.9999999999999995E-7</c:v>
                </c:pt>
                <c:pt idx="286">
                  <c:v>9.9999999999999995E-7</c:v>
                </c:pt>
                <c:pt idx="287">
                  <c:v>9.9999999999999995E-7</c:v>
                </c:pt>
                <c:pt idx="288">
                  <c:v>9.9999999999999995E-7</c:v>
                </c:pt>
                <c:pt idx="289">
                  <c:v>9.9999999999999995E-7</c:v>
                </c:pt>
                <c:pt idx="290">
                  <c:v>9.9999999999999995E-7</c:v>
                </c:pt>
                <c:pt idx="291">
                  <c:v>9.9999999999999995E-7</c:v>
                </c:pt>
                <c:pt idx="292">
                  <c:v>9.9999999999999995E-7</c:v>
                </c:pt>
                <c:pt idx="293">
                  <c:v>9.9999999999999995E-7</c:v>
                </c:pt>
                <c:pt idx="294">
                  <c:v>9.9999999999999995E-7</c:v>
                </c:pt>
                <c:pt idx="295">
                  <c:v>9.9999999999999995E-7</c:v>
                </c:pt>
                <c:pt idx="296">
                  <c:v>9.9999999999999995E-7</c:v>
                </c:pt>
                <c:pt idx="297">
                  <c:v>9.9999999999999995E-7</c:v>
                </c:pt>
                <c:pt idx="298">
                  <c:v>9.9999999999999995E-7</c:v>
                </c:pt>
                <c:pt idx="299">
                  <c:v>9.9999999999999995E-7</c:v>
                </c:pt>
                <c:pt idx="300">
                  <c:v>9.9999999999999995E-7</c:v>
                </c:pt>
                <c:pt idx="301">
                  <c:v>9.9999999999999995E-7</c:v>
                </c:pt>
                <c:pt idx="302">
                  <c:v>9.9999999999999995E-7</c:v>
                </c:pt>
                <c:pt idx="303">
                  <c:v>9.9999999999999995E-7</c:v>
                </c:pt>
                <c:pt idx="304">
                  <c:v>9.9999999999999995E-7</c:v>
                </c:pt>
                <c:pt idx="305">
                  <c:v>9.9999999999999995E-7</c:v>
                </c:pt>
                <c:pt idx="306">
                  <c:v>9.9999999999999995E-7</c:v>
                </c:pt>
                <c:pt idx="307">
                  <c:v>9.9999999999999995E-7</c:v>
                </c:pt>
                <c:pt idx="308">
                  <c:v>9.9999999999999995E-7</c:v>
                </c:pt>
                <c:pt idx="309">
                  <c:v>9.9999999999999995E-7</c:v>
                </c:pt>
                <c:pt idx="310">
                  <c:v>9.9999999999999995E-7</c:v>
                </c:pt>
                <c:pt idx="311">
                  <c:v>9.9999999999999995E-7</c:v>
                </c:pt>
                <c:pt idx="312">
                  <c:v>9.9999999999999995E-7</c:v>
                </c:pt>
                <c:pt idx="313">
                  <c:v>9.9999999999999995E-7</c:v>
                </c:pt>
                <c:pt idx="314">
                  <c:v>9.9999999999999995E-7</c:v>
                </c:pt>
                <c:pt idx="315">
                  <c:v>9.9999999999999995E-7</c:v>
                </c:pt>
                <c:pt idx="316">
                  <c:v>9.9999999999999995E-7</c:v>
                </c:pt>
                <c:pt idx="317">
                  <c:v>9.9999999999999995E-7</c:v>
                </c:pt>
                <c:pt idx="318">
                  <c:v>9.9999999999999995E-7</c:v>
                </c:pt>
                <c:pt idx="319">
                  <c:v>9.9999999999999995E-7</c:v>
                </c:pt>
                <c:pt idx="320">
                  <c:v>9.9999999999999995E-7</c:v>
                </c:pt>
                <c:pt idx="321">
                  <c:v>9.9999999999999995E-7</c:v>
                </c:pt>
                <c:pt idx="322">
                  <c:v>9.9999999999999995E-7</c:v>
                </c:pt>
                <c:pt idx="323">
                  <c:v>9.9999999999999995E-7</c:v>
                </c:pt>
                <c:pt idx="324">
                  <c:v>9.9999999999999995E-7</c:v>
                </c:pt>
                <c:pt idx="325">
                  <c:v>9.9999999999999995E-7</c:v>
                </c:pt>
                <c:pt idx="326">
                  <c:v>9.9999999999999995E-7</c:v>
                </c:pt>
                <c:pt idx="327">
                  <c:v>9.9999999999999995E-7</c:v>
                </c:pt>
                <c:pt idx="328">
                  <c:v>9.9999999999999995E-7</c:v>
                </c:pt>
                <c:pt idx="329">
                  <c:v>9.9999999999999995E-7</c:v>
                </c:pt>
                <c:pt idx="330">
                  <c:v>9.9999999999999995E-7</c:v>
                </c:pt>
                <c:pt idx="331">
                  <c:v>9.9999999999999995E-7</c:v>
                </c:pt>
                <c:pt idx="332">
                  <c:v>9.9999999999999995E-7</c:v>
                </c:pt>
                <c:pt idx="333">
                  <c:v>9.9999999999999995E-7</c:v>
                </c:pt>
                <c:pt idx="334">
                  <c:v>9.9999999999999995E-7</c:v>
                </c:pt>
                <c:pt idx="335">
                  <c:v>9.9999999999999995E-7</c:v>
                </c:pt>
                <c:pt idx="336">
                  <c:v>9.9999999999999995E-7</c:v>
                </c:pt>
                <c:pt idx="337">
                  <c:v>9.9999999999999995E-7</c:v>
                </c:pt>
                <c:pt idx="338">
                  <c:v>9.9999999999999995E-7</c:v>
                </c:pt>
                <c:pt idx="339">
                  <c:v>9.9999999999999995E-7</c:v>
                </c:pt>
                <c:pt idx="340">
                  <c:v>9.9999999999999995E-7</c:v>
                </c:pt>
                <c:pt idx="341">
                  <c:v>9.9999999999999995E-7</c:v>
                </c:pt>
                <c:pt idx="342">
                  <c:v>9.9999999999999995E-7</c:v>
                </c:pt>
                <c:pt idx="343">
                  <c:v>9.9999999999999995E-7</c:v>
                </c:pt>
                <c:pt idx="344">
                  <c:v>9.9999999999999995E-7</c:v>
                </c:pt>
                <c:pt idx="345">
                  <c:v>9.9999999999999995E-7</c:v>
                </c:pt>
                <c:pt idx="346">
                  <c:v>9.9999999999999995E-7</c:v>
                </c:pt>
                <c:pt idx="347">
                  <c:v>9.9999999999999995E-7</c:v>
                </c:pt>
                <c:pt idx="348">
                  <c:v>9.9999999999999995E-7</c:v>
                </c:pt>
                <c:pt idx="349">
                  <c:v>9.9999999999999995E-7</c:v>
                </c:pt>
                <c:pt idx="350">
                  <c:v>9.9999999999999995E-7</c:v>
                </c:pt>
                <c:pt idx="351">
                  <c:v>9.9999999999999995E-7</c:v>
                </c:pt>
                <c:pt idx="352">
                  <c:v>9.9999999999999995E-7</c:v>
                </c:pt>
                <c:pt idx="353">
                  <c:v>9.9999999999999995E-7</c:v>
                </c:pt>
                <c:pt idx="354">
                  <c:v>9.9999999999999995E-7</c:v>
                </c:pt>
                <c:pt idx="355">
                  <c:v>9.9999999999999995E-7</c:v>
                </c:pt>
                <c:pt idx="356">
                  <c:v>9.9999999999999995E-7</c:v>
                </c:pt>
                <c:pt idx="357">
                  <c:v>9.9999999999999995E-7</c:v>
                </c:pt>
                <c:pt idx="358">
                  <c:v>9.9999999999999995E-7</c:v>
                </c:pt>
                <c:pt idx="359">
                  <c:v>9.9999999999999995E-7</c:v>
                </c:pt>
                <c:pt idx="360">
                  <c:v>9.9999999999999995E-7</c:v>
                </c:pt>
                <c:pt idx="361">
                  <c:v>9.9999999999999995E-7</c:v>
                </c:pt>
                <c:pt idx="362">
                  <c:v>9.9999999999999995E-7</c:v>
                </c:pt>
                <c:pt idx="363">
                  <c:v>9.9999999999999995E-7</c:v>
                </c:pt>
                <c:pt idx="364">
                  <c:v>9.9999999999999995E-7</c:v>
                </c:pt>
                <c:pt idx="365">
                  <c:v>9.9999999999999995E-7</c:v>
                </c:pt>
                <c:pt idx="366">
                  <c:v>9.9999999999999995E-7</c:v>
                </c:pt>
                <c:pt idx="367">
                  <c:v>9.9999999999999995E-7</c:v>
                </c:pt>
                <c:pt idx="368">
                  <c:v>9.9999999999999995E-7</c:v>
                </c:pt>
                <c:pt idx="369">
                  <c:v>9.9999999999999995E-7</c:v>
                </c:pt>
                <c:pt idx="370">
                  <c:v>9.9999999999999995E-7</c:v>
                </c:pt>
                <c:pt idx="371">
                  <c:v>9.9999999999999995E-7</c:v>
                </c:pt>
                <c:pt idx="372">
                  <c:v>9.9999999999999995E-7</c:v>
                </c:pt>
                <c:pt idx="373">
                  <c:v>9.9999999999999995E-7</c:v>
                </c:pt>
                <c:pt idx="374">
                  <c:v>9.9999999999999995E-7</c:v>
                </c:pt>
                <c:pt idx="375">
                  <c:v>9.9999999999999995E-7</c:v>
                </c:pt>
                <c:pt idx="376">
                  <c:v>9.9999999999999995E-7</c:v>
                </c:pt>
                <c:pt idx="377">
                  <c:v>9.9999999999999995E-7</c:v>
                </c:pt>
                <c:pt idx="378">
                  <c:v>9.9999999999999995E-7</c:v>
                </c:pt>
                <c:pt idx="379">
                  <c:v>9.9999999999999995E-7</c:v>
                </c:pt>
                <c:pt idx="380">
                  <c:v>9.9999999999999995E-7</c:v>
                </c:pt>
                <c:pt idx="381">
                  <c:v>9.9999999999999995E-7</c:v>
                </c:pt>
                <c:pt idx="382">
                  <c:v>9.9999999999999995E-7</c:v>
                </c:pt>
                <c:pt idx="383">
                  <c:v>9.9999999999999995E-7</c:v>
                </c:pt>
                <c:pt idx="384">
                  <c:v>9.9999999999999995E-7</c:v>
                </c:pt>
                <c:pt idx="385">
                  <c:v>9.9999999999999995E-7</c:v>
                </c:pt>
                <c:pt idx="386">
                  <c:v>9.9999999999999995E-7</c:v>
                </c:pt>
                <c:pt idx="387">
                  <c:v>9.9999999999999995E-7</c:v>
                </c:pt>
                <c:pt idx="388">
                  <c:v>9.9999999999999995E-7</c:v>
                </c:pt>
                <c:pt idx="389">
                  <c:v>9.9999999999999995E-7</c:v>
                </c:pt>
                <c:pt idx="390">
                  <c:v>9.9999999999999995E-7</c:v>
                </c:pt>
                <c:pt idx="391">
                  <c:v>9.9999999999999995E-7</c:v>
                </c:pt>
                <c:pt idx="392">
                  <c:v>9.9999999999999995E-7</c:v>
                </c:pt>
                <c:pt idx="393">
                  <c:v>9.9999999999999995E-7</c:v>
                </c:pt>
                <c:pt idx="394">
                  <c:v>9.9999999999999995E-7</c:v>
                </c:pt>
                <c:pt idx="395">
                  <c:v>9.9999999999999995E-7</c:v>
                </c:pt>
                <c:pt idx="396">
                  <c:v>9.9999999999999995E-7</c:v>
                </c:pt>
                <c:pt idx="397">
                  <c:v>9.9999999999999995E-7</c:v>
                </c:pt>
                <c:pt idx="398">
                  <c:v>9.9999999999999995E-7</c:v>
                </c:pt>
              </c:numCache>
            </c:numRef>
          </c:yVal>
          <c:smooth val="0"/>
          <c:extLst>
            <c:ext xmlns:c16="http://schemas.microsoft.com/office/drawing/2014/chart" uri="{C3380CC4-5D6E-409C-BE32-E72D297353CC}">
              <c16:uniqueId val="{00000000-D8D7-4AA7-8D51-49290E9DD166}"/>
            </c:ext>
          </c:extLst>
        </c:ser>
        <c:dLbls>
          <c:showLegendKey val="0"/>
          <c:showVal val="0"/>
          <c:showCatName val="0"/>
          <c:showSerName val="0"/>
          <c:showPercent val="0"/>
          <c:showBubbleSize val="0"/>
        </c:dLbls>
        <c:axId val="878294080"/>
        <c:axId val="878294736"/>
      </c:scatterChart>
      <c:valAx>
        <c:axId val="878294080"/>
        <c:scaling>
          <c:orientation val="minMax"/>
          <c:max val="30000"/>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878294736"/>
        <c:crossesAt val="1.0000000000000005E-8"/>
        <c:crossBetween val="midCat"/>
        <c:majorUnit val="10000"/>
        <c:dispUnits>
          <c:builtInUnit val="thousands"/>
        </c:dispUnits>
      </c:valAx>
      <c:valAx>
        <c:axId val="878294736"/>
        <c:scaling>
          <c:logBase val="10"/>
          <c:orientation val="minMax"/>
          <c:max val="100"/>
          <c:min val="1.0000000000000005E-8"/>
        </c:scaling>
        <c:delete val="0"/>
        <c:axPos val="l"/>
        <c:majorGridlines>
          <c:spPr>
            <a:ln w="6350" cap="flat" cmpd="sng" algn="ctr">
              <a:solidFill>
                <a:schemeClr val="tx1"/>
              </a:solidFill>
              <a:prstDash val="dash"/>
              <a:round/>
            </a:ln>
            <a:effectLst/>
          </c:spPr>
        </c:majorGridlines>
        <c:numFmt formatCode="0.E+0" sourceLinked="0"/>
        <c:majorTickMark val="cross"/>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878294080"/>
        <c:crosses val="autoZero"/>
        <c:crossBetween val="midCat"/>
        <c:majorUnit val="10000"/>
        <c:minorUnit val="100"/>
      </c:valAx>
      <c:spPr>
        <a:gradFill flip="none" rotWithShape="1">
          <a:gsLst>
            <a:gs pos="22000">
              <a:srgbClr val="00B050">
                <a:alpha val="10000"/>
              </a:srgbClr>
            </a:gs>
            <a:gs pos="20000">
              <a:srgbClr val="00B050">
                <a:alpha val="30000"/>
              </a:srgbClr>
            </a:gs>
            <a:gs pos="92000">
              <a:srgbClr val="FF0000">
                <a:alpha val="20000"/>
              </a:srgbClr>
            </a:gs>
            <a:gs pos="90000">
              <a:srgbClr val="FF0000">
                <a:alpha val="30000"/>
              </a:srgbClr>
            </a:gs>
            <a:gs pos="59000">
              <a:schemeClr val="bg2">
                <a:alpha val="30000"/>
              </a:schemeClr>
            </a:gs>
            <a:gs pos="33000">
              <a:srgbClr val="00B050">
                <a:alpha val="10000"/>
              </a:srgbClr>
            </a:gs>
            <a:gs pos="35000">
              <a:schemeClr val="bg1">
                <a:alpha val="30000"/>
              </a:schemeClr>
            </a:gs>
            <a:gs pos="61000">
              <a:srgbClr val="FF0000">
                <a:alpha val="30000"/>
              </a:srgbClr>
            </a:gs>
          </a:gsLst>
          <a:lin ang="0" scaled="1"/>
          <a:tileRect/>
        </a:grad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3646003431827145E-2"/>
          <c:y val="2.4137979362359431E-2"/>
          <c:w val="0.88276184069956076"/>
          <c:h val="0.83830597102653059"/>
        </c:manualLayout>
      </c:layout>
      <c:scatterChart>
        <c:scatterStyle val="lineMarker"/>
        <c:varyColors val="0"/>
        <c:ser>
          <c:idx val="5"/>
          <c:order val="0"/>
          <c:tx>
            <c:strRef>
              <c:f>'strength-life'!$P$1</c:f>
              <c:strCache>
                <c:ptCount val="1"/>
                <c:pt idx="0">
                  <c:v>Equation, R = 0.5</c:v>
                </c:pt>
              </c:strCache>
            </c:strRef>
          </c:tx>
          <c:spPr>
            <a:ln w="19050" cap="rnd">
              <a:solidFill>
                <a:schemeClr val="tx1"/>
              </a:solidFill>
              <a:prstDash val="dashDot"/>
              <a:round/>
            </a:ln>
            <a:effectLst/>
          </c:spPr>
          <c:marker>
            <c:symbol val="none"/>
          </c:marker>
          <c:xVal>
            <c:numRef>
              <c:f>'strength-life'!$Q$3:$Q$22</c:f>
              <c:numCache>
                <c:formatCode>0.00E+00</c:formatCode>
                <c:ptCount val="20"/>
                <c:pt idx="0">
                  <c:v>5.1675813717082386E+88</c:v>
                </c:pt>
                <c:pt idx="1">
                  <c:v>2.7594455634161267E+22</c:v>
                </c:pt>
                <c:pt idx="2">
                  <c:v>6177629113548302</c:v>
                </c:pt>
                <c:pt idx="3">
                  <c:v>795831639523.25012</c:v>
                </c:pt>
                <c:pt idx="4">
                  <c:v>16900382119.299887</c:v>
                </c:pt>
                <c:pt idx="5">
                  <c:v>1382998888.3780885</c:v>
                </c:pt>
                <c:pt idx="6">
                  <c:v>9999999.880639486</c:v>
                </c:pt>
                <c:pt idx="7">
                  <c:v>3220298.3488743543</c:v>
                </c:pt>
                <c:pt idx="8">
                  <c:v>178164.16818146221</c:v>
                </c:pt>
                <c:pt idx="9">
                  <c:v>17377.541007613665</c:v>
                </c:pt>
                <c:pt idx="10">
                  <c:v>308.82390766860061</c:v>
                </c:pt>
                <c:pt idx="11">
                  <c:v>21.937152886921215</c:v>
                </c:pt>
                <c:pt idx="12">
                  <c:v>5.8251205249207159</c:v>
                </c:pt>
                <c:pt idx="13">
                  <c:v>3.2160024449555085</c:v>
                </c:pt>
                <c:pt idx="14">
                  <c:v>2.3040806170056092</c:v>
                </c:pt>
                <c:pt idx="15">
                  <c:v>1.5789256135361951</c:v>
                </c:pt>
                <c:pt idx="16">
                  <c:v>1.0522695054698044</c:v>
                </c:pt>
                <c:pt idx="17">
                  <c:v>1.0259902755355168</c:v>
                </c:pt>
                <c:pt idx="18">
                  <c:v>1.0007962216589561</c:v>
                </c:pt>
              </c:numCache>
            </c:numRef>
          </c:xVal>
          <c:yVal>
            <c:numRef>
              <c:f>'strength-life'!$R$3:$R$22</c:f>
              <c:numCache>
                <c:formatCode>0.00E+00</c:formatCode>
                <c:ptCount val="20"/>
                <c:pt idx="0">
                  <c:v>0.50000000000000011</c:v>
                </c:pt>
                <c:pt idx="1">
                  <c:v>0.50000000000000011</c:v>
                </c:pt>
                <c:pt idx="2">
                  <c:v>0.50000000000000011</c:v>
                </c:pt>
                <c:pt idx="3">
                  <c:v>0.50000000000000011</c:v>
                </c:pt>
                <c:pt idx="4">
                  <c:v>0.50000000000000011</c:v>
                </c:pt>
                <c:pt idx="5">
                  <c:v>0.50000000000000011</c:v>
                </c:pt>
                <c:pt idx="6">
                  <c:v>0.50000000000000011</c:v>
                </c:pt>
                <c:pt idx="7">
                  <c:v>0.52631578947368418</c:v>
                </c:pt>
                <c:pt idx="8">
                  <c:v>0.6</c:v>
                </c:pt>
                <c:pt idx="9">
                  <c:v>0.66666666666666663</c:v>
                </c:pt>
                <c:pt idx="10">
                  <c:v>0.8</c:v>
                </c:pt>
                <c:pt idx="11">
                  <c:v>0.9</c:v>
                </c:pt>
                <c:pt idx="12">
                  <c:v>0.95</c:v>
                </c:pt>
                <c:pt idx="13">
                  <c:v>0.97</c:v>
                </c:pt>
                <c:pt idx="14">
                  <c:v>0.98</c:v>
                </c:pt>
                <c:pt idx="15">
                  <c:v>0.99</c:v>
                </c:pt>
                <c:pt idx="16">
                  <c:v>0.999</c:v>
                </c:pt>
                <c:pt idx="17">
                  <c:v>0.99950000000000006</c:v>
                </c:pt>
                <c:pt idx="18">
                  <c:v>0.9999846</c:v>
                </c:pt>
              </c:numCache>
            </c:numRef>
          </c:yVal>
          <c:smooth val="0"/>
          <c:extLst>
            <c:ext xmlns:c16="http://schemas.microsoft.com/office/drawing/2014/chart" uri="{C3380CC4-5D6E-409C-BE32-E72D297353CC}">
              <c16:uniqueId val="{00000000-8656-4F50-8B65-A8C63B0F3951}"/>
            </c:ext>
          </c:extLst>
        </c:ser>
        <c:ser>
          <c:idx val="6"/>
          <c:order val="1"/>
          <c:tx>
            <c:strRef>
              <c:f>'strength-life'!$V$1</c:f>
              <c:strCache>
                <c:ptCount val="1"/>
                <c:pt idx="0">
                  <c:v>Equation, R = 0.1</c:v>
                </c:pt>
              </c:strCache>
            </c:strRef>
          </c:tx>
          <c:spPr>
            <a:ln w="19050" cap="rnd">
              <a:solidFill>
                <a:schemeClr val="tx1"/>
              </a:solidFill>
              <a:round/>
            </a:ln>
            <a:effectLst/>
          </c:spPr>
          <c:marker>
            <c:symbol val="none"/>
          </c:marker>
          <c:xVal>
            <c:numRef>
              <c:f>'strength-life'!$W$3:$W$22</c:f>
              <c:numCache>
                <c:formatCode>0.00E+00</c:formatCode>
                <c:ptCount val="20"/>
                <c:pt idx="0">
                  <c:v>6.8675076641165139E+59</c:v>
                </c:pt>
                <c:pt idx="1">
                  <c:v>1666095104098564.5</c:v>
                </c:pt>
                <c:pt idx="2">
                  <c:v>55574052299.498962</c:v>
                </c:pt>
                <c:pt idx="3">
                  <c:v>133689015.92847353</c:v>
                </c:pt>
                <c:pt idx="4">
                  <c:v>9997026.3325083423</c:v>
                </c:pt>
                <c:pt idx="5">
                  <c:v>1853720.9883485294</c:v>
                </c:pt>
                <c:pt idx="6">
                  <c:v>67116.136771816047</c:v>
                </c:pt>
                <c:pt idx="7">
                  <c:v>31299.499620929018</c:v>
                </c:pt>
                <c:pt idx="8">
                  <c:v>4458.9702401656077</c:v>
                </c:pt>
                <c:pt idx="9">
                  <c:v>930.1360011629323</c:v>
                </c:pt>
                <c:pt idx="10">
                  <c:v>61.041496573150894</c:v>
                </c:pt>
                <c:pt idx="11">
                  <c:v>9.7124815149163037</c:v>
                </c:pt>
                <c:pt idx="12">
                  <c:v>3.6737301775960565</c:v>
                </c:pt>
                <c:pt idx="13">
                  <c:v>2.3499332301902234</c:v>
                </c:pt>
                <c:pt idx="14">
                  <c:v>1.8293666793954553</c:v>
                </c:pt>
                <c:pt idx="15">
                  <c:v>1.3832992779635989</c:v>
                </c:pt>
                <c:pt idx="16">
                  <c:v>1.0357980153141486</c:v>
                </c:pt>
                <c:pt idx="17">
                  <c:v>1.017832394295066</c:v>
                </c:pt>
                <c:pt idx="18">
                  <c:v>1.0005472602374046</c:v>
                </c:pt>
              </c:numCache>
            </c:numRef>
          </c:xVal>
          <c:yVal>
            <c:numRef>
              <c:f>'strength-life'!$X$3:$X$22</c:f>
              <c:numCache>
                <c:formatCode>0.00E+00</c:formatCode>
                <c:ptCount val="20"/>
                <c:pt idx="0">
                  <c:v>0.35714285714285721</c:v>
                </c:pt>
                <c:pt idx="1">
                  <c:v>0.35714285714285721</c:v>
                </c:pt>
                <c:pt idx="2">
                  <c:v>0.35714285714285721</c:v>
                </c:pt>
                <c:pt idx="3">
                  <c:v>0.35714285714285721</c:v>
                </c:pt>
                <c:pt idx="4">
                  <c:v>0.35715000000000002</c:v>
                </c:pt>
                <c:pt idx="5">
                  <c:v>0.4</c:v>
                </c:pt>
                <c:pt idx="6">
                  <c:v>0.5</c:v>
                </c:pt>
                <c:pt idx="7">
                  <c:v>0.52631578947368418</c:v>
                </c:pt>
                <c:pt idx="8">
                  <c:v>0.6</c:v>
                </c:pt>
                <c:pt idx="9">
                  <c:v>0.66666666666666663</c:v>
                </c:pt>
                <c:pt idx="10">
                  <c:v>0.8</c:v>
                </c:pt>
                <c:pt idx="11">
                  <c:v>0.9</c:v>
                </c:pt>
                <c:pt idx="12">
                  <c:v>0.95</c:v>
                </c:pt>
                <c:pt idx="13">
                  <c:v>0.97</c:v>
                </c:pt>
                <c:pt idx="14">
                  <c:v>0.98</c:v>
                </c:pt>
                <c:pt idx="15">
                  <c:v>0.99</c:v>
                </c:pt>
                <c:pt idx="16">
                  <c:v>0.999</c:v>
                </c:pt>
                <c:pt idx="17">
                  <c:v>0.99950000000000006</c:v>
                </c:pt>
                <c:pt idx="18">
                  <c:v>0.9999846</c:v>
                </c:pt>
              </c:numCache>
            </c:numRef>
          </c:yVal>
          <c:smooth val="0"/>
          <c:extLst>
            <c:ext xmlns:c16="http://schemas.microsoft.com/office/drawing/2014/chart" uri="{C3380CC4-5D6E-409C-BE32-E72D297353CC}">
              <c16:uniqueId val="{00000001-8656-4F50-8B65-A8C63B0F3951}"/>
            </c:ext>
          </c:extLst>
        </c:ser>
        <c:ser>
          <c:idx val="7"/>
          <c:order val="2"/>
          <c:tx>
            <c:strRef>
              <c:f>'strength-life'!$AB$1</c:f>
              <c:strCache>
                <c:ptCount val="1"/>
                <c:pt idx="0">
                  <c:v>Equation, R = 0</c:v>
                </c:pt>
              </c:strCache>
            </c:strRef>
          </c:tx>
          <c:spPr>
            <a:ln w="19050" cap="rnd">
              <a:solidFill>
                <a:schemeClr val="tx1"/>
              </a:solidFill>
              <a:prstDash val="dash"/>
              <a:round/>
            </a:ln>
            <a:effectLst/>
          </c:spPr>
          <c:marker>
            <c:symbol val="none"/>
          </c:marker>
          <c:xVal>
            <c:numRef>
              <c:f>'strength-life'!$AC$3:$AC$22</c:f>
              <c:numCache>
                <c:formatCode>0.00E+00</c:formatCode>
                <c:ptCount val="20"/>
                <c:pt idx="0">
                  <c:v>1.2619062638172691E+56</c:v>
                </c:pt>
                <c:pt idx="1">
                  <c:v>193979919168425.25</c:v>
                </c:pt>
                <c:pt idx="2">
                  <c:v>12361577978.526888</c:v>
                </c:pt>
                <c:pt idx="3">
                  <c:v>10000000.253759621</c:v>
                </c:pt>
                <c:pt idx="4">
                  <c:v>3821719.8016758389</c:v>
                </c:pt>
                <c:pt idx="5">
                  <c:v>787754.89253612212</c:v>
                </c:pt>
                <c:pt idx="6">
                  <c:v>35130.261750474259</c:v>
                </c:pt>
                <c:pt idx="7">
                  <c:v>17186.814325071857</c:v>
                </c:pt>
                <c:pt idx="8">
                  <c:v>2767.0693598521339</c:v>
                </c:pt>
                <c:pt idx="9">
                  <c:v>636.76822287294158</c:v>
                </c:pt>
                <c:pt idx="10">
                  <c:v>49.409540139746177</c:v>
                </c:pt>
                <c:pt idx="11">
                  <c:v>8.7071768820149913</c:v>
                </c:pt>
                <c:pt idx="12">
                  <c:v>3.4491828397173796</c:v>
                </c:pt>
                <c:pt idx="13">
                  <c:v>2.2511682014682957</c:v>
                </c:pt>
                <c:pt idx="14">
                  <c:v>1.7728570592686719</c:v>
                </c:pt>
                <c:pt idx="15">
                  <c:v>1.3590121375879003</c:v>
                </c:pt>
                <c:pt idx="16">
                  <c:v>1.0336757647604182</c:v>
                </c:pt>
                <c:pt idx="17">
                  <c:v>1.0167791534042192</c:v>
                </c:pt>
                <c:pt idx="18">
                  <c:v>1.0005150539410865</c:v>
                </c:pt>
              </c:numCache>
            </c:numRef>
          </c:xVal>
          <c:yVal>
            <c:numRef>
              <c:f>'strength-life'!$AD$3:$AD$22</c:f>
              <c:numCache>
                <c:formatCode>0.00E+00</c:formatCode>
                <c:ptCount val="20"/>
                <c:pt idx="0">
                  <c:v>0.33333333333333337</c:v>
                </c:pt>
                <c:pt idx="1">
                  <c:v>0.33333333333333337</c:v>
                </c:pt>
                <c:pt idx="2">
                  <c:v>0.33333333333333337</c:v>
                </c:pt>
                <c:pt idx="3">
                  <c:v>0.33333333333333337</c:v>
                </c:pt>
                <c:pt idx="4">
                  <c:v>0.35715000000000002</c:v>
                </c:pt>
                <c:pt idx="5">
                  <c:v>0.4</c:v>
                </c:pt>
                <c:pt idx="6">
                  <c:v>0.5</c:v>
                </c:pt>
                <c:pt idx="7">
                  <c:v>0.52631578947368418</c:v>
                </c:pt>
                <c:pt idx="8">
                  <c:v>0.6</c:v>
                </c:pt>
                <c:pt idx="9">
                  <c:v>0.66666666666666663</c:v>
                </c:pt>
                <c:pt idx="10">
                  <c:v>0.8</c:v>
                </c:pt>
                <c:pt idx="11">
                  <c:v>0.9</c:v>
                </c:pt>
                <c:pt idx="12">
                  <c:v>0.95</c:v>
                </c:pt>
                <c:pt idx="13">
                  <c:v>0.97</c:v>
                </c:pt>
                <c:pt idx="14">
                  <c:v>0.98</c:v>
                </c:pt>
                <c:pt idx="15">
                  <c:v>0.99</c:v>
                </c:pt>
                <c:pt idx="16">
                  <c:v>0.999</c:v>
                </c:pt>
                <c:pt idx="17">
                  <c:v>0.99950000000000006</c:v>
                </c:pt>
                <c:pt idx="18">
                  <c:v>0.9999846</c:v>
                </c:pt>
              </c:numCache>
            </c:numRef>
          </c:yVal>
          <c:smooth val="0"/>
          <c:extLst>
            <c:ext xmlns:c16="http://schemas.microsoft.com/office/drawing/2014/chart" uri="{C3380CC4-5D6E-409C-BE32-E72D297353CC}">
              <c16:uniqueId val="{00000002-8656-4F50-8B65-A8C63B0F3951}"/>
            </c:ext>
          </c:extLst>
        </c:ser>
        <c:ser>
          <c:idx val="8"/>
          <c:order val="3"/>
          <c:tx>
            <c:strRef>
              <c:f>'strength-life'!$AH$1</c:f>
              <c:strCache>
                <c:ptCount val="1"/>
                <c:pt idx="0">
                  <c:v>Equation, R = -1</c:v>
                </c:pt>
              </c:strCache>
            </c:strRef>
          </c:tx>
          <c:spPr>
            <a:ln w="19050" cap="rnd">
              <a:solidFill>
                <a:schemeClr val="tx1"/>
              </a:solidFill>
              <a:prstDash val="lgDash"/>
              <a:round/>
            </a:ln>
            <a:effectLst/>
          </c:spPr>
          <c:marker>
            <c:symbol val="none"/>
          </c:marker>
          <c:xVal>
            <c:numRef>
              <c:f>'strength-life'!$AI$3:$AI$22</c:f>
              <c:numCache>
                <c:formatCode>0.00E+00</c:formatCode>
                <c:ptCount val="20"/>
                <c:pt idx="0">
                  <c:v>2.5468094036545622E+38</c:v>
                </c:pt>
                <c:pt idx="1">
                  <c:v>7311375872.3881817</c:v>
                </c:pt>
                <c:pt idx="2">
                  <c:v>10000000.552255772</c:v>
                </c:pt>
                <c:pt idx="3">
                  <c:v>211187.68674929425</c:v>
                </c:pt>
                <c:pt idx="4">
                  <c:v>40195.796763313352</c:v>
                </c:pt>
                <c:pt idx="5">
                  <c:v>13677.420758992712</c:v>
                </c:pt>
                <c:pt idx="6">
                  <c:v>1636.6938110103617</c:v>
                </c:pt>
                <c:pt idx="7">
                  <c:v>1004.5798157704213</c:v>
                </c:pt>
                <c:pt idx="8">
                  <c:v>288.50439609985557</c:v>
                </c:pt>
                <c:pt idx="9">
                  <c:v>105.51391829313506</c:v>
                </c:pt>
                <c:pt idx="10">
                  <c:v>17.915921062416242</c:v>
                </c:pt>
                <c:pt idx="11">
                  <c:v>5.0852477445743638</c:v>
                </c:pt>
                <c:pt idx="12">
                  <c:v>2.5202303376695667</c:v>
                </c:pt>
                <c:pt idx="13">
                  <c:v>1.8196973612466425</c:v>
                </c:pt>
                <c:pt idx="14">
                  <c:v>1.5192114250609074</c:v>
                </c:pt>
                <c:pt idx="15">
                  <c:v>1.2470196613205735</c:v>
                </c:pt>
                <c:pt idx="16">
                  <c:v>1.0236503129866066</c:v>
                </c:pt>
                <c:pt idx="17">
                  <c:v>1.0117970022915217</c:v>
                </c:pt>
                <c:pt idx="18">
                  <c:v>1.0003625104020772</c:v>
                </c:pt>
              </c:numCache>
            </c:numRef>
          </c:xVal>
          <c:yVal>
            <c:numRef>
              <c:f>'strength-life'!$AJ$3:$AJ$22</c:f>
              <c:numCache>
                <c:formatCode>0.00E+00</c:formatCode>
                <c:ptCount val="20"/>
                <c:pt idx="0">
                  <c:v>0.2</c:v>
                </c:pt>
                <c:pt idx="1">
                  <c:v>0.2</c:v>
                </c:pt>
                <c:pt idx="2">
                  <c:v>0.2</c:v>
                </c:pt>
                <c:pt idx="3">
                  <c:v>0.3</c:v>
                </c:pt>
                <c:pt idx="4">
                  <c:v>0.35715000000000002</c:v>
                </c:pt>
                <c:pt idx="5">
                  <c:v>0.4</c:v>
                </c:pt>
                <c:pt idx="6">
                  <c:v>0.5</c:v>
                </c:pt>
                <c:pt idx="7">
                  <c:v>0.52631578947368418</c:v>
                </c:pt>
                <c:pt idx="8">
                  <c:v>0.6</c:v>
                </c:pt>
                <c:pt idx="9">
                  <c:v>0.66666666666666663</c:v>
                </c:pt>
                <c:pt idx="10">
                  <c:v>0.8</c:v>
                </c:pt>
                <c:pt idx="11">
                  <c:v>0.9</c:v>
                </c:pt>
                <c:pt idx="12">
                  <c:v>0.95</c:v>
                </c:pt>
                <c:pt idx="13">
                  <c:v>0.97</c:v>
                </c:pt>
                <c:pt idx="14">
                  <c:v>0.98</c:v>
                </c:pt>
                <c:pt idx="15">
                  <c:v>0.99</c:v>
                </c:pt>
                <c:pt idx="16">
                  <c:v>0.999</c:v>
                </c:pt>
                <c:pt idx="17">
                  <c:v>0.99950000000000006</c:v>
                </c:pt>
                <c:pt idx="18">
                  <c:v>0.9999846</c:v>
                </c:pt>
              </c:numCache>
            </c:numRef>
          </c:yVal>
          <c:smooth val="0"/>
          <c:extLst>
            <c:ext xmlns:c16="http://schemas.microsoft.com/office/drawing/2014/chart" uri="{C3380CC4-5D6E-409C-BE32-E72D297353CC}">
              <c16:uniqueId val="{00000003-8656-4F50-8B65-A8C63B0F3951}"/>
            </c:ext>
          </c:extLst>
        </c:ser>
        <c:ser>
          <c:idx val="2"/>
          <c:order val="4"/>
          <c:tx>
            <c:strRef>
              <c:f>'strength-life'!$E$1</c:f>
              <c:strCache>
                <c:ptCount val="1"/>
                <c:pt idx="0">
                  <c:v>Model, R = 0.5</c:v>
                </c:pt>
              </c:strCache>
            </c:strRef>
          </c:tx>
          <c:spPr>
            <a:ln w="19050" cap="rnd">
              <a:noFill/>
              <a:prstDash val="lgDashDotDot"/>
              <a:round/>
            </a:ln>
            <a:effectLst/>
          </c:spPr>
          <c:marker>
            <c:symbol val="square"/>
            <c:size val="6"/>
            <c:spPr>
              <a:solidFill>
                <a:schemeClr val="bg1"/>
              </a:solidFill>
              <a:ln w="9525">
                <a:solidFill>
                  <a:schemeClr val="tx1"/>
                </a:solidFill>
              </a:ln>
              <a:effectLst/>
            </c:spPr>
          </c:marker>
          <c:xVal>
            <c:numRef>
              <c:f>'strength-life'!$F$3:$F$9</c:f>
              <c:numCache>
                <c:formatCode>#,##0</c:formatCode>
                <c:ptCount val="7"/>
                <c:pt idx="0">
                  <c:v>9995654.9524700008</c:v>
                </c:pt>
                <c:pt idx="1">
                  <c:v>178084.114221</c:v>
                </c:pt>
                <c:pt idx="2">
                  <c:v>5910.4055609400002</c:v>
                </c:pt>
                <c:pt idx="3">
                  <c:v>307.79597581600001</c:v>
                </c:pt>
                <c:pt idx="4">
                  <c:v>20.9403345307</c:v>
                </c:pt>
                <c:pt idx="5">
                  <c:v>4.8274100000000004</c:v>
                </c:pt>
                <c:pt idx="6">
                  <c:v>0.58211000000000002</c:v>
                </c:pt>
              </c:numCache>
            </c:numRef>
          </c:xVal>
          <c:yVal>
            <c:numRef>
              <c:f>'strength-life'!$E$3:$E$9</c:f>
              <c:numCache>
                <c:formatCode>General</c:formatCode>
                <c:ptCount val="7"/>
                <c:pt idx="0">
                  <c:v>0.5</c:v>
                </c:pt>
                <c:pt idx="1">
                  <c:v>0.6</c:v>
                </c:pt>
                <c:pt idx="2">
                  <c:v>0.7</c:v>
                </c:pt>
                <c:pt idx="3">
                  <c:v>0.8</c:v>
                </c:pt>
                <c:pt idx="4">
                  <c:v>0.9</c:v>
                </c:pt>
                <c:pt idx="5">
                  <c:v>0.95</c:v>
                </c:pt>
                <c:pt idx="6">
                  <c:v>0.99</c:v>
                </c:pt>
              </c:numCache>
            </c:numRef>
          </c:yVal>
          <c:smooth val="0"/>
          <c:extLst>
            <c:ext xmlns:c16="http://schemas.microsoft.com/office/drawing/2014/chart" uri="{C3380CC4-5D6E-409C-BE32-E72D297353CC}">
              <c16:uniqueId val="{00000004-8656-4F50-8B65-A8C63B0F3951}"/>
            </c:ext>
          </c:extLst>
        </c:ser>
        <c:ser>
          <c:idx val="3"/>
          <c:order val="5"/>
          <c:tx>
            <c:strRef>
              <c:f>'strength-life'!$G$1</c:f>
              <c:strCache>
                <c:ptCount val="1"/>
                <c:pt idx="0">
                  <c:v>Model, R = 0.1</c:v>
                </c:pt>
              </c:strCache>
            </c:strRef>
          </c:tx>
          <c:spPr>
            <a:ln w="19050" cap="rnd">
              <a:noFill/>
              <a:round/>
            </a:ln>
            <a:effectLst/>
          </c:spPr>
          <c:marker>
            <c:symbol val="diamond"/>
            <c:size val="7"/>
            <c:spPr>
              <a:solidFill>
                <a:schemeClr val="bg1"/>
              </a:solidFill>
              <a:ln w="9525">
                <a:solidFill>
                  <a:schemeClr val="tx1"/>
                </a:solidFill>
              </a:ln>
              <a:effectLst/>
            </c:spPr>
          </c:marker>
          <c:xVal>
            <c:numRef>
              <c:f>'strength-life'!$H$3:$H$11</c:f>
              <c:numCache>
                <c:formatCode>#,##0</c:formatCode>
                <c:ptCount val="9"/>
                <c:pt idx="0">
                  <c:v>9973826.5672200006</c:v>
                </c:pt>
                <c:pt idx="1">
                  <c:v>1853285.8978899999</c:v>
                </c:pt>
                <c:pt idx="2">
                  <c:v>67098.311927200004</c:v>
                </c:pt>
                <c:pt idx="3">
                  <c:v>4456.97707034</c:v>
                </c:pt>
                <c:pt idx="4">
                  <c:v>448.86812331200002</c:v>
                </c:pt>
                <c:pt idx="5">
                  <c:v>60.045146636399998</c:v>
                </c:pt>
                <c:pt idx="6">
                  <c:v>8.7145100000000006</c:v>
                </c:pt>
                <c:pt idx="7">
                  <c:v>2.67631</c:v>
                </c:pt>
                <c:pt idx="8">
                  <c:v>0.38651000000000002</c:v>
                </c:pt>
              </c:numCache>
            </c:numRef>
          </c:xVal>
          <c:yVal>
            <c:numRef>
              <c:f>'strength-life'!$G$3:$G$11</c:f>
              <c:numCache>
                <c:formatCode>General</c:formatCode>
                <c:ptCount val="9"/>
                <c:pt idx="0">
                  <c:v>0.35720000000000002</c:v>
                </c:pt>
                <c:pt idx="1">
                  <c:v>0.4</c:v>
                </c:pt>
                <c:pt idx="2">
                  <c:v>0.5</c:v>
                </c:pt>
                <c:pt idx="3">
                  <c:v>0.6</c:v>
                </c:pt>
                <c:pt idx="4">
                  <c:v>0.7</c:v>
                </c:pt>
                <c:pt idx="5">
                  <c:v>0.8</c:v>
                </c:pt>
                <c:pt idx="6">
                  <c:v>0.9</c:v>
                </c:pt>
                <c:pt idx="7">
                  <c:v>0.95</c:v>
                </c:pt>
                <c:pt idx="8">
                  <c:v>0.99</c:v>
                </c:pt>
              </c:numCache>
            </c:numRef>
          </c:yVal>
          <c:smooth val="0"/>
          <c:extLst>
            <c:ext xmlns:c16="http://schemas.microsoft.com/office/drawing/2014/chart" uri="{C3380CC4-5D6E-409C-BE32-E72D297353CC}">
              <c16:uniqueId val="{00000005-8656-4F50-8B65-A8C63B0F3951}"/>
            </c:ext>
          </c:extLst>
        </c:ser>
        <c:ser>
          <c:idx val="1"/>
          <c:order val="6"/>
          <c:tx>
            <c:strRef>
              <c:f>'strength-life'!$C$1</c:f>
              <c:strCache>
                <c:ptCount val="1"/>
                <c:pt idx="0">
                  <c:v>Model, R = 0</c:v>
                </c:pt>
              </c:strCache>
            </c:strRef>
          </c:tx>
          <c:spPr>
            <a:ln w="19050" cap="rnd">
              <a:noFill/>
              <a:prstDash val="dash"/>
              <a:round/>
            </a:ln>
            <a:effectLst/>
          </c:spPr>
          <c:marker>
            <c:symbol val="triangle"/>
            <c:size val="7"/>
            <c:spPr>
              <a:solidFill>
                <a:schemeClr val="bg1"/>
              </a:solidFill>
              <a:ln w="9525">
                <a:solidFill>
                  <a:schemeClr val="tx1"/>
                </a:solidFill>
              </a:ln>
              <a:effectLst/>
            </c:spPr>
          </c:marker>
          <c:xVal>
            <c:numRef>
              <c:f>'strength-life'!$D$3:$D$11</c:f>
              <c:numCache>
                <c:formatCode>#,##0</c:formatCode>
                <c:ptCount val="9"/>
                <c:pt idx="0">
                  <c:v>9970048.6705200002</c:v>
                </c:pt>
                <c:pt idx="1">
                  <c:v>787577.12737999996</c:v>
                </c:pt>
                <c:pt idx="2">
                  <c:v>35121.701584399998</c:v>
                </c:pt>
                <c:pt idx="3">
                  <c:v>2765.56405223</c:v>
                </c:pt>
                <c:pt idx="4">
                  <c:v>321.266313524</c:v>
                </c:pt>
                <c:pt idx="5">
                  <c:v>48.4129645087</c:v>
                </c:pt>
                <c:pt idx="6">
                  <c:v>7.7092099999999997</c:v>
                </c:pt>
                <c:pt idx="7">
                  <c:v>2.45181</c:v>
                </c:pt>
                <c:pt idx="8">
                  <c:v>0.36210999999999999</c:v>
                </c:pt>
              </c:numCache>
            </c:numRef>
          </c:xVal>
          <c:yVal>
            <c:numRef>
              <c:f>'strength-life'!$C$3:$C$11</c:f>
              <c:numCache>
                <c:formatCode>General</c:formatCode>
                <c:ptCount val="9"/>
                <c:pt idx="0">
                  <c:v>0.33339999999999997</c:v>
                </c:pt>
                <c:pt idx="1">
                  <c:v>0.4</c:v>
                </c:pt>
                <c:pt idx="2">
                  <c:v>0.5</c:v>
                </c:pt>
                <c:pt idx="3">
                  <c:v>0.6</c:v>
                </c:pt>
                <c:pt idx="4">
                  <c:v>0.7</c:v>
                </c:pt>
                <c:pt idx="5">
                  <c:v>0.8</c:v>
                </c:pt>
                <c:pt idx="6">
                  <c:v>0.9</c:v>
                </c:pt>
                <c:pt idx="7">
                  <c:v>0.95</c:v>
                </c:pt>
                <c:pt idx="8">
                  <c:v>0.99</c:v>
                </c:pt>
              </c:numCache>
            </c:numRef>
          </c:yVal>
          <c:smooth val="0"/>
          <c:extLst>
            <c:ext xmlns:c16="http://schemas.microsoft.com/office/drawing/2014/chart" uri="{C3380CC4-5D6E-409C-BE32-E72D297353CC}">
              <c16:uniqueId val="{00000006-8656-4F50-8B65-A8C63B0F3951}"/>
            </c:ext>
          </c:extLst>
        </c:ser>
        <c:ser>
          <c:idx val="0"/>
          <c:order val="7"/>
          <c:tx>
            <c:strRef>
              <c:f>'strength-life'!$A$1</c:f>
              <c:strCache>
                <c:ptCount val="1"/>
                <c:pt idx="0">
                  <c:v>Model, R = -1</c:v>
                </c:pt>
              </c:strCache>
            </c:strRef>
          </c:tx>
          <c:spPr>
            <a:ln w="19050" cap="rnd">
              <a:noFill/>
              <a:prstDash val="lgDash"/>
              <a:round/>
            </a:ln>
            <a:effectLst/>
          </c:spPr>
          <c:marker>
            <c:symbol val="circle"/>
            <c:size val="7"/>
            <c:spPr>
              <a:solidFill>
                <a:schemeClr val="bg1"/>
              </a:solidFill>
              <a:ln w="9525">
                <a:solidFill>
                  <a:schemeClr val="tx1"/>
                </a:solidFill>
              </a:ln>
              <a:effectLst/>
            </c:spPr>
          </c:marker>
          <c:xVal>
            <c:numRef>
              <c:f>'strength-life'!$B$3:$B$12</c:f>
              <c:numCache>
                <c:formatCode>#,##0</c:formatCode>
                <c:ptCount val="10"/>
                <c:pt idx="0">
                  <c:v>9998731.7400700003</c:v>
                </c:pt>
                <c:pt idx="1">
                  <c:v>211161.181426</c:v>
                </c:pt>
                <c:pt idx="2">
                  <c:v>13674.707961</c:v>
                </c:pt>
                <c:pt idx="3">
                  <c:v>1635.54931672</c:v>
                </c:pt>
                <c:pt idx="4">
                  <c:v>287.50978719699998</c:v>
                </c:pt>
                <c:pt idx="5">
                  <c:v>65.077146705999994</c:v>
                </c:pt>
                <c:pt idx="6">
                  <c:v>16.91771</c:v>
                </c:pt>
                <c:pt idx="7">
                  <c:v>4.0876099999999997</c:v>
                </c:pt>
                <c:pt idx="8">
                  <c:v>1.52301</c:v>
                </c:pt>
                <c:pt idx="9">
                  <c:v>0.25011</c:v>
                </c:pt>
              </c:numCache>
            </c:numRef>
          </c:xVal>
          <c:yVal>
            <c:numRef>
              <c:f>'strength-life'!$A$3:$A$12</c:f>
              <c:numCache>
                <c:formatCode>General</c:formatCode>
                <c:ptCount val="10"/>
                <c:pt idx="0">
                  <c:v>0.2</c:v>
                </c:pt>
                <c:pt idx="1">
                  <c:v>0.3</c:v>
                </c:pt>
                <c:pt idx="2">
                  <c:v>0.4</c:v>
                </c:pt>
                <c:pt idx="3">
                  <c:v>0.5</c:v>
                </c:pt>
                <c:pt idx="4">
                  <c:v>0.6</c:v>
                </c:pt>
                <c:pt idx="5">
                  <c:v>0.7</c:v>
                </c:pt>
                <c:pt idx="6">
                  <c:v>0.8</c:v>
                </c:pt>
                <c:pt idx="7">
                  <c:v>0.9</c:v>
                </c:pt>
                <c:pt idx="8">
                  <c:v>0.95</c:v>
                </c:pt>
                <c:pt idx="9">
                  <c:v>0.99</c:v>
                </c:pt>
              </c:numCache>
            </c:numRef>
          </c:yVal>
          <c:smooth val="0"/>
          <c:extLst>
            <c:ext xmlns:c16="http://schemas.microsoft.com/office/drawing/2014/chart" uri="{C3380CC4-5D6E-409C-BE32-E72D297353CC}">
              <c16:uniqueId val="{00000007-8656-4F50-8B65-A8C63B0F3951}"/>
            </c:ext>
          </c:extLst>
        </c:ser>
        <c:ser>
          <c:idx val="4"/>
          <c:order val="8"/>
          <c:tx>
            <c:v>Cycles at Endurance Limit</c:v>
          </c:tx>
          <c:spPr>
            <a:ln w="19050" cap="rnd">
              <a:solidFill>
                <a:srgbClr val="FF0000"/>
              </a:solidFill>
              <a:prstDash val="sysDot"/>
              <a:round/>
            </a:ln>
            <a:effectLst/>
          </c:spPr>
          <c:marker>
            <c:symbol val="none"/>
          </c:marker>
          <c:xVal>
            <c:numRef>
              <c:f>'strength-life'!$J$2:$J$3</c:f>
              <c:numCache>
                <c:formatCode>0.00E+00</c:formatCode>
                <c:ptCount val="2"/>
                <c:pt idx="0">
                  <c:v>10000000</c:v>
                </c:pt>
                <c:pt idx="1">
                  <c:v>10000000</c:v>
                </c:pt>
              </c:numCache>
            </c:numRef>
          </c:xVal>
          <c:yVal>
            <c:numRef>
              <c:f>'strength-life'!$K$2:$K$3</c:f>
              <c:numCache>
                <c:formatCode>General</c:formatCode>
                <c:ptCount val="2"/>
                <c:pt idx="0">
                  <c:v>0.1</c:v>
                </c:pt>
                <c:pt idx="1">
                  <c:v>1</c:v>
                </c:pt>
              </c:numCache>
            </c:numRef>
          </c:yVal>
          <c:smooth val="0"/>
          <c:extLst>
            <c:ext xmlns:c16="http://schemas.microsoft.com/office/drawing/2014/chart" uri="{C3380CC4-5D6E-409C-BE32-E72D297353CC}">
              <c16:uniqueId val="{00000008-8656-4F50-8B65-A8C63B0F3951}"/>
            </c:ext>
          </c:extLst>
        </c:ser>
        <c:dLbls>
          <c:showLegendKey val="0"/>
          <c:showVal val="0"/>
          <c:showCatName val="0"/>
          <c:showSerName val="0"/>
          <c:showPercent val="0"/>
          <c:showBubbleSize val="0"/>
        </c:dLbls>
        <c:axId val="287416552"/>
        <c:axId val="287417208"/>
      </c:scatterChart>
      <c:valAx>
        <c:axId val="287416552"/>
        <c:scaling>
          <c:logBase val="10"/>
          <c:orientation val="minMax"/>
          <c:max val="100000000"/>
          <c:min val="1"/>
        </c:scaling>
        <c:delete val="0"/>
        <c:axPos val="b"/>
        <c:numFmt formatCode="0.E+0" sourceLinked="0"/>
        <c:majorTickMark val="cross"/>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287417208"/>
        <c:crossesAt val="0.1"/>
        <c:crossBetween val="midCat"/>
        <c:majorUnit val="100"/>
      </c:valAx>
      <c:valAx>
        <c:axId val="287417208"/>
        <c:scaling>
          <c:logBase val="10"/>
          <c:orientation val="minMax"/>
          <c:max val="1"/>
          <c:min val="0.1"/>
        </c:scaling>
        <c:delete val="0"/>
        <c:axPos val="l"/>
        <c:numFmt formatCode="#,##0.0" sourceLinked="0"/>
        <c:majorTickMark val="cross"/>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287416552"/>
        <c:crossesAt val="1"/>
        <c:crossBetween val="midCat"/>
      </c:valAx>
      <c:spPr>
        <a:noFill/>
        <a:ln>
          <a:noFill/>
        </a:ln>
        <a:effectLst/>
      </c:spPr>
    </c:plotArea>
    <c:legend>
      <c:legendPos val="r"/>
      <c:layout>
        <c:manualLayout>
          <c:xMode val="edge"/>
          <c:yMode val="edge"/>
          <c:x val="8.0680203101479636E-2"/>
          <c:y val="0.29513565028417726"/>
          <c:w val="0.38234770092578491"/>
          <c:h val="0.54669954777041463"/>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05732712354194"/>
          <c:y val="2.0748298368354248E-2"/>
          <c:w val="0.82442022437219753"/>
          <c:h val="0.87190726159230092"/>
        </c:manualLayout>
      </c:layout>
      <c:scatterChart>
        <c:scatterStyle val="lineMarker"/>
        <c:varyColors val="0"/>
        <c:ser>
          <c:idx val="11"/>
          <c:order val="0"/>
          <c:tx>
            <c:v>Explicit, 1.48mm</c:v>
          </c:tx>
          <c:spPr>
            <a:ln w="12700" cap="rnd">
              <a:solidFill>
                <a:schemeClr val="tx1"/>
              </a:solidFill>
              <a:round/>
            </a:ln>
            <a:effectLst/>
          </c:spPr>
          <c:marker>
            <c:symbol val="none"/>
          </c:marker>
          <c:xVal>
            <c:numRef>
              <c:f>'explicit results'!$I$4:$I$1196</c:f>
              <c:numCache>
                <c:formatCode>0.00E+00</c:formatCode>
                <c:ptCount val="1193"/>
                <c:pt idx="0">
                  <c:v>7.4724949564837953E-2</c:v>
                </c:pt>
                <c:pt idx="1">
                  <c:v>7.4706299468833462E-2</c:v>
                </c:pt>
                <c:pt idx="2">
                  <c:v>7.4707625351166387E-2</c:v>
                </c:pt>
                <c:pt idx="3">
                  <c:v>7.4639178126920072E-2</c:v>
                </c:pt>
                <c:pt idx="4">
                  <c:v>7.4978256668628881E-2</c:v>
                </c:pt>
                <c:pt idx="5">
                  <c:v>7.477482625465269E-2</c:v>
                </c:pt>
                <c:pt idx="6">
                  <c:v>7.4615994922566459E-2</c:v>
                </c:pt>
                <c:pt idx="7">
                  <c:v>7.4424948801645449E-2</c:v>
                </c:pt>
                <c:pt idx="8">
                  <c:v>7.4546264545566107E-2</c:v>
                </c:pt>
                <c:pt idx="9">
                  <c:v>7.4254957988948989E-2</c:v>
                </c:pt>
                <c:pt idx="10">
                  <c:v>7.4253165537430582E-2</c:v>
                </c:pt>
                <c:pt idx="11">
                  <c:v>7.4163807496138962E-2</c:v>
                </c:pt>
                <c:pt idx="12">
                  <c:v>7.4502746635166997E-2</c:v>
                </c:pt>
                <c:pt idx="13">
                  <c:v>7.4345725464624188E-2</c:v>
                </c:pt>
                <c:pt idx="14">
                  <c:v>7.4483132249456047E-2</c:v>
                </c:pt>
                <c:pt idx="15">
                  <c:v>7.4450177013992161E-2</c:v>
                </c:pt>
                <c:pt idx="16">
                  <c:v>7.4661453433368496E-2</c:v>
                </c:pt>
                <c:pt idx="17">
                  <c:v>7.4284827916302532E-2</c:v>
                </c:pt>
                <c:pt idx="18">
                  <c:v>7.4254270860320479E-2</c:v>
                </c:pt>
                <c:pt idx="19">
                  <c:v>7.4076328819802917E-2</c:v>
                </c:pt>
                <c:pt idx="20">
                  <c:v>7.4153771819554765E-2</c:v>
                </c:pt>
                <c:pt idx="21">
                  <c:v>7.3806520341031731E-2</c:v>
                </c:pt>
                <c:pt idx="22">
                  <c:v>7.3926286089377513E-2</c:v>
                </c:pt>
                <c:pt idx="23">
                  <c:v>7.3954037024034414E-2</c:v>
                </c:pt>
                <c:pt idx="24">
                  <c:v>7.4157508844229322E-2</c:v>
                </c:pt>
                <c:pt idx="25">
                  <c:v>7.401717460930958E-2</c:v>
                </c:pt>
                <c:pt idx="26">
                  <c:v>7.4218503907989078E-2</c:v>
                </c:pt>
                <c:pt idx="27">
                  <c:v>7.4164296342413241E-2</c:v>
                </c:pt>
                <c:pt idx="28">
                  <c:v>7.4248036894141847E-2</c:v>
                </c:pt>
                <c:pt idx="29">
                  <c:v>7.3904664131255599E-2</c:v>
                </c:pt>
                <c:pt idx="30">
                  <c:v>7.3837146507753179E-2</c:v>
                </c:pt>
                <c:pt idx="31">
                  <c:v>7.3680119888848622E-2</c:v>
                </c:pt>
                <c:pt idx="32">
                  <c:v>7.3640480261086369E-2</c:v>
                </c:pt>
                <c:pt idx="33">
                  <c:v>7.3398157243179871E-2</c:v>
                </c:pt>
                <c:pt idx="34">
                  <c:v>7.3534004349180254E-2</c:v>
                </c:pt>
                <c:pt idx="35">
                  <c:v>7.3648137360086866E-2</c:v>
                </c:pt>
                <c:pt idx="36">
                  <c:v>7.3606613748720823E-2</c:v>
                </c:pt>
                <c:pt idx="37">
                  <c:v>7.3628263753359319E-2</c:v>
                </c:pt>
                <c:pt idx="38">
                  <c:v>7.378738554985774E-2</c:v>
                </c:pt>
                <c:pt idx="39">
                  <c:v>7.3848503442494759E-2</c:v>
                </c:pt>
                <c:pt idx="40">
                  <c:v>7.3627462001128019E-2</c:v>
                </c:pt>
                <c:pt idx="41">
                  <c:v>7.3401173927275395E-2</c:v>
                </c:pt>
                <c:pt idx="42">
                  <c:v>7.3398927164450692E-2</c:v>
                </c:pt>
                <c:pt idx="43">
                  <c:v>7.3395952113455176E-2</c:v>
                </c:pt>
                <c:pt idx="44">
                  <c:v>7.3114163807117286E-2</c:v>
                </c:pt>
                <c:pt idx="45">
                  <c:v>7.3002234262694962E-2</c:v>
                </c:pt>
                <c:pt idx="46">
                  <c:v>7.3079992274103556E-2</c:v>
                </c:pt>
                <c:pt idx="47">
                  <c:v>7.3341781247878934E-2</c:v>
                </c:pt>
                <c:pt idx="48">
                  <c:v>7.3140592422346273E-2</c:v>
                </c:pt>
                <c:pt idx="49">
                  <c:v>7.3229293661571424E-2</c:v>
                </c:pt>
                <c:pt idx="50">
                  <c:v>7.3340870152419524E-2</c:v>
                </c:pt>
                <c:pt idx="51">
                  <c:v>7.3449247411138785E-2</c:v>
                </c:pt>
                <c:pt idx="52">
                  <c:v>7.3077687310521278E-2</c:v>
                </c:pt>
                <c:pt idx="53">
                  <c:v>7.3066883664954022E-2</c:v>
                </c:pt>
                <c:pt idx="54">
                  <c:v>7.2926937540234008E-2</c:v>
                </c:pt>
                <c:pt idx="55">
                  <c:v>7.2973872494655992E-2</c:v>
                </c:pt>
                <c:pt idx="56">
                  <c:v>7.2575974963827394E-2</c:v>
                </c:pt>
                <c:pt idx="57">
                  <c:v>7.2616648211019458E-2</c:v>
                </c:pt>
                <c:pt idx="58">
                  <c:v>7.2691612203941866E-2</c:v>
                </c:pt>
                <c:pt idx="59">
                  <c:v>7.2900247691547918E-2</c:v>
                </c:pt>
                <c:pt idx="60">
                  <c:v>7.2675178031121487E-2</c:v>
                </c:pt>
                <c:pt idx="61">
                  <c:v>7.2912894183011945E-2</c:v>
                </c:pt>
                <c:pt idx="62">
                  <c:v>7.2942595305843946E-2</c:v>
                </c:pt>
                <c:pt idx="63">
                  <c:v>7.2978797358626044E-2</c:v>
                </c:pt>
                <c:pt idx="64">
                  <c:v>7.2581966594084224E-2</c:v>
                </c:pt>
                <c:pt idx="65">
                  <c:v>7.2657592016110217E-2</c:v>
                </c:pt>
                <c:pt idx="66">
                  <c:v>7.2609648047974248E-2</c:v>
                </c:pt>
                <c:pt idx="67">
                  <c:v>7.2358386559165877E-2</c:v>
                </c:pt>
                <c:pt idx="68">
                  <c:v>7.208120497273017E-2</c:v>
                </c:pt>
                <c:pt idx="69">
                  <c:v>7.2277668252904936E-2</c:v>
                </c:pt>
                <c:pt idx="70">
                  <c:v>7.2447964022353206E-2</c:v>
                </c:pt>
                <c:pt idx="71">
                  <c:v>7.2397775903495845E-2</c:v>
                </c:pt>
                <c:pt idx="72">
                  <c:v>7.2226673817918544E-2</c:v>
                </c:pt>
                <c:pt idx="73">
                  <c:v>7.2502970841106643E-2</c:v>
                </c:pt>
                <c:pt idx="74">
                  <c:v>7.2665000367171315E-2</c:v>
                </c:pt>
                <c:pt idx="75">
                  <c:v>7.2411232929840474E-2</c:v>
                </c:pt>
                <c:pt idx="76">
                  <c:v>7.2193493800004033E-2</c:v>
                </c:pt>
                <c:pt idx="77">
                  <c:v>7.2220013495927368E-2</c:v>
                </c:pt>
                <c:pt idx="78">
                  <c:v>7.2220820651664006E-2</c:v>
                </c:pt>
                <c:pt idx="79">
                  <c:v>7.186978837855966E-2</c:v>
                </c:pt>
                <c:pt idx="80">
                  <c:v>7.1819752153731931E-2</c:v>
                </c:pt>
                <c:pt idx="81">
                  <c:v>7.1936315682896254E-2</c:v>
                </c:pt>
                <c:pt idx="82">
                  <c:v>7.1986026530901678E-2</c:v>
                </c:pt>
                <c:pt idx="83">
                  <c:v>7.1856073351598215E-2</c:v>
                </c:pt>
                <c:pt idx="84">
                  <c:v>7.2028305003337567E-2</c:v>
                </c:pt>
                <c:pt idx="85">
                  <c:v>7.2146621052562213E-2</c:v>
                </c:pt>
                <c:pt idx="86">
                  <c:v>7.2242025395384213E-2</c:v>
                </c:pt>
                <c:pt idx="87">
                  <c:v>7.1816048823744011E-2</c:v>
                </c:pt>
                <c:pt idx="88">
                  <c:v>7.1941417551816336E-2</c:v>
                </c:pt>
                <c:pt idx="89">
                  <c:v>7.184096112798935E-2</c:v>
                </c:pt>
                <c:pt idx="90">
                  <c:v>7.1750111667307118E-2</c:v>
                </c:pt>
                <c:pt idx="91">
                  <c:v>7.1367706875714393E-2</c:v>
                </c:pt>
                <c:pt idx="92">
                  <c:v>7.1450091945340438E-2</c:v>
                </c:pt>
                <c:pt idx="93">
                  <c:v>7.1498749635398554E-2</c:v>
                </c:pt>
                <c:pt idx="94">
                  <c:v>7.1613411977673957E-2</c:v>
                </c:pt>
                <c:pt idx="95">
                  <c:v>7.1510809000162143E-2</c:v>
                </c:pt>
                <c:pt idx="96">
                  <c:v>7.1631204173980376E-2</c:v>
                </c:pt>
                <c:pt idx="97">
                  <c:v>7.1727944808517824E-2</c:v>
                </c:pt>
                <c:pt idx="98">
                  <c:v>7.1785485870000457E-2</c:v>
                </c:pt>
                <c:pt idx="99">
                  <c:v>7.156509432492239E-2</c:v>
                </c:pt>
                <c:pt idx="100">
                  <c:v>7.1470852593539663E-2</c:v>
                </c:pt>
                <c:pt idx="101">
                  <c:v>7.1472079198956401E-2</c:v>
                </c:pt>
                <c:pt idx="102">
                  <c:v>7.1279993495275501E-2</c:v>
                </c:pt>
                <c:pt idx="103">
                  <c:v>7.1059401318952609E-2</c:v>
                </c:pt>
                <c:pt idx="104">
                  <c:v>7.1011757496268146E-2</c:v>
                </c:pt>
                <c:pt idx="105">
                  <c:v>7.1238071822079807E-2</c:v>
                </c:pt>
                <c:pt idx="106">
                  <c:v>7.1197171734584744E-2</c:v>
                </c:pt>
                <c:pt idx="107">
                  <c:v>7.1100363574827116E-2</c:v>
                </c:pt>
                <c:pt idx="108">
                  <c:v>7.1206560264683E-2</c:v>
                </c:pt>
                <c:pt idx="109">
                  <c:v>7.1479835577548625E-2</c:v>
                </c:pt>
                <c:pt idx="110">
                  <c:v>7.1279724097675815E-2</c:v>
                </c:pt>
                <c:pt idx="111">
                  <c:v>7.1157272144990347E-2</c:v>
                </c:pt>
                <c:pt idx="112">
                  <c:v>7.1090201000274772E-2</c:v>
                </c:pt>
                <c:pt idx="113">
                  <c:v>7.1099296924781716E-2</c:v>
                </c:pt>
                <c:pt idx="114">
                  <c:v>7.078282328005947E-2</c:v>
                </c:pt>
                <c:pt idx="115">
                  <c:v>7.0716915325409219E-2</c:v>
                </c:pt>
                <c:pt idx="116">
                  <c:v>7.0695594827524216E-2</c:v>
                </c:pt>
                <c:pt idx="117">
                  <c:v>7.0897039961554442E-2</c:v>
                </c:pt>
                <c:pt idx="118">
                  <c:v>7.0655139414561446E-2</c:v>
                </c:pt>
                <c:pt idx="119">
                  <c:v>7.076239262773068E-2</c:v>
                </c:pt>
                <c:pt idx="120">
                  <c:v>7.0846500692996695E-2</c:v>
                </c:pt>
                <c:pt idx="121">
                  <c:v>7.1075309314432192E-2</c:v>
                </c:pt>
                <c:pt idx="122">
                  <c:v>7.096817887909701E-2</c:v>
                </c:pt>
                <c:pt idx="123">
                  <c:v>7.0700239523198066E-2</c:v>
                </c:pt>
                <c:pt idx="124">
                  <c:v>7.0680518537851705E-2</c:v>
                </c:pt>
                <c:pt idx="125">
                  <c:v>7.0716164239333482E-2</c:v>
                </c:pt>
                <c:pt idx="126">
                  <c:v>7.0506510022306637E-2</c:v>
                </c:pt>
                <c:pt idx="127">
                  <c:v>7.0255441350448061E-2</c:v>
                </c:pt>
                <c:pt idx="128">
                  <c:v>7.0334052936561281E-2</c:v>
                </c:pt>
                <c:pt idx="129">
                  <c:v>7.0347454530955589E-2</c:v>
                </c:pt>
                <c:pt idx="130">
                  <c:v>7.0376141963777408E-2</c:v>
                </c:pt>
                <c:pt idx="131">
                  <c:v>7.0314016081009456E-2</c:v>
                </c:pt>
                <c:pt idx="132">
                  <c:v>7.0636791121147957E-2</c:v>
                </c:pt>
                <c:pt idx="133">
                  <c:v>7.0495024536297343E-2</c:v>
                </c:pt>
                <c:pt idx="134">
                  <c:v>7.0540050634645246E-2</c:v>
                </c:pt>
                <c:pt idx="135">
                  <c:v>7.0317249627187092E-2</c:v>
                </c:pt>
                <c:pt idx="136">
                  <c:v>7.0428680055267034E-2</c:v>
                </c:pt>
                <c:pt idx="137">
                  <c:v>7.028279848119276E-2</c:v>
                </c:pt>
                <c:pt idx="138">
                  <c:v>7.0054860640137537E-2</c:v>
                </c:pt>
                <c:pt idx="139">
                  <c:v>6.9859270248301492E-2</c:v>
                </c:pt>
                <c:pt idx="140">
                  <c:v>7.0000050891100202E-2</c:v>
                </c:pt>
                <c:pt idx="141">
                  <c:v>7.0084562402107017E-2</c:v>
                </c:pt>
                <c:pt idx="142">
                  <c:v>6.9983309036455943E-2</c:v>
                </c:pt>
                <c:pt idx="143">
                  <c:v>6.9898440211864254E-2</c:v>
                </c:pt>
                <c:pt idx="144">
                  <c:v>7.0158491477068916E-2</c:v>
                </c:pt>
                <c:pt idx="145">
                  <c:v>7.0284423083792347E-2</c:v>
                </c:pt>
                <c:pt idx="146">
                  <c:v>7.0061992326543046E-2</c:v>
                </c:pt>
                <c:pt idx="147">
                  <c:v>7.0034449644439334E-2</c:v>
                </c:pt>
                <c:pt idx="148">
                  <c:v>6.9853127216418398E-2</c:v>
                </c:pt>
                <c:pt idx="149">
                  <c:v>6.9982652017341898E-2</c:v>
                </c:pt>
                <c:pt idx="150">
                  <c:v>6.9652129446775193E-2</c:v>
                </c:pt>
                <c:pt idx="151">
                  <c:v>6.9580197448589065E-2</c:v>
                </c:pt>
                <c:pt idx="152">
                  <c:v>6.9547721730882126E-2</c:v>
                </c:pt>
                <c:pt idx="153">
                  <c:v>6.9645509411831091E-2</c:v>
                </c:pt>
                <c:pt idx="154">
                  <c:v>6.9560406583617798E-2</c:v>
                </c:pt>
                <c:pt idx="155">
                  <c:v>6.964101113892382E-2</c:v>
                </c:pt>
                <c:pt idx="156">
                  <c:v>6.9768659164099897E-2</c:v>
                </c:pt>
                <c:pt idx="157">
                  <c:v>6.9823608308490756E-2</c:v>
                </c:pt>
                <c:pt idx="158">
                  <c:v>6.9646578689955593E-2</c:v>
                </c:pt>
                <c:pt idx="159">
                  <c:v>6.9620143516738925E-2</c:v>
                </c:pt>
                <c:pt idx="160">
                  <c:v>6.9645229749479232E-2</c:v>
                </c:pt>
                <c:pt idx="161">
                  <c:v>6.9526039806012366E-2</c:v>
                </c:pt>
                <c:pt idx="162">
                  <c:v>6.9298747010331035E-2</c:v>
                </c:pt>
                <c:pt idx="163">
                  <c:v>6.9059562593945648E-2</c:v>
                </c:pt>
                <c:pt idx="164">
                  <c:v>6.9328662154156215E-2</c:v>
                </c:pt>
                <c:pt idx="165">
                  <c:v>6.92565471660435E-2</c:v>
                </c:pt>
                <c:pt idx="166">
                  <c:v>6.9233200665745551E-2</c:v>
                </c:pt>
                <c:pt idx="167">
                  <c:v>6.9144050328797071E-2</c:v>
                </c:pt>
                <c:pt idx="168">
                  <c:v>6.9373275029047665E-2</c:v>
                </c:pt>
                <c:pt idx="169">
                  <c:v>6.9459180731876041E-2</c:v>
                </c:pt>
                <c:pt idx="170">
                  <c:v>6.9354324245781931E-2</c:v>
                </c:pt>
                <c:pt idx="171">
                  <c:v>6.9185803853659952E-2</c:v>
                </c:pt>
                <c:pt idx="172">
                  <c:v>6.9212043784024929E-2</c:v>
                </c:pt>
                <c:pt idx="173">
                  <c:v>6.9133194651357532E-2</c:v>
                </c:pt>
                <c:pt idx="174">
                  <c:v>6.8938236303762265E-2</c:v>
                </c:pt>
                <c:pt idx="175">
                  <c:v>6.8804675506812407E-2</c:v>
                </c:pt>
                <c:pt idx="176">
                  <c:v>6.8832992397175163E-2</c:v>
                </c:pt>
                <c:pt idx="177">
                  <c:v>6.8940227183987818E-2</c:v>
                </c:pt>
                <c:pt idx="178">
                  <c:v>6.8813435124111991E-2</c:v>
                </c:pt>
                <c:pt idx="179">
                  <c:v>6.8854681068656609E-2</c:v>
                </c:pt>
                <c:pt idx="180">
                  <c:v>6.8963814370211055E-2</c:v>
                </c:pt>
                <c:pt idx="181">
                  <c:v>6.9112745696219918E-2</c:v>
                </c:pt>
                <c:pt idx="182">
                  <c:v>6.8947009384724409E-2</c:v>
                </c:pt>
                <c:pt idx="183">
                  <c:v>6.8908943965669128E-2</c:v>
                </c:pt>
                <c:pt idx="184">
                  <c:v>6.8793992905414658E-2</c:v>
                </c:pt>
                <c:pt idx="185">
                  <c:v>6.873979644172476E-2</c:v>
                </c:pt>
                <c:pt idx="186">
                  <c:v>6.8584791946878484E-2</c:v>
                </c:pt>
                <c:pt idx="187">
                  <c:v>6.8421634013587168E-2</c:v>
                </c:pt>
                <c:pt idx="188">
                  <c:v>6.854687809323981E-2</c:v>
                </c:pt>
                <c:pt idx="189">
                  <c:v>6.8434882689368981E-2</c:v>
                </c:pt>
                <c:pt idx="190">
                  <c:v>6.840235096042814E-2</c:v>
                </c:pt>
                <c:pt idx="191">
                  <c:v>6.8433501009873471E-2</c:v>
                </c:pt>
                <c:pt idx="192">
                  <c:v>6.8680800313382764E-2</c:v>
                </c:pt>
                <c:pt idx="193">
                  <c:v>6.8762022544628071E-2</c:v>
                </c:pt>
                <c:pt idx="194">
                  <c:v>6.8515804778595216E-2</c:v>
                </c:pt>
                <c:pt idx="195">
                  <c:v>6.8415637307900234E-2</c:v>
                </c:pt>
                <c:pt idx="196">
                  <c:v>6.8491688224578254E-2</c:v>
                </c:pt>
                <c:pt idx="197">
                  <c:v>6.8501462429299692E-2</c:v>
                </c:pt>
                <c:pt idx="198">
                  <c:v>6.8262278108760288E-2</c:v>
                </c:pt>
                <c:pt idx="199">
                  <c:v>6.7957128147702439E-2</c:v>
                </c:pt>
                <c:pt idx="200">
                  <c:v>6.8002462206242176E-2</c:v>
                </c:pt>
                <c:pt idx="201">
                  <c:v>6.8170549463445917E-2</c:v>
                </c:pt>
                <c:pt idx="202">
                  <c:v>6.8116620003089115E-2</c:v>
                </c:pt>
                <c:pt idx="203">
                  <c:v>6.8129061197883117E-2</c:v>
                </c:pt>
                <c:pt idx="204">
                  <c:v>6.8030992098888535E-2</c:v>
                </c:pt>
                <c:pt idx="205">
                  <c:v>6.8317306671727973E-2</c:v>
                </c:pt>
                <c:pt idx="206">
                  <c:v>6.8262975225779468E-2</c:v>
                </c:pt>
                <c:pt idx="207">
                  <c:v>6.8160767076616224E-2</c:v>
                </c:pt>
                <c:pt idx="208">
                  <c:v>6.8168820491242774E-2</c:v>
                </c:pt>
                <c:pt idx="209">
                  <c:v>6.7846019911185121E-2</c:v>
                </c:pt>
                <c:pt idx="210">
                  <c:v>6.7962963733013873E-2</c:v>
                </c:pt>
                <c:pt idx="211">
                  <c:v>6.770765164442745E-2</c:v>
                </c:pt>
                <c:pt idx="212">
                  <c:v>6.7774753826125717E-2</c:v>
                </c:pt>
                <c:pt idx="213">
                  <c:v>6.7742678753143409E-2</c:v>
                </c:pt>
                <c:pt idx="214">
                  <c:v>6.7557205840329093E-2</c:v>
                </c:pt>
                <c:pt idx="215">
                  <c:v>6.771946473081325E-2</c:v>
                </c:pt>
                <c:pt idx="216">
                  <c:v>6.7852024971731914E-2</c:v>
                </c:pt>
                <c:pt idx="217">
                  <c:v>6.7972704958653277E-2</c:v>
                </c:pt>
                <c:pt idx="218">
                  <c:v>6.7825517742104657E-2</c:v>
                </c:pt>
                <c:pt idx="219">
                  <c:v>6.7652199490684392E-2</c:v>
                </c:pt>
                <c:pt idx="220">
                  <c:v>6.7791647743465758E-2</c:v>
                </c:pt>
                <c:pt idx="221">
                  <c:v>6.7763434357376695E-2</c:v>
                </c:pt>
                <c:pt idx="222">
                  <c:v>6.7547485042731739E-2</c:v>
                </c:pt>
                <c:pt idx="223">
                  <c:v>6.7308709853283397E-2</c:v>
                </c:pt>
                <c:pt idx="224">
                  <c:v>6.7212900612757254E-2</c:v>
                </c:pt>
                <c:pt idx="225">
                  <c:v>6.7552170092862823E-2</c:v>
                </c:pt>
                <c:pt idx="226">
                  <c:v>6.7324794797373758E-2</c:v>
                </c:pt>
                <c:pt idx="227">
                  <c:v>6.7300237466797308E-2</c:v>
                </c:pt>
                <c:pt idx="228">
                  <c:v>6.7263367049339925E-2</c:v>
                </c:pt>
                <c:pt idx="229">
                  <c:v>6.7481081979472821E-2</c:v>
                </c:pt>
                <c:pt idx="230">
                  <c:v>6.7730692421261257E-2</c:v>
                </c:pt>
                <c:pt idx="231">
                  <c:v>6.7335337629793088E-2</c:v>
                </c:pt>
                <c:pt idx="232">
                  <c:v>6.7387796172891617E-2</c:v>
                </c:pt>
                <c:pt idx="233">
                  <c:v>6.7181065964385903E-2</c:v>
                </c:pt>
                <c:pt idx="234">
                  <c:v>6.7287427602013825E-2</c:v>
                </c:pt>
                <c:pt idx="235">
                  <c:v>6.7141007985567186E-2</c:v>
                </c:pt>
                <c:pt idx="236">
                  <c:v>6.6866697976012524E-2</c:v>
                </c:pt>
                <c:pt idx="237">
                  <c:v>6.7007308619133829E-2</c:v>
                </c:pt>
                <c:pt idx="238">
                  <c:v>6.6889491269886511E-2</c:v>
                </c:pt>
                <c:pt idx="239">
                  <c:v>6.7130585624510464E-2</c:v>
                </c:pt>
                <c:pt idx="240">
                  <c:v>6.6938080300845512E-2</c:v>
                </c:pt>
                <c:pt idx="241">
                  <c:v>6.7078052289777354E-2</c:v>
                </c:pt>
                <c:pt idx="242">
                  <c:v>6.7137099390976923E-2</c:v>
                </c:pt>
                <c:pt idx="243">
                  <c:v>6.6979068522698665E-2</c:v>
                </c:pt>
                <c:pt idx="244">
                  <c:v>6.7274079419000571E-2</c:v>
                </c:pt>
                <c:pt idx="245">
                  <c:v>6.6807859921691817E-2</c:v>
                </c:pt>
                <c:pt idx="246">
                  <c:v>6.6932300641875941E-2</c:v>
                </c:pt>
                <c:pt idx="247">
                  <c:v>6.6655539254505791E-2</c:v>
                </c:pt>
                <c:pt idx="248">
                  <c:v>6.6627170555196638E-2</c:v>
                </c:pt>
                <c:pt idx="249">
                  <c:v>6.6836392742390477E-2</c:v>
                </c:pt>
                <c:pt idx="250">
                  <c:v>6.6400378790165485E-2</c:v>
                </c:pt>
                <c:pt idx="251">
                  <c:v>6.6640484715639797E-2</c:v>
                </c:pt>
                <c:pt idx="252">
                  <c:v>6.6475138658852628E-2</c:v>
                </c:pt>
                <c:pt idx="253">
                  <c:v>6.6933361363969532E-2</c:v>
                </c:pt>
                <c:pt idx="254">
                  <c:v>6.6897566858323307E-2</c:v>
                </c:pt>
                <c:pt idx="255">
                  <c:v>6.6487291303392052E-2</c:v>
                </c:pt>
                <c:pt idx="256">
                  <c:v>6.672302593218031E-2</c:v>
                </c:pt>
                <c:pt idx="257">
                  <c:v>6.6519761514961667E-2</c:v>
                </c:pt>
                <c:pt idx="258">
                  <c:v>6.6900807992721995E-2</c:v>
                </c:pt>
                <c:pt idx="259">
                  <c:v>6.6325898115037835E-2</c:v>
                </c:pt>
                <c:pt idx="260">
                  <c:v>6.6028195841469073E-2</c:v>
                </c:pt>
                <c:pt idx="261">
                  <c:v>6.6288392102182805E-2</c:v>
                </c:pt>
                <c:pt idx="262">
                  <c:v>6.6259908616563862E-2</c:v>
                </c:pt>
                <c:pt idx="263">
                  <c:v>6.6582114838400458E-2</c:v>
                </c:pt>
                <c:pt idx="264">
                  <c:v>6.5992437518407596E-2</c:v>
                </c:pt>
                <c:pt idx="265">
                  <c:v>6.6187422964217008E-2</c:v>
                </c:pt>
                <c:pt idx="266">
                  <c:v>6.6451155322483829E-2</c:v>
                </c:pt>
                <c:pt idx="267">
                  <c:v>6.6573819217983679E-2</c:v>
                </c:pt>
                <c:pt idx="268">
                  <c:v>6.6457376651833197E-2</c:v>
                </c:pt>
                <c:pt idx="269">
                  <c:v>6.6002192075752406E-2</c:v>
                </c:pt>
                <c:pt idx="270">
                  <c:v>6.6190153019484124E-2</c:v>
                </c:pt>
                <c:pt idx="271">
                  <c:v>6.614812948483953E-2</c:v>
                </c:pt>
                <c:pt idx="272">
                  <c:v>6.6199415317797758E-2</c:v>
                </c:pt>
                <c:pt idx="273">
                  <c:v>6.5778220076075061E-2</c:v>
                </c:pt>
                <c:pt idx="274">
                  <c:v>6.5745794509166788E-2</c:v>
                </c:pt>
                <c:pt idx="275">
                  <c:v>6.5839708351221951E-2</c:v>
                </c:pt>
                <c:pt idx="276">
                  <c:v>6.5992162071096816E-2</c:v>
                </c:pt>
                <c:pt idx="277">
                  <c:v>6.602648147513232E-2</c:v>
                </c:pt>
                <c:pt idx="278">
                  <c:v>6.5832802195278442E-2</c:v>
                </c:pt>
                <c:pt idx="279">
                  <c:v>6.6022327961008598E-2</c:v>
                </c:pt>
                <c:pt idx="280">
                  <c:v>6.589143854799745E-2</c:v>
                </c:pt>
                <c:pt idx="281">
                  <c:v>6.6163844382677334E-2</c:v>
                </c:pt>
                <c:pt idx="282">
                  <c:v>6.5807664506694716E-2</c:v>
                </c:pt>
                <c:pt idx="283">
                  <c:v>6.5718579910126113E-2</c:v>
                </c:pt>
                <c:pt idx="284">
                  <c:v>6.5679882930956418E-2</c:v>
                </c:pt>
                <c:pt idx="285">
                  <c:v>6.5484617743817239E-2</c:v>
                </c:pt>
                <c:pt idx="286">
                  <c:v>6.572850424690202E-2</c:v>
                </c:pt>
                <c:pt idx="287">
                  <c:v>6.5342217421646795E-2</c:v>
                </c:pt>
                <c:pt idx="288">
                  <c:v>6.5511345558257328E-2</c:v>
                </c:pt>
                <c:pt idx="289">
                  <c:v>6.5510770662339651E-2</c:v>
                </c:pt>
                <c:pt idx="290">
                  <c:v>6.5664015430127287E-2</c:v>
                </c:pt>
                <c:pt idx="291">
                  <c:v>6.5691682925804545E-2</c:v>
                </c:pt>
                <c:pt idx="292">
                  <c:v>6.5511029100062471E-2</c:v>
                </c:pt>
                <c:pt idx="293">
                  <c:v>6.558430185318645E-2</c:v>
                </c:pt>
                <c:pt idx="294">
                  <c:v>6.558648279296786E-2</c:v>
                </c:pt>
                <c:pt idx="295">
                  <c:v>6.5580805671923731E-2</c:v>
                </c:pt>
                <c:pt idx="296">
                  <c:v>6.5209919486571205E-2</c:v>
                </c:pt>
                <c:pt idx="297">
                  <c:v>6.5200566232517451E-2</c:v>
                </c:pt>
                <c:pt idx="298">
                  <c:v>6.5097508165935167E-2</c:v>
                </c:pt>
                <c:pt idx="299">
                  <c:v>6.5389419847477412E-2</c:v>
                </c:pt>
                <c:pt idx="300">
                  <c:v>6.507509719790705E-2</c:v>
                </c:pt>
                <c:pt idx="301">
                  <c:v>6.505214333228268E-2</c:v>
                </c:pt>
                <c:pt idx="302">
                  <c:v>6.5186701907318151E-2</c:v>
                </c:pt>
                <c:pt idx="303">
                  <c:v>6.5304073388168543E-2</c:v>
                </c:pt>
                <c:pt idx="304">
                  <c:v>6.5553877462665958E-2</c:v>
                </c:pt>
                <c:pt idx="305">
                  <c:v>6.5026140679548747E-2</c:v>
                </c:pt>
                <c:pt idx="306">
                  <c:v>6.5181130947518623E-2</c:v>
                </c:pt>
                <c:pt idx="307">
                  <c:v>6.5145326645894008E-2</c:v>
                </c:pt>
                <c:pt idx="308">
                  <c:v>6.5190266263130653E-2</c:v>
                </c:pt>
                <c:pt idx="309">
                  <c:v>6.494358306696868E-2</c:v>
                </c:pt>
                <c:pt idx="310">
                  <c:v>6.4677099628808521E-2</c:v>
                </c:pt>
                <c:pt idx="311">
                  <c:v>6.4716278188198126E-2</c:v>
                </c:pt>
                <c:pt idx="312">
                  <c:v>6.4994059593159972E-2</c:v>
                </c:pt>
                <c:pt idx="313">
                  <c:v>6.4775347249810267E-2</c:v>
                </c:pt>
                <c:pt idx="314">
                  <c:v>6.473983314257141E-2</c:v>
                </c:pt>
                <c:pt idx="315">
                  <c:v>6.4848952642732244E-2</c:v>
                </c:pt>
                <c:pt idx="316">
                  <c:v>6.4896897476009879E-2</c:v>
                </c:pt>
                <c:pt idx="317">
                  <c:v>6.520661172280455E-2</c:v>
                </c:pt>
                <c:pt idx="318">
                  <c:v>6.4626236352260641E-2</c:v>
                </c:pt>
                <c:pt idx="319">
                  <c:v>6.485322523196925E-2</c:v>
                </c:pt>
                <c:pt idx="320">
                  <c:v>6.472184030843782E-2</c:v>
                </c:pt>
                <c:pt idx="321">
                  <c:v>6.4711500376579287E-2</c:v>
                </c:pt>
                <c:pt idx="322">
                  <c:v>6.4628462916917886E-2</c:v>
                </c:pt>
                <c:pt idx="323">
                  <c:v>6.4208889863321669E-2</c:v>
                </c:pt>
                <c:pt idx="324">
                  <c:v>6.4525532744423464E-2</c:v>
                </c:pt>
                <c:pt idx="325">
                  <c:v>6.4567274047645062E-2</c:v>
                </c:pt>
                <c:pt idx="326">
                  <c:v>6.4425455773715529E-2</c:v>
                </c:pt>
                <c:pt idx="327">
                  <c:v>6.4489193894756533E-2</c:v>
                </c:pt>
                <c:pt idx="328">
                  <c:v>6.4464378523645324E-2</c:v>
                </c:pt>
                <c:pt idx="329">
                  <c:v>6.4649241044246908E-2</c:v>
                </c:pt>
                <c:pt idx="330">
                  <c:v>6.479031449121532E-2</c:v>
                </c:pt>
                <c:pt idx="331">
                  <c:v>6.4201810176352223E-2</c:v>
                </c:pt>
                <c:pt idx="332">
                  <c:v>6.4558650642736914E-2</c:v>
                </c:pt>
                <c:pt idx="333">
                  <c:v>6.4331794415474444E-2</c:v>
                </c:pt>
                <c:pt idx="334">
                  <c:v>6.4377634867104308E-2</c:v>
                </c:pt>
                <c:pt idx="335">
                  <c:v>6.4285247533354864E-2</c:v>
                </c:pt>
                <c:pt idx="336">
                  <c:v>6.3758813571869286E-2</c:v>
                </c:pt>
                <c:pt idx="337">
                  <c:v>6.4296403213053396E-2</c:v>
                </c:pt>
                <c:pt idx="338">
                  <c:v>6.4222161631364183E-2</c:v>
                </c:pt>
                <c:pt idx="339">
                  <c:v>6.4171008910354266E-2</c:v>
                </c:pt>
                <c:pt idx="340">
                  <c:v>6.4169010520454456E-2</c:v>
                </c:pt>
                <c:pt idx="341">
                  <c:v>6.400769627643968E-2</c:v>
                </c:pt>
                <c:pt idx="342">
                  <c:v>6.4372233576834817E-2</c:v>
                </c:pt>
                <c:pt idx="343">
                  <c:v>6.4466832163575072E-2</c:v>
                </c:pt>
                <c:pt idx="344">
                  <c:v>6.3880360737047337E-2</c:v>
                </c:pt>
                <c:pt idx="345">
                  <c:v>6.4146952828508519E-2</c:v>
                </c:pt>
                <c:pt idx="346">
                  <c:v>6.3764560120175451E-2</c:v>
                </c:pt>
                <c:pt idx="347">
                  <c:v>6.4019543007023824E-2</c:v>
                </c:pt>
                <c:pt idx="348">
                  <c:v>6.3962272605967124E-2</c:v>
                </c:pt>
                <c:pt idx="349">
                  <c:v>6.3429009709750087E-2</c:v>
                </c:pt>
                <c:pt idx="350">
                  <c:v>6.3897921652624062E-2</c:v>
                </c:pt>
                <c:pt idx="351">
                  <c:v>6.3705690447034224E-2</c:v>
                </c:pt>
                <c:pt idx="352">
                  <c:v>6.3816592187978388E-2</c:v>
                </c:pt>
                <c:pt idx="353">
                  <c:v>6.3947243113318383E-2</c:v>
                </c:pt>
                <c:pt idx="354">
                  <c:v>6.3697536716686695E-2</c:v>
                </c:pt>
                <c:pt idx="355">
                  <c:v>6.3963654343440493E-2</c:v>
                </c:pt>
                <c:pt idx="356">
                  <c:v>6.3939003005697145E-2</c:v>
                </c:pt>
                <c:pt idx="357">
                  <c:v>6.34571028379321E-2</c:v>
                </c:pt>
                <c:pt idx="358">
                  <c:v>6.3898929297628027E-2</c:v>
                </c:pt>
                <c:pt idx="359">
                  <c:v>6.3454083640581055E-2</c:v>
                </c:pt>
                <c:pt idx="360">
                  <c:v>6.3586661099014688E-2</c:v>
                </c:pt>
                <c:pt idx="361">
                  <c:v>6.3445836010298018E-2</c:v>
                </c:pt>
                <c:pt idx="362">
                  <c:v>6.3082107328253686E-2</c:v>
                </c:pt>
                <c:pt idx="363">
                  <c:v>6.3601539266985932E-2</c:v>
                </c:pt>
                <c:pt idx="364">
                  <c:v>6.3514601640368443E-2</c:v>
                </c:pt>
                <c:pt idx="365">
                  <c:v>6.3373525075015688E-2</c:v>
                </c:pt>
                <c:pt idx="366">
                  <c:v>6.3497600824856407E-2</c:v>
                </c:pt>
                <c:pt idx="367">
                  <c:v>6.3331007559091879E-2</c:v>
                </c:pt>
                <c:pt idx="368">
                  <c:v>6.3614305607482033E-2</c:v>
                </c:pt>
                <c:pt idx="369">
                  <c:v>6.364475216040015E-2</c:v>
                </c:pt>
                <c:pt idx="370">
                  <c:v>6.3034027425084557E-2</c:v>
                </c:pt>
                <c:pt idx="371">
                  <c:v>6.3334579421653228E-2</c:v>
                </c:pt>
                <c:pt idx="372">
                  <c:v>6.3107615028020175E-2</c:v>
                </c:pt>
                <c:pt idx="373">
                  <c:v>6.3208161741985971E-2</c:v>
                </c:pt>
                <c:pt idx="374">
                  <c:v>6.3088223474592989E-2</c:v>
                </c:pt>
                <c:pt idx="375">
                  <c:v>6.279953665028673E-2</c:v>
                </c:pt>
                <c:pt idx="376">
                  <c:v>6.303315188719609E-2</c:v>
                </c:pt>
                <c:pt idx="377">
                  <c:v>6.3244737611257359E-2</c:v>
                </c:pt>
                <c:pt idx="378">
                  <c:v>6.3017620639433267E-2</c:v>
                </c:pt>
                <c:pt idx="379">
                  <c:v>6.3154258555339834E-2</c:v>
                </c:pt>
                <c:pt idx="380">
                  <c:v>6.3027084917049142E-2</c:v>
                </c:pt>
                <c:pt idx="381">
                  <c:v>6.3093186722414929E-2</c:v>
                </c:pt>
                <c:pt idx="382">
                  <c:v>6.3184488625312688E-2</c:v>
                </c:pt>
                <c:pt idx="383">
                  <c:v>6.2827699891478017E-2</c:v>
                </c:pt>
                <c:pt idx="384">
                  <c:v>6.2842852713683325E-2</c:v>
                </c:pt>
                <c:pt idx="385">
                  <c:v>6.284902838754583E-2</c:v>
                </c:pt>
                <c:pt idx="386">
                  <c:v>6.2709897161614403E-2</c:v>
                </c:pt>
                <c:pt idx="387">
                  <c:v>6.2560068716552591E-2</c:v>
                </c:pt>
                <c:pt idx="388">
                  <c:v>6.2693129010959234E-2</c:v>
                </c:pt>
                <c:pt idx="389">
                  <c:v>6.2628364696616062E-2</c:v>
                </c:pt>
                <c:pt idx="390">
                  <c:v>6.2896922792709267E-2</c:v>
                </c:pt>
                <c:pt idx="391">
                  <c:v>6.2653046039944427E-2</c:v>
                </c:pt>
                <c:pt idx="392">
                  <c:v>6.2613677122494812E-2</c:v>
                </c:pt>
                <c:pt idx="393">
                  <c:v>6.2834477351722734E-2</c:v>
                </c:pt>
                <c:pt idx="394">
                  <c:v>6.288445282511404E-2</c:v>
                </c:pt>
                <c:pt idx="395">
                  <c:v>6.2620043845819873E-2</c:v>
                </c:pt>
                <c:pt idx="396">
                  <c:v>6.2602063092803181E-2</c:v>
                </c:pt>
                <c:pt idx="397">
                  <c:v>6.235176128180988E-2</c:v>
                </c:pt>
                <c:pt idx="398">
                  <c:v>6.2560231358051457E-2</c:v>
                </c:pt>
                <c:pt idx="399">
                  <c:v>6.2497641043474758E-2</c:v>
                </c:pt>
                <c:pt idx="400">
                  <c:v>6.2189372278336756E-2</c:v>
                </c:pt>
                <c:pt idx="401">
                  <c:v>6.2350128380791292E-2</c:v>
                </c:pt>
                <c:pt idx="402">
                  <c:v>6.2454264558597983E-2</c:v>
                </c:pt>
                <c:pt idx="403">
                  <c:v>6.2447602513266517E-2</c:v>
                </c:pt>
                <c:pt idx="404">
                  <c:v>6.2463749423380448E-2</c:v>
                </c:pt>
                <c:pt idx="405">
                  <c:v>6.2411522871344133E-2</c:v>
                </c:pt>
                <c:pt idx="406">
                  <c:v>6.2426385747425137E-2</c:v>
                </c:pt>
                <c:pt idx="407">
                  <c:v>6.2626360828133762E-2</c:v>
                </c:pt>
                <c:pt idx="408">
                  <c:v>6.2315514156399313E-2</c:v>
                </c:pt>
                <c:pt idx="409">
                  <c:v>6.2253072787304312E-2</c:v>
                </c:pt>
                <c:pt idx="410">
                  <c:v>6.2266318140182145E-2</c:v>
                </c:pt>
                <c:pt idx="411">
                  <c:v>6.2197764449399139E-2</c:v>
                </c:pt>
                <c:pt idx="412">
                  <c:v>6.2014402813166745E-2</c:v>
                </c:pt>
                <c:pt idx="413">
                  <c:v>6.2144863125981539E-2</c:v>
                </c:pt>
                <c:pt idx="414">
                  <c:v>6.1987883847720929E-2</c:v>
                </c:pt>
                <c:pt idx="415">
                  <c:v>6.2278137531611925E-2</c:v>
                </c:pt>
                <c:pt idx="416">
                  <c:v>6.2154666295319183E-2</c:v>
                </c:pt>
                <c:pt idx="417">
                  <c:v>6.1984877129419108E-2</c:v>
                </c:pt>
                <c:pt idx="418">
                  <c:v>6.223950879668548E-2</c:v>
                </c:pt>
                <c:pt idx="419">
                  <c:v>6.2303124753488301E-2</c:v>
                </c:pt>
                <c:pt idx="420">
                  <c:v>6.2081817796793358E-2</c:v>
                </c:pt>
                <c:pt idx="421">
                  <c:v>6.2095246563017306E-2</c:v>
                </c:pt>
                <c:pt idx="422">
                  <c:v>6.1785967885993762E-2</c:v>
                </c:pt>
                <c:pt idx="423">
                  <c:v>6.1907276869576165E-2</c:v>
                </c:pt>
                <c:pt idx="424">
                  <c:v>6.1950647396721861E-2</c:v>
                </c:pt>
                <c:pt idx="425">
                  <c:v>6.1608291797316195E-2</c:v>
                </c:pt>
                <c:pt idx="426">
                  <c:v>6.1694763844589016E-2</c:v>
                </c:pt>
                <c:pt idx="427">
                  <c:v>6.1711184072454441E-2</c:v>
                </c:pt>
                <c:pt idx="428">
                  <c:v>6.1724778259736941E-2</c:v>
                </c:pt>
                <c:pt idx="429">
                  <c:v>6.177752717566054E-2</c:v>
                </c:pt>
                <c:pt idx="430">
                  <c:v>6.1759532171396271E-2</c:v>
                </c:pt>
                <c:pt idx="431">
                  <c:v>6.1729090157885205E-2</c:v>
                </c:pt>
                <c:pt idx="432">
                  <c:v>6.1756714288243177E-2</c:v>
                </c:pt>
                <c:pt idx="433">
                  <c:v>6.1628429906585458E-2</c:v>
                </c:pt>
                <c:pt idx="434">
                  <c:v>6.1652407025796677E-2</c:v>
                </c:pt>
                <c:pt idx="435">
                  <c:v>6.1521989331944762E-2</c:v>
                </c:pt>
                <c:pt idx="436">
                  <c:v>6.1492114521111661E-2</c:v>
                </c:pt>
                <c:pt idx="437">
                  <c:v>6.118907011522344E-2</c:v>
                </c:pt>
                <c:pt idx="438">
                  <c:v>6.127087374219467E-2</c:v>
                </c:pt>
                <c:pt idx="439">
                  <c:v>6.1434166100562508E-2</c:v>
                </c:pt>
                <c:pt idx="440">
                  <c:v>6.1357010017358798E-2</c:v>
                </c:pt>
                <c:pt idx="441">
                  <c:v>6.124804530387791E-2</c:v>
                </c:pt>
                <c:pt idx="442">
                  <c:v>6.1319145649284992E-2</c:v>
                </c:pt>
                <c:pt idx="443">
                  <c:v>6.1301891377846952E-2</c:v>
                </c:pt>
                <c:pt idx="444">
                  <c:v>6.1645244741000978E-2</c:v>
                </c:pt>
                <c:pt idx="445">
                  <c:v>6.1375674973835913E-2</c:v>
                </c:pt>
                <c:pt idx="446">
                  <c:v>6.1188744865806437E-2</c:v>
                </c:pt>
                <c:pt idx="447">
                  <c:v>6.131614496570878E-2</c:v>
                </c:pt>
                <c:pt idx="448">
                  <c:v>6.1257970991750822E-2</c:v>
                </c:pt>
                <c:pt idx="449">
                  <c:v>6.114627370176888E-2</c:v>
                </c:pt>
                <c:pt idx="450">
                  <c:v>6.1127565548673428E-2</c:v>
                </c:pt>
                <c:pt idx="451">
                  <c:v>6.0908807288102891E-2</c:v>
                </c:pt>
                <c:pt idx="452">
                  <c:v>6.1091052889210067E-2</c:v>
                </c:pt>
                <c:pt idx="453">
                  <c:v>6.1084578581347991E-2</c:v>
                </c:pt>
                <c:pt idx="454">
                  <c:v>6.1020837588380755E-2</c:v>
                </c:pt>
                <c:pt idx="455">
                  <c:v>6.1170180778972225E-2</c:v>
                </c:pt>
                <c:pt idx="456">
                  <c:v>6.1149583003313697E-2</c:v>
                </c:pt>
                <c:pt idx="457">
                  <c:v>6.1086555666517689E-2</c:v>
                </c:pt>
                <c:pt idx="458">
                  <c:v>6.1030067030185618E-2</c:v>
                </c:pt>
                <c:pt idx="459">
                  <c:v>6.1099263651524613E-2</c:v>
                </c:pt>
                <c:pt idx="460">
                  <c:v>6.1082479850329226E-2</c:v>
                </c:pt>
                <c:pt idx="461">
                  <c:v>6.0889470471975619E-2</c:v>
                </c:pt>
                <c:pt idx="462">
                  <c:v>6.0680446057436173E-2</c:v>
                </c:pt>
                <c:pt idx="463">
                  <c:v>6.0745515854927136E-2</c:v>
                </c:pt>
                <c:pt idx="464">
                  <c:v>6.070637009073656E-2</c:v>
                </c:pt>
                <c:pt idx="465">
                  <c:v>6.0810074522935784E-2</c:v>
                </c:pt>
                <c:pt idx="466">
                  <c:v>6.0587127935843157E-2</c:v>
                </c:pt>
                <c:pt idx="467">
                  <c:v>6.0619048213364606E-2</c:v>
                </c:pt>
                <c:pt idx="468">
                  <c:v>6.0775727572978618E-2</c:v>
                </c:pt>
                <c:pt idx="469">
                  <c:v>6.0825942037455234E-2</c:v>
                </c:pt>
                <c:pt idx="470">
                  <c:v>6.0663144793907484E-2</c:v>
                </c:pt>
                <c:pt idx="471">
                  <c:v>6.0800687054994064E-2</c:v>
                </c:pt>
                <c:pt idx="472">
                  <c:v>6.0594522712084153E-2</c:v>
                </c:pt>
                <c:pt idx="473">
                  <c:v>6.0609067108774832E-2</c:v>
                </c:pt>
                <c:pt idx="474">
                  <c:v>6.0558531807160858E-2</c:v>
                </c:pt>
                <c:pt idx="475">
                  <c:v>6.0479247445786408E-2</c:v>
                </c:pt>
                <c:pt idx="476">
                  <c:v>6.0454129206026642E-2</c:v>
                </c:pt>
                <c:pt idx="477">
                  <c:v>6.0386875782365103E-2</c:v>
                </c:pt>
                <c:pt idx="478">
                  <c:v>6.0193351369432775E-2</c:v>
                </c:pt>
                <c:pt idx="479">
                  <c:v>6.0461299907354174E-2</c:v>
                </c:pt>
                <c:pt idx="480">
                  <c:v>6.0482602502368164E-2</c:v>
                </c:pt>
                <c:pt idx="481">
                  <c:v>6.0495358682930177E-2</c:v>
                </c:pt>
                <c:pt idx="482">
                  <c:v>6.0358798361831792E-2</c:v>
                </c:pt>
                <c:pt idx="483">
                  <c:v>6.0372251203505381E-2</c:v>
                </c:pt>
                <c:pt idx="484">
                  <c:v>6.0579174239986433E-2</c:v>
                </c:pt>
                <c:pt idx="485">
                  <c:v>6.0438812796145241E-2</c:v>
                </c:pt>
                <c:pt idx="486">
                  <c:v>6.024575662805047E-2</c:v>
                </c:pt>
                <c:pt idx="487">
                  <c:v>6.0249434621267126E-2</c:v>
                </c:pt>
                <c:pt idx="488">
                  <c:v>6.0066079818263791E-2</c:v>
                </c:pt>
                <c:pt idx="489">
                  <c:v>6.019500172452414E-2</c:v>
                </c:pt>
                <c:pt idx="490">
                  <c:v>6.0086393568888681E-2</c:v>
                </c:pt>
                <c:pt idx="491">
                  <c:v>5.9915505876494288E-2</c:v>
                </c:pt>
                <c:pt idx="492">
                  <c:v>6.0116917134665084E-2</c:v>
                </c:pt>
                <c:pt idx="493">
                  <c:v>5.9970367636097997E-2</c:v>
                </c:pt>
                <c:pt idx="494">
                  <c:v>6.0006789377357553E-2</c:v>
                </c:pt>
                <c:pt idx="495">
                  <c:v>6.0238383404556138E-2</c:v>
                </c:pt>
                <c:pt idx="496">
                  <c:v>6.0114127670071474E-2</c:v>
                </c:pt>
                <c:pt idx="497">
                  <c:v>6.002712166820745E-2</c:v>
                </c:pt>
                <c:pt idx="498">
                  <c:v>5.9946265559381505E-2</c:v>
                </c:pt>
                <c:pt idx="499">
                  <c:v>5.9928911521146502E-2</c:v>
                </c:pt>
                <c:pt idx="500">
                  <c:v>6.0070061787599827E-2</c:v>
                </c:pt>
                <c:pt idx="501">
                  <c:v>5.9805482164103335E-2</c:v>
                </c:pt>
                <c:pt idx="502">
                  <c:v>5.9689092222377373E-2</c:v>
                </c:pt>
                <c:pt idx="503">
                  <c:v>5.9662203266385917E-2</c:v>
                </c:pt>
                <c:pt idx="504">
                  <c:v>5.9746024387852016E-2</c:v>
                </c:pt>
                <c:pt idx="505">
                  <c:v>5.9812771730600726E-2</c:v>
                </c:pt>
                <c:pt idx="506">
                  <c:v>5.9710469198399833E-2</c:v>
                </c:pt>
                <c:pt idx="507">
                  <c:v>5.9673800995065744E-2</c:v>
                </c:pt>
                <c:pt idx="508">
                  <c:v>5.9841567104363717E-2</c:v>
                </c:pt>
                <c:pt idx="509">
                  <c:v>5.9715879149399145E-2</c:v>
                </c:pt>
                <c:pt idx="510">
                  <c:v>5.9836436896810639E-2</c:v>
                </c:pt>
                <c:pt idx="511">
                  <c:v>5.9823586963600926E-2</c:v>
                </c:pt>
                <c:pt idx="512">
                  <c:v>5.9594851848164397E-2</c:v>
                </c:pt>
                <c:pt idx="513">
                  <c:v>5.9471546217013581E-2</c:v>
                </c:pt>
                <c:pt idx="514">
                  <c:v>5.9494117967432959E-2</c:v>
                </c:pt>
                <c:pt idx="515">
                  <c:v>5.9486062811762934E-2</c:v>
                </c:pt>
                <c:pt idx="516">
                  <c:v>5.9543799908080647E-2</c:v>
                </c:pt>
                <c:pt idx="517">
                  <c:v>5.9240025475448529E-2</c:v>
                </c:pt>
                <c:pt idx="518">
                  <c:v>5.9247275142089155E-2</c:v>
                </c:pt>
                <c:pt idx="519">
                  <c:v>5.940655275887096E-2</c:v>
                </c:pt>
                <c:pt idx="520">
                  <c:v>5.9516470981115802E-2</c:v>
                </c:pt>
                <c:pt idx="521">
                  <c:v>5.9457155416166682E-2</c:v>
                </c:pt>
                <c:pt idx="522">
                  <c:v>5.9361697466742511E-2</c:v>
                </c:pt>
                <c:pt idx="523">
                  <c:v>5.9302758817754472E-2</c:v>
                </c:pt>
                <c:pt idx="524">
                  <c:v>5.9470928335866528E-2</c:v>
                </c:pt>
                <c:pt idx="525">
                  <c:v>5.9328415125199853E-2</c:v>
                </c:pt>
                <c:pt idx="526">
                  <c:v>5.9349700546689137E-2</c:v>
                </c:pt>
                <c:pt idx="527">
                  <c:v>5.9213718002371518E-2</c:v>
                </c:pt>
                <c:pt idx="528">
                  <c:v>5.8996133661846514E-2</c:v>
                </c:pt>
                <c:pt idx="529">
                  <c:v>5.9004289362298831E-2</c:v>
                </c:pt>
                <c:pt idx="530">
                  <c:v>5.9206041005573383E-2</c:v>
                </c:pt>
                <c:pt idx="531">
                  <c:v>5.9116234070552366E-2</c:v>
                </c:pt>
                <c:pt idx="532">
                  <c:v>5.9098370346764455E-2</c:v>
                </c:pt>
                <c:pt idx="533">
                  <c:v>5.8905420866442432E-2</c:v>
                </c:pt>
                <c:pt idx="534">
                  <c:v>5.9092004475978052E-2</c:v>
                </c:pt>
                <c:pt idx="535">
                  <c:v>5.9260885982010764E-2</c:v>
                </c:pt>
                <c:pt idx="536">
                  <c:v>5.9198741472454443E-2</c:v>
                </c:pt>
                <c:pt idx="537">
                  <c:v>5.8985071276240919E-2</c:v>
                </c:pt>
                <c:pt idx="538">
                  <c:v>5.8934470327831112E-2</c:v>
                </c:pt>
                <c:pt idx="539">
                  <c:v>5.887974293477833E-2</c:v>
                </c:pt>
                <c:pt idx="540">
                  <c:v>5.8992110272885978E-2</c:v>
                </c:pt>
                <c:pt idx="541">
                  <c:v>5.8835073436260155E-2</c:v>
                </c:pt>
                <c:pt idx="542">
                  <c:v>5.8769220429650416E-2</c:v>
                </c:pt>
                <c:pt idx="543">
                  <c:v>5.8655623169538373E-2</c:v>
                </c:pt>
                <c:pt idx="544">
                  <c:v>5.8563822435726123E-2</c:v>
                </c:pt>
                <c:pt idx="545">
                  <c:v>5.8810887733300107E-2</c:v>
                </c:pt>
                <c:pt idx="546">
                  <c:v>5.8953698303384254E-2</c:v>
                </c:pt>
                <c:pt idx="547">
                  <c:v>5.8745242459671235E-2</c:v>
                </c:pt>
                <c:pt idx="548">
                  <c:v>5.8705399422540085E-2</c:v>
                </c:pt>
                <c:pt idx="549">
                  <c:v>5.8675866587639285E-2</c:v>
                </c:pt>
                <c:pt idx="550">
                  <c:v>5.8896275393802204E-2</c:v>
                </c:pt>
                <c:pt idx="551">
                  <c:v>5.8873359742241983E-2</c:v>
                </c:pt>
                <c:pt idx="552">
                  <c:v>5.8632338535394471E-2</c:v>
                </c:pt>
                <c:pt idx="553">
                  <c:v>5.8478530454932343E-2</c:v>
                </c:pt>
                <c:pt idx="554">
                  <c:v>5.8454917757689295E-2</c:v>
                </c:pt>
                <c:pt idx="555">
                  <c:v>5.8449644376383503E-2</c:v>
                </c:pt>
                <c:pt idx="556">
                  <c:v>5.8592665006117733E-2</c:v>
                </c:pt>
                <c:pt idx="557">
                  <c:v>5.8419156334153385E-2</c:v>
                </c:pt>
                <c:pt idx="558">
                  <c:v>5.8324155364096936E-2</c:v>
                </c:pt>
                <c:pt idx="559">
                  <c:v>5.8277134616096446E-2</c:v>
                </c:pt>
                <c:pt idx="560">
                  <c:v>5.8445224401611658E-2</c:v>
                </c:pt>
                <c:pt idx="561">
                  <c:v>5.8660058299325919E-2</c:v>
                </c:pt>
                <c:pt idx="562">
                  <c:v>5.856547692368267E-2</c:v>
                </c:pt>
                <c:pt idx="563">
                  <c:v>5.8267312352543572E-2</c:v>
                </c:pt>
                <c:pt idx="564">
                  <c:v>5.829005742946828E-2</c:v>
                </c:pt>
                <c:pt idx="565">
                  <c:v>5.8406079430956374E-2</c:v>
                </c:pt>
                <c:pt idx="566">
                  <c:v>5.8431676774060332E-2</c:v>
                </c:pt>
                <c:pt idx="567">
                  <c:v>5.8289705404727173E-2</c:v>
                </c:pt>
                <c:pt idx="568">
                  <c:v>5.8058462941619565E-2</c:v>
                </c:pt>
                <c:pt idx="569">
                  <c:v>5.7969873702564262E-2</c:v>
                </c:pt>
                <c:pt idx="570">
                  <c:v>5.8080428013800499E-2</c:v>
                </c:pt>
                <c:pt idx="571">
                  <c:v>5.8245512969449187E-2</c:v>
                </c:pt>
                <c:pt idx="572">
                  <c:v>5.8286664483291006E-2</c:v>
                </c:pt>
                <c:pt idx="573">
                  <c:v>5.8032500911642533E-2</c:v>
                </c:pt>
                <c:pt idx="574">
                  <c:v>5.7891204263041521E-2</c:v>
                </c:pt>
                <c:pt idx="575">
                  <c:v>5.8173844298846443E-2</c:v>
                </c:pt>
                <c:pt idx="576">
                  <c:v>5.8342225117274618E-2</c:v>
                </c:pt>
                <c:pt idx="577">
                  <c:v>5.8238475739686074E-2</c:v>
                </c:pt>
                <c:pt idx="578">
                  <c:v>5.7978867810737793E-2</c:v>
                </c:pt>
                <c:pt idx="579">
                  <c:v>5.7742805546797622E-2</c:v>
                </c:pt>
                <c:pt idx="580">
                  <c:v>5.7899007589168716E-2</c:v>
                </c:pt>
                <c:pt idx="581">
                  <c:v>5.8001621907914906E-2</c:v>
                </c:pt>
                <c:pt idx="582">
                  <c:v>5.7959340496156336E-2</c:v>
                </c:pt>
                <c:pt idx="583">
                  <c:v>5.7770199335544906E-2</c:v>
                </c:pt>
                <c:pt idx="584">
                  <c:v>5.7499192062604385E-2</c:v>
                </c:pt>
                <c:pt idx="585">
                  <c:v>5.7671094934583784E-2</c:v>
                </c:pt>
                <c:pt idx="586">
                  <c:v>5.8015248657088542E-2</c:v>
                </c:pt>
                <c:pt idx="587">
                  <c:v>5.800057207124866E-2</c:v>
                </c:pt>
                <c:pt idx="588">
                  <c:v>5.783986515694927E-2</c:v>
                </c:pt>
                <c:pt idx="589">
                  <c:v>5.7538643563630434E-2</c:v>
                </c:pt>
                <c:pt idx="590">
                  <c:v>5.7673883978193154E-2</c:v>
                </c:pt>
                <c:pt idx="591">
                  <c:v>5.7977227485989678E-2</c:v>
                </c:pt>
                <c:pt idx="592">
                  <c:v>5.7903607898980337E-2</c:v>
                </c:pt>
                <c:pt idx="593">
                  <c:v>5.7653307860607732E-2</c:v>
                </c:pt>
                <c:pt idx="594">
                  <c:v>5.7341931992078939E-2</c:v>
                </c:pt>
                <c:pt idx="595">
                  <c:v>5.7291982994707259E-2</c:v>
                </c:pt>
                <c:pt idx="596">
                  <c:v>5.761632721112097E-2</c:v>
                </c:pt>
                <c:pt idx="597">
                  <c:v>5.7733372626033806E-2</c:v>
                </c:pt>
                <c:pt idx="598">
                  <c:v>5.7517095220614128E-2</c:v>
                </c:pt>
                <c:pt idx="599">
                  <c:v>5.7205585130910737E-2</c:v>
                </c:pt>
                <c:pt idx="600">
                  <c:v>5.7227416480545003E-2</c:v>
                </c:pt>
                <c:pt idx="601">
                  <c:v>5.7642586524133621E-2</c:v>
                </c:pt>
                <c:pt idx="602">
                  <c:v>5.782109763936541E-2</c:v>
                </c:pt>
                <c:pt idx="603">
                  <c:v>5.7564077686249257E-2</c:v>
                </c:pt>
                <c:pt idx="604">
                  <c:v>5.7226010595563231E-2</c:v>
                </c:pt>
                <c:pt idx="605">
                  <c:v>5.7146765464354779E-2</c:v>
                </c:pt>
                <c:pt idx="606">
                  <c:v>5.734849012594867E-2</c:v>
                </c:pt>
                <c:pt idx="607">
                  <c:v>5.7614675104816021E-2</c:v>
                </c:pt>
                <c:pt idx="608">
                  <c:v>5.7401466919919604E-2</c:v>
                </c:pt>
                <c:pt idx="609">
                  <c:v>5.69451658673122E-2</c:v>
                </c:pt>
                <c:pt idx="610">
                  <c:v>5.6824052103260622E-2</c:v>
                </c:pt>
                <c:pt idx="611">
                  <c:v>5.7135184588344955E-2</c:v>
                </c:pt>
                <c:pt idx="612">
                  <c:v>5.7496842466386956E-2</c:v>
                </c:pt>
                <c:pt idx="613">
                  <c:v>5.7371439235314098E-2</c:v>
                </c:pt>
                <c:pt idx="614">
                  <c:v>5.6976001158588627E-2</c:v>
                </c:pt>
                <c:pt idx="615">
                  <c:v>5.6900879308886598E-2</c:v>
                </c:pt>
                <c:pt idx="616">
                  <c:v>5.7086459023460358E-2</c:v>
                </c:pt>
                <c:pt idx="617">
                  <c:v>5.744661458969022E-2</c:v>
                </c:pt>
                <c:pt idx="618">
                  <c:v>5.7448363437777913E-2</c:v>
                </c:pt>
                <c:pt idx="619">
                  <c:v>5.6876331473792716E-2</c:v>
                </c:pt>
                <c:pt idx="620">
                  <c:v>5.6607609800877499E-2</c:v>
                </c:pt>
                <c:pt idx="621">
                  <c:v>5.6797196254839366E-2</c:v>
                </c:pt>
                <c:pt idx="622">
                  <c:v>5.7154206920758475E-2</c:v>
                </c:pt>
                <c:pt idx="623">
                  <c:v>5.7158927699742859E-2</c:v>
                </c:pt>
                <c:pt idx="624">
                  <c:v>5.6726668155464649E-2</c:v>
                </c:pt>
                <c:pt idx="625">
                  <c:v>5.6461384566426062E-2</c:v>
                </c:pt>
                <c:pt idx="626">
                  <c:v>5.6668352033562686E-2</c:v>
                </c:pt>
                <c:pt idx="627">
                  <c:v>5.7027078003221258E-2</c:v>
                </c:pt>
                <c:pt idx="628">
                  <c:v>5.7275803172620272E-2</c:v>
                </c:pt>
                <c:pt idx="629">
                  <c:v>5.6882136621399772E-2</c:v>
                </c:pt>
                <c:pt idx="630">
                  <c:v>5.6478988950951554E-2</c:v>
                </c:pt>
                <c:pt idx="631">
                  <c:v>5.6583692845491168E-2</c:v>
                </c:pt>
                <c:pt idx="632">
                  <c:v>5.695833764906217E-2</c:v>
                </c:pt>
                <c:pt idx="633">
                  <c:v>5.7060285153024581E-2</c:v>
                </c:pt>
                <c:pt idx="634">
                  <c:v>5.6746475321293739E-2</c:v>
                </c:pt>
                <c:pt idx="635">
                  <c:v>5.627735818163207E-2</c:v>
                </c:pt>
                <c:pt idx="636">
                  <c:v>5.6249254291526558E-2</c:v>
                </c:pt>
                <c:pt idx="637">
                  <c:v>5.6562124892591464E-2</c:v>
                </c:pt>
                <c:pt idx="638">
                  <c:v>5.6866644863294895E-2</c:v>
                </c:pt>
                <c:pt idx="639">
                  <c:v>5.6699312828142036E-2</c:v>
                </c:pt>
                <c:pt idx="640">
                  <c:v>5.6280246624361693E-2</c:v>
                </c:pt>
                <c:pt idx="641">
                  <c:v>5.6183027574481334E-2</c:v>
                </c:pt>
                <c:pt idx="642">
                  <c:v>5.6567796842442432E-2</c:v>
                </c:pt>
                <c:pt idx="643">
                  <c:v>5.6821299559778431E-2</c:v>
                </c:pt>
                <c:pt idx="644">
                  <c:v>5.6753847895013226E-2</c:v>
                </c:pt>
                <c:pt idx="645">
                  <c:v>5.6392613941744378E-2</c:v>
                </c:pt>
                <c:pt idx="646">
                  <c:v>5.609641833604604E-2</c:v>
                </c:pt>
                <c:pt idx="647">
                  <c:v>5.6228851977861337E-2</c:v>
                </c:pt>
                <c:pt idx="648">
                  <c:v>5.6558787042532699E-2</c:v>
                </c:pt>
                <c:pt idx="649">
                  <c:v>5.6531057963130564E-2</c:v>
                </c:pt>
                <c:pt idx="650">
                  <c:v>5.6225423706451193E-2</c:v>
                </c:pt>
                <c:pt idx="651">
                  <c:v>5.5901684415069458E-2</c:v>
                </c:pt>
                <c:pt idx="652">
                  <c:v>5.6016426118956415E-2</c:v>
                </c:pt>
                <c:pt idx="653">
                  <c:v>5.6319302820940546E-2</c:v>
                </c:pt>
                <c:pt idx="654">
                  <c:v>5.6495653105019743E-2</c:v>
                </c:pt>
                <c:pt idx="655">
                  <c:v>5.6356108534835074E-2</c:v>
                </c:pt>
                <c:pt idx="656">
                  <c:v>5.6069217918547812E-2</c:v>
                </c:pt>
                <c:pt idx="657">
                  <c:v>5.5930120677087983E-2</c:v>
                </c:pt>
                <c:pt idx="658">
                  <c:v>5.6241499504480159E-2</c:v>
                </c:pt>
                <c:pt idx="659">
                  <c:v>5.6397511176733972E-2</c:v>
                </c:pt>
                <c:pt idx="660">
                  <c:v>5.6260242649820137E-2</c:v>
                </c:pt>
                <c:pt idx="661">
                  <c:v>5.5951692998781742E-2</c:v>
                </c:pt>
                <c:pt idx="662">
                  <c:v>5.5754694532862775E-2</c:v>
                </c:pt>
                <c:pt idx="663">
                  <c:v>5.5813718745729914E-2</c:v>
                </c:pt>
                <c:pt idx="664">
                  <c:v>5.6093562084367499E-2</c:v>
                </c:pt>
                <c:pt idx="665">
                  <c:v>5.6040855072406748E-2</c:v>
                </c:pt>
                <c:pt idx="666">
                  <c:v>5.5919617255304865E-2</c:v>
                </c:pt>
                <c:pt idx="667">
                  <c:v>5.5684692563796573E-2</c:v>
                </c:pt>
                <c:pt idx="668">
                  <c:v>5.5772118548543685E-2</c:v>
                </c:pt>
                <c:pt idx="669">
                  <c:v>5.6010541539242925E-2</c:v>
                </c:pt>
                <c:pt idx="670">
                  <c:v>5.6095204326074399E-2</c:v>
                </c:pt>
                <c:pt idx="671">
                  <c:v>5.5980003155460242E-2</c:v>
                </c:pt>
                <c:pt idx="672">
                  <c:v>5.5808174895796758E-2</c:v>
                </c:pt>
                <c:pt idx="673">
                  <c:v>5.5634952003128131E-2</c:v>
                </c:pt>
                <c:pt idx="674">
                  <c:v>5.5827723063854195E-2</c:v>
                </c:pt>
                <c:pt idx="675">
                  <c:v>5.5810990474555081E-2</c:v>
                </c:pt>
                <c:pt idx="676">
                  <c:v>5.5751215008660343E-2</c:v>
                </c:pt>
                <c:pt idx="677">
                  <c:v>5.5618144240156209E-2</c:v>
                </c:pt>
                <c:pt idx="678">
                  <c:v>5.5499262451145094E-2</c:v>
                </c:pt>
                <c:pt idx="679">
                  <c:v>5.5523207520493514E-2</c:v>
                </c:pt>
                <c:pt idx="680">
                  <c:v>5.5651818261859921E-2</c:v>
                </c:pt>
                <c:pt idx="681">
                  <c:v>5.5610567861383381E-2</c:v>
                </c:pt>
                <c:pt idx="682">
                  <c:v>5.5654195489069039E-2</c:v>
                </c:pt>
                <c:pt idx="683">
                  <c:v>5.5610207382829666E-2</c:v>
                </c:pt>
                <c:pt idx="684">
                  <c:v>5.558547671659677E-2</c:v>
                </c:pt>
                <c:pt idx="685">
                  <c:v>5.553466716458811E-2</c:v>
                </c:pt>
                <c:pt idx="686">
                  <c:v>5.555611789297827E-2</c:v>
                </c:pt>
                <c:pt idx="687">
                  <c:v>5.5570533719379096E-2</c:v>
                </c:pt>
                <c:pt idx="688">
                  <c:v>5.5544986553262059E-2</c:v>
                </c:pt>
                <c:pt idx="689">
                  <c:v>5.5412022499873002E-2</c:v>
                </c:pt>
                <c:pt idx="690">
                  <c:v>5.5291069733442812E-2</c:v>
                </c:pt>
                <c:pt idx="691">
                  <c:v>5.521945753395506E-2</c:v>
                </c:pt>
                <c:pt idx="692">
                  <c:v>5.5283536619922927E-2</c:v>
                </c:pt>
                <c:pt idx="693">
                  <c:v>5.5421487033316341E-2</c:v>
                </c:pt>
                <c:pt idx="694">
                  <c:v>5.5417733496037562E-2</c:v>
                </c:pt>
                <c:pt idx="695">
                  <c:v>5.521377670902617E-2</c:v>
                </c:pt>
                <c:pt idx="696">
                  <c:v>5.5168966110871631E-2</c:v>
                </c:pt>
                <c:pt idx="697">
                  <c:v>5.5247207821853585E-2</c:v>
                </c:pt>
                <c:pt idx="698">
                  <c:v>5.5427699294341749E-2</c:v>
                </c:pt>
                <c:pt idx="699">
                  <c:v>5.5497476879420249E-2</c:v>
                </c:pt>
                <c:pt idx="700">
                  <c:v>5.5234279119677841E-2</c:v>
                </c:pt>
                <c:pt idx="701">
                  <c:v>5.505655109063446E-2</c:v>
                </c:pt>
                <c:pt idx="702">
                  <c:v>5.5030160116152416E-2</c:v>
                </c:pt>
                <c:pt idx="703">
                  <c:v>5.5151999440400203E-2</c:v>
                </c:pt>
                <c:pt idx="704">
                  <c:v>5.5235886326588803E-2</c:v>
                </c:pt>
                <c:pt idx="705">
                  <c:v>5.5085502711930981E-2</c:v>
                </c:pt>
                <c:pt idx="706">
                  <c:v>5.4856458222913594E-2</c:v>
                </c:pt>
                <c:pt idx="707">
                  <c:v>5.4845158229445398E-2</c:v>
                </c:pt>
                <c:pt idx="708">
                  <c:v>5.4935390113640618E-2</c:v>
                </c:pt>
                <c:pt idx="709">
                  <c:v>5.5122610273761127E-2</c:v>
                </c:pt>
                <c:pt idx="710">
                  <c:v>5.5098559082013908E-2</c:v>
                </c:pt>
                <c:pt idx="711">
                  <c:v>5.5025745701543803E-2</c:v>
                </c:pt>
                <c:pt idx="712">
                  <c:v>5.4880001662428464E-2</c:v>
                </c:pt>
                <c:pt idx="713">
                  <c:v>5.4887171318525489E-2</c:v>
                </c:pt>
                <c:pt idx="714">
                  <c:v>5.4966286200625387E-2</c:v>
                </c:pt>
                <c:pt idx="715">
                  <c:v>5.5035186760147438E-2</c:v>
                </c:pt>
                <c:pt idx="716">
                  <c:v>5.4920445484115524E-2</c:v>
                </c:pt>
                <c:pt idx="717">
                  <c:v>5.4777437232051744E-2</c:v>
                </c:pt>
                <c:pt idx="718">
                  <c:v>5.464608175189227E-2</c:v>
                </c:pt>
                <c:pt idx="719">
                  <c:v>5.4670103504722754E-2</c:v>
                </c:pt>
                <c:pt idx="720">
                  <c:v>5.4710975476998221E-2</c:v>
                </c:pt>
                <c:pt idx="721">
                  <c:v>5.4789581402089262E-2</c:v>
                </c:pt>
                <c:pt idx="722">
                  <c:v>5.4700486793655648E-2</c:v>
                </c:pt>
                <c:pt idx="723">
                  <c:v>5.4663106608546688E-2</c:v>
                </c:pt>
                <c:pt idx="724">
                  <c:v>5.460585516723554E-2</c:v>
                </c:pt>
                <c:pt idx="725">
                  <c:v>5.4693642263582934E-2</c:v>
                </c:pt>
                <c:pt idx="726">
                  <c:v>5.4741411490778068E-2</c:v>
                </c:pt>
                <c:pt idx="727">
                  <c:v>5.4752746638315725E-2</c:v>
                </c:pt>
                <c:pt idx="728">
                  <c:v>5.4642559841567476E-2</c:v>
                </c:pt>
                <c:pt idx="729">
                  <c:v>5.4596199946785162E-2</c:v>
                </c:pt>
                <c:pt idx="730">
                  <c:v>5.453066505042601E-2</c:v>
                </c:pt>
                <c:pt idx="731">
                  <c:v>5.4459587153330685E-2</c:v>
                </c:pt>
                <c:pt idx="732">
                  <c:v>5.4472589443190632E-2</c:v>
                </c:pt>
                <c:pt idx="733">
                  <c:v>5.4443271217322578E-2</c:v>
                </c:pt>
                <c:pt idx="734">
                  <c:v>5.4411458068859581E-2</c:v>
                </c:pt>
                <c:pt idx="735">
                  <c:v>5.4448000656793893E-2</c:v>
                </c:pt>
                <c:pt idx="736">
                  <c:v>5.4310237713722308E-2</c:v>
                </c:pt>
                <c:pt idx="737">
                  <c:v>5.4285522927242813E-2</c:v>
                </c:pt>
                <c:pt idx="738">
                  <c:v>5.440330071135837E-2</c:v>
                </c:pt>
                <c:pt idx="739">
                  <c:v>5.4458078856886132E-2</c:v>
                </c:pt>
                <c:pt idx="740">
                  <c:v>5.4552271829054561E-2</c:v>
                </c:pt>
                <c:pt idx="741">
                  <c:v>5.4366744008699446E-2</c:v>
                </c:pt>
                <c:pt idx="742">
                  <c:v>5.4190694587699109E-2</c:v>
                </c:pt>
                <c:pt idx="743">
                  <c:v>5.4264006170687204E-2</c:v>
                </c:pt>
                <c:pt idx="744">
                  <c:v>5.4342882411338382E-2</c:v>
                </c:pt>
                <c:pt idx="745">
                  <c:v>5.4367236521107039E-2</c:v>
                </c:pt>
                <c:pt idx="746">
                  <c:v>5.4231683285025638E-2</c:v>
                </c:pt>
                <c:pt idx="747">
                  <c:v>5.4005321784322977E-2</c:v>
                </c:pt>
                <c:pt idx="748">
                  <c:v>5.3995910807397775E-2</c:v>
                </c:pt>
                <c:pt idx="749">
                  <c:v>5.4115514475712216E-2</c:v>
                </c:pt>
                <c:pt idx="750">
                  <c:v>5.422941053320246E-2</c:v>
                </c:pt>
                <c:pt idx="751">
                  <c:v>5.4137516819105558E-2</c:v>
                </c:pt>
                <c:pt idx="752">
                  <c:v>5.4097575668295303E-2</c:v>
                </c:pt>
                <c:pt idx="753">
                  <c:v>5.3998718629585107E-2</c:v>
                </c:pt>
                <c:pt idx="754">
                  <c:v>5.4132465832238415E-2</c:v>
                </c:pt>
                <c:pt idx="755">
                  <c:v>5.4102749173439761E-2</c:v>
                </c:pt>
                <c:pt idx="756">
                  <c:v>5.4060099053750803E-2</c:v>
                </c:pt>
                <c:pt idx="757">
                  <c:v>5.406180009189647E-2</c:v>
                </c:pt>
                <c:pt idx="758">
                  <c:v>5.4007429015700735E-2</c:v>
                </c:pt>
                <c:pt idx="759">
                  <c:v>5.3904302871974459E-2</c:v>
                </c:pt>
                <c:pt idx="760">
                  <c:v>5.3860400425663792E-2</c:v>
                </c:pt>
                <c:pt idx="761">
                  <c:v>5.3746270129625753E-2</c:v>
                </c:pt>
                <c:pt idx="762">
                  <c:v>5.383765495444847E-2</c:v>
                </c:pt>
                <c:pt idx="763">
                  <c:v>5.3890056547845296E-2</c:v>
                </c:pt>
                <c:pt idx="764">
                  <c:v>5.3827022704577732E-2</c:v>
                </c:pt>
                <c:pt idx="765">
                  <c:v>5.3783106985943949E-2</c:v>
                </c:pt>
                <c:pt idx="766">
                  <c:v>5.3704783950715755E-2</c:v>
                </c:pt>
                <c:pt idx="767">
                  <c:v>5.3801561010692313E-2</c:v>
                </c:pt>
                <c:pt idx="768">
                  <c:v>5.3901066210950768E-2</c:v>
                </c:pt>
                <c:pt idx="769">
                  <c:v>5.386298868742493E-2</c:v>
                </c:pt>
                <c:pt idx="770">
                  <c:v>5.3748291802522011E-2</c:v>
                </c:pt>
                <c:pt idx="771">
                  <c:v>5.3744941789620228E-2</c:v>
                </c:pt>
                <c:pt idx="772">
                  <c:v>5.3676908081640481E-2</c:v>
                </c:pt>
                <c:pt idx="773">
                  <c:v>5.3634292740798305E-2</c:v>
                </c:pt>
                <c:pt idx="774">
                  <c:v>5.3585336586356447E-2</c:v>
                </c:pt>
                <c:pt idx="775">
                  <c:v>5.3551644473617918E-2</c:v>
                </c:pt>
                <c:pt idx="776">
                  <c:v>5.3604432890497905E-2</c:v>
                </c:pt>
                <c:pt idx="777">
                  <c:v>5.3546941305791074E-2</c:v>
                </c:pt>
                <c:pt idx="778">
                  <c:v>5.3405835113286101E-2</c:v>
                </c:pt>
                <c:pt idx="779">
                  <c:v>5.3383345762847548E-2</c:v>
                </c:pt>
                <c:pt idx="780">
                  <c:v>5.3479179390505976E-2</c:v>
                </c:pt>
                <c:pt idx="781">
                  <c:v>5.3618378253603528E-2</c:v>
                </c:pt>
                <c:pt idx="782">
                  <c:v>5.3638212503830413E-2</c:v>
                </c:pt>
                <c:pt idx="783">
                  <c:v>5.3460087480466337E-2</c:v>
                </c:pt>
                <c:pt idx="784">
                  <c:v>5.3319923208256993E-2</c:v>
                </c:pt>
                <c:pt idx="785">
                  <c:v>5.3415373749368868E-2</c:v>
                </c:pt>
                <c:pt idx="786">
                  <c:v>5.3548953447511087E-2</c:v>
                </c:pt>
                <c:pt idx="787">
                  <c:v>5.3489370838733334E-2</c:v>
                </c:pt>
                <c:pt idx="788">
                  <c:v>5.3287153038375695E-2</c:v>
                </c:pt>
                <c:pt idx="789">
                  <c:v>5.3214297931471255E-2</c:v>
                </c:pt>
                <c:pt idx="790">
                  <c:v>5.3223931370396653E-2</c:v>
                </c:pt>
                <c:pt idx="791">
                  <c:v>5.33595976798334E-2</c:v>
                </c:pt>
                <c:pt idx="792">
                  <c:v>5.3201537910921075E-2</c:v>
                </c:pt>
                <c:pt idx="793">
                  <c:v>5.3154118405425541E-2</c:v>
                </c:pt>
                <c:pt idx="794">
                  <c:v>5.3202288536221408E-2</c:v>
                </c:pt>
                <c:pt idx="795">
                  <c:v>5.329499089854204E-2</c:v>
                </c:pt>
                <c:pt idx="796">
                  <c:v>5.3316096445691602E-2</c:v>
                </c:pt>
                <c:pt idx="797">
                  <c:v>5.3130958370151228E-2</c:v>
                </c:pt>
                <c:pt idx="798">
                  <c:v>5.30494272508098E-2</c:v>
                </c:pt>
                <c:pt idx="799">
                  <c:v>5.3197809721679271E-2</c:v>
                </c:pt>
                <c:pt idx="800">
                  <c:v>5.3288487747310716E-2</c:v>
                </c:pt>
                <c:pt idx="801">
                  <c:v>5.3184916279194867E-2</c:v>
                </c:pt>
                <c:pt idx="802">
                  <c:v>5.2939734256047394E-2</c:v>
                </c:pt>
                <c:pt idx="803">
                  <c:v>5.2850004160258132E-2</c:v>
                </c:pt>
                <c:pt idx="804">
                  <c:v>5.3004118439751308E-2</c:v>
                </c:pt>
                <c:pt idx="805">
                  <c:v>5.305611952835014E-2</c:v>
                </c:pt>
                <c:pt idx="806">
                  <c:v>5.2982277432510438E-2</c:v>
                </c:pt>
                <c:pt idx="807">
                  <c:v>5.2810576047668423E-2</c:v>
                </c:pt>
                <c:pt idx="808">
                  <c:v>5.2940886409835325E-2</c:v>
                </c:pt>
                <c:pt idx="809">
                  <c:v>5.2950532796421319E-2</c:v>
                </c:pt>
                <c:pt idx="810">
                  <c:v>5.296080648193742E-2</c:v>
                </c:pt>
                <c:pt idx="811">
                  <c:v>5.2881331757502065E-2</c:v>
                </c:pt>
                <c:pt idx="812">
                  <c:v>5.2855313489899976E-2</c:v>
                </c:pt>
                <c:pt idx="813">
                  <c:v>5.3019513943236479E-2</c:v>
                </c:pt>
                <c:pt idx="814">
                  <c:v>5.2974733992401518E-2</c:v>
                </c:pt>
                <c:pt idx="815">
                  <c:v>5.2740061837739639E-2</c:v>
                </c:pt>
                <c:pt idx="816">
                  <c:v>5.266649908635454E-2</c:v>
                </c:pt>
                <c:pt idx="817">
                  <c:v>5.2685844406752502E-2</c:v>
                </c:pt>
                <c:pt idx="818">
                  <c:v>5.2859847042941298E-2</c:v>
                </c:pt>
                <c:pt idx="819">
                  <c:v>5.2747042117569365E-2</c:v>
                </c:pt>
                <c:pt idx="820">
                  <c:v>5.2542034687603448E-2</c:v>
                </c:pt>
                <c:pt idx="821">
                  <c:v>5.2518817395715303E-2</c:v>
                </c:pt>
                <c:pt idx="822">
                  <c:v>5.2680417967013879E-2</c:v>
                </c:pt>
                <c:pt idx="823">
                  <c:v>5.2751661201742121E-2</c:v>
                </c:pt>
                <c:pt idx="824">
                  <c:v>5.258316321249492E-2</c:v>
                </c:pt>
                <c:pt idx="825">
                  <c:v>5.2548245597399124E-2</c:v>
                </c:pt>
                <c:pt idx="826">
                  <c:v>5.2621332260639211E-2</c:v>
                </c:pt>
                <c:pt idx="827">
                  <c:v>5.2801637080153563E-2</c:v>
                </c:pt>
                <c:pt idx="828">
                  <c:v>5.2636408228678787E-2</c:v>
                </c:pt>
                <c:pt idx="829">
                  <c:v>5.2383518554620333E-2</c:v>
                </c:pt>
                <c:pt idx="830">
                  <c:v>5.2394856551506823E-2</c:v>
                </c:pt>
                <c:pt idx="831">
                  <c:v>5.2556851604306565E-2</c:v>
                </c:pt>
                <c:pt idx="832">
                  <c:v>5.2630591836902656E-2</c:v>
                </c:pt>
                <c:pt idx="833">
                  <c:v>5.241197139743415E-2</c:v>
                </c:pt>
                <c:pt idx="834">
                  <c:v>5.2143617327941663E-2</c:v>
                </c:pt>
                <c:pt idx="835">
                  <c:v>5.2270986505524419E-2</c:v>
                </c:pt>
                <c:pt idx="836">
                  <c:v>5.2456834669240088E-2</c:v>
                </c:pt>
                <c:pt idx="837">
                  <c:v>5.2520817100357019E-2</c:v>
                </c:pt>
                <c:pt idx="838">
                  <c:v>5.2255458844506587E-2</c:v>
                </c:pt>
                <c:pt idx="839">
                  <c:v>5.2234926617961967E-2</c:v>
                </c:pt>
                <c:pt idx="840">
                  <c:v>5.2404179595479883E-2</c:v>
                </c:pt>
                <c:pt idx="841">
                  <c:v>5.2449590507407065E-2</c:v>
                </c:pt>
                <c:pt idx="842">
                  <c:v>5.2375537244934475E-2</c:v>
                </c:pt>
                <c:pt idx="843">
                  <c:v>5.2103332799563237E-2</c:v>
                </c:pt>
                <c:pt idx="844">
                  <c:v>5.2233064126913739E-2</c:v>
                </c:pt>
                <c:pt idx="845">
                  <c:v>5.2374586058060932E-2</c:v>
                </c:pt>
                <c:pt idx="846">
                  <c:v>5.2241096281970274E-2</c:v>
                </c:pt>
                <c:pt idx="847">
                  <c:v>5.2074688670861256E-2</c:v>
                </c:pt>
                <c:pt idx="848">
                  <c:v>5.1919713634223298E-2</c:v>
                </c:pt>
                <c:pt idx="849">
                  <c:v>5.2101174293637163E-2</c:v>
                </c:pt>
                <c:pt idx="850">
                  <c:v>5.2215118281539359E-2</c:v>
                </c:pt>
                <c:pt idx="851">
                  <c:v>5.2062993999291013E-2</c:v>
                </c:pt>
                <c:pt idx="852">
                  <c:v>5.1977875875900005E-2</c:v>
                </c:pt>
                <c:pt idx="853">
                  <c:v>5.1982527274383232E-2</c:v>
                </c:pt>
                <c:pt idx="854">
                  <c:v>5.2181622918585011E-2</c:v>
                </c:pt>
                <c:pt idx="855">
                  <c:v>5.2106583140175022E-2</c:v>
                </c:pt>
                <c:pt idx="856">
                  <c:v>5.194653131478949E-2</c:v>
                </c:pt>
                <c:pt idx="857">
                  <c:v>5.1957802822140305E-2</c:v>
                </c:pt>
                <c:pt idx="858">
                  <c:v>5.204393203896561E-2</c:v>
                </c:pt>
                <c:pt idx="859">
                  <c:v>5.2165951131545374E-2</c:v>
                </c:pt>
                <c:pt idx="860">
                  <c:v>5.1819017369545813E-2</c:v>
                </c:pt>
                <c:pt idx="861">
                  <c:v>5.1695425473875727E-2</c:v>
                </c:pt>
                <c:pt idx="862">
                  <c:v>5.1829994170218982E-2</c:v>
                </c:pt>
                <c:pt idx="863">
                  <c:v>5.1913960712582322E-2</c:v>
                </c:pt>
                <c:pt idx="864">
                  <c:v>5.1932633054764296E-2</c:v>
                </c:pt>
                <c:pt idx="865">
                  <c:v>5.1617329582802608E-2</c:v>
                </c:pt>
                <c:pt idx="866">
                  <c:v>5.1673076974035087E-2</c:v>
                </c:pt>
                <c:pt idx="867">
                  <c:v>5.1867852985171083E-2</c:v>
                </c:pt>
                <c:pt idx="868">
                  <c:v>5.1868825422960049E-2</c:v>
                </c:pt>
                <c:pt idx="869">
                  <c:v>5.1767893961437522E-2</c:v>
                </c:pt>
                <c:pt idx="870">
                  <c:v>5.1578541238542885E-2</c:v>
                </c:pt>
                <c:pt idx="871">
                  <c:v>5.180882168075579E-2</c:v>
                </c:pt>
                <c:pt idx="872">
                  <c:v>5.1863796333035075E-2</c:v>
                </c:pt>
                <c:pt idx="873">
                  <c:v>5.1763899809639163E-2</c:v>
                </c:pt>
                <c:pt idx="874">
                  <c:v>5.154485926594092E-2</c:v>
                </c:pt>
                <c:pt idx="875">
                  <c:v>5.1412373533926449E-2</c:v>
                </c:pt>
                <c:pt idx="876">
                  <c:v>5.1748409159748397E-2</c:v>
                </c:pt>
                <c:pt idx="877">
                  <c:v>5.1591568843453103E-2</c:v>
                </c:pt>
                <c:pt idx="878">
                  <c:v>5.1572584354088527E-2</c:v>
                </c:pt>
                <c:pt idx="879">
                  <c:v>5.1358425369652252E-2</c:v>
                </c:pt>
                <c:pt idx="880">
                  <c:v>5.1438905640160813E-2</c:v>
                </c:pt>
                <c:pt idx="881">
                  <c:v>5.1642769710010542E-2</c:v>
                </c:pt>
                <c:pt idx="882">
                  <c:v>5.1413951148231656E-2</c:v>
                </c:pt>
                <c:pt idx="883">
                  <c:v>5.1472722819152328E-2</c:v>
                </c:pt>
                <c:pt idx="884">
                  <c:v>5.1414187893024613E-2</c:v>
                </c:pt>
                <c:pt idx="885">
                  <c:v>5.1616793070443562E-2</c:v>
                </c:pt>
                <c:pt idx="886">
                  <c:v>5.1539556094914174E-2</c:v>
                </c:pt>
                <c:pt idx="887">
                  <c:v>5.1272933070983448E-2</c:v>
                </c:pt>
                <c:pt idx="888">
                  <c:v>5.1439194543985649E-2</c:v>
                </c:pt>
                <c:pt idx="889">
                  <c:v>5.1318170655039817E-2</c:v>
                </c:pt>
                <c:pt idx="890">
                  <c:v>5.1495306238894339E-2</c:v>
                </c:pt>
                <c:pt idx="891">
                  <c:v>5.1224518093655205E-2</c:v>
                </c:pt>
                <c:pt idx="892">
                  <c:v>5.1134379618944105E-2</c:v>
                </c:pt>
                <c:pt idx="893">
                  <c:v>5.1387912404851729E-2</c:v>
                </c:pt>
                <c:pt idx="894">
                  <c:v>5.1158797846275507E-2</c:v>
                </c:pt>
                <c:pt idx="895">
                  <c:v>5.1300936737569101E-2</c:v>
                </c:pt>
                <c:pt idx="896">
                  <c:v>5.0981649287692533E-2</c:v>
                </c:pt>
                <c:pt idx="897">
                  <c:v>5.122784634338947E-2</c:v>
                </c:pt>
                <c:pt idx="898">
                  <c:v>5.1382742216593801E-2</c:v>
                </c:pt>
                <c:pt idx="899">
                  <c:v>5.1203247687573575E-2</c:v>
                </c:pt>
                <c:pt idx="900">
                  <c:v>5.1200348719814916E-2</c:v>
                </c:pt>
                <c:pt idx="901">
                  <c:v>5.0955954934103931E-2</c:v>
                </c:pt>
                <c:pt idx="902">
                  <c:v>5.1329317724763499E-2</c:v>
                </c:pt>
                <c:pt idx="903">
                  <c:v>5.1156766693771838E-2</c:v>
                </c:pt>
                <c:pt idx="904">
                  <c:v>5.1062727070320023E-2</c:v>
                </c:pt>
                <c:pt idx="905">
                  <c:v>5.099781338779516E-2</c:v>
                </c:pt>
                <c:pt idx="906">
                  <c:v>5.0913118413291006E-2</c:v>
                </c:pt>
                <c:pt idx="907">
                  <c:v>5.1218860791042882E-2</c:v>
                </c:pt>
                <c:pt idx="908">
                  <c:v>5.0804934270407456E-2</c:v>
                </c:pt>
                <c:pt idx="909">
                  <c:v>5.0874365698195256E-2</c:v>
                </c:pt>
                <c:pt idx="910">
                  <c:v>5.0870446234865314E-2</c:v>
                </c:pt>
                <c:pt idx="911">
                  <c:v>5.099847067601479E-2</c:v>
                </c:pt>
                <c:pt idx="912">
                  <c:v>5.1053761558286767E-2</c:v>
                </c:pt>
                <c:pt idx="913">
                  <c:v>5.074589767871647E-2</c:v>
                </c:pt>
                <c:pt idx="914">
                  <c:v>5.0954003033629368E-2</c:v>
                </c:pt>
                <c:pt idx="915">
                  <c:v>5.0886279578595303E-2</c:v>
                </c:pt>
                <c:pt idx="916">
                  <c:v>5.1019688072352985E-2</c:v>
                </c:pt>
                <c:pt idx="917">
                  <c:v>5.077895296075962E-2</c:v>
                </c:pt>
                <c:pt idx="918">
                  <c:v>5.0721802005472397E-2</c:v>
                </c:pt>
                <c:pt idx="919">
                  <c:v>5.0966650475916149E-2</c:v>
                </c:pt>
                <c:pt idx="920">
                  <c:v>5.0734427820108959E-2</c:v>
                </c:pt>
                <c:pt idx="921">
                  <c:v>5.080675842154541E-2</c:v>
                </c:pt>
                <c:pt idx="922">
                  <c:v>5.0460135021168882E-2</c:v>
                </c:pt>
                <c:pt idx="923">
                  <c:v>5.0698530558666112E-2</c:v>
                </c:pt>
                <c:pt idx="924">
                  <c:v>5.0790261754147345E-2</c:v>
                </c:pt>
                <c:pt idx="925">
                  <c:v>5.0642738529285219E-2</c:v>
                </c:pt>
                <c:pt idx="926">
                  <c:v>5.0599796899933575E-2</c:v>
                </c:pt>
                <c:pt idx="927">
                  <c:v>5.0500581014144827E-2</c:v>
                </c:pt>
                <c:pt idx="928">
                  <c:v>5.081974675496289E-2</c:v>
                </c:pt>
                <c:pt idx="929">
                  <c:v>5.0639736729869607E-2</c:v>
                </c:pt>
                <c:pt idx="930">
                  <c:v>5.059303757048407E-2</c:v>
                </c:pt>
                <c:pt idx="931">
                  <c:v>5.0488026864557882E-2</c:v>
                </c:pt>
                <c:pt idx="932">
                  <c:v>5.0615585170192656E-2</c:v>
                </c:pt>
                <c:pt idx="933">
                  <c:v>5.0744445898166624E-2</c:v>
                </c:pt>
                <c:pt idx="934">
                  <c:v>5.0452864758257693E-2</c:v>
                </c:pt>
                <c:pt idx="935">
                  <c:v>5.0425027424286763E-2</c:v>
                </c:pt>
                <c:pt idx="936">
                  <c:v>5.0387458174108786E-2</c:v>
                </c:pt>
                <c:pt idx="937">
                  <c:v>5.0521328789187997E-2</c:v>
                </c:pt>
                <c:pt idx="938">
                  <c:v>5.03682404444461E-2</c:v>
                </c:pt>
                <c:pt idx="939">
                  <c:v>5.03382613365293E-2</c:v>
                </c:pt>
                <c:pt idx="940">
                  <c:v>5.0345259290876021E-2</c:v>
                </c:pt>
                <c:pt idx="941">
                  <c:v>5.0410358171864865E-2</c:v>
                </c:pt>
                <c:pt idx="942">
                  <c:v>5.0415445558745844E-2</c:v>
                </c:pt>
                <c:pt idx="943">
                  <c:v>5.0207877401516818E-2</c:v>
                </c:pt>
                <c:pt idx="944">
                  <c:v>5.0408812981342144E-2</c:v>
                </c:pt>
                <c:pt idx="945">
                  <c:v>5.0358540229424778E-2</c:v>
                </c:pt>
                <c:pt idx="946">
                  <c:v>5.0427739770993671E-2</c:v>
                </c:pt>
                <c:pt idx="947">
                  <c:v>5.0226901141889151E-2</c:v>
                </c:pt>
                <c:pt idx="948">
                  <c:v>5.0242103773110405E-2</c:v>
                </c:pt>
                <c:pt idx="949">
                  <c:v>5.0361809993750895E-2</c:v>
                </c:pt>
                <c:pt idx="950">
                  <c:v>5.0193636899867722E-2</c:v>
                </c:pt>
                <c:pt idx="951">
                  <c:v>5.0177139428198618E-2</c:v>
                </c:pt>
                <c:pt idx="952">
                  <c:v>4.9969570935122103E-2</c:v>
                </c:pt>
                <c:pt idx="953">
                  <c:v>5.0243316295416889E-2</c:v>
                </c:pt>
                <c:pt idx="954">
                  <c:v>5.0144113218871099E-2</c:v>
                </c:pt>
                <c:pt idx="955">
                  <c:v>5.0086529512014914E-2</c:v>
                </c:pt>
                <c:pt idx="956">
                  <c:v>5.0003281845750612E-2</c:v>
                </c:pt>
                <c:pt idx="957">
                  <c:v>5.001099068659403E-2</c:v>
                </c:pt>
                <c:pt idx="958">
                  <c:v>5.0235839552156478E-2</c:v>
                </c:pt>
                <c:pt idx="959">
                  <c:v>4.9984341905088901E-2</c:v>
                </c:pt>
                <c:pt idx="960">
                  <c:v>5.0079476618846173E-2</c:v>
                </c:pt>
                <c:pt idx="961">
                  <c:v>4.9994439096201777E-2</c:v>
                </c:pt>
                <c:pt idx="962">
                  <c:v>5.0187731879818759E-2</c:v>
                </c:pt>
                <c:pt idx="963">
                  <c:v>4.9991077379244041E-2</c:v>
                </c:pt>
                <c:pt idx="964">
                  <c:v>4.9909316438862053E-2</c:v>
                </c:pt>
                <c:pt idx="965">
                  <c:v>4.9933630151230347E-2</c:v>
                </c:pt>
                <c:pt idx="966">
                  <c:v>4.9902738596469959E-2</c:v>
                </c:pt>
                <c:pt idx="967">
                  <c:v>4.9999502174350341E-2</c:v>
                </c:pt>
                <c:pt idx="968">
                  <c:v>4.9675805463374495E-2</c:v>
                </c:pt>
                <c:pt idx="969">
                  <c:v>4.9855960675396334E-2</c:v>
                </c:pt>
                <c:pt idx="970">
                  <c:v>4.9845494950749449E-2</c:v>
                </c:pt>
                <c:pt idx="971">
                  <c:v>4.9878779847751999E-2</c:v>
                </c:pt>
                <c:pt idx="972">
                  <c:v>4.9704733593655917E-2</c:v>
                </c:pt>
                <c:pt idx="973">
                  <c:v>4.9699447001245838E-2</c:v>
                </c:pt>
                <c:pt idx="974">
                  <c:v>4.9902314003389465E-2</c:v>
                </c:pt>
                <c:pt idx="975">
                  <c:v>4.9844525287430552E-2</c:v>
                </c:pt>
                <c:pt idx="976">
                  <c:v>4.981463436286912E-2</c:v>
                </c:pt>
                <c:pt idx="977">
                  <c:v>4.9615575841919092E-2</c:v>
                </c:pt>
                <c:pt idx="978">
                  <c:v>4.9829985462465816E-2</c:v>
                </c:pt>
                <c:pt idx="979">
                  <c:v>4.9753649481792166E-2</c:v>
                </c:pt>
                <c:pt idx="980">
                  <c:v>4.9706541944589712E-2</c:v>
                </c:pt>
                <c:pt idx="981">
                  <c:v>4.9542739059172045E-2</c:v>
                </c:pt>
                <c:pt idx="982">
                  <c:v>4.9605994273392337E-2</c:v>
                </c:pt>
                <c:pt idx="983">
                  <c:v>4.9679782119314515E-2</c:v>
                </c:pt>
                <c:pt idx="984">
                  <c:v>4.9514380912814043E-2</c:v>
                </c:pt>
                <c:pt idx="985">
                  <c:v>4.9539281584763437E-2</c:v>
                </c:pt>
                <c:pt idx="986">
                  <c:v>4.9438807174621194E-2</c:v>
                </c:pt>
                <c:pt idx="987">
                  <c:v>4.9648748819203517E-2</c:v>
                </c:pt>
                <c:pt idx="988">
                  <c:v>4.943133750885239E-2</c:v>
                </c:pt>
                <c:pt idx="989">
                  <c:v>4.9495815909920311E-2</c:v>
                </c:pt>
                <c:pt idx="990">
                  <c:v>4.9551064074750927E-2</c:v>
                </c:pt>
                <c:pt idx="991">
                  <c:v>4.9558070116971935E-2</c:v>
                </c:pt>
                <c:pt idx="992">
                  <c:v>4.954876093900161E-2</c:v>
                </c:pt>
                <c:pt idx="993">
                  <c:v>4.9336432337128575E-2</c:v>
                </c:pt>
                <c:pt idx="994">
                  <c:v>4.9488781189760814E-2</c:v>
                </c:pt>
                <c:pt idx="995">
                  <c:v>4.9466161398280493E-2</c:v>
                </c:pt>
                <c:pt idx="996">
                  <c:v>4.9456912626747063E-2</c:v>
                </c:pt>
                <c:pt idx="997">
                  <c:v>4.9220997502143905E-2</c:v>
                </c:pt>
                <c:pt idx="998">
                  <c:v>4.9291832614725424E-2</c:v>
                </c:pt>
                <c:pt idx="999">
                  <c:v>4.9362294488433128E-2</c:v>
                </c:pt>
                <c:pt idx="1000">
                  <c:v>4.9337584821653874E-2</c:v>
                </c:pt>
                <c:pt idx="1001">
                  <c:v>4.9156724442199033E-2</c:v>
                </c:pt>
                <c:pt idx="1002">
                  <c:v>4.9165986695418065E-2</c:v>
                </c:pt>
                <c:pt idx="1003">
                  <c:v>4.9297544363934569E-2</c:v>
                </c:pt>
                <c:pt idx="1004">
                  <c:v>4.9310745674816546E-2</c:v>
                </c:pt>
                <c:pt idx="1005">
                  <c:v>4.9208866070912585E-2</c:v>
                </c:pt>
                <c:pt idx="1006">
                  <c:v>4.9142893665977232E-2</c:v>
                </c:pt>
                <c:pt idx="1007">
                  <c:v>4.9325488918925457E-2</c:v>
                </c:pt>
                <c:pt idx="1008">
                  <c:v>4.9239020804223606E-2</c:v>
                </c:pt>
                <c:pt idx="1009">
                  <c:v>4.9165194214936009E-2</c:v>
                </c:pt>
                <c:pt idx="1010">
                  <c:v>4.9051843020050535E-2</c:v>
                </c:pt>
                <c:pt idx="1011">
                  <c:v>4.9202088930158101E-2</c:v>
                </c:pt>
                <c:pt idx="1012">
                  <c:v>4.9156408849528391E-2</c:v>
                </c:pt>
                <c:pt idx="1013">
                  <c:v>4.9035323782195897E-2</c:v>
                </c:pt>
                <c:pt idx="1014">
                  <c:v>4.891403456933005E-2</c:v>
                </c:pt>
                <c:pt idx="1015">
                  <c:v>4.90415579434553E-2</c:v>
                </c:pt>
                <c:pt idx="1016">
                  <c:v>4.9097583069223752E-2</c:v>
                </c:pt>
                <c:pt idx="1017">
                  <c:v>4.8869778961162999E-2</c:v>
                </c:pt>
                <c:pt idx="1018">
                  <c:v>4.8931697500361825E-2</c:v>
                </c:pt>
                <c:pt idx="1019">
                  <c:v>4.8930867046737971E-2</c:v>
                </c:pt>
                <c:pt idx="1020">
                  <c:v>4.9131263313481159E-2</c:v>
                </c:pt>
                <c:pt idx="1021">
                  <c:v>4.8895313387480134E-2</c:v>
                </c:pt>
                <c:pt idx="1022">
                  <c:v>4.8912916246335647E-2</c:v>
                </c:pt>
                <c:pt idx="1023">
                  <c:v>4.8940624766688201E-2</c:v>
                </c:pt>
                <c:pt idx="1024">
                  <c:v>4.9008216107614688E-2</c:v>
                </c:pt>
                <c:pt idx="1025">
                  <c:v>4.8894412638226581E-2</c:v>
                </c:pt>
                <c:pt idx="1026">
                  <c:v>4.8781237060789212E-2</c:v>
                </c:pt>
                <c:pt idx="1027">
                  <c:v>4.8915960678825872E-2</c:v>
                </c:pt>
                <c:pt idx="1028">
                  <c:v>4.8828694859861889E-2</c:v>
                </c:pt>
                <c:pt idx="1029">
                  <c:v>4.8792099533930516E-2</c:v>
                </c:pt>
                <c:pt idx="1030">
                  <c:v>4.8604136935828587E-2</c:v>
                </c:pt>
                <c:pt idx="1031">
                  <c:v>4.8837967861766966E-2</c:v>
                </c:pt>
                <c:pt idx="1032">
                  <c:v>4.8717650522861783E-2</c:v>
                </c:pt>
                <c:pt idx="1033">
                  <c:v>4.8707266507365544E-2</c:v>
                </c:pt>
                <c:pt idx="1034">
                  <c:v>4.8557756306549106E-2</c:v>
                </c:pt>
                <c:pt idx="1035">
                  <c:v>4.8756134215221375E-2</c:v>
                </c:pt>
                <c:pt idx="1036">
                  <c:v>4.8832937900292452E-2</c:v>
                </c:pt>
                <c:pt idx="1037">
                  <c:v>4.8619137018143931E-2</c:v>
                </c:pt>
                <c:pt idx="1038">
                  <c:v>4.8626973716532372E-2</c:v>
                </c:pt>
                <c:pt idx="1039">
                  <c:v>4.8630394763204889E-2</c:v>
                </c:pt>
                <c:pt idx="1040">
                  <c:v>4.8775291486275442E-2</c:v>
                </c:pt>
                <c:pt idx="1041">
                  <c:v>4.859564822039518E-2</c:v>
                </c:pt>
                <c:pt idx="1042">
                  <c:v>4.8535798980563254E-2</c:v>
                </c:pt>
                <c:pt idx="1043">
                  <c:v>4.8546693964951246E-2</c:v>
                </c:pt>
                <c:pt idx="1044">
                  <c:v>4.8609376057184919E-2</c:v>
                </c:pt>
                <c:pt idx="1045">
                  <c:v>4.8482382244412023E-2</c:v>
                </c:pt>
                <c:pt idx="1046">
                  <c:v>4.8423649592922183E-2</c:v>
                </c:pt>
                <c:pt idx="1047">
                  <c:v>4.8429966331884441E-2</c:v>
                </c:pt>
                <c:pt idx="1048">
                  <c:v>4.8496036934776991E-2</c:v>
                </c:pt>
                <c:pt idx="1049">
                  <c:v>4.8370470158715408E-2</c:v>
                </c:pt>
                <c:pt idx="1050">
                  <c:v>4.838716191056467E-2</c:v>
                </c:pt>
                <c:pt idx="1051">
                  <c:v>4.8445839080842955E-2</c:v>
                </c:pt>
                <c:pt idx="1052">
                  <c:v>4.845036616389619E-2</c:v>
                </c:pt>
                <c:pt idx="1053">
                  <c:v>4.8421940674609344E-2</c:v>
                </c:pt>
                <c:pt idx="1054">
                  <c:v>4.8305446936472665E-2</c:v>
                </c:pt>
                <c:pt idx="1055">
                  <c:v>4.8439852978593621E-2</c:v>
                </c:pt>
                <c:pt idx="1056">
                  <c:v>4.8372938690137195E-2</c:v>
                </c:pt>
                <c:pt idx="1057">
                  <c:v>4.8361551247590576E-2</c:v>
                </c:pt>
                <c:pt idx="1058">
                  <c:v>4.8218637289486013E-2</c:v>
                </c:pt>
                <c:pt idx="1059">
                  <c:v>4.8376634653831609E-2</c:v>
                </c:pt>
                <c:pt idx="1060">
                  <c:v>4.8211119220205524E-2</c:v>
                </c:pt>
                <c:pt idx="1061">
                  <c:v>4.8247239357676851E-2</c:v>
                </c:pt>
                <c:pt idx="1062">
                  <c:v>4.8134042117682192E-2</c:v>
                </c:pt>
                <c:pt idx="1063">
                  <c:v>4.8182260849412573E-2</c:v>
                </c:pt>
                <c:pt idx="1064">
                  <c:v>4.8203007393549567E-2</c:v>
                </c:pt>
                <c:pt idx="1065">
                  <c:v>4.8061458788071387E-2</c:v>
                </c:pt>
                <c:pt idx="1066">
                  <c:v>4.8171381437301021E-2</c:v>
                </c:pt>
                <c:pt idx="1067">
                  <c:v>4.8130543319626996E-2</c:v>
                </c:pt>
                <c:pt idx="1068">
                  <c:v>4.8202341423998755E-2</c:v>
                </c:pt>
                <c:pt idx="1069">
                  <c:v>4.8047156698215097E-2</c:v>
                </c:pt>
                <c:pt idx="1070">
                  <c:v>4.813584176769526E-2</c:v>
                </c:pt>
                <c:pt idx="1071">
                  <c:v>4.8113453955233983E-2</c:v>
                </c:pt>
                <c:pt idx="1072">
                  <c:v>4.8154552387068277E-2</c:v>
                </c:pt>
                <c:pt idx="1073">
                  <c:v>4.8014337502017043E-2</c:v>
                </c:pt>
                <c:pt idx="1074">
                  <c:v>4.8049948528489123E-2</c:v>
                </c:pt>
                <c:pt idx="1075">
                  <c:v>4.7998352193881925E-2</c:v>
                </c:pt>
                <c:pt idx="1076">
                  <c:v>4.8004412498371937E-2</c:v>
                </c:pt>
                <c:pt idx="1077">
                  <c:v>4.7943423311387165E-2</c:v>
                </c:pt>
                <c:pt idx="1078">
                  <c:v>4.7917289774124822E-2</c:v>
                </c:pt>
                <c:pt idx="1079">
                  <c:v>4.7911055873396745E-2</c:v>
                </c:pt>
                <c:pt idx="1080">
                  <c:v>4.7845099447986449E-2</c:v>
                </c:pt>
                <c:pt idx="1081">
                  <c:v>4.7876944174112063E-2</c:v>
                </c:pt>
                <c:pt idx="1082">
                  <c:v>4.7921071598025194E-2</c:v>
                </c:pt>
                <c:pt idx="1083">
                  <c:v>4.7886241096018377E-2</c:v>
                </c:pt>
                <c:pt idx="1084">
                  <c:v>4.7815999335572137E-2</c:v>
                </c:pt>
                <c:pt idx="1085">
                  <c:v>4.7873809063429286E-2</c:v>
                </c:pt>
                <c:pt idx="1086">
                  <c:v>4.7848201077672528E-2</c:v>
                </c:pt>
                <c:pt idx="1087">
                  <c:v>4.7948937914625248E-2</c:v>
                </c:pt>
                <c:pt idx="1088">
                  <c:v>4.7710344163921704E-2</c:v>
                </c:pt>
                <c:pt idx="1089">
                  <c:v>4.7851696815403681E-2</c:v>
                </c:pt>
                <c:pt idx="1090">
                  <c:v>4.7747119313977307E-2</c:v>
                </c:pt>
                <c:pt idx="1091">
                  <c:v>4.7808493880359029E-2</c:v>
                </c:pt>
                <c:pt idx="1092">
                  <c:v>4.766387281410675E-2</c:v>
                </c:pt>
                <c:pt idx="1093">
                  <c:v>4.7654727017250265E-2</c:v>
                </c:pt>
                <c:pt idx="1094">
                  <c:v>4.7704976466749399E-2</c:v>
                </c:pt>
                <c:pt idx="1095">
                  <c:v>4.756761622008962E-2</c:v>
                </c:pt>
                <c:pt idx="1096">
                  <c:v>4.7614534577818113E-2</c:v>
                </c:pt>
                <c:pt idx="1097">
                  <c:v>4.7593934984761867E-2</c:v>
                </c:pt>
                <c:pt idx="1098">
                  <c:v>4.7653009390606037E-2</c:v>
                </c:pt>
                <c:pt idx="1099">
                  <c:v>4.7544167752946002E-2</c:v>
                </c:pt>
                <c:pt idx="1100">
                  <c:v>4.759971468710375E-2</c:v>
                </c:pt>
                <c:pt idx="1101">
                  <c:v>4.7573710245246904E-2</c:v>
                </c:pt>
                <c:pt idx="1102">
                  <c:v>4.7654670593754667E-2</c:v>
                </c:pt>
                <c:pt idx="1103">
                  <c:v>4.7486993360508052E-2</c:v>
                </c:pt>
                <c:pt idx="1104">
                  <c:v>4.7560524115273686E-2</c:v>
                </c:pt>
                <c:pt idx="1105">
                  <c:v>4.7560551424191785E-2</c:v>
                </c:pt>
                <c:pt idx="1106">
                  <c:v>4.7517861549937028E-2</c:v>
                </c:pt>
                <c:pt idx="1107">
                  <c:v>4.7413480536734089E-2</c:v>
                </c:pt>
                <c:pt idx="1108">
                  <c:v>4.7479550869396973E-2</c:v>
                </c:pt>
                <c:pt idx="1109">
                  <c:v>4.742741808534482E-2</c:v>
                </c:pt>
                <c:pt idx="1110">
                  <c:v>4.7405254861278771E-2</c:v>
                </c:pt>
                <c:pt idx="1111">
                  <c:v>4.7256332590168586E-2</c:v>
                </c:pt>
                <c:pt idx="1112">
                  <c:v>4.7391479234504576E-2</c:v>
                </c:pt>
                <c:pt idx="1113">
                  <c:v>4.7393024126077231E-2</c:v>
                </c:pt>
                <c:pt idx="1114">
                  <c:v>4.7288635351296383E-2</c:v>
                </c:pt>
                <c:pt idx="1115">
                  <c:v>4.7299806316189311E-2</c:v>
                </c:pt>
                <c:pt idx="1116">
                  <c:v>4.7294353311506776E-2</c:v>
                </c:pt>
                <c:pt idx="1117">
                  <c:v>4.7419261455392804E-2</c:v>
                </c:pt>
                <c:pt idx="1118">
                  <c:v>4.7237018403841195E-2</c:v>
                </c:pt>
                <c:pt idx="1119">
                  <c:v>4.7299840608628158E-2</c:v>
                </c:pt>
                <c:pt idx="1120">
                  <c:v>4.7306191709575854E-2</c:v>
                </c:pt>
                <c:pt idx="1121">
                  <c:v>4.7307005347716834E-2</c:v>
                </c:pt>
                <c:pt idx="1122">
                  <c:v>4.7162182880846809E-2</c:v>
                </c:pt>
                <c:pt idx="1123">
                  <c:v>4.7287709665270412E-2</c:v>
                </c:pt>
                <c:pt idx="1124">
                  <c:v>4.7190889489415994E-2</c:v>
                </c:pt>
                <c:pt idx="1125">
                  <c:v>4.7190820041706924E-2</c:v>
                </c:pt>
                <c:pt idx="1126">
                  <c:v>4.7021072774612135E-2</c:v>
                </c:pt>
                <c:pt idx="1127">
                  <c:v>4.7143641811955357E-2</c:v>
                </c:pt>
                <c:pt idx="1128">
                  <c:v>4.7183487374557534E-2</c:v>
                </c:pt>
                <c:pt idx="1129">
                  <c:v>4.7027667062504261E-2</c:v>
                </c:pt>
                <c:pt idx="1130">
                  <c:v>4.7011058586495832E-2</c:v>
                </c:pt>
                <c:pt idx="1131">
                  <c:v>4.7084314793195074E-2</c:v>
                </c:pt>
                <c:pt idx="1132">
                  <c:v>4.7107274073131762E-2</c:v>
                </c:pt>
                <c:pt idx="1133">
                  <c:v>4.7046838958021697E-2</c:v>
                </c:pt>
                <c:pt idx="1134">
                  <c:v>4.6971718034530888E-2</c:v>
                </c:pt>
                <c:pt idx="1135">
                  <c:v>4.7090350432136191E-2</c:v>
                </c:pt>
                <c:pt idx="1136">
                  <c:v>4.7034313496986002E-2</c:v>
                </c:pt>
                <c:pt idx="1137">
                  <c:v>4.6945051290237821E-2</c:v>
                </c:pt>
                <c:pt idx="1138">
                  <c:v>4.7023978465369647E-2</c:v>
                </c:pt>
                <c:pt idx="1139">
                  <c:v>4.6925880236898573E-2</c:v>
                </c:pt>
                <c:pt idx="1140">
                  <c:v>4.6990947119190142E-2</c:v>
                </c:pt>
                <c:pt idx="1141">
                  <c:v>4.6786170444065092E-2</c:v>
                </c:pt>
                <c:pt idx="1142">
                  <c:v>4.6909374483878545E-2</c:v>
                </c:pt>
                <c:pt idx="1143">
                  <c:v>4.6849793222721162E-2</c:v>
                </c:pt>
                <c:pt idx="1144">
                  <c:v>4.6817501388352285E-2</c:v>
                </c:pt>
                <c:pt idx="1145">
                  <c:v>4.6740613834013615E-2</c:v>
                </c:pt>
                <c:pt idx="1146">
                  <c:v>4.6851023929205468E-2</c:v>
                </c:pt>
                <c:pt idx="1147">
                  <c:v>4.6754632229258429E-2</c:v>
                </c:pt>
                <c:pt idx="1148">
                  <c:v>4.6795062877704685E-2</c:v>
                </c:pt>
                <c:pt idx="1149">
                  <c:v>4.6743320077794033E-2</c:v>
                </c:pt>
                <c:pt idx="1150">
                  <c:v>4.6788644597070932E-2</c:v>
                </c:pt>
                <c:pt idx="1151">
                  <c:v>4.6773992063147356E-2</c:v>
                </c:pt>
                <c:pt idx="1152">
                  <c:v>4.6708703543203611E-2</c:v>
                </c:pt>
                <c:pt idx="1153">
                  <c:v>4.677202693441844E-2</c:v>
                </c:pt>
                <c:pt idx="1154">
                  <c:v>4.6726233796047283E-2</c:v>
                </c:pt>
                <c:pt idx="1155">
                  <c:v>4.6677379127031661E-2</c:v>
                </c:pt>
                <c:pt idx="1156">
                  <c:v>4.6703698932070277E-2</c:v>
                </c:pt>
                <c:pt idx="1157">
                  <c:v>4.6600700243439097E-2</c:v>
                </c:pt>
                <c:pt idx="1158">
                  <c:v>4.6611641483359584E-2</c:v>
                </c:pt>
                <c:pt idx="1159">
                  <c:v>4.660557859458693E-2</c:v>
                </c:pt>
                <c:pt idx="1160">
                  <c:v>4.6532155350952481E-2</c:v>
                </c:pt>
                <c:pt idx="1161">
                  <c:v>4.660026636591634E-2</c:v>
                </c:pt>
                <c:pt idx="1162">
                  <c:v>4.6414593313878295E-2</c:v>
                </c:pt>
                <c:pt idx="1163">
                  <c:v>4.6600174182872788E-2</c:v>
                </c:pt>
                <c:pt idx="1164">
                  <c:v>4.6538954426973346E-2</c:v>
                </c:pt>
                <c:pt idx="1165">
                  <c:v>4.6488827477040362E-2</c:v>
                </c:pt>
                <c:pt idx="1166">
                  <c:v>4.6464785291092041E-2</c:v>
                </c:pt>
                <c:pt idx="1167">
                  <c:v>4.6552853218513296E-2</c:v>
                </c:pt>
                <c:pt idx="1168">
                  <c:v>4.6468018157677433E-2</c:v>
                </c:pt>
                <c:pt idx="1169">
                  <c:v>4.6531281721433511E-2</c:v>
                </c:pt>
                <c:pt idx="1170">
                  <c:v>4.6407403347554221E-2</c:v>
                </c:pt>
                <c:pt idx="1171">
                  <c:v>4.653253872500282E-2</c:v>
                </c:pt>
                <c:pt idx="1172">
                  <c:v>4.6372120689943896E-2</c:v>
                </c:pt>
                <c:pt idx="1173">
                  <c:v>4.6380348764112109E-2</c:v>
                </c:pt>
                <c:pt idx="1174">
                  <c:v>4.6449905284274048E-2</c:v>
                </c:pt>
                <c:pt idx="1175">
                  <c:v>4.6328823830432707E-2</c:v>
                </c:pt>
                <c:pt idx="1176">
                  <c:v>4.6288378358551915E-2</c:v>
                </c:pt>
                <c:pt idx="1177">
                  <c:v>4.6274880733013626E-2</c:v>
                </c:pt>
                <c:pt idx="1178">
                  <c:v>4.6297607146283552E-2</c:v>
                </c:pt>
                <c:pt idx="1179">
                  <c:v>4.634108358783532E-2</c:v>
                </c:pt>
                <c:pt idx="1180">
                  <c:v>4.6141371840630399E-2</c:v>
                </c:pt>
                <c:pt idx="1181">
                  <c:v>4.6263292721736113E-2</c:v>
                </c:pt>
                <c:pt idx="1182">
                  <c:v>4.6261870560869181E-2</c:v>
                </c:pt>
                <c:pt idx="1183">
                  <c:v>4.6175630977460039E-2</c:v>
                </c:pt>
                <c:pt idx="1184">
                  <c:v>4.6275259696053277E-2</c:v>
                </c:pt>
                <c:pt idx="1185">
                  <c:v>4.6153075172574144E-2</c:v>
                </c:pt>
                <c:pt idx="1186">
                  <c:v>4.6232689471783918E-2</c:v>
                </c:pt>
                <c:pt idx="1187">
                  <c:v>4.6175732576457879E-2</c:v>
                </c:pt>
                <c:pt idx="1188">
                  <c:v>4.6169591515445911E-2</c:v>
                </c:pt>
                <c:pt idx="1189">
                  <c:v>4.6151971143871581E-2</c:v>
                </c:pt>
                <c:pt idx="1190">
                  <c:v>4.610936640989545E-2</c:v>
                </c:pt>
                <c:pt idx="1191">
                  <c:v>4.6043240439252592E-2</c:v>
                </c:pt>
                <c:pt idx="1192">
                  <c:v>4.6147872532976343E-2</c:v>
                </c:pt>
              </c:numCache>
            </c:numRef>
          </c:xVal>
          <c:yVal>
            <c:numRef>
              <c:f>'explicit results'!$J$4:$J$1196</c:f>
              <c:numCache>
                <c:formatCode>General</c:formatCode>
                <c:ptCount val="1193"/>
                <c:pt idx="1">
                  <c:v>1.5878914858231626E-3</c:v>
                </c:pt>
                <c:pt idx="2">
                  <c:v>1.1759849739864145E-3</c:v>
                </c:pt>
                <c:pt idx="3">
                  <c:v>6.688824770193268E-4</c:v>
                </c:pt>
                <c:pt idx="4">
                  <c:v>3.6752518740453449E-4</c:v>
                </c:pt>
                <c:pt idx="5">
                  <c:v>2.0882196107415492E-4</c:v>
                </c:pt>
                <c:pt idx="6">
                  <c:v>1.2804542068400919E-4</c:v>
                </c:pt>
                <c:pt idx="7">
                  <c:v>8.6124555185982518E-5</c:v>
                </c:pt>
                <c:pt idx="8">
                  <c:v>5.9632538301984382E-5</c:v>
                </c:pt>
                <c:pt idx="9">
                  <c:v>4.1601155831389327E-5</c:v>
                </c:pt>
                <c:pt idx="10">
                  <c:v>2.9883786290604497E-5</c:v>
                </c:pt>
                <c:pt idx="11">
                  <c:v>2.2671943480123912E-5</c:v>
                </c:pt>
                <c:pt idx="12">
                  <c:v>1.7631200744277264E-5</c:v>
                </c:pt>
                <c:pt idx="13">
                  <c:v>1.3766327604260383E-5</c:v>
                </c:pt>
                <c:pt idx="14">
                  <c:v>1.0921382195555338E-5</c:v>
                </c:pt>
                <c:pt idx="15">
                  <c:v>9.0166682289318336E-6</c:v>
                </c:pt>
                <c:pt idx="16">
                  <c:v>7.6462127176572358E-6</c:v>
                </c:pt>
                <c:pt idx="17">
                  <c:v>6.5359863901174425E-6</c:v>
                </c:pt>
                <c:pt idx="18">
                  <c:v>5.6641437431867221E-6</c:v>
                </c:pt>
                <c:pt idx="19">
                  <c:v>5.0508626140307959E-6</c:v>
                </c:pt>
                <c:pt idx="20">
                  <c:v>4.6009566279512222E-6</c:v>
                </c:pt>
                <c:pt idx="21">
                  <c:v>4.2081905183537484E-6</c:v>
                </c:pt>
                <c:pt idx="22">
                  <c:v>3.8769383678322777E-6</c:v>
                </c:pt>
                <c:pt idx="23">
                  <c:v>3.6289375290518428E-6</c:v>
                </c:pt>
                <c:pt idx="24">
                  <c:v>3.4485847512730819E-6</c:v>
                </c:pt>
                <c:pt idx="25">
                  <c:v>3.2952139436937336E-6</c:v>
                </c:pt>
                <c:pt idx="26">
                  <c:v>3.1844911873121224E-6</c:v>
                </c:pt>
                <c:pt idx="27">
                  <c:v>3.1194256866530839E-6</c:v>
                </c:pt>
                <c:pt idx="28">
                  <c:v>3.027231385436104E-6</c:v>
                </c:pt>
                <c:pt idx="29">
                  <c:v>2.8394923168696968E-6</c:v>
                </c:pt>
                <c:pt idx="30">
                  <c:v>2.8360441512679582E-6</c:v>
                </c:pt>
                <c:pt idx="31">
                  <c:v>2.8628587069987747E-6</c:v>
                </c:pt>
                <c:pt idx="32">
                  <c:v>2.9081643709313963E-6</c:v>
                </c:pt>
                <c:pt idx="33">
                  <c:v>2.9616869317852344E-6</c:v>
                </c:pt>
                <c:pt idx="34">
                  <c:v>2.7507492390621068E-6</c:v>
                </c:pt>
                <c:pt idx="35">
                  <c:v>2.624602781218413E-6</c:v>
                </c:pt>
                <c:pt idx="36">
                  <c:v>2.6317915093896825E-6</c:v>
                </c:pt>
                <c:pt idx="37">
                  <c:v>2.6406848128259994E-6</c:v>
                </c:pt>
                <c:pt idx="38">
                  <c:v>2.7014587982241454E-6</c:v>
                </c:pt>
                <c:pt idx="39">
                  <c:v>2.6385674420616664E-6</c:v>
                </c:pt>
                <c:pt idx="40">
                  <c:v>2.4278103074161986E-6</c:v>
                </c:pt>
                <c:pt idx="41">
                  <c:v>2.436293564522656E-6</c:v>
                </c:pt>
                <c:pt idx="42">
                  <c:v>2.4875747312673037E-6</c:v>
                </c:pt>
                <c:pt idx="43">
                  <c:v>2.5652676955826507E-6</c:v>
                </c:pt>
                <c:pt idx="44">
                  <c:v>2.5904654137370752E-6</c:v>
                </c:pt>
                <c:pt idx="45">
                  <c:v>2.3280944801756955E-6</c:v>
                </c:pt>
                <c:pt idx="46">
                  <c:v>2.3510200542875687E-6</c:v>
                </c:pt>
                <c:pt idx="47">
                  <c:v>2.3832235441404645E-6</c:v>
                </c:pt>
                <c:pt idx="48">
                  <c:v>2.4288833064319334E-6</c:v>
                </c:pt>
                <c:pt idx="49">
                  <c:v>2.4824127847621517E-6</c:v>
                </c:pt>
                <c:pt idx="50">
                  <c:v>2.2038904741513298E-6</c:v>
                </c:pt>
                <c:pt idx="51">
                  <c:v>2.2174373717146183E-6</c:v>
                </c:pt>
                <c:pt idx="52">
                  <c:v>2.2450015656239128E-6</c:v>
                </c:pt>
                <c:pt idx="53">
                  <c:v>2.3008235708073577E-6</c:v>
                </c:pt>
                <c:pt idx="54">
                  <c:v>2.4034484106940793E-6</c:v>
                </c:pt>
                <c:pt idx="55">
                  <c:v>2.1665243976202545E-6</c:v>
                </c:pt>
                <c:pt idx="56">
                  <c:v>2.1551544114864807E-6</c:v>
                </c:pt>
                <c:pt idx="57">
                  <c:v>2.1847406536515365E-6</c:v>
                </c:pt>
                <c:pt idx="58">
                  <c:v>2.243537939722657E-6</c:v>
                </c:pt>
                <c:pt idx="59">
                  <c:v>2.3201555945068466E-6</c:v>
                </c:pt>
                <c:pt idx="60">
                  <c:v>2.1065138813380686E-6</c:v>
                </c:pt>
                <c:pt idx="61">
                  <c:v>2.0529546072110491E-6</c:v>
                </c:pt>
                <c:pt idx="62">
                  <c:v>2.0809410091846073E-6</c:v>
                </c:pt>
                <c:pt idx="63">
                  <c:v>2.1295884467031895E-6</c:v>
                </c:pt>
                <c:pt idx="64">
                  <c:v>2.1990457253703264E-6</c:v>
                </c:pt>
                <c:pt idx="65">
                  <c:v>2.0597316818204048E-6</c:v>
                </c:pt>
                <c:pt idx="66">
                  <c:v>1.9986516305049122E-6</c:v>
                </c:pt>
                <c:pt idx="67">
                  <c:v>2.0339759755043515E-6</c:v>
                </c:pt>
                <c:pt idx="68">
                  <c:v>2.0766680772877715E-6</c:v>
                </c:pt>
                <c:pt idx="69">
                  <c:v>2.1544566983862848E-6</c:v>
                </c:pt>
                <c:pt idx="70">
                  <c:v>2.0444002048326632E-6</c:v>
                </c:pt>
                <c:pt idx="71">
                  <c:v>1.9403315097060631E-6</c:v>
                </c:pt>
                <c:pt idx="72">
                  <c:v>1.9489424244834464E-6</c:v>
                </c:pt>
                <c:pt idx="73">
                  <c:v>1.9878699236378847E-6</c:v>
                </c:pt>
                <c:pt idx="74">
                  <c:v>2.0532751050697012E-6</c:v>
                </c:pt>
                <c:pt idx="75">
                  <c:v>1.9766973643651866E-6</c:v>
                </c:pt>
                <c:pt idx="76">
                  <c:v>1.8540331511827715E-6</c:v>
                </c:pt>
                <c:pt idx="77">
                  <c:v>1.8879692901997303E-6</c:v>
                </c:pt>
                <c:pt idx="78">
                  <c:v>1.9392728035196106E-6</c:v>
                </c:pt>
                <c:pt idx="79">
                  <c:v>2.0110977221703367E-6</c:v>
                </c:pt>
                <c:pt idx="80">
                  <c:v>1.9587141348821816E-6</c:v>
                </c:pt>
                <c:pt idx="81">
                  <c:v>1.8283935872641405E-6</c:v>
                </c:pt>
                <c:pt idx="82">
                  <c:v>1.8496648201828044E-6</c:v>
                </c:pt>
                <c:pt idx="83">
                  <c:v>1.8805539535793771E-6</c:v>
                </c:pt>
                <c:pt idx="84">
                  <c:v>1.925231264635462E-6</c:v>
                </c:pt>
                <c:pt idx="85">
                  <c:v>1.9019400901105191E-6</c:v>
                </c:pt>
                <c:pt idx="86">
                  <c:v>1.7517368429788166E-6</c:v>
                </c:pt>
                <c:pt idx="87">
                  <c:v>1.7685147220697605E-6</c:v>
                </c:pt>
                <c:pt idx="88">
                  <c:v>1.8010167609915027E-6</c:v>
                </c:pt>
                <c:pt idx="89">
                  <c:v>1.8684115651195025E-6</c:v>
                </c:pt>
                <c:pt idx="90">
                  <c:v>1.8815055545241486E-6</c:v>
                </c:pt>
                <c:pt idx="91">
                  <c:v>1.7203487618454206E-6</c:v>
                </c:pt>
                <c:pt idx="92">
                  <c:v>1.7383574673868816E-6</c:v>
                </c:pt>
                <c:pt idx="93">
                  <c:v>1.7758407668118344E-6</c:v>
                </c:pt>
                <c:pt idx="94">
                  <c:v>1.8322290288692695E-6</c:v>
                </c:pt>
                <c:pt idx="95">
                  <c:v>1.8366942498970142E-6</c:v>
                </c:pt>
                <c:pt idx="96">
                  <c:v>1.6555006261095841E-6</c:v>
                </c:pt>
                <c:pt idx="97">
                  <c:v>1.6705071340056431E-6</c:v>
                </c:pt>
                <c:pt idx="98">
                  <c:v>1.7024905109869877E-6</c:v>
                </c:pt>
                <c:pt idx="99">
                  <c:v>1.7448296928145513E-6</c:v>
                </c:pt>
                <c:pt idx="100">
                  <c:v>1.788688799847991E-6</c:v>
                </c:pt>
                <c:pt idx="101">
                  <c:v>1.6142058305659962E-6</c:v>
                </c:pt>
                <c:pt idx="102">
                  <c:v>1.640131466067525E-6</c:v>
                </c:pt>
                <c:pt idx="103">
                  <c:v>1.6671306920775679E-6</c:v>
                </c:pt>
                <c:pt idx="104">
                  <c:v>1.7197112389062424E-6</c:v>
                </c:pt>
                <c:pt idx="105">
                  <c:v>1.7762560921408914E-6</c:v>
                </c:pt>
                <c:pt idx="106">
                  <c:v>1.5839845982969933E-6</c:v>
                </c:pt>
                <c:pt idx="107">
                  <c:v>1.5857462270650081E-6</c:v>
                </c:pt>
                <c:pt idx="108">
                  <c:v>1.6074689408967208E-6</c:v>
                </c:pt>
                <c:pt idx="109">
                  <c:v>1.649876609851852E-6</c:v>
                </c:pt>
                <c:pt idx="110">
                  <c:v>1.7171172047279816E-6</c:v>
                </c:pt>
                <c:pt idx="111">
                  <c:v>1.5177101261771857E-6</c:v>
                </c:pt>
                <c:pt idx="112">
                  <c:v>1.5318170582092732E-6</c:v>
                </c:pt>
                <c:pt idx="113">
                  <c:v>1.5673724757888498E-6</c:v>
                </c:pt>
                <c:pt idx="114">
                  <c:v>1.6177298231991127E-6</c:v>
                </c:pt>
                <c:pt idx="115">
                  <c:v>1.68364224968247E-6</c:v>
                </c:pt>
                <c:pt idx="116">
                  <c:v>1.5133316174900725E-6</c:v>
                </c:pt>
                <c:pt idx="117">
                  <c:v>1.5139758949689126E-6</c:v>
                </c:pt>
                <c:pt idx="118">
                  <c:v>1.5331864360785914E-6</c:v>
                </c:pt>
                <c:pt idx="119">
                  <c:v>1.5636077585762678E-6</c:v>
                </c:pt>
                <c:pt idx="120">
                  <c:v>1.615973653162104E-6</c:v>
                </c:pt>
                <c:pt idx="121">
                  <c:v>1.4783763630187152E-6</c:v>
                </c:pt>
                <c:pt idx="122">
                  <c:v>1.4484299248633503E-6</c:v>
                </c:pt>
                <c:pt idx="123">
                  <c:v>1.4690168731016464E-6</c:v>
                </c:pt>
                <c:pt idx="124">
                  <c:v>1.509119435725933E-6</c:v>
                </c:pt>
                <c:pt idx="125">
                  <c:v>1.579185695240801E-6</c:v>
                </c:pt>
                <c:pt idx="126">
                  <c:v>1.4614412117948504E-6</c:v>
                </c:pt>
                <c:pt idx="127">
                  <c:v>1.4272668426783439E-6</c:v>
                </c:pt>
                <c:pt idx="128">
                  <c:v>1.4490479754071921E-6</c:v>
                </c:pt>
                <c:pt idx="129">
                  <c:v>1.4908568497939774E-6</c:v>
                </c:pt>
                <c:pt idx="130">
                  <c:v>1.5409351911137536E-6</c:v>
                </c:pt>
                <c:pt idx="131">
                  <c:v>1.4293223187589547E-6</c:v>
                </c:pt>
                <c:pt idx="132">
                  <c:v>1.3752476710289285E-6</c:v>
                </c:pt>
                <c:pt idx="133">
                  <c:v>1.3948804994997069E-6</c:v>
                </c:pt>
                <c:pt idx="134">
                  <c:v>1.4267456808976884E-6</c:v>
                </c:pt>
                <c:pt idx="135">
                  <c:v>1.4723789540004396E-6</c:v>
                </c:pt>
                <c:pt idx="136">
                  <c:v>1.401382915501304E-6</c:v>
                </c:pt>
                <c:pt idx="137">
                  <c:v>1.3450829539978757E-6</c:v>
                </c:pt>
                <c:pt idx="138">
                  <c:v>1.3688260717008928E-6</c:v>
                </c:pt>
                <c:pt idx="139">
                  <c:v>1.399008980641939E-6</c:v>
                </c:pt>
                <c:pt idx="140">
                  <c:v>1.4545081375133047E-6</c:v>
                </c:pt>
                <c:pt idx="141">
                  <c:v>1.3938069738798795E-6</c:v>
                </c:pt>
                <c:pt idx="142">
                  <c:v>1.3164694006423192E-6</c:v>
                </c:pt>
                <c:pt idx="143">
                  <c:v>1.3237006810305596E-6</c:v>
                </c:pt>
                <c:pt idx="144">
                  <c:v>1.3515891664333262E-6</c:v>
                </c:pt>
                <c:pt idx="145">
                  <c:v>1.3954914241990202E-6</c:v>
                </c:pt>
                <c:pt idx="146">
                  <c:v>1.3512139334604252E-6</c:v>
                </c:pt>
                <c:pt idx="147">
                  <c:v>1.261552870151894E-6</c:v>
                </c:pt>
                <c:pt idx="148">
                  <c:v>1.2832080522332064E-6</c:v>
                </c:pt>
                <c:pt idx="149">
                  <c:v>1.3197643935510766E-6</c:v>
                </c:pt>
                <c:pt idx="150">
                  <c:v>1.3677092453428286E-6</c:v>
                </c:pt>
                <c:pt idx="151">
                  <c:v>1.3387959377738321E-6</c:v>
                </c:pt>
                <c:pt idx="152">
                  <c:v>1.2480301114840569E-6</c:v>
                </c:pt>
                <c:pt idx="153">
                  <c:v>1.2671720759618611E-6</c:v>
                </c:pt>
                <c:pt idx="154">
                  <c:v>1.2880521988520025E-6</c:v>
                </c:pt>
                <c:pt idx="155">
                  <c:v>1.3238317841021018E-6</c:v>
                </c:pt>
                <c:pt idx="156">
                  <c:v>1.3048173980433507E-6</c:v>
                </c:pt>
                <c:pt idx="157">
                  <c:v>1.2036141774705849E-6</c:v>
                </c:pt>
                <c:pt idx="158">
                  <c:v>1.2126400357444334E-6</c:v>
                </c:pt>
                <c:pt idx="159">
                  <c:v>1.235883351519636E-6</c:v>
                </c:pt>
                <c:pt idx="160">
                  <c:v>1.2779107683418796E-6</c:v>
                </c:pt>
                <c:pt idx="161">
                  <c:v>1.2882526412975047E-6</c:v>
                </c:pt>
                <c:pt idx="162">
                  <c:v>1.179318246154959E-6</c:v>
                </c:pt>
                <c:pt idx="163">
                  <c:v>1.1940003031807512E-6</c:v>
                </c:pt>
                <c:pt idx="164">
                  <c:v>1.2205155876645572E-6</c:v>
                </c:pt>
                <c:pt idx="165">
                  <c:v>1.2614724865794752E-6</c:v>
                </c:pt>
                <c:pt idx="166">
                  <c:v>1.2686399438881047E-6</c:v>
                </c:pt>
                <c:pt idx="167">
                  <c:v>1.1437593801164609E-6</c:v>
                </c:pt>
                <c:pt idx="168">
                  <c:v>1.1541143090587068E-6</c:v>
                </c:pt>
                <c:pt idx="169">
                  <c:v>1.1740248865774469E-6</c:v>
                </c:pt>
                <c:pt idx="170">
                  <c:v>1.2083029854556047E-6</c:v>
                </c:pt>
                <c:pt idx="171">
                  <c:v>1.2277492146270656E-6</c:v>
                </c:pt>
                <c:pt idx="172">
                  <c:v>1.1102001297845826E-6</c:v>
                </c:pt>
                <c:pt idx="173">
                  <c:v>1.1260351062526153E-6</c:v>
                </c:pt>
                <c:pt idx="174">
                  <c:v>1.1506811432251729E-6</c:v>
                </c:pt>
                <c:pt idx="175">
                  <c:v>1.1844360069571828E-6</c:v>
                </c:pt>
                <c:pt idx="176">
                  <c:v>1.2248218500760525E-6</c:v>
                </c:pt>
                <c:pt idx="177">
                  <c:v>1.0959648142036566E-6</c:v>
                </c:pt>
                <c:pt idx="178">
                  <c:v>1.1026545786434266E-6</c:v>
                </c:pt>
                <c:pt idx="179">
                  <c:v>1.1152221333169401E-6</c:v>
                </c:pt>
                <c:pt idx="180">
                  <c:v>1.1434855675849798E-6</c:v>
                </c:pt>
                <c:pt idx="181">
                  <c:v>1.1893497908974356E-6</c:v>
                </c:pt>
                <c:pt idx="182">
                  <c:v>1.0512310995900434E-6</c:v>
                </c:pt>
                <c:pt idx="183">
                  <c:v>1.0589914080472798E-6</c:v>
                </c:pt>
                <c:pt idx="184">
                  <c:v>1.0778912752957165E-6</c:v>
                </c:pt>
                <c:pt idx="185">
                  <c:v>1.1168438679671016E-6</c:v>
                </c:pt>
                <c:pt idx="186">
                  <c:v>1.1631000717630023E-6</c:v>
                </c:pt>
                <c:pt idx="187">
                  <c:v>1.0438077567092629E-6</c:v>
                </c:pt>
                <c:pt idx="188">
                  <c:v>1.0454115444382827E-6</c:v>
                </c:pt>
                <c:pt idx="189">
                  <c:v>1.0659874822667999E-6</c:v>
                </c:pt>
                <c:pt idx="190">
                  <c:v>1.0918415455570554E-6</c:v>
                </c:pt>
                <c:pt idx="191">
                  <c:v>1.1275389364088111E-6</c:v>
                </c:pt>
                <c:pt idx="192">
                  <c:v>1.0219735154088025E-6</c:v>
                </c:pt>
                <c:pt idx="193">
                  <c:v>1.0077217588755956E-6</c:v>
                </c:pt>
                <c:pt idx="194">
                  <c:v>1.0222042941317975E-6</c:v>
                </c:pt>
                <c:pt idx="195">
                  <c:v>1.0445458795637421E-6</c:v>
                </c:pt>
                <c:pt idx="196">
                  <c:v>1.0877565474996722E-6</c:v>
                </c:pt>
                <c:pt idx="197">
                  <c:v>1.0088250607375082E-6</c:v>
                </c:pt>
                <c:pt idx="198">
                  <c:v>9.8810977946288605E-7</c:v>
                </c:pt>
                <c:pt idx="199">
                  <c:v>1.0026630290889662E-6</c:v>
                </c:pt>
                <c:pt idx="200">
                  <c:v>1.0318710063554674E-6</c:v>
                </c:pt>
                <c:pt idx="201">
                  <c:v>1.0721695990120908E-6</c:v>
                </c:pt>
                <c:pt idx="202">
                  <c:v>9.992348221598419E-7</c:v>
                </c:pt>
                <c:pt idx="203">
                  <c:v>9.6037231790680912E-7</c:v>
                </c:pt>
                <c:pt idx="204">
                  <c:v>9.7065668009856209E-7</c:v>
                </c:pt>
                <c:pt idx="205">
                  <c:v>9.94839238302636E-7</c:v>
                </c:pt>
                <c:pt idx="206">
                  <c:v>1.026788671205466E-6</c:v>
                </c:pt>
                <c:pt idx="207">
                  <c:v>9.7037855042129065E-7</c:v>
                </c:pt>
                <c:pt idx="208">
                  <c:v>9.2586248230492769E-7</c:v>
                </c:pt>
                <c:pt idx="209">
                  <c:v>9.4657020338281821E-7</c:v>
                </c:pt>
                <c:pt idx="210">
                  <c:v>9.7134987367332755E-7</c:v>
                </c:pt>
                <c:pt idx="211">
                  <c:v>1.0066037615905736E-6</c:v>
                </c:pt>
                <c:pt idx="212">
                  <c:v>9.6657601659983106E-7</c:v>
                </c:pt>
                <c:pt idx="213">
                  <c:v>9.1600551141872023E-7</c:v>
                </c:pt>
                <c:pt idx="214">
                  <c:v>9.2971148979518482E-7</c:v>
                </c:pt>
                <c:pt idx="215">
                  <c:v>9.442240787013114E-7</c:v>
                </c:pt>
                <c:pt idx="216">
                  <c:v>9.7395100081939769E-7</c:v>
                </c:pt>
                <c:pt idx="217">
                  <c:v>9.4250786923523231E-7</c:v>
                </c:pt>
                <c:pt idx="218">
                  <c:v>8.8112903303521115E-7</c:v>
                </c:pt>
                <c:pt idx="219">
                  <c:v>8.9032225028365059E-7</c:v>
                </c:pt>
                <c:pt idx="220">
                  <c:v>9.0966400357666715E-7</c:v>
                </c:pt>
                <c:pt idx="221">
                  <c:v>9.4534206324395744E-7</c:v>
                </c:pt>
                <c:pt idx="222">
                  <c:v>9.3015991019351289E-7</c:v>
                </c:pt>
                <c:pt idx="223">
                  <c:v>8.6436472518465951E-7</c:v>
                </c:pt>
                <c:pt idx="224">
                  <c:v>8.7796451841762688E-7</c:v>
                </c:pt>
                <c:pt idx="225">
                  <c:v>8.9913199007093043E-7</c:v>
                </c:pt>
                <c:pt idx="226">
                  <c:v>9.294454397216343E-7</c:v>
                </c:pt>
                <c:pt idx="227">
                  <c:v>9.1491502584040491E-7</c:v>
                </c:pt>
                <c:pt idx="228">
                  <c:v>8.3758907538202637E-7</c:v>
                </c:pt>
                <c:pt idx="229">
                  <c:v>8.4995923640410137E-7</c:v>
                </c:pt>
                <c:pt idx="230">
                  <c:v>8.6293942848941576E-7</c:v>
                </c:pt>
                <c:pt idx="231">
                  <c:v>8.9044239392969068E-7</c:v>
                </c:pt>
                <c:pt idx="232">
                  <c:v>8.87553691921331E-7</c:v>
                </c:pt>
                <c:pt idx="233">
                  <c:v>8.1413526548144716E-7</c:v>
                </c:pt>
                <c:pt idx="234">
                  <c:v>8.3083877457384258E-7</c:v>
                </c:pt>
                <c:pt idx="235">
                  <c:v>8.4398768140712827E-7</c:v>
                </c:pt>
                <c:pt idx="236">
                  <c:v>8.766294738462166E-7</c:v>
                </c:pt>
                <c:pt idx="237">
                  <c:v>8.8158484906839542E-7</c:v>
                </c:pt>
                <c:pt idx="238">
                  <c:v>8.0550648739603892E-7</c:v>
                </c:pt>
                <c:pt idx="239">
                  <c:v>8.1096295334483232E-7</c:v>
                </c:pt>
                <c:pt idx="240">
                  <c:v>8.1955604193364837E-7</c:v>
                </c:pt>
                <c:pt idx="241">
                  <c:v>8.4757856455764054E-7</c:v>
                </c:pt>
                <c:pt idx="242">
                  <c:v>8.5421995293151789E-7</c:v>
                </c:pt>
                <c:pt idx="243">
                  <c:v>7.7521957032184759E-7</c:v>
                </c:pt>
                <c:pt idx="244">
                  <c:v>7.7695923291942246E-7</c:v>
                </c:pt>
                <c:pt idx="245">
                  <c:v>7.9523243711553355E-7</c:v>
                </c:pt>
                <c:pt idx="246">
                  <c:v>8.2459067413816829E-7</c:v>
                </c:pt>
                <c:pt idx="247">
                  <c:v>8.4214934347932875E-7</c:v>
                </c:pt>
                <c:pt idx="248">
                  <c:v>7.6369098553544436E-7</c:v>
                </c:pt>
                <c:pt idx="249">
                  <c:v>7.6608379509697505E-7</c:v>
                </c:pt>
                <c:pt idx="250">
                  <c:v>7.8720300765459761E-7</c:v>
                </c:pt>
                <c:pt idx="251">
                  <c:v>8.0555669550408815E-7</c:v>
                </c:pt>
                <c:pt idx="252">
                  <c:v>8.2548212613504473E-7</c:v>
                </c:pt>
                <c:pt idx="253">
                  <c:v>7.3975875360894806E-7</c:v>
                </c:pt>
                <c:pt idx="254">
                  <c:v>7.3894828644698115E-7</c:v>
                </c:pt>
                <c:pt idx="255">
                  <c:v>7.5688072240453686E-7</c:v>
                </c:pt>
                <c:pt idx="256">
                  <c:v>7.699107069922935E-7</c:v>
                </c:pt>
                <c:pt idx="257">
                  <c:v>8.0411113341128235E-7</c:v>
                </c:pt>
                <c:pt idx="258">
                  <c:v>7.1995266539940686E-7</c:v>
                </c:pt>
                <c:pt idx="259">
                  <c:v>7.2372095501166814E-7</c:v>
                </c:pt>
                <c:pt idx="260">
                  <c:v>7.4320656709322607E-7</c:v>
                </c:pt>
                <c:pt idx="261">
                  <c:v>7.5760010590792585E-7</c:v>
                </c:pt>
                <c:pt idx="262">
                  <c:v>7.986171891636734E-7</c:v>
                </c:pt>
                <c:pt idx="263">
                  <c:v>7.0845407541313802E-7</c:v>
                </c:pt>
                <c:pt idx="264">
                  <c:v>7.0730916989030765E-7</c:v>
                </c:pt>
                <c:pt idx="265">
                  <c:v>7.1856235689756568E-7</c:v>
                </c:pt>
                <c:pt idx="266">
                  <c:v>7.3304514478302603E-7</c:v>
                </c:pt>
                <c:pt idx="267">
                  <c:v>7.6761345843715283E-7</c:v>
                </c:pt>
                <c:pt idx="268">
                  <c:v>6.8414675382975699E-7</c:v>
                </c:pt>
                <c:pt idx="269">
                  <c:v>6.8278354871721698E-7</c:v>
                </c:pt>
                <c:pt idx="270">
                  <c:v>6.9555136100759939E-7</c:v>
                </c:pt>
                <c:pt idx="271">
                  <c:v>7.1811508639925813E-7</c:v>
                </c:pt>
                <c:pt idx="272">
                  <c:v>7.4970430194883427E-7</c:v>
                </c:pt>
                <c:pt idx="273">
                  <c:v>6.8024726900215476E-7</c:v>
                </c:pt>
                <c:pt idx="274">
                  <c:v>6.747117956506097E-7</c:v>
                </c:pt>
                <c:pt idx="275">
                  <c:v>6.8490947844427648E-7</c:v>
                </c:pt>
                <c:pt idx="276">
                  <c:v>7.0355896854742029E-7</c:v>
                </c:pt>
                <c:pt idx="277">
                  <c:v>7.2450992366006758E-7</c:v>
                </c:pt>
                <c:pt idx="278">
                  <c:v>6.663660651233745E-7</c:v>
                </c:pt>
                <c:pt idx="279">
                  <c:v>6.4869401071189118E-7</c:v>
                </c:pt>
                <c:pt idx="280">
                  <c:v>6.5856877789120631E-7</c:v>
                </c:pt>
                <c:pt idx="281">
                  <c:v>6.7457792592796466E-7</c:v>
                </c:pt>
                <c:pt idx="282">
                  <c:v>6.9909452455714698E-7</c:v>
                </c:pt>
                <c:pt idx="283">
                  <c:v>6.5786206322618428E-7</c:v>
                </c:pt>
                <c:pt idx="284">
                  <c:v>6.3418725267720329E-7</c:v>
                </c:pt>
                <c:pt idx="285">
                  <c:v>6.4912579543323611E-7</c:v>
                </c:pt>
                <c:pt idx="286">
                  <c:v>6.6347827044901485E-7</c:v>
                </c:pt>
                <c:pt idx="287">
                  <c:v>6.9054183810805423E-7</c:v>
                </c:pt>
                <c:pt idx="288">
                  <c:v>6.4937280960439149E-7</c:v>
                </c:pt>
                <c:pt idx="289">
                  <c:v>6.184635389832788E-7</c:v>
                </c:pt>
                <c:pt idx="290">
                  <c:v>6.2820364988416071E-7</c:v>
                </c:pt>
                <c:pt idx="291">
                  <c:v>6.3978044600881074E-7</c:v>
                </c:pt>
                <c:pt idx="292">
                  <c:v>6.6349187613360224E-7</c:v>
                </c:pt>
                <c:pt idx="293">
                  <c:v>6.2726928369495948E-7</c:v>
                </c:pt>
                <c:pt idx="294">
                  <c:v>5.9945772621774952E-7</c:v>
                </c:pt>
                <c:pt idx="295">
                  <c:v>6.0847611321452733E-7</c:v>
                </c:pt>
                <c:pt idx="296">
                  <c:v>6.2733099158998374E-7</c:v>
                </c:pt>
                <c:pt idx="297">
                  <c:v>6.4801223307098633E-7</c:v>
                </c:pt>
                <c:pt idx="298">
                  <c:v>6.2388411800950017E-7</c:v>
                </c:pt>
                <c:pt idx="299">
                  <c:v>5.9256301149479919E-7</c:v>
                </c:pt>
                <c:pt idx="300">
                  <c:v>5.9766775593251163E-7</c:v>
                </c:pt>
                <c:pt idx="301">
                  <c:v>6.1351220620882449E-7</c:v>
                </c:pt>
                <c:pt idx="302">
                  <c:v>6.2702121196284581E-7</c:v>
                </c:pt>
                <c:pt idx="303">
                  <c:v>6.0987146586524025E-7</c:v>
                </c:pt>
                <c:pt idx="304">
                  <c:v>5.6939682512696635E-7</c:v>
                </c:pt>
                <c:pt idx="305">
                  <c:v>5.7540036188430289E-7</c:v>
                </c:pt>
                <c:pt idx="306">
                  <c:v>5.8861210677793395E-7</c:v>
                </c:pt>
                <c:pt idx="307">
                  <c:v>6.0664757523026055E-7</c:v>
                </c:pt>
                <c:pt idx="308">
                  <c:v>6.0008922306560562E-7</c:v>
                </c:pt>
                <c:pt idx="309">
                  <c:v>5.596210012707497E-7</c:v>
                </c:pt>
                <c:pt idx="310">
                  <c:v>5.6558096110892982E-7</c:v>
                </c:pt>
                <c:pt idx="311">
                  <c:v>5.7825524858237635E-7</c:v>
                </c:pt>
                <c:pt idx="312">
                  <c:v>5.9925334420175592E-7</c:v>
                </c:pt>
                <c:pt idx="313">
                  <c:v>5.9279239170362539E-7</c:v>
                </c:pt>
                <c:pt idx="314">
                  <c:v>5.4597535685123361E-7</c:v>
                </c:pt>
                <c:pt idx="315">
                  <c:v>5.4390075339786151E-7</c:v>
                </c:pt>
                <c:pt idx="316">
                  <c:v>5.6153473435845761E-7</c:v>
                </c:pt>
                <c:pt idx="317">
                  <c:v>5.744673926972853E-7</c:v>
                </c:pt>
                <c:pt idx="318">
                  <c:v>5.7270955494317793E-7</c:v>
                </c:pt>
                <c:pt idx="319">
                  <c:v>5.2700876796079289E-7</c:v>
                </c:pt>
                <c:pt idx="320">
                  <c:v>5.2907940917902158E-7</c:v>
                </c:pt>
                <c:pt idx="321">
                  <c:v>5.4952110786209045E-7</c:v>
                </c:pt>
                <c:pt idx="322">
                  <c:v>5.6314559813952409E-7</c:v>
                </c:pt>
                <c:pt idx="323">
                  <c:v>5.6768709489826496E-7</c:v>
                </c:pt>
                <c:pt idx="324">
                  <c:v>5.2075829505374347E-7</c:v>
                </c:pt>
                <c:pt idx="325">
                  <c:v>5.2179561802172948E-7</c:v>
                </c:pt>
                <c:pt idx="326">
                  <c:v>5.3539463776080925E-7</c:v>
                </c:pt>
                <c:pt idx="327">
                  <c:v>5.4769128185984368E-7</c:v>
                </c:pt>
                <c:pt idx="328">
                  <c:v>5.4905421630489629E-7</c:v>
                </c:pt>
                <c:pt idx="329">
                  <c:v>5.0490171380705796E-7</c:v>
                </c:pt>
                <c:pt idx="330">
                  <c:v>5.0026174450364085E-7</c:v>
                </c:pt>
                <c:pt idx="331">
                  <c:v>5.1558486835084035E-7</c:v>
                </c:pt>
                <c:pt idx="332">
                  <c:v>5.2854649911986057E-7</c:v>
                </c:pt>
                <c:pt idx="333">
                  <c:v>5.4006794869195266E-7</c:v>
                </c:pt>
                <c:pt idx="334">
                  <c:v>4.954223315999571E-7</c:v>
                </c:pt>
                <c:pt idx="335">
                  <c:v>4.9168071816629049E-7</c:v>
                </c:pt>
                <c:pt idx="336">
                  <c:v>5.0681252347623122E-7</c:v>
                </c:pt>
                <c:pt idx="337">
                  <c:v>5.2234159801240785E-7</c:v>
                </c:pt>
                <c:pt idx="338">
                  <c:v>5.3222373635277904E-7</c:v>
                </c:pt>
                <c:pt idx="339">
                  <c:v>4.8281304464878271E-7</c:v>
                </c:pt>
                <c:pt idx="340">
                  <c:v>4.7687196219299654E-7</c:v>
                </c:pt>
                <c:pt idx="341">
                  <c:v>4.8752954589834495E-7</c:v>
                </c:pt>
                <c:pt idx="342">
                  <c:v>5.0462334157775013E-7</c:v>
                </c:pt>
                <c:pt idx="343">
                  <c:v>5.1276242773198592E-7</c:v>
                </c:pt>
                <c:pt idx="344">
                  <c:v>4.6528442516456167E-7</c:v>
                </c:pt>
                <c:pt idx="345">
                  <c:v>4.6522696797391689E-7</c:v>
                </c:pt>
                <c:pt idx="346">
                  <c:v>4.7470998239459907E-7</c:v>
                </c:pt>
                <c:pt idx="347">
                  <c:v>4.973152196518588E-7</c:v>
                </c:pt>
                <c:pt idx="348">
                  <c:v>5.0529353868346328E-7</c:v>
                </c:pt>
                <c:pt idx="349">
                  <c:v>4.5875334433089534E-7</c:v>
                </c:pt>
                <c:pt idx="350">
                  <c:v>4.5911573656378252E-7</c:v>
                </c:pt>
                <c:pt idx="351">
                  <c:v>4.6457298666764563E-7</c:v>
                </c:pt>
                <c:pt idx="352">
                  <c:v>4.8227819326207624E-7</c:v>
                </c:pt>
                <c:pt idx="353">
                  <c:v>4.927058298736565E-7</c:v>
                </c:pt>
                <c:pt idx="354">
                  <c:v>4.4056764681776686E-7</c:v>
                </c:pt>
                <c:pt idx="355">
                  <c:v>4.4471393509215353E-7</c:v>
                </c:pt>
                <c:pt idx="356">
                  <c:v>4.4508529819922211E-7</c:v>
                </c:pt>
                <c:pt idx="357">
                  <c:v>4.659189204545357E-7</c:v>
                </c:pt>
                <c:pt idx="358">
                  <c:v>4.8094856304985859E-7</c:v>
                </c:pt>
                <c:pt idx="359">
                  <c:v>4.308497543983348E-7</c:v>
                </c:pt>
                <c:pt idx="360">
                  <c:v>4.396170459128682E-7</c:v>
                </c:pt>
                <c:pt idx="361">
                  <c:v>4.3743672533460486E-7</c:v>
                </c:pt>
                <c:pt idx="362">
                  <c:v>4.5794359791456102E-7</c:v>
                </c:pt>
                <c:pt idx="363">
                  <c:v>4.7513182947190239E-7</c:v>
                </c:pt>
                <c:pt idx="364">
                  <c:v>4.211116731495421E-7</c:v>
                </c:pt>
                <c:pt idx="365">
                  <c:v>4.2706882303771683E-7</c:v>
                </c:pt>
                <c:pt idx="366">
                  <c:v>4.2423207074930003E-7</c:v>
                </c:pt>
                <c:pt idx="367">
                  <c:v>4.3729333070015916E-7</c:v>
                </c:pt>
                <c:pt idx="368">
                  <c:v>4.6112402992134081E-7</c:v>
                </c:pt>
                <c:pt idx="369">
                  <c:v>4.0631342171343231E-7</c:v>
                </c:pt>
                <c:pt idx="370">
                  <c:v>4.1227109651850135E-7</c:v>
                </c:pt>
                <c:pt idx="371">
                  <c:v>4.1600870330933192E-7</c:v>
                </c:pt>
                <c:pt idx="372">
                  <c:v>4.2748770448320626E-7</c:v>
                </c:pt>
                <c:pt idx="373">
                  <c:v>4.5318368671964948E-7</c:v>
                </c:pt>
                <c:pt idx="374">
                  <c:v>4.0529571982369046E-7</c:v>
                </c:pt>
                <c:pt idx="375">
                  <c:v>4.0295972143875094E-7</c:v>
                </c:pt>
                <c:pt idx="376">
                  <c:v>4.0987504118378601E-7</c:v>
                </c:pt>
                <c:pt idx="377">
                  <c:v>4.1768702282555862E-7</c:v>
                </c:pt>
                <c:pt idx="378">
                  <c:v>4.3494681715686845E-7</c:v>
                </c:pt>
                <c:pt idx="379">
                  <c:v>3.9672929745915165E-7</c:v>
                </c:pt>
                <c:pt idx="380">
                  <c:v>3.8690045677208802E-7</c:v>
                </c:pt>
                <c:pt idx="381">
                  <c:v>3.946792807294406E-7</c:v>
                </c:pt>
                <c:pt idx="382">
                  <c:v>4.0357403697981911E-7</c:v>
                </c:pt>
                <c:pt idx="383">
                  <c:v>4.1891245722583704E-7</c:v>
                </c:pt>
                <c:pt idx="384">
                  <c:v>3.9335546381366501E-7</c:v>
                </c:pt>
                <c:pt idx="385">
                  <c:v>3.8006444928550984E-7</c:v>
                </c:pt>
                <c:pt idx="386">
                  <c:v>3.8725092602717621E-7</c:v>
                </c:pt>
                <c:pt idx="387">
                  <c:v>3.9935251746564266E-7</c:v>
                </c:pt>
                <c:pt idx="388">
                  <c:v>4.1035396422755503E-7</c:v>
                </c:pt>
                <c:pt idx="389">
                  <c:v>3.8725092602717621E-7</c:v>
                </c:pt>
                <c:pt idx="390">
                  <c:v>3.7323348669786495E-7</c:v>
                </c:pt>
                <c:pt idx="391">
                  <c:v>3.7163981370619638E-7</c:v>
                </c:pt>
                <c:pt idx="392">
                  <c:v>3.8373192513318678E-7</c:v>
                </c:pt>
                <c:pt idx="393">
                  <c:v>3.964172780305695E-7</c:v>
                </c:pt>
                <c:pt idx="394">
                  <c:v>3.7527502320187014E-7</c:v>
                </c:pt>
                <c:pt idx="395">
                  <c:v>3.610859483956703E-7</c:v>
                </c:pt>
                <c:pt idx="396">
                  <c:v>3.6232272184350469E-7</c:v>
                </c:pt>
                <c:pt idx="397">
                  <c:v>3.7241877043625122E-7</c:v>
                </c:pt>
                <c:pt idx="398">
                  <c:v>3.9088581690396176E-7</c:v>
                </c:pt>
                <c:pt idx="399">
                  <c:v>3.7139282340995952E-7</c:v>
                </c:pt>
                <c:pt idx="400">
                  <c:v>3.5600361802034193E-7</c:v>
                </c:pt>
                <c:pt idx="401">
                  <c:v>3.5713346833504584E-7</c:v>
                </c:pt>
                <c:pt idx="402">
                  <c:v>3.6385575831957187E-7</c:v>
                </c:pt>
                <c:pt idx="403">
                  <c:v>3.7901641491631815E-7</c:v>
                </c:pt>
                <c:pt idx="404">
                  <c:v>3.6284504787950282E-7</c:v>
                </c:pt>
                <c:pt idx="405">
                  <c:v>3.4004634683081117E-7</c:v>
                </c:pt>
                <c:pt idx="406">
                  <c:v>3.4601655228861796E-7</c:v>
                </c:pt>
                <c:pt idx="407">
                  <c:v>3.5060676174757539E-7</c:v>
                </c:pt>
                <c:pt idx="408">
                  <c:v>3.6503618882562502E-7</c:v>
                </c:pt>
                <c:pt idx="409">
                  <c:v>3.5722792810245475E-7</c:v>
                </c:pt>
                <c:pt idx="410">
                  <c:v>3.3282711334108858E-7</c:v>
                </c:pt>
                <c:pt idx="411">
                  <c:v>3.3889662440321112E-7</c:v>
                </c:pt>
                <c:pt idx="412">
                  <c:v>3.4691784853778356E-7</c:v>
                </c:pt>
                <c:pt idx="413">
                  <c:v>3.5754764333948577E-7</c:v>
                </c:pt>
                <c:pt idx="414">
                  <c:v>3.5271591842959199E-7</c:v>
                </c:pt>
                <c:pt idx="415">
                  <c:v>3.2752192306888225E-7</c:v>
                </c:pt>
                <c:pt idx="416">
                  <c:v>3.2772417202332392E-7</c:v>
                </c:pt>
                <c:pt idx="417">
                  <c:v>3.3410338808428403E-7</c:v>
                </c:pt>
                <c:pt idx="418">
                  <c:v>3.4434686201226385E-7</c:v>
                </c:pt>
                <c:pt idx="419">
                  <c:v>3.4248048335582423E-7</c:v>
                </c:pt>
                <c:pt idx="420">
                  <c:v>3.1611409659330457E-7</c:v>
                </c:pt>
                <c:pt idx="421">
                  <c:v>3.1829832724722515E-7</c:v>
                </c:pt>
                <c:pt idx="422">
                  <c:v>3.235762532970814E-7</c:v>
                </c:pt>
                <c:pt idx="423">
                  <c:v>3.3781756312630669E-7</c:v>
                </c:pt>
                <c:pt idx="424">
                  <c:v>3.3962891735236017E-7</c:v>
                </c:pt>
                <c:pt idx="425">
                  <c:v>3.1064724973829956E-7</c:v>
                </c:pt>
                <c:pt idx="426">
                  <c:v>3.1449004700142441E-7</c:v>
                </c:pt>
                <c:pt idx="427">
                  <c:v>3.1744872304100333E-7</c:v>
                </c:pt>
                <c:pt idx="428">
                  <c:v>3.2759367806051006E-7</c:v>
                </c:pt>
                <c:pt idx="429">
                  <c:v>3.3380819227786339E-7</c:v>
                </c:pt>
                <c:pt idx="430">
                  <c:v>2.9925853658204968E-7</c:v>
                </c:pt>
                <c:pt idx="431">
                  <c:v>3.0193426417389466E-7</c:v>
                </c:pt>
                <c:pt idx="432">
                  <c:v>3.0623912096447111E-7</c:v>
                </c:pt>
                <c:pt idx="433">
                  <c:v>3.1549649027832884E-7</c:v>
                </c:pt>
                <c:pt idx="434">
                  <c:v>3.2492709188966832E-7</c:v>
                </c:pt>
                <c:pt idx="435">
                  <c:v>2.940633047975532E-7</c:v>
                </c:pt>
                <c:pt idx="436">
                  <c:v>2.9456491187799982E-7</c:v>
                </c:pt>
                <c:pt idx="437">
                  <c:v>3.013303966023179E-7</c:v>
                </c:pt>
                <c:pt idx="438">
                  <c:v>3.1151621282515795E-7</c:v>
                </c:pt>
                <c:pt idx="439">
                  <c:v>3.2170202904865932E-7</c:v>
                </c:pt>
                <c:pt idx="440">
                  <c:v>2.8690049028590886E-7</c:v>
                </c:pt>
                <c:pt idx="441">
                  <c:v>2.8869093606511225E-7</c:v>
                </c:pt>
                <c:pt idx="442">
                  <c:v>2.9125101194587204E-7</c:v>
                </c:pt>
                <c:pt idx="443">
                  <c:v>3.0000828148819068E-7</c:v>
                </c:pt>
                <c:pt idx="444">
                  <c:v>3.1312339761882239E-7</c:v>
                </c:pt>
                <c:pt idx="445">
                  <c:v>2.7538852295256226E-7</c:v>
                </c:pt>
                <c:pt idx="446">
                  <c:v>2.7990103673818711E-7</c:v>
                </c:pt>
                <c:pt idx="447">
                  <c:v>2.8199003201033741E-7</c:v>
                </c:pt>
                <c:pt idx="448">
                  <c:v>2.9195898930603831E-7</c:v>
                </c:pt>
                <c:pt idx="449">
                  <c:v>3.0627850376807956E-7</c:v>
                </c:pt>
                <c:pt idx="450">
                  <c:v>2.7445736051943993E-7</c:v>
                </c:pt>
                <c:pt idx="451">
                  <c:v>2.7433802347494411E-7</c:v>
                </c:pt>
                <c:pt idx="452">
                  <c:v>2.7880134582520405E-7</c:v>
                </c:pt>
                <c:pt idx="453">
                  <c:v>2.8556882885781411E-7</c:v>
                </c:pt>
                <c:pt idx="454">
                  <c:v>2.9702760402182587E-7</c:v>
                </c:pt>
                <c:pt idx="455">
                  <c:v>2.6881390020973351E-7</c:v>
                </c:pt>
                <c:pt idx="456">
                  <c:v>2.6604014635913796E-7</c:v>
                </c:pt>
                <c:pt idx="457">
                  <c:v>2.6688535911052713E-7</c:v>
                </c:pt>
                <c:pt idx="458">
                  <c:v>2.7548410981174275E-7</c:v>
                </c:pt>
                <c:pt idx="459">
                  <c:v>2.8607965249695575E-7</c:v>
                </c:pt>
                <c:pt idx="460">
                  <c:v>2.6413174264910807E-7</c:v>
                </c:pt>
                <c:pt idx="461">
                  <c:v>2.5932239710484667E-7</c:v>
                </c:pt>
                <c:pt idx="462">
                  <c:v>2.6237522721326251E-7</c:v>
                </c:pt>
                <c:pt idx="463">
                  <c:v>2.6930074059268488E-7</c:v>
                </c:pt>
                <c:pt idx="464">
                  <c:v>2.8265449632440691E-7</c:v>
                </c:pt>
                <c:pt idx="465">
                  <c:v>2.6114011208981662E-7</c:v>
                </c:pt>
                <c:pt idx="466">
                  <c:v>2.5394474888878958E-7</c:v>
                </c:pt>
                <c:pt idx="467">
                  <c:v>2.5590904468569725E-7</c:v>
                </c:pt>
                <c:pt idx="468">
                  <c:v>2.6147770222222075E-7</c:v>
                </c:pt>
                <c:pt idx="469">
                  <c:v>2.7072128146160614E-7</c:v>
                </c:pt>
                <c:pt idx="470">
                  <c:v>2.5488120648260845E-7</c:v>
                </c:pt>
                <c:pt idx="471">
                  <c:v>2.4486939672908141E-7</c:v>
                </c:pt>
                <c:pt idx="472">
                  <c:v>2.4720288071775376E-7</c:v>
                </c:pt>
                <c:pt idx="473">
                  <c:v>2.5365580554023553E-7</c:v>
                </c:pt>
                <c:pt idx="474">
                  <c:v>2.634386740733397E-7</c:v>
                </c:pt>
                <c:pt idx="475">
                  <c:v>2.5155947656876178E-7</c:v>
                </c:pt>
                <c:pt idx="476">
                  <c:v>2.4177660803540594E-7</c:v>
                </c:pt>
                <c:pt idx="477">
                  <c:v>2.431126588554601E-7</c:v>
                </c:pt>
                <c:pt idx="478">
                  <c:v>2.4851190486265485E-7</c:v>
                </c:pt>
                <c:pt idx="479">
                  <c:v>2.5883788428915011E-7</c:v>
                </c:pt>
                <c:pt idx="480">
                  <c:v>2.4713510760566489E-7</c:v>
                </c:pt>
                <c:pt idx="481">
                  <c:v>2.3396587284329253E-7</c:v>
                </c:pt>
                <c:pt idx="482">
                  <c:v>2.3477241802226298E-7</c:v>
                </c:pt>
                <c:pt idx="483">
                  <c:v>2.3952794254640981E-7</c:v>
                </c:pt>
                <c:pt idx="484">
                  <c:v>2.4796272241273764E-7</c:v>
                </c:pt>
                <c:pt idx="485">
                  <c:v>2.4197970766289502E-7</c:v>
                </c:pt>
                <c:pt idx="486">
                  <c:v>2.2653686869177113E-7</c:v>
                </c:pt>
                <c:pt idx="487">
                  <c:v>2.293602427165771E-7</c:v>
                </c:pt>
                <c:pt idx="488">
                  <c:v>2.3459341523593294E-7</c:v>
                </c:pt>
                <c:pt idx="489">
                  <c:v>2.4436814087058299E-7</c:v>
                </c:pt>
                <c:pt idx="490">
                  <c:v>2.3850330548999871E-7</c:v>
                </c:pt>
                <c:pt idx="491">
                  <c:v>2.2351539284961049E-7</c:v>
                </c:pt>
                <c:pt idx="492">
                  <c:v>2.2483283956638106E-7</c:v>
                </c:pt>
                <c:pt idx="493">
                  <c:v>2.2828669844586014E-7</c:v>
                </c:pt>
                <c:pt idx="494">
                  <c:v>2.3644272075173821E-7</c:v>
                </c:pt>
                <c:pt idx="495">
                  <c:v>2.3262912848142626E-7</c:v>
                </c:pt>
                <c:pt idx="496">
                  <c:v>2.1478649825070276E-7</c:v>
                </c:pt>
                <c:pt idx="497">
                  <c:v>2.1687432805748689E-7</c:v>
                </c:pt>
                <c:pt idx="498">
                  <c:v>2.2083589433331974E-7</c:v>
                </c:pt>
                <c:pt idx="499">
                  <c:v>2.2823821481376307E-7</c:v>
                </c:pt>
                <c:pt idx="500">
                  <c:v>2.2947193489396427E-7</c:v>
                </c:pt>
                <c:pt idx="501">
                  <c:v>2.1096613369295709E-7</c:v>
                </c:pt>
                <c:pt idx="502">
                  <c:v>2.1291518913406265E-7</c:v>
                </c:pt>
                <c:pt idx="503">
                  <c:v>2.1694850841070124E-7</c:v>
                </c:pt>
                <c:pt idx="504">
                  <c:v>2.2484859415085441E-7</c:v>
                </c:pt>
                <c:pt idx="505">
                  <c:v>2.2545629305413404E-7</c:v>
                </c:pt>
                <c:pt idx="506">
                  <c:v>2.0655153056800486E-7</c:v>
                </c:pt>
                <c:pt idx="507">
                  <c:v>2.0641768055136624E-7</c:v>
                </c:pt>
                <c:pt idx="508">
                  <c:v>2.0915636882742409E-7</c:v>
                </c:pt>
                <c:pt idx="509">
                  <c:v>2.1654710712244026E-7</c:v>
                </c:pt>
                <c:pt idx="510">
                  <c:v>2.1948134976631992E-7</c:v>
                </c:pt>
                <c:pt idx="511">
                  <c:v>1.9891082008425247E-7</c:v>
                </c:pt>
                <c:pt idx="512">
                  <c:v>2.006046696664338E-7</c:v>
                </c:pt>
                <c:pt idx="513">
                  <c:v>2.0418194337709301E-7</c:v>
                </c:pt>
                <c:pt idx="514">
                  <c:v>2.1121369660535934E-7</c:v>
                </c:pt>
                <c:pt idx="515">
                  <c:v>2.1693764502296064E-7</c:v>
                </c:pt>
                <c:pt idx="516">
                  <c:v>1.9633143071977825E-7</c:v>
                </c:pt>
                <c:pt idx="517">
                  <c:v>1.9788824872540776E-7</c:v>
                </c:pt>
                <c:pt idx="518">
                  <c:v>1.9951799927026627E-7</c:v>
                </c:pt>
                <c:pt idx="519">
                  <c:v>2.0591952539652911E-7</c:v>
                </c:pt>
                <c:pt idx="520">
                  <c:v>2.1209150027223338E-7</c:v>
                </c:pt>
                <c:pt idx="521">
                  <c:v>1.8964795527008564E-7</c:v>
                </c:pt>
                <c:pt idx="522">
                  <c:v>1.9070048390861448E-7</c:v>
                </c:pt>
                <c:pt idx="523">
                  <c:v>1.9279650712404963E-7</c:v>
                </c:pt>
                <c:pt idx="524">
                  <c:v>1.9786502512755439E-7</c:v>
                </c:pt>
                <c:pt idx="525">
                  <c:v>2.0703043501079833E-7</c:v>
                </c:pt>
                <c:pt idx="526">
                  <c:v>1.8546476469716846E-7</c:v>
                </c:pt>
                <c:pt idx="527">
                  <c:v>1.8688689316478953E-7</c:v>
                </c:pt>
                <c:pt idx="528">
                  <c:v>1.8908978117345417E-7</c:v>
                </c:pt>
                <c:pt idx="529">
                  <c:v>1.9483353541923712E-7</c:v>
                </c:pt>
                <c:pt idx="530">
                  <c:v>2.03907974055158E-7</c:v>
                </c:pt>
                <c:pt idx="531">
                  <c:v>1.8255635373544133E-7</c:v>
                </c:pt>
                <c:pt idx="532">
                  <c:v>1.8262268347228008E-7</c:v>
                </c:pt>
                <c:pt idx="533">
                  <c:v>1.8327711391779749E-7</c:v>
                </c:pt>
                <c:pt idx="534">
                  <c:v>1.881487246956031E-7</c:v>
                </c:pt>
                <c:pt idx="535">
                  <c:v>1.9691181598274306E-7</c:v>
                </c:pt>
                <c:pt idx="536">
                  <c:v>1.7732372957617227E-7</c:v>
                </c:pt>
                <c:pt idx="537">
                  <c:v>1.7638962910482423E-7</c:v>
                </c:pt>
                <c:pt idx="538">
                  <c:v>1.7810251175179205E-7</c:v>
                </c:pt>
                <c:pt idx="539">
                  <c:v>1.8250918709778336E-7</c:v>
                </c:pt>
                <c:pt idx="540">
                  <c:v>1.915592294335088E-7</c:v>
                </c:pt>
                <c:pt idx="541">
                  <c:v>1.7647582554082704E-7</c:v>
                </c:pt>
                <c:pt idx="542">
                  <c:v>1.7389236794421189E-7</c:v>
                </c:pt>
                <c:pt idx="543">
                  <c:v>1.7469001256049724E-7</c:v>
                </c:pt>
                <c:pt idx="544">
                  <c:v>1.793970273165901E-7</c:v>
                </c:pt>
                <c:pt idx="545">
                  <c:v>1.8678976195880948E-7</c:v>
                </c:pt>
                <c:pt idx="546">
                  <c:v>1.7298999062656931E-7</c:v>
                </c:pt>
                <c:pt idx="547">
                  <c:v>1.6848550053160667E-7</c:v>
                </c:pt>
                <c:pt idx="548">
                  <c:v>1.6901339054034706E-7</c:v>
                </c:pt>
                <c:pt idx="549">
                  <c:v>1.7219937381370574E-7</c:v>
                </c:pt>
                <c:pt idx="550">
                  <c:v>1.7995708977647532E-7</c:v>
                </c:pt>
                <c:pt idx="551">
                  <c:v>1.6859137884339944E-7</c:v>
                </c:pt>
                <c:pt idx="552">
                  <c:v>1.6432923724346758E-7</c:v>
                </c:pt>
                <c:pt idx="553">
                  <c:v>1.6522592234093966E-7</c:v>
                </c:pt>
                <c:pt idx="554">
                  <c:v>1.6842027853631063E-7</c:v>
                </c:pt>
                <c:pt idx="555">
                  <c:v>1.7681796555465805E-7</c:v>
                </c:pt>
                <c:pt idx="556">
                  <c:v>1.6702066403337341E-7</c:v>
                </c:pt>
                <c:pt idx="557">
                  <c:v>1.6188874418855417E-7</c:v>
                </c:pt>
                <c:pt idx="558">
                  <c:v>1.6188138548796913E-7</c:v>
                </c:pt>
                <c:pt idx="559">
                  <c:v>1.6381715199687144E-7</c:v>
                </c:pt>
                <c:pt idx="560">
                  <c:v>1.7109791430784745E-7</c:v>
                </c:pt>
                <c:pt idx="561">
                  <c:v>1.6245200906352404E-7</c:v>
                </c:pt>
                <c:pt idx="562">
                  <c:v>1.5638300923040229E-7</c:v>
                </c:pt>
                <c:pt idx="563">
                  <c:v>1.5582333652237332E-7</c:v>
                </c:pt>
                <c:pt idx="564">
                  <c:v>1.5828393540167281E-7</c:v>
                </c:pt>
                <c:pt idx="565">
                  <c:v>1.6566691632227852E-7</c:v>
                </c:pt>
                <c:pt idx="566">
                  <c:v>1.5951482924391129E-7</c:v>
                </c:pt>
                <c:pt idx="567">
                  <c:v>1.533627421658831E-7</c:v>
                </c:pt>
                <c:pt idx="568">
                  <c:v>1.537049968627773E-7</c:v>
                </c:pt>
                <c:pt idx="569">
                  <c:v>1.5585486417529254E-7</c:v>
                </c:pt>
                <c:pt idx="570">
                  <c:v>1.6234073979475512E-7</c:v>
                </c:pt>
                <c:pt idx="571">
                  <c:v>1.5714583612115383E-7</c:v>
                </c:pt>
                <c:pt idx="572">
                  <c:v>1.5021929789008318E-7</c:v>
                </c:pt>
                <c:pt idx="573">
                  <c:v>1.4965383478296844E-7</c:v>
                </c:pt>
                <c:pt idx="574">
                  <c:v>1.503659184527825E-7</c:v>
                </c:pt>
                <c:pt idx="575">
                  <c:v>1.5593465814952853E-7</c:v>
                </c:pt>
                <c:pt idx="576">
                  <c:v>1.5259021507929973E-7</c:v>
                </c:pt>
                <c:pt idx="577">
                  <c:v>1.4506521817135811E-7</c:v>
                </c:pt>
                <c:pt idx="578">
                  <c:v>1.4534620582829085E-7</c:v>
                </c:pt>
                <c:pt idx="579">
                  <c:v>1.4631578796920746E-7</c:v>
                </c:pt>
                <c:pt idx="580">
                  <c:v>1.5255459563883536E-7</c:v>
                </c:pt>
                <c:pt idx="581">
                  <c:v>1.5012021379345655E-7</c:v>
                </c:pt>
                <c:pt idx="582">
                  <c:v>1.4322279856514408E-7</c:v>
                </c:pt>
                <c:pt idx="583">
                  <c:v>1.4320704579094409E-7</c:v>
                </c:pt>
                <c:pt idx="584">
                  <c:v>1.4403357189189534E-7</c:v>
                </c:pt>
                <c:pt idx="585">
                  <c:v>1.4869015178422747E-7</c:v>
                </c:pt>
                <c:pt idx="586">
                  <c:v>1.4629192352956604E-7</c:v>
                </c:pt>
                <c:pt idx="587">
                  <c:v>1.3869753405683138E-7</c:v>
                </c:pt>
                <c:pt idx="588">
                  <c:v>1.3906975932606339E-7</c:v>
                </c:pt>
                <c:pt idx="589">
                  <c:v>1.3866081654997518E-7</c:v>
                </c:pt>
                <c:pt idx="590">
                  <c:v>1.4320254694193424E-7</c:v>
                </c:pt>
                <c:pt idx="591">
                  <c:v>1.4204457486419973E-7</c:v>
                </c:pt>
                <c:pt idx="592">
                  <c:v>1.3509674239794158E-7</c:v>
                </c:pt>
                <c:pt idx="593">
                  <c:v>1.3624722087992516E-7</c:v>
                </c:pt>
                <c:pt idx="594">
                  <c:v>1.3633544488222429E-7</c:v>
                </c:pt>
                <c:pt idx="595">
                  <c:v>1.3999557532141494E-7</c:v>
                </c:pt>
                <c:pt idx="596">
                  <c:v>1.3999557532126898E-7</c:v>
                </c:pt>
                <c:pt idx="597">
                  <c:v>1.3280661334542274E-7</c:v>
                </c:pt>
                <c:pt idx="598">
                  <c:v>1.3432007902442133E-7</c:v>
                </c:pt>
                <c:pt idx="599">
                  <c:v>1.3318256023041692E-7</c:v>
                </c:pt>
                <c:pt idx="600">
                  <c:v>1.3556712263782653E-7</c:v>
                </c:pt>
                <c:pt idx="601">
                  <c:v>1.3513381378409989E-7</c:v>
                </c:pt>
                <c:pt idx="602">
                  <c:v>1.2852400767502419E-7</c:v>
                </c:pt>
                <c:pt idx="603">
                  <c:v>1.2962564202656523E-7</c:v>
                </c:pt>
                <c:pt idx="604">
                  <c:v>1.2938812277245311E-7</c:v>
                </c:pt>
                <c:pt idx="605">
                  <c:v>1.3150619457358064E-7</c:v>
                </c:pt>
                <c:pt idx="606">
                  <c:v>1.3150619457358538E-7</c:v>
                </c:pt>
                <c:pt idx="607">
                  <c:v>1.2580402895521706E-7</c:v>
                </c:pt>
                <c:pt idx="608">
                  <c:v>1.2794234106203644E-7</c:v>
                </c:pt>
                <c:pt idx="609">
                  <c:v>1.276011451687098E-7</c:v>
                </c:pt>
                <c:pt idx="610">
                  <c:v>1.2927217466010039E-7</c:v>
                </c:pt>
                <c:pt idx="611">
                  <c:v>1.2885097925275484E-7</c:v>
                </c:pt>
                <c:pt idx="612">
                  <c:v>1.2253131269533731E-7</c:v>
                </c:pt>
                <c:pt idx="613">
                  <c:v>1.2498896080100456E-7</c:v>
                </c:pt>
                <c:pt idx="614">
                  <c:v>1.2439672804480491E-7</c:v>
                </c:pt>
                <c:pt idx="615">
                  <c:v>1.2465926756463663E-7</c:v>
                </c:pt>
                <c:pt idx="616">
                  <c:v>1.2443005445659628E-7</c:v>
                </c:pt>
                <c:pt idx="617">
                  <c:v>1.1798817152829057E-7</c:v>
                </c:pt>
                <c:pt idx="618">
                  <c:v>1.2137863622731399E-7</c:v>
                </c:pt>
                <c:pt idx="619">
                  <c:v>1.2143365243348222E-7</c:v>
                </c:pt>
                <c:pt idx="620">
                  <c:v>1.2216896990957104E-7</c:v>
                </c:pt>
                <c:pt idx="621">
                  <c:v>1.2163990304439733E-7</c:v>
                </c:pt>
                <c:pt idx="622">
                  <c:v>1.1565761273067748E-7</c:v>
                </c:pt>
                <c:pt idx="623">
                  <c:v>1.1931345681115273E-7</c:v>
                </c:pt>
                <c:pt idx="624">
                  <c:v>1.2029306271207213E-7</c:v>
                </c:pt>
                <c:pt idx="625">
                  <c:v>1.199604273907478E-7</c:v>
                </c:pt>
                <c:pt idx="626">
                  <c:v>1.1864399353161699E-7</c:v>
                </c:pt>
                <c:pt idx="627">
                  <c:v>1.1151238736286238E-7</c:v>
                </c:pt>
                <c:pt idx="628">
                  <c:v>1.1540235436402188E-7</c:v>
                </c:pt>
                <c:pt idx="629">
                  <c:v>1.1658644581722793E-7</c:v>
                </c:pt>
                <c:pt idx="630">
                  <c:v>1.1646270509507908E-7</c:v>
                </c:pt>
                <c:pt idx="631">
                  <c:v>1.1483153362340632E-7</c:v>
                </c:pt>
                <c:pt idx="632">
                  <c:v>1.0728096702898516E-7</c:v>
                </c:pt>
                <c:pt idx="633">
                  <c:v>1.1231467809193373E-7</c:v>
                </c:pt>
                <c:pt idx="634">
                  <c:v>1.1451692668199894E-7</c:v>
                </c:pt>
                <c:pt idx="635">
                  <c:v>1.1482256130327222E-7</c:v>
                </c:pt>
                <c:pt idx="636">
                  <c:v>1.1374601215473383E-7</c:v>
                </c:pt>
                <c:pt idx="637">
                  <c:v>1.0475790765206321E-7</c:v>
                </c:pt>
                <c:pt idx="638">
                  <c:v>1.0971686186056729E-7</c:v>
                </c:pt>
                <c:pt idx="639">
                  <c:v>1.121963389646435E-7</c:v>
                </c:pt>
                <c:pt idx="640">
                  <c:v>1.1252750021513104E-7</c:v>
                </c:pt>
                <c:pt idx="641">
                  <c:v>1.1120809082218283E-7</c:v>
                </c:pt>
                <c:pt idx="642">
                  <c:v>1.0043661520685441E-7</c:v>
                </c:pt>
                <c:pt idx="643">
                  <c:v>1.0475523305175456E-7</c:v>
                </c:pt>
                <c:pt idx="644">
                  <c:v>1.086461417078194E-7</c:v>
                </c:pt>
                <c:pt idx="645">
                  <c:v>1.0927805817957762E-7</c:v>
                </c:pt>
                <c:pt idx="646">
                  <c:v>1.0973326337770259E-7</c:v>
                </c:pt>
                <c:pt idx="647">
                  <c:v>9.7343040424013973E-8</c:v>
                </c:pt>
                <c:pt idx="648">
                  <c:v>1.0188325258527127E-7</c:v>
                </c:pt>
                <c:pt idx="649">
                  <c:v>1.0626218894283692E-7</c:v>
                </c:pt>
                <c:pt idx="650">
                  <c:v>1.0830569257626855E-7</c:v>
                </c:pt>
                <c:pt idx="651">
                  <c:v>1.0892550491997745E-7</c:v>
                </c:pt>
                <c:pt idx="652">
                  <c:v>9.5441818143752056E-8</c:v>
                </c:pt>
                <c:pt idx="653">
                  <c:v>9.8519718952358511E-8</c:v>
                </c:pt>
                <c:pt idx="654">
                  <c:v>1.0250606596204867E-7</c:v>
                </c:pt>
                <c:pt idx="655">
                  <c:v>1.0506871761107242E-7</c:v>
                </c:pt>
                <c:pt idx="656">
                  <c:v>1.0608934242743424E-7</c:v>
                </c:pt>
                <c:pt idx="657">
                  <c:v>9.299357268780608E-8</c:v>
                </c:pt>
                <c:pt idx="658">
                  <c:v>9.4466325790024978E-8</c:v>
                </c:pt>
                <c:pt idx="659">
                  <c:v>9.8222960521511998E-8</c:v>
                </c:pt>
                <c:pt idx="660">
                  <c:v>1.0232698394155062E-7</c:v>
                </c:pt>
                <c:pt idx="661">
                  <c:v>1.0424219487096531E-7</c:v>
                </c:pt>
                <c:pt idx="662">
                  <c:v>9.2439583100010578E-8</c:v>
                </c:pt>
                <c:pt idx="663">
                  <c:v>9.2395460110934226E-8</c:v>
                </c:pt>
                <c:pt idx="664">
                  <c:v>9.5746419120558597E-8</c:v>
                </c:pt>
                <c:pt idx="665">
                  <c:v>1.0003757515946558E-7</c:v>
                </c:pt>
                <c:pt idx="666">
                  <c:v>1.0271954768379978E-7</c:v>
                </c:pt>
                <c:pt idx="667">
                  <c:v>9.1141607091291094E-8</c:v>
                </c:pt>
                <c:pt idx="668">
                  <c:v>8.9749497008008638E-8</c:v>
                </c:pt>
                <c:pt idx="669">
                  <c:v>9.1882469529439342E-8</c:v>
                </c:pt>
                <c:pt idx="670">
                  <c:v>9.5266243194807793E-8</c:v>
                </c:pt>
                <c:pt idx="671">
                  <c:v>9.9170597424230763E-8</c:v>
                </c:pt>
                <c:pt idx="672">
                  <c:v>8.9980739369700708E-8</c:v>
                </c:pt>
                <c:pt idx="673">
                  <c:v>8.7232703189564285E-8</c:v>
                </c:pt>
                <c:pt idx="674">
                  <c:v>8.8920981302594914E-8</c:v>
                </c:pt>
                <c:pt idx="675">
                  <c:v>9.2457611240916365E-8</c:v>
                </c:pt>
                <c:pt idx="676">
                  <c:v>9.6752090451435938E-8</c:v>
                </c:pt>
                <c:pt idx="677">
                  <c:v>8.9678830575182855E-8</c:v>
                </c:pt>
                <c:pt idx="678">
                  <c:v>8.6180784922504635E-8</c:v>
                </c:pt>
                <c:pt idx="679">
                  <c:v>8.7373458158989346E-8</c:v>
                </c:pt>
                <c:pt idx="680">
                  <c:v>8.9393211162660326E-8</c:v>
                </c:pt>
                <c:pt idx="681">
                  <c:v>9.3602863765867683E-8</c:v>
                </c:pt>
                <c:pt idx="682">
                  <c:v>8.7659824796698731E-8</c:v>
                </c:pt>
                <c:pt idx="683">
                  <c:v>8.4187996026530724E-8</c:v>
                </c:pt>
                <c:pt idx="684">
                  <c:v>8.4273383372531035E-8</c:v>
                </c:pt>
                <c:pt idx="685">
                  <c:v>8.5847836070912145E-8</c:v>
                </c:pt>
                <c:pt idx="686">
                  <c:v>8.9434793009834155E-8</c:v>
                </c:pt>
                <c:pt idx="687">
                  <c:v>8.5847836071002328E-8</c:v>
                </c:pt>
                <c:pt idx="688">
                  <c:v>8.2260879132082396E-8</c:v>
                </c:pt>
                <c:pt idx="689">
                  <c:v>8.2923518470170447E-8</c:v>
                </c:pt>
                <c:pt idx="690">
                  <c:v>8.4262382311645431E-8</c:v>
                </c:pt>
                <c:pt idx="691">
                  <c:v>8.7199420115165234E-8</c:v>
                </c:pt>
                <c:pt idx="692">
                  <c:v>8.438653559523277E-8</c:v>
                </c:pt>
                <c:pt idx="693">
                  <c:v>8.0636022902195818E-8</c:v>
                </c:pt>
                <c:pt idx="694">
                  <c:v>8.1545975469586089E-8</c:v>
                </c:pt>
                <c:pt idx="695">
                  <c:v>8.2279598119315751E-8</c:v>
                </c:pt>
                <c:pt idx="696">
                  <c:v>8.3996271823073942E-8</c:v>
                </c:pt>
                <c:pt idx="697">
                  <c:v>8.1671162059271987E-8</c:v>
                </c:pt>
                <c:pt idx="698">
                  <c:v>7.7121236596443996E-8</c:v>
                </c:pt>
                <c:pt idx="699">
                  <c:v>7.8961346604954159E-8</c:v>
                </c:pt>
                <c:pt idx="700">
                  <c:v>8.0012138306516686E-8</c:v>
                </c:pt>
                <c:pt idx="701">
                  <c:v>8.1606646634171752E-8</c:v>
                </c:pt>
                <c:pt idx="702">
                  <c:v>8.0146496210348001E-8</c:v>
                </c:pt>
                <c:pt idx="703">
                  <c:v>7.4626765066486705E-8</c:v>
                </c:pt>
                <c:pt idx="704">
                  <c:v>7.7276236015506055E-8</c:v>
                </c:pt>
                <c:pt idx="705">
                  <c:v>7.8821760735838319E-8</c:v>
                </c:pt>
                <c:pt idx="706">
                  <c:v>8.0562048903043245E-8</c:v>
                </c:pt>
                <c:pt idx="707">
                  <c:v>7.9548122218962012E-8</c:v>
                </c:pt>
                <c:pt idx="708">
                  <c:v>7.2156141445453353E-8</c:v>
                </c:pt>
                <c:pt idx="709">
                  <c:v>7.4355144187269428E-8</c:v>
                </c:pt>
                <c:pt idx="710">
                  <c:v>7.6069383822710321E-8</c:v>
                </c:pt>
                <c:pt idx="711">
                  <c:v>7.8140981111782695E-8</c:v>
                </c:pt>
                <c:pt idx="712">
                  <c:v>7.8057517016007114E-8</c:v>
                </c:pt>
                <c:pt idx="713">
                  <c:v>6.9513543950634122E-8</c:v>
                </c:pt>
                <c:pt idx="714">
                  <c:v>7.1034961000676678E-8</c:v>
                </c:pt>
                <c:pt idx="715">
                  <c:v>7.3299843815208451E-8</c:v>
                </c:pt>
                <c:pt idx="716">
                  <c:v>7.5976523505069795E-8</c:v>
                </c:pt>
                <c:pt idx="717">
                  <c:v>7.78296094442779E-8</c:v>
                </c:pt>
                <c:pt idx="718">
                  <c:v>6.8443241695427351E-8</c:v>
                </c:pt>
                <c:pt idx="719">
                  <c:v>6.9499630936320373E-8</c:v>
                </c:pt>
                <c:pt idx="720">
                  <c:v>7.1092863059092611E-8</c:v>
                </c:pt>
                <c:pt idx="721">
                  <c:v>7.3904445214012255E-8</c:v>
                </c:pt>
                <c:pt idx="722">
                  <c:v>7.6515200072099687E-8</c:v>
                </c:pt>
                <c:pt idx="723">
                  <c:v>6.7519513728038019E-8</c:v>
                </c:pt>
                <c:pt idx="724">
                  <c:v>6.726007002442357E-8</c:v>
                </c:pt>
                <c:pt idx="725">
                  <c:v>6.825459870429737E-8</c:v>
                </c:pt>
                <c:pt idx="726">
                  <c:v>7.0434771967312564E-8</c:v>
                </c:pt>
                <c:pt idx="727">
                  <c:v>7.3329351637218635E-8</c:v>
                </c:pt>
                <c:pt idx="728">
                  <c:v>6.6382360429484721E-8</c:v>
                </c:pt>
                <c:pt idx="729">
                  <c:v>6.5781358535218547E-8</c:v>
                </c:pt>
                <c:pt idx="730">
                  <c:v>6.6507375777785898E-8</c:v>
                </c:pt>
                <c:pt idx="731">
                  <c:v>6.8135352988113578E-8</c:v>
                </c:pt>
                <c:pt idx="732">
                  <c:v>7.133507950956236E-8</c:v>
                </c:pt>
                <c:pt idx="733">
                  <c:v>6.5688503295119617E-8</c:v>
                </c:pt>
                <c:pt idx="734">
                  <c:v>6.4935626466592188E-8</c:v>
                </c:pt>
                <c:pt idx="735">
                  <c:v>6.5486822004261289E-8</c:v>
                </c:pt>
                <c:pt idx="736">
                  <c:v>6.6638826216112962E-8</c:v>
                </c:pt>
                <c:pt idx="737">
                  <c:v>6.8634525020254506E-8</c:v>
                </c:pt>
                <c:pt idx="738">
                  <c:v>6.4021989736653042E-8</c:v>
                </c:pt>
                <c:pt idx="739">
                  <c:v>6.2297713217066391E-8</c:v>
                </c:pt>
                <c:pt idx="740">
                  <c:v>6.3561770061911845E-8</c:v>
                </c:pt>
                <c:pt idx="741">
                  <c:v>6.4427503372837629E-8</c:v>
                </c:pt>
                <c:pt idx="742">
                  <c:v>6.6101477960128562E-8</c:v>
                </c:pt>
                <c:pt idx="743">
                  <c:v>6.2538055967600995E-8</c:v>
                </c:pt>
                <c:pt idx="744">
                  <c:v>6.0130318296975626E-8</c:v>
                </c:pt>
                <c:pt idx="745">
                  <c:v>6.1872352008356979E-8</c:v>
                </c:pt>
                <c:pt idx="746">
                  <c:v>6.3501368170912672E-8</c:v>
                </c:pt>
                <c:pt idx="747">
                  <c:v>6.4961684827055531E-8</c:v>
                </c:pt>
                <c:pt idx="748">
                  <c:v>6.228336088179085E-8</c:v>
                </c:pt>
                <c:pt idx="749">
                  <c:v>5.8486080542320412E-8</c:v>
                </c:pt>
                <c:pt idx="750">
                  <c:v>5.9876178167372212E-8</c:v>
                </c:pt>
                <c:pt idx="751">
                  <c:v>6.1596757999734774E-8</c:v>
                </c:pt>
                <c:pt idx="752">
                  <c:v>6.3242079757334276E-8</c:v>
                </c:pt>
                <c:pt idx="753">
                  <c:v>6.1385608206071733E-8</c:v>
                </c:pt>
                <c:pt idx="754">
                  <c:v>5.6105904370230149E-8</c:v>
                </c:pt>
                <c:pt idx="755">
                  <c:v>5.7353184362829306E-8</c:v>
                </c:pt>
                <c:pt idx="756">
                  <c:v>5.8892948621068869E-8</c:v>
                </c:pt>
                <c:pt idx="757">
                  <c:v>6.103151938096931E-8</c:v>
                </c:pt>
                <c:pt idx="758">
                  <c:v>6.0702508494850001E-8</c:v>
                </c:pt>
                <c:pt idx="759">
                  <c:v>5.5243597868943415E-8</c:v>
                </c:pt>
                <c:pt idx="760">
                  <c:v>5.5905012819346061E-8</c:v>
                </c:pt>
                <c:pt idx="761">
                  <c:v>5.7282000874161324E-8</c:v>
                </c:pt>
                <c:pt idx="762">
                  <c:v>5.9528353849588286E-8</c:v>
                </c:pt>
                <c:pt idx="763">
                  <c:v>6.000971520154755E-8</c:v>
                </c:pt>
                <c:pt idx="764">
                  <c:v>5.4233378978881541E-8</c:v>
                </c:pt>
                <c:pt idx="765">
                  <c:v>5.4793276791440588E-8</c:v>
                </c:pt>
                <c:pt idx="766">
                  <c:v>5.544451838615609E-8</c:v>
                </c:pt>
                <c:pt idx="767">
                  <c:v>5.6839003774732122E-8</c:v>
                </c:pt>
                <c:pt idx="768">
                  <c:v>5.8084790158836167E-8</c:v>
                </c:pt>
                <c:pt idx="769">
                  <c:v>5.2443352169572166E-8</c:v>
                </c:pt>
                <c:pt idx="770">
                  <c:v>5.2990003211855405E-8</c:v>
                </c:pt>
                <c:pt idx="771">
                  <c:v>5.3884574363446954E-8</c:v>
                </c:pt>
                <c:pt idx="772">
                  <c:v>5.5163280697160253E-8</c:v>
                </c:pt>
                <c:pt idx="773">
                  <c:v>5.6976868007750562E-8</c:v>
                </c:pt>
                <c:pt idx="774">
                  <c:v>5.0780444696577375E-8</c:v>
                </c:pt>
                <c:pt idx="775">
                  <c:v>5.1960145423503417E-8</c:v>
                </c:pt>
                <c:pt idx="776">
                  <c:v>5.3197680014841739E-8</c:v>
                </c:pt>
                <c:pt idx="777">
                  <c:v>5.4153761247638946E-8</c:v>
                </c:pt>
                <c:pt idx="778">
                  <c:v>5.5832915279069328E-8</c:v>
                </c:pt>
                <c:pt idx="779">
                  <c:v>4.9753951394008418E-8</c:v>
                </c:pt>
                <c:pt idx="780">
                  <c:v>5.0077078448883235E-8</c:v>
                </c:pt>
                <c:pt idx="781">
                  <c:v>5.1117710234833732E-8</c:v>
                </c:pt>
                <c:pt idx="782">
                  <c:v>5.2413202434941577E-8</c:v>
                </c:pt>
                <c:pt idx="783">
                  <c:v>5.3897857071413845E-8</c:v>
                </c:pt>
                <c:pt idx="784">
                  <c:v>4.895564306878253E-8</c:v>
                </c:pt>
                <c:pt idx="785">
                  <c:v>4.801292609206923E-8</c:v>
                </c:pt>
                <c:pt idx="786">
                  <c:v>4.9145391408403986E-8</c:v>
                </c:pt>
                <c:pt idx="787">
                  <c:v>5.0792737260623643E-8</c:v>
                </c:pt>
                <c:pt idx="788">
                  <c:v>5.274630407831153E-8</c:v>
                </c:pt>
                <c:pt idx="789">
                  <c:v>4.8839170442932884E-8</c:v>
                </c:pt>
                <c:pt idx="790">
                  <c:v>4.7302260610126196E-8</c:v>
                </c:pt>
                <c:pt idx="791">
                  <c:v>4.7915716679489604E-8</c:v>
                </c:pt>
                <c:pt idx="792">
                  <c:v>4.924231795400269E-8</c:v>
                </c:pt>
                <c:pt idx="793">
                  <c:v>5.115729698552085E-8</c:v>
                </c:pt>
                <c:pt idx="794">
                  <c:v>4.8284828438269991E-8</c:v>
                </c:pt>
                <c:pt idx="795">
                  <c:v>4.5881843774948974E-8</c:v>
                </c:pt>
                <c:pt idx="796">
                  <c:v>4.6512958706951639E-8</c:v>
                </c:pt>
                <c:pt idx="797">
                  <c:v>4.7270620478301471E-8</c:v>
                </c:pt>
                <c:pt idx="798">
                  <c:v>4.8893421880296029E-8</c:v>
                </c:pt>
                <c:pt idx="799">
                  <c:v>4.6921912933498474E-8</c:v>
                </c:pt>
                <c:pt idx="800">
                  <c:v>4.4550533379502431E-8</c:v>
                </c:pt>
                <c:pt idx="801">
                  <c:v>4.5385960786487271E-8</c:v>
                </c:pt>
                <c:pt idx="802">
                  <c:v>4.6262022238307599E-8</c:v>
                </c:pt>
                <c:pt idx="803">
                  <c:v>4.7669980057747559E-8</c:v>
                </c:pt>
                <c:pt idx="804">
                  <c:v>4.6381602218373151E-8</c:v>
                </c:pt>
                <c:pt idx="805">
                  <c:v>4.3294079180174945E-8</c:v>
                </c:pt>
                <c:pt idx="806">
                  <c:v>4.444696587828162E-8</c:v>
                </c:pt>
                <c:pt idx="807">
                  <c:v>4.5303850038380848E-8</c:v>
                </c:pt>
                <c:pt idx="808">
                  <c:v>4.6475793974391639E-8</c:v>
                </c:pt>
                <c:pt idx="809">
                  <c:v>4.5718036463915245E-8</c:v>
                </c:pt>
                <c:pt idx="810">
                  <c:v>4.1688921119439019E-8</c:v>
                </c:pt>
                <c:pt idx="811">
                  <c:v>4.2421601277745435E-8</c:v>
                </c:pt>
                <c:pt idx="812">
                  <c:v>4.3539634900811923E-8</c:v>
                </c:pt>
                <c:pt idx="813">
                  <c:v>4.4881192278720213E-8</c:v>
                </c:pt>
                <c:pt idx="814">
                  <c:v>4.4881192278720213E-8</c:v>
                </c:pt>
                <c:pt idx="815">
                  <c:v>4.0641770528352154E-8</c:v>
                </c:pt>
                <c:pt idx="816">
                  <c:v>4.1116139840606115E-8</c:v>
                </c:pt>
                <c:pt idx="817">
                  <c:v>4.2137638625980794E-8</c:v>
                </c:pt>
                <c:pt idx="818">
                  <c:v>4.3676372620784623E-8</c:v>
                </c:pt>
                <c:pt idx="819">
                  <c:v>4.4623285848381421E-8</c:v>
                </c:pt>
                <c:pt idx="820">
                  <c:v>3.9999683921269266E-8</c:v>
                </c:pt>
                <c:pt idx="821">
                  <c:v>4.037289540742117E-8</c:v>
                </c:pt>
                <c:pt idx="822">
                  <c:v>4.1048902419762617E-8</c:v>
                </c:pt>
                <c:pt idx="823">
                  <c:v>4.2138857060827588E-8</c:v>
                </c:pt>
                <c:pt idx="824">
                  <c:v>4.3293346295393384E-8</c:v>
                </c:pt>
                <c:pt idx="825">
                  <c:v>3.8715048734842184E-8</c:v>
                </c:pt>
                <c:pt idx="826">
                  <c:v>3.9065314841676185E-8</c:v>
                </c:pt>
                <c:pt idx="827">
                  <c:v>3.9706884391608321E-8</c:v>
                </c:pt>
                <c:pt idx="828">
                  <c:v>4.0547545588533504E-8</c:v>
                </c:pt>
                <c:pt idx="829">
                  <c:v>4.214239904211541E-8</c:v>
                </c:pt>
                <c:pt idx="830">
                  <c:v>3.7555249331325445E-8</c:v>
                </c:pt>
                <c:pt idx="831">
                  <c:v>3.7939141520981804E-8</c:v>
                </c:pt>
                <c:pt idx="832">
                  <c:v>3.8876439285076814E-8</c:v>
                </c:pt>
                <c:pt idx="833">
                  <c:v>3.9978882792534377E-8</c:v>
                </c:pt>
                <c:pt idx="834">
                  <c:v>4.1296867939541925E-8</c:v>
                </c:pt>
                <c:pt idx="835">
                  <c:v>3.728465615469181E-8</c:v>
                </c:pt>
                <c:pt idx="836">
                  <c:v>3.6771478061014661E-8</c:v>
                </c:pt>
                <c:pt idx="837">
                  <c:v>3.7631765465239944E-8</c:v>
                </c:pt>
                <c:pt idx="838">
                  <c:v>3.8693634452878889E-8</c:v>
                </c:pt>
                <c:pt idx="839">
                  <c:v>3.997276286450371E-8</c:v>
                </c:pt>
                <c:pt idx="840">
                  <c:v>3.6631121424495188E-8</c:v>
                </c:pt>
                <c:pt idx="841">
                  <c:v>3.5445067052253465E-8</c:v>
                </c:pt>
                <c:pt idx="842">
                  <c:v>3.6127450550663207E-8</c:v>
                </c:pt>
                <c:pt idx="843">
                  <c:v>3.707771619666786E-8</c:v>
                </c:pt>
                <c:pt idx="844">
                  <c:v>3.8511661021974671E-8</c:v>
                </c:pt>
                <c:pt idx="845">
                  <c:v>3.6258319153647136E-8</c:v>
                </c:pt>
                <c:pt idx="846">
                  <c:v>3.4850998038777597E-8</c:v>
                </c:pt>
                <c:pt idx="847">
                  <c:v>3.5357294314524831E-8</c:v>
                </c:pt>
                <c:pt idx="848">
                  <c:v>3.6345339412183032E-8</c:v>
                </c:pt>
                <c:pt idx="849">
                  <c:v>3.744975580313285E-8</c:v>
                </c:pt>
                <c:pt idx="850">
                  <c:v>3.5742930471630568E-8</c:v>
                </c:pt>
                <c:pt idx="851">
                  <c:v>3.4002000665902789E-8</c:v>
                </c:pt>
                <c:pt idx="852">
                  <c:v>3.4462537093460951E-8</c:v>
                </c:pt>
                <c:pt idx="853">
                  <c:v>3.5254320657196746E-8</c:v>
                </c:pt>
                <c:pt idx="854">
                  <c:v>3.6135678673617222E-8</c:v>
                </c:pt>
                <c:pt idx="855">
                  <c:v>3.4862605983227893E-8</c:v>
                </c:pt>
                <c:pt idx="856">
                  <c:v>3.2487487365456466E-8</c:v>
                </c:pt>
                <c:pt idx="857">
                  <c:v>3.3212760892416242E-8</c:v>
                </c:pt>
                <c:pt idx="858">
                  <c:v>3.4024872438128269E-8</c:v>
                </c:pt>
                <c:pt idx="859">
                  <c:v>3.5165370955568801E-8</c:v>
                </c:pt>
                <c:pt idx="860">
                  <c:v>3.4500080153698499E-8</c:v>
                </c:pt>
                <c:pt idx="861">
                  <c:v>3.1811202655764369E-8</c:v>
                </c:pt>
                <c:pt idx="862">
                  <c:v>3.2358937859598048E-8</c:v>
                </c:pt>
                <c:pt idx="863">
                  <c:v>3.3094161837362326E-8</c:v>
                </c:pt>
                <c:pt idx="864">
                  <c:v>3.4299271372047581E-8</c:v>
                </c:pt>
                <c:pt idx="865">
                  <c:v>3.4206570638618504E-8</c:v>
                </c:pt>
                <c:pt idx="866">
                  <c:v>3.1117158505882286E-8</c:v>
                </c:pt>
                <c:pt idx="867">
                  <c:v>3.1450862475274181E-8</c:v>
                </c:pt>
                <c:pt idx="868">
                  <c:v>3.192691315604669E-8</c:v>
                </c:pt>
                <c:pt idx="869">
                  <c:v>3.2853890263541062E-8</c:v>
                </c:pt>
                <c:pt idx="870">
                  <c:v>3.330149094828837E-8</c:v>
                </c:pt>
                <c:pt idx="871">
                  <c:v>3.0014737829412247E-8</c:v>
                </c:pt>
                <c:pt idx="872">
                  <c:v>3.0445617557139422E-8</c:v>
                </c:pt>
                <c:pt idx="873">
                  <c:v>3.0975784641875754E-8</c:v>
                </c:pt>
                <c:pt idx="874">
                  <c:v>3.1885294432350668E-8</c:v>
                </c:pt>
                <c:pt idx="875">
                  <c:v>3.2667222633714723E-8</c:v>
                </c:pt>
                <c:pt idx="876">
                  <c:v>2.9278867094572067E-8</c:v>
                </c:pt>
                <c:pt idx="877">
                  <c:v>2.9660599442196655E-8</c:v>
                </c:pt>
                <c:pt idx="878">
                  <c:v>3.0422359962151307E-8</c:v>
                </c:pt>
                <c:pt idx="879">
                  <c:v>3.1326167628369912E-8</c:v>
                </c:pt>
                <c:pt idx="880">
                  <c:v>3.2267664469633335E-8</c:v>
                </c:pt>
                <c:pt idx="881">
                  <c:v>2.8578132264560509E-8</c:v>
                </c:pt>
                <c:pt idx="882">
                  <c:v>2.8600656210262216E-8</c:v>
                </c:pt>
                <c:pt idx="883">
                  <c:v>2.9215136429926459E-8</c:v>
                </c:pt>
                <c:pt idx="884">
                  <c:v>3.0183093728067904E-8</c:v>
                </c:pt>
                <c:pt idx="885">
                  <c:v>3.108776411232726E-8</c:v>
                </c:pt>
                <c:pt idx="886">
                  <c:v>2.8039314244443708E-8</c:v>
                </c:pt>
                <c:pt idx="887">
                  <c:v>2.7629984957883121E-8</c:v>
                </c:pt>
                <c:pt idx="888">
                  <c:v>2.8298255091228375E-8</c:v>
                </c:pt>
                <c:pt idx="889">
                  <c:v>2.9053783849665847E-8</c:v>
                </c:pt>
                <c:pt idx="890">
                  <c:v>3.0251055162128987E-8</c:v>
                </c:pt>
                <c:pt idx="891">
                  <c:v>2.7776694449680537E-8</c:v>
                </c:pt>
                <c:pt idx="892">
                  <c:v>2.7159439245480891E-8</c:v>
                </c:pt>
                <c:pt idx="893">
                  <c:v>2.7833150340968276E-8</c:v>
                </c:pt>
                <c:pt idx="894">
                  <c:v>2.8414239562206157E-8</c:v>
                </c:pt>
                <c:pt idx="895">
                  <c:v>2.9418797404182068E-8</c:v>
                </c:pt>
                <c:pt idx="896">
                  <c:v>2.722803589536E-8</c:v>
                </c:pt>
                <c:pt idx="897">
                  <c:v>2.6303346339681939E-8</c:v>
                </c:pt>
                <c:pt idx="898">
                  <c:v>2.6843606745749637E-8</c:v>
                </c:pt>
                <c:pt idx="899">
                  <c:v>2.7356670706464999E-8</c:v>
                </c:pt>
                <c:pt idx="900">
                  <c:v>2.8484984563231271E-8</c:v>
                </c:pt>
                <c:pt idx="901">
                  <c:v>2.6520502869199435E-8</c:v>
                </c:pt>
                <c:pt idx="902">
                  <c:v>2.5362325594804902E-8</c:v>
                </c:pt>
                <c:pt idx="903">
                  <c:v>2.5922592661350857E-8</c:v>
                </c:pt>
                <c:pt idx="904">
                  <c:v>2.6494587936319191E-8</c:v>
                </c:pt>
                <c:pt idx="905">
                  <c:v>2.778341843165452E-8</c:v>
                </c:pt>
                <c:pt idx="906">
                  <c:v>2.6309497029445139E-8</c:v>
                </c:pt>
                <c:pt idx="907">
                  <c:v>2.4977223777536611E-8</c:v>
                </c:pt>
                <c:pt idx="908">
                  <c:v>2.5265605427546599E-8</c:v>
                </c:pt>
                <c:pt idx="909">
                  <c:v>2.5929648829556204E-8</c:v>
                </c:pt>
                <c:pt idx="910">
                  <c:v>2.6883488449536763E-8</c:v>
                </c:pt>
                <c:pt idx="911">
                  <c:v>2.5877154657267038E-8</c:v>
                </c:pt>
                <c:pt idx="912">
                  <c:v>2.4285608543587832E-8</c:v>
                </c:pt>
                <c:pt idx="913">
                  <c:v>2.4471571266105722E-8</c:v>
                </c:pt>
                <c:pt idx="914">
                  <c:v>2.5009477002797329E-8</c:v>
                </c:pt>
                <c:pt idx="915">
                  <c:v>2.5822276565208601E-8</c:v>
                </c:pt>
                <c:pt idx="916">
                  <c:v>2.5128129345699653E-8</c:v>
                </c:pt>
                <c:pt idx="917">
                  <c:v>2.3495254742165538E-8</c:v>
                </c:pt>
                <c:pt idx="918">
                  <c:v>2.3608629296048399E-8</c:v>
                </c:pt>
                <c:pt idx="919">
                  <c:v>2.4401557580279287E-8</c:v>
                </c:pt>
                <c:pt idx="920">
                  <c:v>2.5108091780241933E-8</c:v>
                </c:pt>
                <c:pt idx="921">
                  <c:v>2.504004817108793E-8</c:v>
                </c:pt>
                <c:pt idx="922">
                  <c:v>2.2912366394220924E-8</c:v>
                </c:pt>
                <c:pt idx="923">
                  <c:v>2.3089427826582074E-8</c:v>
                </c:pt>
                <c:pt idx="924">
                  <c:v>2.3745050212024448E-8</c:v>
                </c:pt>
                <c:pt idx="925">
                  <c:v>2.4388508103483593E-8</c:v>
                </c:pt>
                <c:pt idx="926">
                  <c:v>2.4755167223123234E-8</c:v>
                </c:pt>
                <c:pt idx="927">
                  <c:v>2.2277945089795397E-8</c:v>
                </c:pt>
                <c:pt idx="928">
                  <c:v>2.2321273062439242E-8</c:v>
                </c:pt>
                <c:pt idx="929">
                  <c:v>2.2801526565321971E-8</c:v>
                </c:pt>
                <c:pt idx="930">
                  <c:v>2.3425249174899591E-8</c:v>
                </c:pt>
                <c:pt idx="931">
                  <c:v>2.4098080188196153E-8</c:v>
                </c:pt>
                <c:pt idx="932">
                  <c:v>2.1470363997490208E-8</c:v>
                </c:pt>
                <c:pt idx="933">
                  <c:v>2.1754432743220317E-8</c:v>
                </c:pt>
                <c:pt idx="934">
                  <c:v>2.211429082594884E-8</c:v>
                </c:pt>
                <c:pt idx="935">
                  <c:v>2.2868187104082532E-8</c:v>
                </c:pt>
                <c:pt idx="936">
                  <c:v>2.3747732761968544E-8</c:v>
                </c:pt>
                <c:pt idx="937">
                  <c:v>2.1019786167977923E-8</c:v>
                </c:pt>
                <c:pt idx="938">
                  <c:v>2.1246147832002375E-8</c:v>
                </c:pt>
                <c:pt idx="939">
                  <c:v>2.1575498396921544E-8</c:v>
                </c:pt>
                <c:pt idx="940">
                  <c:v>2.2366236299621301E-8</c:v>
                </c:pt>
                <c:pt idx="941">
                  <c:v>2.3040287256602277E-8</c:v>
                </c:pt>
                <c:pt idx="942">
                  <c:v>2.0786211327899109E-8</c:v>
                </c:pt>
                <c:pt idx="943">
                  <c:v>2.0487259270809135E-8</c:v>
                </c:pt>
                <c:pt idx="944">
                  <c:v>2.0783958023695885E-8</c:v>
                </c:pt>
                <c:pt idx="945">
                  <c:v>2.1373624508450088E-8</c:v>
                </c:pt>
                <c:pt idx="946">
                  <c:v>2.2139071116208897E-8</c:v>
                </c:pt>
                <c:pt idx="947">
                  <c:v>2.0431536375868189E-8</c:v>
                </c:pt>
                <c:pt idx="948">
                  <c:v>1.9867477670609168E-8</c:v>
                </c:pt>
                <c:pt idx="949">
                  <c:v>2.0220355912460283E-8</c:v>
                </c:pt>
                <c:pt idx="950">
                  <c:v>2.0740497518596827E-8</c:v>
                </c:pt>
                <c:pt idx="951">
                  <c:v>2.1593800591455863E-8</c:v>
                </c:pt>
                <c:pt idx="952">
                  <c:v>2.0215472894149166E-8</c:v>
                </c:pt>
                <c:pt idx="953">
                  <c:v>1.9520403465354E-8</c:v>
                </c:pt>
                <c:pt idx="954">
                  <c:v>1.9730522799453872E-8</c:v>
                </c:pt>
                <c:pt idx="955">
                  <c:v>2.0318519090043219E-8</c:v>
                </c:pt>
                <c:pt idx="956">
                  <c:v>2.0998381725228206E-8</c:v>
                </c:pt>
                <c:pt idx="957">
                  <c:v>1.9872463134062862E-8</c:v>
                </c:pt>
                <c:pt idx="958">
                  <c:v>1.8855733789619133E-8</c:v>
                </c:pt>
                <c:pt idx="959">
                  <c:v>1.8921358112266302E-8</c:v>
                </c:pt>
                <c:pt idx="960">
                  <c:v>1.9539061363202725E-8</c:v>
                </c:pt>
                <c:pt idx="961">
                  <c:v>2.0177034303547485E-8</c:v>
                </c:pt>
                <c:pt idx="962">
                  <c:v>1.9473813268844432E-8</c:v>
                </c:pt>
                <c:pt idx="963">
                  <c:v>1.829673173134469E-8</c:v>
                </c:pt>
                <c:pt idx="964">
                  <c:v>1.8409451817085175E-8</c:v>
                </c:pt>
                <c:pt idx="965">
                  <c:v>1.8930080884893431E-8</c:v>
                </c:pt>
                <c:pt idx="966">
                  <c:v>1.9585769966132857E-8</c:v>
                </c:pt>
                <c:pt idx="967">
                  <c:v>1.9310756034609E-8</c:v>
                </c:pt>
                <c:pt idx="968">
                  <c:v>1.7886192064818072E-8</c:v>
                </c:pt>
                <c:pt idx="969">
                  <c:v>1.8075142778569336E-8</c:v>
                </c:pt>
                <c:pt idx="970">
                  <c:v>1.8556164873003974E-8</c:v>
                </c:pt>
                <c:pt idx="971">
                  <c:v>1.901178064213324E-8</c:v>
                </c:pt>
                <c:pt idx="972">
                  <c:v>1.8981040200686903E-8</c:v>
                </c:pt>
                <c:pt idx="973">
                  <c:v>1.7319437762178971E-8</c:v>
                </c:pt>
                <c:pt idx="974">
                  <c:v>1.7426950899880049E-8</c:v>
                </c:pt>
                <c:pt idx="975">
                  <c:v>1.7755541814080771E-8</c:v>
                </c:pt>
                <c:pt idx="976">
                  <c:v>1.83297936850086E-8</c:v>
                </c:pt>
                <c:pt idx="977">
                  <c:v>1.857951839460799E-8</c:v>
                </c:pt>
                <c:pt idx="978">
                  <c:v>1.673539948044731E-8</c:v>
                </c:pt>
                <c:pt idx="979">
                  <c:v>1.6919940367319549E-8</c:v>
                </c:pt>
                <c:pt idx="980">
                  <c:v>1.7192229870827777E-8</c:v>
                </c:pt>
                <c:pt idx="981">
                  <c:v>1.7837868605789707E-8</c:v>
                </c:pt>
                <c:pt idx="982">
                  <c:v>1.8274120827121566E-8</c:v>
                </c:pt>
                <c:pt idx="983">
                  <c:v>1.6480639472740491E-8</c:v>
                </c:pt>
                <c:pt idx="984">
                  <c:v>1.6578428756504387E-8</c:v>
                </c:pt>
                <c:pt idx="985">
                  <c:v>1.6859210965455538E-8</c:v>
                </c:pt>
                <c:pt idx="986">
                  <c:v>1.7342981440300768E-8</c:v>
                </c:pt>
                <c:pt idx="987">
                  <c:v>1.7960676669713545E-8</c:v>
                </c:pt>
                <c:pt idx="988">
                  <c:v>1.5954356509607128E-8</c:v>
                </c:pt>
                <c:pt idx="989">
                  <c:v>1.5982533973376089E-8</c:v>
                </c:pt>
                <c:pt idx="990">
                  <c:v>1.6264731773024261E-8</c:v>
                </c:pt>
                <c:pt idx="991">
                  <c:v>1.6677242531723022E-8</c:v>
                </c:pt>
                <c:pt idx="992">
                  <c:v>1.7390323964300449E-8</c:v>
                </c:pt>
                <c:pt idx="993">
                  <c:v>1.5547548486920717E-8</c:v>
                </c:pt>
                <c:pt idx="994">
                  <c:v>1.5527713935534711E-8</c:v>
                </c:pt>
                <c:pt idx="995">
                  <c:v>1.5675045033477258E-8</c:v>
                </c:pt>
                <c:pt idx="996">
                  <c:v>1.6201182877874835E-8</c:v>
                </c:pt>
                <c:pt idx="997">
                  <c:v>1.6917257259199726E-8</c:v>
                </c:pt>
                <c:pt idx="998">
                  <c:v>1.5485108496515418E-8</c:v>
                </c:pt>
                <c:pt idx="999">
                  <c:v>1.5232013626123027E-8</c:v>
                </c:pt>
                <c:pt idx="1000">
                  <c:v>1.53335901089323E-8</c:v>
                </c:pt>
                <c:pt idx="1001">
                  <c:v>1.5837298731067996E-8</c:v>
                </c:pt>
                <c:pt idx="1002">
                  <c:v>1.6407616967899249E-8</c:v>
                </c:pt>
                <c:pt idx="1003">
                  <c:v>1.5266980494202896E-8</c:v>
                </c:pt>
                <c:pt idx="1004">
                  <c:v>1.4691611343652436E-8</c:v>
                </c:pt>
                <c:pt idx="1005">
                  <c:v>1.4880539164905923E-8</c:v>
                </c:pt>
                <c:pt idx="1006">
                  <c:v>1.5209184317102957E-8</c:v>
                </c:pt>
                <c:pt idx="1007">
                  <c:v>1.5759934724125276E-8</c:v>
                </c:pt>
                <c:pt idx="1008">
                  <c:v>1.4954991821544387E-8</c:v>
                </c:pt>
                <c:pt idx="1009">
                  <c:v>1.4199848624905491E-8</c:v>
                </c:pt>
                <c:pt idx="1010">
                  <c:v>1.4380050448081536E-8</c:v>
                </c:pt>
                <c:pt idx="1011">
                  <c:v>1.4703426995552198E-8</c:v>
                </c:pt>
                <c:pt idx="1012">
                  <c:v>1.5336417959418923E-8</c:v>
                </c:pt>
                <c:pt idx="1013">
                  <c:v>1.4843021134986593E-8</c:v>
                </c:pt>
                <c:pt idx="1014">
                  <c:v>1.39660959180349E-8</c:v>
                </c:pt>
                <c:pt idx="1015">
                  <c:v>1.4085072255085087E-8</c:v>
                </c:pt>
                <c:pt idx="1016">
                  <c:v>1.4353240658991358E-8</c:v>
                </c:pt>
                <c:pt idx="1017">
                  <c:v>1.4912572942897723E-8</c:v>
                </c:pt>
                <c:pt idx="1018">
                  <c:v>1.4630443184514544E-8</c:v>
                </c:pt>
                <c:pt idx="1019">
                  <c:v>1.3522146802453377E-8</c:v>
                </c:pt>
                <c:pt idx="1020">
                  <c:v>1.3607234390388596E-8</c:v>
                </c:pt>
                <c:pt idx="1021">
                  <c:v>1.3863964421861829E-8</c:v>
                </c:pt>
                <c:pt idx="1022">
                  <c:v>1.4316457612502282E-8</c:v>
                </c:pt>
                <c:pt idx="1023">
                  <c:v>1.4316457612517371E-8</c:v>
                </c:pt>
                <c:pt idx="1024">
                  <c:v>1.3061574614879093E-8</c:v>
                </c:pt>
                <c:pt idx="1025">
                  <c:v>1.3150877356569814E-8</c:v>
                </c:pt>
                <c:pt idx="1026">
                  <c:v>1.3362901873634274E-8</c:v>
                </c:pt>
                <c:pt idx="1027">
                  <c:v>1.3932343714828867E-8</c:v>
                </c:pt>
                <c:pt idx="1028">
                  <c:v>1.4122157661908948E-8</c:v>
                </c:pt>
                <c:pt idx="1029">
                  <c:v>1.2815595561258485E-8</c:v>
                </c:pt>
                <c:pt idx="1030">
                  <c:v>1.2878968504370335E-8</c:v>
                </c:pt>
                <c:pt idx="1031">
                  <c:v>1.3081892438451188E-8</c:v>
                </c:pt>
                <c:pt idx="1032">
                  <c:v>1.3515143818389446E-8</c:v>
                </c:pt>
                <c:pt idx="1033">
                  <c:v>1.3959477313788668E-8</c:v>
                </c:pt>
                <c:pt idx="1034">
                  <c:v>1.2468200961713911E-8</c:v>
                </c:pt>
                <c:pt idx="1035">
                  <c:v>1.2494416900626692E-8</c:v>
                </c:pt>
                <c:pt idx="1036">
                  <c:v>1.2610821235864884E-8</c:v>
                </c:pt>
                <c:pt idx="1037">
                  <c:v>1.30532055293069E-8</c:v>
                </c:pt>
                <c:pt idx="1038">
                  <c:v>1.3587794541801479E-8</c:v>
                </c:pt>
                <c:pt idx="1039">
                  <c:v>1.2046493904224067E-8</c:v>
                </c:pt>
                <c:pt idx="1040">
                  <c:v>1.2058660280878206E-8</c:v>
                </c:pt>
                <c:pt idx="1041">
                  <c:v>1.2201583083755935E-8</c:v>
                </c:pt>
                <c:pt idx="1042">
                  <c:v>1.2590479431589169E-8</c:v>
                </c:pt>
                <c:pt idx="1043">
                  <c:v>1.3148506220801025E-8</c:v>
                </c:pt>
                <c:pt idx="1044">
                  <c:v>1.1997575968055272E-8</c:v>
                </c:pt>
                <c:pt idx="1045">
                  <c:v>1.1823774499358281E-8</c:v>
                </c:pt>
                <c:pt idx="1046">
                  <c:v>1.1982455670051482E-8</c:v>
                </c:pt>
                <c:pt idx="1047">
                  <c:v>1.2273410712707778E-8</c:v>
                </c:pt>
                <c:pt idx="1048">
                  <c:v>1.278622731629278E-8</c:v>
                </c:pt>
                <c:pt idx="1049">
                  <c:v>1.1897345203401557E-8</c:v>
                </c:pt>
                <c:pt idx="1050">
                  <c:v>1.1478978733844503E-8</c:v>
                </c:pt>
                <c:pt idx="1051">
                  <c:v>1.1614302041230757E-8</c:v>
                </c:pt>
                <c:pt idx="1052">
                  <c:v>1.1802070701151695E-8</c:v>
                </c:pt>
                <c:pt idx="1053">
                  <c:v>1.2314512345469739E-8</c:v>
                </c:pt>
                <c:pt idx="1054">
                  <c:v>1.1654216777347867E-8</c:v>
                </c:pt>
                <c:pt idx="1055">
                  <c:v>1.1066970320459511E-8</c:v>
                </c:pt>
                <c:pt idx="1056">
                  <c:v>1.1177196589391835E-8</c:v>
                </c:pt>
                <c:pt idx="1057">
                  <c:v>1.138482871640303E-8</c:v>
                </c:pt>
                <c:pt idx="1058">
                  <c:v>1.1923878897450447E-8</c:v>
                </c:pt>
                <c:pt idx="1059">
                  <c:v>1.1509412518676926E-8</c:v>
                </c:pt>
                <c:pt idx="1060">
                  <c:v>1.0839889906766425E-8</c:v>
                </c:pt>
                <c:pt idx="1061">
                  <c:v>1.0966003945637879E-8</c:v>
                </c:pt>
                <c:pt idx="1062">
                  <c:v>1.1150032214459254E-8</c:v>
                </c:pt>
                <c:pt idx="1063">
                  <c:v>1.1589751794741906E-8</c:v>
                </c:pt>
                <c:pt idx="1064">
                  <c:v>1.1401300546040518E-8</c:v>
                </c:pt>
                <c:pt idx="1065">
                  <c:v>1.0553077215777579E-8</c:v>
                </c:pt>
                <c:pt idx="1066">
                  <c:v>1.0675970960927559E-8</c:v>
                </c:pt>
                <c:pt idx="1067">
                  <c:v>1.0740172865530841E-8</c:v>
                </c:pt>
                <c:pt idx="1068">
                  <c:v>1.121758107870098E-8</c:v>
                </c:pt>
                <c:pt idx="1069">
                  <c:v>1.1156615964137218E-8</c:v>
                </c:pt>
                <c:pt idx="1070">
                  <c:v>1.0197540098704637E-8</c:v>
                </c:pt>
                <c:pt idx="1071">
                  <c:v>1.023471243755838E-8</c:v>
                </c:pt>
                <c:pt idx="1072">
                  <c:v>1.0368899326133907E-8</c:v>
                </c:pt>
                <c:pt idx="1073">
                  <c:v>1.0803265029911325E-8</c:v>
                </c:pt>
                <c:pt idx="1074">
                  <c:v>1.0950448477193953E-8</c:v>
                </c:pt>
                <c:pt idx="1075">
                  <c:v>9.9496010357243126E-9</c:v>
                </c:pt>
                <c:pt idx="1076">
                  <c:v>1.0014769172914034E-8</c:v>
                </c:pt>
                <c:pt idx="1077">
                  <c:v>1.0171710653323003E-8</c:v>
                </c:pt>
                <c:pt idx="1078">
                  <c:v>1.0503308046205383E-8</c:v>
                </c:pt>
                <c:pt idx="1079">
                  <c:v>1.0878426190709935E-8</c:v>
                </c:pt>
                <c:pt idx="1080">
                  <c:v>9.7144534898420392E-9</c:v>
                </c:pt>
                <c:pt idx="1081">
                  <c:v>9.7738949308645538E-9</c:v>
                </c:pt>
                <c:pt idx="1082">
                  <c:v>9.8566264642588081E-9</c:v>
                </c:pt>
                <c:pt idx="1083">
                  <c:v>1.0153300589312143E-8</c:v>
                </c:pt>
                <c:pt idx="1084">
                  <c:v>1.0613718345734372E-8</c:v>
                </c:pt>
                <c:pt idx="1085">
                  <c:v>9.4180943904643684E-9</c:v>
                </c:pt>
                <c:pt idx="1086">
                  <c:v>9.4303537951684523E-9</c:v>
                </c:pt>
                <c:pt idx="1087">
                  <c:v>9.5079398244841529E-9</c:v>
                </c:pt>
                <c:pt idx="1088">
                  <c:v>9.7310023487953631E-9</c:v>
                </c:pt>
                <c:pt idx="1089">
                  <c:v>1.0222514052345565E-8</c:v>
                </c:pt>
                <c:pt idx="1090">
                  <c:v>9.3030286613893033E-9</c:v>
                </c:pt>
                <c:pt idx="1091">
                  <c:v>9.1854224816502818E-9</c:v>
                </c:pt>
                <c:pt idx="1092">
                  <c:v>9.3005864574334815E-9</c:v>
                </c:pt>
                <c:pt idx="1093">
                  <c:v>9.4727073118286853E-9</c:v>
                </c:pt>
                <c:pt idx="1094">
                  <c:v>9.9940845572522809E-9</c:v>
                </c:pt>
                <c:pt idx="1095">
                  <c:v>9.2253088220811918E-9</c:v>
                </c:pt>
                <c:pt idx="1096">
                  <c:v>9.0116849034894138E-9</c:v>
                </c:pt>
                <c:pt idx="1097">
                  <c:v>9.0508761670501136E-9</c:v>
                </c:pt>
                <c:pt idx="1098">
                  <c:v>9.1895615077727523E-9</c:v>
                </c:pt>
                <c:pt idx="1099">
                  <c:v>9.6445105476871484E-9</c:v>
                </c:pt>
                <c:pt idx="1100">
                  <c:v>9.1250517261806591E-9</c:v>
                </c:pt>
                <c:pt idx="1101">
                  <c:v>8.6693214289960798E-9</c:v>
                </c:pt>
                <c:pt idx="1102">
                  <c:v>8.7298017136882566E-9</c:v>
                </c:pt>
                <c:pt idx="1103">
                  <c:v>8.8278739245033405E-9</c:v>
                </c:pt>
                <c:pt idx="1104">
                  <c:v>9.2636649261122012E-9</c:v>
                </c:pt>
                <c:pt idx="1105">
                  <c:v>8.9390621119918026E-9</c:v>
                </c:pt>
                <c:pt idx="1106">
                  <c:v>8.4040216688607699E-9</c:v>
                </c:pt>
                <c:pt idx="1107">
                  <c:v>8.5299207830980156E-9</c:v>
                </c:pt>
                <c:pt idx="1108">
                  <c:v>8.6033762380950174E-9</c:v>
                </c:pt>
                <c:pt idx="1109">
                  <c:v>9.0111525839993303E-9</c:v>
                </c:pt>
                <c:pt idx="1110">
                  <c:v>8.8893802517764901E-9</c:v>
                </c:pt>
                <c:pt idx="1111">
                  <c:v>8.2394991193288208E-9</c:v>
                </c:pt>
                <c:pt idx="1112">
                  <c:v>8.3104712521786135E-9</c:v>
                </c:pt>
                <c:pt idx="1113">
                  <c:v>8.411054670920478E-9</c:v>
                </c:pt>
                <c:pt idx="1114">
                  <c:v>8.7042420770947294E-9</c:v>
                </c:pt>
                <c:pt idx="1115">
                  <c:v>8.7654592863258792E-9</c:v>
                </c:pt>
                <c:pt idx="1116">
                  <c:v>7.9980998347905898E-9</c:v>
                </c:pt>
                <c:pt idx="1117">
                  <c:v>8.0258044353604185E-9</c:v>
                </c:pt>
                <c:pt idx="1118">
                  <c:v>8.1063765309116196E-9</c:v>
                </c:pt>
                <c:pt idx="1119">
                  <c:v>8.3456565991100766E-9</c:v>
                </c:pt>
                <c:pt idx="1120">
                  <c:v>8.5531452990764038E-9</c:v>
                </c:pt>
                <c:pt idx="1121">
                  <c:v>7.7308884761328523E-9</c:v>
                </c:pt>
                <c:pt idx="1122">
                  <c:v>7.785765381056405E-9</c:v>
                </c:pt>
                <c:pt idx="1123">
                  <c:v>7.9139791531275084E-9</c:v>
                </c:pt>
                <c:pt idx="1124">
                  <c:v>8.0772359870344676E-9</c:v>
                </c:pt>
                <c:pt idx="1125">
                  <c:v>8.4576044407154742E-9</c:v>
                </c:pt>
                <c:pt idx="1126">
                  <c:v>7.584994458743197E-9</c:v>
                </c:pt>
                <c:pt idx="1127">
                  <c:v>7.6050708809304035E-9</c:v>
                </c:pt>
                <c:pt idx="1128">
                  <c:v>7.7368557699654727E-9</c:v>
                </c:pt>
                <c:pt idx="1129">
                  <c:v>7.8395937744644107E-9</c:v>
                </c:pt>
                <c:pt idx="1130">
                  <c:v>8.314769925396716E-9</c:v>
                </c:pt>
                <c:pt idx="1131">
                  <c:v>7.4200046578280612E-9</c:v>
                </c:pt>
                <c:pt idx="1132">
                  <c:v>7.3749915496076729E-9</c:v>
                </c:pt>
                <c:pt idx="1133">
                  <c:v>7.4719736515185809E-9</c:v>
                </c:pt>
                <c:pt idx="1134">
                  <c:v>7.5631968181239138E-9</c:v>
                </c:pt>
                <c:pt idx="1135">
                  <c:v>7.9637338111839622E-9</c:v>
                </c:pt>
                <c:pt idx="1136">
                  <c:v>7.280181487471762E-9</c:v>
                </c:pt>
                <c:pt idx="1137">
                  <c:v>7.1408184198275839E-9</c:v>
                </c:pt>
                <c:pt idx="1138">
                  <c:v>7.2435080560097589E-9</c:v>
                </c:pt>
                <c:pt idx="1139">
                  <c:v>7.2901416364207184E-9</c:v>
                </c:pt>
                <c:pt idx="1140">
                  <c:v>7.7289476318840414E-9</c:v>
                </c:pt>
                <c:pt idx="1141">
                  <c:v>7.2356105490052493E-9</c:v>
                </c:pt>
                <c:pt idx="1142">
                  <c:v>6.9788481887174554E-9</c:v>
                </c:pt>
                <c:pt idx="1143">
                  <c:v>7.0748282631381861E-9</c:v>
                </c:pt>
                <c:pt idx="1144">
                  <c:v>7.1319995899135421E-9</c:v>
                </c:pt>
                <c:pt idx="1145">
                  <c:v>7.5158327049112862E-9</c:v>
                </c:pt>
                <c:pt idx="1146">
                  <c:v>7.1531383652603464E-9</c:v>
                </c:pt>
                <c:pt idx="1147">
                  <c:v>6.8181094273534206E-9</c:v>
                </c:pt>
                <c:pt idx="1148">
                  <c:v>6.8518867507188979E-9</c:v>
                </c:pt>
                <c:pt idx="1149">
                  <c:v>6.9341527763034519E-9</c:v>
                </c:pt>
                <c:pt idx="1150">
                  <c:v>7.1936567022087355E-9</c:v>
                </c:pt>
                <c:pt idx="1151">
                  <c:v>7.0244615942041453E-9</c:v>
                </c:pt>
                <c:pt idx="1152">
                  <c:v>6.5542888544350204E-9</c:v>
                </c:pt>
                <c:pt idx="1153">
                  <c:v>6.6410201250080666E-9</c:v>
                </c:pt>
                <c:pt idx="1154">
                  <c:v>6.6942302205281893E-9</c:v>
                </c:pt>
                <c:pt idx="1155">
                  <c:v>6.9273701856003823E-9</c:v>
                </c:pt>
                <c:pt idx="1156">
                  <c:v>6.9273701856003823E-9</c:v>
                </c:pt>
                <c:pt idx="1157">
                  <c:v>6.4115346980207979E-9</c:v>
                </c:pt>
                <c:pt idx="1158">
                  <c:v>6.4742348589255602E-9</c:v>
                </c:pt>
                <c:pt idx="1159">
                  <c:v>6.5477332765531481E-9</c:v>
                </c:pt>
                <c:pt idx="1160">
                  <c:v>6.7382420339655413E-9</c:v>
                </c:pt>
                <c:pt idx="1161">
                  <c:v>6.8493119575985605E-9</c:v>
                </c:pt>
                <c:pt idx="1162">
                  <c:v>6.2839603166485889E-9</c:v>
                </c:pt>
                <c:pt idx="1163">
                  <c:v>6.30208226360229E-9</c:v>
                </c:pt>
                <c:pt idx="1164">
                  <c:v>6.3875201342999986E-9</c:v>
                </c:pt>
                <c:pt idx="1165">
                  <c:v>6.4925540872441495E-9</c:v>
                </c:pt>
                <c:pt idx="1166">
                  <c:v>6.7192446557110757E-9</c:v>
                </c:pt>
                <c:pt idx="1167">
                  <c:v>6.0588228237838824E-9</c:v>
                </c:pt>
                <c:pt idx="1168">
                  <c:v>6.0838784752680576E-9</c:v>
                </c:pt>
                <c:pt idx="1169">
                  <c:v>6.1510948271223411E-9</c:v>
                </c:pt>
                <c:pt idx="1170">
                  <c:v>6.2458044150541683E-9</c:v>
                </c:pt>
                <c:pt idx="1171">
                  <c:v>6.5908933114303043E-9</c:v>
                </c:pt>
                <c:pt idx="1172">
                  <c:v>5.8905579104400493E-9</c:v>
                </c:pt>
                <c:pt idx="1173">
                  <c:v>5.9182907030979333E-9</c:v>
                </c:pt>
                <c:pt idx="1174">
                  <c:v>6.0163195917607526E-9</c:v>
                </c:pt>
                <c:pt idx="1175">
                  <c:v>6.051950750135389E-9</c:v>
                </c:pt>
                <c:pt idx="1176">
                  <c:v>6.4625775804742071E-9</c:v>
                </c:pt>
                <c:pt idx="1177">
                  <c:v>5.8333266055347771E-9</c:v>
                </c:pt>
                <c:pt idx="1178">
                  <c:v>5.7865292663177105E-9</c:v>
                </c:pt>
                <c:pt idx="1179">
                  <c:v>5.8639739470326347E-9</c:v>
                </c:pt>
                <c:pt idx="1180">
                  <c:v>5.9146728016163641E-9</c:v>
                </c:pt>
                <c:pt idx="1181">
                  <c:v>6.2204690269696227E-9</c:v>
                </c:pt>
                <c:pt idx="1182">
                  <c:v>5.7560073396161241E-9</c:v>
                </c:pt>
                <c:pt idx="1183">
                  <c:v>5.6056730125377385E-9</c:v>
                </c:pt>
                <c:pt idx="1184">
                  <c:v>5.6627788301812652E-9</c:v>
                </c:pt>
                <c:pt idx="1185">
                  <c:v>5.7112478025586659E-9</c:v>
                </c:pt>
                <c:pt idx="1186">
                  <c:v>5.9565832755302012E-9</c:v>
                </c:pt>
                <c:pt idx="1187">
                  <c:v>5.6507046748992173E-9</c:v>
                </c:pt>
                <c:pt idx="1188">
                  <c:v>5.4436273487335494E-9</c:v>
                </c:pt>
                <c:pt idx="1189">
                  <c:v>5.4993586655343149E-9</c:v>
                </c:pt>
                <c:pt idx="1190">
                  <c:v>5.5578883883269761E-9</c:v>
                </c:pt>
                <c:pt idx="1191">
                  <c:v>5.7653475038582241E-9</c:v>
                </c:pt>
                <c:pt idx="1192">
                  <c:v>5.6091050240758142E-9</c:v>
                </c:pt>
              </c:numCache>
            </c:numRef>
          </c:yVal>
          <c:smooth val="0"/>
          <c:extLst>
            <c:ext xmlns:c16="http://schemas.microsoft.com/office/drawing/2014/chart" uri="{C3380CC4-5D6E-409C-BE32-E72D297353CC}">
              <c16:uniqueId val="{00000000-8946-4C48-AEBF-E44E69BB9B8F}"/>
            </c:ext>
          </c:extLst>
        </c:ser>
        <c:ser>
          <c:idx val="2"/>
          <c:order val="1"/>
          <c:tx>
            <c:v>Explicit, 1.70mm</c:v>
          </c:tx>
          <c:spPr>
            <a:ln w="12700" cap="rnd">
              <a:solidFill>
                <a:srgbClr val="8E0000"/>
              </a:solidFill>
              <a:prstDash val="solid"/>
              <a:round/>
            </a:ln>
            <a:effectLst/>
          </c:spPr>
          <c:marker>
            <c:symbol val="none"/>
          </c:marker>
          <c:xVal>
            <c:numRef>
              <c:f>'explicit results'!$S$4:$S$1191</c:f>
              <c:numCache>
                <c:formatCode>0.00E+00</c:formatCode>
                <c:ptCount val="1188"/>
                <c:pt idx="0">
                  <c:v>9.8547898515545615E-2</c:v>
                </c:pt>
                <c:pt idx="1">
                  <c:v>9.8517078012843942E-2</c:v>
                </c:pt>
                <c:pt idx="2">
                  <c:v>9.852534744151302E-2</c:v>
                </c:pt>
                <c:pt idx="3">
                  <c:v>9.8408233605525725E-2</c:v>
                </c:pt>
                <c:pt idx="4">
                  <c:v>9.8875355052665953E-2</c:v>
                </c:pt>
                <c:pt idx="5">
                  <c:v>9.8576480224188606E-2</c:v>
                </c:pt>
                <c:pt idx="6">
                  <c:v>9.8419853272657842E-2</c:v>
                </c:pt>
                <c:pt idx="7">
                  <c:v>9.815075721955388E-2</c:v>
                </c:pt>
                <c:pt idx="8">
                  <c:v>9.8281137020900328E-2</c:v>
                </c:pt>
                <c:pt idx="9">
                  <c:v>9.7852364832724331E-2</c:v>
                </c:pt>
                <c:pt idx="10">
                  <c:v>9.7951578348524346E-2</c:v>
                </c:pt>
                <c:pt idx="11">
                  <c:v>9.7798858352144344E-2</c:v>
                </c:pt>
                <c:pt idx="12">
                  <c:v>9.8232200549396076E-2</c:v>
                </c:pt>
                <c:pt idx="13">
                  <c:v>9.7985965476593648E-2</c:v>
                </c:pt>
                <c:pt idx="14">
                  <c:v>9.8280124644412589E-2</c:v>
                </c:pt>
                <c:pt idx="15">
                  <c:v>9.8185688959122983E-2</c:v>
                </c:pt>
                <c:pt idx="16">
                  <c:v>9.8450314124865809E-2</c:v>
                </c:pt>
                <c:pt idx="17">
                  <c:v>9.7877473008864388E-2</c:v>
                </c:pt>
                <c:pt idx="18">
                  <c:v>9.7960645388659354E-2</c:v>
                </c:pt>
                <c:pt idx="19">
                  <c:v>9.7663765033539365E-2</c:v>
                </c:pt>
                <c:pt idx="20">
                  <c:v>9.7755708387934445E-2</c:v>
                </c:pt>
                <c:pt idx="21">
                  <c:v>9.724393010307511E-2</c:v>
                </c:pt>
                <c:pt idx="22">
                  <c:v>9.7533573687795833E-2</c:v>
                </c:pt>
                <c:pt idx="23">
                  <c:v>9.7495162822246462E-2</c:v>
                </c:pt>
                <c:pt idx="24">
                  <c:v>9.7767720816664017E-2</c:v>
                </c:pt>
                <c:pt idx="25">
                  <c:v>9.7545260640110418E-2</c:v>
                </c:pt>
                <c:pt idx="26">
                  <c:v>9.7921242131812414E-2</c:v>
                </c:pt>
                <c:pt idx="27">
                  <c:v>9.7699361562054637E-2</c:v>
                </c:pt>
                <c:pt idx="28">
                  <c:v>9.785901531028679E-2</c:v>
                </c:pt>
                <c:pt idx="29">
                  <c:v>9.7402922486331769E-2</c:v>
                </c:pt>
                <c:pt idx="30">
                  <c:v>9.7472762043067901E-2</c:v>
                </c:pt>
                <c:pt idx="31">
                  <c:v>9.7111466244585068E-2</c:v>
                </c:pt>
                <c:pt idx="32">
                  <c:v>9.7078372978348884E-2</c:v>
                </c:pt>
                <c:pt idx="33">
                  <c:v>9.6615733528393227E-2</c:v>
                </c:pt>
                <c:pt idx="34">
                  <c:v>9.6983819727859244E-2</c:v>
                </c:pt>
                <c:pt idx="35">
                  <c:v>9.6962795349461686E-2</c:v>
                </c:pt>
                <c:pt idx="36">
                  <c:v>9.7132235615326537E-2</c:v>
                </c:pt>
                <c:pt idx="37">
                  <c:v>9.7039283674538929E-2</c:v>
                </c:pt>
                <c:pt idx="38">
                  <c:v>9.7257170349970876E-2</c:v>
                </c:pt>
                <c:pt idx="39">
                  <c:v>9.7302404381981275E-2</c:v>
                </c:pt>
                <c:pt idx="40">
                  <c:v>9.7155876184275042E-2</c:v>
                </c:pt>
                <c:pt idx="41">
                  <c:v>9.6845074069308382E-2</c:v>
                </c:pt>
                <c:pt idx="42">
                  <c:v>9.6787402420249996E-2</c:v>
                </c:pt>
                <c:pt idx="43">
                  <c:v>9.6657625344068895E-2</c:v>
                </c:pt>
                <c:pt idx="44">
                  <c:v>9.6425371585130717E-2</c:v>
                </c:pt>
                <c:pt idx="45">
                  <c:v>9.6276312869587807E-2</c:v>
                </c:pt>
                <c:pt idx="46">
                  <c:v>9.6315864503726326E-2</c:v>
                </c:pt>
                <c:pt idx="47">
                  <c:v>9.6645269991055299E-2</c:v>
                </c:pt>
                <c:pt idx="48">
                  <c:v>9.6462366940141958E-2</c:v>
                </c:pt>
                <c:pt idx="49">
                  <c:v>9.651155354387142E-2</c:v>
                </c:pt>
                <c:pt idx="50">
                  <c:v>9.6585862814721923E-2</c:v>
                </c:pt>
                <c:pt idx="51">
                  <c:v>9.6836064279871639E-2</c:v>
                </c:pt>
                <c:pt idx="52">
                  <c:v>9.6400601268793823E-2</c:v>
                </c:pt>
                <c:pt idx="53">
                  <c:v>9.6439286558208007E-2</c:v>
                </c:pt>
                <c:pt idx="54">
                  <c:v>9.6005163365989923E-2</c:v>
                </c:pt>
                <c:pt idx="55">
                  <c:v>9.6218857279302003E-2</c:v>
                </c:pt>
                <c:pt idx="56">
                  <c:v>9.5686545079806118E-2</c:v>
                </c:pt>
                <c:pt idx="57">
                  <c:v>9.5838489302786392E-2</c:v>
                </c:pt>
                <c:pt idx="58">
                  <c:v>9.5863897151224856E-2</c:v>
                </c:pt>
                <c:pt idx="59">
                  <c:v>9.6105818019385184E-2</c:v>
                </c:pt>
                <c:pt idx="60">
                  <c:v>9.5709204033208095E-2</c:v>
                </c:pt>
                <c:pt idx="61">
                  <c:v>9.6081597278712794E-2</c:v>
                </c:pt>
                <c:pt idx="62">
                  <c:v>9.6166300545410546E-2</c:v>
                </c:pt>
                <c:pt idx="63">
                  <c:v>9.62884035580895E-2</c:v>
                </c:pt>
                <c:pt idx="64">
                  <c:v>9.5504457877611373E-2</c:v>
                </c:pt>
                <c:pt idx="65">
                  <c:v>9.5781119245218163E-2</c:v>
                </c:pt>
                <c:pt idx="66">
                  <c:v>9.5708581675316665E-2</c:v>
                </c:pt>
                <c:pt idx="67">
                  <c:v>9.5616651699600735E-2</c:v>
                </c:pt>
                <c:pt idx="68">
                  <c:v>9.5002020415113464E-2</c:v>
                </c:pt>
                <c:pt idx="69">
                  <c:v>9.5271485541897349E-2</c:v>
                </c:pt>
                <c:pt idx="70">
                  <c:v>9.5452946008612594E-2</c:v>
                </c:pt>
                <c:pt idx="71">
                  <c:v>9.5497553422408524E-2</c:v>
                </c:pt>
                <c:pt idx="72">
                  <c:v>9.5250711686519579E-2</c:v>
                </c:pt>
                <c:pt idx="73">
                  <c:v>9.5675971488922332E-2</c:v>
                </c:pt>
                <c:pt idx="74">
                  <c:v>9.5724992230267869E-2</c:v>
                </c:pt>
                <c:pt idx="75">
                  <c:v>9.5411876134384122E-2</c:v>
                </c:pt>
                <c:pt idx="76">
                  <c:v>9.513795250819454E-2</c:v>
                </c:pt>
                <c:pt idx="77">
                  <c:v>9.5329914666597237E-2</c:v>
                </c:pt>
                <c:pt idx="78">
                  <c:v>9.5220703167210707E-2</c:v>
                </c:pt>
                <c:pt idx="79">
                  <c:v>9.4549121227496619E-2</c:v>
                </c:pt>
                <c:pt idx="80">
                  <c:v>9.4675975145105229E-2</c:v>
                </c:pt>
                <c:pt idx="81">
                  <c:v>9.4925996460778123E-2</c:v>
                </c:pt>
                <c:pt idx="82">
                  <c:v>9.5019379517404745E-2</c:v>
                </c:pt>
                <c:pt idx="83">
                  <c:v>9.4585792475928951E-2</c:v>
                </c:pt>
                <c:pt idx="84">
                  <c:v>9.4920390217415815E-2</c:v>
                </c:pt>
                <c:pt idx="85">
                  <c:v>9.510008326220129E-2</c:v>
                </c:pt>
                <c:pt idx="86">
                  <c:v>9.5231361882774715E-2</c:v>
                </c:pt>
                <c:pt idx="87">
                  <c:v>9.4697040318140704E-2</c:v>
                </c:pt>
                <c:pt idx="88">
                  <c:v>9.4876722986135184E-2</c:v>
                </c:pt>
                <c:pt idx="89">
                  <c:v>9.4630447882305888E-2</c:v>
                </c:pt>
                <c:pt idx="90">
                  <c:v>9.4584851438092712E-2</c:v>
                </c:pt>
                <c:pt idx="91">
                  <c:v>9.4093042645619698E-2</c:v>
                </c:pt>
                <c:pt idx="92">
                  <c:v>9.4365781571658883E-2</c:v>
                </c:pt>
                <c:pt idx="93">
                  <c:v>9.4173955942300061E-2</c:v>
                </c:pt>
                <c:pt idx="94">
                  <c:v>9.4389495059419126E-2</c:v>
                </c:pt>
                <c:pt idx="95">
                  <c:v>9.4233679205378673E-2</c:v>
                </c:pt>
                <c:pt idx="96">
                  <c:v>9.454313962257338E-2</c:v>
                </c:pt>
                <c:pt idx="97">
                  <c:v>9.4565938366388352E-2</c:v>
                </c:pt>
                <c:pt idx="98">
                  <c:v>9.4696397303365293E-2</c:v>
                </c:pt>
                <c:pt idx="99">
                  <c:v>9.421210140511746E-2</c:v>
                </c:pt>
                <c:pt idx="100">
                  <c:v>9.4186574890880448E-2</c:v>
                </c:pt>
                <c:pt idx="101">
                  <c:v>9.4204105227252644E-2</c:v>
                </c:pt>
                <c:pt idx="102">
                  <c:v>9.4018149916143628E-2</c:v>
                </c:pt>
                <c:pt idx="103">
                  <c:v>9.3678657623433623E-2</c:v>
                </c:pt>
                <c:pt idx="104">
                  <c:v>9.3555259113009243E-2</c:v>
                </c:pt>
                <c:pt idx="105">
                  <c:v>9.3956898710503223E-2</c:v>
                </c:pt>
                <c:pt idx="106">
                  <c:v>9.3741058247603301E-2</c:v>
                </c:pt>
                <c:pt idx="107">
                  <c:v>9.3770509593141302E-2</c:v>
                </c:pt>
                <c:pt idx="108">
                  <c:v>9.3890545532045303E-2</c:v>
                </c:pt>
                <c:pt idx="109">
                  <c:v>9.4355433626142404E-2</c:v>
                </c:pt>
                <c:pt idx="110">
                  <c:v>9.3801058829660514E-2</c:v>
                </c:pt>
                <c:pt idx="111">
                  <c:v>9.3843467368838071E-2</c:v>
                </c:pt>
                <c:pt idx="112">
                  <c:v>9.3705269791207288E-2</c:v>
                </c:pt>
                <c:pt idx="113">
                  <c:v>9.3879668371200709E-2</c:v>
                </c:pt>
                <c:pt idx="114">
                  <c:v>9.3283629815283417E-2</c:v>
                </c:pt>
                <c:pt idx="115">
                  <c:v>9.3204952644679401E-2</c:v>
                </c:pt>
                <c:pt idx="116">
                  <c:v>9.311110577243184E-2</c:v>
                </c:pt>
                <c:pt idx="117">
                  <c:v>9.3387631446348582E-2</c:v>
                </c:pt>
                <c:pt idx="118">
                  <c:v>9.324251470998883E-2</c:v>
                </c:pt>
                <c:pt idx="119">
                  <c:v>9.3347599525276409E-2</c:v>
                </c:pt>
                <c:pt idx="120">
                  <c:v>9.3327524764174385E-2</c:v>
                </c:pt>
                <c:pt idx="121">
                  <c:v>9.3592647357872497E-2</c:v>
                </c:pt>
                <c:pt idx="122">
                  <c:v>9.3528818909940289E-2</c:v>
                </c:pt>
                <c:pt idx="123">
                  <c:v>9.3259955794420882E-2</c:v>
                </c:pt>
                <c:pt idx="124">
                  <c:v>9.3317078772028689E-2</c:v>
                </c:pt>
                <c:pt idx="125">
                  <c:v>9.3112116423538699E-2</c:v>
                </c:pt>
                <c:pt idx="126">
                  <c:v>9.286507144290454E-2</c:v>
                </c:pt>
                <c:pt idx="127">
                  <c:v>9.2516445250203388E-2</c:v>
                </c:pt>
                <c:pt idx="128">
                  <c:v>9.2886741171475773E-2</c:v>
                </c:pt>
                <c:pt idx="129">
                  <c:v>9.2793641067762112E-2</c:v>
                </c:pt>
                <c:pt idx="130">
                  <c:v>9.2693572927516954E-2</c:v>
                </c:pt>
                <c:pt idx="131">
                  <c:v>9.2622171217108751E-2</c:v>
                </c:pt>
                <c:pt idx="132">
                  <c:v>9.3094912556450152E-2</c:v>
                </c:pt>
                <c:pt idx="133">
                  <c:v>9.3056119272277749E-2</c:v>
                </c:pt>
                <c:pt idx="134">
                  <c:v>9.3061537272002878E-2</c:v>
                </c:pt>
                <c:pt idx="135">
                  <c:v>9.2626833451290094E-2</c:v>
                </c:pt>
                <c:pt idx="136">
                  <c:v>9.282275181600165E-2</c:v>
                </c:pt>
                <c:pt idx="137">
                  <c:v>9.267442953583771E-2</c:v>
                </c:pt>
                <c:pt idx="138">
                  <c:v>9.2406378020267493E-2</c:v>
                </c:pt>
                <c:pt idx="139">
                  <c:v>9.2115859143926684E-2</c:v>
                </c:pt>
                <c:pt idx="140">
                  <c:v>9.2158285876780488E-2</c:v>
                </c:pt>
                <c:pt idx="141">
                  <c:v>9.237807760188467E-2</c:v>
                </c:pt>
                <c:pt idx="142">
                  <c:v>9.2161091171948095E-2</c:v>
                </c:pt>
                <c:pt idx="143">
                  <c:v>9.2261835568129419E-2</c:v>
                </c:pt>
                <c:pt idx="144">
                  <c:v>9.2448216827943908E-2</c:v>
                </c:pt>
                <c:pt idx="145">
                  <c:v>9.2518782761970744E-2</c:v>
                </c:pt>
                <c:pt idx="146">
                  <c:v>9.2374803953464993E-2</c:v>
                </c:pt>
                <c:pt idx="147">
                  <c:v>9.2416694454358433E-2</c:v>
                </c:pt>
                <c:pt idx="148">
                  <c:v>9.2193648916896201E-2</c:v>
                </c:pt>
                <c:pt idx="149">
                  <c:v>9.2235166820400449E-2</c:v>
                </c:pt>
                <c:pt idx="150">
                  <c:v>9.1700944118456265E-2</c:v>
                </c:pt>
                <c:pt idx="151">
                  <c:v>9.1726497748146146E-2</c:v>
                </c:pt>
                <c:pt idx="152">
                  <c:v>9.1772190707503642E-2</c:v>
                </c:pt>
                <c:pt idx="153">
                  <c:v>9.1898553765818486E-2</c:v>
                </c:pt>
                <c:pt idx="154">
                  <c:v>9.1593317238388108E-2</c:v>
                </c:pt>
                <c:pt idx="155">
                  <c:v>9.1650496987517274E-2</c:v>
                </c:pt>
                <c:pt idx="156">
                  <c:v>9.2049746146451145E-2</c:v>
                </c:pt>
                <c:pt idx="157">
                  <c:v>9.2059895491401297E-2</c:v>
                </c:pt>
                <c:pt idx="158">
                  <c:v>9.194957607173139E-2</c:v>
                </c:pt>
                <c:pt idx="159">
                  <c:v>9.1672669142667515E-2</c:v>
                </c:pt>
                <c:pt idx="160">
                  <c:v>9.1735245945375229E-2</c:v>
                </c:pt>
                <c:pt idx="161">
                  <c:v>9.1661744804776513E-2</c:v>
                </c:pt>
                <c:pt idx="162">
                  <c:v>9.1449077589813285E-2</c:v>
                </c:pt>
                <c:pt idx="163">
                  <c:v>9.1070087014312059E-2</c:v>
                </c:pt>
                <c:pt idx="164">
                  <c:v>9.132539500325329E-2</c:v>
                </c:pt>
                <c:pt idx="165">
                  <c:v>9.1187148648101415E-2</c:v>
                </c:pt>
                <c:pt idx="166">
                  <c:v>9.1290886668745103E-2</c:v>
                </c:pt>
                <c:pt idx="167">
                  <c:v>9.1219042821859775E-2</c:v>
                </c:pt>
                <c:pt idx="168">
                  <c:v>9.1472398661754814E-2</c:v>
                </c:pt>
                <c:pt idx="169">
                  <c:v>9.152856264574355E-2</c:v>
                </c:pt>
                <c:pt idx="170">
                  <c:v>9.1350943168814216E-2</c:v>
                </c:pt>
                <c:pt idx="171">
                  <c:v>9.1299100326990318E-2</c:v>
                </c:pt>
                <c:pt idx="172">
                  <c:v>9.1260240928942221E-2</c:v>
                </c:pt>
                <c:pt idx="173">
                  <c:v>9.1244309806693707E-2</c:v>
                </c:pt>
                <c:pt idx="174">
                  <c:v>9.0775923214144516E-2</c:v>
                </c:pt>
                <c:pt idx="175">
                  <c:v>9.0770068305188814E-2</c:v>
                </c:pt>
                <c:pt idx="176">
                  <c:v>9.0687197080257825E-2</c:v>
                </c:pt>
                <c:pt idx="177">
                  <c:v>9.0864014578322702E-2</c:v>
                </c:pt>
                <c:pt idx="178">
                  <c:v>9.0643995057452104E-2</c:v>
                </c:pt>
                <c:pt idx="179">
                  <c:v>9.0776735795458405E-2</c:v>
                </c:pt>
                <c:pt idx="180">
                  <c:v>9.095736185328418E-2</c:v>
                </c:pt>
                <c:pt idx="181">
                  <c:v>9.1062388385801857E-2</c:v>
                </c:pt>
                <c:pt idx="182">
                  <c:v>9.083619519820707E-2</c:v>
                </c:pt>
                <c:pt idx="183">
                  <c:v>9.0766081713020877E-2</c:v>
                </c:pt>
                <c:pt idx="184">
                  <c:v>9.0859309969848409E-2</c:v>
                </c:pt>
                <c:pt idx="185">
                  <c:v>9.0708610526154379E-2</c:v>
                </c:pt>
                <c:pt idx="186">
                  <c:v>9.0396938707823948E-2</c:v>
                </c:pt>
                <c:pt idx="187">
                  <c:v>9.0027147207071889E-2</c:v>
                </c:pt>
                <c:pt idx="188">
                  <c:v>9.0328837381314309E-2</c:v>
                </c:pt>
                <c:pt idx="189">
                  <c:v>9.0288455035728465E-2</c:v>
                </c:pt>
                <c:pt idx="190">
                  <c:v>9.0380298882472912E-2</c:v>
                </c:pt>
                <c:pt idx="191">
                  <c:v>9.0071422896729647E-2</c:v>
                </c:pt>
                <c:pt idx="192">
                  <c:v>9.0402010600035318E-2</c:v>
                </c:pt>
                <c:pt idx="193">
                  <c:v>9.0545283638357829E-2</c:v>
                </c:pt>
                <c:pt idx="194">
                  <c:v>9.0507717434958709E-2</c:v>
                </c:pt>
                <c:pt idx="195">
                  <c:v>9.0394540499888029E-2</c:v>
                </c:pt>
                <c:pt idx="196">
                  <c:v>9.0127583098603595E-2</c:v>
                </c:pt>
                <c:pt idx="197">
                  <c:v>9.0221638634536305E-2</c:v>
                </c:pt>
                <c:pt idx="198">
                  <c:v>8.9866804220058799E-2</c:v>
                </c:pt>
                <c:pt idx="199">
                  <c:v>8.9830007320272756E-2</c:v>
                </c:pt>
                <c:pt idx="200">
                  <c:v>8.9741688965466179E-2</c:v>
                </c:pt>
                <c:pt idx="201">
                  <c:v>8.9671758556613884E-2</c:v>
                </c:pt>
                <c:pt idx="202">
                  <c:v>8.9648457719691682E-2</c:v>
                </c:pt>
                <c:pt idx="203">
                  <c:v>8.9734989642498694E-2</c:v>
                </c:pt>
                <c:pt idx="204">
                  <c:v>8.9947595193184043E-2</c:v>
                </c:pt>
                <c:pt idx="205">
                  <c:v>9.0136819947962257E-2</c:v>
                </c:pt>
                <c:pt idx="206">
                  <c:v>8.9727990095695473E-2</c:v>
                </c:pt>
                <c:pt idx="207">
                  <c:v>8.9828125454939386E-2</c:v>
                </c:pt>
                <c:pt idx="208">
                  <c:v>8.9942663538963158E-2</c:v>
                </c:pt>
                <c:pt idx="209">
                  <c:v>8.9765027108253209E-2</c:v>
                </c:pt>
                <c:pt idx="210">
                  <c:v>8.9588742530250454E-2</c:v>
                </c:pt>
                <c:pt idx="211">
                  <c:v>8.8940615718101496E-2</c:v>
                </c:pt>
                <c:pt idx="212">
                  <c:v>8.9322668672916453E-2</c:v>
                </c:pt>
                <c:pt idx="213">
                  <c:v>8.9393796127659186E-2</c:v>
                </c:pt>
                <c:pt idx="214">
                  <c:v>8.9272228344472682E-2</c:v>
                </c:pt>
                <c:pt idx="215">
                  <c:v>8.9154579168999479E-2</c:v>
                </c:pt>
                <c:pt idx="216">
                  <c:v>8.906707114350694E-2</c:v>
                </c:pt>
                <c:pt idx="217">
                  <c:v>8.9713008529131014E-2</c:v>
                </c:pt>
                <c:pt idx="218">
                  <c:v>8.9490814848289121E-2</c:v>
                </c:pt>
                <c:pt idx="219">
                  <c:v>8.941537723645393E-2</c:v>
                </c:pt>
                <c:pt idx="220">
                  <c:v>8.9198738754683857E-2</c:v>
                </c:pt>
                <c:pt idx="221">
                  <c:v>8.9127525473247329E-2</c:v>
                </c:pt>
                <c:pt idx="222">
                  <c:v>8.9289309788992535E-2</c:v>
                </c:pt>
                <c:pt idx="223">
                  <c:v>8.8767051372763542E-2</c:v>
                </c:pt>
                <c:pt idx="224">
                  <c:v>8.8784988483008975E-2</c:v>
                </c:pt>
                <c:pt idx="225">
                  <c:v>8.8645039556959529E-2</c:v>
                </c:pt>
                <c:pt idx="226">
                  <c:v>8.8747771570190356E-2</c:v>
                </c:pt>
                <c:pt idx="227">
                  <c:v>8.8916658153057049E-2</c:v>
                </c:pt>
                <c:pt idx="228">
                  <c:v>8.8784339305317247E-2</c:v>
                </c:pt>
                <c:pt idx="229">
                  <c:v>8.8986774644640443E-2</c:v>
                </c:pt>
                <c:pt idx="230">
                  <c:v>8.8832596074899767E-2</c:v>
                </c:pt>
                <c:pt idx="231">
                  <c:v>8.883888106833894E-2</c:v>
                </c:pt>
                <c:pt idx="232">
                  <c:v>8.9034977145731359E-2</c:v>
                </c:pt>
                <c:pt idx="233">
                  <c:v>8.8754342222930119E-2</c:v>
                </c:pt>
                <c:pt idx="234">
                  <c:v>8.8609913401403964E-2</c:v>
                </c:pt>
                <c:pt idx="235">
                  <c:v>8.8197367714246244E-2</c:v>
                </c:pt>
                <c:pt idx="236">
                  <c:v>8.8346019246541452E-2</c:v>
                </c:pt>
                <c:pt idx="237">
                  <c:v>8.8442670723748507E-2</c:v>
                </c:pt>
                <c:pt idx="238">
                  <c:v>8.8174723433232974E-2</c:v>
                </c:pt>
                <c:pt idx="239">
                  <c:v>8.8215098568945341E-2</c:v>
                </c:pt>
                <c:pt idx="240">
                  <c:v>8.8121607698627646E-2</c:v>
                </c:pt>
                <c:pt idx="241">
                  <c:v>8.8803124451489496E-2</c:v>
                </c:pt>
                <c:pt idx="242">
                  <c:v>8.8504852675462223E-2</c:v>
                </c:pt>
                <c:pt idx="243">
                  <c:v>8.8320833605168875E-2</c:v>
                </c:pt>
                <c:pt idx="244">
                  <c:v>8.8301962694919148E-2</c:v>
                </c:pt>
                <c:pt idx="245">
                  <c:v>8.8254993748329846E-2</c:v>
                </c:pt>
                <c:pt idx="246">
                  <c:v>8.8566544872318548E-2</c:v>
                </c:pt>
                <c:pt idx="247">
                  <c:v>8.7686774060364292E-2</c:v>
                </c:pt>
                <c:pt idx="248">
                  <c:v>8.7745128217584831E-2</c:v>
                </c:pt>
                <c:pt idx="249">
                  <c:v>8.7711258774348738E-2</c:v>
                </c:pt>
                <c:pt idx="250">
                  <c:v>8.7988236725766222E-2</c:v>
                </c:pt>
                <c:pt idx="251">
                  <c:v>8.8038274592016227E-2</c:v>
                </c:pt>
                <c:pt idx="252">
                  <c:v>8.7363627662776722E-2</c:v>
                </c:pt>
                <c:pt idx="253">
                  <c:v>8.8031393774676489E-2</c:v>
                </c:pt>
                <c:pt idx="254">
                  <c:v>8.7925012039110906E-2</c:v>
                </c:pt>
                <c:pt idx="255">
                  <c:v>8.8342930471129275E-2</c:v>
                </c:pt>
                <c:pt idx="256">
                  <c:v>8.7926872945401052E-2</c:v>
                </c:pt>
                <c:pt idx="257">
                  <c:v>8.7456684640417018E-2</c:v>
                </c:pt>
                <c:pt idx="258">
                  <c:v>8.795511274400139E-2</c:v>
                </c:pt>
                <c:pt idx="259">
                  <c:v>8.7466721953214088E-2</c:v>
                </c:pt>
                <c:pt idx="260">
                  <c:v>8.7804999769271044E-2</c:v>
                </c:pt>
                <c:pt idx="261">
                  <c:v>8.7076456563389901E-2</c:v>
                </c:pt>
                <c:pt idx="262">
                  <c:v>8.7126818189539962E-2</c:v>
                </c:pt>
                <c:pt idx="263">
                  <c:v>8.7379984300824193E-2</c:v>
                </c:pt>
                <c:pt idx="264">
                  <c:v>8.730805929149954E-2</c:v>
                </c:pt>
                <c:pt idx="265">
                  <c:v>8.7724724229137491E-2</c:v>
                </c:pt>
                <c:pt idx="266">
                  <c:v>8.7216625601938394E-2</c:v>
                </c:pt>
                <c:pt idx="267">
                  <c:v>8.7463401937099977E-2</c:v>
                </c:pt>
                <c:pt idx="268">
                  <c:v>8.7460318754078378E-2</c:v>
                </c:pt>
                <c:pt idx="269">
                  <c:v>8.762309357389883E-2</c:v>
                </c:pt>
                <c:pt idx="270">
                  <c:v>8.7445737982820848E-2</c:v>
                </c:pt>
                <c:pt idx="271">
                  <c:v>8.6922542145881174E-2</c:v>
                </c:pt>
                <c:pt idx="272">
                  <c:v>8.6885175959178607E-2</c:v>
                </c:pt>
                <c:pt idx="273">
                  <c:v>8.6916376360037226E-2</c:v>
                </c:pt>
                <c:pt idx="274">
                  <c:v>8.7115751278237091E-2</c:v>
                </c:pt>
                <c:pt idx="275">
                  <c:v>8.6741711063138133E-2</c:v>
                </c:pt>
                <c:pt idx="276">
                  <c:v>8.6664122991844478E-2</c:v>
                </c:pt>
                <c:pt idx="277">
                  <c:v>8.6726779622392794E-2</c:v>
                </c:pt>
                <c:pt idx="278">
                  <c:v>8.7300588787049022E-2</c:v>
                </c:pt>
                <c:pt idx="279">
                  <c:v>8.7148030343451519E-2</c:v>
                </c:pt>
                <c:pt idx="280">
                  <c:v>8.6824338518669317E-2</c:v>
                </c:pt>
                <c:pt idx="281">
                  <c:v>8.6847897940225238E-2</c:v>
                </c:pt>
                <c:pt idx="282">
                  <c:v>8.6784538897998725E-2</c:v>
                </c:pt>
                <c:pt idx="283">
                  <c:v>8.7143312816711851E-2</c:v>
                </c:pt>
                <c:pt idx="284">
                  <c:v>8.6322273335322705E-2</c:v>
                </c:pt>
                <c:pt idx="285">
                  <c:v>8.6330264420838049E-2</c:v>
                </c:pt>
                <c:pt idx="286">
                  <c:v>8.6277060270294095E-2</c:v>
                </c:pt>
                <c:pt idx="287">
                  <c:v>8.6515730632538812E-2</c:v>
                </c:pt>
                <c:pt idx="288">
                  <c:v>8.6489682742734053E-2</c:v>
                </c:pt>
                <c:pt idx="289">
                  <c:v>8.6100359318114827E-2</c:v>
                </c:pt>
                <c:pt idx="290">
                  <c:v>8.6483539701665363E-2</c:v>
                </c:pt>
                <c:pt idx="291">
                  <c:v>8.6628012222977516E-2</c:v>
                </c:pt>
                <c:pt idx="292">
                  <c:v>8.6750263246845621E-2</c:v>
                </c:pt>
                <c:pt idx="293">
                  <c:v>8.6261449511700852E-2</c:v>
                </c:pt>
                <c:pt idx="294">
                  <c:v>8.6350274208875519E-2</c:v>
                </c:pt>
                <c:pt idx="295">
                  <c:v>8.6291970051036046E-2</c:v>
                </c:pt>
                <c:pt idx="296">
                  <c:v>8.6450241426757432E-2</c:v>
                </c:pt>
                <c:pt idx="297">
                  <c:v>8.5855140713594652E-2</c:v>
                </c:pt>
                <c:pt idx="298">
                  <c:v>8.5700964765512755E-2</c:v>
                </c:pt>
                <c:pt idx="299">
                  <c:v>8.5909047280017165E-2</c:v>
                </c:pt>
                <c:pt idx="300">
                  <c:v>8.5907381124103427E-2</c:v>
                </c:pt>
                <c:pt idx="301">
                  <c:v>8.6172344340363138E-2</c:v>
                </c:pt>
                <c:pt idx="302">
                  <c:v>8.555137138477234E-2</c:v>
                </c:pt>
                <c:pt idx="303">
                  <c:v>8.6070452393888164E-2</c:v>
                </c:pt>
                <c:pt idx="304">
                  <c:v>8.6147313306550649E-2</c:v>
                </c:pt>
                <c:pt idx="305">
                  <c:v>8.6185741880418054E-2</c:v>
                </c:pt>
                <c:pt idx="306">
                  <c:v>8.6005918482259816E-2</c:v>
                </c:pt>
                <c:pt idx="307">
                  <c:v>8.5659157615738529E-2</c:v>
                </c:pt>
                <c:pt idx="308">
                  <c:v>8.5802100318331923E-2</c:v>
                </c:pt>
                <c:pt idx="309">
                  <c:v>8.5790371479120983E-2</c:v>
                </c:pt>
                <c:pt idx="310">
                  <c:v>8.5454176921011246E-2</c:v>
                </c:pt>
                <c:pt idx="311">
                  <c:v>8.5320169739083698E-2</c:v>
                </c:pt>
                <c:pt idx="312">
                  <c:v>8.5360640182171835E-2</c:v>
                </c:pt>
                <c:pt idx="313">
                  <c:v>8.5366421974899465E-2</c:v>
                </c:pt>
                <c:pt idx="314">
                  <c:v>8.5700945593104122E-2</c:v>
                </c:pt>
                <c:pt idx="315">
                  <c:v>8.5193913432720661E-2</c:v>
                </c:pt>
                <c:pt idx="316">
                  <c:v>8.5701593722338112E-2</c:v>
                </c:pt>
                <c:pt idx="317">
                  <c:v>8.5540392693648687E-2</c:v>
                </c:pt>
                <c:pt idx="318">
                  <c:v>8.5573073084816431E-2</c:v>
                </c:pt>
                <c:pt idx="319">
                  <c:v>8.5621339114608036E-2</c:v>
                </c:pt>
                <c:pt idx="320">
                  <c:v>8.5008306623810398E-2</c:v>
                </c:pt>
                <c:pt idx="321">
                  <c:v>8.543217771798052E-2</c:v>
                </c:pt>
                <c:pt idx="322">
                  <c:v>8.5090260278199978E-2</c:v>
                </c:pt>
                <c:pt idx="323">
                  <c:v>8.4947280728979668E-2</c:v>
                </c:pt>
                <c:pt idx="324">
                  <c:v>8.4942887500844722E-2</c:v>
                </c:pt>
                <c:pt idx="325">
                  <c:v>8.4748753709340943E-2</c:v>
                </c:pt>
                <c:pt idx="326">
                  <c:v>8.5056493702605818E-2</c:v>
                </c:pt>
                <c:pt idx="327">
                  <c:v>8.5206024985456319E-2</c:v>
                </c:pt>
                <c:pt idx="328">
                  <c:v>8.4768379758016571E-2</c:v>
                </c:pt>
                <c:pt idx="329">
                  <c:v>8.5320758540889705E-2</c:v>
                </c:pt>
                <c:pt idx="330">
                  <c:v>8.4961119670460883E-2</c:v>
                </c:pt>
                <c:pt idx="331">
                  <c:v>8.5187484649288256E-2</c:v>
                </c:pt>
                <c:pt idx="332">
                  <c:v>8.5137054526744346E-2</c:v>
                </c:pt>
                <c:pt idx="333">
                  <c:v>8.4419615549642224E-2</c:v>
                </c:pt>
                <c:pt idx="334">
                  <c:v>8.5012041945732572E-2</c:v>
                </c:pt>
                <c:pt idx="335">
                  <c:v>8.450191007409559E-2</c:v>
                </c:pt>
                <c:pt idx="336">
                  <c:v>8.4605313567398657E-2</c:v>
                </c:pt>
                <c:pt idx="337">
                  <c:v>8.4526743796801973E-2</c:v>
                </c:pt>
                <c:pt idx="338">
                  <c:v>8.4199134502988701E-2</c:v>
                </c:pt>
                <c:pt idx="339">
                  <c:v>8.4749642048796286E-2</c:v>
                </c:pt>
                <c:pt idx="340">
                  <c:v>8.4784556939164313E-2</c:v>
                </c:pt>
                <c:pt idx="341">
                  <c:v>8.4481942697537588E-2</c:v>
                </c:pt>
                <c:pt idx="342">
                  <c:v>8.4884080279077817E-2</c:v>
                </c:pt>
                <c:pt idx="343">
                  <c:v>8.4307439094139208E-2</c:v>
                </c:pt>
                <c:pt idx="344">
                  <c:v>8.4833322137800052E-2</c:v>
                </c:pt>
                <c:pt idx="345">
                  <c:v>8.4708041952791482E-2</c:v>
                </c:pt>
                <c:pt idx="346">
                  <c:v>8.3996275886964428E-2</c:v>
                </c:pt>
                <c:pt idx="347">
                  <c:v>8.4465338642717436E-2</c:v>
                </c:pt>
                <c:pt idx="348">
                  <c:v>8.3822020590069102E-2</c:v>
                </c:pt>
                <c:pt idx="349">
                  <c:v>8.4190272777628319E-2</c:v>
                </c:pt>
                <c:pt idx="350">
                  <c:v>8.4188514518520816E-2</c:v>
                </c:pt>
                <c:pt idx="351">
                  <c:v>8.3766790906148067E-2</c:v>
                </c:pt>
                <c:pt idx="352">
                  <c:v>8.4252024437692988E-2</c:v>
                </c:pt>
                <c:pt idx="353">
                  <c:v>8.4164411693845323E-2</c:v>
                </c:pt>
                <c:pt idx="354">
                  <c:v>8.4004399544722219E-2</c:v>
                </c:pt>
                <c:pt idx="355">
                  <c:v>8.4558394011012866E-2</c:v>
                </c:pt>
                <c:pt idx="356">
                  <c:v>8.3874547182144002E-2</c:v>
                </c:pt>
                <c:pt idx="357">
                  <c:v>8.4283952607933796E-2</c:v>
                </c:pt>
                <c:pt idx="358">
                  <c:v>8.3997546708493881E-2</c:v>
                </c:pt>
                <c:pt idx="359">
                  <c:v>8.3514877468323381E-2</c:v>
                </c:pt>
                <c:pt idx="360">
                  <c:v>8.4048880822086058E-2</c:v>
                </c:pt>
                <c:pt idx="361">
                  <c:v>8.3540326897928466E-2</c:v>
                </c:pt>
                <c:pt idx="362">
                  <c:v>8.3622390462140067E-2</c:v>
                </c:pt>
                <c:pt idx="363">
                  <c:v>8.3583591659951384E-2</c:v>
                </c:pt>
                <c:pt idx="364">
                  <c:v>8.337309486417982E-2</c:v>
                </c:pt>
                <c:pt idx="365">
                  <c:v>8.3841316733146029E-2</c:v>
                </c:pt>
                <c:pt idx="366">
                  <c:v>8.3884395609423457E-2</c:v>
                </c:pt>
                <c:pt idx="367">
                  <c:v>8.3476990160638365E-2</c:v>
                </c:pt>
                <c:pt idx="368">
                  <c:v>8.3836652339948289E-2</c:v>
                </c:pt>
                <c:pt idx="369">
                  <c:v>8.3474229745863909E-2</c:v>
                </c:pt>
                <c:pt idx="370">
                  <c:v>8.3781428386666079E-2</c:v>
                </c:pt>
                <c:pt idx="371">
                  <c:v>8.3520394679144391E-2</c:v>
                </c:pt>
                <c:pt idx="372">
                  <c:v>8.3081015104634337E-2</c:v>
                </c:pt>
                <c:pt idx="373">
                  <c:v>8.3199052341322993E-2</c:v>
                </c:pt>
                <c:pt idx="374">
                  <c:v>8.3210150117814546E-2</c:v>
                </c:pt>
                <c:pt idx="375">
                  <c:v>8.3081991582597631E-2</c:v>
                </c:pt>
                <c:pt idx="376">
                  <c:v>8.312986617296976E-2</c:v>
                </c:pt>
                <c:pt idx="377">
                  <c:v>8.2974491365834138E-2</c:v>
                </c:pt>
                <c:pt idx="378">
                  <c:v>8.3129929973427427E-2</c:v>
                </c:pt>
                <c:pt idx="379">
                  <c:v>8.3396630441573569E-2</c:v>
                </c:pt>
                <c:pt idx="380">
                  <c:v>8.3160068521117764E-2</c:v>
                </c:pt>
                <c:pt idx="381">
                  <c:v>8.3231345591255931E-2</c:v>
                </c:pt>
                <c:pt idx="382">
                  <c:v>8.3111831463653751E-2</c:v>
                </c:pt>
                <c:pt idx="383">
                  <c:v>8.3035656369999905E-2</c:v>
                </c:pt>
                <c:pt idx="384">
                  <c:v>8.2805049475882964E-2</c:v>
                </c:pt>
                <c:pt idx="385">
                  <c:v>8.2901876669309538E-2</c:v>
                </c:pt>
                <c:pt idx="386">
                  <c:v>8.2599074816631826E-2</c:v>
                </c:pt>
                <c:pt idx="387">
                  <c:v>8.2724469547687252E-2</c:v>
                </c:pt>
                <c:pt idx="388">
                  <c:v>8.2447264899007666E-2</c:v>
                </c:pt>
                <c:pt idx="389">
                  <c:v>8.2434867784063476E-2</c:v>
                </c:pt>
                <c:pt idx="390">
                  <c:v>8.2766574112979052E-2</c:v>
                </c:pt>
                <c:pt idx="391">
                  <c:v>8.2824768232942075E-2</c:v>
                </c:pt>
                <c:pt idx="392">
                  <c:v>8.2609710209857107E-2</c:v>
                </c:pt>
                <c:pt idx="393">
                  <c:v>8.2722533662453621E-2</c:v>
                </c:pt>
                <c:pt idx="394">
                  <c:v>8.253534141923477E-2</c:v>
                </c:pt>
                <c:pt idx="395">
                  <c:v>8.2786670471259843E-2</c:v>
                </c:pt>
                <c:pt idx="396">
                  <c:v>8.2687457500674411E-2</c:v>
                </c:pt>
                <c:pt idx="397">
                  <c:v>8.2124847293275308E-2</c:v>
                </c:pt>
                <c:pt idx="398">
                  <c:v>8.2293536178561E-2</c:v>
                </c:pt>
                <c:pt idx="399">
                  <c:v>8.2236533290021119E-2</c:v>
                </c:pt>
                <c:pt idx="400">
                  <c:v>8.2157072435746395E-2</c:v>
                </c:pt>
                <c:pt idx="401">
                  <c:v>8.2144154768811359E-2</c:v>
                </c:pt>
                <c:pt idx="402">
                  <c:v>8.2040903337136303E-2</c:v>
                </c:pt>
                <c:pt idx="403">
                  <c:v>8.2156452523570858E-2</c:v>
                </c:pt>
                <c:pt idx="404">
                  <c:v>8.2502894858318604E-2</c:v>
                </c:pt>
                <c:pt idx="405">
                  <c:v>8.2150375011989504E-2</c:v>
                </c:pt>
                <c:pt idx="406">
                  <c:v>8.2317167672068148E-2</c:v>
                </c:pt>
                <c:pt idx="407">
                  <c:v>8.2302943823333849E-2</c:v>
                </c:pt>
                <c:pt idx="408">
                  <c:v>8.2243706585945889E-2</c:v>
                </c:pt>
                <c:pt idx="409">
                  <c:v>8.206758794241599E-2</c:v>
                </c:pt>
                <c:pt idx="410">
                  <c:v>8.1997362678210256E-2</c:v>
                </c:pt>
                <c:pt idx="411">
                  <c:v>8.1818131843778064E-2</c:v>
                </c:pt>
                <c:pt idx="412">
                  <c:v>8.2036185155335103E-2</c:v>
                </c:pt>
                <c:pt idx="413">
                  <c:v>8.1691374310457809E-2</c:v>
                </c:pt>
                <c:pt idx="414">
                  <c:v>8.1613965858786996E-2</c:v>
                </c:pt>
                <c:pt idx="415">
                  <c:v>8.187257153365432E-2</c:v>
                </c:pt>
                <c:pt idx="416">
                  <c:v>8.2019826536568294E-2</c:v>
                </c:pt>
                <c:pt idx="417">
                  <c:v>8.1960737371011672E-2</c:v>
                </c:pt>
                <c:pt idx="418">
                  <c:v>8.186997452227697E-2</c:v>
                </c:pt>
                <c:pt idx="419">
                  <c:v>8.1806705332032409E-2</c:v>
                </c:pt>
                <c:pt idx="420">
                  <c:v>8.2028485817147931E-2</c:v>
                </c:pt>
                <c:pt idx="421">
                  <c:v>8.1965009008940812E-2</c:v>
                </c:pt>
                <c:pt idx="422">
                  <c:v>8.160841397920203E-2</c:v>
                </c:pt>
                <c:pt idx="423">
                  <c:v>8.1502037052194443E-2</c:v>
                </c:pt>
                <c:pt idx="424">
                  <c:v>8.1481953500777221E-2</c:v>
                </c:pt>
                <c:pt idx="425">
                  <c:v>8.1570512325367064E-2</c:v>
                </c:pt>
                <c:pt idx="426">
                  <c:v>8.1235601594567955E-2</c:v>
                </c:pt>
                <c:pt idx="427">
                  <c:v>8.1345954165357032E-2</c:v>
                </c:pt>
                <c:pt idx="428">
                  <c:v>8.1344155375658506E-2</c:v>
                </c:pt>
                <c:pt idx="429">
                  <c:v>8.1465611387500275E-2</c:v>
                </c:pt>
                <c:pt idx="430">
                  <c:v>8.1515869118672132E-2</c:v>
                </c:pt>
                <c:pt idx="431">
                  <c:v>8.1405304016554422E-2</c:v>
                </c:pt>
                <c:pt idx="432">
                  <c:v>8.1392507244593182E-2</c:v>
                </c:pt>
                <c:pt idx="433">
                  <c:v>8.1597362960585548E-2</c:v>
                </c:pt>
                <c:pt idx="434">
                  <c:v>8.1031595479027621E-2</c:v>
                </c:pt>
                <c:pt idx="435">
                  <c:v>8.1231255039976288E-2</c:v>
                </c:pt>
                <c:pt idx="436">
                  <c:v>8.1094190707561159E-2</c:v>
                </c:pt>
                <c:pt idx="437">
                  <c:v>8.0932784262791518E-2</c:v>
                </c:pt>
                <c:pt idx="438">
                  <c:v>8.0904389969137042E-2</c:v>
                </c:pt>
                <c:pt idx="439">
                  <c:v>8.0633013497109315E-2</c:v>
                </c:pt>
                <c:pt idx="440">
                  <c:v>8.0721982700275002E-2</c:v>
                </c:pt>
                <c:pt idx="441">
                  <c:v>8.1144093954313531E-2</c:v>
                </c:pt>
                <c:pt idx="442">
                  <c:v>8.0808539994435172E-2</c:v>
                </c:pt>
                <c:pt idx="443">
                  <c:v>8.0892527541263748E-2</c:v>
                </c:pt>
                <c:pt idx="444">
                  <c:v>8.0894109767535166E-2</c:v>
                </c:pt>
                <c:pt idx="445">
                  <c:v>8.0970580082233734E-2</c:v>
                </c:pt>
                <c:pt idx="446">
                  <c:v>8.1042177732474657E-2</c:v>
                </c:pt>
                <c:pt idx="447">
                  <c:v>8.0749533491987185E-2</c:v>
                </c:pt>
                <c:pt idx="448">
                  <c:v>8.0659368919203042E-2</c:v>
                </c:pt>
                <c:pt idx="449">
                  <c:v>8.0599659779705082E-2</c:v>
                </c:pt>
                <c:pt idx="450">
                  <c:v>8.0487658119452896E-2</c:v>
                </c:pt>
                <c:pt idx="451">
                  <c:v>8.0504197867557303E-2</c:v>
                </c:pt>
                <c:pt idx="452">
                  <c:v>8.0371375078233234E-2</c:v>
                </c:pt>
                <c:pt idx="453">
                  <c:v>8.0428316202189876E-2</c:v>
                </c:pt>
                <c:pt idx="454">
                  <c:v>8.0493797909728076E-2</c:v>
                </c:pt>
                <c:pt idx="455">
                  <c:v>8.0293191800225858E-2</c:v>
                </c:pt>
                <c:pt idx="456">
                  <c:v>8.0775032770575475E-2</c:v>
                </c:pt>
                <c:pt idx="457">
                  <c:v>8.0684963723607311E-2</c:v>
                </c:pt>
                <c:pt idx="458">
                  <c:v>8.0454351207697755E-2</c:v>
                </c:pt>
                <c:pt idx="459">
                  <c:v>8.04119287250811E-2</c:v>
                </c:pt>
                <c:pt idx="460">
                  <c:v>8.0332552860314557E-2</c:v>
                </c:pt>
                <c:pt idx="461">
                  <c:v>8.0369217967371079E-2</c:v>
                </c:pt>
                <c:pt idx="462">
                  <c:v>8.0446911360369563E-2</c:v>
                </c:pt>
                <c:pt idx="463">
                  <c:v>7.9754139268583102E-2</c:v>
                </c:pt>
                <c:pt idx="464">
                  <c:v>7.9946877532928756E-2</c:v>
                </c:pt>
                <c:pt idx="465">
                  <c:v>8.0024409029005747E-2</c:v>
                </c:pt>
                <c:pt idx="466">
                  <c:v>8.0047907963155751E-2</c:v>
                </c:pt>
                <c:pt idx="467">
                  <c:v>7.9990872598132617E-2</c:v>
                </c:pt>
                <c:pt idx="468">
                  <c:v>7.9959689305478768E-2</c:v>
                </c:pt>
                <c:pt idx="469">
                  <c:v>7.9952224174892172E-2</c:v>
                </c:pt>
                <c:pt idx="470">
                  <c:v>8.0229769885964294E-2</c:v>
                </c:pt>
                <c:pt idx="471">
                  <c:v>8.0007101101350703E-2</c:v>
                </c:pt>
                <c:pt idx="472">
                  <c:v>8.0077428263436265E-2</c:v>
                </c:pt>
                <c:pt idx="473">
                  <c:v>7.9855799253880311E-2</c:v>
                </c:pt>
                <c:pt idx="474">
                  <c:v>7.9778518385539149E-2</c:v>
                </c:pt>
                <c:pt idx="475">
                  <c:v>7.9639761308937337E-2</c:v>
                </c:pt>
                <c:pt idx="476">
                  <c:v>7.9634050246564628E-2</c:v>
                </c:pt>
                <c:pt idx="477">
                  <c:v>7.9687735936155593E-2</c:v>
                </c:pt>
                <c:pt idx="478">
                  <c:v>7.9573642189984931E-2</c:v>
                </c:pt>
                <c:pt idx="479">
                  <c:v>7.929401237411067E-2</c:v>
                </c:pt>
                <c:pt idx="480">
                  <c:v>7.9647141055914236E-2</c:v>
                </c:pt>
                <c:pt idx="481">
                  <c:v>7.9736979154746063E-2</c:v>
                </c:pt>
                <c:pt idx="482">
                  <c:v>7.9714647079830156E-2</c:v>
                </c:pt>
                <c:pt idx="483">
                  <c:v>7.9721477610396344E-2</c:v>
                </c:pt>
                <c:pt idx="484">
                  <c:v>7.9510795470619275E-2</c:v>
                </c:pt>
                <c:pt idx="485">
                  <c:v>7.9643208592284548E-2</c:v>
                </c:pt>
                <c:pt idx="486">
                  <c:v>7.974042103847985E-2</c:v>
                </c:pt>
                <c:pt idx="487">
                  <c:v>7.9306021547291647E-2</c:v>
                </c:pt>
                <c:pt idx="488">
                  <c:v>7.928202664691783E-2</c:v>
                </c:pt>
                <c:pt idx="489">
                  <c:v>7.9256297807575815E-2</c:v>
                </c:pt>
                <c:pt idx="490">
                  <c:v>7.9021543487874601E-2</c:v>
                </c:pt>
                <c:pt idx="491">
                  <c:v>7.9174748413597659E-2</c:v>
                </c:pt>
                <c:pt idx="492">
                  <c:v>7.9109764331807983E-2</c:v>
                </c:pt>
                <c:pt idx="493">
                  <c:v>7.9207951618350356E-2</c:v>
                </c:pt>
                <c:pt idx="494">
                  <c:v>7.9158279013383043E-2</c:v>
                </c:pt>
                <c:pt idx="495">
                  <c:v>7.9029041815172424E-2</c:v>
                </c:pt>
                <c:pt idx="496">
                  <c:v>7.9323032549885153E-2</c:v>
                </c:pt>
                <c:pt idx="497">
                  <c:v>7.9358030673079241E-2</c:v>
                </c:pt>
                <c:pt idx="498">
                  <c:v>7.9120851214506585E-2</c:v>
                </c:pt>
                <c:pt idx="499">
                  <c:v>7.9087040459110039E-2</c:v>
                </c:pt>
                <c:pt idx="500">
                  <c:v>7.8753949201302784E-2</c:v>
                </c:pt>
                <c:pt idx="501">
                  <c:v>7.9047540280533998E-2</c:v>
                </c:pt>
                <c:pt idx="502">
                  <c:v>7.8906377496408331E-2</c:v>
                </c:pt>
                <c:pt idx="503">
                  <c:v>7.8563344376115687E-2</c:v>
                </c:pt>
                <c:pt idx="504">
                  <c:v>7.8661955286915775E-2</c:v>
                </c:pt>
                <c:pt idx="505">
                  <c:v>7.8710224674928164E-2</c:v>
                </c:pt>
                <c:pt idx="506">
                  <c:v>7.863504664015257E-2</c:v>
                </c:pt>
                <c:pt idx="507">
                  <c:v>7.8945011463577131E-2</c:v>
                </c:pt>
                <c:pt idx="508">
                  <c:v>7.876694865754448E-2</c:v>
                </c:pt>
                <c:pt idx="509">
                  <c:v>7.8856341215482129E-2</c:v>
                </c:pt>
                <c:pt idx="510">
                  <c:v>7.866013128398737E-2</c:v>
                </c:pt>
                <c:pt idx="511">
                  <c:v>7.8734330056164523E-2</c:v>
                </c:pt>
                <c:pt idx="512">
                  <c:v>7.8839217955297372E-2</c:v>
                </c:pt>
                <c:pt idx="513">
                  <c:v>7.8676476300953146E-2</c:v>
                </c:pt>
                <c:pt idx="514">
                  <c:v>7.8316425467751291E-2</c:v>
                </c:pt>
                <c:pt idx="515">
                  <c:v>7.8283315183987012E-2</c:v>
                </c:pt>
                <c:pt idx="516">
                  <c:v>7.8208214074283272E-2</c:v>
                </c:pt>
                <c:pt idx="517">
                  <c:v>7.8518635282335367E-2</c:v>
                </c:pt>
                <c:pt idx="518">
                  <c:v>7.8224810573596593E-2</c:v>
                </c:pt>
                <c:pt idx="519">
                  <c:v>7.8103825510028646E-2</c:v>
                </c:pt>
                <c:pt idx="520">
                  <c:v>7.8251668926771947E-2</c:v>
                </c:pt>
                <c:pt idx="521">
                  <c:v>7.8417275276377291E-2</c:v>
                </c:pt>
                <c:pt idx="522">
                  <c:v>7.8350893335543834E-2</c:v>
                </c:pt>
                <c:pt idx="523">
                  <c:v>7.8518625586573049E-2</c:v>
                </c:pt>
                <c:pt idx="524">
                  <c:v>7.8217518992915749E-2</c:v>
                </c:pt>
                <c:pt idx="525">
                  <c:v>7.8129003966939378E-2</c:v>
                </c:pt>
                <c:pt idx="526">
                  <c:v>7.8087781131577383E-2</c:v>
                </c:pt>
                <c:pt idx="527">
                  <c:v>7.8177757930584513E-2</c:v>
                </c:pt>
                <c:pt idx="528">
                  <c:v>7.8093761908328285E-2</c:v>
                </c:pt>
                <c:pt idx="529">
                  <c:v>7.7840495337399868E-2</c:v>
                </c:pt>
                <c:pt idx="530">
                  <c:v>7.7553920229593135E-2</c:v>
                </c:pt>
                <c:pt idx="531">
                  <c:v>7.7904768365736565E-2</c:v>
                </c:pt>
                <c:pt idx="532">
                  <c:v>7.7967456625705769E-2</c:v>
                </c:pt>
                <c:pt idx="533">
                  <c:v>7.8051963671604718E-2</c:v>
                </c:pt>
                <c:pt idx="534">
                  <c:v>7.7775428814322603E-2</c:v>
                </c:pt>
                <c:pt idx="535">
                  <c:v>7.7743500456395262E-2</c:v>
                </c:pt>
                <c:pt idx="536">
                  <c:v>7.7983210969937503E-2</c:v>
                </c:pt>
                <c:pt idx="537">
                  <c:v>7.8078855848474377E-2</c:v>
                </c:pt>
                <c:pt idx="538">
                  <c:v>7.7792617053608751E-2</c:v>
                </c:pt>
                <c:pt idx="539">
                  <c:v>7.7777478599463004E-2</c:v>
                </c:pt>
                <c:pt idx="540">
                  <c:v>7.7398901365390516E-2</c:v>
                </c:pt>
                <c:pt idx="541">
                  <c:v>7.7416166827904337E-2</c:v>
                </c:pt>
                <c:pt idx="542">
                  <c:v>7.7615045122319412E-2</c:v>
                </c:pt>
                <c:pt idx="543">
                  <c:v>7.7569819764242667E-2</c:v>
                </c:pt>
                <c:pt idx="544">
                  <c:v>7.7327147406383051E-2</c:v>
                </c:pt>
                <c:pt idx="545">
                  <c:v>7.7146077088407372E-2</c:v>
                </c:pt>
                <c:pt idx="546">
                  <c:v>7.7337421794915373E-2</c:v>
                </c:pt>
                <c:pt idx="547">
                  <c:v>7.7750695196237354E-2</c:v>
                </c:pt>
                <c:pt idx="548">
                  <c:v>7.7625772754107758E-2</c:v>
                </c:pt>
                <c:pt idx="549">
                  <c:v>7.7433848682439591E-2</c:v>
                </c:pt>
                <c:pt idx="550">
                  <c:v>7.7301424382977643E-2</c:v>
                </c:pt>
                <c:pt idx="551">
                  <c:v>7.7328594833177083E-2</c:v>
                </c:pt>
                <c:pt idx="552">
                  <c:v>7.7545285275699663E-2</c:v>
                </c:pt>
                <c:pt idx="553">
                  <c:v>7.7418541326910242E-2</c:v>
                </c:pt>
                <c:pt idx="554">
                  <c:v>7.7040545740456171E-2</c:v>
                </c:pt>
                <c:pt idx="555">
                  <c:v>7.6924830726874463E-2</c:v>
                </c:pt>
                <c:pt idx="556">
                  <c:v>7.6802189032308663E-2</c:v>
                </c:pt>
                <c:pt idx="557">
                  <c:v>7.709295136599463E-2</c:v>
                </c:pt>
                <c:pt idx="558">
                  <c:v>7.7250953021533023E-2</c:v>
                </c:pt>
                <c:pt idx="559">
                  <c:v>7.6938053686887109E-2</c:v>
                </c:pt>
                <c:pt idx="560">
                  <c:v>7.6758359886351726E-2</c:v>
                </c:pt>
                <c:pt idx="561">
                  <c:v>7.69345427150043E-2</c:v>
                </c:pt>
                <c:pt idx="562">
                  <c:v>7.7245921043160512E-2</c:v>
                </c:pt>
                <c:pt idx="563">
                  <c:v>7.7323669421437924E-2</c:v>
                </c:pt>
                <c:pt idx="564">
                  <c:v>7.6883657069224953E-2</c:v>
                </c:pt>
                <c:pt idx="565">
                  <c:v>7.6717952065775058E-2</c:v>
                </c:pt>
                <c:pt idx="566">
                  <c:v>7.675885051808938E-2</c:v>
                </c:pt>
                <c:pt idx="567">
                  <c:v>7.6770836252520375E-2</c:v>
                </c:pt>
                <c:pt idx="568">
                  <c:v>7.6926538756305396E-2</c:v>
                </c:pt>
                <c:pt idx="569">
                  <c:v>7.6674934675092357E-2</c:v>
                </c:pt>
                <c:pt idx="570">
                  <c:v>7.6275487241664691E-2</c:v>
                </c:pt>
                <c:pt idx="571">
                  <c:v>7.6337845765188123E-2</c:v>
                </c:pt>
                <c:pt idx="572">
                  <c:v>7.670148882323316E-2</c:v>
                </c:pt>
                <c:pt idx="573">
                  <c:v>7.6880763662675503E-2</c:v>
                </c:pt>
                <c:pt idx="574">
                  <c:v>7.6735225934538201E-2</c:v>
                </c:pt>
                <c:pt idx="575">
                  <c:v>7.635839645613593E-2</c:v>
                </c:pt>
                <c:pt idx="576">
                  <c:v>7.6456463010690742E-2</c:v>
                </c:pt>
                <c:pt idx="577">
                  <c:v>7.6697709285704074E-2</c:v>
                </c:pt>
                <c:pt idx="578">
                  <c:v>7.6794580382870625E-2</c:v>
                </c:pt>
                <c:pt idx="579">
                  <c:v>7.6575497720403285E-2</c:v>
                </c:pt>
                <c:pt idx="580">
                  <c:v>7.6141537276748161E-2</c:v>
                </c:pt>
                <c:pt idx="581">
                  <c:v>7.596329937113519E-2</c:v>
                </c:pt>
                <c:pt idx="582">
                  <c:v>7.6256325845200257E-2</c:v>
                </c:pt>
                <c:pt idx="583">
                  <c:v>7.6376770661938473E-2</c:v>
                </c:pt>
                <c:pt idx="584">
                  <c:v>7.6348248255737758E-2</c:v>
                </c:pt>
                <c:pt idx="585">
                  <c:v>7.5941047526824124E-2</c:v>
                </c:pt>
                <c:pt idx="586">
                  <c:v>7.5765594944841752E-2</c:v>
                </c:pt>
                <c:pt idx="587">
                  <c:v>7.6242028344897461E-2</c:v>
                </c:pt>
                <c:pt idx="588">
                  <c:v>7.6550992178350777E-2</c:v>
                </c:pt>
                <c:pt idx="589">
                  <c:v>7.6402083809553031E-2</c:v>
                </c:pt>
                <c:pt idx="590">
                  <c:v>7.6080971811688616E-2</c:v>
                </c:pt>
                <c:pt idx="591">
                  <c:v>7.5781454435457279E-2</c:v>
                </c:pt>
                <c:pt idx="592">
                  <c:v>7.6012094205714378E-2</c:v>
                </c:pt>
                <c:pt idx="593">
                  <c:v>7.6250780162092482E-2</c:v>
                </c:pt>
                <c:pt idx="594">
                  <c:v>7.6153573286149703E-2</c:v>
                </c:pt>
                <c:pt idx="595">
                  <c:v>7.5796928653922901E-2</c:v>
                </c:pt>
                <c:pt idx="596">
                  <c:v>7.5296924854610037E-2</c:v>
                </c:pt>
                <c:pt idx="597">
                  <c:v>7.5507313487499866E-2</c:v>
                </c:pt>
                <c:pt idx="598">
                  <c:v>7.6083048486742993E-2</c:v>
                </c:pt>
                <c:pt idx="599">
                  <c:v>7.6020074760082754E-2</c:v>
                </c:pt>
                <c:pt idx="600">
                  <c:v>7.5690504123976918E-2</c:v>
                </c:pt>
                <c:pt idx="601">
                  <c:v>7.5438924838551691E-2</c:v>
                </c:pt>
                <c:pt idx="602">
                  <c:v>7.5559026707219701E-2</c:v>
                </c:pt>
                <c:pt idx="603">
                  <c:v>7.6008658966578158E-2</c:v>
                </c:pt>
                <c:pt idx="604">
                  <c:v>7.6131742735901703E-2</c:v>
                </c:pt>
                <c:pt idx="605">
                  <c:v>7.5751315900798699E-2</c:v>
                </c:pt>
                <c:pt idx="606">
                  <c:v>7.5232723161562626E-2</c:v>
                </c:pt>
                <c:pt idx="607">
                  <c:v>7.5120342331618822E-2</c:v>
                </c:pt>
                <c:pt idx="608">
                  <c:v>7.5657462416012927E-2</c:v>
                </c:pt>
                <c:pt idx="609">
                  <c:v>7.5797590604716386E-2</c:v>
                </c:pt>
                <c:pt idx="610">
                  <c:v>7.5352912241244047E-2</c:v>
                </c:pt>
                <c:pt idx="611">
                  <c:v>7.496449135584192E-2</c:v>
                </c:pt>
                <c:pt idx="612">
                  <c:v>7.4980857390696737E-2</c:v>
                </c:pt>
                <c:pt idx="613">
                  <c:v>7.5392693710552822E-2</c:v>
                </c:pt>
                <c:pt idx="614">
                  <c:v>7.582322977449836E-2</c:v>
                </c:pt>
                <c:pt idx="615">
                  <c:v>7.5574830467346754E-2</c:v>
                </c:pt>
                <c:pt idx="616">
                  <c:v>7.5060992899940213E-2</c:v>
                </c:pt>
                <c:pt idx="617">
                  <c:v>7.4904267815356848E-2</c:v>
                </c:pt>
                <c:pt idx="618">
                  <c:v>7.5299006040797256E-2</c:v>
                </c:pt>
                <c:pt idx="619">
                  <c:v>7.5731596734910575E-2</c:v>
                </c:pt>
                <c:pt idx="620">
                  <c:v>7.540311772943456E-2</c:v>
                </c:pt>
                <c:pt idx="621">
                  <c:v>7.4733359819700307E-2</c:v>
                </c:pt>
                <c:pt idx="622">
                  <c:v>7.456118215844583E-2</c:v>
                </c:pt>
                <c:pt idx="623">
                  <c:v>7.4819111922473897E-2</c:v>
                </c:pt>
                <c:pt idx="624">
                  <c:v>7.5266267687970845E-2</c:v>
                </c:pt>
                <c:pt idx="625">
                  <c:v>7.5322339778643305E-2</c:v>
                </c:pt>
                <c:pt idx="626">
                  <c:v>7.4674152598723093E-2</c:v>
                </c:pt>
                <c:pt idx="627">
                  <c:v>7.4439775087455487E-2</c:v>
                </c:pt>
                <c:pt idx="628">
                  <c:v>7.4783911796174468E-2</c:v>
                </c:pt>
                <c:pt idx="629">
                  <c:v>7.5347579856927679E-2</c:v>
                </c:pt>
                <c:pt idx="630">
                  <c:v>7.5416270994934517E-2</c:v>
                </c:pt>
                <c:pt idx="631">
                  <c:v>7.4804160857778759E-2</c:v>
                </c:pt>
                <c:pt idx="632">
                  <c:v>7.4381672962341702E-2</c:v>
                </c:pt>
                <c:pt idx="633">
                  <c:v>7.4557122694943342E-2</c:v>
                </c:pt>
                <c:pt idx="634">
                  <c:v>7.4877937394300639E-2</c:v>
                </c:pt>
                <c:pt idx="635">
                  <c:v>7.5173489811574595E-2</c:v>
                </c:pt>
                <c:pt idx="636">
                  <c:v>7.4581740732237334E-2</c:v>
                </c:pt>
                <c:pt idx="637">
                  <c:v>7.4009308596609036E-2</c:v>
                </c:pt>
                <c:pt idx="638">
                  <c:v>7.4132153477137433E-2</c:v>
                </c:pt>
                <c:pt idx="639">
                  <c:v>7.4655724803219803E-2</c:v>
                </c:pt>
                <c:pt idx="640">
                  <c:v>7.4944852810828327E-2</c:v>
                </c:pt>
                <c:pt idx="641">
                  <c:v>7.4707330011108269E-2</c:v>
                </c:pt>
                <c:pt idx="642">
                  <c:v>7.4156895891670085E-2</c:v>
                </c:pt>
                <c:pt idx="643">
                  <c:v>7.4169799562856201E-2</c:v>
                </c:pt>
                <c:pt idx="644">
                  <c:v>7.4508292196937401E-2</c:v>
                </c:pt>
                <c:pt idx="645">
                  <c:v>7.495907068452333E-2</c:v>
                </c:pt>
                <c:pt idx="646">
                  <c:v>7.4712611003180343E-2</c:v>
                </c:pt>
                <c:pt idx="647">
                  <c:v>7.4078434536119883E-2</c:v>
                </c:pt>
                <c:pt idx="648">
                  <c:v>7.3780621206269756E-2</c:v>
                </c:pt>
                <c:pt idx="649">
                  <c:v>7.4176965721357582E-2</c:v>
                </c:pt>
                <c:pt idx="650">
                  <c:v>7.4418495810807492E-2</c:v>
                </c:pt>
                <c:pt idx="651">
                  <c:v>7.4400321793662558E-2</c:v>
                </c:pt>
                <c:pt idx="652">
                  <c:v>7.3997927031432598E-2</c:v>
                </c:pt>
                <c:pt idx="653">
                  <c:v>7.3691369582780539E-2</c:v>
                </c:pt>
                <c:pt idx="654">
                  <c:v>7.387409472509282E-2</c:v>
                </c:pt>
                <c:pt idx="655">
                  <c:v>7.4392794104372467E-2</c:v>
                </c:pt>
                <c:pt idx="656">
                  <c:v>7.4415073776114157E-2</c:v>
                </c:pt>
                <c:pt idx="657">
                  <c:v>7.4204530543784758E-2</c:v>
                </c:pt>
                <c:pt idx="658">
                  <c:v>7.3752637722515779E-2</c:v>
                </c:pt>
                <c:pt idx="659">
                  <c:v>7.3853962991044908E-2</c:v>
                </c:pt>
                <c:pt idx="660">
                  <c:v>7.4034097310652053E-2</c:v>
                </c:pt>
                <c:pt idx="661">
                  <c:v>7.4122595736806865E-2</c:v>
                </c:pt>
                <c:pt idx="662">
                  <c:v>7.3965475603916142E-2</c:v>
                </c:pt>
                <c:pt idx="663">
                  <c:v>7.3615550451582704E-2</c:v>
                </c:pt>
                <c:pt idx="664">
                  <c:v>7.3351892629193852E-2</c:v>
                </c:pt>
                <c:pt idx="665">
                  <c:v>7.3694575836342147E-2</c:v>
                </c:pt>
                <c:pt idx="666">
                  <c:v>7.3763875635353582E-2</c:v>
                </c:pt>
                <c:pt idx="667">
                  <c:v>7.3844098390861881E-2</c:v>
                </c:pt>
                <c:pt idx="668">
                  <c:v>7.3651337839265238E-2</c:v>
                </c:pt>
                <c:pt idx="669">
                  <c:v>7.3542327091911538E-2</c:v>
                </c:pt>
                <c:pt idx="670">
                  <c:v>7.3570406084716808E-2</c:v>
                </c:pt>
                <c:pt idx="671">
                  <c:v>7.3771229904679034E-2</c:v>
                </c:pt>
                <c:pt idx="672">
                  <c:v>7.3773690770115335E-2</c:v>
                </c:pt>
                <c:pt idx="673">
                  <c:v>7.3785160722378562E-2</c:v>
                </c:pt>
                <c:pt idx="674">
                  <c:v>7.3440574651772644E-2</c:v>
                </c:pt>
                <c:pt idx="675">
                  <c:v>7.3329291348557993E-2</c:v>
                </c:pt>
                <c:pt idx="676">
                  <c:v>7.33045608465865E-2</c:v>
                </c:pt>
                <c:pt idx="677">
                  <c:v>7.3402447524799339E-2</c:v>
                </c:pt>
                <c:pt idx="678">
                  <c:v>7.3368912364676311E-2</c:v>
                </c:pt>
                <c:pt idx="679">
                  <c:v>7.3323477519202374E-2</c:v>
                </c:pt>
                <c:pt idx="680">
                  <c:v>7.3093813376384764E-2</c:v>
                </c:pt>
                <c:pt idx="681">
                  <c:v>7.3141845198667052E-2</c:v>
                </c:pt>
                <c:pt idx="682">
                  <c:v>7.3227158125507591E-2</c:v>
                </c:pt>
                <c:pt idx="683">
                  <c:v>7.3425198719675538E-2</c:v>
                </c:pt>
                <c:pt idx="684">
                  <c:v>7.3432414342634825E-2</c:v>
                </c:pt>
                <c:pt idx="685">
                  <c:v>7.3248031781939962E-2</c:v>
                </c:pt>
                <c:pt idx="686">
                  <c:v>7.3069347918003555E-2</c:v>
                </c:pt>
                <c:pt idx="687">
                  <c:v>7.3160721816883406E-2</c:v>
                </c:pt>
                <c:pt idx="688">
                  <c:v>7.3114339324198002E-2</c:v>
                </c:pt>
                <c:pt idx="689">
                  <c:v>7.3170705560799632E-2</c:v>
                </c:pt>
                <c:pt idx="690">
                  <c:v>7.3081960288547881E-2</c:v>
                </c:pt>
                <c:pt idx="691">
                  <c:v>7.2812593096452813E-2</c:v>
                </c:pt>
                <c:pt idx="692">
                  <c:v>7.270731035668683E-2</c:v>
                </c:pt>
                <c:pt idx="693">
                  <c:v>7.2800694705600022E-2</c:v>
                </c:pt>
                <c:pt idx="694">
                  <c:v>7.2904008737113418E-2</c:v>
                </c:pt>
                <c:pt idx="695">
                  <c:v>7.3003260095865136E-2</c:v>
                </c:pt>
                <c:pt idx="696">
                  <c:v>7.2907215156486196E-2</c:v>
                </c:pt>
                <c:pt idx="697">
                  <c:v>7.2766739511690853E-2</c:v>
                </c:pt>
                <c:pt idx="698">
                  <c:v>7.2782530399643872E-2</c:v>
                </c:pt>
                <c:pt idx="699">
                  <c:v>7.2808106285841959E-2</c:v>
                </c:pt>
                <c:pt idx="700">
                  <c:v>7.2993747482646185E-2</c:v>
                </c:pt>
                <c:pt idx="701">
                  <c:v>7.2958189041688354E-2</c:v>
                </c:pt>
                <c:pt idx="702">
                  <c:v>7.2617624579226603E-2</c:v>
                </c:pt>
                <c:pt idx="703">
                  <c:v>7.2437045611198667E-2</c:v>
                </c:pt>
                <c:pt idx="704">
                  <c:v>7.2438556390692035E-2</c:v>
                </c:pt>
                <c:pt idx="705">
                  <c:v>7.2511569018250122E-2</c:v>
                </c:pt>
                <c:pt idx="706">
                  <c:v>7.2742542449900485E-2</c:v>
                </c:pt>
                <c:pt idx="707">
                  <c:v>7.246574069243672E-2</c:v>
                </c:pt>
                <c:pt idx="708">
                  <c:v>7.2284109622230891E-2</c:v>
                </c:pt>
                <c:pt idx="709">
                  <c:v>7.2259896875793053E-2</c:v>
                </c:pt>
                <c:pt idx="710">
                  <c:v>7.2435305656860141E-2</c:v>
                </c:pt>
                <c:pt idx="711">
                  <c:v>7.2756642529143545E-2</c:v>
                </c:pt>
                <c:pt idx="712">
                  <c:v>7.2716629267815053E-2</c:v>
                </c:pt>
                <c:pt idx="713">
                  <c:v>7.2293381368544504E-2</c:v>
                </c:pt>
                <c:pt idx="714">
                  <c:v>7.2296807974795402E-2</c:v>
                </c:pt>
                <c:pt idx="715">
                  <c:v>7.2256973690606546E-2</c:v>
                </c:pt>
                <c:pt idx="716">
                  <c:v>7.2451906576191369E-2</c:v>
                </c:pt>
                <c:pt idx="717">
                  <c:v>7.2400189436264195E-2</c:v>
                </c:pt>
                <c:pt idx="718">
                  <c:v>7.2177219898698686E-2</c:v>
                </c:pt>
                <c:pt idx="719">
                  <c:v>7.1902338368486196E-2</c:v>
                </c:pt>
                <c:pt idx="720">
                  <c:v>7.1996312968883355E-2</c:v>
                </c:pt>
                <c:pt idx="721">
                  <c:v>7.2039597686971421E-2</c:v>
                </c:pt>
                <c:pt idx="722">
                  <c:v>7.2175645967996971E-2</c:v>
                </c:pt>
                <c:pt idx="723">
                  <c:v>7.2122643982754669E-2</c:v>
                </c:pt>
                <c:pt idx="724">
                  <c:v>7.2014633026774855E-2</c:v>
                </c:pt>
                <c:pt idx="725">
                  <c:v>7.2044211185800636E-2</c:v>
                </c:pt>
                <c:pt idx="726">
                  <c:v>7.2078993330565583E-2</c:v>
                </c:pt>
                <c:pt idx="727">
                  <c:v>7.1972394768449091E-2</c:v>
                </c:pt>
                <c:pt idx="728">
                  <c:v>7.213962207552331E-2</c:v>
                </c:pt>
                <c:pt idx="729">
                  <c:v>7.2008758119761873E-2</c:v>
                </c:pt>
                <c:pt idx="730">
                  <c:v>7.1899709125859024E-2</c:v>
                </c:pt>
                <c:pt idx="731">
                  <c:v>7.1781832393336062E-2</c:v>
                </c:pt>
                <c:pt idx="732">
                  <c:v>7.1626544877158527E-2</c:v>
                </c:pt>
                <c:pt idx="733">
                  <c:v>7.1642469952668028E-2</c:v>
                </c:pt>
                <c:pt idx="734">
                  <c:v>7.1748984976678559E-2</c:v>
                </c:pt>
                <c:pt idx="735">
                  <c:v>7.1697615086878386E-2</c:v>
                </c:pt>
                <c:pt idx="736">
                  <c:v>7.1687166583570619E-2</c:v>
                </c:pt>
                <c:pt idx="737">
                  <c:v>7.1532840135371756E-2</c:v>
                </c:pt>
                <c:pt idx="738">
                  <c:v>7.1543568651527764E-2</c:v>
                </c:pt>
                <c:pt idx="739">
                  <c:v>7.1763936527020677E-2</c:v>
                </c:pt>
                <c:pt idx="740">
                  <c:v>7.177410229091187E-2</c:v>
                </c:pt>
                <c:pt idx="741">
                  <c:v>7.1729336178879666E-2</c:v>
                </c:pt>
                <c:pt idx="742">
                  <c:v>7.1591763169955719E-2</c:v>
                </c:pt>
                <c:pt idx="743">
                  <c:v>7.1503145855022612E-2</c:v>
                </c:pt>
                <c:pt idx="744">
                  <c:v>7.1400401281462633E-2</c:v>
                </c:pt>
                <c:pt idx="745">
                  <c:v>7.146669464888096E-2</c:v>
                </c:pt>
                <c:pt idx="746">
                  <c:v>7.1400623049636597E-2</c:v>
                </c:pt>
                <c:pt idx="747">
                  <c:v>7.1415475363642678E-2</c:v>
                </c:pt>
                <c:pt idx="748">
                  <c:v>7.1242260282189898E-2</c:v>
                </c:pt>
                <c:pt idx="749">
                  <c:v>7.1120040370832957E-2</c:v>
                </c:pt>
                <c:pt idx="750">
                  <c:v>7.1160660502324072E-2</c:v>
                </c:pt>
                <c:pt idx="751">
                  <c:v>7.1287669381154578E-2</c:v>
                </c:pt>
                <c:pt idx="752">
                  <c:v>7.1398949934618719E-2</c:v>
                </c:pt>
                <c:pt idx="753">
                  <c:v>7.1450781184335718E-2</c:v>
                </c:pt>
                <c:pt idx="754">
                  <c:v>7.118104737839083E-2</c:v>
                </c:pt>
                <c:pt idx="755">
                  <c:v>7.1061889847845741E-2</c:v>
                </c:pt>
                <c:pt idx="756">
                  <c:v>7.1154298985702455E-2</c:v>
                </c:pt>
                <c:pt idx="757">
                  <c:v>7.1319307710038901E-2</c:v>
                </c:pt>
                <c:pt idx="758">
                  <c:v>7.1224876756996222E-2</c:v>
                </c:pt>
                <c:pt idx="759">
                  <c:v>7.1029199663933409E-2</c:v>
                </c:pt>
                <c:pt idx="760">
                  <c:v>7.0722987176968594E-2</c:v>
                </c:pt>
                <c:pt idx="761">
                  <c:v>7.0826274395776018E-2</c:v>
                </c:pt>
                <c:pt idx="762">
                  <c:v>7.095341324456908E-2</c:v>
                </c:pt>
                <c:pt idx="763">
                  <c:v>7.0946515026066789E-2</c:v>
                </c:pt>
                <c:pt idx="764">
                  <c:v>7.0858134228952985E-2</c:v>
                </c:pt>
                <c:pt idx="765">
                  <c:v>7.0819910625353047E-2</c:v>
                </c:pt>
                <c:pt idx="766">
                  <c:v>7.0784716581426724E-2</c:v>
                </c:pt>
                <c:pt idx="767">
                  <c:v>7.1037278477182497E-2</c:v>
                </c:pt>
                <c:pt idx="768">
                  <c:v>7.0907475967521949E-2</c:v>
                </c:pt>
                <c:pt idx="769">
                  <c:v>7.0795938227490418E-2</c:v>
                </c:pt>
                <c:pt idx="770">
                  <c:v>7.0892821404952663E-2</c:v>
                </c:pt>
                <c:pt idx="771">
                  <c:v>7.0847437611968211E-2</c:v>
                </c:pt>
                <c:pt idx="772">
                  <c:v>7.0856838665612473E-2</c:v>
                </c:pt>
                <c:pt idx="773">
                  <c:v>7.0534957191168104E-2</c:v>
                </c:pt>
                <c:pt idx="774">
                  <c:v>7.0406395100568717E-2</c:v>
                </c:pt>
                <c:pt idx="775">
                  <c:v>7.0503220955909079E-2</c:v>
                </c:pt>
                <c:pt idx="776">
                  <c:v>7.0705139040516965E-2</c:v>
                </c:pt>
                <c:pt idx="777">
                  <c:v>7.0528039511919785E-2</c:v>
                </c:pt>
                <c:pt idx="778">
                  <c:v>7.0380553058286471E-2</c:v>
                </c:pt>
                <c:pt idx="779">
                  <c:v>7.0231887444046751E-2</c:v>
                </c:pt>
                <c:pt idx="780">
                  <c:v>7.0447271472977122E-2</c:v>
                </c:pt>
                <c:pt idx="781">
                  <c:v>7.064526309191857E-2</c:v>
                </c:pt>
                <c:pt idx="782">
                  <c:v>7.065016845427384E-2</c:v>
                </c:pt>
                <c:pt idx="783">
                  <c:v>7.0334674004960865E-2</c:v>
                </c:pt>
                <c:pt idx="784">
                  <c:v>7.0375526138111946E-2</c:v>
                </c:pt>
                <c:pt idx="785">
                  <c:v>7.0357995544679072E-2</c:v>
                </c:pt>
                <c:pt idx="786">
                  <c:v>7.0400224954853999E-2</c:v>
                </c:pt>
                <c:pt idx="787">
                  <c:v>7.0315296713074349E-2</c:v>
                </c:pt>
                <c:pt idx="788">
                  <c:v>7.0098682115062705E-2</c:v>
                </c:pt>
                <c:pt idx="789">
                  <c:v>7.0228125105626038E-2</c:v>
                </c:pt>
                <c:pt idx="790">
                  <c:v>7.0177102557321278E-2</c:v>
                </c:pt>
                <c:pt idx="791">
                  <c:v>7.0001422450871917E-2</c:v>
                </c:pt>
                <c:pt idx="792">
                  <c:v>6.9984945730368731E-2</c:v>
                </c:pt>
                <c:pt idx="793">
                  <c:v>7.0054047449263468E-2</c:v>
                </c:pt>
                <c:pt idx="794">
                  <c:v>7.021107873223606E-2</c:v>
                </c:pt>
                <c:pt idx="795">
                  <c:v>7.0267507109845556E-2</c:v>
                </c:pt>
                <c:pt idx="796">
                  <c:v>7.0001602032446306E-2</c:v>
                </c:pt>
                <c:pt idx="797">
                  <c:v>6.9915946060626538E-2</c:v>
                </c:pt>
                <c:pt idx="798">
                  <c:v>7.002788063787091E-2</c:v>
                </c:pt>
                <c:pt idx="799">
                  <c:v>7.0175158945635335E-2</c:v>
                </c:pt>
                <c:pt idx="800">
                  <c:v>7.0014607719985827E-2</c:v>
                </c:pt>
                <c:pt idx="801">
                  <c:v>6.9831653740418151E-2</c:v>
                </c:pt>
                <c:pt idx="802">
                  <c:v>6.9632335505718373E-2</c:v>
                </c:pt>
                <c:pt idx="803">
                  <c:v>6.9834894543674392E-2</c:v>
                </c:pt>
                <c:pt idx="804">
                  <c:v>6.982721189242963E-2</c:v>
                </c:pt>
                <c:pt idx="805">
                  <c:v>6.9585203334180598E-2</c:v>
                </c:pt>
                <c:pt idx="806">
                  <c:v>6.9546083082155388E-2</c:v>
                </c:pt>
                <c:pt idx="807">
                  <c:v>6.9721216008029274E-2</c:v>
                </c:pt>
                <c:pt idx="808">
                  <c:v>6.9861628454420718E-2</c:v>
                </c:pt>
                <c:pt idx="809">
                  <c:v>6.9771226360159588E-2</c:v>
                </c:pt>
                <c:pt idx="810">
                  <c:v>6.9499727904546407E-2</c:v>
                </c:pt>
                <c:pt idx="811">
                  <c:v>6.9532562582077129E-2</c:v>
                </c:pt>
                <c:pt idx="812">
                  <c:v>6.9801735922832189E-2</c:v>
                </c:pt>
                <c:pt idx="813">
                  <c:v>6.9894002885234729E-2</c:v>
                </c:pt>
                <c:pt idx="814">
                  <c:v>6.9604718105973226E-2</c:v>
                </c:pt>
                <c:pt idx="815">
                  <c:v>6.9290221788885442E-2</c:v>
                </c:pt>
                <c:pt idx="816">
                  <c:v>6.929463337053389E-2</c:v>
                </c:pt>
                <c:pt idx="817">
                  <c:v>6.9467477401418093E-2</c:v>
                </c:pt>
                <c:pt idx="818">
                  <c:v>6.9624148296184588E-2</c:v>
                </c:pt>
                <c:pt idx="819">
                  <c:v>6.9205536159658326E-2</c:v>
                </c:pt>
                <c:pt idx="820">
                  <c:v>6.9115219849316734E-2</c:v>
                </c:pt>
                <c:pt idx="821">
                  <c:v>6.9291499543383636E-2</c:v>
                </c:pt>
                <c:pt idx="822">
                  <c:v>6.9419270061941124E-2</c:v>
                </c:pt>
                <c:pt idx="823">
                  <c:v>6.9406811418595227E-2</c:v>
                </c:pt>
                <c:pt idx="824">
                  <c:v>6.9172564637565118E-2</c:v>
                </c:pt>
                <c:pt idx="825">
                  <c:v>6.9203156751672282E-2</c:v>
                </c:pt>
                <c:pt idx="826">
                  <c:v>6.9514555063606029E-2</c:v>
                </c:pt>
                <c:pt idx="827">
                  <c:v>6.9382475528438695E-2</c:v>
                </c:pt>
                <c:pt idx="828">
                  <c:v>6.9151007734539041E-2</c:v>
                </c:pt>
                <c:pt idx="829">
                  <c:v>6.893808155257182E-2</c:v>
                </c:pt>
                <c:pt idx="830">
                  <c:v>6.9078680072800575E-2</c:v>
                </c:pt>
                <c:pt idx="831">
                  <c:v>6.920002354713739E-2</c:v>
                </c:pt>
                <c:pt idx="832">
                  <c:v>6.907589529685762E-2</c:v>
                </c:pt>
                <c:pt idx="833">
                  <c:v>6.8806140721745054E-2</c:v>
                </c:pt>
                <c:pt idx="834">
                  <c:v>6.8701147592303252E-2</c:v>
                </c:pt>
                <c:pt idx="835">
                  <c:v>6.900592163196112E-2</c:v>
                </c:pt>
                <c:pt idx="836">
                  <c:v>6.9018643050952927E-2</c:v>
                </c:pt>
                <c:pt idx="837">
                  <c:v>6.8892435527370191E-2</c:v>
                </c:pt>
                <c:pt idx="838">
                  <c:v>6.8829788047929163E-2</c:v>
                </c:pt>
                <c:pt idx="839">
                  <c:v>6.8893808493511788E-2</c:v>
                </c:pt>
                <c:pt idx="840">
                  <c:v>6.9132491571841023E-2</c:v>
                </c:pt>
                <c:pt idx="841">
                  <c:v>6.892641561237875E-2</c:v>
                </c:pt>
                <c:pt idx="842">
                  <c:v>6.858103118555299E-2</c:v>
                </c:pt>
                <c:pt idx="843">
                  <c:v>6.8780379969142574E-2</c:v>
                </c:pt>
                <c:pt idx="844">
                  <c:v>6.8842038755042467E-2</c:v>
                </c:pt>
                <c:pt idx="845">
                  <c:v>6.8904868281816897E-2</c:v>
                </c:pt>
                <c:pt idx="846">
                  <c:v>6.846182092000816E-2</c:v>
                </c:pt>
                <c:pt idx="847">
                  <c:v>6.8316064181845396E-2</c:v>
                </c:pt>
                <c:pt idx="848">
                  <c:v>6.8514086033427721E-2</c:v>
                </c:pt>
                <c:pt idx="849">
                  <c:v>6.8734008551936135E-2</c:v>
                </c:pt>
                <c:pt idx="850">
                  <c:v>6.8633567845575352E-2</c:v>
                </c:pt>
                <c:pt idx="851">
                  <c:v>6.8306764860462957E-2</c:v>
                </c:pt>
                <c:pt idx="852">
                  <c:v>6.8458192976902241E-2</c:v>
                </c:pt>
                <c:pt idx="853">
                  <c:v>6.8629286970627784E-2</c:v>
                </c:pt>
                <c:pt idx="854">
                  <c:v>6.8688124997523539E-2</c:v>
                </c:pt>
                <c:pt idx="855">
                  <c:v>6.8476478277154626E-2</c:v>
                </c:pt>
                <c:pt idx="856">
                  <c:v>6.8191806131790045E-2</c:v>
                </c:pt>
                <c:pt idx="857">
                  <c:v>6.8514639277991687E-2</c:v>
                </c:pt>
                <c:pt idx="858">
                  <c:v>6.8597150260729253E-2</c:v>
                </c:pt>
                <c:pt idx="859">
                  <c:v>6.8353844675547837E-2</c:v>
                </c:pt>
                <c:pt idx="860">
                  <c:v>6.8059202540604866E-2</c:v>
                </c:pt>
                <c:pt idx="861">
                  <c:v>6.7932312160188815E-2</c:v>
                </c:pt>
                <c:pt idx="862">
                  <c:v>6.8352107108646878E-2</c:v>
                </c:pt>
                <c:pt idx="863">
                  <c:v>6.8252694731422398E-2</c:v>
                </c:pt>
                <c:pt idx="864">
                  <c:v>6.8153074419884135E-2</c:v>
                </c:pt>
                <c:pt idx="865">
                  <c:v>6.7906733498336314E-2</c:v>
                </c:pt>
                <c:pt idx="866">
                  <c:v>6.8154514512461531E-2</c:v>
                </c:pt>
                <c:pt idx="867">
                  <c:v>6.8303191770731631E-2</c:v>
                </c:pt>
                <c:pt idx="868">
                  <c:v>6.8071338778234625E-2</c:v>
                </c:pt>
                <c:pt idx="869">
                  <c:v>6.8126784342278812E-2</c:v>
                </c:pt>
                <c:pt idx="870">
                  <c:v>6.8024933954689212E-2</c:v>
                </c:pt>
                <c:pt idx="871">
                  <c:v>6.8238587466473502E-2</c:v>
                </c:pt>
                <c:pt idx="872">
                  <c:v>6.8145785103538359E-2</c:v>
                </c:pt>
                <c:pt idx="873">
                  <c:v>6.7714695432575453E-2</c:v>
                </c:pt>
                <c:pt idx="874">
                  <c:v>6.7889699409137069E-2</c:v>
                </c:pt>
                <c:pt idx="875">
                  <c:v>6.7825061991520538E-2</c:v>
                </c:pt>
                <c:pt idx="876">
                  <c:v>6.7966188699138397E-2</c:v>
                </c:pt>
                <c:pt idx="877">
                  <c:v>6.7740299942175175E-2</c:v>
                </c:pt>
                <c:pt idx="878">
                  <c:v>6.7559161331325362E-2</c:v>
                </c:pt>
                <c:pt idx="879">
                  <c:v>6.7865212358151919E-2</c:v>
                </c:pt>
                <c:pt idx="880">
                  <c:v>6.777196331519468E-2</c:v>
                </c:pt>
                <c:pt idx="881">
                  <c:v>6.7856612494959959E-2</c:v>
                </c:pt>
                <c:pt idx="882">
                  <c:v>6.752476895849939E-2</c:v>
                </c:pt>
                <c:pt idx="883">
                  <c:v>6.7756754648652662E-2</c:v>
                </c:pt>
                <c:pt idx="884">
                  <c:v>6.8003343006358921E-2</c:v>
                </c:pt>
                <c:pt idx="885">
                  <c:v>6.7701940835622559E-2</c:v>
                </c:pt>
                <c:pt idx="886">
                  <c:v>6.7658744844532631E-2</c:v>
                </c:pt>
                <c:pt idx="887">
                  <c:v>6.7308978035212755E-2</c:v>
                </c:pt>
                <c:pt idx="888">
                  <c:v>6.7694565462151454E-2</c:v>
                </c:pt>
                <c:pt idx="889">
                  <c:v>6.7676094360381592E-2</c:v>
                </c:pt>
                <c:pt idx="890">
                  <c:v>6.7344106190640976E-2</c:v>
                </c:pt>
                <c:pt idx="891">
                  <c:v>6.7351032215607079E-2</c:v>
                </c:pt>
                <c:pt idx="892">
                  <c:v>6.7244782811893694E-2</c:v>
                </c:pt>
                <c:pt idx="893">
                  <c:v>6.75757801574383E-2</c:v>
                </c:pt>
                <c:pt idx="894">
                  <c:v>6.732890905216854E-2</c:v>
                </c:pt>
                <c:pt idx="895">
                  <c:v>6.7229601245550205E-2</c:v>
                </c:pt>
                <c:pt idx="896">
                  <c:v>6.737475111409115E-2</c:v>
                </c:pt>
                <c:pt idx="897">
                  <c:v>6.7417121395390814E-2</c:v>
                </c:pt>
                <c:pt idx="898">
                  <c:v>6.7612358812618539E-2</c:v>
                </c:pt>
                <c:pt idx="899">
                  <c:v>6.7106400816178177E-2</c:v>
                </c:pt>
                <c:pt idx="900">
                  <c:v>6.7245792176487601E-2</c:v>
                </c:pt>
                <c:pt idx="901">
                  <c:v>6.730668919004304E-2</c:v>
                </c:pt>
                <c:pt idx="902">
                  <c:v>6.7268013022211762E-2</c:v>
                </c:pt>
                <c:pt idx="903">
                  <c:v>6.7257472745809482E-2</c:v>
                </c:pt>
                <c:pt idx="904">
                  <c:v>6.6806473221128815E-2</c:v>
                </c:pt>
                <c:pt idx="905">
                  <c:v>6.7197215375880678E-2</c:v>
                </c:pt>
                <c:pt idx="906">
                  <c:v>6.7039279363335827E-2</c:v>
                </c:pt>
                <c:pt idx="907">
                  <c:v>6.700540716527166E-2</c:v>
                </c:pt>
                <c:pt idx="908">
                  <c:v>6.680301563567069E-2</c:v>
                </c:pt>
                <c:pt idx="909">
                  <c:v>6.6868347753792065E-2</c:v>
                </c:pt>
                <c:pt idx="910">
                  <c:v>6.7286858110355063E-2</c:v>
                </c:pt>
                <c:pt idx="911">
                  <c:v>6.6975358778752561E-2</c:v>
                </c:pt>
                <c:pt idx="912">
                  <c:v>6.6960565636894787E-2</c:v>
                </c:pt>
                <c:pt idx="913">
                  <c:v>6.6743036023587235E-2</c:v>
                </c:pt>
                <c:pt idx="914">
                  <c:v>6.703458580443504E-2</c:v>
                </c:pt>
                <c:pt idx="915">
                  <c:v>6.7165966459052928E-2</c:v>
                </c:pt>
                <c:pt idx="916">
                  <c:v>6.6690045791220967E-2</c:v>
                </c:pt>
                <c:pt idx="917">
                  <c:v>6.67975293432507E-2</c:v>
                </c:pt>
                <c:pt idx="918">
                  <c:v>6.6637450630488732E-2</c:v>
                </c:pt>
                <c:pt idx="919">
                  <c:v>6.6921180059781329E-2</c:v>
                </c:pt>
                <c:pt idx="920">
                  <c:v>6.6666622895393352E-2</c:v>
                </c:pt>
                <c:pt idx="921">
                  <c:v>6.6390563390760174E-2</c:v>
                </c:pt>
                <c:pt idx="922">
                  <c:v>6.6611857039680616E-2</c:v>
                </c:pt>
                <c:pt idx="923">
                  <c:v>6.6601058592826265E-2</c:v>
                </c:pt>
                <c:pt idx="924">
                  <c:v>6.6827741932308588E-2</c:v>
                </c:pt>
                <c:pt idx="925">
                  <c:v>6.6450830092936855E-2</c:v>
                </c:pt>
                <c:pt idx="926">
                  <c:v>6.6544983432842472E-2</c:v>
                </c:pt>
                <c:pt idx="927">
                  <c:v>6.6625856862028071E-2</c:v>
                </c:pt>
                <c:pt idx="928">
                  <c:v>6.6622001428827113E-2</c:v>
                </c:pt>
                <c:pt idx="929">
                  <c:v>6.660941883628177E-2</c:v>
                </c:pt>
                <c:pt idx="930">
                  <c:v>6.6351298310821635E-2</c:v>
                </c:pt>
                <c:pt idx="931">
                  <c:v>6.663410443418151E-2</c:v>
                </c:pt>
                <c:pt idx="932">
                  <c:v>6.643583399303149E-2</c:v>
                </c:pt>
                <c:pt idx="933">
                  <c:v>6.6367231501827745E-2</c:v>
                </c:pt>
                <c:pt idx="934">
                  <c:v>6.6152920529411074E-2</c:v>
                </c:pt>
                <c:pt idx="935">
                  <c:v>6.6289058940438697E-2</c:v>
                </c:pt>
                <c:pt idx="936">
                  <c:v>6.6365159168505578E-2</c:v>
                </c:pt>
                <c:pt idx="937">
                  <c:v>6.6204322111464223E-2</c:v>
                </c:pt>
                <c:pt idx="938">
                  <c:v>6.6160952618637012E-2</c:v>
                </c:pt>
                <c:pt idx="939">
                  <c:v>6.61053332712674E-2</c:v>
                </c:pt>
                <c:pt idx="940">
                  <c:v>6.6478050177045334E-2</c:v>
                </c:pt>
                <c:pt idx="941">
                  <c:v>6.614996021500151E-2</c:v>
                </c:pt>
                <c:pt idx="942">
                  <c:v>6.6137553090181767E-2</c:v>
                </c:pt>
                <c:pt idx="943">
                  <c:v>6.611786394440429E-2</c:v>
                </c:pt>
                <c:pt idx="944">
                  <c:v>6.629127868243348E-2</c:v>
                </c:pt>
                <c:pt idx="945">
                  <c:v>6.627923716173327E-2</c:v>
                </c:pt>
                <c:pt idx="946">
                  <c:v>6.5952345167850909E-2</c:v>
                </c:pt>
                <c:pt idx="947">
                  <c:v>6.597212432673645E-2</c:v>
                </c:pt>
                <c:pt idx="948">
                  <c:v>6.5931335643092559E-2</c:v>
                </c:pt>
                <c:pt idx="949">
                  <c:v>6.6102487691234404E-2</c:v>
                </c:pt>
                <c:pt idx="950">
                  <c:v>6.5767827014680383E-2</c:v>
                </c:pt>
                <c:pt idx="951">
                  <c:v>6.5806601989703256E-2</c:v>
                </c:pt>
                <c:pt idx="952">
                  <c:v>6.5905713066059801E-2</c:v>
                </c:pt>
                <c:pt idx="953">
                  <c:v>6.5890623186689548E-2</c:v>
                </c:pt>
                <c:pt idx="954">
                  <c:v>6.5856821088552314E-2</c:v>
                </c:pt>
                <c:pt idx="955">
                  <c:v>6.5653605565177187E-2</c:v>
                </c:pt>
                <c:pt idx="956">
                  <c:v>6.5893696121678363E-2</c:v>
                </c:pt>
                <c:pt idx="957">
                  <c:v>6.5889747746475061E-2</c:v>
                </c:pt>
                <c:pt idx="958">
                  <c:v>6.5904777318384913E-2</c:v>
                </c:pt>
                <c:pt idx="959">
                  <c:v>6.565020972776292E-2</c:v>
                </c:pt>
                <c:pt idx="960">
                  <c:v>6.5745970898546405E-2</c:v>
                </c:pt>
                <c:pt idx="961">
                  <c:v>6.5827908763766763E-2</c:v>
                </c:pt>
                <c:pt idx="962">
                  <c:v>6.562734399151729E-2</c:v>
                </c:pt>
                <c:pt idx="963">
                  <c:v>6.5531573061393525E-2</c:v>
                </c:pt>
                <c:pt idx="964">
                  <c:v>6.5397847536042775E-2</c:v>
                </c:pt>
                <c:pt idx="965">
                  <c:v>6.5680090782325312E-2</c:v>
                </c:pt>
                <c:pt idx="966">
                  <c:v>6.5583814981202776E-2</c:v>
                </c:pt>
                <c:pt idx="967">
                  <c:v>6.5364525791891351E-2</c:v>
                </c:pt>
                <c:pt idx="968">
                  <c:v>6.5345529135869967E-2</c:v>
                </c:pt>
                <c:pt idx="969">
                  <c:v>6.5478188474881197E-2</c:v>
                </c:pt>
                <c:pt idx="970">
                  <c:v>6.557118111988966E-2</c:v>
                </c:pt>
                <c:pt idx="971">
                  <c:v>6.5415723602676681E-2</c:v>
                </c:pt>
                <c:pt idx="972">
                  <c:v>6.5404847466984564E-2</c:v>
                </c:pt>
                <c:pt idx="973">
                  <c:v>6.5431801275162765E-2</c:v>
                </c:pt>
                <c:pt idx="974">
                  <c:v>6.5562990533814425E-2</c:v>
                </c:pt>
                <c:pt idx="975">
                  <c:v>6.5295827000032766E-2</c:v>
                </c:pt>
                <c:pt idx="976">
                  <c:v>6.5264553644073284E-2</c:v>
                </c:pt>
                <c:pt idx="977">
                  <c:v>6.5273228863876334E-2</c:v>
                </c:pt>
                <c:pt idx="978">
                  <c:v>6.5312949290026345E-2</c:v>
                </c:pt>
                <c:pt idx="979">
                  <c:v>6.5128103387016661E-2</c:v>
                </c:pt>
                <c:pt idx="980">
                  <c:v>6.5045067299385723E-2</c:v>
                </c:pt>
                <c:pt idx="981">
                  <c:v>6.5227294650497383E-2</c:v>
                </c:pt>
                <c:pt idx="982">
                  <c:v>6.5071682624265312E-2</c:v>
                </c:pt>
                <c:pt idx="983">
                  <c:v>6.5119907862562498E-2</c:v>
                </c:pt>
                <c:pt idx="984">
                  <c:v>6.4831574882911289E-2</c:v>
                </c:pt>
                <c:pt idx="985">
                  <c:v>6.5169031431463256E-2</c:v>
                </c:pt>
                <c:pt idx="986">
                  <c:v>6.5200730530365278E-2</c:v>
                </c:pt>
                <c:pt idx="987">
                  <c:v>6.5079833253692598E-2</c:v>
                </c:pt>
                <c:pt idx="988">
                  <c:v>6.4977129616686585E-2</c:v>
                </c:pt>
                <c:pt idx="989">
                  <c:v>6.4962955781991613E-2</c:v>
                </c:pt>
                <c:pt idx="990">
                  <c:v>6.5161710538151688E-2</c:v>
                </c:pt>
                <c:pt idx="991">
                  <c:v>6.4940210104938792E-2</c:v>
                </c:pt>
                <c:pt idx="992">
                  <c:v>6.4857794671548633E-2</c:v>
                </c:pt>
                <c:pt idx="993">
                  <c:v>6.4721367635187529E-2</c:v>
                </c:pt>
                <c:pt idx="994">
                  <c:v>6.4969812407976696E-2</c:v>
                </c:pt>
                <c:pt idx="995">
                  <c:v>6.4798465000441147E-2</c:v>
                </c:pt>
                <c:pt idx="996">
                  <c:v>6.4655740673645365E-2</c:v>
                </c:pt>
                <c:pt idx="997">
                  <c:v>6.4632303158711296E-2</c:v>
                </c:pt>
                <c:pt idx="998">
                  <c:v>6.4715541530481396E-2</c:v>
                </c:pt>
                <c:pt idx="999">
                  <c:v>6.477914722250451E-2</c:v>
                </c:pt>
                <c:pt idx="1000">
                  <c:v>6.4590973148281078E-2</c:v>
                </c:pt>
                <c:pt idx="1001">
                  <c:v>6.4702159810688359E-2</c:v>
                </c:pt>
                <c:pt idx="1002">
                  <c:v>6.4685939423602443E-2</c:v>
                </c:pt>
                <c:pt idx="1003">
                  <c:v>6.4864704279467306E-2</c:v>
                </c:pt>
                <c:pt idx="1004">
                  <c:v>6.4526637395193334E-2</c:v>
                </c:pt>
                <c:pt idx="1005">
                  <c:v>6.4545334769770021E-2</c:v>
                </c:pt>
                <c:pt idx="1006">
                  <c:v>6.4636608441864057E-2</c:v>
                </c:pt>
                <c:pt idx="1007">
                  <c:v>6.462330826937715E-2</c:v>
                </c:pt>
                <c:pt idx="1008">
                  <c:v>6.4474480098097933E-2</c:v>
                </c:pt>
                <c:pt idx="1009">
                  <c:v>6.4318754121635055E-2</c:v>
                </c:pt>
                <c:pt idx="1010">
                  <c:v>6.4451911186328537E-2</c:v>
                </c:pt>
                <c:pt idx="1011">
                  <c:v>6.441964086942506E-2</c:v>
                </c:pt>
                <c:pt idx="1012">
                  <c:v>6.435368591886792E-2</c:v>
                </c:pt>
                <c:pt idx="1013">
                  <c:v>6.4108829574362675E-2</c:v>
                </c:pt>
                <c:pt idx="1014">
                  <c:v>6.4401080658790355E-2</c:v>
                </c:pt>
                <c:pt idx="1015">
                  <c:v>6.4362083772158574E-2</c:v>
                </c:pt>
                <c:pt idx="1016">
                  <c:v>6.4344020029841714E-2</c:v>
                </c:pt>
                <c:pt idx="1017">
                  <c:v>6.4226099881129234E-2</c:v>
                </c:pt>
                <c:pt idx="1018">
                  <c:v>6.4319541154288465E-2</c:v>
                </c:pt>
                <c:pt idx="1019">
                  <c:v>6.4377605397269985E-2</c:v>
                </c:pt>
                <c:pt idx="1020">
                  <c:v>6.4227757704619984E-2</c:v>
                </c:pt>
                <c:pt idx="1021">
                  <c:v>6.4129643430493211E-2</c:v>
                </c:pt>
                <c:pt idx="1022">
                  <c:v>6.4191195406340537E-2</c:v>
                </c:pt>
                <c:pt idx="1023">
                  <c:v>6.4286004035483318E-2</c:v>
                </c:pt>
                <c:pt idx="1024">
                  <c:v>6.4010347882326013E-2</c:v>
                </c:pt>
                <c:pt idx="1025">
                  <c:v>6.3941356796001422E-2</c:v>
                </c:pt>
                <c:pt idx="1026">
                  <c:v>6.3975019889705192E-2</c:v>
                </c:pt>
                <c:pt idx="1027">
                  <c:v>6.4143561661198292E-2</c:v>
                </c:pt>
                <c:pt idx="1028">
                  <c:v>6.3849981567191766E-2</c:v>
                </c:pt>
                <c:pt idx="1029">
                  <c:v>6.3870155935124934E-2</c:v>
                </c:pt>
                <c:pt idx="1030">
                  <c:v>6.3872712127524156E-2</c:v>
                </c:pt>
                <c:pt idx="1031">
                  <c:v>6.4089059369122098E-2</c:v>
                </c:pt>
                <c:pt idx="1032">
                  <c:v>6.399710744067115E-2</c:v>
                </c:pt>
                <c:pt idx="1033">
                  <c:v>6.3760956302506902E-2</c:v>
                </c:pt>
                <c:pt idx="1034">
                  <c:v>6.3982679196186359E-2</c:v>
                </c:pt>
                <c:pt idx="1035">
                  <c:v>6.3897920641921555E-2</c:v>
                </c:pt>
                <c:pt idx="1036">
                  <c:v>6.3945049054561304E-2</c:v>
                </c:pt>
                <c:pt idx="1037">
                  <c:v>6.369962824947048E-2</c:v>
                </c:pt>
                <c:pt idx="1038">
                  <c:v>6.3837856138897753E-2</c:v>
                </c:pt>
                <c:pt idx="1039">
                  <c:v>6.3729095224092008E-2</c:v>
                </c:pt>
                <c:pt idx="1040">
                  <c:v>6.3692195632842022E-2</c:v>
                </c:pt>
                <c:pt idx="1041">
                  <c:v>6.3540940828098733E-2</c:v>
                </c:pt>
                <c:pt idx="1042">
                  <c:v>6.3647921572433597E-2</c:v>
                </c:pt>
                <c:pt idx="1043">
                  <c:v>6.3648142625710322E-2</c:v>
                </c:pt>
                <c:pt idx="1044">
                  <c:v>6.347238105644204E-2</c:v>
                </c:pt>
                <c:pt idx="1045">
                  <c:v>6.3496910486056796E-2</c:v>
                </c:pt>
                <c:pt idx="1046">
                  <c:v>6.3580410231781945E-2</c:v>
                </c:pt>
                <c:pt idx="1047">
                  <c:v>6.3698698600259396E-2</c:v>
                </c:pt>
                <c:pt idx="1048">
                  <c:v>6.342895298314509E-2</c:v>
                </c:pt>
                <c:pt idx="1049">
                  <c:v>6.3544344072064968E-2</c:v>
                </c:pt>
                <c:pt idx="1050">
                  <c:v>6.3487557956305785E-2</c:v>
                </c:pt>
                <c:pt idx="1051">
                  <c:v>6.3604382957940353E-2</c:v>
                </c:pt>
                <c:pt idx="1052">
                  <c:v>6.3406791843351989E-2</c:v>
                </c:pt>
                <c:pt idx="1053">
                  <c:v>6.3357437659675525E-2</c:v>
                </c:pt>
                <c:pt idx="1054">
                  <c:v>6.3412368300658509E-2</c:v>
                </c:pt>
                <c:pt idx="1055">
                  <c:v>6.3379875306134079E-2</c:v>
                </c:pt>
                <c:pt idx="1056">
                  <c:v>6.3190407419622355E-2</c:v>
                </c:pt>
                <c:pt idx="1057">
                  <c:v>6.3197256665058821E-2</c:v>
                </c:pt>
                <c:pt idx="1058">
                  <c:v>6.3249646071434726E-2</c:v>
                </c:pt>
                <c:pt idx="1059">
                  <c:v>6.3195063978922134E-2</c:v>
                </c:pt>
                <c:pt idx="1060">
                  <c:v>6.3157416522653151E-2</c:v>
                </c:pt>
                <c:pt idx="1061">
                  <c:v>6.3095392725526819E-2</c:v>
                </c:pt>
                <c:pt idx="1062">
                  <c:v>6.3285392851979719E-2</c:v>
                </c:pt>
                <c:pt idx="1063">
                  <c:v>6.3160094667454855E-2</c:v>
                </c:pt>
                <c:pt idx="1064">
                  <c:v>6.3155890083152935E-2</c:v>
                </c:pt>
                <c:pt idx="1065">
                  <c:v>6.3066337419579885E-2</c:v>
                </c:pt>
                <c:pt idx="1066">
                  <c:v>6.3242428559602853E-2</c:v>
                </c:pt>
                <c:pt idx="1067">
                  <c:v>6.308510832084048E-2</c:v>
                </c:pt>
                <c:pt idx="1068">
                  <c:v>6.304878260799554E-2</c:v>
                </c:pt>
                <c:pt idx="1069">
                  <c:v>6.2982912121906751E-2</c:v>
                </c:pt>
                <c:pt idx="1070">
                  <c:v>6.3041007521853348E-2</c:v>
                </c:pt>
                <c:pt idx="1071">
                  <c:v>6.2887779918111952E-2</c:v>
                </c:pt>
                <c:pt idx="1072">
                  <c:v>6.2818824616470578E-2</c:v>
                </c:pt>
                <c:pt idx="1073">
                  <c:v>6.2902861081036765E-2</c:v>
                </c:pt>
                <c:pt idx="1074">
                  <c:v>6.2810285927129422E-2</c:v>
                </c:pt>
                <c:pt idx="1075">
                  <c:v>6.2871738958243092E-2</c:v>
                </c:pt>
                <c:pt idx="1076">
                  <c:v>6.2636384331420089E-2</c:v>
                </c:pt>
                <c:pt idx="1077">
                  <c:v>6.2891941025476572E-2</c:v>
                </c:pt>
                <c:pt idx="1078">
                  <c:v>6.2853168391199407E-2</c:v>
                </c:pt>
                <c:pt idx="1079">
                  <c:v>6.2786839882505163E-2</c:v>
                </c:pt>
                <c:pt idx="1080">
                  <c:v>6.2698684337914895E-2</c:v>
                </c:pt>
                <c:pt idx="1081">
                  <c:v>6.2808512726046956E-2</c:v>
                </c:pt>
                <c:pt idx="1082">
                  <c:v>6.2788772209872168E-2</c:v>
                </c:pt>
                <c:pt idx="1083">
                  <c:v>6.2743697883180169E-2</c:v>
                </c:pt>
                <c:pt idx="1084">
                  <c:v>6.2607374327815754E-2</c:v>
                </c:pt>
                <c:pt idx="1085">
                  <c:v>6.2674666777920357E-2</c:v>
                </c:pt>
                <c:pt idx="1086">
                  <c:v>6.2594813135788213E-2</c:v>
                </c:pt>
                <c:pt idx="1087">
                  <c:v>6.2531970957954278E-2</c:v>
                </c:pt>
                <c:pt idx="1088">
                  <c:v>6.2509301740237166E-2</c:v>
                </c:pt>
                <c:pt idx="1089">
                  <c:v>6.2498498571328671E-2</c:v>
                </c:pt>
                <c:pt idx="1090">
                  <c:v>6.2469846944638315E-2</c:v>
                </c:pt>
                <c:pt idx="1091">
                  <c:v>6.2310246576785203E-2</c:v>
                </c:pt>
                <c:pt idx="1092">
                  <c:v>6.2497011315997379E-2</c:v>
                </c:pt>
                <c:pt idx="1093">
                  <c:v>6.2497252191889834E-2</c:v>
                </c:pt>
                <c:pt idx="1094">
                  <c:v>6.2407489088446157E-2</c:v>
                </c:pt>
                <c:pt idx="1095">
                  <c:v>6.2303146664248001E-2</c:v>
                </c:pt>
                <c:pt idx="1096">
                  <c:v>6.2452307380604248E-2</c:v>
                </c:pt>
                <c:pt idx="1097">
                  <c:v>6.2417651759118134E-2</c:v>
                </c:pt>
                <c:pt idx="1098">
                  <c:v>6.2441500031507953E-2</c:v>
                </c:pt>
                <c:pt idx="1099">
                  <c:v>6.2179679428557171E-2</c:v>
                </c:pt>
                <c:pt idx="1100">
                  <c:v>6.2360650434051722E-2</c:v>
                </c:pt>
                <c:pt idx="1101">
                  <c:v>6.2270623438091505E-2</c:v>
                </c:pt>
                <c:pt idx="1102">
                  <c:v>6.2175205748220712E-2</c:v>
                </c:pt>
                <c:pt idx="1103">
                  <c:v>6.2125763237339461E-2</c:v>
                </c:pt>
                <c:pt idx="1104">
                  <c:v>6.2140703044509742E-2</c:v>
                </c:pt>
                <c:pt idx="1105">
                  <c:v>6.2136467646631076E-2</c:v>
                </c:pt>
                <c:pt idx="1106">
                  <c:v>6.1940413234342039E-2</c:v>
                </c:pt>
                <c:pt idx="1107">
                  <c:v>6.2059792740707755E-2</c:v>
                </c:pt>
                <c:pt idx="1108">
                  <c:v>6.2079230796720231E-2</c:v>
                </c:pt>
                <c:pt idx="1109">
                  <c:v>6.2057000066402739E-2</c:v>
                </c:pt>
                <c:pt idx="1110">
                  <c:v>6.1937477816350964E-2</c:v>
                </c:pt>
                <c:pt idx="1111">
                  <c:v>6.2060615636466789E-2</c:v>
                </c:pt>
                <c:pt idx="1112">
                  <c:v>6.2044820513538053E-2</c:v>
                </c:pt>
                <c:pt idx="1113">
                  <c:v>6.204382805472184E-2</c:v>
                </c:pt>
                <c:pt idx="1114">
                  <c:v>6.1836876625180816E-2</c:v>
                </c:pt>
                <c:pt idx="1115">
                  <c:v>6.2017733121615959E-2</c:v>
                </c:pt>
                <c:pt idx="1116">
                  <c:v>6.1958684030355329E-2</c:v>
                </c:pt>
                <c:pt idx="1117">
                  <c:v>6.18077793242158E-2</c:v>
                </c:pt>
                <c:pt idx="1118">
                  <c:v>6.1754322694372359E-2</c:v>
                </c:pt>
                <c:pt idx="1119">
                  <c:v>6.1872603488326162E-2</c:v>
                </c:pt>
                <c:pt idx="1120">
                  <c:v>6.1720941226664182E-2</c:v>
                </c:pt>
                <c:pt idx="1121">
                  <c:v>6.1688958212561679E-2</c:v>
                </c:pt>
                <c:pt idx="1122">
                  <c:v>6.1588985106753043E-2</c:v>
                </c:pt>
                <c:pt idx="1123">
                  <c:v>6.1754574532308697E-2</c:v>
                </c:pt>
                <c:pt idx="1124">
                  <c:v>6.1695806902214614E-2</c:v>
                </c:pt>
                <c:pt idx="1125">
                  <c:v>6.1550031144286123E-2</c:v>
                </c:pt>
                <c:pt idx="1126">
                  <c:v>6.1696270967015139E-2</c:v>
                </c:pt>
                <c:pt idx="1127">
                  <c:v>6.1636115413038151E-2</c:v>
                </c:pt>
                <c:pt idx="1128">
                  <c:v>6.1691990719911119E-2</c:v>
                </c:pt>
                <c:pt idx="1129">
                  <c:v>6.1529995945664884E-2</c:v>
                </c:pt>
                <c:pt idx="1130">
                  <c:v>6.1657648423987903E-2</c:v>
                </c:pt>
                <c:pt idx="1131">
                  <c:v>6.159375672011877E-2</c:v>
                </c:pt>
                <c:pt idx="1132">
                  <c:v>6.1462877252371761E-2</c:v>
                </c:pt>
                <c:pt idx="1133">
                  <c:v>6.1463956978502252E-2</c:v>
                </c:pt>
                <c:pt idx="1134">
                  <c:v>6.1575083272820214E-2</c:v>
                </c:pt>
                <c:pt idx="1135">
                  <c:v>6.1360792901015579E-2</c:v>
                </c:pt>
                <c:pt idx="1136">
                  <c:v>6.1369410075292494E-2</c:v>
                </c:pt>
                <c:pt idx="1137">
                  <c:v>6.125239576749688E-2</c:v>
                </c:pt>
                <c:pt idx="1138">
                  <c:v>6.1415681504231032E-2</c:v>
                </c:pt>
                <c:pt idx="1139">
                  <c:v>6.1331928819292461E-2</c:v>
                </c:pt>
                <c:pt idx="1140">
                  <c:v>6.1236184134993946E-2</c:v>
                </c:pt>
                <c:pt idx="1141">
                  <c:v>6.1274641643435358E-2</c:v>
                </c:pt>
                <c:pt idx="1142">
                  <c:v>6.1311600267369551E-2</c:v>
                </c:pt>
                <c:pt idx="1143">
                  <c:v>6.1270680545581997E-2</c:v>
                </c:pt>
                <c:pt idx="1144">
                  <c:v>6.1333167841869915E-2</c:v>
                </c:pt>
                <c:pt idx="1145">
                  <c:v>6.1230125326757957E-2</c:v>
                </c:pt>
                <c:pt idx="1146">
                  <c:v>6.1212671147288455E-2</c:v>
                </c:pt>
                <c:pt idx="1147">
                  <c:v>6.1165643882314845E-2</c:v>
                </c:pt>
                <c:pt idx="1148">
                  <c:v>6.1200564857205285E-2</c:v>
                </c:pt>
                <c:pt idx="1149">
                  <c:v>6.1221097700948392E-2</c:v>
                </c:pt>
                <c:pt idx="1150">
                  <c:v>6.0964728614295374E-2</c:v>
                </c:pt>
                <c:pt idx="1151">
                  <c:v>6.1108300299957834E-2</c:v>
                </c:pt>
                <c:pt idx="1152">
                  <c:v>6.0947075641994544E-2</c:v>
                </c:pt>
                <c:pt idx="1153">
                  <c:v>6.0996259151413011E-2</c:v>
                </c:pt>
                <c:pt idx="1154">
                  <c:v>6.0922595848453172E-2</c:v>
                </c:pt>
                <c:pt idx="1155">
                  <c:v>6.0917601419578693E-2</c:v>
                </c:pt>
                <c:pt idx="1156">
                  <c:v>6.0891475342513636E-2</c:v>
                </c:pt>
                <c:pt idx="1157">
                  <c:v>6.0886624239134907E-2</c:v>
                </c:pt>
                <c:pt idx="1158">
                  <c:v>6.0843925109452954E-2</c:v>
                </c:pt>
                <c:pt idx="1159">
                  <c:v>6.1015972090724062E-2</c:v>
                </c:pt>
                <c:pt idx="1160">
                  <c:v>6.0802119339811188E-2</c:v>
                </c:pt>
                <c:pt idx="1161">
                  <c:v>6.0828478608398052E-2</c:v>
                </c:pt>
                <c:pt idx="1162">
                  <c:v>6.0873771094981523E-2</c:v>
                </c:pt>
                <c:pt idx="1163">
                  <c:v>6.0852893939011624E-2</c:v>
                </c:pt>
                <c:pt idx="1164">
                  <c:v>6.0761892263279313E-2</c:v>
                </c:pt>
                <c:pt idx="1165">
                  <c:v>6.0718221436524618E-2</c:v>
                </c:pt>
                <c:pt idx="1166">
                  <c:v>6.0758269151460292E-2</c:v>
                </c:pt>
                <c:pt idx="1167">
                  <c:v>6.0719119859888565E-2</c:v>
                </c:pt>
                <c:pt idx="1168">
                  <c:v>6.0505426038822155E-2</c:v>
                </c:pt>
                <c:pt idx="1169">
                  <c:v>6.06428022782338E-2</c:v>
                </c:pt>
                <c:pt idx="1170">
                  <c:v>6.059847299736288E-2</c:v>
                </c:pt>
                <c:pt idx="1171">
                  <c:v>6.0488952981593673E-2</c:v>
                </c:pt>
                <c:pt idx="1172">
                  <c:v>6.0557876900317935E-2</c:v>
                </c:pt>
                <c:pt idx="1173">
                  <c:v>6.0425420959460803E-2</c:v>
                </c:pt>
                <c:pt idx="1174">
                  <c:v>6.0616542545972499E-2</c:v>
                </c:pt>
                <c:pt idx="1175">
                  <c:v>6.0471008889286859E-2</c:v>
                </c:pt>
                <c:pt idx="1176">
                  <c:v>6.0482474114720526E-2</c:v>
                </c:pt>
                <c:pt idx="1177">
                  <c:v>6.0539481864854354E-2</c:v>
                </c:pt>
                <c:pt idx="1178">
                  <c:v>6.0414426554933183E-2</c:v>
                </c:pt>
                <c:pt idx="1179">
                  <c:v>6.0422486801167796E-2</c:v>
                </c:pt>
                <c:pt idx="1180">
                  <c:v>6.053238605380673E-2</c:v>
                </c:pt>
                <c:pt idx="1181">
                  <c:v>6.0316414032728936E-2</c:v>
                </c:pt>
                <c:pt idx="1182">
                  <c:v>6.0426358103002634E-2</c:v>
                </c:pt>
                <c:pt idx="1183">
                  <c:v>6.0221538973302693E-2</c:v>
                </c:pt>
                <c:pt idx="1184">
                  <c:v>6.0335445486889884E-2</c:v>
                </c:pt>
                <c:pt idx="1185">
                  <c:v>6.0277035999795163E-2</c:v>
                </c:pt>
                <c:pt idx="1186">
                  <c:v>6.0187683568545106E-2</c:v>
                </c:pt>
                <c:pt idx="1187">
                  <c:v>6.0233428949302434E-2</c:v>
                </c:pt>
              </c:numCache>
            </c:numRef>
          </c:xVal>
          <c:yVal>
            <c:numRef>
              <c:f>'explicit results'!$T$4:$T$1191</c:f>
              <c:numCache>
                <c:formatCode>General</c:formatCode>
                <c:ptCount val="1188"/>
                <c:pt idx="1">
                  <c:v>2.3546343068104451E-3</c:v>
                </c:pt>
                <c:pt idx="2">
                  <c:v>1.7898597048302079E-3</c:v>
                </c:pt>
                <c:pt idx="3">
                  <c:v>1.0943341436564318E-3</c:v>
                </c:pt>
                <c:pt idx="4">
                  <c:v>7.1571744464521208E-4</c:v>
                </c:pt>
                <c:pt idx="5">
                  <c:v>4.895573248117238E-4</c:v>
                </c:pt>
                <c:pt idx="6">
                  <c:v>3.3750873539453621E-4</c:v>
                </c:pt>
                <c:pt idx="7">
                  <c:v>2.4320694580111068E-4</c:v>
                </c:pt>
                <c:pt idx="8">
                  <c:v>1.8441423108437848E-4</c:v>
                </c:pt>
                <c:pt idx="9">
                  <c:v>1.4352501490858558E-4</c:v>
                </c:pt>
                <c:pt idx="10">
                  <c:v>1.1205892609516088E-4</c:v>
                </c:pt>
                <c:pt idx="11">
                  <c:v>8.9629754587457466E-5</c:v>
                </c:pt>
                <c:pt idx="12">
                  <c:v>7.3723677859219451E-5</c:v>
                </c:pt>
                <c:pt idx="13">
                  <c:v>6.1908362401046486E-5</c:v>
                </c:pt>
                <c:pt idx="14">
                  <c:v>5.2463066900748554E-5</c:v>
                </c:pt>
                <c:pt idx="15">
                  <c:v>4.54091796246431E-5</c:v>
                </c:pt>
                <c:pt idx="16">
                  <c:v>4.0140237639411403E-5</c:v>
                </c:pt>
                <c:pt idx="17">
                  <c:v>3.6144580765476283E-5</c:v>
                </c:pt>
                <c:pt idx="18">
                  <c:v>3.303124070168811E-5</c:v>
                </c:pt>
                <c:pt idx="19">
                  <c:v>3.0681329299069546E-5</c:v>
                </c:pt>
                <c:pt idx="20">
                  <c:v>2.8805256009156914E-5</c:v>
                </c:pt>
                <c:pt idx="21">
                  <c:v>2.729684457387297E-5</c:v>
                </c:pt>
                <c:pt idx="22">
                  <c:v>2.6248542254042426E-5</c:v>
                </c:pt>
                <c:pt idx="23">
                  <c:v>2.5536821823562027E-5</c:v>
                </c:pt>
                <c:pt idx="24">
                  <c:v>2.494521559537226E-5</c:v>
                </c:pt>
                <c:pt idx="25">
                  <c:v>2.4145193224438962E-5</c:v>
                </c:pt>
                <c:pt idx="26">
                  <c:v>2.2419063627488085E-5</c:v>
                </c:pt>
                <c:pt idx="27">
                  <c:v>2.2310373816526532E-5</c:v>
                </c:pt>
                <c:pt idx="28">
                  <c:v>2.2358657604848856E-5</c:v>
                </c:pt>
                <c:pt idx="29">
                  <c:v>2.2466159772804949E-5</c:v>
                </c:pt>
                <c:pt idx="30">
                  <c:v>2.3027981283381034E-5</c:v>
                </c:pt>
                <c:pt idx="31">
                  <c:v>2.1968908884993716E-5</c:v>
                </c:pt>
                <c:pt idx="32">
                  <c:v>2.0687008357141422E-5</c:v>
                </c:pt>
                <c:pt idx="33">
                  <c:v>2.069573902674235E-5</c:v>
                </c:pt>
                <c:pt idx="34">
                  <c:v>2.101873679623972E-5</c:v>
                </c:pt>
                <c:pt idx="35">
                  <c:v>2.1502868328175824E-5</c:v>
                </c:pt>
                <c:pt idx="36">
                  <c:v>2.132085726912027E-5</c:v>
                </c:pt>
                <c:pt idx="37">
                  <c:v>1.9108495478950309E-5</c:v>
                </c:pt>
                <c:pt idx="38">
                  <c:v>1.9233167856367413E-5</c:v>
                </c:pt>
                <c:pt idx="39">
                  <c:v>1.9467522835390981E-5</c:v>
                </c:pt>
                <c:pt idx="40">
                  <c:v>1.9925623508549346E-5</c:v>
                </c:pt>
                <c:pt idx="41">
                  <c:v>2.0329927358204101E-5</c:v>
                </c:pt>
                <c:pt idx="42">
                  <c:v>1.8239613065996379E-5</c:v>
                </c:pt>
                <c:pt idx="43">
                  <c:v>1.8444591411792889E-5</c:v>
                </c:pt>
                <c:pt idx="44">
                  <c:v>1.8737596424483532E-5</c:v>
                </c:pt>
                <c:pt idx="45">
                  <c:v>1.9105217300288672E-5</c:v>
                </c:pt>
                <c:pt idx="46">
                  <c:v>1.9912716261226367E-5</c:v>
                </c:pt>
                <c:pt idx="47">
                  <c:v>1.7744121819946083E-5</c:v>
                </c:pt>
                <c:pt idx="48">
                  <c:v>1.7583965949792966E-5</c:v>
                </c:pt>
                <c:pt idx="49">
                  <c:v>1.7658022379538228E-5</c:v>
                </c:pt>
                <c:pt idx="50">
                  <c:v>1.8119142800531678E-5</c:v>
                </c:pt>
                <c:pt idx="51">
                  <c:v>1.8735372561174209E-5</c:v>
                </c:pt>
                <c:pt idx="52">
                  <c:v>1.7073582677089755E-5</c:v>
                </c:pt>
                <c:pt idx="53">
                  <c:v>1.6726648404132655E-5</c:v>
                </c:pt>
                <c:pt idx="54">
                  <c:v>1.7115452763378958E-5</c:v>
                </c:pt>
                <c:pt idx="55">
                  <c:v>1.7580783679630488E-5</c:v>
                </c:pt>
                <c:pt idx="56">
                  <c:v>1.8206072098331711E-5</c:v>
                </c:pt>
                <c:pt idx="57">
                  <c:v>1.6924404891849719E-5</c:v>
                </c:pt>
                <c:pt idx="58">
                  <c:v>1.6420894628670189E-5</c:v>
                </c:pt>
                <c:pt idx="59">
                  <c:v>1.6565737604352218E-5</c:v>
                </c:pt>
                <c:pt idx="60">
                  <c:v>1.6796989475254752E-5</c:v>
                </c:pt>
                <c:pt idx="61">
                  <c:v>1.7314222189297869E-5</c:v>
                </c:pt>
                <c:pt idx="62">
                  <c:v>1.6396605488682783E-5</c:v>
                </c:pt>
                <c:pt idx="63">
                  <c:v>1.5603096547738208E-5</c:v>
                </c:pt>
                <c:pt idx="64">
                  <c:v>1.5750287161822146E-5</c:v>
                </c:pt>
                <c:pt idx="65">
                  <c:v>1.617863913598368E-5</c:v>
                </c:pt>
                <c:pt idx="66">
                  <c:v>1.6845476544370017E-5</c:v>
                </c:pt>
                <c:pt idx="67">
                  <c:v>1.6205491649076775E-5</c:v>
                </c:pt>
                <c:pt idx="68">
                  <c:v>1.5276708773668707E-5</c:v>
                </c:pt>
                <c:pt idx="69">
                  <c:v>1.5524878248289515E-5</c:v>
                </c:pt>
                <c:pt idx="70">
                  <c:v>1.5850433784944158E-5</c:v>
                </c:pt>
                <c:pt idx="71">
                  <c:v>1.6332868886874328E-5</c:v>
                </c:pt>
                <c:pt idx="72">
                  <c:v>1.5695252541289629E-5</c:v>
                </c:pt>
                <c:pt idx="73">
                  <c:v>1.4676258085483563E-5</c:v>
                </c:pt>
                <c:pt idx="74">
                  <c:v>1.4807579310743974E-5</c:v>
                </c:pt>
                <c:pt idx="75">
                  <c:v>1.512141327078258E-5</c:v>
                </c:pt>
                <c:pt idx="76">
                  <c:v>1.5561404554410827E-5</c:v>
                </c:pt>
                <c:pt idx="77">
                  <c:v>1.5402015505078344E-5</c:v>
                </c:pt>
                <c:pt idx="78">
                  <c:v>1.432404219766347E-5</c:v>
                </c:pt>
                <c:pt idx="79">
                  <c:v>1.4554797826790027E-5</c:v>
                </c:pt>
                <c:pt idx="80">
                  <c:v>1.4817911058272812E-5</c:v>
                </c:pt>
                <c:pt idx="81">
                  <c:v>1.5355091325316678E-5</c:v>
                </c:pt>
                <c:pt idx="82">
                  <c:v>1.5214598024696284E-5</c:v>
                </c:pt>
                <c:pt idx="83">
                  <c:v>1.3941233844932371E-5</c:v>
                </c:pt>
                <c:pt idx="84">
                  <c:v>1.3965882596853527E-5</c:v>
                </c:pt>
                <c:pt idx="85">
                  <c:v>1.422738418769667E-5</c:v>
                </c:pt>
                <c:pt idx="86">
                  <c:v>1.4659187398356811E-5</c:v>
                </c:pt>
                <c:pt idx="87">
                  <c:v>1.469889267301164E-5</c:v>
                </c:pt>
                <c:pt idx="88">
                  <c:v>1.3356158406338067E-5</c:v>
                </c:pt>
                <c:pt idx="89">
                  <c:v>1.358924312428861E-5</c:v>
                </c:pt>
                <c:pt idx="90">
                  <c:v>1.3942596827975314E-5</c:v>
                </c:pt>
                <c:pt idx="91">
                  <c:v>1.4369632117410692E-5</c:v>
                </c:pt>
                <c:pt idx="92">
                  <c:v>1.457591340185273E-5</c:v>
                </c:pt>
                <c:pt idx="93">
                  <c:v>1.3205894305068894E-5</c:v>
                </c:pt>
                <c:pt idx="94">
                  <c:v>1.3352926968676718E-5</c:v>
                </c:pt>
                <c:pt idx="95">
                  <c:v>1.3477103501390143E-5</c:v>
                </c:pt>
                <c:pt idx="96">
                  <c:v>1.3810970326603905E-5</c:v>
                </c:pt>
                <c:pt idx="97">
                  <c:v>1.4132186822216251E-5</c:v>
                </c:pt>
                <c:pt idx="98">
                  <c:v>1.2685259294411215E-5</c:v>
                </c:pt>
                <c:pt idx="99">
                  <c:v>1.2713733358645944E-5</c:v>
                </c:pt>
                <c:pt idx="100">
                  <c:v>1.2993093654820936E-5</c:v>
                </c:pt>
                <c:pt idx="101">
                  <c:v>1.3438313735761517E-5</c:v>
                </c:pt>
                <c:pt idx="102">
                  <c:v>1.3974533094940652E-5</c:v>
                </c:pt>
                <c:pt idx="103">
                  <c:v>1.2427886780060898E-5</c:v>
                </c:pt>
                <c:pt idx="104">
                  <c:v>1.2596496944241397E-5</c:v>
                </c:pt>
                <c:pt idx="105">
                  <c:v>1.2817373218993373E-5</c:v>
                </c:pt>
                <c:pt idx="106">
                  <c:v>1.317130462937653E-5</c:v>
                </c:pt>
                <c:pt idx="107">
                  <c:v>1.3593855394849911E-5</c:v>
                </c:pt>
                <c:pt idx="108">
                  <c:v>1.2048820051877661E-5</c:v>
                </c:pt>
                <c:pt idx="109">
                  <c:v>1.2077768407785002E-5</c:v>
                </c:pt>
                <c:pt idx="110">
                  <c:v>1.2277345887913115E-5</c:v>
                </c:pt>
                <c:pt idx="111">
                  <c:v>1.2568974897546677E-5</c:v>
                </c:pt>
                <c:pt idx="112">
                  <c:v>1.3086927159798404E-5</c:v>
                </c:pt>
                <c:pt idx="113">
                  <c:v>1.1905996001851907E-5</c:v>
                </c:pt>
                <c:pt idx="114">
                  <c:v>1.1868732512911951E-5</c:v>
                </c:pt>
                <c:pt idx="115">
                  <c:v>1.2059584969693696E-5</c:v>
                </c:pt>
                <c:pt idx="116">
                  <c:v>1.2382310026114255E-5</c:v>
                </c:pt>
                <c:pt idx="117">
                  <c:v>1.292998912342825E-5</c:v>
                </c:pt>
                <c:pt idx="118">
                  <c:v>1.1773399725377876E-5</c:v>
                </c:pt>
                <c:pt idx="119">
                  <c:v>1.1495396795575539E-5</c:v>
                </c:pt>
                <c:pt idx="120">
                  <c:v>1.1608075068772785E-5</c:v>
                </c:pt>
                <c:pt idx="121">
                  <c:v>1.1937758272716717E-5</c:v>
                </c:pt>
                <c:pt idx="122">
                  <c:v>1.2318820452039372E-5</c:v>
                </c:pt>
                <c:pt idx="123">
                  <c:v>1.1416561672244881E-5</c:v>
                </c:pt>
                <c:pt idx="124">
                  <c:v>1.1102418956651116E-5</c:v>
                </c:pt>
                <c:pt idx="125">
                  <c:v>1.1363844151380461E-5</c:v>
                </c:pt>
                <c:pt idx="126">
                  <c:v>1.165687612014833E-5</c:v>
                </c:pt>
                <c:pt idx="127">
                  <c:v>1.2123795191264306E-5</c:v>
                </c:pt>
                <c:pt idx="128">
                  <c:v>1.1383164940545416E-5</c:v>
                </c:pt>
                <c:pt idx="129">
                  <c:v>1.0989043419718039E-5</c:v>
                </c:pt>
                <c:pt idx="130">
                  <c:v>1.1102946101078443E-5</c:v>
                </c:pt>
                <c:pt idx="131">
                  <c:v>1.1297583027965875E-5</c:v>
                </c:pt>
                <c:pt idx="132">
                  <c:v>1.1647604964102309E-5</c:v>
                </c:pt>
                <c:pt idx="133">
                  <c:v>1.1088194905466323E-5</c:v>
                </c:pt>
                <c:pt idx="134">
                  <c:v>1.0521749102564296E-5</c:v>
                </c:pt>
                <c:pt idx="135">
                  <c:v>1.0621069613800051E-5</c:v>
                </c:pt>
                <c:pt idx="136">
                  <c:v>1.0925048618300044E-5</c:v>
                </c:pt>
                <c:pt idx="137">
                  <c:v>1.1371708064579144E-5</c:v>
                </c:pt>
                <c:pt idx="138">
                  <c:v>1.0964282218320721E-5</c:v>
                </c:pt>
                <c:pt idx="139">
                  <c:v>1.033956258737717E-5</c:v>
                </c:pt>
                <c:pt idx="140">
                  <c:v>1.0537608365819416E-5</c:v>
                </c:pt>
                <c:pt idx="141">
                  <c:v>1.0767262186222788E-5</c:v>
                </c:pt>
                <c:pt idx="142">
                  <c:v>1.1130353592850234E-5</c:v>
                </c:pt>
                <c:pt idx="143">
                  <c:v>1.0698314299189268E-5</c:v>
                </c:pt>
                <c:pt idx="144">
                  <c:v>1.0007877408419446E-5</c:v>
                </c:pt>
                <c:pt idx="145">
                  <c:v>1.0110206011825513E-5</c:v>
                </c:pt>
                <c:pt idx="146">
                  <c:v>1.032174403468162E-5</c:v>
                </c:pt>
                <c:pt idx="147">
                  <c:v>1.0614600193676972E-5</c:v>
                </c:pt>
                <c:pt idx="148">
                  <c:v>1.0485398947057673E-5</c:v>
                </c:pt>
                <c:pt idx="149">
                  <c:v>9.7789111953187882E-6</c:v>
                </c:pt>
                <c:pt idx="150">
                  <c:v>9.9175429648809082E-6</c:v>
                </c:pt>
                <c:pt idx="151">
                  <c:v>1.0137339842449796E-5</c:v>
                </c:pt>
                <c:pt idx="152">
                  <c:v>1.04965591951218E-5</c:v>
                </c:pt>
                <c:pt idx="153">
                  <c:v>1.0448474714849258E-5</c:v>
                </c:pt>
                <c:pt idx="154">
                  <c:v>9.55879114697274E-6</c:v>
                </c:pt>
                <c:pt idx="155">
                  <c:v>9.6291455270973007E-6</c:v>
                </c:pt>
                <c:pt idx="156">
                  <c:v>9.7697137766094417E-6</c:v>
                </c:pt>
                <c:pt idx="157">
                  <c:v>1.0103640939547643E-5</c:v>
                </c:pt>
                <c:pt idx="158">
                  <c:v>1.007632641958364E-5</c:v>
                </c:pt>
                <c:pt idx="159">
                  <c:v>9.180026805925225E-6</c:v>
                </c:pt>
                <c:pt idx="160">
                  <c:v>9.3066535296669695E-6</c:v>
                </c:pt>
                <c:pt idx="161">
                  <c:v>9.5617354184128081E-6</c:v>
                </c:pt>
                <c:pt idx="162">
                  <c:v>9.8681159068839622E-6</c:v>
                </c:pt>
                <c:pt idx="163">
                  <c:v>9.9986606367575012E-6</c:v>
                </c:pt>
                <c:pt idx="164">
                  <c:v>9.087511705817465E-6</c:v>
                </c:pt>
                <c:pt idx="165">
                  <c:v>9.2030156343031696E-6</c:v>
                </c:pt>
                <c:pt idx="166">
                  <c:v>9.3512038645545906E-6</c:v>
                </c:pt>
                <c:pt idx="167">
                  <c:v>9.5601067767138999E-6</c:v>
                </c:pt>
                <c:pt idx="168">
                  <c:v>9.7420060630361231E-6</c:v>
                </c:pt>
                <c:pt idx="169">
                  <c:v>8.75050656989364E-6</c:v>
                </c:pt>
                <c:pt idx="170">
                  <c:v>8.8231755037845772E-6</c:v>
                </c:pt>
                <c:pt idx="171">
                  <c:v>8.9388645736964705E-6</c:v>
                </c:pt>
                <c:pt idx="172">
                  <c:v>9.2622088178785486E-6</c:v>
                </c:pt>
                <c:pt idx="173">
                  <c:v>9.5583184468364008E-6</c:v>
                </c:pt>
                <c:pt idx="174">
                  <c:v>8.5947074508924176E-6</c:v>
                </c:pt>
                <c:pt idx="175">
                  <c:v>8.6703166229252473E-6</c:v>
                </c:pt>
                <c:pt idx="176">
                  <c:v>8.8572302268048446E-6</c:v>
                </c:pt>
                <c:pt idx="177">
                  <c:v>9.1454318274576418E-6</c:v>
                </c:pt>
                <c:pt idx="178">
                  <c:v>9.4212109453151504E-6</c:v>
                </c:pt>
                <c:pt idx="179">
                  <c:v>8.3465569193128524E-6</c:v>
                </c:pt>
                <c:pt idx="180">
                  <c:v>8.3885050067640762E-6</c:v>
                </c:pt>
                <c:pt idx="181">
                  <c:v>8.536224195343916E-6</c:v>
                </c:pt>
                <c:pt idx="182">
                  <c:v>8.7343769745575555E-6</c:v>
                </c:pt>
                <c:pt idx="183">
                  <c:v>9.0837373069962382E-6</c:v>
                </c:pt>
                <c:pt idx="184">
                  <c:v>8.0953884909367752E-6</c:v>
                </c:pt>
                <c:pt idx="185">
                  <c:v>8.1999784151473435E-6</c:v>
                </c:pt>
                <c:pt idx="186">
                  <c:v>8.3426617181630716E-6</c:v>
                </c:pt>
                <c:pt idx="187">
                  <c:v>8.5889977472637218E-6</c:v>
                </c:pt>
                <c:pt idx="188">
                  <c:v>8.9535362606435813E-6</c:v>
                </c:pt>
                <c:pt idx="189">
                  <c:v>8.1045143036860806E-6</c:v>
                </c:pt>
                <c:pt idx="190">
                  <c:v>8.0339669541429197E-6</c:v>
                </c:pt>
                <c:pt idx="191">
                  <c:v>8.1058309379561319E-6</c:v>
                </c:pt>
                <c:pt idx="192">
                  <c:v>8.3083872975700531E-6</c:v>
                </c:pt>
                <c:pt idx="193">
                  <c:v>8.607397939324363E-6</c:v>
                </c:pt>
                <c:pt idx="194">
                  <c:v>7.8658873280155771E-6</c:v>
                </c:pt>
                <c:pt idx="195">
                  <c:v>7.6828864220352932E-6</c:v>
                </c:pt>
                <c:pt idx="196">
                  <c:v>7.8410531630370456E-6</c:v>
                </c:pt>
                <c:pt idx="197">
                  <c:v>8.0767314557909072E-6</c:v>
                </c:pt>
                <c:pt idx="198">
                  <c:v>8.4200922280575485E-6</c:v>
                </c:pt>
                <c:pt idx="199">
                  <c:v>7.7909666840469751E-6</c:v>
                </c:pt>
                <c:pt idx="200">
                  <c:v>7.6026720670040798E-6</c:v>
                </c:pt>
                <c:pt idx="201">
                  <c:v>7.7576339513888145E-6</c:v>
                </c:pt>
                <c:pt idx="202">
                  <c:v>7.926136971424481E-6</c:v>
                </c:pt>
                <c:pt idx="203">
                  <c:v>8.1793798230009361E-6</c:v>
                </c:pt>
                <c:pt idx="204">
                  <c:v>7.6208377741140775E-6</c:v>
                </c:pt>
                <c:pt idx="205">
                  <c:v>7.3443138850999181E-6</c:v>
                </c:pt>
                <c:pt idx="206">
                  <c:v>7.4248630869383371E-6</c:v>
                </c:pt>
                <c:pt idx="207">
                  <c:v>7.5910328373700071E-6</c:v>
                </c:pt>
                <c:pt idx="208">
                  <c:v>7.8573480777937706E-6</c:v>
                </c:pt>
                <c:pt idx="209">
                  <c:v>7.5113479622713992E-6</c:v>
                </c:pt>
                <c:pt idx="210">
                  <c:v>7.1785343431414822E-6</c:v>
                </c:pt>
                <c:pt idx="211">
                  <c:v>7.2919961827307681E-6</c:v>
                </c:pt>
                <c:pt idx="212">
                  <c:v>7.4906915483191616E-6</c:v>
                </c:pt>
                <c:pt idx="213">
                  <c:v>7.7695782992957079E-6</c:v>
                </c:pt>
                <c:pt idx="214">
                  <c:v>7.447309164835551E-6</c:v>
                </c:pt>
                <c:pt idx="215">
                  <c:v>6.9849200940833668E-6</c:v>
                </c:pt>
                <c:pt idx="216">
                  <c:v>7.0826212563112759E-6</c:v>
                </c:pt>
                <c:pt idx="217">
                  <c:v>7.2217334070668576E-6</c:v>
                </c:pt>
                <c:pt idx="218">
                  <c:v>7.4603192692075399E-6</c:v>
                </c:pt>
                <c:pt idx="219">
                  <c:v>7.1916595589003987E-6</c:v>
                </c:pt>
                <c:pt idx="220">
                  <c:v>6.7293744238837878E-6</c:v>
                </c:pt>
                <c:pt idx="221">
                  <c:v>6.8865245712385841E-6</c:v>
                </c:pt>
                <c:pt idx="222">
                  <c:v>7.0438669399651992E-6</c:v>
                </c:pt>
                <c:pt idx="223">
                  <c:v>7.3098208277670562E-6</c:v>
                </c:pt>
                <c:pt idx="224">
                  <c:v>7.1435996478813977E-6</c:v>
                </c:pt>
                <c:pt idx="225">
                  <c:v>6.6736957710523722E-6</c:v>
                </c:pt>
                <c:pt idx="226">
                  <c:v>6.7809701604011372E-6</c:v>
                </c:pt>
                <c:pt idx="227">
                  <c:v>6.8742126042794283E-6</c:v>
                </c:pt>
                <c:pt idx="228">
                  <c:v>7.0859150962847563E-6</c:v>
                </c:pt>
                <c:pt idx="229">
                  <c:v>6.9619354243562214E-6</c:v>
                </c:pt>
                <c:pt idx="230">
                  <c:v>6.4245184144371479E-6</c:v>
                </c:pt>
                <c:pt idx="231">
                  <c:v>6.4915759459022003E-6</c:v>
                </c:pt>
                <c:pt idx="232">
                  <c:v>6.6005069037678175E-6</c:v>
                </c:pt>
                <c:pt idx="233">
                  <c:v>6.8630560296403493E-6</c:v>
                </c:pt>
                <c:pt idx="234">
                  <c:v>6.8464785996144025E-6</c:v>
                </c:pt>
                <c:pt idx="235">
                  <c:v>6.2989489642694676E-6</c:v>
                </c:pt>
                <c:pt idx="236">
                  <c:v>6.3963770902470422E-6</c:v>
                </c:pt>
                <c:pt idx="237">
                  <c:v>6.528627078367347E-6</c:v>
                </c:pt>
                <c:pt idx="238">
                  <c:v>6.774876588468125E-6</c:v>
                </c:pt>
                <c:pt idx="239">
                  <c:v>6.7347561887569986E-6</c:v>
                </c:pt>
                <c:pt idx="240">
                  <c:v>6.131382759807037E-6</c:v>
                </c:pt>
                <c:pt idx="241">
                  <c:v>6.1882334690489065E-6</c:v>
                </c:pt>
                <c:pt idx="242">
                  <c:v>6.2862554544395633E-6</c:v>
                </c:pt>
                <c:pt idx="243">
                  <c:v>6.4870984768989604E-6</c:v>
                </c:pt>
                <c:pt idx="244">
                  <c:v>6.504621703475714E-6</c:v>
                </c:pt>
                <c:pt idx="245">
                  <c:v>5.9518561892147185E-6</c:v>
                </c:pt>
                <c:pt idx="246">
                  <c:v>6.0196435021453216E-6</c:v>
                </c:pt>
                <c:pt idx="247">
                  <c:v>6.1582728566799173E-6</c:v>
                </c:pt>
                <c:pt idx="248">
                  <c:v>6.3623976249037131E-6</c:v>
                </c:pt>
                <c:pt idx="249">
                  <c:v>6.4654602214227454E-6</c:v>
                </c:pt>
                <c:pt idx="250">
                  <c:v>5.9037690704080962E-6</c:v>
                </c:pt>
                <c:pt idx="251">
                  <c:v>5.8929308399810815E-6</c:v>
                </c:pt>
                <c:pt idx="252">
                  <c:v>6.0107615977446424E-6</c:v>
                </c:pt>
                <c:pt idx="253">
                  <c:v>6.1414805431707422E-6</c:v>
                </c:pt>
                <c:pt idx="254">
                  <c:v>6.2898496442433174E-6</c:v>
                </c:pt>
                <c:pt idx="255">
                  <c:v>5.6689862374022172E-6</c:v>
                </c:pt>
                <c:pt idx="256">
                  <c:v>5.6414311454526499E-6</c:v>
                </c:pt>
                <c:pt idx="257">
                  <c:v>5.8081068881909067E-6</c:v>
                </c:pt>
                <c:pt idx="258">
                  <c:v>5.9523795865886864E-6</c:v>
                </c:pt>
                <c:pt idx="259">
                  <c:v>6.2047238377621857E-6</c:v>
                </c:pt>
                <c:pt idx="260">
                  <c:v>5.5543199309048095E-6</c:v>
                </c:pt>
                <c:pt idx="261">
                  <c:v>5.5765131466140175E-6</c:v>
                </c:pt>
                <c:pt idx="262">
                  <c:v>5.7458772174153673E-6</c:v>
                </c:pt>
                <c:pt idx="263">
                  <c:v>5.851519706055849E-6</c:v>
                </c:pt>
                <c:pt idx="264">
                  <c:v>6.0950431781352989E-6</c:v>
                </c:pt>
                <c:pt idx="265">
                  <c:v>5.3755071676674957E-6</c:v>
                </c:pt>
                <c:pt idx="266">
                  <c:v>5.4081113026718814E-6</c:v>
                </c:pt>
                <c:pt idx="267">
                  <c:v>5.5085450631998222E-6</c:v>
                </c:pt>
                <c:pt idx="268">
                  <c:v>5.6121627786200693E-6</c:v>
                </c:pt>
                <c:pt idx="269">
                  <c:v>5.8780784683574453E-6</c:v>
                </c:pt>
                <c:pt idx="270">
                  <c:v>5.2363601571884358E-6</c:v>
                </c:pt>
                <c:pt idx="271">
                  <c:v>5.2911519346045187E-6</c:v>
                </c:pt>
                <c:pt idx="272">
                  <c:v>5.383605069789223E-6</c:v>
                </c:pt>
                <c:pt idx="273">
                  <c:v>5.5407279705566901E-6</c:v>
                </c:pt>
                <c:pt idx="274">
                  <c:v>5.7894087004918871E-6</c:v>
                </c:pt>
                <c:pt idx="275">
                  <c:v>5.2238116744884226E-6</c:v>
                </c:pt>
                <c:pt idx="276">
                  <c:v>5.1719711431794353E-6</c:v>
                </c:pt>
                <c:pt idx="277">
                  <c:v>5.2311956111935659E-6</c:v>
                </c:pt>
                <c:pt idx="278">
                  <c:v>5.3641318904385126E-6</c:v>
                </c:pt>
                <c:pt idx="279">
                  <c:v>5.5598601596911407E-6</c:v>
                </c:pt>
                <c:pt idx="280">
                  <c:v>5.0733053944218428E-6</c:v>
                </c:pt>
                <c:pt idx="281">
                  <c:v>4.9512007893577151E-6</c:v>
                </c:pt>
                <c:pt idx="282">
                  <c:v>5.068285798249484E-6</c:v>
                </c:pt>
                <c:pt idx="283">
                  <c:v>5.213128243851104E-6</c:v>
                </c:pt>
                <c:pt idx="284">
                  <c:v>5.4373641710517414E-6</c:v>
                </c:pt>
                <c:pt idx="285">
                  <c:v>5.0231704201718023E-6</c:v>
                </c:pt>
                <c:pt idx="286">
                  <c:v>4.8923950264037055E-6</c:v>
                </c:pt>
                <c:pt idx="287">
                  <c:v>5.0157353031552026E-6</c:v>
                </c:pt>
                <c:pt idx="288">
                  <c:v>5.1160458626160432E-6</c:v>
                </c:pt>
                <c:pt idx="289">
                  <c:v>5.2904815476831893E-6</c:v>
                </c:pt>
                <c:pt idx="290">
                  <c:v>4.9105799471833058E-6</c:v>
                </c:pt>
                <c:pt idx="291">
                  <c:v>4.7363227311076175E-6</c:v>
                </c:pt>
                <c:pt idx="292">
                  <c:v>4.8100344713933891E-6</c:v>
                </c:pt>
                <c:pt idx="293">
                  <c:v>4.908599557395566E-6</c:v>
                </c:pt>
                <c:pt idx="294">
                  <c:v>5.0700253724968804E-6</c:v>
                </c:pt>
                <c:pt idx="295">
                  <c:v>4.8131440869506884E-6</c:v>
                </c:pt>
                <c:pt idx="296">
                  <c:v>4.643815303426053E-6</c:v>
                </c:pt>
                <c:pt idx="297">
                  <c:v>4.6984418689191633E-6</c:v>
                </c:pt>
                <c:pt idx="298">
                  <c:v>4.845686485889925E-6</c:v>
                </c:pt>
                <c:pt idx="299">
                  <c:v>5.006316977140144E-6</c:v>
                </c:pt>
                <c:pt idx="300">
                  <c:v>4.7921429888082396E-6</c:v>
                </c:pt>
                <c:pt idx="301">
                  <c:v>4.5395928080029357E-6</c:v>
                </c:pt>
                <c:pt idx="302">
                  <c:v>4.5732959355985627E-6</c:v>
                </c:pt>
                <c:pt idx="303">
                  <c:v>4.6768438687947602E-6</c:v>
                </c:pt>
                <c:pt idx="304">
                  <c:v>4.7998759449089514E-6</c:v>
                </c:pt>
                <c:pt idx="305">
                  <c:v>4.6535759888503876E-6</c:v>
                </c:pt>
                <c:pt idx="306">
                  <c:v>4.3564584927782923E-6</c:v>
                </c:pt>
                <c:pt idx="307">
                  <c:v>4.4200398481435701E-6</c:v>
                </c:pt>
                <c:pt idx="308">
                  <c:v>4.554016121256647E-6</c:v>
                </c:pt>
                <c:pt idx="309">
                  <c:v>4.7045621087314197E-6</c:v>
                </c:pt>
                <c:pt idx="310">
                  <c:v>4.5916526181278277E-6</c:v>
                </c:pt>
                <c:pt idx="311">
                  <c:v>4.3123739134913639E-6</c:v>
                </c:pt>
                <c:pt idx="312">
                  <c:v>4.3597635046369043E-6</c:v>
                </c:pt>
                <c:pt idx="313">
                  <c:v>4.4813517002591096E-6</c:v>
                </c:pt>
                <c:pt idx="314">
                  <c:v>4.5852567935898122E-6</c:v>
                </c:pt>
                <c:pt idx="315">
                  <c:v>4.4740241489977462E-6</c:v>
                </c:pt>
                <c:pt idx="316">
                  <c:v>4.1701308752484902E-6</c:v>
                </c:pt>
                <c:pt idx="317">
                  <c:v>4.1741968981315503E-6</c:v>
                </c:pt>
                <c:pt idx="318">
                  <c:v>4.3205187242560379E-6</c:v>
                </c:pt>
                <c:pt idx="319">
                  <c:v>4.385099112838665E-6</c:v>
                </c:pt>
                <c:pt idx="320">
                  <c:v>4.3940296527691527E-6</c:v>
                </c:pt>
                <c:pt idx="321">
                  <c:v>4.0733842456784566E-6</c:v>
                </c:pt>
                <c:pt idx="322">
                  <c:v>4.110308049081699E-6</c:v>
                </c:pt>
                <c:pt idx="323">
                  <c:v>4.2328378946931118E-6</c:v>
                </c:pt>
                <c:pt idx="324">
                  <c:v>4.3504167250990667E-6</c:v>
                </c:pt>
                <c:pt idx="325">
                  <c:v>4.3386588420593855E-6</c:v>
                </c:pt>
                <c:pt idx="326">
                  <c:v>4.0081381887039774E-6</c:v>
                </c:pt>
                <c:pt idx="327">
                  <c:v>3.980366442264077E-6</c:v>
                </c:pt>
                <c:pt idx="328">
                  <c:v>4.0966344598646542E-6</c:v>
                </c:pt>
                <c:pt idx="329">
                  <c:v>4.1890514809412895E-6</c:v>
                </c:pt>
                <c:pt idx="330">
                  <c:v>4.1897978511049957E-6</c:v>
                </c:pt>
                <c:pt idx="331">
                  <c:v>3.8645686605218693E-6</c:v>
                </c:pt>
                <c:pt idx="332">
                  <c:v>3.8338982890426819E-6</c:v>
                </c:pt>
                <c:pt idx="333">
                  <c:v>3.9802549970658601E-6</c:v>
                </c:pt>
                <c:pt idx="334">
                  <c:v>4.1118336746504782E-6</c:v>
                </c:pt>
                <c:pt idx="335">
                  <c:v>4.1227985644527264E-6</c:v>
                </c:pt>
                <c:pt idx="336">
                  <c:v>3.8267465398766068E-6</c:v>
                </c:pt>
                <c:pt idx="337">
                  <c:v>3.783432515750616E-6</c:v>
                </c:pt>
                <c:pt idx="338">
                  <c:v>3.9190368728145619E-6</c:v>
                </c:pt>
                <c:pt idx="339">
                  <c:v>4.0275974510068063E-6</c:v>
                </c:pt>
                <c:pt idx="340">
                  <c:v>4.0058853353700322E-6</c:v>
                </c:pt>
                <c:pt idx="341">
                  <c:v>3.6897866821643536E-6</c:v>
                </c:pt>
                <c:pt idx="342">
                  <c:v>3.6636701745698704E-6</c:v>
                </c:pt>
                <c:pt idx="343">
                  <c:v>3.7344502682477652E-6</c:v>
                </c:pt>
                <c:pt idx="344">
                  <c:v>3.8909216482032422E-6</c:v>
                </c:pt>
                <c:pt idx="345">
                  <c:v>3.890921648203371E-6</c:v>
                </c:pt>
                <c:pt idx="346">
                  <c:v>3.6092731642879903E-6</c:v>
                </c:pt>
                <c:pt idx="347">
                  <c:v>3.5951939409545311E-6</c:v>
                </c:pt>
                <c:pt idx="348">
                  <c:v>3.6643499704176986E-6</c:v>
                </c:pt>
                <c:pt idx="349">
                  <c:v>3.8447424392711972E-6</c:v>
                </c:pt>
                <c:pt idx="350">
                  <c:v>3.8549678180980596E-6</c:v>
                </c:pt>
                <c:pt idx="351">
                  <c:v>3.5277556956067803E-6</c:v>
                </c:pt>
                <c:pt idx="352">
                  <c:v>3.5274005385925808E-6</c:v>
                </c:pt>
                <c:pt idx="353">
                  <c:v>3.529953327643354E-6</c:v>
                </c:pt>
                <c:pt idx="354">
                  <c:v>3.7128279029346848E-6</c:v>
                </c:pt>
                <c:pt idx="355">
                  <c:v>3.7325769875228583E-6</c:v>
                </c:pt>
                <c:pt idx="356">
                  <c:v>3.3672189226072603E-6</c:v>
                </c:pt>
                <c:pt idx="357">
                  <c:v>3.4238668237449371E-6</c:v>
                </c:pt>
                <c:pt idx="358">
                  <c:v>3.429203784145388E-6</c:v>
                </c:pt>
                <c:pt idx="359">
                  <c:v>3.6225334438041213E-6</c:v>
                </c:pt>
                <c:pt idx="360">
                  <c:v>3.689617396471928E-6</c:v>
                </c:pt>
                <c:pt idx="361">
                  <c:v>3.3062805241077994E-6</c:v>
                </c:pt>
                <c:pt idx="362">
                  <c:v>3.3829478985798857E-6</c:v>
                </c:pt>
                <c:pt idx="363">
                  <c:v>3.3909186148150286E-6</c:v>
                </c:pt>
                <c:pt idx="364">
                  <c:v>3.5201598882612016E-6</c:v>
                </c:pt>
                <c:pt idx="365">
                  <c:v>3.6150429041193113E-6</c:v>
                </c:pt>
                <c:pt idx="366">
                  <c:v>3.1924019053312138E-6</c:v>
                </c:pt>
                <c:pt idx="367">
                  <c:v>3.2578417309425134E-6</c:v>
                </c:pt>
                <c:pt idx="368">
                  <c:v>3.2746496217969177E-6</c:v>
                </c:pt>
                <c:pt idx="369">
                  <c:v>3.3627308816241766E-6</c:v>
                </c:pt>
                <c:pt idx="370">
                  <c:v>3.5276604616475297E-6</c:v>
                </c:pt>
                <c:pt idx="371">
                  <c:v>3.1153365115856119E-6</c:v>
                </c:pt>
                <c:pt idx="372">
                  <c:v>3.1703130382588846E-6</c:v>
                </c:pt>
                <c:pt idx="373">
                  <c:v>3.2371110202551704E-6</c:v>
                </c:pt>
                <c:pt idx="374">
                  <c:v>3.3202822971455159E-6</c:v>
                </c:pt>
                <c:pt idx="375">
                  <c:v>3.4745030595840421E-6</c:v>
                </c:pt>
                <c:pt idx="376">
                  <c:v>3.0844152487161277E-6</c:v>
                </c:pt>
                <c:pt idx="377">
                  <c:v>3.0859283896886907E-6</c:v>
                </c:pt>
                <c:pt idx="378">
                  <c:v>3.1418283765444945E-6</c:v>
                </c:pt>
                <c:pt idx="379">
                  <c:v>3.1974790434025691E-6</c:v>
                </c:pt>
                <c:pt idx="380">
                  <c:v>3.3290099161861772E-6</c:v>
                </c:pt>
                <c:pt idx="381">
                  <c:v>3.0136300293895088E-6</c:v>
                </c:pt>
                <c:pt idx="382">
                  <c:v>2.9762410740592335E-6</c:v>
                </c:pt>
                <c:pt idx="383">
                  <c:v>3.0248541945565617E-6</c:v>
                </c:pt>
                <c:pt idx="384">
                  <c:v>3.1359364107433752E-6</c:v>
                </c:pt>
                <c:pt idx="385">
                  <c:v>3.2470186269235958E-6</c:v>
                </c:pt>
                <c:pt idx="386">
                  <c:v>2.9821302652590127E-6</c:v>
                </c:pt>
                <c:pt idx="387">
                  <c:v>2.9575864583780529E-6</c:v>
                </c:pt>
                <c:pt idx="388">
                  <c:v>2.964310197902546E-6</c:v>
                </c:pt>
                <c:pt idx="389">
                  <c:v>3.0823699000055769E-6</c:v>
                </c:pt>
                <c:pt idx="390">
                  <c:v>3.1745059567999454E-6</c:v>
                </c:pt>
                <c:pt idx="391">
                  <c:v>2.8897217812543438E-6</c:v>
                </c:pt>
                <c:pt idx="392">
                  <c:v>2.8517577075775337E-6</c:v>
                </c:pt>
                <c:pt idx="393">
                  <c:v>2.8595015445779767E-6</c:v>
                </c:pt>
                <c:pt idx="394">
                  <c:v>2.9457068707017322E-6</c:v>
                </c:pt>
                <c:pt idx="395">
                  <c:v>3.0825293209826287E-6</c:v>
                </c:pt>
                <c:pt idx="396">
                  <c:v>2.8169327998513157E-6</c:v>
                </c:pt>
                <c:pt idx="397">
                  <c:v>2.7847392821387112E-6</c:v>
                </c:pt>
                <c:pt idx="398">
                  <c:v>2.814934927298063E-6</c:v>
                </c:pt>
                <c:pt idx="399">
                  <c:v>2.8940306179546228E-6</c:v>
                </c:pt>
                <c:pt idx="400">
                  <c:v>3.0367499361018972E-6</c:v>
                </c:pt>
                <c:pt idx="401">
                  <c:v>2.7988844058573893E-6</c:v>
                </c:pt>
                <c:pt idx="402">
                  <c:v>2.7099191468989792E-6</c:v>
                </c:pt>
                <c:pt idx="403">
                  <c:v>2.7576834760075052E-6</c:v>
                </c:pt>
                <c:pt idx="404">
                  <c:v>2.7995518719674453E-6</c:v>
                </c:pt>
                <c:pt idx="405">
                  <c:v>2.9000882651559346E-6</c:v>
                </c:pt>
                <c:pt idx="406">
                  <c:v>2.7299497536014132E-6</c:v>
                </c:pt>
                <c:pt idx="407">
                  <c:v>2.6168669926946056E-6</c:v>
                </c:pt>
                <c:pt idx="408">
                  <c:v>2.6488523120175124E-6</c:v>
                </c:pt>
                <c:pt idx="409">
                  <c:v>2.7306007804685105E-6</c:v>
                </c:pt>
                <c:pt idx="410">
                  <c:v>2.8211179334092602E-6</c:v>
                </c:pt>
                <c:pt idx="411">
                  <c:v>2.707971492231933E-6</c:v>
                </c:pt>
                <c:pt idx="412">
                  <c:v>2.5860665037321946E-6</c:v>
                </c:pt>
                <c:pt idx="413">
                  <c:v>2.6034603242222765E-6</c:v>
                </c:pt>
                <c:pt idx="414">
                  <c:v>2.6766646478066332E-6</c:v>
                </c:pt>
                <c:pt idx="415">
                  <c:v>2.772787963890213E-6</c:v>
                </c:pt>
                <c:pt idx="416">
                  <c:v>2.6396941416220908E-6</c:v>
                </c:pt>
                <c:pt idx="417">
                  <c:v>2.5106188928319567E-6</c:v>
                </c:pt>
                <c:pt idx="418">
                  <c:v>2.5123443087329565E-6</c:v>
                </c:pt>
                <c:pt idx="419">
                  <c:v>2.5559295992081218E-6</c:v>
                </c:pt>
                <c:pt idx="420">
                  <c:v>2.6722841544324109E-6</c:v>
                </c:pt>
                <c:pt idx="421">
                  <c:v>2.5803802020292399E-6</c:v>
                </c:pt>
                <c:pt idx="422">
                  <c:v>2.4319199712282543E-6</c:v>
                </c:pt>
                <c:pt idx="423">
                  <c:v>2.4667642138512155E-6</c:v>
                </c:pt>
                <c:pt idx="424">
                  <c:v>2.5146490531684346E-6</c:v>
                </c:pt>
                <c:pt idx="425">
                  <c:v>2.6247623078918533E-6</c:v>
                </c:pt>
                <c:pt idx="426">
                  <c:v>2.5687673786595404E-6</c:v>
                </c:pt>
                <c:pt idx="427">
                  <c:v>2.3826261759905843E-6</c:v>
                </c:pt>
                <c:pt idx="428">
                  <c:v>2.4082599599724887E-6</c:v>
                </c:pt>
                <c:pt idx="429">
                  <c:v>2.4496026874658058E-6</c:v>
                </c:pt>
                <c:pt idx="430">
                  <c:v>2.5259812843159936E-6</c:v>
                </c:pt>
                <c:pt idx="431">
                  <c:v>2.4918464020935501E-6</c:v>
                </c:pt>
                <c:pt idx="432">
                  <c:v>2.2979319344022831E-6</c:v>
                </c:pt>
                <c:pt idx="433">
                  <c:v>2.3140190287931826E-6</c:v>
                </c:pt>
                <c:pt idx="434">
                  <c:v>2.3720020523596652E-6</c:v>
                </c:pt>
                <c:pt idx="435">
                  <c:v>2.4581362050957412E-6</c:v>
                </c:pt>
                <c:pt idx="436">
                  <c:v>2.4515105010421204E-6</c:v>
                </c:pt>
                <c:pt idx="437">
                  <c:v>2.2659907874472369E-6</c:v>
                </c:pt>
                <c:pt idx="438">
                  <c:v>2.2896675103582212E-6</c:v>
                </c:pt>
                <c:pt idx="439">
                  <c:v>2.3262254465572355E-6</c:v>
                </c:pt>
                <c:pt idx="440">
                  <c:v>2.4160767530322553E-6</c:v>
                </c:pt>
                <c:pt idx="441">
                  <c:v>2.4160767530322058E-6</c:v>
                </c:pt>
                <c:pt idx="442">
                  <c:v>2.1913793802494136E-6</c:v>
                </c:pt>
                <c:pt idx="443">
                  <c:v>2.2160458581629375E-6</c:v>
                </c:pt>
                <c:pt idx="444">
                  <c:v>2.2374429269378535E-6</c:v>
                </c:pt>
                <c:pt idx="445">
                  <c:v>2.314364295372249E-6</c:v>
                </c:pt>
                <c:pt idx="446">
                  <c:v>2.3519962351331994E-6</c:v>
                </c:pt>
                <c:pt idx="447">
                  <c:v>2.1324765865223706E-6</c:v>
                </c:pt>
                <c:pt idx="448">
                  <c:v>2.1475778191472631E-6</c:v>
                </c:pt>
                <c:pt idx="449">
                  <c:v>2.1996681535157705E-6</c:v>
                </c:pt>
                <c:pt idx="450">
                  <c:v>2.2676354279204135E-6</c:v>
                </c:pt>
                <c:pt idx="451">
                  <c:v>2.3356027023297347E-6</c:v>
                </c:pt>
                <c:pt idx="452">
                  <c:v>2.1008066634677752E-6</c:v>
                </c:pt>
                <c:pt idx="453">
                  <c:v>2.1144183562755899E-6</c:v>
                </c:pt>
                <c:pt idx="454">
                  <c:v>2.1379768085960667E-6</c:v>
                </c:pt>
                <c:pt idx="455">
                  <c:v>2.2067778559987933E-6</c:v>
                </c:pt>
                <c:pt idx="456">
                  <c:v>2.2667446455629075E-6</c:v>
                </c:pt>
                <c:pt idx="457">
                  <c:v>2.0201030686818154E-6</c:v>
                </c:pt>
                <c:pt idx="458">
                  <c:v>2.0377143373136358E-6</c:v>
                </c:pt>
                <c:pt idx="459">
                  <c:v>2.0606146579284463E-6</c:v>
                </c:pt>
                <c:pt idx="460">
                  <c:v>2.1252715601724046E-6</c:v>
                </c:pt>
                <c:pt idx="461">
                  <c:v>2.2295083124435586E-6</c:v>
                </c:pt>
                <c:pt idx="462">
                  <c:v>1.986289223814481E-6</c:v>
                </c:pt>
                <c:pt idx="463">
                  <c:v>2.0025405931016656E-6</c:v>
                </c:pt>
                <c:pt idx="464">
                  <c:v>2.0340849005953574E-6</c:v>
                </c:pt>
                <c:pt idx="465">
                  <c:v>2.0927102782709846E-6</c:v>
                </c:pt>
                <c:pt idx="466">
                  <c:v>2.1844455233458222E-6</c:v>
                </c:pt>
                <c:pt idx="467">
                  <c:v>1.9551074106585386E-6</c:v>
                </c:pt>
                <c:pt idx="468">
                  <c:v>1.9417616746661934E-6</c:v>
                </c:pt>
                <c:pt idx="469">
                  <c:v>1.9564996222972928E-6</c:v>
                </c:pt>
                <c:pt idx="470">
                  <c:v>2.0163635322120011E-6</c:v>
                </c:pt>
                <c:pt idx="471">
                  <c:v>2.0990013818933957E-6</c:v>
                </c:pt>
                <c:pt idx="472">
                  <c:v>1.9006705426614492E-6</c:v>
                </c:pt>
                <c:pt idx="473">
                  <c:v>1.8872241887752604E-6</c:v>
                </c:pt>
                <c:pt idx="474">
                  <c:v>1.9080392394723788E-6</c:v>
                </c:pt>
                <c:pt idx="475">
                  <c:v>1.9711349854789529E-6</c:v>
                </c:pt>
                <c:pt idx="476">
                  <c:v>2.0629412724712565E-6</c:v>
                </c:pt>
                <c:pt idx="477">
                  <c:v>1.8847290683052581E-6</c:v>
                </c:pt>
                <c:pt idx="478">
                  <c:v>1.8617219889115606E-6</c:v>
                </c:pt>
                <c:pt idx="479">
                  <c:v>1.8745582811650804E-6</c:v>
                </c:pt>
                <c:pt idx="480">
                  <c:v>1.9216127861827846E-6</c:v>
                </c:pt>
                <c:pt idx="481">
                  <c:v>1.9957245740785337E-6</c:v>
                </c:pt>
                <c:pt idx="482">
                  <c:v>1.8475009982849265E-6</c:v>
                </c:pt>
                <c:pt idx="483">
                  <c:v>1.7856533228514913E-6</c:v>
                </c:pt>
                <c:pt idx="484">
                  <c:v>1.8034891067564117E-6</c:v>
                </c:pt>
                <c:pt idx="485">
                  <c:v>1.850569469789267E-6</c:v>
                </c:pt>
                <c:pt idx="486">
                  <c:v>1.9323625955237936E-6</c:v>
                </c:pt>
                <c:pt idx="487">
                  <c:v>1.809672906919104E-6</c:v>
                </c:pt>
                <c:pt idx="488">
                  <c:v>1.758314830819336E-6</c:v>
                </c:pt>
                <c:pt idx="489">
                  <c:v>1.7737484047633108E-6</c:v>
                </c:pt>
                <c:pt idx="490">
                  <c:v>1.8180500674064283E-6</c:v>
                </c:pt>
                <c:pt idx="491">
                  <c:v>1.8986284637457324E-6</c:v>
                </c:pt>
                <c:pt idx="492">
                  <c:v>1.7928693185508625E-6</c:v>
                </c:pt>
                <c:pt idx="493">
                  <c:v>1.7136286922114775E-6</c:v>
                </c:pt>
                <c:pt idx="494">
                  <c:v>1.7288294507581544E-6</c:v>
                </c:pt>
                <c:pt idx="495">
                  <c:v>1.7518022984825519E-6</c:v>
                </c:pt>
                <c:pt idx="496">
                  <c:v>1.8237591031061154E-6</c:v>
                </c:pt>
                <c:pt idx="497">
                  <c:v>1.7459453813736077E-6</c:v>
                </c:pt>
                <c:pt idx="498">
                  <c:v>1.65383823523599E-6</c:v>
                </c:pt>
                <c:pt idx="499">
                  <c:v>1.6655986603574375E-6</c:v>
                </c:pt>
                <c:pt idx="500">
                  <c:v>1.7124310662702587E-6</c:v>
                </c:pt>
                <c:pt idx="501">
                  <c:v>1.778841135323277E-6</c:v>
                </c:pt>
                <c:pt idx="502">
                  <c:v>1.7314053717137014E-6</c:v>
                </c:pt>
                <c:pt idx="503">
                  <c:v>1.6317902681361331E-6</c:v>
                </c:pt>
                <c:pt idx="504">
                  <c:v>1.6474933054396728E-6</c:v>
                </c:pt>
                <c:pt idx="505">
                  <c:v>1.6702538590137505E-6</c:v>
                </c:pt>
                <c:pt idx="506">
                  <c:v>1.7390547354280663E-6</c:v>
                </c:pt>
                <c:pt idx="507">
                  <c:v>1.6925559457115615E-6</c:v>
                </c:pt>
                <c:pt idx="508">
                  <c:v>1.5795665962566771E-6</c:v>
                </c:pt>
                <c:pt idx="509">
                  <c:v>1.5851686155510799E-6</c:v>
                </c:pt>
                <c:pt idx="510">
                  <c:v>1.6085500300395648E-6</c:v>
                </c:pt>
                <c:pt idx="511">
                  <c:v>1.6704064438864756E-6</c:v>
                </c:pt>
                <c:pt idx="512">
                  <c:v>1.6524450842764598E-6</c:v>
                </c:pt>
                <c:pt idx="513">
                  <c:v>1.5401865867038074E-6</c:v>
                </c:pt>
                <c:pt idx="514">
                  <c:v>1.553889005251319E-6</c:v>
                </c:pt>
                <c:pt idx="515">
                  <c:v>1.5765888129904779E-6</c:v>
                </c:pt>
                <c:pt idx="516">
                  <c:v>1.6506167105400396E-6</c:v>
                </c:pt>
                <c:pt idx="517">
                  <c:v>1.6330101322942836E-6</c:v>
                </c:pt>
                <c:pt idx="518">
                  <c:v>1.5141657291332668E-6</c:v>
                </c:pt>
                <c:pt idx="519">
                  <c:v>1.5190252601226683E-6</c:v>
                </c:pt>
                <c:pt idx="520">
                  <c:v>1.5375179050931757E-6</c:v>
                </c:pt>
                <c:pt idx="521">
                  <c:v>1.584865854897296E-6</c:v>
                </c:pt>
                <c:pt idx="522">
                  <c:v>1.5891377305182044E-6</c:v>
                </c:pt>
                <c:pt idx="523">
                  <c:v>1.4567095863079026E-6</c:v>
                </c:pt>
                <c:pt idx="524">
                  <c:v>1.4646917641204073E-6</c:v>
                </c:pt>
                <c:pt idx="525">
                  <c:v>1.4874983976558122E-6</c:v>
                </c:pt>
                <c:pt idx="526">
                  <c:v>1.5416650059734238E-6</c:v>
                </c:pt>
                <c:pt idx="527">
                  <c:v>1.5624983168661728E-6</c:v>
                </c:pt>
                <c:pt idx="528">
                  <c:v>1.4333317893382007E-6</c:v>
                </c:pt>
                <c:pt idx="529">
                  <c:v>1.4462768062515664E-6</c:v>
                </c:pt>
                <c:pt idx="530">
                  <c:v>1.4609053593052983E-6</c:v>
                </c:pt>
                <c:pt idx="531">
                  <c:v>1.5112133013990924E-6</c:v>
                </c:pt>
                <c:pt idx="532">
                  <c:v>1.5398038233178625E-6</c:v>
                </c:pt>
                <c:pt idx="533">
                  <c:v>1.3968512137271637E-6</c:v>
                </c:pt>
                <c:pt idx="534">
                  <c:v>1.3987184391092174E-6</c:v>
                </c:pt>
                <c:pt idx="535">
                  <c:v>1.410330917941322E-6</c:v>
                </c:pt>
                <c:pt idx="536">
                  <c:v>1.4514745648867533E-6</c:v>
                </c:pt>
                <c:pt idx="537">
                  <c:v>1.4909168084970827E-6</c:v>
                </c:pt>
                <c:pt idx="538">
                  <c:v>1.352868955859501E-6</c:v>
                </c:pt>
                <c:pt idx="539">
                  <c:v>1.3622922406528516E-6</c:v>
                </c:pt>
                <c:pt idx="540">
                  <c:v>1.3735262538405029E-6</c:v>
                </c:pt>
                <c:pt idx="541">
                  <c:v>1.426670661197271E-6</c:v>
                </c:pt>
                <c:pt idx="542">
                  <c:v>1.4730664550588124E-6</c:v>
                </c:pt>
                <c:pt idx="543">
                  <c:v>1.3377453896317332E-6</c:v>
                </c:pt>
                <c:pt idx="544">
                  <c:v>1.3388900435684862E-6</c:v>
                </c:pt>
                <c:pt idx="545">
                  <c:v>1.3488507100807956E-6</c:v>
                </c:pt>
                <c:pt idx="546">
                  <c:v>1.3840318479757513E-6</c:v>
                </c:pt>
                <c:pt idx="547">
                  <c:v>1.4367858128073407E-6</c:v>
                </c:pt>
                <c:pt idx="548">
                  <c:v>1.289713249291197E-6</c:v>
                </c:pt>
                <c:pt idx="549">
                  <c:v>1.2935982507429307E-6</c:v>
                </c:pt>
                <c:pt idx="550">
                  <c:v>1.2940776868230557E-6</c:v>
                </c:pt>
                <c:pt idx="551">
                  <c:v>1.3401470098954913E-6</c:v>
                </c:pt>
                <c:pt idx="552">
                  <c:v>1.3984142711953275E-6</c:v>
                </c:pt>
                <c:pt idx="553">
                  <c:v>1.2600295256075584E-6</c:v>
                </c:pt>
                <c:pt idx="554">
                  <c:v>1.2709546371016521E-6</c:v>
                </c:pt>
                <c:pt idx="555">
                  <c:v>1.2779147207048296E-6</c:v>
                </c:pt>
                <c:pt idx="556">
                  <c:v>1.3130689240698013E-6</c:v>
                </c:pt>
                <c:pt idx="557">
                  <c:v>1.3812337042799701E-6</c:v>
                </c:pt>
                <c:pt idx="558">
                  <c:v>1.2377289038352898E-6</c:v>
                </c:pt>
                <c:pt idx="559">
                  <c:v>1.2422350154369428E-6</c:v>
                </c:pt>
                <c:pt idx="560">
                  <c:v>1.2395670089840472E-6</c:v>
                </c:pt>
                <c:pt idx="561">
                  <c:v>1.2708752783511736E-6</c:v>
                </c:pt>
                <c:pt idx="562">
                  <c:v>1.330066729671319E-6</c:v>
                </c:pt>
                <c:pt idx="563">
                  <c:v>1.1977564267203002E-6</c:v>
                </c:pt>
                <c:pt idx="564">
                  <c:v>1.202173982477785E-6</c:v>
                </c:pt>
                <c:pt idx="565">
                  <c:v>1.2019382945376055E-6</c:v>
                </c:pt>
                <c:pt idx="566">
                  <c:v>1.2300282340397506E-6</c:v>
                </c:pt>
                <c:pt idx="567">
                  <c:v>1.3009914013878995E-6</c:v>
                </c:pt>
                <c:pt idx="568">
                  <c:v>1.1894778526964772E-6</c:v>
                </c:pt>
                <c:pt idx="569">
                  <c:v>1.1860986542529678E-6</c:v>
                </c:pt>
                <c:pt idx="570">
                  <c:v>1.1848703171860066E-6</c:v>
                </c:pt>
                <c:pt idx="571">
                  <c:v>1.211760788680216E-6</c:v>
                </c:pt>
                <c:pt idx="572">
                  <c:v>1.2650249991716808E-6</c:v>
                </c:pt>
                <c:pt idx="573">
                  <c:v>1.1584965781887781E-6</c:v>
                </c:pt>
                <c:pt idx="574">
                  <c:v>1.1539085928970775E-6</c:v>
                </c:pt>
                <c:pt idx="575">
                  <c:v>1.1459871774335027E-6</c:v>
                </c:pt>
                <c:pt idx="576">
                  <c:v>1.1580287880380131E-6</c:v>
                </c:pt>
                <c:pt idx="577">
                  <c:v>1.2219414031117618E-6</c:v>
                </c:pt>
                <c:pt idx="578">
                  <c:v>1.1291762180590363E-6</c:v>
                </c:pt>
                <c:pt idx="579">
                  <c:v>1.1195798196061997E-6</c:v>
                </c:pt>
                <c:pt idx="580">
                  <c:v>1.1257395449128046E-6</c:v>
                </c:pt>
                <c:pt idx="581">
                  <c:v>1.1390557157246039E-6</c:v>
                </c:pt>
                <c:pt idx="582">
                  <c:v>1.1946694167974595E-6</c:v>
                </c:pt>
                <c:pt idx="583">
                  <c:v>1.1162790351181629E-6</c:v>
                </c:pt>
                <c:pt idx="584">
                  <c:v>1.106872189316303E-6</c:v>
                </c:pt>
                <c:pt idx="585">
                  <c:v>1.1043952981980882E-6</c:v>
                </c:pt>
                <c:pt idx="586">
                  <c:v>1.1080622931252797E-6</c:v>
                </c:pt>
                <c:pt idx="587">
                  <c:v>1.159128733213422E-6</c:v>
                </c:pt>
                <c:pt idx="588">
                  <c:v>1.079610667082158E-6</c:v>
                </c:pt>
                <c:pt idx="589">
                  <c:v>1.0673771184466216E-6</c:v>
                </c:pt>
                <c:pt idx="590">
                  <c:v>1.0681837145730983E-6</c:v>
                </c:pt>
                <c:pt idx="591">
                  <c:v>1.0730908616907621E-6</c:v>
                </c:pt>
                <c:pt idx="592">
                  <c:v>1.1164051445270379E-6</c:v>
                </c:pt>
                <c:pt idx="593">
                  <c:v>1.0573360892609875E-6</c:v>
                </c:pt>
                <c:pt idx="594">
                  <c:v>1.0514291837349956E-6</c:v>
                </c:pt>
                <c:pt idx="595">
                  <c:v>1.0542772087728552E-6</c:v>
                </c:pt>
                <c:pt idx="596">
                  <c:v>1.0563264975390577E-6</c:v>
                </c:pt>
                <c:pt idx="597">
                  <c:v>1.0969155526927683E-6</c:v>
                </c:pt>
                <c:pt idx="598">
                  <c:v>1.035814155858688E-6</c:v>
                </c:pt>
                <c:pt idx="599">
                  <c:v>1.0270853848820703E-6</c:v>
                </c:pt>
                <c:pt idx="600">
                  <c:v>1.0305821486254192E-6</c:v>
                </c:pt>
                <c:pt idx="601">
                  <c:v>1.0259005361272576E-6</c:v>
                </c:pt>
                <c:pt idx="602">
                  <c:v>1.0536604516151348E-6</c:v>
                </c:pt>
                <c:pt idx="603">
                  <c:v>9.9746522753003483E-7</c:v>
                </c:pt>
                <c:pt idx="604">
                  <c:v>9.9465546632491274E-7</c:v>
                </c:pt>
                <c:pt idx="605">
                  <c:v>9.9999998869107948E-7</c:v>
                </c:pt>
                <c:pt idx="606">
                  <c:v>1.0012999830428028E-6</c:v>
                </c:pt>
                <c:pt idx="607">
                  <c:v>1.0277094989157725E-6</c:v>
                </c:pt>
                <c:pt idx="608">
                  <c:v>9.7837944296827215E-7</c:v>
                </c:pt>
                <c:pt idx="609">
                  <c:v>9.7837944296827215E-7</c:v>
                </c:pt>
                <c:pt idx="610">
                  <c:v>9.9208223628795196E-7</c:v>
                </c:pt>
                <c:pt idx="611">
                  <c:v>9.8921147263685664E-7</c:v>
                </c:pt>
                <c:pt idx="612">
                  <c:v>1.0043471638862272E-6</c:v>
                </c:pt>
                <c:pt idx="613">
                  <c:v>9.5035000453747284E-7</c:v>
                </c:pt>
                <c:pt idx="614">
                  <c:v>9.4765014657029727E-7</c:v>
                </c:pt>
                <c:pt idx="615">
                  <c:v>9.610293077685006E-7</c:v>
                </c:pt>
                <c:pt idx="616">
                  <c:v>9.5814344326598563E-7</c:v>
                </c:pt>
                <c:pt idx="617">
                  <c:v>9.672804160627888E-7</c:v>
                </c:pt>
                <c:pt idx="618">
                  <c:v>9.2035036892274252E-7</c:v>
                </c:pt>
                <c:pt idx="619">
                  <c:v>9.1774314408185232E-7</c:v>
                </c:pt>
                <c:pt idx="620">
                  <c:v>9.4120816765190648E-7</c:v>
                </c:pt>
                <c:pt idx="621">
                  <c:v>9.4128883205386963E-7</c:v>
                </c:pt>
                <c:pt idx="622">
                  <c:v>9.524115340136332E-7</c:v>
                </c:pt>
                <c:pt idx="623">
                  <c:v>9.0472689392214289E-7</c:v>
                </c:pt>
                <c:pt idx="624">
                  <c:v>8.9961544254454185E-7</c:v>
                </c:pt>
                <c:pt idx="625">
                  <c:v>9.2517269943451881E-7</c:v>
                </c:pt>
                <c:pt idx="626">
                  <c:v>9.2842907980434323E-7</c:v>
                </c:pt>
                <c:pt idx="627">
                  <c:v>9.2921089846013728E-7</c:v>
                </c:pt>
                <c:pt idx="628">
                  <c:v>8.7247295571375639E-7</c:v>
                </c:pt>
                <c:pt idx="629">
                  <c:v>8.6250183622086817E-7</c:v>
                </c:pt>
                <c:pt idx="630">
                  <c:v>8.9490797457473919E-7</c:v>
                </c:pt>
                <c:pt idx="631">
                  <c:v>9.0038455677012572E-7</c:v>
                </c:pt>
                <c:pt idx="632">
                  <c:v>9.0309897885907615E-7</c:v>
                </c:pt>
                <c:pt idx="633">
                  <c:v>8.540086398548627E-7</c:v>
                </c:pt>
                <c:pt idx="634">
                  <c:v>8.3707362433344906E-7</c:v>
                </c:pt>
                <c:pt idx="635">
                  <c:v>8.7578223123999701E-7</c:v>
                </c:pt>
                <c:pt idx="636">
                  <c:v>8.9029795882910865E-7</c:v>
                </c:pt>
                <c:pt idx="637">
                  <c:v>8.9306907978395137E-7</c:v>
                </c:pt>
                <c:pt idx="638">
                  <c:v>8.4209655907564615E-7</c:v>
                </c:pt>
                <c:pt idx="639">
                  <c:v>8.1510860844615537E-7</c:v>
                </c:pt>
                <c:pt idx="640">
                  <c:v>8.4847562750580763E-7</c:v>
                </c:pt>
                <c:pt idx="641">
                  <c:v>8.6992585404367218E-7</c:v>
                </c:pt>
                <c:pt idx="642">
                  <c:v>8.6812156303182025E-7</c:v>
                </c:pt>
                <c:pt idx="643">
                  <c:v>8.2075040609466306E-7</c:v>
                </c:pt>
                <c:pt idx="644">
                  <c:v>7.813010520103871E-7</c:v>
                </c:pt>
                <c:pt idx="645">
                  <c:v>8.1528767625655392E-7</c:v>
                </c:pt>
                <c:pt idx="646">
                  <c:v>8.4276928332052252E-7</c:v>
                </c:pt>
                <c:pt idx="647">
                  <c:v>8.5421995293241373E-7</c:v>
                </c:pt>
                <c:pt idx="648">
                  <c:v>8.1234707462983106E-7</c:v>
                </c:pt>
                <c:pt idx="649">
                  <c:v>7.6178603245632884E-7</c:v>
                </c:pt>
                <c:pt idx="650">
                  <c:v>7.9693882602284995E-7</c:v>
                </c:pt>
                <c:pt idx="651">
                  <c:v>8.2836739944305126E-7</c:v>
                </c:pt>
                <c:pt idx="652">
                  <c:v>8.4408168615354976E-7</c:v>
                </c:pt>
                <c:pt idx="653">
                  <c:v>8.0425441537480212E-7</c:v>
                </c:pt>
                <c:pt idx="654">
                  <c:v>7.4159769380660175E-7</c:v>
                </c:pt>
                <c:pt idx="655">
                  <c:v>7.6417310880934929E-7</c:v>
                </c:pt>
                <c:pt idx="656">
                  <c:v>7.9701722523404014E-7</c:v>
                </c:pt>
                <c:pt idx="657">
                  <c:v>8.1672369508851678E-7</c:v>
                </c:pt>
                <c:pt idx="658">
                  <c:v>7.9078647743057393E-7</c:v>
                </c:pt>
                <c:pt idx="659">
                  <c:v>7.1786291044447267E-7</c:v>
                </c:pt>
                <c:pt idx="660">
                  <c:v>7.3795404656498159E-7</c:v>
                </c:pt>
                <c:pt idx="661">
                  <c:v>7.7178575070548521E-7</c:v>
                </c:pt>
                <c:pt idx="662">
                  <c:v>8.0138849182887249E-7</c:v>
                </c:pt>
                <c:pt idx="663">
                  <c:v>7.8447263975858939E-7</c:v>
                </c:pt>
                <c:pt idx="664">
                  <c:v>7.1096689572270834E-7</c:v>
                </c:pt>
                <c:pt idx="665">
                  <c:v>7.2491143456632328E-7</c:v>
                </c:pt>
                <c:pt idx="666">
                  <c:v>7.4990838058585163E-7</c:v>
                </c:pt>
                <c:pt idx="667">
                  <c:v>7.7907148427489966E-7</c:v>
                </c:pt>
                <c:pt idx="668">
                  <c:v>7.7490532660538009E-7</c:v>
                </c:pt>
                <c:pt idx="669">
                  <c:v>6.9422139850609093E-7</c:v>
                </c:pt>
                <c:pt idx="670">
                  <c:v>6.9841524727708798E-7</c:v>
                </c:pt>
                <c:pt idx="671">
                  <c:v>7.1657266785036306E-7</c:v>
                </c:pt>
                <c:pt idx="672">
                  <c:v>7.5059986157488961E-7</c:v>
                </c:pt>
                <c:pt idx="673">
                  <c:v>7.5660466046690801E-7</c:v>
                </c:pt>
                <c:pt idx="674">
                  <c:v>6.8043160324936952E-7</c:v>
                </c:pt>
                <c:pt idx="675">
                  <c:v>6.8481600241333748E-7</c:v>
                </c:pt>
                <c:pt idx="676">
                  <c:v>7.0001505450903064E-7</c:v>
                </c:pt>
                <c:pt idx="677">
                  <c:v>7.3156502879599233E-7</c:v>
                </c:pt>
                <c:pt idx="678">
                  <c:v>7.4734001594061423E-7</c:v>
                </c:pt>
                <c:pt idx="679">
                  <c:v>6.7438070039968566E-7</c:v>
                </c:pt>
                <c:pt idx="680">
                  <c:v>6.7556598676868304E-7</c:v>
                </c:pt>
                <c:pt idx="681">
                  <c:v>6.8320242770484607E-7</c:v>
                </c:pt>
                <c:pt idx="682">
                  <c:v>7.0393053373991584E-7</c:v>
                </c:pt>
                <c:pt idx="683">
                  <c:v>7.2701022336999639E-7</c:v>
                </c:pt>
                <c:pt idx="684">
                  <c:v>6.5200123207043554E-7</c:v>
                </c:pt>
                <c:pt idx="685">
                  <c:v>6.5660108730578611E-7</c:v>
                </c:pt>
                <c:pt idx="686">
                  <c:v>6.6165521390511814E-7</c:v>
                </c:pt>
                <c:pt idx="687">
                  <c:v>6.7792109846817743E-7</c:v>
                </c:pt>
                <c:pt idx="688">
                  <c:v>7.094955057939218E-7</c:v>
                </c:pt>
                <c:pt idx="689">
                  <c:v>6.3706010075263473E-7</c:v>
                </c:pt>
                <c:pt idx="690">
                  <c:v>6.4820400922024946E-7</c:v>
                </c:pt>
                <c:pt idx="691">
                  <c:v>6.5514229120559605E-7</c:v>
                </c:pt>
                <c:pt idx="692">
                  <c:v>6.6751462816470617E-7</c:v>
                </c:pt>
                <c:pt idx="693">
                  <c:v>6.9325899398961549E-7</c:v>
                </c:pt>
                <c:pt idx="694">
                  <c:v>6.2338142960903618E-7</c:v>
                </c:pt>
                <c:pt idx="695">
                  <c:v>6.337651199980213E-7</c:v>
                </c:pt>
                <c:pt idx="696">
                  <c:v>6.4084225286148971E-7</c:v>
                </c:pt>
                <c:pt idx="697">
                  <c:v>6.4589423726706164E-7</c:v>
                </c:pt>
                <c:pt idx="698">
                  <c:v>6.6414564975328866E-7</c:v>
                </c:pt>
                <c:pt idx="699">
                  <c:v>6.073203535176838E-7</c:v>
                </c:pt>
                <c:pt idx="700">
                  <c:v>6.1087193453275163E-7</c:v>
                </c:pt>
                <c:pt idx="701">
                  <c:v>6.2342254185980373E-7</c:v>
                </c:pt>
                <c:pt idx="702">
                  <c:v>6.3298214877496268E-7</c:v>
                </c:pt>
                <c:pt idx="703">
                  <c:v>6.4969368364240986E-7</c:v>
                </c:pt>
                <c:pt idx="704">
                  <c:v>6.0054641414594931E-7</c:v>
                </c:pt>
                <c:pt idx="705">
                  <c:v>5.9532427141406295E-7</c:v>
                </c:pt>
                <c:pt idx="706">
                  <c:v>6.1447212809782162E-7</c:v>
                </c:pt>
                <c:pt idx="707">
                  <c:v>6.2649191266928768E-7</c:v>
                </c:pt>
                <c:pt idx="708">
                  <c:v>6.3728563367242547E-7</c:v>
                </c:pt>
                <c:pt idx="709">
                  <c:v>5.9225600260028377E-7</c:v>
                </c:pt>
                <c:pt idx="710">
                  <c:v>5.7367699803816921E-7</c:v>
                </c:pt>
                <c:pt idx="711">
                  <c:v>5.8834639283564436E-7</c:v>
                </c:pt>
                <c:pt idx="712">
                  <c:v>6.0515628977416491E-7</c:v>
                </c:pt>
                <c:pt idx="713">
                  <c:v>6.1957154268505226E-7</c:v>
                </c:pt>
                <c:pt idx="714">
                  <c:v>5.8413066883271154E-7</c:v>
                </c:pt>
                <c:pt idx="715">
                  <c:v>5.5396696452453407E-7</c:v>
                </c:pt>
                <c:pt idx="716">
                  <c:v>5.6816001030379007E-7</c:v>
                </c:pt>
                <c:pt idx="717">
                  <c:v>5.9088641071626733E-7</c:v>
                </c:pt>
                <c:pt idx="718">
                  <c:v>6.1036618249812224E-7</c:v>
                </c:pt>
                <c:pt idx="719">
                  <c:v>5.84393153455649E-7</c:v>
                </c:pt>
                <c:pt idx="720">
                  <c:v>5.4554891014561775E-7</c:v>
                </c:pt>
                <c:pt idx="721">
                  <c:v>5.5578861096780811E-7</c:v>
                </c:pt>
                <c:pt idx="722">
                  <c:v>5.7125869053938E-7</c:v>
                </c:pt>
                <c:pt idx="723">
                  <c:v>5.9353618822152018E-7</c:v>
                </c:pt>
                <c:pt idx="724">
                  <c:v>5.792149397110907E-7</c:v>
                </c:pt>
                <c:pt idx="725">
                  <c:v>5.3056528370484577E-7</c:v>
                </c:pt>
                <c:pt idx="726">
                  <c:v>5.3485817258266544E-7</c:v>
                </c:pt>
                <c:pt idx="727">
                  <c:v>5.4738501486102646E-7</c:v>
                </c:pt>
                <c:pt idx="728">
                  <c:v>5.7032014118215695E-7</c:v>
                </c:pt>
                <c:pt idx="729">
                  <c:v>5.6726212433967322E-7</c:v>
                </c:pt>
                <c:pt idx="730">
                  <c:v>5.2139187169734798E-7</c:v>
                </c:pt>
                <c:pt idx="731">
                  <c:v>5.2647366902318737E-7</c:v>
                </c:pt>
                <c:pt idx="732">
                  <c:v>5.3774936750591826E-7</c:v>
                </c:pt>
                <c:pt idx="733">
                  <c:v>5.5582497649832093E-7</c:v>
                </c:pt>
                <c:pt idx="734">
                  <c:v>5.6034387874523302E-7</c:v>
                </c:pt>
                <c:pt idx="735">
                  <c:v>5.1364855551745158E-7</c:v>
                </c:pt>
                <c:pt idx="736">
                  <c:v>5.1900294484387872E-7</c:v>
                </c:pt>
                <c:pt idx="737">
                  <c:v>5.2475243576928176E-7</c:v>
                </c:pt>
                <c:pt idx="738">
                  <c:v>5.3677077178430904E-7</c:v>
                </c:pt>
                <c:pt idx="739">
                  <c:v>5.4382386420229481E-7</c:v>
                </c:pt>
                <c:pt idx="740">
                  <c:v>4.9411953252762781E-7</c:v>
                </c:pt>
                <c:pt idx="741">
                  <c:v>5.0389976210176353E-7</c:v>
                </c:pt>
                <c:pt idx="742">
                  <c:v>5.1057125606502402E-7</c:v>
                </c:pt>
                <c:pt idx="743">
                  <c:v>5.2067400549346465E-7</c:v>
                </c:pt>
                <c:pt idx="744">
                  <c:v>5.3328161926167798E-7</c:v>
                </c:pt>
                <c:pt idx="745">
                  <c:v>4.8194969869157621E-7</c:v>
                </c:pt>
                <c:pt idx="746">
                  <c:v>4.9335679215115745E-7</c:v>
                </c:pt>
                <c:pt idx="747">
                  <c:v>5.0437551645768833E-7</c:v>
                </c:pt>
                <c:pt idx="748">
                  <c:v>5.1536601156169012E-7</c:v>
                </c:pt>
                <c:pt idx="749">
                  <c:v>5.2940026825567899E-7</c:v>
                </c:pt>
                <c:pt idx="750">
                  <c:v>4.6834425124289521E-7</c:v>
                </c:pt>
                <c:pt idx="751">
                  <c:v>4.776909523919142E-7</c:v>
                </c:pt>
                <c:pt idx="752">
                  <c:v>4.8849862728961534E-7</c:v>
                </c:pt>
                <c:pt idx="753">
                  <c:v>5.0029341670668789E-7</c:v>
                </c:pt>
                <c:pt idx="754">
                  <c:v>5.1312700973357176E-7</c:v>
                </c:pt>
                <c:pt idx="755">
                  <c:v>4.5955477330993074E-7</c:v>
                </c:pt>
                <c:pt idx="756">
                  <c:v>4.5916020058929848E-7</c:v>
                </c:pt>
                <c:pt idx="757">
                  <c:v>4.7040169011744574E-7</c:v>
                </c:pt>
                <c:pt idx="758">
                  <c:v>4.8777447980915435E-7</c:v>
                </c:pt>
                <c:pt idx="759">
                  <c:v>5.0381090106314122E-7</c:v>
                </c:pt>
                <c:pt idx="760">
                  <c:v>4.6071309404742246E-7</c:v>
                </c:pt>
                <c:pt idx="761">
                  <c:v>4.5089053383190246E-7</c:v>
                </c:pt>
                <c:pt idx="762">
                  <c:v>4.61110090941269E-7</c:v>
                </c:pt>
                <c:pt idx="763">
                  <c:v>4.7420980943469101E-7</c:v>
                </c:pt>
                <c:pt idx="764">
                  <c:v>4.9385938717330813E-7</c:v>
                </c:pt>
                <c:pt idx="765">
                  <c:v>4.5704991617791048E-7</c:v>
                </c:pt>
                <c:pt idx="766">
                  <c:v>4.3992292170669636E-7</c:v>
                </c:pt>
                <c:pt idx="767">
                  <c:v>4.4362342324508737E-7</c:v>
                </c:pt>
                <c:pt idx="768">
                  <c:v>4.5540944286968876E-7</c:v>
                </c:pt>
                <c:pt idx="769">
                  <c:v>4.7311981009264289E-7</c:v>
                </c:pt>
                <c:pt idx="770">
                  <c:v>4.4908431171835489E-7</c:v>
                </c:pt>
                <c:pt idx="771">
                  <c:v>4.2997488149280695E-7</c:v>
                </c:pt>
                <c:pt idx="772">
                  <c:v>4.3421257503808963E-7</c:v>
                </c:pt>
                <c:pt idx="773">
                  <c:v>4.4489909631362017E-7</c:v>
                </c:pt>
                <c:pt idx="774">
                  <c:v>4.6146718538411623E-7</c:v>
                </c:pt>
                <c:pt idx="775">
                  <c:v>4.4419301266895981E-7</c:v>
                </c:pt>
                <c:pt idx="776">
                  <c:v>4.2321723151480403E-7</c:v>
                </c:pt>
                <c:pt idx="777">
                  <c:v>4.2942021888947098E-7</c:v>
                </c:pt>
                <c:pt idx="778">
                  <c:v>4.3752959194837189E-7</c:v>
                </c:pt>
                <c:pt idx="779">
                  <c:v>4.473205552210295E-7</c:v>
                </c:pt>
                <c:pt idx="780">
                  <c:v>4.3516510535067172E-7</c:v>
                </c:pt>
                <c:pt idx="781">
                  <c:v>4.0693193592244666E-7</c:v>
                </c:pt>
                <c:pt idx="782">
                  <c:v>4.1521889511189136E-7</c:v>
                </c:pt>
                <c:pt idx="783">
                  <c:v>4.2423092187758705E-7</c:v>
                </c:pt>
                <c:pt idx="784">
                  <c:v>4.3531239387391142E-7</c:v>
                </c:pt>
                <c:pt idx="785">
                  <c:v>4.2587472679805182E-7</c:v>
                </c:pt>
                <c:pt idx="786">
                  <c:v>3.9483900178933606E-7</c:v>
                </c:pt>
                <c:pt idx="787">
                  <c:v>4.0444151145929945E-7</c:v>
                </c:pt>
                <c:pt idx="788">
                  <c:v>4.1606339397227355E-7</c:v>
                </c:pt>
                <c:pt idx="789">
                  <c:v>4.2884746473735202E-7</c:v>
                </c:pt>
                <c:pt idx="790">
                  <c:v>4.2652308823403988E-7</c:v>
                </c:pt>
                <c:pt idx="791">
                  <c:v>3.8725994711754674E-7</c:v>
                </c:pt>
                <c:pt idx="792">
                  <c:v>3.9468886871328376E-7</c:v>
                </c:pt>
                <c:pt idx="793">
                  <c:v>4.0241533766432445E-7</c:v>
                </c:pt>
                <c:pt idx="794">
                  <c:v>4.1601810964217036E-7</c:v>
                </c:pt>
                <c:pt idx="795">
                  <c:v>4.2055236696795733E-7</c:v>
                </c:pt>
                <c:pt idx="796">
                  <c:v>3.7721611603815945E-7</c:v>
                </c:pt>
                <c:pt idx="797">
                  <c:v>3.7987800739762882E-7</c:v>
                </c:pt>
                <c:pt idx="798">
                  <c:v>3.8777960295410546E-7</c:v>
                </c:pt>
                <c:pt idx="799">
                  <c:v>3.9974564606863259E-7</c:v>
                </c:pt>
                <c:pt idx="800">
                  <c:v>4.1281634839199033E-7</c:v>
                </c:pt>
                <c:pt idx="801">
                  <c:v>3.7033656584005276E-7</c:v>
                </c:pt>
                <c:pt idx="802">
                  <c:v>3.761434306327652E-7</c:v>
                </c:pt>
                <c:pt idx="803">
                  <c:v>3.8069454744873416E-7</c:v>
                </c:pt>
                <c:pt idx="804">
                  <c:v>3.9166282956746289E-7</c:v>
                </c:pt>
                <c:pt idx="805">
                  <c:v>4.0775856228952117E-7</c:v>
                </c:pt>
                <c:pt idx="806">
                  <c:v>3.6269051066784077E-7</c:v>
                </c:pt>
                <c:pt idx="807">
                  <c:v>3.6813560149930961E-7</c:v>
                </c:pt>
                <c:pt idx="808">
                  <c:v>3.7333788250099476E-7</c:v>
                </c:pt>
                <c:pt idx="809">
                  <c:v>3.7934840110981945E-7</c:v>
                </c:pt>
                <c:pt idx="810">
                  <c:v>3.9352925994100645E-7</c:v>
                </c:pt>
                <c:pt idx="811">
                  <c:v>3.5293392918484767E-7</c:v>
                </c:pt>
                <c:pt idx="812">
                  <c:v>3.5385121852867274E-7</c:v>
                </c:pt>
                <c:pt idx="813">
                  <c:v>3.623594090992261E-7</c:v>
                </c:pt>
                <c:pt idx="814">
                  <c:v>3.7139282340996915E-7</c:v>
                </c:pt>
                <c:pt idx="815">
                  <c:v>3.8267824069600248E-7</c:v>
                </c:pt>
                <c:pt idx="816">
                  <c:v>3.5140893797336299E-7</c:v>
                </c:pt>
                <c:pt idx="817">
                  <c:v>3.4591939821863075E-7</c:v>
                </c:pt>
                <c:pt idx="818">
                  <c:v>3.544285626891359E-7</c:v>
                </c:pt>
                <c:pt idx="819">
                  <c:v>3.6506257675516628E-7</c:v>
                </c:pt>
                <c:pt idx="820">
                  <c:v>3.7713076111070572E-7</c:v>
                </c:pt>
                <c:pt idx="821">
                  <c:v>3.4981468248156615E-7</c:v>
                </c:pt>
                <c:pt idx="822">
                  <c:v>3.3695545611267158E-7</c:v>
                </c:pt>
                <c:pt idx="823">
                  <c:v>3.413048191156142E-7</c:v>
                </c:pt>
                <c:pt idx="824">
                  <c:v>3.5156596790096422E-7</c:v>
                </c:pt>
                <c:pt idx="825">
                  <c:v>3.6419126509106553E-7</c:v>
                </c:pt>
                <c:pt idx="826">
                  <c:v>3.4282537753887454E-7</c:v>
                </c:pt>
                <c:pt idx="827">
                  <c:v>3.2810320540763187E-7</c:v>
                </c:pt>
                <c:pt idx="828">
                  <c:v>3.3295842181865112E-7</c:v>
                </c:pt>
                <c:pt idx="829">
                  <c:v>3.4101261853669625E-7</c:v>
                </c:pt>
                <c:pt idx="830">
                  <c:v>3.5332696309487452E-7</c:v>
                </c:pt>
                <c:pt idx="831">
                  <c:v>3.4006536126307457E-7</c:v>
                </c:pt>
                <c:pt idx="832">
                  <c:v>3.2396198760967876E-7</c:v>
                </c:pt>
                <c:pt idx="833">
                  <c:v>3.2895319137984189E-7</c:v>
                </c:pt>
                <c:pt idx="834">
                  <c:v>3.3594815806048183E-7</c:v>
                </c:pt>
                <c:pt idx="835">
                  <c:v>3.4434686201190387E-7</c:v>
                </c:pt>
                <c:pt idx="836">
                  <c:v>3.3501496873262606E-7</c:v>
                </c:pt>
                <c:pt idx="837">
                  <c:v>3.1377767394394312E-7</c:v>
                </c:pt>
                <c:pt idx="838">
                  <c:v>3.1896835182301385E-7</c:v>
                </c:pt>
                <c:pt idx="839">
                  <c:v>3.2585356846473288E-7</c:v>
                </c:pt>
                <c:pt idx="840">
                  <c:v>3.3347167450288936E-7</c:v>
                </c:pt>
                <c:pt idx="841">
                  <c:v>3.2785511488388601E-7</c:v>
                </c:pt>
                <c:pt idx="842">
                  <c:v>3.0266626497262813E-7</c:v>
                </c:pt>
                <c:pt idx="843">
                  <c:v>3.0933199390167076E-7</c:v>
                </c:pt>
                <c:pt idx="844">
                  <c:v>3.1782801286045384E-7</c:v>
                </c:pt>
                <c:pt idx="845">
                  <c:v>3.2759367806016759E-7</c:v>
                </c:pt>
                <c:pt idx="846">
                  <c:v>3.2759367806017495E-7</c:v>
                </c:pt>
                <c:pt idx="847">
                  <c:v>2.9812689452855977E-7</c:v>
                </c:pt>
                <c:pt idx="848">
                  <c:v>3.0338257260760677E-7</c:v>
                </c:pt>
                <c:pt idx="849">
                  <c:v>3.093234867085625E-7</c:v>
                </c:pt>
                <c:pt idx="850">
                  <c:v>3.1952526471979375E-7</c:v>
                </c:pt>
                <c:pt idx="851">
                  <c:v>3.2298895322624226E-7</c:v>
                </c:pt>
                <c:pt idx="852">
                  <c:v>2.9192260677319302E-7</c:v>
                </c:pt>
                <c:pt idx="853">
                  <c:v>2.9410951862637354E-7</c:v>
                </c:pt>
                <c:pt idx="854">
                  <c:v>2.9869877928293236E-7</c:v>
                </c:pt>
                <c:pt idx="855">
                  <c:v>3.0688981056964037E-7</c:v>
                </c:pt>
                <c:pt idx="856">
                  <c:v>3.1441571873098325E-7</c:v>
                </c:pt>
                <c:pt idx="857">
                  <c:v>2.8431208608653943E-7</c:v>
                </c:pt>
                <c:pt idx="858">
                  <c:v>2.8745972845065215E-7</c:v>
                </c:pt>
                <c:pt idx="859">
                  <c:v>2.934258455573334E-7</c:v>
                </c:pt>
                <c:pt idx="860">
                  <c:v>3.0233211612756537E-7</c:v>
                </c:pt>
                <c:pt idx="861">
                  <c:v>3.1139384167949014E-7</c:v>
                </c:pt>
                <c:pt idx="862">
                  <c:v>2.776183191690482E-7</c:v>
                </c:pt>
                <c:pt idx="863">
                  <c:v>2.8212658721817875E-7</c:v>
                </c:pt>
                <c:pt idx="864">
                  <c:v>2.8840045899638607E-7</c:v>
                </c:pt>
                <c:pt idx="865">
                  <c:v>2.9621899134190732E-7</c:v>
                </c:pt>
                <c:pt idx="866">
                  <c:v>3.0433458014595391E-7</c:v>
                </c:pt>
                <c:pt idx="867">
                  <c:v>2.7131596589973846E-7</c:v>
                </c:pt>
                <c:pt idx="868">
                  <c:v>2.7111153405613992E-7</c:v>
                </c:pt>
                <c:pt idx="869">
                  <c:v>2.7747656745951247E-7</c:v>
                </c:pt>
                <c:pt idx="870">
                  <c:v>2.8605560809474425E-7</c:v>
                </c:pt>
                <c:pt idx="871">
                  <c:v>2.9546017603241053E-7</c:v>
                </c:pt>
                <c:pt idx="872">
                  <c:v>2.6881390020943651E-7</c:v>
                </c:pt>
                <c:pt idx="873">
                  <c:v>2.660065005650021E-7</c:v>
                </c:pt>
                <c:pt idx="874">
                  <c:v>2.7122744490685636E-7</c:v>
                </c:pt>
                <c:pt idx="875">
                  <c:v>2.7901024965537264E-7</c:v>
                </c:pt>
                <c:pt idx="876">
                  <c:v>2.8971201265571929E-7</c:v>
                </c:pt>
                <c:pt idx="877">
                  <c:v>2.6830848665503722E-7</c:v>
                </c:pt>
                <c:pt idx="878">
                  <c:v>2.618488622554089E-7</c:v>
                </c:pt>
                <c:pt idx="879">
                  <c:v>2.6704168792252705E-7</c:v>
                </c:pt>
                <c:pt idx="880">
                  <c:v>2.7134026469860344E-7</c:v>
                </c:pt>
                <c:pt idx="881">
                  <c:v>2.8024291932041104E-7</c:v>
                </c:pt>
                <c:pt idx="882">
                  <c:v>2.6225941647659036E-7</c:v>
                </c:pt>
                <c:pt idx="883">
                  <c:v>2.5297488111515248E-7</c:v>
                </c:pt>
                <c:pt idx="884">
                  <c:v>2.5883353628035749E-7</c:v>
                </c:pt>
                <c:pt idx="885">
                  <c:v>2.6289559707786607E-7</c:v>
                </c:pt>
                <c:pt idx="886">
                  <c:v>2.7270804086595216E-7</c:v>
                </c:pt>
                <c:pt idx="887">
                  <c:v>2.5743639057724294E-7</c:v>
                </c:pt>
                <c:pt idx="888">
                  <c:v>2.4723216221530744E-7</c:v>
                </c:pt>
                <c:pt idx="889">
                  <c:v>2.5326119881399441E-7</c:v>
                </c:pt>
                <c:pt idx="890">
                  <c:v>2.5864975605351609E-7</c:v>
                </c:pt>
                <c:pt idx="891">
                  <c:v>2.6865798811261873E-7</c:v>
                </c:pt>
                <c:pt idx="892">
                  <c:v>2.571952472867572E-7</c:v>
                </c:pt>
                <c:pt idx="893">
                  <c:v>2.4208679511181056E-7</c:v>
                </c:pt>
                <c:pt idx="894">
                  <c:v>2.4631776320035896E-7</c:v>
                </c:pt>
                <c:pt idx="895">
                  <c:v>2.507961306674223E-7</c:v>
                </c:pt>
                <c:pt idx="896">
                  <c:v>2.6134234510185663E-7</c:v>
                </c:pt>
                <c:pt idx="897">
                  <c:v>2.5086070024503595E-7</c:v>
                </c:pt>
                <c:pt idx="898">
                  <c:v>2.3593393504181318E-7</c:v>
                </c:pt>
                <c:pt idx="899">
                  <c:v>2.3837086835140396E-7</c:v>
                </c:pt>
                <c:pt idx="900">
                  <c:v>2.4357673699539811E-7</c:v>
                </c:pt>
                <c:pt idx="901">
                  <c:v>2.522811203510199E-7</c:v>
                </c:pt>
                <c:pt idx="902">
                  <c:v>2.4685571991336358E-7</c:v>
                </c:pt>
                <c:pt idx="903">
                  <c:v>2.3114212259201675E-7</c:v>
                </c:pt>
                <c:pt idx="904">
                  <c:v>2.3483076521201988E-7</c:v>
                </c:pt>
                <c:pt idx="905">
                  <c:v>2.4020898400480043E-7</c:v>
                </c:pt>
                <c:pt idx="906">
                  <c:v>2.4786632939739581E-7</c:v>
                </c:pt>
                <c:pt idx="907">
                  <c:v>2.4519391614218862E-7</c:v>
                </c:pt>
                <c:pt idx="908">
                  <c:v>2.2614162593972422E-7</c:v>
                </c:pt>
                <c:pt idx="909">
                  <c:v>2.2849230603174301E-7</c:v>
                </c:pt>
                <c:pt idx="910">
                  <c:v>2.3389479445677579E-7</c:v>
                </c:pt>
                <c:pt idx="911">
                  <c:v>2.4045825061677633E-7</c:v>
                </c:pt>
                <c:pt idx="912">
                  <c:v>2.404582506170198E-7</c:v>
                </c:pt>
                <c:pt idx="913">
                  <c:v>2.1919811165154291E-7</c:v>
                </c:pt>
                <c:pt idx="914">
                  <c:v>2.2042301254399868E-7</c:v>
                </c:pt>
                <c:pt idx="915">
                  <c:v>2.2627314136455939E-7</c:v>
                </c:pt>
                <c:pt idx="916">
                  <c:v>2.3262912848142626E-7</c:v>
                </c:pt>
                <c:pt idx="917">
                  <c:v>2.3898511559853107E-7</c:v>
                </c:pt>
                <c:pt idx="918">
                  <c:v>2.1483236455411437E-7</c:v>
                </c:pt>
                <c:pt idx="919">
                  <c:v>2.1719656965621819E-7</c:v>
                </c:pt>
                <c:pt idx="920">
                  <c:v>2.2291270448026389E-7</c:v>
                </c:pt>
                <c:pt idx="921">
                  <c:v>2.2801685874002755E-7</c:v>
                </c:pt>
                <c:pt idx="922">
                  <c:v>2.3613369947465906E-7</c:v>
                </c:pt>
                <c:pt idx="923">
                  <c:v>2.0996584887335245E-7</c:v>
                </c:pt>
                <c:pt idx="924">
                  <c:v>2.1328108058603548E-7</c:v>
                </c:pt>
                <c:pt idx="925">
                  <c:v>2.1657296076432339E-7</c:v>
                </c:pt>
                <c:pt idx="926">
                  <c:v>2.2121101111500441E-7</c:v>
                </c:pt>
                <c:pt idx="927">
                  <c:v>2.3031788427902683E-7</c:v>
                </c:pt>
                <c:pt idx="928">
                  <c:v>2.036877963432184E-7</c:v>
                </c:pt>
                <c:pt idx="929">
                  <c:v>2.0588753241378591E-7</c:v>
                </c:pt>
                <c:pt idx="930">
                  <c:v>2.0968476098762693E-7</c:v>
                </c:pt>
                <c:pt idx="931">
                  <c:v>2.1623740976854122E-7</c:v>
                </c:pt>
                <c:pt idx="932">
                  <c:v>2.2457714458044072E-7</c:v>
                </c:pt>
                <c:pt idx="933">
                  <c:v>2.0355376907751713E-7</c:v>
                </c:pt>
                <c:pt idx="934">
                  <c:v>2.0215548366141669E-7</c:v>
                </c:pt>
                <c:pt idx="935">
                  <c:v>2.0569339978362465E-7</c:v>
                </c:pt>
                <c:pt idx="936">
                  <c:v>2.1196618502473025E-7</c:v>
                </c:pt>
                <c:pt idx="937">
                  <c:v>2.1897333163689738E-7</c:v>
                </c:pt>
                <c:pt idx="938">
                  <c:v>2.0320725175919157E-7</c:v>
                </c:pt>
                <c:pt idx="939">
                  <c:v>1.9729574234517049E-7</c:v>
                </c:pt>
                <c:pt idx="940">
                  <c:v>2.0050391564013328E-7</c:v>
                </c:pt>
                <c:pt idx="941">
                  <c:v>2.0465587878828757E-7</c:v>
                </c:pt>
                <c:pt idx="942">
                  <c:v>2.1195086340859977E-7</c:v>
                </c:pt>
                <c:pt idx="943">
                  <c:v>1.9834973848377215E-7</c:v>
                </c:pt>
                <c:pt idx="944">
                  <c:v>1.9169309934407109E-7</c:v>
                </c:pt>
                <c:pt idx="945">
                  <c:v>1.9528163200713191E-7</c:v>
                </c:pt>
                <c:pt idx="946">
                  <c:v>1.994315154538722E-7</c:v>
                </c:pt>
                <c:pt idx="947">
                  <c:v>2.0720878903692814E-7</c:v>
                </c:pt>
                <c:pt idx="948">
                  <c:v>1.9720943728725584E-7</c:v>
                </c:pt>
                <c:pt idx="949">
                  <c:v>1.8727107696634036E-7</c:v>
                </c:pt>
                <c:pt idx="950">
                  <c:v>1.9171906256174829E-7</c:v>
                </c:pt>
                <c:pt idx="951">
                  <c:v>1.9646971001666783E-7</c:v>
                </c:pt>
                <c:pt idx="952">
                  <c:v>2.0303694266346277E-7</c:v>
                </c:pt>
                <c:pt idx="953">
                  <c:v>1.9592244062927659E-7</c:v>
                </c:pt>
                <c:pt idx="954">
                  <c:v>1.8384481230670287E-7</c:v>
                </c:pt>
                <c:pt idx="955">
                  <c:v>1.8575909678353268E-7</c:v>
                </c:pt>
                <c:pt idx="956">
                  <c:v>1.8934242606158489E-7</c:v>
                </c:pt>
                <c:pt idx="957">
                  <c:v>1.9607067000055357E-7</c:v>
                </c:pt>
                <c:pt idx="958">
                  <c:v>1.9184273102480148E-7</c:v>
                </c:pt>
                <c:pt idx="959">
                  <c:v>1.7879990177203678E-7</c:v>
                </c:pt>
                <c:pt idx="960">
                  <c:v>1.8076675454639734E-7</c:v>
                </c:pt>
                <c:pt idx="961">
                  <c:v>1.8512556206438018E-7</c:v>
                </c:pt>
                <c:pt idx="962">
                  <c:v>1.9064362833275266E-7</c:v>
                </c:pt>
                <c:pt idx="963">
                  <c:v>1.9064362833275266E-7</c:v>
                </c:pt>
                <c:pt idx="964">
                  <c:v>1.751020281968305E-7</c:v>
                </c:pt>
                <c:pt idx="965">
                  <c:v>1.7788561659330406E-7</c:v>
                </c:pt>
                <c:pt idx="966">
                  <c:v>1.8245981324469518E-7</c:v>
                </c:pt>
                <c:pt idx="967">
                  <c:v>1.8730197431913017E-7</c:v>
                </c:pt>
                <c:pt idx="968">
                  <c:v>1.888330531285257E-7</c:v>
                </c:pt>
                <c:pt idx="969">
                  <c:v>1.7067201981565035E-7</c:v>
                </c:pt>
                <c:pt idx="970">
                  <c:v>1.7294317287000515E-7</c:v>
                </c:pt>
                <c:pt idx="971">
                  <c:v>1.7593335068710528E-7</c:v>
                </c:pt>
                <c:pt idx="972">
                  <c:v>1.812846388953187E-7</c:v>
                </c:pt>
                <c:pt idx="973">
                  <c:v>1.8524714466333388E-7</c:v>
                </c:pt>
                <c:pt idx="974">
                  <c:v>1.6648301730871199E-7</c:v>
                </c:pt>
                <c:pt idx="975">
                  <c:v>1.6778342882757528E-7</c:v>
                </c:pt>
                <c:pt idx="976">
                  <c:v>1.71458247893739E-7</c:v>
                </c:pt>
                <c:pt idx="977">
                  <c:v>1.7681971940244884E-7</c:v>
                </c:pt>
                <c:pt idx="978">
                  <c:v>1.8310020123910904E-7</c:v>
                </c:pt>
                <c:pt idx="979">
                  <c:v>1.6329252775435331E-7</c:v>
                </c:pt>
                <c:pt idx="980">
                  <c:v>1.6573543922194272E-7</c:v>
                </c:pt>
                <c:pt idx="981">
                  <c:v>1.6929528446997812E-7</c:v>
                </c:pt>
                <c:pt idx="982">
                  <c:v>1.7324184890024918E-7</c:v>
                </c:pt>
                <c:pt idx="983">
                  <c:v>1.7990499693478668E-7</c:v>
                </c:pt>
                <c:pt idx="984">
                  <c:v>1.6078141306565964E-7</c:v>
                </c:pt>
                <c:pt idx="985">
                  <c:v>1.6076099201883541E-7</c:v>
                </c:pt>
                <c:pt idx="986">
                  <c:v>1.6386863004456765E-7</c:v>
                </c:pt>
                <c:pt idx="987">
                  <c:v>1.6792223343914255E-7</c:v>
                </c:pt>
                <c:pt idx="988">
                  <c:v>1.7413914429780417E-7</c:v>
                </c:pt>
                <c:pt idx="989">
                  <c:v>1.5843428778278233E-7</c:v>
                </c:pt>
                <c:pt idx="990">
                  <c:v>1.5637205140235761E-7</c:v>
                </c:pt>
                <c:pt idx="991">
                  <c:v>1.5937987148414653E-7</c:v>
                </c:pt>
                <c:pt idx="992">
                  <c:v>1.6345492501618883E-7</c:v>
                </c:pt>
                <c:pt idx="993">
                  <c:v>1.7024668090332578E-7</c:v>
                </c:pt>
                <c:pt idx="994">
                  <c:v>1.5802152030650797E-7</c:v>
                </c:pt>
                <c:pt idx="995">
                  <c:v>1.545306105559503E-7</c:v>
                </c:pt>
                <c:pt idx="996">
                  <c:v>1.5664535786790088E-7</c:v>
                </c:pt>
                <c:pt idx="997">
                  <c:v>1.6102741658292795E-7</c:v>
                </c:pt>
                <c:pt idx="998">
                  <c:v>1.6593406916547471E-7</c:v>
                </c:pt>
                <c:pt idx="999">
                  <c:v>1.5656682332570068E-7</c:v>
                </c:pt>
                <c:pt idx="1000">
                  <c:v>1.4978645333084823E-7</c:v>
                </c:pt>
                <c:pt idx="1001">
                  <c:v>1.5260930061619883E-7</c:v>
                </c:pt>
                <c:pt idx="1002">
                  <c:v>1.55847110202918E-7</c:v>
                </c:pt>
                <c:pt idx="1003">
                  <c:v>1.6060910523694483E-7</c:v>
                </c:pt>
                <c:pt idx="1004">
                  <c:v>1.5411547564494754E-7</c:v>
                </c:pt>
                <c:pt idx="1005">
                  <c:v>1.45480104144221E-7</c:v>
                </c:pt>
                <c:pt idx="1006">
                  <c:v>1.4810080971024859E-7</c:v>
                </c:pt>
                <c:pt idx="1007">
                  <c:v>1.5172987990767265E-7</c:v>
                </c:pt>
                <c:pt idx="1008">
                  <c:v>1.5749790309750232E-7</c:v>
                </c:pt>
                <c:pt idx="1009">
                  <c:v>1.5285319281843905E-7</c:v>
                </c:pt>
                <c:pt idx="1010">
                  <c:v>1.4396514370245008E-7</c:v>
                </c:pt>
                <c:pt idx="1011">
                  <c:v>1.4560352323039701E-7</c:v>
                </c:pt>
                <c:pt idx="1012">
                  <c:v>1.4935615371642833E-7</c:v>
                </c:pt>
                <c:pt idx="1013">
                  <c:v>1.5391093731178085E-7</c:v>
                </c:pt>
                <c:pt idx="1014">
                  <c:v>1.5141508427420722E-7</c:v>
                </c:pt>
                <c:pt idx="1015">
                  <c:v>1.3971453529367277E-7</c:v>
                </c:pt>
                <c:pt idx="1016">
                  <c:v>1.4204181249411286E-7</c:v>
                </c:pt>
                <c:pt idx="1017">
                  <c:v>1.4484571979534447E-7</c:v>
                </c:pt>
                <c:pt idx="1018">
                  <c:v>1.4890302287092366E-7</c:v>
                </c:pt>
                <c:pt idx="1019">
                  <c:v>1.4849729256325617E-7</c:v>
                </c:pt>
                <c:pt idx="1020">
                  <c:v>1.3576369764732067E-7</c:v>
                </c:pt>
                <c:pt idx="1021">
                  <c:v>1.3829315105447563E-7</c:v>
                </c:pt>
                <c:pt idx="1022">
                  <c:v>1.408825290844415E-7</c:v>
                </c:pt>
                <c:pt idx="1023">
                  <c:v>1.4563137837958049E-7</c:v>
                </c:pt>
                <c:pt idx="1024">
                  <c:v>1.4761006558593338E-7</c:v>
                </c:pt>
                <c:pt idx="1025">
                  <c:v>1.3371780263209453E-7</c:v>
                </c:pt>
                <c:pt idx="1026">
                  <c:v>1.3617176396315428E-7</c:v>
                </c:pt>
                <c:pt idx="1027">
                  <c:v>1.3861002754056268E-7</c:v>
                </c:pt>
                <c:pt idx="1028">
                  <c:v>1.4268885122862883E-7</c:v>
                </c:pt>
                <c:pt idx="1029">
                  <c:v>1.4580773322269887E-7</c:v>
                </c:pt>
                <c:pt idx="1030">
                  <c:v>1.3089550698247446E-7</c:v>
                </c:pt>
                <c:pt idx="1031">
                  <c:v>1.3218190157610361E-7</c:v>
                </c:pt>
                <c:pt idx="1032">
                  <c:v>1.3497336467443781E-7</c:v>
                </c:pt>
                <c:pt idx="1033">
                  <c:v>1.3803374543463217E-7</c:v>
                </c:pt>
                <c:pt idx="1034">
                  <c:v>1.433573609611198E-7</c:v>
                </c:pt>
                <c:pt idx="1035">
                  <c:v>1.2673819220067014E-7</c:v>
                </c:pt>
                <c:pt idx="1036">
                  <c:v>1.2846999946547738E-7</c:v>
                </c:pt>
                <c:pt idx="1037">
                  <c:v>1.3129603183315484E-7</c:v>
                </c:pt>
                <c:pt idx="1038">
                  <c:v>1.3463406654074849E-7</c:v>
                </c:pt>
                <c:pt idx="1039">
                  <c:v>1.4056835046555212E-7</c:v>
                </c:pt>
                <c:pt idx="1040">
                  <c:v>1.264744261443998E-7</c:v>
                </c:pt>
                <c:pt idx="1041">
                  <c:v>1.2679714390778793E-7</c:v>
                </c:pt>
                <c:pt idx="1042">
                  <c:v>1.2872486601592033E-7</c:v>
                </c:pt>
                <c:pt idx="1043">
                  <c:v>1.3263458361342856E-7</c:v>
                </c:pt>
                <c:pt idx="1044">
                  <c:v>1.3701919794790122E-7</c:v>
                </c:pt>
                <c:pt idx="1045">
                  <c:v>1.2566337499877746E-7</c:v>
                </c:pt>
                <c:pt idx="1046">
                  <c:v>1.2342258475723568E-7</c:v>
                </c:pt>
                <c:pt idx="1047">
                  <c:v>1.2568839001857169E-7</c:v>
                </c:pt>
                <c:pt idx="1048">
                  <c:v>1.2837909671779305E-7</c:v>
                </c:pt>
                <c:pt idx="1049">
                  <c:v>1.329796086373425E-7</c:v>
                </c:pt>
                <c:pt idx="1050">
                  <c:v>1.2340507681542652E-7</c:v>
                </c:pt>
                <c:pt idx="1051">
                  <c:v>1.1975281378610249E-7</c:v>
                </c:pt>
                <c:pt idx="1052">
                  <c:v>1.2189804201614759E-7</c:v>
                </c:pt>
                <c:pt idx="1053">
                  <c:v>1.2548642234949684E-7</c:v>
                </c:pt>
                <c:pt idx="1054">
                  <c:v>1.2965771616721432E-7</c:v>
                </c:pt>
                <c:pt idx="1055">
                  <c:v>1.2305316762259821E-7</c:v>
                </c:pt>
                <c:pt idx="1056">
                  <c:v>1.1819044112171448E-7</c:v>
                </c:pt>
                <c:pt idx="1057">
                  <c:v>1.1991435605849537E-7</c:v>
                </c:pt>
                <c:pt idx="1058">
                  <c:v>1.2328034787711746E-7</c:v>
                </c:pt>
                <c:pt idx="1059">
                  <c:v>1.2704724739548586E-7</c:v>
                </c:pt>
                <c:pt idx="1060">
                  <c:v>1.2225301164490724E-7</c:v>
                </c:pt>
                <c:pt idx="1061">
                  <c:v>1.1534862101905734E-7</c:v>
                </c:pt>
                <c:pt idx="1062">
                  <c:v>1.1718044470236199E-7</c:v>
                </c:pt>
                <c:pt idx="1063">
                  <c:v>1.1923500077357465E-7</c:v>
                </c:pt>
                <c:pt idx="1064">
                  <c:v>1.2330165035358589E-7</c:v>
                </c:pt>
                <c:pt idx="1065">
                  <c:v>1.1997815573495235E-7</c:v>
                </c:pt>
                <c:pt idx="1066">
                  <c:v>1.1172838781817416E-7</c:v>
                </c:pt>
                <c:pt idx="1067">
                  <c:v>1.1361161610709107E-7</c:v>
                </c:pt>
                <c:pt idx="1068">
                  <c:v>1.1663093560856184E-7</c:v>
                </c:pt>
                <c:pt idx="1069">
                  <c:v>1.2021456770817403E-7</c:v>
                </c:pt>
                <c:pt idx="1070">
                  <c:v>1.189114287628237E-7</c:v>
                </c:pt>
                <c:pt idx="1071">
                  <c:v>1.1031140971102889E-7</c:v>
                </c:pt>
                <c:pt idx="1072">
                  <c:v>1.1177668439673758E-7</c:v>
                </c:pt>
                <c:pt idx="1073">
                  <c:v>1.1457787508303007E-7</c:v>
                </c:pt>
                <c:pt idx="1074">
                  <c:v>1.1778733937113672E-7</c:v>
                </c:pt>
                <c:pt idx="1075">
                  <c:v>1.1842923222867916E-7</c:v>
                </c:pt>
                <c:pt idx="1076">
                  <c:v>1.0788342303526836E-7</c:v>
                </c:pt>
                <c:pt idx="1077">
                  <c:v>1.0918875086729096E-7</c:v>
                </c:pt>
                <c:pt idx="1078">
                  <c:v>1.1112981513333549E-7</c:v>
                </c:pt>
                <c:pt idx="1079">
                  <c:v>1.145732741939588E-7</c:v>
                </c:pt>
                <c:pt idx="1080">
                  <c:v>1.1613848285765891E-7</c:v>
                </c:pt>
                <c:pt idx="1081">
                  <c:v>1.0441778229827215E-7</c:v>
                </c:pt>
                <c:pt idx="1082">
                  <c:v>1.0593360224440441E-7</c:v>
                </c:pt>
                <c:pt idx="1083">
                  <c:v>1.0801512199844438E-7</c:v>
                </c:pt>
                <c:pt idx="1084">
                  <c:v>1.1149924651820239E-7</c:v>
                </c:pt>
                <c:pt idx="1085">
                  <c:v>1.1484118578705155E-7</c:v>
                </c:pt>
                <c:pt idx="1086">
                  <c:v>1.0268867935454997E-7</c:v>
                </c:pt>
                <c:pt idx="1087">
                  <c:v>1.0391188244578077E-7</c:v>
                </c:pt>
                <c:pt idx="1088">
                  <c:v>1.0678299506295324E-7</c:v>
                </c:pt>
                <c:pt idx="1089">
                  <c:v>1.0929803261962836E-7</c:v>
                </c:pt>
                <c:pt idx="1090">
                  <c:v>1.1373425302755656E-7</c:v>
                </c:pt>
                <c:pt idx="1091">
                  <c:v>1.0086432439546513E-7</c:v>
                </c:pt>
                <c:pt idx="1092">
                  <c:v>1.021251224507587E-7</c:v>
                </c:pt>
                <c:pt idx="1093">
                  <c:v>1.0361364894297545E-7</c:v>
                </c:pt>
                <c:pt idx="1094">
                  <c:v>1.0650011115161906E-7</c:v>
                </c:pt>
                <c:pt idx="1095">
                  <c:v>1.1031416471900311E-7</c:v>
                </c:pt>
                <c:pt idx="1096">
                  <c:v>9.9318618088511775E-8</c:v>
                </c:pt>
                <c:pt idx="1097">
                  <c:v>9.8879431228946544E-8</c:v>
                </c:pt>
                <c:pt idx="1098">
                  <c:v>1.0064228864069998E-7</c:v>
                </c:pt>
                <c:pt idx="1099">
                  <c:v>1.0336028317831669E-7</c:v>
                </c:pt>
                <c:pt idx="1100">
                  <c:v>1.0706189111591749E-7</c:v>
                </c:pt>
                <c:pt idx="1101">
                  <c:v>9.8804458024554859E-8</c:v>
                </c:pt>
                <c:pt idx="1102">
                  <c:v>9.6911345903538549E-8</c:v>
                </c:pt>
                <c:pt idx="1103">
                  <c:v>9.8951426264708484E-8</c:v>
                </c:pt>
                <c:pt idx="1104">
                  <c:v>1.0160995675278378E-7</c:v>
                </c:pt>
                <c:pt idx="1105">
                  <c:v>1.0547188920220609E-7</c:v>
                </c:pt>
                <c:pt idx="1106">
                  <c:v>9.8178620267956881E-8</c:v>
                </c:pt>
                <c:pt idx="1107">
                  <c:v>9.5243548251273956E-8</c:v>
                </c:pt>
                <c:pt idx="1108">
                  <c:v>9.6655695763734239E-8</c:v>
                </c:pt>
                <c:pt idx="1109">
                  <c:v>9.8989044893252479E-8</c:v>
                </c:pt>
                <c:pt idx="1110">
                  <c:v>1.0228867972302756E-7</c:v>
                </c:pt>
                <c:pt idx="1111">
                  <c:v>9.7064257909190495E-8</c:v>
                </c:pt>
                <c:pt idx="1112">
                  <c:v>9.2053299414478946E-8</c:v>
                </c:pt>
                <c:pt idx="1113">
                  <c:v>9.3728143503016306E-8</c:v>
                </c:pt>
                <c:pt idx="1114">
                  <c:v>9.5963276015433078E-8</c:v>
                </c:pt>
                <c:pt idx="1115">
                  <c:v>9.9273012842841916E-8</c:v>
                </c:pt>
                <c:pt idx="1116">
                  <c:v>9.580379465202023E-8</c:v>
                </c:pt>
                <c:pt idx="1117">
                  <c:v>9.0142781344152135E-8</c:v>
                </c:pt>
                <c:pt idx="1118">
                  <c:v>9.2210752480948052E-8</c:v>
                </c:pt>
                <c:pt idx="1119">
                  <c:v>9.4179001542164259E-8</c:v>
                </c:pt>
                <c:pt idx="1120">
                  <c:v>9.7535785743063896E-8</c:v>
                </c:pt>
                <c:pt idx="1121">
                  <c:v>9.5432588206721904E-8</c:v>
                </c:pt>
                <c:pt idx="1122">
                  <c:v>8.8962664858962056E-8</c:v>
                </c:pt>
                <c:pt idx="1123">
                  <c:v>8.9934459335466883E-8</c:v>
                </c:pt>
                <c:pt idx="1124">
                  <c:v>9.2231207172486703E-8</c:v>
                </c:pt>
                <c:pt idx="1125">
                  <c:v>9.4836091937096573E-8</c:v>
                </c:pt>
                <c:pt idx="1126">
                  <c:v>9.406297162236712E-8</c:v>
                </c:pt>
                <c:pt idx="1127">
                  <c:v>8.6269491440009354E-8</c:v>
                </c:pt>
                <c:pt idx="1128">
                  <c:v>8.7506997507549917E-8</c:v>
                </c:pt>
                <c:pt idx="1129">
                  <c:v>8.9405796791013022E-8</c:v>
                </c:pt>
                <c:pt idx="1130">
                  <c:v>9.1790032588351785E-8</c:v>
                </c:pt>
                <c:pt idx="1131">
                  <c:v>9.2540359830143519E-8</c:v>
                </c:pt>
                <c:pt idx="1132">
                  <c:v>8.4115778033763553E-8</c:v>
                </c:pt>
                <c:pt idx="1133">
                  <c:v>8.5675384792598621E-8</c:v>
                </c:pt>
                <c:pt idx="1134">
                  <c:v>8.7470100915716249E-8</c:v>
                </c:pt>
                <c:pt idx="1135">
                  <c:v>9.0180442070974392E-8</c:v>
                </c:pt>
                <c:pt idx="1136">
                  <c:v>9.2151599274615445E-8</c:v>
                </c:pt>
                <c:pt idx="1137">
                  <c:v>8.3021713737526256E-8</c:v>
                </c:pt>
                <c:pt idx="1138">
                  <c:v>8.3960230232902501E-8</c:v>
                </c:pt>
                <c:pt idx="1139">
                  <c:v>8.5775217246881495E-8</c:v>
                </c:pt>
                <c:pt idx="1140">
                  <c:v>8.8157627100445797E-8</c:v>
                </c:pt>
                <c:pt idx="1141">
                  <c:v>9.1055960046219086E-8</c:v>
                </c:pt>
                <c:pt idx="1142">
                  <c:v>8.0744915181127033E-8</c:v>
                </c:pt>
                <c:pt idx="1143">
                  <c:v>8.1629531516188843E-8</c:v>
                </c:pt>
                <c:pt idx="1144">
                  <c:v>8.3159414723511711E-8</c:v>
                </c:pt>
                <c:pt idx="1145">
                  <c:v>8.5364935079678854E-8</c:v>
                </c:pt>
                <c:pt idx="1146">
                  <c:v>8.8605862375132478E-8</c:v>
                </c:pt>
                <c:pt idx="1147">
                  <c:v>7.9190381407961642E-8</c:v>
                </c:pt>
                <c:pt idx="1148">
                  <c:v>7.9396936632240029E-8</c:v>
                </c:pt>
                <c:pt idx="1149">
                  <c:v>8.1285884380976024E-8</c:v>
                </c:pt>
                <c:pt idx="1150">
                  <c:v>8.3595142459932578E-8</c:v>
                </c:pt>
                <c:pt idx="1151">
                  <c:v>8.682810377058398E-8</c:v>
                </c:pt>
                <c:pt idx="1152">
                  <c:v>7.920755210980102E-8</c:v>
                </c:pt>
                <c:pt idx="1153">
                  <c:v>7.8254202828416922E-8</c:v>
                </c:pt>
                <c:pt idx="1154">
                  <c:v>7.9828839799590253E-8</c:v>
                </c:pt>
                <c:pt idx="1155">
                  <c:v>8.1943931222707749E-8</c:v>
                </c:pt>
                <c:pt idx="1156">
                  <c:v>8.4660304633312594E-8</c:v>
                </c:pt>
                <c:pt idx="1157">
                  <c:v>7.8774828910181755E-8</c:v>
                </c:pt>
                <c:pt idx="1158">
                  <c:v>7.6071162536621152E-8</c:v>
                </c:pt>
                <c:pt idx="1159">
                  <c:v>7.754563596144682E-8</c:v>
                </c:pt>
                <c:pt idx="1160">
                  <c:v>7.9507341977080051E-8</c:v>
                </c:pt>
                <c:pt idx="1161">
                  <c:v>8.1724974549491631E-8</c:v>
                </c:pt>
                <c:pt idx="1162">
                  <c:v>7.7550849505364181E-8</c:v>
                </c:pt>
                <c:pt idx="1163">
                  <c:v>7.3755360557745305E-8</c:v>
                </c:pt>
                <c:pt idx="1164">
                  <c:v>7.5615035114154353E-8</c:v>
                </c:pt>
                <c:pt idx="1165">
                  <c:v>7.7311136158556151E-8</c:v>
                </c:pt>
                <c:pt idx="1166">
                  <c:v>8.0110703763248091E-8</c:v>
                </c:pt>
                <c:pt idx="1167">
                  <c:v>7.7095784804374636E-8</c:v>
                </c:pt>
                <c:pt idx="1168">
                  <c:v>7.277007686926741E-8</c:v>
                </c:pt>
                <c:pt idx="1169">
                  <c:v>7.4273545878630742E-8</c:v>
                </c:pt>
                <c:pt idx="1170">
                  <c:v>7.6162969867435362E-8</c:v>
                </c:pt>
                <c:pt idx="1171">
                  <c:v>7.8284501061553612E-8</c:v>
                </c:pt>
                <c:pt idx="1172">
                  <c:v>7.658727610628914E-8</c:v>
                </c:pt>
                <c:pt idx="1173">
                  <c:v>7.1269544920900231E-8</c:v>
                </c:pt>
                <c:pt idx="1174">
                  <c:v>7.2234608906434222E-8</c:v>
                </c:pt>
                <c:pt idx="1175">
                  <c:v>7.4058721867935889E-8</c:v>
                </c:pt>
                <c:pt idx="1176">
                  <c:v>7.5976523505069795E-8</c:v>
                </c:pt>
                <c:pt idx="1177">
                  <c:v>7.5152929754337121E-8</c:v>
                </c:pt>
                <c:pt idx="1178">
                  <c:v>6.9007831275901634E-8</c:v>
                </c:pt>
                <c:pt idx="1179">
                  <c:v>7.0035507341619761E-8</c:v>
                </c:pt>
                <c:pt idx="1180">
                  <c:v>7.2053821674191788E-8</c:v>
                </c:pt>
                <c:pt idx="1181">
                  <c:v>7.3849479822115454E-8</c:v>
                </c:pt>
                <c:pt idx="1182">
                  <c:v>7.4306099807527932E-8</c:v>
                </c:pt>
                <c:pt idx="1183">
                  <c:v>6.786537458238044E-8</c:v>
                </c:pt>
                <c:pt idx="1184">
                  <c:v>6.8623086162477528E-8</c:v>
                </c:pt>
                <c:pt idx="1185">
                  <c:v>7.0828424887468706E-8</c:v>
                </c:pt>
                <c:pt idx="1186">
                  <c:v>7.2609027747826401E-8</c:v>
                </c:pt>
                <c:pt idx="1187">
                  <c:v>7.3796096321321881E-8</c:v>
                </c:pt>
              </c:numCache>
            </c:numRef>
          </c:yVal>
          <c:smooth val="0"/>
          <c:extLst>
            <c:ext xmlns:c16="http://schemas.microsoft.com/office/drawing/2014/chart" uri="{C3380CC4-5D6E-409C-BE32-E72D297353CC}">
              <c16:uniqueId val="{00000001-8946-4C48-AEBF-E44E69BB9B8F}"/>
            </c:ext>
          </c:extLst>
        </c:ser>
        <c:ser>
          <c:idx val="0"/>
          <c:order val="2"/>
          <c:tx>
            <c:v>Explicit, 1.92mm</c:v>
          </c:tx>
          <c:spPr>
            <a:ln w="12700" cap="rnd">
              <a:solidFill>
                <a:schemeClr val="accent6">
                  <a:lumMod val="50000"/>
                </a:schemeClr>
              </a:solidFill>
              <a:round/>
            </a:ln>
            <a:effectLst/>
          </c:spPr>
          <c:marker>
            <c:symbol val="none"/>
          </c:marker>
          <c:xVal>
            <c:numRef>
              <c:f>'explicit results'!$AC$4:$AC$1187</c:f>
              <c:numCache>
                <c:formatCode>0.00E+00</c:formatCode>
                <c:ptCount val="1184"/>
                <c:pt idx="0">
                  <c:v>0.12558747995673661</c:v>
                </c:pt>
                <c:pt idx="1">
                  <c:v>0.12561929487130288</c:v>
                </c:pt>
                <c:pt idx="2">
                  <c:v>0.12556682459077295</c:v>
                </c:pt>
                <c:pt idx="3">
                  <c:v>0.12542867872918356</c:v>
                </c:pt>
                <c:pt idx="4">
                  <c:v>0.1260819682808644</c:v>
                </c:pt>
                <c:pt idx="5">
                  <c:v>0.12569351618044394</c:v>
                </c:pt>
                <c:pt idx="6">
                  <c:v>0.12537906262999299</c:v>
                </c:pt>
                <c:pt idx="7">
                  <c:v>0.12507228062460132</c:v>
                </c:pt>
                <c:pt idx="8">
                  <c:v>0.12527251197629577</c:v>
                </c:pt>
                <c:pt idx="9">
                  <c:v>0.1247009374783936</c:v>
                </c:pt>
                <c:pt idx="10">
                  <c:v>0.12474716603230442</c:v>
                </c:pt>
                <c:pt idx="11">
                  <c:v>0.12462129822375347</c:v>
                </c:pt>
                <c:pt idx="12">
                  <c:v>0.12525225880626054</c:v>
                </c:pt>
                <c:pt idx="13">
                  <c:v>0.12490937095306251</c:v>
                </c:pt>
                <c:pt idx="14">
                  <c:v>0.1252025596323583</c:v>
                </c:pt>
                <c:pt idx="15">
                  <c:v>0.12516766376805474</c:v>
                </c:pt>
                <c:pt idx="16">
                  <c:v>0.12557019708085948</c:v>
                </c:pt>
                <c:pt idx="17">
                  <c:v>0.12474129587697463</c:v>
                </c:pt>
                <c:pt idx="18">
                  <c:v>0.12474803985274009</c:v>
                </c:pt>
                <c:pt idx="19">
                  <c:v>0.12444519029023615</c:v>
                </c:pt>
                <c:pt idx="20">
                  <c:v>0.1246056069692086</c:v>
                </c:pt>
                <c:pt idx="21">
                  <c:v>0.12386699056890485</c:v>
                </c:pt>
                <c:pt idx="22">
                  <c:v>0.12416615929102225</c:v>
                </c:pt>
                <c:pt idx="23">
                  <c:v>0.1242411612625868</c:v>
                </c:pt>
                <c:pt idx="24">
                  <c:v>0.12457882807910341</c:v>
                </c:pt>
                <c:pt idx="25">
                  <c:v>0.1242702763494587</c:v>
                </c:pt>
                <c:pt idx="26">
                  <c:v>0.12475008564578469</c:v>
                </c:pt>
                <c:pt idx="27">
                  <c:v>0.12467445240520376</c:v>
                </c:pt>
                <c:pt idx="28">
                  <c:v>0.12479372338157917</c:v>
                </c:pt>
                <c:pt idx="29">
                  <c:v>0.12412399458824336</c:v>
                </c:pt>
                <c:pt idx="30">
                  <c:v>0.12410575935596274</c:v>
                </c:pt>
                <c:pt idx="31">
                  <c:v>0.12379763347096912</c:v>
                </c:pt>
                <c:pt idx="32">
                  <c:v>0.12361933624456162</c:v>
                </c:pt>
                <c:pt idx="33">
                  <c:v>0.12321786219572151</c:v>
                </c:pt>
                <c:pt idx="34">
                  <c:v>0.12363856663230111</c:v>
                </c:pt>
                <c:pt idx="35">
                  <c:v>0.12353717006603208</c:v>
                </c:pt>
                <c:pt idx="36">
                  <c:v>0.12361888542593623</c:v>
                </c:pt>
                <c:pt idx="37">
                  <c:v>0.12371673776561035</c:v>
                </c:pt>
                <c:pt idx="38">
                  <c:v>0.12413576809517704</c:v>
                </c:pt>
                <c:pt idx="39">
                  <c:v>0.12408306427925987</c:v>
                </c:pt>
                <c:pt idx="40">
                  <c:v>0.12356268371366967</c:v>
                </c:pt>
                <c:pt idx="41">
                  <c:v>0.12342776884636984</c:v>
                </c:pt>
                <c:pt idx="42">
                  <c:v>0.12341350973716898</c:v>
                </c:pt>
                <c:pt idx="43">
                  <c:v>0.12322283366088571</c:v>
                </c:pt>
                <c:pt idx="44">
                  <c:v>0.1226724998719772</c:v>
                </c:pt>
                <c:pt idx="45">
                  <c:v>0.12254608294725823</c:v>
                </c:pt>
                <c:pt idx="46">
                  <c:v>0.1228113078166001</c:v>
                </c:pt>
                <c:pt idx="47">
                  <c:v>0.12313311198184396</c:v>
                </c:pt>
                <c:pt idx="48">
                  <c:v>0.12280858355969738</c:v>
                </c:pt>
                <c:pt idx="49">
                  <c:v>0.12314350556715692</c:v>
                </c:pt>
                <c:pt idx="50">
                  <c:v>0.12310170576844003</c:v>
                </c:pt>
                <c:pt idx="51">
                  <c:v>0.12339883633509108</c:v>
                </c:pt>
                <c:pt idx="52">
                  <c:v>0.12278162172897984</c:v>
                </c:pt>
                <c:pt idx="53">
                  <c:v>0.12285023298897753</c:v>
                </c:pt>
                <c:pt idx="54">
                  <c:v>0.1224513792928725</c:v>
                </c:pt>
                <c:pt idx="55">
                  <c:v>0.12249473144257113</c:v>
                </c:pt>
                <c:pt idx="56">
                  <c:v>0.12179017042506005</c:v>
                </c:pt>
                <c:pt idx="57">
                  <c:v>0.12209466067721034</c:v>
                </c:pt>
                <c:pt idx="58">
                  <c:v>0.12208358939052001</c:v>
                </c:pt>
                <c:pt idx="59">
                  <c:v>0.12240918787131747</c:v>
                </c:pt>
                <c:pt idx="60">
                  <c:v>0.12194699014182142</c:v>
                </c:pt>
                <c:pt idx="61">
                  <c:v>0.12245220449321474</c:v>
                </c:pt>
                <c:pt idx="62">
                  <c:v>0.1225858110461145</c:v>
                </c:pt>
                <c:pt idx="63">
                  <c:v>0.12272563308210264</c:v>
                </c:pt>
                <c:pt idx="64">
                  <c:v>0.12198417012380203</c:v>
                </c:pt>
                <c:pt idx="65">
                  <c:v>0.12202479964498969</c:v>
                </c:pt>
                <c:pt idx="66">
                  <c:v>0.12182468045603738</c:v>
                </c:pt>
                <c:pt idx="67">
                  <c:v>0.12172295941026083</c:v>
                </c:pt>
                <c:pt idx="68">
                  <c:v>0.12105277562890646</c:v>
                </c:pt>
                <c:pt idx="69">
                  <c:v>0.12134292654085679</c:v>
                </c:pt>
                <c:pt idx="70">
                  <c:v>0.12166510421077736</c:v>
                </c:pt>
                <c:pt idx="71">
                  <c:v>0.12153735309132085</c:v>
                </c:pt>
                <c:pt idx="72">
                  <c:v>0.1213536111640991</c:v>
                </c:pt>
                <c:pt idx="73">
                  <c:v>0.12182565175704563</c:v>
                </c:pt>
                <c:pt idx="74">
                  <c:v>0.12217781136412843</c:v>
                </c:pt>
                <c:pt idx="75">
                  <c:v>0.12167154428841045</c:v>
                </c:pt>
                <c:pt idx="76">
                  <c:v>0.12115880521349881</c:v>
                </c:pt>
                <c:pt idx="77">
                  <c:v>0.12128185688593499</c:v>
                </c:pt>
                <c:pt idx="78">
                  <c:v>0.12143740346554979</c:v>
                </c:pt>
                <c:pt idx="79">
                  <c:v>0.1206005553107721</c:v>
                </c:pt>
                <c:pt idx="80">
                  <c:v>0.12054127897603849</c:v>
                </c:pt>
                <c:pt idx="81">
                  <c:v>0.12062456392853069</c:v>
                </c:pt>
                <c:pt idx="82">
                  <c:v>0.12109552375681669</c:v>
                </c:pt>
                <c:pt idx="83">
                  <c:v>0.120575049138625</c:v>
                </c:pt>
                <c:pt idx="84">
                  <c:v>0.12097035157451559</c:v>
                </c:pt>
                <c:pt idx="85">
                  <c:v>0.12127020472362167</c:v>
                </c:pt>
                <c:pt idx="86">
                  <c:v>0.12140453971419067</c:v>
                </c:pt>
                <c:pt idx="87">
                  <c:v>0.1206517169667238</c:v>
                </c:pt>
                <c:pt idx="88">
                  <c:v>0.12087781151870342</c:v>
                </c:pt>
                <c:pt idx="89">
                  <c:v>0.12076609927882931</c:v>
                </c:pt>
                <c:pt idx="90">
                  <c:v>0.12051708233106194</c:v>
                </c:pt>
                <c:pt idx="91">
                  <c:v>0.11976690347371824</c:v>
                </c:pt>
                <c:pt idx="92">
                  <c:v>0.12001064614586295</c:v>
                </c:pt>
                <c:pt idx="93">
                  <c:v>0.12009145873019353</c:v>
                </c:pt>
                <c:pt idx="94">
                  <c:v>0.12033538492332337</c:v>
                </c:pt>
                <c:pt idx="95">
                  <c:v>0.12006190574421927</c:v>
                </c:pt>
                <c:pt idx="96">
                  <c:v>0.12020929758244522</c:v>
                </c:pt>
                <c:pt idx="97">
                  <c:v>0.12057124849281602</c:v>
                </c:pt>
                <c:pt idx="98">
                  <c:v>0.12066370824208293</c:v>
                </c:pt>
                <c:pt idx="99">
                  <c:v>0.12020693894518175</c:v>
                </c:pt>
                <c:pt idx="100">
                  <c:v>0.12002184336618665</c:v>
                </c:pt>
                <c:pt idx="101">
                  <c:v>0.12001211639952554</c:v>
                </c:pt>
                <c:pt idx="102">
                  <c:v>0.11979934553220206</c:v>
                </c:pt>
                <c:pt idx="103">
                  <c:v>0.11937390149310492</c:v>
                </c:pt>
                <c:pt idx="104">
                  <c:v>0.1191466931927129</c:v>
                </c:pt>
                <c:pt idx="105">
                  <c:v>0.11967223678045218</c:v>
                </c:pt>
                <c:pt idx="106">
                  <c:v>0.11936750233835698</c:v>
                </c:pt>
                <c:pt idx="107">
                  <c:v>0.11951353939247764</c:v>
                </c:pt>
                <c:pt idx="108">
                  <c:v>0.11958157109086066</c:v>
                </c:pt>
                <c:pt idx="109">
                  <c:v>0.12029490369449171</c:v>
                </c:pt>
                <c:pt idx="110">
                  <c:v>0.11970937592349105</c:v>
                </c:pt>
                <c:pt idx="111">
                  <c:v>0.11945200425748252</c:v>
                </c:pt>
                <c:pt idx="112">
                  <c:v>0.11940420069504018</c:v>
                </c:pt>
                <c:pt idx="113">
                  <c:v>0.11965636973893098</c:v>
                </c:pt>
                <c:pt idx="114">
                  <c:v>0.11889038908190636</c:v>
                </c:pt>
                <c:pt idx="115">
                  <c:v>0.11866904692440905</c:v>
                </c:pt>
                <c:pt idx="116">
                  <c:v>0.11850099501046163</c:v>
                </c:pt>
                <c:pt idx="117">
                  <c:v>0.11895024122415147</c:v>
                </c:pt>
                <c:pt idx="118">
                  <c:v>0.1188628758057296</c:v>
                </c:pt>
                <c:pt idx="119">
                  <c:v>0.11878948159352809</c:v>
                </c:pt>
                <c:pt idx="120">
                  <c:v>0.1189612478411023</c:v>
                </c:pt>
                <c:pt idx="121">
                  <c:v>0.11924154303624956</c:v>
                </c:pt>
                <c:pt idx="122">
                  <c:v>0.11934224502728182</c:v>
                </c:pt>
                <c:pt idx="123">
                  <c:v>0.11875900685438763</c:v>
                </c:pt>
                <c:pt idx="124">
                  <c:v>0.11895873074869966</c:v>
                </c:pt>
                <c:pt idx="125">
                  <c:v>0.11872616312375113</c:v>
                </c:pt>
                <c:pt idx="126">
                  <c:v>0.118356518323982</c:v>
                </c:pt>
                <c:pt idx="127">
                  <c:v>0.1178372887671051</c:v>
                </c:pt>
                <c:pt idx="128">
                  <c:v>0.1182653841387046</c:v>
                </c:pt>
                <c:pt idx="129">
                  <c:v>0.11814404955938392</c:v>
                </c:pt>
                <c:pt idx="130">
                  <c:v>0.11824163393141697</c:v>
                </c:pt>
                <c:pt idx="131">
                  <c:v>0.11791823267602784</c:v>
                </c:pt>
                <c:pt idx="132">
                  <c:v>0.11856893314120659</c:v>
                </c:pt>
                <c:pt idx="133">
                  <c:v>0.11863266291416377</c:v>
                </c:pt>
                <c:pt idx="134">
                  <c:v>0.11858309442038086</c:v>
                </c:pt>
                <c:pt idx="135">
                  <c:v>0.11813476444452757</c:v>
                </c:pt>
                <c:pt idx="136">
                  <c:v>0.11813895586978787</c:v>
                </c:pt>
                <c:pt idx="137">
                  <c:v>0.11818208188251403</c:v>
                </c:pt>
                <c:pt idx="138">
                  <c:v>0.11765597481100938</c:v>
                </c:pt>
                <c:pt idx="139">
                  <c:v>0.11734562461732247</c:v>
                </c:pt>
                <c:pt idx="140">
                  <c:v>0.11744890716986005</c:v>
                </c:pt>
                <c:pt idx="141">
                  <c:v>0.11774870304477159</c:v>
                </c:pt>
                <c:pt idx="142">
                  <c:v>0.11731663116175188</c:v>
                </c:pt>
                <c:pt idx="143">
                  <c:v>0.11759705826147736</c:v>
                </c:pt>
                <c:pt idx="144">
                  <c:v>0.11772213780160262</c:v>
                </c:pt>
                <c:pt idx="145">
                  <c:v>0.11817916835559476</c:v>
                </c:pt>
                <c:pt idx="146">
                  <c:v>0.11779326414078749</c:v>
                </c:pt>
                <c:pt idx="147">
                  <c:v>0.11755349351329958</c:v>
                </c:pt>
                <c:pt idx="148">
                  <c:v>0.1174044716728448</c:v>
                </c:pt>
                <c:pt idx="149">
                  <c:v>0.11765096609376437</c:v>
                </c:pt>
                <c:pt idx="150">
                  <c:v>0.11701280641364284</c:v>
                </c:pt>
                <c:pt idx="151">
                  <c:v>0.11681709318442585</c:v>
                </c:pt>
                <c:pt idx="152">
                  <c:v>0.11679860960677087</c:v>
                </c:pt>
                <c:pt idx="153">
                  <c:v>0.11687135292937569</c:v>
                </c:pt>
                <c:pt idx="154">
                  <c:v>0.11683653955283421</c:v>
                </c:pt>
                <c:pt idx="155">
                  <c:v>0.11684173227927429</c:v>
                </c:pt>
                <c:pt idx="156">
                  <c:v>0.11734956896177116</c:v>
                </c:pt>
                <c:pt idx="157">
                  <c:v>0.11719456404730594</c:v>
                </c:pt>
                <c:pt idx="158">
                  <c:v>0.11717225672619298</c:v>
                </c:pt>
                <c:pt idx="159">
                  <c:v>0.11674798359298334</c:v>
                </c:pt>
                <c:pt idx="160">
                  <c:v>0.11711642568230317</c:v>
                </c:pt>
                <c:pt idx="161">
                  <c:v>0.11691042949310367</c:v>
                </c:pt>
                <c:pt idx="162">
                  <c:v>0.11639269300328771</c:v>
                </c:pt>
                <c:pt idx="163">
                  <c:v>0.11591678387599744</c:v>
                </c:pt>
                <c:pt idx="164">
                  <c:v>0.11627021720459715</c:v>
                </c:pt>
                <c:pt idx="165">
                  <c:v>0.11635129974637565</c:v>
                </c:pt>
                <c:pt idx="166">
                  <c:v>0.11634596575463779</c:v>
                </c:pt>
                <c:pt idx="167">
                  <c:v>0.11607593577261682</c:v>
                </c:pt>
                <c:pt idx="168">
                  <c:v>0.11643700672675178</c:v>
                </c:pt>
                <c:pt idx="169">
                  <c:v>0.11679844296972548</c:v>
                </c:pt>
                <c:pt idx="170">
                  <c:v>0.11648274195298747</c:v>
                </c:pt>
                <c:pt idx="171">
                  <c:v>0.11642663675419371</c:v>
                </c:pt>
                <c:pt idx="172">
                  <c:v>0.11606773479540644</c:v>
                </c:pt>
                <c:pt idx="173">
                  <c:v>0.11630634427094073</c:v>
                </c:pt>
                <c:pt idx="174">
                  <c:v>0.11569647905000999</c:v>
                </c:pt>
                <c:pt idx="175">
                  <c:v>0.11554109078818743</c:v>
                </c:pt>
                <c:pt idx="176">
                  <c:v>0.11554891149610962</c:v>
                </c:pt>
                <c:pt idx="177">
                  <c:v>0.11561068036916215</c:v>
                </c:pt>
                <c:pt idx="178">
                  <c:v>0.11555243317657056</c:v>
                </c:pt>
                <c:pt idx="179">
                  <c:v>0.11559685083407858</c:v>
                </c:pt>
                <c:pt idx="180">
                  <c:v>0.11589623121699097</c:v>
                </c:pt>
                <c:pt idx="181">
                  <c:v>0.11609702081116603</c:v>
                </c:pt>
                <c:pt idx="182">
                  <c:v>0.11578974100169344</c:v>
                </c:pt>
                <c:pt idx="183">
                  <c:v>0.11566822732079879</c:v>
                </c:pt>
                <c:pt idx="184">
                  <c:v>0.11584659936050788</c:v>
                </c:pt>
                <c:pt idx="185">
                  <c:v>0.1155780653221745</c:v>
                </c:pt>
                <c:pt idx="186">
                  <c:v>0.11521412429516022</c:v>
                </c:pt>
                <c:pt idx="187">
                  <c:v>0.11458009341022478</c:v>
                </c:pt>
                <c:pt idx="188">
                  <c:v>0.11506788407645992</c:v>
                </c:pt>
                <c:pt idx="189">
                  <c:v>0.11509841904604289</c:v>
                </c:pt>
                <c:pt idx="190">
                  <c:v>0.11493012006149132</c:v>
                </c:pt>
                <c:pt idx="191">
                  <c:v>0.11480000940999976</c:v>
                </c:pt>
                <c:pt idx="192">
                  <c:v>0.11494608361258783</c:v>
                </c:pt>
                <c:pt idx="193">
                  <c:v>0.11566870836569702</c:v>
                </c:pt>
                <c:pt idx="194">
                  <c:v>0.11531278181521247</c:v>
                </c:pt>
                <c:pt idx="195">
                  <c:v>0.11510658542311171</c:v>
                </c:pt>
                <c:pt idx="196">
                  <c:v>0.11490558456724571</c:v>
                </c:pt>
                <c:pt idx="197">
                  <c:v>0.11491847694595358</c:v>
                </c:pt>
                <c:pt idx="198">
                  <c:v>0.11481985557633861</c:v>
                </c:pt>
                <c:pt idx="199">
                  <c:v>0.11430418491440959</c:v>
                </c:pt>
                <c:pt idx="200">
                  <c:v>0.11424519119919532</c:v>
                </c:pt>
                <c:pt idx="201">
                  <c:v>0.11429761551067293</c:v>
                </c:pt>
                <c:pt idx="202">
                  <c:v>0.11425676351593608</c:v>
                </c:pt>
                <c:pt idx="203">
                  <c:v>0.11436770272139206</c:v>
                </c:pt>
                <c:pt idx="204">
                  <c:v>0.11456663325330387</c:v>
                </c:pt>
                <c:pt idx="205">
                  <c:v>0.1146508588148319</c:v>
                </c:pt>
                <c:pt idx="206">
                  <c:v>0.11462739794542079</c:v>
                </c:pt>
                <c:pt idx="207">
                  <c:v>0.11435648123949016</c:v>
                </c:pt>
                <c:pt idx="208">
                  <c:v>0.11459054281799683</c:v>
                </c:pt>
                <c:pt idx="209">
                  <c:v>0.1143838571461981</c:v>
                </c:pt>
                <c:pt idx="210">
                  <c:v>0.11405655227531111</c:v>
                </c:pt>
                <c:pt idx="211">
                  <c:v>0.11358983954514842</c:v>
                </c:pt>
                <c:pt idx="212">
                  <c:v>0.11364656818583681</c:v>
                </c:pt>
                <c:pt idx="213">
                  <c:v>0.1139221886109557</c:v>
                </c:pt>
                <c:pt idx="214">
                  <c:v>0.11358306310428923</c:v>
                </c:pt>
                <c:pt idx="215">
                  <c:v>0.11369687526406354</c:v>
                </c:pt>
                <c:pt idx="216">
                  <c:v>0.11368450611608626</c:v>
                </c:pt>
                <c:pt idx="217">
                  <c:v>0.11432524537727132</c:v>
                </c:pt>
                <c:pt idx="218">
                  <c:v>0.1140125805485042</c:v>
                </c:pt>
                <c:pt idx="219">
                  <c:v>0.11368782549862992</c:v>
                </c:pt>
                <c:pt idx="220">
                  <c:v>0.11384378822711749</c:v>
                </c:pt>
                <c:pt idx="221">
                  <c:v>0.11378401661299004</c:v>
                </c:pt>
                <c:pt idx="222">
                  <c:v>0.11386891233423549</c:v>
                </c:pt>
                <c:pt idx="223">
                  <c:v>0.11292228711749402</c:v>
                </c:pt>
                <c:pt idx="224">
                  <c:v>0.11281286834885632</c:v>
                </c:pt>
                <c:pt idx="225">
                  <c:v>0.11310992814540666</c:v>
                </c:pt>
                <c:pt idx="226">
                  <c:v>0.11327421592217347</c:v>
                </c:pt>
                <c:pt idx="227">
                  <c:v>0.11331783321164353</c:v>
                </c:pt>
                <c:pt idx="228">
                  <c:v>0.11278183247810041</c:v>
                </c:pt>
                <c:pt idx="229">
                  <c:v>0.11336994781706621</c:v>
                </c:pt>
                <c:pt idx="230">
                  <c:v>0.11349994536127997</c:v>
                </c:pt>
                <c:pt idx="231">
                  <c:v>0.11350051480983096</c:v>
                </c:pt>
                <c:pt idx="232">
                  <c:v>0.11339391007190081</c:v>
                </c:pt>
                <c:pt idx="233">
                  <c:v>0.1126361192770188</c:v>
                </c:pt>
                <c:pt idx="234">
                  <c:v>0.11306884761828137</c:v>
                </c:pt>
                <c:pt idx="235">
                  <c:v>0.11265294261317099</c:v>
                </c:pt>
                <c:pt idx="236">
                  <c:v>0.11265622172380195</c:v>
                </c:pt>
                <c:pt idx="237">
                  <c:v>0.11258113010431617</c:v>
                </c:pt>
                <c:pt idx="238">
                  <c:v>0.11200283430917381</c:v>
                </c:pt>
                <c:pt idx="239">
                  <c:v>0.11254751449717539</c:v>
                </c:pt>
                <c:pt idx="240">
                  <c:v>0.11244023497069364</c:v>
                </c:pt>
                <c:pt idx="241">
                  <c:v>0.11304007521468348</c:v>
                </c:pt>
                <c:pt idx="242">
                  <c:v>0.11278015786807583</c:v>
                </c:pt>
                <c:pt idx="243">
                  <c:v>0.11227354051096525</c:v>
                </c:pt>
                <c:pt idx="244">
                  <c:v>0.11286979548363146</c:v>
                </c:pt>
                <c:pt idx="245">
                  <c:v>0.11251217617386132</c:v>
                </c:pt>
                <c:pt idx="246">
                  <c:v>0.11283908528667445</c:v>
                </c:pt>
                <c:pt idx="247">
                  <c:v>0.11175488348391581</c:v>
                </c:pt>
                <c:pt idx="248">
                  <c:v>0.11150723027491768</c:v>
                </c:pt>
                <c:pt idx="249">
                  <c:v>0.11210689745099203</c:v>
                </c:pt>
                <c:pt idx="250">
                  <c:v>0.11183009794555054</c:v>
                </c:pt>
                <c:pt idx="251">
                  <c:v>0.11210836679218013</c:v>
                </c:pt>
                <c:pt idx="252">
                  <c:v>0.11125304376922079</c:v>
                </c:pt>
                <c:pt idx="253">
                  <c:v>0.11201629704111236</c:v>
                </c:pt>
                <c:pt idx="254">
                  <c:v>0.1124644019770714</c:v>
                </c:pt>
                <c:pt idx="255">
                  <c:v>0.11227358540888994</c:v>
                </c:pt>
                <c:pt idx="256">
                  <c:v>0.11201647524652369</c:v>
                </c:pt>
                <c:pt idx="257">
                  <c:v>0.11146976391027416</c:v>
                </c:pt>
                <c:pt idx="258">
                  <c:v>0.11209090704730562</c:v>
                </c:pt>
                <c:pt idx="259">
                  <c:v>0.11173422979803783</c:v>
                </c:pt>
                <c:pt idx="260">
                  <c:v>0.11141040206659002</c:v>
                </c:pt>
                <c:pt idx="261">
                  <c:v>0.11086651874683269</c:v>
                </c:pt>
                <c:pt idx="262">
                  <c:v>0.1111008057958266</c:v>
                </c:pt>
                <c:pt idx="263">
                  <c:v>0.11145727292423621</c:v>
                </c:pt>
                <c:pt idx="264">
                  <c:v>0.11127198812401357</c:v>
                </c:pt>
                <c:pt idx="265">
                  <c:v>0.11130279788076619</c:v>
                </c:pt>
                <c:pt idx="266">
                  <c:v>0.11110866618128995</c:v>
                </c:pt>
                <c:pt idx="267">
                  <c:v>0.11175053022538126</c:v>
                </c:pt>
                <c:pt idx="268">
                  <c:v>0.11149555237701184</c:v>
                </c:pt>
                <c:pt idx="269">
                  <c:v>0.1114431499737923</c:v>
                </c:pt>
                <c:pt idx="270">
                  <c:v>0.11106239454062271</c:v>
                </c:pt>
                <c:pt idx="271">
                  <c:v>0.11091593307505854</c:v>
                </c:pt>
                <c:pt idx="272">
                  <c:v>0.11108229565069831</c:v>
                </c:pt>
                <c:pt idx="273">
                  <c:v>0.11051728890997028</c:v>
                </c:pt>
                <c:pt idx="274">
                  <c:v>0.11074831654784531</c:v>
                </c:pt>
                <c:pt idx="275">
                  <c:v>0.11030388514245833</c:v>
                </c:pt>
                <c:pt idx="276">
                  <c:v>0.11067091940151791</c:v>
                </c:pt>
                <c:pt idx="277">
                  <c:v>0.1107790289748711</c:v>
                </c:pt>
                <c:pt idx="278">
                  <c:v>0.11080985332242509</c:v>
                </c:pt>
                <c:pt idx="279">
                  <c:v>0.11082967134478842</c:v>
                </c:pt>
                <c:pt idx="280">
                  <c:v>0.11072951211271431</c:v>
                </c:pt>
                <c:pt idx="281">
                  <c:v>0.11092182189429056</c:v>
                </c:pt>
                <c:pt idx="282">
                  <c:v>0.11073446800526247</c:v>
                </c:pt>
                <c:pt idx="283">
                  <c:v>0.11062119619453335</c:v>
                </c:pt>
                <c:pt idx="284">
                  <c:v>0.10996590893728028</c:v>
                </c:pt>
                <c:pt idx="285">
                  <c:v>0.11021808334104699</c:v>
                </c:pt>
                <c:pt idx="286">
                  <c:v>0.10999589456925621</c:v>
                </c:pt>
                <c:pt idx="287">
                  <c:v>0.11022795758199157</c:v>
                </c:pt>
                <c:pt idx="288">
                  <c:v>0.10980618992889411</c:v>
                </c:pt>
                <c:pt idx="289">
                  <c:v>0.10971577638610872</c:v>
                </c:pt>
                <c:pt idx="290">
                  <c:v>0.11041541218657158</c:v>
                </c:pt>
                <c:pt idx="291">
                  <c:v>0.11022239388954996</c:v>
                </c:pt>
                <c:pt idx="292">
                  <c:v>0.11059264344192023</c:v>
                </c:pt>
                <c:pt idx="293">
                  <c:v>0.10977532586121309</c:v>
                </c:pt>
                <c:pt idx="294">
                  <c:v>0.11010397717840059</c:v>
                </c:pt>
                <c:pt idx="295">
                  <c:v>0.11022938799432411</c:v>
                </c:pt>
                <c:pt idx="296">
                  <c:v>0.10981433093575869</c:v>
                </c:pt>
                <c:pt idx="297">
                  <c:v>0.10956525747852613</c:v>
                </c:pt>
                <c:pt idx="298">
                  <c:v>0.1091026068837643</c:v>
                </c:pt>
                <c:pt idx="299">
                  <c:v>0.10944892759742</c:v>
                </c:pt>
                <c:pt idx="300">
                  <c:v>0.10962499942817125</c:v>
                </c:pt>
                <c:pt idx="301">
                  <c:v>0.10927912307161709</c:v>
                </c:pt>
                <c:pt idx="302">
                  <c:v>0.10929706736211092</c:v>
                </c:pt>
                <c:pt idx="303">
                  <c:v>0.1097222050554825</c:v>
                </c:pt>
                <c:pt idx="304">
                  <c:v>0.1096680908322374</c:v>
                </c:pt>
                <c:pt idx="305">
                  <c:v>0.10999941873815662</c:v>
                </c:pt>
                <c:pt idx="306">
                  <c:v>0.10917180569604205</c:v>
                </c:pt>
                <c:pt idx="307">
                  <c:v>0.10955317496926695</c:v>
                </c:pt>
                <c:pt idx="308">
                  <c:v>0.10953618164546497</c:v>
                </c:pt>
                <c:pt idx="309">
                  <c:v>0.10899544882809564</c:v>
                </c:pt>
                <c:pt idx="310">
                  <c:v>0.10903215383501505</c:v>
                </c:pt>
                <c:pt idx="311">
                  <c:v>0.10835776550058028</c:v>
                </c:pt>
                <c:pt idx="312">
                  <c:v>0.10917981989678349</c:v>
                </c:pt>
                <c:pt idx="313">
                  <c:v>0.10894634036075568</c:v>
                </c:pt>
                <c:pt idx="314">
                  <c:v>0.10866447598183211</c:v>
                </c:pt>
                <c:pt idx="315">
                  <c:v>0.10885655524572878</c:v>
                </c:pt>
                <c:pt idx="316">
                  <c:v>0.10906085152610995</c:v>
                </c:pt>
                <c:pt idx="317">
                  <c:v>0.10937983198148458</c:v>
                </c:pt>
                <c:pt idx="318">
                  <c:v>0.10924569744401089</c:v>
                </c:pt>
                <c:pt idx="319">
                  <c:v>0.10841808105911564</c:v>
                </c:pt>
                <c:pt idx="320">
                  <c:v>0.10890884538427457</c:v>
                </c:pt>
                <c:pt idx="321">
                  <c:v>0.10887251913972036</c:v>
                </c:pt>
                <c:pt idx="322">
                  <c:v>0.10848682296947655</c:v>
                </c:pt>
                <c:pt idx="323">
                  <c:v>0.10836655719748578</c:v>
                </c:pt>
                <c:pt idx="324">
                  <c:v>0.1075555504866834</c:v>
                </c:pt>
                <c:pt idx="325">
                  <c:v>0.10873505446061611</c:v>
                </c:pt>
                <c:pt idx="326">
                  <c:v>0.10838724727500887</c:v>
                </c:pt>
                <c:pt idx="327">
                  <c:v>0.10825784708411454</c:v>
                </c:pt>
                <c:pt idx="328">
                  <c:v>0.10827552730522788</c:v>
                </c:pt>
                <c:pt idx="329">
                  <c:v>0.10823157741817865</c:v>
                </c:pt>
                <c:pt idx="330">
                  <c:v>0.10887938789711378</c:v>
                </c:pt>
                <c:pt idx="331">
                  <c:v>0.10861954336345417</c:v>
                </c:pt>
                <c:pt idx="332">
                  <c:v>0.10783841482483358</c:v>
                </c:pt>
                <c:pt idx="333">
                  <c:v>0.10816930548103425</c:v>
                </c:pt>
                <c:pt idx="334">
                  <c:v>0.1078895821608066</c:v>
                </c:pt>
                <c:pt idx="335">
                  <c:v>0.10786155410306932</c:v>
                </c:pt>
                <c:pt idx="336">
                  <c:v>0.10781572184518132</c:v>
                </c:pt>
                <c:pt idx="337">
                  <c:v>0.1070174735612187</c:v>
                </c:pt>
                <c:pt idx="338">
                  <c:v>0.10807956997337076</c:v>
                </c:pt>
                <c:pt idx="339">
                  <c:v>0.10749601952510723</c:v>
                </c:pt>
                <c:pt idx="340">
                  <c:v>0.10769349973379193</c:v>
                </c:pt>
                <c:pt idx="341">
                  <c:v>0.10788731224223727</c:v>
                </c:pt>
                <c:pt idx="342">
                  <c:v>0.10770432642856602</c:v>
                </c:pt>
                <c:pt idx="343">
                  <c:v>0.1081782900433769</c:v>
                </c:pt>
                <c:pt idx="344">
                  <c:v>0.10772733797808383</c:v>
                </c:pt>
                <c:pt idx="345">
                  <c:v>0.1071379709390233</c:v>
                </c:pt>
                <c:pt idx="346">
                  <c:v>0.10780904057677589</c:v>
                </c:pt>
                <c:pt idx="347">
                  <c:v>0.10728961822214142</c:v>
                </c:pt>
                <c:pt idx="348">
                  <c:v>0.10720519448996323</c:v>
                </c:pt>
                <c:pt idx="349">
                  <c:v>0.10699434155070396</c:v>
                </c:pt>
                <c:pt idx="350">
                  <c:v>0.10640257334059378</c:v>
                </c:pt>
                <c:pt idx="351">
                  <c:v>0.10763897528307435</c:v>
                </c:pt>
                <c:pt idx="352">
                  <c:v>0.10706213481041553</c:v>
                </c:pt>
                <c:pt idx="353">
                  <c:v>0.10704471971091536</c:v>
                </c:pt>
                <c:pt idx="354">
                  <c:v>0.10714048337281529</c:v>
                </c:pt>
                <c:pt idx="355">
                  <c:v>0.1070596120065657</c:v>
                </c:pt>
                <c:pt idx="356">
                  <c:v>0.10755630912496882</c:v>
                </c:pt>
                <c:pt idx="357">
                  <c:v>0.10726606868004558</c:v>
                </c:pt>
                <c:pt idx="358">
                  <c:v>0.10635700056260447</c:v>
                </c:pt>
                <c:pt idx="359">
                  <c:v>0.10698953696095462</c:v>
                </c:pt>
                <c:pt idx="360">
                  <c:v>0.10656031410527148</c:v>
                </c:pt>
                <c:pt idx="361">
                  <c:v>0.10654450516344315</c:v>
                </c:pt>
                <c:pt idx="362">
                  <c:v>0.10643550708805825</c:v>
                </c:pt>
                <c:pt idx="363">
                  <c:v>0.1058856792986574</c:v>
                </c:pt>
                <c:pt idx="364">
                  <c:v>0.10673316921988674</c:v>
                </c:pt>
                <c:pt idx="365">
                  <c:v>0.10658112898071345</c:v>
                </c:pt>
                <c:pt idx="366">
                  <c:v>0.10641843016437462</c:v>
                </c:pt>
                <c:pt idx="367">
                  <c:v>0.10664057800342248</c:v>
                </c:pt>
                <c:pt idx="368">
                  <c:v>0.10658072525680479</c:v>
                </c:pt>
                <c:pt idx="369">
                  <c:v>0.10656794816983421</c:v>
                </c:pt>
                <c:pt idx="370">
                  <c:v>0.10664430685489742</c:v>
                </c:pt>
                <c:pt idx="371">
                  <c:v>0.10582339292879067</c:v>
                </c:pt>
                <c:pt idx="372">
                  <c:v>0.10634416596921141</c:v>
                </c:pt>
                <c:pt idx="373">
                  <c:v>0.10601556623088608</c:v>
                </c:pt>
                <c:pt idx="374">
                  <c:v>0.1056938662934306</c:v>
                </c:pt>
                <c:pt idx="375">
                  <c:v>0.10565078635544851</c:v>
                </c:pt>
                <c:pt idx="376">
                  <c:v>0.10576430914877936</c:v>
                </c:pt>
                <c:pt idx="377">
                  <c:v>0.10594963207154597</c:v>
                </c:pt>
                <c:pt idx="378">
                  <c:v>0.10616214099247527</c:v>
                </c:pt>
                <c:pt idx="379">
                  <c:v>0.10566237257029604</c:v>
                </c:pt>
                <c:pt idx="380">
                  <c:v>0.10584627163501011</c:v>
                </c:pt>
                <c:pt idx="381">
                  <c:v>0.10633628174217648</c:v>
                </c:pt>
                <c:pt idx="382">
                  <c:v>0.10597669335173705</c:v>
                </c:pt>
                <c:pt idx="383">
                  <c:v>0.1058375188979738</c:v>
                </c:pt>
                <c:pt idx="384">
                  <c:v>0.10541908331809494</c:v>
                </c:pt>
                <c:pt idx="385">
                  <c:v>0.10544678835756806</c:v>
                </c:pt>
                <c:pt idx="386">
                  <c:v>0.10561563153208284</c:v>
                </c:pt>
                <c:pt idx="387">
                  <c:v>0.10533280292189157</c:v>
                </c:pt>
                <c:pt idx="388">
                  <c:v>0.10488755073244094</c:v>
                </c:pt>
                <c:pt idx="389">
                  <c:v>0.10548807784137404</c:v>
                </c:pt>
                <c:pt idx="390">
                  <c:v>0.10530682918310436</c:v>
                </c:pt>
                <c:pt idx="391">
                  <c:v>0.10555136591706282</c:v>
                </c:pt>
                <c:pt idx="392">
                  <c:v>0.10538865863637084</c:v>
                </c:pt>
                <c:pt idx="393">
                  <c:v>0.10540134023059297</c:v>
                </c:pt>
                <c:pt idx="394">
                  <c:v>0.10562991980093119</c:v>
                </c:pt>
                <c:pt idx="395">
                  <c:v>0.10561712336194314</c:v>
                </c:pt>
                <c:pt idx="396">
                  <c:v>0.10503749438732302</c:v>
                </c:pt>
                <c:pt idx="397">
                  <c:v>0.10514153357564661</c:v>
                </c:pt>
                <c:pt idx="398">
                  <c:v>0.10510890664320632</c:v>
                </c:pt>
                <c:pt idx="399">
                  <c:v>0.10487379971303784</c:v>
                </c:pt>
                <c:pt idx="400">
                  <c:v>0.10474981913685499</c:v>
                </c:pt>
                <c:pt idx="401">
                  <c:v>0.10467769628936754</c:v>
                </c:pt>
                <c:pt idx="402">
                  <c:v>0.10483029842094524</c:v>
                </c:pt>
                <c:pt idx="403">
                  <c:v>0.10511866349414391</c:v>
                </c:pt>
                <c:pt idx="404">
                  <c:v>0.10486942676217882</c:v>
                </c:pt>
                <c:pt idx="405">
                  <c:v>0.10464154411714865</c:v>
                </c:pt>
                <c:pt idx="406">
                  <c:v>0.10532761498874327</c:v>
                </c:pt>
                <c:pt idx="407">
                  <c:v>0.1049715036813833</c:v>
                </c:pt>
                <c:pt idx="408">
                  <c:v>0.10499150335957445</c:v>
                </c:pt>
                <c:pt idx="409">
                  <c:v>0.10463943414458735</c:v>
                </c:pt>
                <c:pt idx="410">
                  <c:v>0.10430673678806679</c:v>
                </c:pt>
                <c:pt idx="411">
                  <c:v>0.1045995076699985</c:v>
                </c:pt>
                <c:pt idx="412">
                  <c:v>0.10450226721756792</c:v>
                </c:pt>
                <c:pt idx="413">
                  <c:v>0.1038374934860187</c:v>
                </c:pt>
                <c:pt idx="414">
                  <c:v>0.10440510016641229</c:v>
                </c:pt>
                <c:pt idx="415">
                  <c:v>0.10406104025489279</c:v>
                </c:pt>
                <c:pt idx="416">
                  <c:v>0.10431642466145263</c:v>
                </c:pt>
                <c:pt idx="417">
                  <c:v>0.10442712357488214</c:v>
                </c:pt>
                <c:pt idx="418">
                  <c:v>0.10422869491913861</c:v>
                </c:pt>
                <c:pt idx="419">
                  <c:v>0.10439545018450963</c:v>
                </c:pt>
                <c:pt idx="420">
                  <c:v>0.10432326429616631</c:v>
                </c:pt>
                <c:pt idx="421">
                  <c:v>0.10399923387053349</c:v>
                </c:pt>
                <c:pt idx="422">
                  <c:v>0.10412987884438683</c:v>
                </c:pt>
                <c:pt idx="423">
                  <c:v>0.10389990952517672</c:v>
                </c:pt>
                <c:pt idx="424">
                  <c:v>0.1036538719974381</c:v>
                </c:pt>
                <c:pt idx="425">
                  <c:v>0.10339332633768365</c:v>
                </c:pt>
                <c:pt idx="426">
                  <c:v>0.10342226758021109</c:v>
                </c:pt>
                <c:pt idx="427">
                  <c:v>0.10374721891030438</c:v>
                </c:pt>
                <c:pt idx="428">
                  <c:v>0.10349360204526813</c:v>
                </c:pt>
                <c:pt idx="429">
                  <c:v>0.10357943401977956</c:v>
                </c:pt>
                <c:pt idx="430">
                  <c:v>0.10340847245070262</c:v>
                </c:pt>
                <c:pt idx="431">
                  <c:v>0.10378705504278772</c:v>
                </c:pt>
                <c:pt idx="432">
                  <c:v>0.10398686940932766</c:v>
                </c:pt>
                <c:pt idx="433">
                  <c:v>0.10355933475343303</c:v>
                </c:pt>
                <c:pt idx="434">
                  <c:v>0.10333451127091423</c:v>
                </c:pt>
                <c:pt idx="435">
                  <c:v>0.10359566089301374</c:v>
                </c:pt>
                <c:pt idx="436">
                  <c:v>0.10309142166188866</c:v>
                </c:pt>
                <c:pt idx="437">
                  <c:v>0.10333884144698792</c:v>
                </c:pt>
                <c:pt idx="438">
                  <c:v>0.10292395878508642</c:v>
                </c:pt>
                <c:pt idx="439">
                  <c:v>0.10287313474150796</c:v>
                </c:pt>
                <c:pt idx="440">
                  <c:v>0.10314596428812253</c:v>
                </c:pt>
                <c:pt idx="441">
                  <c:v>0.10299220376956049</c:v>
                </c:pt>
                <c:pt idx="442">
                  <c:v>0.10294958808762721</c:v>
                </c:pt>
                <c:pt idx="443">
                  <c:v>0.10350515609785767</c:v>
                </c:pt>
                <c:pt idx="444">
                  <c:v>0.10311935059368742</c:v>
                </c:pt>
                <c:pt idx="445">
                  <c:v>0.10315237867479495</c:v>
                </c:pt>
                <c:pt idx="446">
                  <c:v>0.10306058883353175</c:v>
                </c:pt>
                <c:pt idx="447">
                  <c:v>0.10312291613698893</c:v>
                </c:pt>
                <c:pt idx="448">
                  <c:v>0.10313527265156321</c:v>
                </c:pt>
                <c:pt idx="449">
                  <c:v>0.10269414258062816</c:v>
                </c:pt>
                <c:pt idx="450">
                  <c:v>0.1023360092879471</c:v>
                </c:pt>
                <c:pt idx="451">
                  <c:v>0.10249531313322822</c:v>
                </c:pt>
                <c:pt idx="452">
                  <c:v>0.10260899522103557</c:v>
                </c:pt>
                <c:pt idx="453">
                  <c:v>0.10260140359597716</c:v>
                </c:pt>
                <c:pt idx="454">
                  <c:v>0.10227357577784084</c:v>
                </c:pt>
                <c:pt idx="455">
                  <c:v>0.10239074179768624</c:v>
                </c:pt>
                <c:pt idx="456">
                  <c:v>0.10274998824898027</c:v>
                </c:pt>
                <c:pt idx="457">
                  <c:v>0.10257625613779754</c:v>
                </c:pt>
                <c:pt idx="458">
                  <c:v>0.1026534811033981</c:v>
                </c:pt>
                <c:pt idx="459">
                  <c:v>0.1024611895180372</c:v>
                </c:pt>
                <c:pt idx="460">
                  <c:v>0.10228106438643733</c:v>
                </c:pt>
                <c:pt idx="461">
                  <c:v>0.10232705486944672</c:v>
                </c:pt>
                <c:pt idx="462">
                  <c:v>0.1021581478754827</c:v>
                </c:pt>
                <c:pt idx="463">
                  <c:v>0.10191903878304881</c:v>
                </c:pt>
                <c:pt idx="464">
                  <c:v>0.10212216581694362</c:v>
                </c:pt>
                <c:pt idx="465">
                  <c:v>0.1016039663355791</c:v>
                </c:pt>
                <c:pt idx="466">
                  <c:v>0.10178089933259821</c:v>
                </c:pt>
                <c:pt idx="467">
                  <c:v>0.10208416351968828</c:v>
                </c:pt>
                <c:pt idx="468">
                  <c:v>0.10213664063943177</c:v>
                </c:pt>
                <c:pt idx="469">
                  <c:v>0.10201429171038971</c:v>
                </c:pt>
                <c:pt idx="470">
                  <c:v>0.1019718847951145</c:v>
                </c:pt>
                <c:pt idx="471">
                  <c:v>0.10190618324026809</c:v>
                </c:pt>
                <c:pt idx="472">
                  <c:v>0.10236704355956627</c:v>
                </c:pt>
                <c:pt idx="473">
                  <c:v>0.10188415520342933</c:v>
                </c:pt>
                <c:pt idx="474">
                  <c:v>0.10172732530342787</c:v>
                </c:pt>
                <c:pt idx="475">
                  <c:v>0.10150422062878593</c:v>
                </c:pt>
                <c:pt idx="476">
                  <c:v>0.10154387386088573</c:v>
                </c:pt>
                <c:pt idx="477">
                  <c:v>0.10153838143286956</c:v>
                </c:pt>
                <c:pt idx="478">
                  <c:v>0.10128573870284188</c:v>
                </c:pt>
                <c:pt idx="479">
                  <c:v>0.10123875793425963</c:v>
                </c:pt>
                <c:pt idx="480">
                  <c:v>0.10159076057438525</c:v>
                </c:pt>
                <c:pt idx="481">
                  <c:v>0.10118016837614685</c:v>
                </c:pt>
                <c:pt idx="482">
                  <c:v>0.10160577113593004</c:v>
                </c:pt>
                <c:pt idx="483">
                  <c:v>0.10160360561717841</c:v>
                </c:pt>
                <c:pt idx="484">
                  <c:v>0.10147254636301128</c:v>
                </c:pt>
                <c:pt idx="485">
                  <c:v>0.10146990754761519</c:v>
                </c:pt>
                <c:pt idx="486">
                  <c:v>0.1011363406235498</c:v>
                </c:pt>
                <c:pt idx="487">
                  <c:v>0.10111965841603747</c:v>
                </c:pt>
                <c:pt idx="488">
                  <c:v>0.10138404880468642</c:v>
                </c:pt>
                <c:pt idx="489">
                  <c:v>0.10078935070711868</c:v>
                </c:pt>
                <c:pt idx="490">
                  <c:v>0.10070992885915621</c:v>
                </c:pt>
                <c:pt idx="491">
                  <c:v>0.10070977458880558</c:v>
                </c:pt>
                <c:pt idx="492">
                  <c:v>0.10084419686822067</c:v>
                </c:pt>
                <c:pt idx="493">
                  <c:v>0.10094031350370457</c:v>
                </c:pt>
                <c:pt idx="494">
                  <c:v>0.10078007294165077</c:v>
                </c:pt>
                <c:pt idx="495">
                  <c:v>0.10091187606544248</c:v>
                </c:pt>
                <c:pt idx="496">
                  <c:v>0.10096719619598285</c:v>
                </c:pt>
                <c:pt idx="497">
                  <c:v>0.10089261510154698</c:v>
                </c:pt>
                <c:pt idx="498">
                  <c:v>0.1010648701664834</c:v>
                </c:pt>
                <c:pt idx="499">
                  <c:v>0.10087544909693845</c:v>
                </c:pt>
                <c:pt idx="500">
                  <c:v>0.10061468779016913</c:v>
                </c:pt>
                <c:pt idx="501">
                  <c:v>0.10049702580508943</c:v>
                </c:pt>
                <c:pt idx="502">
                  <c:v>0.10022338822022046</c:v>
                </c:pt>
                <c:pt idx="503">
                  <c:v>0.10051514088802475</c:v>
                </c:pt>
                <c:pt idx="504">
                  <c:v>0.10044433931826292</c:v>
                </c:pt>
                <c:pt idx="505">
                  <c:v>0.10005775640219103</c:v>
                </c:pt>
                <c:pt idx="506">
                  <c:v>0.10002727299587783</c:v>
                </c:pt>
                <c:pt idx="507">
                  <c:v>0.1004240722276263</c:v>
                </c:pt>
                <c:pt idx="508">
                  <c:v>0.10042964187826051</c:v>
                </c:pt>
                <c:pt idx="509">
                  <c:v>0.10049773558024679</c:v>
                </c:pt>
                <c:pt idx="510">
                  <c:v>0.10019748008816842</c:v>
                </c:pt>
                <c:pt idx="511">
                  <c:v>0.10022511484427268</c:v>
                </c:pt>
                <c:pt idx="512">
                  <c:v>0.10023754735666725</c:v>
                </c:pt>
                <c:pt idx="513">
                  <c:v>0.10022768048911757</c:v>
                </c:pt>
                <c:pt idx="514">
                  <c:v>0.10004383017621814</c:v>
                </c:pt>
                <c:pt idx="515">
                  <c:v>9.9858404223099134E-2</c:v>
                </c:pt>
                <c:pt idx="516">
                  <c:v>9.9472530438462173E-2</c:v>
                </c:pt>
                <c:pt idx="517">
                  <c:v>9.9732345893791124E-2</c:v>
                </c:pt>
                <c:pt idx="518">
                  <c:v>9.9749852597331018E-2</c:v>
                </c:pt>
                <c:pt idx="519">
                  <c:v>9.99689457212629E-2</c:v>
                </c:pt>
                <c:pt idx="520">
                  <c:v>9.9702983849587271E-2</c:v>
                </c:pt>
                <c:pt idx="521">
                  <c:v>9.9481082502051996E-2</c:v>
                </c:pt>
                <c:pt idx="522">
                  <c:v>9.9788148946043126E-2</c:v>
                </c:pt>
                <c:pt idx="523">
                  <c:v>0.10024742168896307</c:v>
                </c:pt>
                <c:pt idx="524">
                  <c:v>9.9776172732076146E-2</c:v>
                </c:pt>
                <c:pt idx="525">
                  <c:v>9.9639367730589345E-2</c:v>
                </c:pt>
                <c:pt idx="526">
                  <c:v>9.9355842170680039E-2</c:v>
                </c:pt>
                <c:pt idx="527">
                  <c:v>9.946861586582606E-2</c:v>
                </c:pt>
                <c:pt idx="528">
                  <c:v>9.9486925273719537E-2</c:v>
                </c:pt>
                <c:pt idx="529">
                  <c:v>9.9347147825806004E-2</c:v>
                </c:pt>
                <c:pt idx="530">
                  <c:v>9.9036551218074309E-2</c:v>
                </c:pt>
                <c:pt idx="531">
                  <c:v>9.896405326102202E-2</c:v>
                </c:pt>
                <c:pt idx="532">
                  <c:v>9.8930776855433139E-2</c:v>
                </c:pt>
                <c:pt idx="533">
                  <c:v>9.9462838167754392E-2</c:v>
                </c:pt>
                <c:pt idx="534">
                  <c:v>9.937715696774832E-2</c:v>
                </c:pt>
                <c:pt idx="535">
                  <c:v>9.9256369330670322E-2</c:v>
                </c:pt>
                <c:pt idx="536">
                  <c:v>9.8965451713390634E-2</c:v>
                </c:pt>
                <c:pt idx="537">
                  <c:v>9.9132030583644115E-2</c:v>
                </c:pt>
                <c:pt idx="538">
                  <c:v>9.9453002124460635E-2</c:v>
                </c:pt>
                <c:pt idx="539">
                  <c:v>9.9405766248025412E-2</c:v>
                </c:pt>
                <c:pt idx="540">
                  <c:v>9.8652492456874491E-2</c:v>
                </c:pt>
                <c:pt idx="541">
                  <c:v>9.8681831040234924E-2</c:v>
                </c:pt>
                <c:pt idx="542">
                  <c:v>9.8650426706522604E-2</c:v>
                </c:pt>
                <c:pt idx="543">
                  <c:v>9.8812636624485028E-2</c:v>
                </c:pt>
                <c:pt idx="544">
                  <c:v>9.8754714942234811E-2</c:v>
                </c:pt>
                <c:pt idx="545">
                  <c:v>9.8549342728716002E-2</c:v>
                </c:pt>
                <c:pt idx="546">
                  <c:v>9.8374438019840346E-2</c:v>
                </c:pt>
                <c:pt idx="547">
                  <c:v>9.8540525741171545E-2</c:v>
                </c:pt>
                <c:pt idx="548">
                  <c:v>9.8808812355641151E-2</c:v>
                </c:pt>
                <c:pt idx="549">
                  <c:v>9.9116533657977332E-2</c:v>
                </c:pt>
                <c:pt idx="550">
                  <c:v>9.8615488510103919E-2</c:v>
                </c:pt>
                <c:pt idx="551">
                  <c:v>9.8323258744014971E-2</c:v>
                </c:pt>
                <c:pt idx="552">
                  <c:v>9.8422813776436441E-2</c:v>
                </c:pt>
                <c:pt idx="553">
                  <c:v>9.8624935769637087E-2</c:v>
                </c:pt>
                <c:pt idx="554">
                  <c:v>9.856652703055345E-2</c:v>
                </c:pt>
                <c:pt idx="555">
                  <c:v>9.822618950083245E-2</c:v>
                </c:pt>
                <c:pt idx="556">
                  <c:v>9.773907019004513E-2</c:v>
                </c:pt>
                <c:pt idx="557">
                  <c:v>9.7980032979325865E-2</c:v>
                </c:pt>
                <c:pt idx="558">
                  <c:v>9.817422162706084E-2</c:v>
                </c:pt>
                <c:pt idx="559">
                  <c:v>9.8308279972053353E-2</c:v>
                </c:pt>
                <c:pt idx="560">
                  <c:v>9.8192297169816631E-2</c:v>
                </c:pt>
                <c:pt idx="561">
                  <c:v>9.7943846627135567E-2</c:v>
                </c:pt>
                <c:pt idx="562">
                  <c:v>9.7848406139008026E-2</c:v>
                </c:pt>
                <c:pt idx="563">
                  <c:v>9.8353352374984923E-2</c:v>
                </c:pt>
                <c:pt idx="564">
                  <c:v>9.8460054618154186E-2</c:v>
                </c:pt>
                <c:pt idx="565">
                  <c:v>9.8225975321705294E-2</c:v>
                </c:pt>
                <c:pt idx="566">
                  <c:v>9.7548431737474184E-2</c:v>
                </c:pt>
                <c:pt idx="567">
                  <c:v>9.7542227600950424E-2</c:v>
                </c:pt>
                <c:pt idx="568">
                  <c:v>9.7876648925750237E-2</c:v>
                </c:pt>
                <c:pt idx="569">
                  <c:v>9.7882144572591936E-2</c:v>
                </c:pt>
                <c:pt idx="570">
                  <c:v>9.7595129415939091E-2</c:v>
                </c:pt>
                <c:pt idx="571">
                  <c:v>9.7390809589990454E-2</c:v>
                </c:pt>
                <c:pt idx="572">
                  <c:v>9.710783113348205E-2</c:v>
                </c:pt>
                <c:pt idx="573">
                  <c:v>9.7600355542765777E-2</c:v>
                </c:pt>
                <c:pt idx="574">
                  <c:v>9.7950998005321768E-2</c:v>
                </c:pt>
                <c:pt idx="575">
                  <c:v>9.7877772031752061E-2</c:v>
                </c:pt>
                <c:pt idx="576">
                  <c:v>9.7423994979649722E-2</c:v>
                </c:pt>
                <c:pt idx="577">
                  <c:v>9.7161662739933874E-2</c:v>
                </c:pt>
                <c:pt idx="578">
                  <c:v>9.7544864025296774E-2</c:v>
                </c:pt>
                <c:pt idx="579">
                  <c:v>9.7889590191350725E-2</c:v>
                </c:pt>
                <c:pt idx="580">
                  <c:v>9.7480681631842647E-2</c:v>
                </c:pt>
                <c:pt idx="581">
                  <c:v>9.7091981511143705E-2</c:v>
                </c:pt>
                <c:pt idx="582">
                  <c:v>9.668510104757537E-2</c:v>
                </c:pt>
                <c:pt idx="583">
                  <c:v>9.6889641391824086E-2</c:v>
                </c:pt>
                <c:pt idx="584">
                  <c:v>9.7363833908271719E-2</c:v>
                </c:pt>
                <c:pt idx="585">
                  <c:v>9.7311580953517093E-2</c:v>
                </c:pt>
                <c:pt idx="586">
                  <c:v>9.6881483596217025E-2</c:v>
                </c:pt>
                <c:pt idx="587">
                  <c:v>9.6641540960236874E-2</c:v>
                </c:pt>
                <c:pt idx="588">
                  <c:v>9.6832313339621168E-2</c:v>
                </c:pt>
                <c:pt idx="589">
                  <c:v>9.7520558240495589E-2</c:v>
                </c:pt>
                <c:pt idx="590">
                  <c:v>9.7475044458381427E-2</c:v>
                </c:pt>
                <c:pt idx="591">
                  <c:v>9.691237011165392E-2</c:v>
                </c:pt>
                <c:pt idx="592">
                  <c:v>9.6468124722505808E-2</c:v>
                </c:pt>
                <c:pt idx="593">
                  <c:v>9.6605065198265089E-2</c:v>
                </c:pt>
                <c:pt idx="594">
                  <c:v>9.7006477131615837E-2</c:v>
                </c:pt>
                <c:pt idx="595">
                  <c:v>9.7101885692553541E-2</c:v>
                </c:pt>
                <c:pt idx="596">
                  <c:v>9.6469079983993497E-2</c:v>
                </c:pt>
                <c:pt idx="597">
                  <c:v>9.6047994867956968E-2</c:v>
                </c:pt>
                <c:pt idx="598">
                  <c:v>9.605734385257636E-2</c:v>
                </c:pt>
                <c:pt idx="599">
                  <c:v>9.6705857139963033E-2</c:v>
                </c:pt>
                <c:pt idx="600">
                  <c:v>9.706106853082544E-2</c:v>
                </c:pt>
                <c:pt idx="601">
                  <c:v>9.6631595570634568E-2</c:v>
                </c:pt>
                <c:pt idx="602">
                  <c:v>9.599292256760196E-2</c:v>
                </c:pt>
                <c:pt idx="603">
                  <c:v>9.6228048533084323E-2</c:v>
                </c:pt>
                <c:pt idx="604">
                  <c:v>9.666674826796913E-2</c:v>
                </c:pt>
                <c:pt idx="605">
                  <c:v>9.7038055671313336E-2</c:v>
                </c:pt>
                <c:pt idx="606">
                  <c:v>9.6532925149311458E-2</c:v>
                </c:pt>
                <c:pt idx="607">
                  <c:v>9.5797201372334273E-2</c:v>
                </c:pt>
                <c:pt idx="608">
                  <c:v>9.562098985363908E-2</c:v>
                </c:pt>
                <c:pt idx="609">
                  <c:v>9.6105341042479378E-2</c:v>
                </c:pt>
                <c:pt idx="610">
                  <c:v>9.6510595966308191E-2</c:v>
                </c:pt>
                <c:pt idx="611">
                  <c:v>9.6326488711781955E-2</c:v>
                </c:pt>
                <c:pt idx="612">
                  <c:v>9.5395177841888362E-2</c:v>
                </c:pt>
                <c:pt idx="613">
                  <c:v>9.541305315013246E-2</c:v>
                </c:pt>
                <c:pt idx="614">
                  <c:v>9.600784766152573E-2</c:v>
                </c:pt>
                <c:pt idx="615">
                  <c:v>9.6533785479831852E-2</c:v>
                </c:pt>
                <c:pt idx="616">
                  <c:v>9.643190853421113E-2</c:v>
                </c:pt>
                <c:pt idx="617">
                  <c:v>9.5731635907404938E-2</c:v>
                </c:pt>
                <c:pt idx="618">
                  <c:v>9.5310366632878507E-2</c:v>
                </c:pt>
                <c:pt idx="619">
                  <c:v>9.5772553660181309E-2</c:v>
                </c:pt>
                <c:pt idx="620">
                  <c:v>9.6241592591167963E-2</c:v>
                </c:pt>
                <c:pt idx="621">
                  <c:v>9.6264899732823039E-2</c:v>
                </c:pt>
                <c:pt idx="622">
                  <c:v>9.5304734372725755E-2</c:v>
                </c:pt>
                <c:pt idx="623">
                  <c:v>9.4800925520668558E-2</c:v>
                </c:pt>
                <c:pt idx="624">
                  <c:v>9.5225336109083555E-2</c:v>
                </c:pt>
                <c:pt idx="625">
                  <c:v>9.5813773706065961E-2</c:v>
                </c:pt>
                <c:pt idx="626">
                  <c:v>9.5917730876920015E-2</c:v>
                </c:pt>
                <c:pt idx="627">
                  <c:v>9.5465040214532629E-2</c:v>
                </c:pt>
                <c:pt idx="628">
                  <c:v>9.4819091411739026E-2</c:v>
                </c:pt>
                <c:pt idx="629">
                  <c:v>9.5102489967056128E-2</c:v>
                </c:pt>
                <c:pt idx="630">
                  <c:v>9.5779590271213549E-2</c:v>
                </c:pt>
                <c:pt idx="631">
                  <c:v>9.6134705869433873E-2</c:v>
                </c:pt>
                <c:pt idx="632">
                  <c:v>9.5462197507199711E-2</c:v>
                </c:pt>
                <c:pt idx="633">
                  <c:v>9.4782286786607814E-2</c:v>
                </c:pt>
                <c:pt idx="634">
                  <c:v>9.4701421199586286E-2</c:v>
                </c:pt>
                <c:pt idx="635">
                  <c:v>9.5310467649349487E-2</c:v>
                </c:pt>
                <c:pt idx="636">
                  <c:v>9.5525525371221026E-2</c:v>
                </c:pt>
                <c:pt idx="637">
                  <c:v>9.5205176161269778E-2</c:v>
                </c:pt>
                <c:pt idx="638">
                  <c:v>9.4481534113538726E-2</c:v>
                </c:pt>
                <c:pt idx="639">
                  <c:v>9.4308800050966327E-2</c:v>
                </c:pt>
                <c:pt idx="640">
                  <c:v>9.4870822091788112E-2</c:v>
                </c:pt>
                <c:pt idx="641">
                  <c:v>9.5559078925982005E-2</c:v>
                </c:pt>
                <c:pt idx="642">
                  <c:v>9.5198474348329398E-2</c:v>
                </c:pt>
                <c:pt idx="643">
                  <c:v>9.4771950962770135E-2</c:v>
                </c:pt>
                <c:pt idx="644">
                  <c:v>9.4390237855160486E-2</c:v>
                </c:pt>
                <c:pt idx="645">
                  <c:v>9.4789056733291105E-2</c:v>
                </c:pt>
                <c:pt idx="646">
                  <c:v>9.5230622933449582E-2</c:v>
                </c:pt>
                <c:pt idx="647">
                  <c:v>9.5175790080187256E-2</c:v>
                </c:pt>
                <c:pt idx="648">
                  <c:v>9.4534177181552853E-2</c:v>
                </c:pt>
                <c:pt idx="649">
                  <c:v>9.409559467103204E-2</c:v>
                </c:pt>
                <c:pt idx="650">
                  <c:v>9.4109950211213336E-2</c:v>
                </c:pt>
                <c:pt idx="651">
                  <c:v>9.4726735874133244E-2</c:v>
                </c:pt>
                <c:pt idx="652">
                  <c:v>9.4658755670404146E-2</c:v>
                </c:pt>
                <c:pt idx="653">
                  <c:v>9.443330120270807E-2</c:v>
                </c:pt>
                <c:pt idx="654">
                  <c:v>9.4034857143140707E-2</c:v>
                </c:pt>
                <c:pt idx="655">
                  <c:v>9.4092675717779947E-2</c:v>
                </c:pt>
                <c:pt idx="656">
                  <c:v>9.4469428536727254E-2</c:v>
                </c:pt>
                <c:pt idx="657">
                  <c:v>9.4799970969933631E-2</c:v>
                </c:pt>
                <c:pt idx="658">
                  <c:v>9.4519233722929766E-2</c:v>
                </c:pt>
                <c:pt idx="659">
                  <c:v>9.4232711555232981E-2</c:v>
                </c:pt>
                <c:pt idx="660">
                  <c:v>9.3962007365737676E-2</c:v>
                </c:pt>
                <c:pt idx="661">
                  <c:v>9.411782160464946E-2</c:v>
                </c:pt>
                <c:pt idx="662">
                  <c:v>9.4244926030426751E-2</c:v>
                </c:pt>
                <c:pt idx="663">
                  <c:v>9.4210777229993686E-2</c:v>
                </c:pt>
                <c:pt idx="664">
                  <c:v>9.3847998480455164E-2</c:v>
                </c:pt>
                <c:pt idx="665">
                  <c:v>9.3694662964161859E-2</c:v>
                </c:pt>
                <c:pt idx="666">
                  <c:v>9.3640212276272991E-2</c:v>
                </c:pt>
                <c:pt idx="667">
                  <c:v>9.3872261986115743E-2</c:v>
                </c:pt>
                <c:pt idx="668">
                  <c:v>9.3981880250994701E-2</c:v>
                </c:pt>
                <c:pt idx="669">
                  <c:v>9.3994463066770728E-2</c:v>
                </c:pt>
                <c:pt idx="670">
                  <c:v>9.3851638785870481E-2</c:v>
                </c:pt>
                <c:pt idx="671">
                  <c:v>9.3710122782165048E-2</c:v>
                </c:pt>
                <c:pt idx="672">
                  <c:v>9.3713461310285295E-2</c:v>
                </c:pt>
                <c:pt idx="673">
                  <c:v>9.3931347847393501E-2</c:v>
                </c:pt>
                <c:pt idx="674">
                  <c:v>9.3825025694199898E-2</c:v>
                </c:pt>
                <c:pt idx="675">
                  <c:v>9.3709716180668229E-2</c:v>
                </c:pt>
                <c:pt idx="676">
                  <c:v>9.3467364655305016E-2</c:v>
                </c:pt>
                <c:pt idx="677">
                  <c:v>9.3167480498865571E-2</c:v>
                </c:pt>
                <c:pt idx="678">
                  <c:v>9.3322768281389842E-2</c:v>
                </c:pt>
                <c:pt idx="679">
                  <c:v>9.3491988923855116E-2</c:v>
                </c:pt>
                <c:pt idx="680">
                  <c:v>9.3421812485097538E-2</c:v>
                </c:pt>
                <c:pt idx="681">
                  <c:v>9.3357257127491919E-2</c:v>
                </c:pt>
                <c:pt idx="682">
                  <c:v>9.315060715520164E-2</c:v>
                </c:pt>
                <c:pt idx="683">
                  <c:v>9.3185139720444621E-2</c:v>
                </c:pt>
                <c:pt idx="684">
                  <c:v>9.3432267713477887E-2</c:v>
                </c:pt>
                <c:pt idx="685">
                  <c:v>9.3512785550575725E-2</c:v>
                </c:pt>
                <c:pt idx="686">
                  <c:v>9.3496596078351854E-2</c:v>
                </c:pt>
                <c:pt idx="687">
                  <c:v>9.3164271517838126E-2</c:v>
                </c:pt>
                <c:pt idx="688">
                  <c:v>9.2961296923935982E-2</c:v>
                </c:pt>
                <c:pt idx="689">
                  <c:v>9.3004965255395311E-2</c:v>
                </c:pt>
                <c:pt idx="690">
                  <c:v>9.30909838079296E-2</c:v>
                </c:pt>
                <c:pt idx="691">
                  <c:v>9.3063781967763284E-2</c:v>
                </c:pt>
                <c:pt idx="692">
                  <c:v>9.2961994870339029E-2</c:v>
                </c:pt>
                <c:pt idx="693">
                  <c:v>9.2577207324411673E-2</c:v>
                </c:pt>
                <c:pt idx="694">
                  <c:v>9.2620568901583794E-2</c:v>
                </c:pt>
                <c:pt idx="695">
                  <c:v>9.2764235336134079E-2</c:v>
                </c:pt>
                <c:pt idx="696">
                  <c:v>9.2989468339391756E-2</c:v>
                </c:pt>
                <c:pt idx="697">
                  <c:v>9.3072030423871716E-2</c:v>
                </c:pt>
                <c:pt idx="698">
                  <c:v>9.2823757670831203E-2</c:v>
                </c:pt>
                <c:pt idx="699">
                  <c:v>9.2521148106986431E-2</c:v>
                </c:pt>
                <c:pt idx="700">
                  <c:v>9.271338731132589E-2</c:v>
                </c:pt>
                <c:pt idx="701">
                  <c:v>9.2776034474476049E-2</c:v>
                </c:pt>
                <c:pt idx="702">
                  <c:v>9.2959671606981903E-2</c:v>
                </c:pt>
                <c:pt idx="703">
                  <c:v>9.2657669789096384E-2</c:v>
                </c:pt>
                <c:pt idx="704">
                  <c:v>9.2281142301559968E-2</c:v>
                </c:pt>
                <c:pt idx="705">
                  <c:v>9.2070166015484747E-2</c:v>
                </c:pt>
                <c:pt idx="706">
                  <c:v>9.2319490717629099E-2</c:v>
                </c:pt>
                <c:pt idx="707">
                  <c:v>9.2545199798052702E-2</c:v>
                </c:pt>
                <c:pt idx="708">
                  <c:v>9.2528290789824802E-2</c:v>
                </c:pt>
                <c:pt idx="709">
                  <c:v>9.2159716038768075E-2</c:v>
                </c:pt>
                <c:pt idx="710">
                  <c:v>9.2084135626987029E-2</c:v>
                </c:pt>
                <c:pt idx="711">
                  <c:v>9.2172805147229545E-2</c:v>
                </c:pt>
                <c:pt idx="712">
                  <c:v>9.2573468868914169E-2</c:v>
                </c:pt>
                <c:pt idx="713">
                  <c:v>9.2503958683524429E-2</c:v>
                </c:pt>
                <c:pt idx="714">
                  <c:v>9.2336366343235846E-2</c:v>
                </c:pt>
                <c:pt idx="715">
                  <c:v>9.2034843766743257E-2</c:v>
                </c:pt>
                <c:pt idx="716">
                  <c:v>9.1986682192903735E-2</c:v>
                </c:pt>
                <c:pt idx="717">
                  <c:v>9.2110343596281313E-2</c:v>
                </c:pt>
                <c:pt idx="718">
                  <c:v>9.207950193699653E-2</c:v>
                </c:pt>
                <c:pt idx="719">
                  <c:v>9.191613182844624E-2</c:v>
                </c:pt>
                <c:pt idx="720">
                  <c:v>9.1783523017421584E-2</c:v>
                </c:pt>
                <c:pt idx="721">
                  <c:v>9.1727314094455711E-2</c:v>
                </c:pt>
                <c:pt idx="722">
                  <c:v>9.1798724890421401E-2</c:v>
                </c:pt>
                <c:pt idx="723">
                  <c:v>9.1729454863175922E-2</c:v>
                </c:pt>
                <c:pt idx="724">
                  <c:v>9.1841692332589084E-2</c:v>
                </c:pt>
                <c:pt idx="725">
                  <c:v>9.1896825134907725E-2</c:v>
                </c:pt>
                <c:pt idx="726">
                  <c:v>9.1906799252041177E-2</c:v>
                </c:pt>
                <c:pt idx="727">
                  <c:v>9.1801954487913451E-2</c:v>
                </c:pt>
                <c:pt idx="728">
                  <c:v>9.1621825033809459E-2</c:v>
                </c:pt>
                <c:pt idx="729">
                  <c:v>9.1610575106240905E-2</c:v>
                </c:pt>
                <c:pt idx="730">
                  <c:v>9.1668583529621914E-2</c:v>
                </c:pt>
                <c:pt idx="731">
                  <c:v>9.1713982334616376E-2</c:v>
                </c:pt>
                <c:pt idx="732">
                  <c:v>9.1456059609524243E-2</c:v>
                </c:pt>
                <c:pt idx="733">
                  <c:v>9.1216033001687666E-2</c:v>
                </c:pt>
                <c:pt idx="734">
                  <c:v>9.1078406435602735E-2</c:v>
                </c:pt>
                <c:pt idx="735">
                  <c:v>9.1290157615437351E-2</c:v>
                </c:pt>
                <c:pt idx="736">
                  <c:v>9.141709999733727E-2</c:v>
                </c:pt>
                <c:pt idx="737">
                  <c:v>9.1409037815202168E-2</c:v>
                </c:pt>
                <c:pt idx="738">
                  <c:v>9.1177653013953822E-2</c:v>
                </c:pt>
                <c:pt idx="739">
                  <c:v>9.1215814734670303E-2</c:v>
                </c:pt>
                <c:pt idx="740">
                  <c:v>9.1201633765155082E-2</c:v>
                </c:pt>
                <c:pt idx="741">
                  <c:v>9.1381986880277766E-2</c:v>
                </c:pt>
                <c:pt idx="742">
                  <c:v>9.139758492497109E-2</c:v>
                </c:pt>
                <c:pt idx="743">
                  <c:v>9.1223457518942716E-2</c:v>
                </c:pt>
                <c:pt idx="744">
                  <c:v>9.109781325345287E-2</c:v>
                </c:pt>
                <c:pt idx="745">
                  <c:v>9.0941217588274975E-2</c:v>
                </c:pt>
                <c:pt idx="746">
                  <c:v>9.0790346809767969E-2</c:v>
                </c:pt>
                <c:pt idx="747">
                  <c:v>9.0926885476384126E-2</c:v>
                </c:pt>
                <c:pt idx="748">
                  <c:v>9.0888224204206836E-2</c:v>
                </c:pt>
                <c:pt idx="749">
                  <c:v>9.0921152226431115E-2</c:v>
                </c:pt>
                <c:pt idx="750">
                  <c:v>9.071089324923455E-2</c:v>
                </c:pt>
                <c:pt idx="751">
                  <c:v>9.0577913004043858E-2</c:v>
                </c:pt>
                <c:pt idx="752">
                  <c:v>9.0639033141963393E-2</c:v>
                </c:pt>
                <c:pt idx="753">
                  <c:v>9.0988988688345651E-2</c:v>
                </c:pt>
                <c:pt idx="754">
                  <c:v>9.0969247501410222E-2</c:v>
                </c:pt>
                <c:pt idx="755">
                  <c:v>9.0856073121402356E-2</c:v>
                </c:pt>
                <c:pt idx="756">
                  <c:v>9.0542131245534563E-2</c:v>
                </c:pt>
                <c:pt idx="757">
                  <c:v>9.0504349435963846E-2</c:v>
                </c:pt>
                <c:pt idx="758">
                  <c:v>9.0674448085848541E-2</c:v>
                </c:pt>
                <c:pt idx="759">
                  <c:v>9.0656583486306327E-2</c:v>
                </c:pt>
                <c:pt idx="760">
                  <c:v>9.0462748592814335E-2</c:v>
                </c:pt>
                <c:pt idx="761">
                  <c:v>9.0236678810451887E-2</c:v>
                </c:pt>
                <c:pt idx="762">
                  <c:v>9.0183961210522398E-2</c:v>
                </c:pt>
                <c:pt idx="763">
                  <c:v>9.0317103200098808E-2</c:v>
                </c:pt>
                <c:pt idx="764">
                  <c:v>9.0355084731915752E-2</c:v>
                </c:pt>
                <c:pt idx="765">
                  <c:v>9.0132858586108006E-2</c:v>
                </c:pt>
                <c:pt idx="766">
                  <c:v>9.0297389304122608E-2</c:v>
                </c:pt>
                <c:pt idx="767">
                  <c:v>9.031287720391587E-2</c:v>
                </c:pt>
                <c:pt idx="768">
                  <c:v>9.0515731561408685E-2</c:v>
                </c:pt>
                <c:pt idx="769">
                  <c:v>9.0224053318784067E-2</c:v>
                </c:pt>
                <c:pt idx="770">
                  <c:v>9.0101573322907955E-2</c:v>
                </c:pt>
                <c:pt idx="771">
                  <c:v>9.0118710586938697E-2</c:v>
                </c:pt>
                <c:pt idx="772">
                  <c:v>9.0336451647707053E-2</c:v>
                </c:pt>
                <c:pt idx="773">
                  <c:v>9.0264189131074216E-2</c:v>
                </c:pt>
                <c:pt idx="774">
                  <c:v>8.9867819069301885E-2</c:v>
                </c:pt>
                <c:pt idx="775">
                  <c:v>8.9572175676667309E-2</c:v>
                </c:pt>
                <c:pt idx="776">
                  <c:v>8.9675720370460454E-2</c:v>
                </c:pt>
                <c:pt idx="777">
                  <c:v>8.9919233022561232E-2</c:v>
                </c:pt>
                <c:pt idx="778">
                  <c:v>9.005862796799266E-2</c:v>
                </c:pt>
                <c:pt idx="779">
                  <c:v>8.9662015246141216E-2</c:v>
                </c:pt>
                <c:pt idx="780">
                  <c:v>8.9512106412669296E-2</c:v>
                </c:pt>
                <c:pt idx="781">
                  <c:v>8.9715187249158584E-2</c:v>
                </c:pt>
                <c:pt idx="782">
                  <c:v>8.9906157297699213E-2</c:v>
                </c:pt>
                <c:pt idx="783">
                  <c:v>8.9918864292867995E-2</c:v>
                </c:pt>
                <c:pt idx="784">
                  <c:v>8.9671583681604453E-2</c:v>
                </c:pt>
                <c:pt idx="785">
                  <c:v>8.9651528620194418E-2</c:v>
                </c:pt>
                <c:pt idx="786">
                  <c:v>8.9684716840858422E-2</c:v>
                </c:pt>
                <c:pt idx="787">
                  <c:v>8.9606810287386859E-2</c:v>
                </c:pt>
                <c:pt idx="788">
                  <c:v>8.9371053271498968E-2</c:v>
                </c:pt>
                <c:pt idx="789">
                  <c:v>8.9251761114694017E-2</c:v>
                </c:pt>
                <c:pt idx="790">
                  <c:v>8.9413659029313391E-2</c:v>
                </c:pt>
                <c:pt idx="791">
                  <c:v>8.9468217088982574E-2</c:v>
                </c:pt>
                <c:pt idx="792">
                  <c:v>8.9298235263420123E-2</c:v>
                </c:pt>
                <c:pt idx="793">
                  <c:v>8.9101811012613136E-2</c:v>
                </c:pt>
                <c:pt idx="794">
                  <c:v>8.9061161696981736E-2</c:v>
                </c:pt>
                <c:pt idx="795">
                  <c:v>8.9485142633534492E-2</c:v>
                </c:pt>
                <c:pt idx="796">
                  <c:v>8.9491262026522966E-2</c:v>
                </c:pt>
                <c:pt idx="797">
                  <c:v>8.9314237517657144E-2</c:v>
                </c:pt>
                <c:pt idx="798">
                  <c:v>8.9086851931004324E-2</c:v>
                </c:pt>
                <c:pt idx="799">
                  <c:v>8.9111546221021021E-2</c:v>
                </c:pt>
                <c:pt idx="800">
                  <c:v>8.9304398751469602E-2</c:v>
                </c:pt>
                <c:pt idx="801">
                  <c:v>8.9118313700428789E-2</c:v>
                </c:pt>
                <c:pt idx="802">
                  <c:v>8.8823760718568748E-2</c:v>
                </c:pt>
                <c:pt idx="803">
                  <c:v>8.8854303966474424E-2</c:v>
                </c:pt>
                <c:pt idx="804">
                  <c:v>8.8961084230190612E-2</c:v>
                </c:pt>
                <c:pt idx="805">
                  <c:v>8.8923072966460279E-2</c:v>
                </c:pt>
                <c:pt idx="806">
                  <c:v>8.8618474357603477E-2</c:v>
                </c:pt>
                <c:pt idx="807">
                  <c:v>8.8501087457805605E-2</c:v>
                </c:pt>
                <c:pt idx="808">
                  <c:v>8.8779196035375152E-2</c:v>
                </c:pt>
                <c:pt idx="809">
                  <c:v>8.9121187026897988E-2</c:v>
                </c:pt>
                <c:pt idx="810">
                  <c:v>8.8962730878930987E-2</c:v>
                </c:pt>
                <c:pt idx="811">
                  <c:v>8.8519268264828768E-2</c:v>
                </c:pt>
                <c:pt idx="812">
                  <c:v>8.8502734835110411E-2</c:v>
                </c:pt>
                <c:pt idx="813">
                  <c:v>8.8756198106760276E-2</c:v>
                </c:pt>
                <c:pt idx="814">
                  <c:v>8.9015187027354406E-2</c:v>
                </c:pt>
                <c:pt idx="815">
                  <c:v>8.8676479143047202E-2</c:v>
                </c:pt>
                <c:pt idx="816">
                  <c:v>8.8237066651923851E-2</c:v>
                </c:pt>
                <c:pt idx="817">
                  <c:v>8.825475320862157E-2</c:v>
                </c:pt>
                <c:pt idx="818">
                  <c:v>8.8486619217944554E-2</c:v>
                </c:pt>
                <c:pt idx="819">
                  <c:v>8.8484370097238987E-2</c:v>
                </c:pt>
                <c:pt idx="820">
                  <c:v>8.8151721167902861E-2</c:v>
                </c:pt>
                <c:pt idx="821">
                  <c:v>8.8027245586407218E-2</c:v>
                </c:pt>
                <c:pt idx="822">
                  <c:v>8.8361572721512086E-2</c:v>
                </c:pt>
                <c:pt idx="823">
                  <c:v>8.8501986242072547E-2</c:v>
                </c:pt>
                <c:pt idx="824">
                  <c:v>8.8382257188574814E-2</c:v>
                </c:pt>
                <c:pt idx="825">
                  <c:v>8.7989881761056377E-2</c:v>
                </c:pt>
                <c:pt idx="826">
                  <c:v>8.8122655972030478E-2</c:v>
                </c:pt>
                <c:pt idx="827">
                  <c:v>8.8475371398725772E-2</c:v>
                </c:pt>
                <c:pt idx="828">
                  <c:v>8.8401322303917951E-2</c:v>
                </c:pt>
                <c:pt idx="829">
                  <c:v>8.8161475186367758E-2</c:v>
                </c:pt>
                <c:pt idx="830">
                  <c:v>8.7701464694894427E-2</c:v>
                </c:pt>
                <c:pt idx="831">
                  <c:v>8.7888206188263818E-2</c:v>
                </c:pt>
                <c:pt idx="832">
                  <c:v>8.8100584358453429E-2</c:v>
                </c:pt>
                <c:pt idx="833">
                  <c:v>8.7870265142303033E-2</c:v>
                </c:pt>
                <c:pt idx="834">
                  <c:v>8.7749482351557273E-2</c:v>
                </c:pt>
                <c:pt idx="835">
                  <c:v>8.7641083263747088E-2</c:v>
                </c:pt>
                <c:pt idx="836">
                  <c:v>8.78535207951643E-2</c:v>
                </c:pt>
                <c:pt idx="837">
                  <c:v>8.793689720231139E-2</c:v>
                </c:pt>
                <c:pt idx="838">
                  <c:v>8.7614475591551708E-2</c:v>
                </c:pt>
                <c:pt idx="839">
                  <c:v>8.7689600744946652E-2</c:v>
                </c:pt>
                <c:pt idx="840">
                  <c:v>8.7802535204837662E-2</c:v>
                </c:pt>
                <c:pt idx="841">
                  <c:v>8.8060168828520816E-2</c:v>
                </c:pt>
                <c:pt idx="842">
                  <c:v>8.7743702695128573E-2</c:v>
                </c:pt>
                <c:pt idx="843">
                  <c:v>8.7411954345330334E-2</c:v>
                </c:pt>
                <c:pt idx="844">
                  <c:v>8.7483907335995217E-2</c:v>
                </c:pt>
                <c:pt idx="845">
                  <c:v>8.7565963712840339E-2</c:v>
                </c:pt>
                <c:pt idx="846">
                  <c:v>8.7702310867008318E-2</c:v>
                </c:pt>
                <c:pt idx="847">
                  <c:v>8.7232904696485772E-2</c:v>
                </c:pt>
                <c:pt idx="848">
                  <c:v>8.7130311727110096E-2</c:v>
                </c:pt>
                <c:pt idx="849">
                  <c:v>8.7346019493600283E-2</c:v>
                </c:pt>
                <c:pt idx="850">
                  <c:v>8.7363872681037708E-2</c:v>
                </c:pt>
                <c:pt idx="851">
                  <c:v>8.7368290266218604E-2</c:v>
                </c:pt>
                <c:pt idx="852">
                  <c:v>8.7050607739509789E-2</c:v>
                </c:pt>
                <c:pt idx="853">
                  <c:v>8.7218362600080895E-2</c:v>
                </c:pt>
                <c:pt idx="854">
                  <c:v>8.7585540325270078E-2</c:v>
                </c:pt>
                <c:pt idx="855">
                  <c:v>8.7355300551419726E-2</c:v>
                </c:pt>
                <c:pt idx="856">
                  <c:v>8.723117449637631E-2</c:v>
                </c:pt>
                <c:pt idx="857">
                  <c:v>8.685357256404537E-2</c:v>
                </c:pt>
                <c:pt idx="858">
                  <c:v>8.7242346562273171E-2</c:v>
                </c:pt>
                <c:pt idx="859">
                  <c:v>8.7247016181526596E-2</c:v>
                </c:pt>
                <c:pt idx="860">
                  <c:v>8.70533837277703E-2</c:v>
                </c:pt>
                <c:pt idx="861">
                  <c:v>8.6801989695715898E-2</c:v>
                </c:pt>
                <c:pt idx="862">
                  <c:v>8.6600098011089449E-2</c:v>
                </c:pt>
                <c:pt idx="863">
                  <c:v>8.7000585081750265E-2</c:v>
                </c:pt>
                <c:pt idx="864">
                  <c:v>8.6814841559218245E-2</c:v>
                </c:pt>
                <c:pt idx="865">
                  <c:v>8.6760524796579114E-2</c:v>
                </c:pt>
                <c:pt idx="866">
                  <c:v>8.6725042204541511E-2</c:v>
                </c:pt>
                <c:pt idx="867">
                  <c:v>8.6765128806823563E-2</c:v>
                </c:pt>
                <c:pt idx="868">
                  <c:v>8.7038747951389037E-2</c:v>
                </c:pt>
                <c:pt idx="869">
                  <c:v>8.6663304371827982E-2</c:v>
                </c:pt>
                <c:pt idx="870">
                  <c:v>8.6686433579648156E-2</c:v>
                </c:pt>
                <c:pt idx="871">
                  <c:v>8.6707223295376279E-2</c:v>
                </c:pt>
                <c:pt idx="872">
                  <c:v>8.675400039887167E-2</c:v>
                </c:pt>
                <c:pt idx="873">
                  <c:v>8.6759325116101016E-2</c:v>
                </c:pt>
                <c:pt idx="874">
                  <c:v>8.6268586263805264E-2</c:v>
                </c:pt>
                <c:pt idx="875">
                  <c:v>8.6551188962392306E-2</c:v>
                </c:pt>
                <c:pt idx="876">
                  <c:v>8.6320505653655816E-2</c:v>
                </c:pt>
                <c:pt idx="877">
                  <c:v>8.6424521569361507E-2</c:v>
                </c:pt>
                <c:pt idx="878">
                  <c:v>8.621716529229892E-2</c:v>
                </c:pt>
                <c:pt idx="879">
                  <c:v>8.6089807195047552E-2</c:v>
                </c:pt>
                <c:pt idx="880">
                  <c:v>8.6613848046709505E-2</c:v>
                </c:pt>
                <c:pt idx="881">
                  <c:v>8.624502784704996E-2</c:v>
                </c:pt>
                <c:pt idx="882">
                  <c:v>8.6325109445195669E-2</c:v>
                </c:pt>
                <c:pt idx="883">
                  <c:v>8.6083864055437123E-2</c:v>
                </c:pt>
                <c:pt idx="884">
                  <c:v>8.6237685578406359E-2</c:v>
                </c:pt>
                <c:pt idx="885">
                  <c:v>8.6615036401862161E-2</c:v>
                </c:pt>
                <c:pt idx="886">
                  <c:v>8.6119768947432687E-2</c:v>
                </c:pt>
                <c:pt idx="887">
                  <c:v>8.6159857228213885E-2</c:v>
                </c:pt>
                <c:pt idx="888">
                  <c:v>8.5865476779460395E-2</c:v>
                </c:pt>
                <c:pt idx="889">
                  <c:v>8.6128610541016629E-2</c:v>
                </c:pt>
                <c:pt idx="890">
                  <c:v>8.6138252221290623E-2</c:v>
                </c:pt>
                <c:pt idx="891">
                  <c:v>8.564197355983709E-2</c:v>
                </c:pt>
                <c:pt idx="892">
                  <c:v>8.5867815118995439E-2</c:v>
                </c:pt>
                <c:pt idx="893">
                  <c:v>8.5682032555398441E-2</c:v>
                </c:pt>
                <c:pt idx="894">
                  <c:v>8.6105479320749204E-2</c:v>
                </c:pt>
                <c:pt idx="895">
                  <c:v>8.5775201399535358E-2</c:v>
                </c:pt>
                <c:pt idx="896">
                  <c:v>8.5537527653098119E-2</c:v>
                </c:pt>
                <c:pt idx="897">
                  <c:v>8.5928551236404804E-2</c:v>
                </c:pt>
                <c:pt idx="898">
                  <c:v>8.5744905326673046E-2</c:v>
                </c:pt>
                <c:pt idx="899">
                  <c:v>8.6111236366990099E-2</c:v>
                </c:pt>
                <c:pt idx="900">
                  <c:v>8.5500909730876776E-2</c:v>
                </c:pt>
                <c:pt idx="901">
                  <c:v>8.5689574254593642E-2</c:v>
                </c:pt>
                <c:pt idx="902">
                  <c:v>8.5758371393990854E-2</c:v>
                </c:pt>
                <c:pt idx="903">
                  <c:v>8.5538400833523251E-2</c:v>
                </c:pt>
                <c:pt idx="904">
                  <c:v>8.5552292057246862E-2</c:v>
                </c:pt>
                <c:pt idx="905">
                  <c:v>8.5135693927473874E-2</c:v>
                </c:pt>
                <c:pt idx="906">
                  <c:v>8.5638119824164652E-2</c:v>
                </c:pt>
                <c:pt idx="907">
                  <c:v>8.5371244299835905E-2</c:v>
                </c:pt>
                <c:pt idx="908">
                  <c:v>8.5299355485500328E-2</c:v>
                </c:pt>
                <c:pt idx="909">
                  <c:v>8.5181263307349375E-2</c:v>
                </c:pt>
                <c:pt idx="910">
                  <c:v>8.5172893544154304E-2</c:v>
                </c:pt>
                <c:pt idx="911">
                  <c:v>8.5631399421529086E-2</c:v>
                </c:pt>
                <c:pt idx="912">
                  <c:v>8.5199432126018687E-2</c:v>
                </c:pt>
                <c:pt idx="913">
                  <c:v>8.5323932660921462E-2</c:v>
                </c:pt>
                <c:pt idx="914">
                  <c:v>8.519363671074523E-2</c:v>
                </c:pt>
                <c:pt idx="915">
                  <c:v>8.5351367568165484E-2</c:v>
                </c:pt>
                <c:pt idx="916">
                  <c:v>8.5371249530008353E-2</c:v>
                </c:pt>
                <c:pt idx="917">
                  <c:v>8.4883226147897811E-2</c:v>
                </c:pt>
                <c:pt idx="918">
                  <c:v>8.5102765592531618E-2</c:v>
                </c:pt>
                <c:pt idx="919">
                  <c:v>8.4924024924881616E-2</c:v>
                </c:pt>
                <c:pt idx="920">
                  <c:v>8.5221364018152959E-2</c:v>
                </c:pt>
                <c:pt idx="921">
                  <c:v>8.4823928372111113E-2</c:v>
                </c:pt>
                <c:pt idx="922">
                  <c:v>8.4697132075390924E-2</c:v>
                </c:pt>
                <c:pt idx="923">
                  <c:v>8.4874022102650382E-2</c:v>
                </c:pt>
                <c:pt idx="924">
                  <c:v>8.4782440451502419E-2</c:v>
                </c:pt>
                <c:pt idx="925">
                  <c:v>8.4980830956625467E-2</c:v>
                </c:pt>
                <c:pt idx="926">
                  <c:v>8.4650513578149303E-2</c:v>
                </c:pt>
                <c:pt idx="927">
                  <c:v>8.4909664851410716E-2</c:v>
                </c:pt>
                <c:pt idx="928">
                  <c:v>8.489139646876652E-2</c:v>
                </c:pt>
                <c:pt idx="929">
                  <c:v>8.4808724060085119E-2</c:v>
                </c:pt>
                <c:pt idx="930">
                  <c:v>8.4649125339720049E-2</c:v>
                </c:pt>
                <c:pt idx="931">
                  <c:v>8.4634811281345243E-2</c:v>
                </c:pt>
                <c:pt idx="932">
                  <c:v>8.4840936292156013E-2</c:v>
                </c:pt>
                <c:pt idx="933">
                  <c:v>8.4529016168392632E-2</c:v>
                </c:pt>
                <c:pt idx="934">
                  <c:v>8.4502588781161722E-2</c:v>
                </c:pt>
                <c:pt idx="935">
                  <c:v>8.4285997243755462E-2</c:v>
                </c:pt>
                <c:pt idx="936">
                  <c:v>8.4602093757122576E-2</c:v>
                </c:pt>
                <c:pt idx="937">
                  <c:v>8.4378078501997716E-2</c:v>
                </c:pt>
                <c:pt idx="938">
                  <c:v>8.4191331138467509E-2</c:v>
                </c:pt>
                <c:pt idx="939">
                  <c:v>8.421595871033033E-2</c:v>
                </c:pt>
                <c:pt idx="940">
                  <c:v>8.4387790850588562E-2</c:v>
                </c:pt>
                <c:pt idx="941">
                  <c:v>8.4631494769820084E-2</c:v>
                </c:pt>
                <c:pt idx="942">
                  <c:v>8.4141929125027173E-2</c:v>
                </c:pt>
                <c:pt idx="943">
                  <c:v>8.4264699831532328E-2</c:v>
                </c:pt>
                <c:pt idx="944">
                  <c:v>8.4199669559340357E-2</c:v>
                </c:pt>
                <c:pt idx="945">
                  <c:v>8.4457717037582203E-2</c:v>
                </c:pt>
                <c:pt idx="946">
                  <c:v>8.4293495894581225E-2</c:v>
                </c:pt>
                <c:pt idx="947">
                  <c:v>8.393920904894657E-2</c:v>
                </c:pt>
                <c:pt idx="948">
                  <c:v>8.4174667540829348E-2</c:v>
                </c:pt>
                <c:pt idx="949">
                  <c:v>8.4004416609372398E-2</c:v>
                </c:pt>
                <c:pt idx="950">
                  <c:v>8.4131379302130604E-2</c:v>
                </c:pt>
                <c:pt idx="951">
                  <c:v>8.3712571286122944E-2</c:v>
                </c:pt>
                <c:pt idx="952">
                  <c:v>8.3826000566738126E-2</c:v>
                </c:pt>
                <c:pt idx="953">
                  <c:v>8.3916252408287637E-2</c:v>
                </c:pt>
                <c:pt idx="954">
                  <c:v>8.3901922464999348E-2</c:v>
                </c:pt>
                <c:pt idx="955">
                  <c:v>8.3842884510276758E-2</c:v>
                </c:pt>
                <c:pt idx="956">
                  <c:v>8.366918348253416E-2</c:v>
                </c:pt>
                <c:pt idx="957">
                  <c:v>8.4022568190028277E-2</c:v>
                </c:pt>
                <c:pt idx="958">
                  <c:v>8.3799451860557914E-2</c:v>
                </c:pt>
                <c:pt idx="959">
                  <c:v>8.3833353051991272E-2</c:v>
                </c:pt>
                <c:pt idx="960">
                  <c:v>8.3602004105897396E-2</c:v>
                </c:pt>
                <c:pt idx="961">
                  <c:v>8.3842151315505403E-2</c:v>
                </c:pt>
                <c:pt idx="962">
                  <c:v>8.3815936350910128E-2</c:v>
                </c:pt>
                <c:pt idx="963">
                  <c:v>8.3552748439667077E-2</c:v>
                </c:pt>
                <c:pt idx="964">
                  <c:v>8.3424508362871241E-2</c:v>
                </c:pt>
                <c:pt idx="965">
                  <c:v>8.3377431305869762E-2</c:v>
                </c:pt>
                <c:pt idx="966">
                  <c:v>8.3667965628351146E-2</c:v>
                </c:pt>
                <c:pt idx="967">
                  <c:v>8.327151577275535E-2</c:v>
                </c:pt>
                <c:pt idx="968">
                  <c:v>8.3339827119674179E-2</c:v>
                </c:pt>
                <c:pt idx="969">
                  <c:v>8.3276219392095396E-2</c:v>
                </c:pt>
                <c:pt idx="970">
                  <c:v>8.351808813879856E-2</c:v>
                </c:pt>
                <c:pt idx="971">
                  <c:v>8.3370500702883363E-2</c:v>
                </c:pt>
                <c:pt idx="972">
                  <c:v>8.3214791348172459E-2</c:v>
                </c:pt>
                <c:pt idx="973">
                  <c:v>8.3340499530711001E-2</c:v>
                </c:pt>
                <c:pt idx="974">
                  <c:v>8.339136070086943E-2</c:v>
                </c:pt>
                <c:pt idx="975">
                  <c:v>8.3438693199550648E-2</c:v>
                </c:pt>
                <c:pt idx="976">
                  <c:v>8.3066938147245264E-2</c:v>
                </c:pt>
                <c:pt idx="977">
                  <c:v>8.3294157292868057E-2</c:v>
                </c:pt>
                <c:pt idx="978">
                  <c:v>8.3106064747817246E-2</c:v>
                </c:pt>
                <c:pt idx="979">
                  <c:v>8.3168279757226724E-2</c:v>
                </c:pt>
                <c:pt idx="980">
                  <c:v>8.2825280646593266E-2</c:v>
                </c:pt>
                <c:pt idx="981">
                  <c:v>8.2885524601880867E-2</c:v>
                </c:pt>
                <c:pt idx="982">
                  <c:v>8.3106581712873412E-2</c:v>
                </c:pt>
                <c:pt idx="983">
                  <c:v>8.2889584485394657E-2</c:v>
                </c:pt>
                <c:pt idx="984">
                  <c:v>8.2866910075405656E-2</c:v>
                </c:pt>
                <c:pt idx="985">
                  <c:v>8.2645993411454163E-2</c:v>
                </c:pt>
                <c:pt idx="986">
                  <c:v>8.3048354014444284E-2</c:v>
                </c:pt>
                <c:pt idx="987">
                  <c:v>8.2909360924197997E-2</c:v>
                </c:pt>
                <c:pt idx="988">
                  <c:v>8.2863044326750443E-2</c:v>
                </c:pt>
                <c:pt idx="989">
                  <c:v>8.273155034800142E-2</c:v>
                </c:pt>
                <c:pt idx="990">
                  <c:v>8.2841408406783862E-2</c:v>
                </c:pt>
                <c:pt idx="991">
                  <c:v>8.2966047841100551E-2</c:v>
                </c:pt>
                <c:pt idx="992">
                  <c:v>8.2684699993495564E-2</c:v>
                </c:pt>
                <c:pt idx="993">
                  <c:v>8.2581512760219564E-2</c:v>
                </c:pt>
                <c:pt idx="994">
                  <c:v>8.2501860860509479E-2</c:v>
                </c:pt>
                <c:pt idx="995">
                  <c:v>8.2674884765784148E-2</c:v>
                </c:pt>
                <c:pt idx="996">
                  <c:v>8.2405706692163017E-2</c:v>
                </c:pt>
                <c:pt idx="997">
                  <c:v>8.2497134362544661E-2</c:v>
                </c:pt>
                <c:pt idx="998">
                  <c:v>8.2319546883527786E-2</c:v>
                </c:pt>
                <c:pt idx="999">
                  <c:v>8.2512398121870834E-2</c:v>
                </c:pt>
                <c:pt idx="1000">
                  <c:v>8.2301751728071901E-2</c:v>
                </c:pt>
                <c:pt idx="1001">
                  <c:v>8.2296942584736507E-2</c:v>
                </c:pt>
                <c:pt idx="1002">
                  <c:v>8.2460894114653641E-2</c:v>
                </c:pt>
                <c:pt idx="1003">
                  <c:v>8.2408439558636651E-2</c:v>
                </c:pt>
                <c:pt idx="1004">
                  <c:v>8.2444258393814557E-2</c:v>
                </c:pt>
                <c:pt idx="1005">
                  <c:v>8.2169960752110166E-2</c:v>
                </c:pt>
                <c:pt idx="1006">
                  <c:v>8.2447397168222122E-2</c:v>
                </c:pt>
                <c:pt idx="1007">
                  <c:v>8.2287809120895242E-2</c:v>
                </c:pt>
                <c:pt idx="1008">
                  <c:v>8.2227119359556192E-2</c:v>
                </c:pt>
                <c:pt idx="1009">
                  <c:v>8.193178145271629E-2</c:v>
                </c:pt>
                <c:pt idx="1010">
                  <c:v>8.2062045317903357E-2</c:v>
                </c:pt>
                <c:pt idx="1011">
                  <c:v>8.2122890692308922E-2</c:v>
                </c:pt>
                <c:pt idx="1012">
                  <c:v>8.1992883125164229E-2</c:v>
                </c:pt>
                <c:pt idx="1013">
                  <c:v>8.1812314302283515E-2</c:v>
                </c:pt>
                <c:pt idx="1014">
                  <c:v>8.1851796057764672E-2</c:v>
                </c:pt>
                <c:pt idx="1015">
                  <c:v>8.2014168364046416E-2</c:v>
                </c:pt>
                <c:pt idx="1016">
                  <c:v>8.1811257976305396E-2</c:v>
                </c:pt>
                <c:pt idx="1017">
                  <c:v>8.1886582046979392E-2</c:v>
                </c:pt>
                <c:pt idx="1018">
                  <c:v>8.1796210081797951E-2</c:v>
                </c:pt>
                <c:pt idx="1019">
                  <c:v>8.2109185979129348E-2</c:v>
                </c:pt>
                <c:pt idx="1020">
                  <c:v>8.1830556935083829E-2</c:v>
                </c:pt>
                <c:pt idx="1021">
                  <c:v>8.1781052064470783E-2</c:v>
                </c:pt>
                <c:pt idx="1022">
                  <c:v>8.173795963825374E-2</c:v>
                </c:pt>
                <c:pt idx="1023">
                  <c:v>8.1842095170414061E-2</c:v>
                </c:pt>
                <c:pt idx="1024">
                  <c:v>8.1657482163229836E-2</c:v>
                </c:pt>
                <c:pt idx="1025">
                  <c:v>8.1457214827542548E-2</c:v>
                </c:pt>
                <c:pt idx="1026">
                  <c:v>8.1561359605081152E-2</c:v>
                </c:pt>
                <c:pt idx="1027">
                  <c:v>8.1546983050359054E-2</c:v>
                </c:pt>
                <c:pt idx="1028">
                  <c:v>8.1578929881224241E-2</c:v>
                </c:pt>
                <c:pt idx="1029">
                  <c:v>8.1194735909224547E-2</c:v>
                </c:pt>
                <c:pt idx="1030">
                  <c:v>8.1469449784689216E-2</c:v>
                </c:pt>
                <c:pt idx="1031">
                  <c:v>8.1389630402084218E-2</c:v>
                </c:pt>
                <c:pt idx="1032">
                  <c:v>8.1527742327759042E-2</c:v>
                </c:pt>
                <c:pt idx="1033">
                  <c:v>8.1273557822984052E-2</c:v>
                </c:pt>
                <c:pt idx="1034">
                  <c:v>8.1452094536378278E-2</c:v>
                </c:pt>
                <c:pt idx="1035">
                  <c:v>8.15072149351911E-2</c:v>
                </c:pt>
                <c:pt idx="1036">
                  <c:v>8.1355648833312338E-2</c:v>
                </c:pt>
                <c:pt idx="1037">
                  <c:v>8.1262071920895462E-2</c:v>
                </c:pt>
                <c:pt idx="1038">
                  <c:v>8.1237535350700746E-2</c:v>
                </c:pt>
                <c:pt idx="1039">
                  <c:v>8.1335087819579432E-2</c:v>
                </c:pt>
                <c:pt idx="1040">
                  <c:v>8.1099573339290673E-2</c:v>
                </c:pt>
                <c:pt idx="1041">
                  <c:v>8.1007863404128758E-2</c:v>
                </c:pt>
                <c:pt idx="1042">
                  <c:v>8.0984693229688987E-2</c:v>
                </c:pt>
                <c:pt idx="1043">
                  <c:v>8.1236218656699624E-2</c:v>
                </c:pt>
                <c:pt idx="1044">
                  <c:v>8.0861613987869285E-2</c:v>
                </c:pt>
                <c:pt idx="1045">
                  <c:v>8.0861735018518593E-2</c:v>
                </c:pt>
                <c:pt idx="1046">
                  <c:v>8.083067079428248E-2</c:v>
                </c:pt>
                <c:pt idx="1047">
                  <c:v>8.1102427438990612E-2</c:v>
                </c:pt>
                <c:pt idx="1048">
                  <c:v>8.099649075675093E-2</c:v>
                </c:pt>
                <c:pt idx="1049">
                  <c:v>8.0825920626749329E-2</c:v>
                </c:pt>
                <c:pt idx="1050">
                  <c:v>8.0949488152935262E-2</c:v>
                </c:pt>
                <c:pt idx="1051">
                  <c:v>8.0961879873349837E-2</c:v>
                </c:pt>
                <c:pt idx="1052">
                  <c:v>8.0938928270295557E-2</c:v>
                </c:pt>
                <c:pt idx="1053">
                  <c:v>8.0686662060193884E-2</c:v>
                </c:pt>
                <c:pt idx="1054">
                  <c:v>8.0807982258337602E-2</c:v>
                </c:pt>
                <c:pt idx="1055">
                  <c:v>8.0711443065891994E-2</c:v>
                </c:pt>
                <c:pt idx="1056">
                  <c:v>8.0668979808250399E-2</c:v>
                </c:pt>
                <c:pt idx="1057">
                  <c:v>8.0473004003485865E-2</c:v>
                </c:pt>
                <c:pt idx="1058">
                  <c:v>8.0700050170076809E-2</c:v>
                </c:pt>
                <c:pt idx="1059">
                  <c:v>8.0467438200794064E-2</c:v>
                </c:pt>
                <c:pt idx="1060">
                  <c:v>8.0472388456048441E-2</c:v>
                </c:pt>
                <c:pt idx="1061">
                  <c:v>8.0276953545809993E-2</c:v>
                </c:pt>
                <c:pt idx="1062">
                  <c:v>8.0542001965272655E-2</c:v>
                </c:pt>
                <c:pt idx="1063">
                  <c:v>8.0567764477018342E-2</c:v>
                </c:pt>
                <c:pt idx="1064">
                  <c:v>8.0359951600941448E-2</c:v>
                </c:pt>
                <c:pt idx="1065">
                  <c:v>8.0414282240825904E-2</c:v>
                </c:pt>
                <c:pt idx="1066">
                  <c:v>8.0432329332442723E-2</c:v>
                </c:pt>
                <c:pt idx="1067">
                  <c:v>8.0531601430929772E-2</c:v>
                </c:pt>
                <c:pt idx="1068">
                  <c:v>8.0230691460739079E-2</c:v>
                </c:pt>
                <c:pt idx="1069">
                  <c:v>8.0284305102104353E-2</c:v>
                </c:pt>
                <c:pt idx="1070">
                  <c:v>8.0248528384281495E-2</c:v>
                </c:pt>
                <c:pt idx="1071">
                  <c:v>8.0318557506936533E-2</c:v>
                </c:pt>
                <c:pt idx="1072">
                  <c:v>8.0006268959975271E-2</c:v>
                </c:pt>
                <c:pt idx="1073">
                  <c:v>8.0122795473920094E-2</c:v>
                </c:pt>
                <c:pt idx="1074">
                  <c:v>8.0045898596962886E-2</c:v>
                </c:pt>
                <c:pt idx="1075">
                  <c:v>8.0068429956494658E-2</c:v>
                </c:pt>
                <c:pt idx="1076">
                  <c:v>7.9834691857865916E-2</c:v>
                </c:pt>
                <c:pt idx="1077">
                  <c:v>7.9920562541865178E-2</c:v>
                </c:pt>
                <c:pt idx="1078">
                  <c:v>8.0063445130461597E-2</c:v>
                </c:pt>
                <c:pt idx="1079">
                  <c:v>7.9951872337921948E-2</c:v>
                </c:pt>
                <c:pt idx="1080">
                  <c:v>7.9916382122541943E-2</c:v>
                </c:pt>
                <c:pt idx="1081">
                  <c:v>7.9940485889668372E-2</c:v>
                </c:pt>
                <c:pt idx="1082">
                  <c:v>8.0023012378914876E-2</c:v>
                </c:pt>
                <c:pt idx="1083">
                  <c:v>7.9860092714694547E-2</c:v>
                </c:pt>
                <c:pt idx="1084">
                  <c:v>7.9825777778273127E-2</c:v>
                </c:pt>
                <c:pt idx="1085">
                  <c:v>7.9740427693813482E-2</c:v>
                </c:pt>
                <c:pt idx="1086">
                  <c:v>7.9920670912563122E-2</c:v>
                </c:pt>
                <c:pt idx="1087">
                  <c:v>7.9578855535461165E-2</c:v>
                </c:pt>
                <c:pt idx="1088">
                  <c:v>7.9651225042544585E-2</c:v>
                </c:pt>
                <c:pt idx="1089">
                  <c:v>7.960423572867957E-2</c:v>
                </c:pt>
                <c:pt idx="1090">
                  <c:v>7.961336578351183E-2</c:v>
                </c:pt>
                <c:pt idx="1091">
                  <c:v>7.9398870122858456E-2</c:v>
                </c:pt>
                <c:pt idx="1092">
                  <c:v>7.9399555820470522E-2</c:v>
                </c:pt>
                <c:pt idx="1093">
                  <c:v>7.952043338278908E-2</c:v>
                </c:pt>
                <c:pt idx="1094">
                  <c:v>7.9582408681871913E-2</c:v>
                </c:pt>
                <c:pt idx="1095">
                  <c:v>7.9412334950024602E-2</c:v>
                </c:pt>
                <c:pt idx="1096">
                  <c:v>7.946235566300415E-2</c:v>
                </c:pt>
                <c:pt idx="1097">
                  <c:v>7.9508249907507211E-2</c:v>
                </c:pt>
                <c:pt idx="1098">
                  <c:v>7.9465517581003176E-2</c:v>
                </c:pt>
                <c:pt idx="1099">
                  <c:v>7.9440272313103272E-2</c:v>
                </c:pt>
                <c:pt idx="1100">
                  <c:v>7.92642509448616E-2</c:v>
                </c:pt>
                <c:pt idx="1101">
                  <c:v>7.9470628573239444E-2</c:v>
                </c:pt>
                <c:pt idx="1102">
                  <c:v>7.9140533709171179E-2</c:v>
                </c:pt>
                <c:pt idx="1103">
                  <c:v>7.9285656933050161E-2</c:v>
                </c:pt>
                <c:pt idx="1104">
                  <c:v>7.9177359349845544E-2</c:v>
                </c:pt>
                <c:pt idx="1105">
                  <c:v>7.9184014476766082E-2</c:v>
                </c:pt>
                <c:pt idx="1106">
                  <c:v>7.8946161298796988E-2</c:v>
                </c:pt>
                <c:pt idx="1107">
                  <c:v>7.8973311194181245E-2</c:v>
                </c:pt>
                <c:pt idx="1108">
                  <c:v>7.9032692152125134E-2</c:v>
                </c:pt>
                <c:pt idx="1109">
                  <c:v>7.9144089605133527E-2</c:v>
                </c:pt>
                <c:pt idx="1110">
                  <c:v>7.8896965182226733E-2</c:v>
                </c:pt>
                <c:pt idx="1111">
                  <c:v>7.9000915464795152E-2</c:v>
                </c:pt>
                <c:pt idx="1112">
                  <c:v>7.9031923459869105E-2</c:v>
                </c:pt>
                <c:pt idx="1113">
                  <c:v>7.9062385981561248E-2</c:v>
                </c:pt>
                <c:pt idx="1114">
                  <c:v>7.8949854509801562E-2</c:v>
                </c:pt>
                <c:pt idx="1115">
                  <c:v>7.8863388389617955E-2</c:v>
                </c:pt>
                <c:pt idx="1116">
                  <c:v>7.8946829712331967E-2</c:v>
                </c:pt>
                <c:pt idx="1117">
                  <c:v>7.87606511859721E-2</c:v>
                </c:pt>
                <c:pt idx="1118">
                  <c:v>7.880320426638418E-2</c:v>
                </c:pt>
                <c:pt idx="1119">
                  <c:v>7.8739604680130984E-2</c:v>
                </c:pt>
                <c:pt idx="1120">
                  <c:v>7.8716076054300199E-2</c:v>
                </c:pt>
                <c:pt idx="1121">
                  <c:v>7.8520447737623011E-2</c:v>
                </c:pt>
                <c:pt idx="1122">
                  <c:v>7.8582473358745603E-2</c:v>
                </c:pt>
                <c:pt idx="1123">
                  <c:v>7.8482942199664771E-2</c:v>
                </c:pt>
                <c:pt idx="1124">
                  <c:v>7.8627180642789563E-2</c:v>
                </c:pt>
                <c:pt idx="1125">
                  <c:v>7.8359538462231773E-2</c:v>
                </c:pt>
                <c:pt idx="1126">
                  <c:v>7.8585711841233613E-2</c:v>
                </c:pt>
                <c:pt idx="1127">
                  <c:v>7.8529495122293194E-2</c:v>
                </c:pt>
                <c:pt idx="1128">
                  <c:v>7.8512354237225329E-2</c:v>
                </c:pt>
                <c:pt idx="1129">
                  <c:v>7.8460113996013561E-2</c:v>
                </c:pt>
                <c:pt idx="1130">
                  <c:v>7.8471538321608136E-2</c:v>
                </c:pt>
                <c:pt idx="1131">
                  <c:v>7.8440325886635923E-2</c:v>
                </c:pt>
                <c:pt idx="1132">
                  <c:v>7.8371388022519931E-2</c:v>
                </c:pt>
                <c:pt idx="1133">
                  <c:v>7.8291698087362083E-2</c:v>
                </c:pt>
                <c:pt idx="1134">
                  <c:v>7.8366267089967079E-2</c:v>
                </c:pt>
                <c:pt idx="1135">
                  <c:v>7.8236470029972929E-2</c:v>
                </c:pt>
                <c:pt idx="1136">
                  <c:v>7.8132047000642885E-2</c:v>
                </c:pt>
                <c:pt idx="1137">
                  <c:v>7.8191983650058985E-2</c:v>
                </c:pt>
                <c:pt idx="1138">
                  <c:v>7.80081285710858E-2</c:v>
                </c:pt>
                <c:pt idx="1139">
                  <c:v>7.8086941829517073E-2</c:v>
                </c:pt>
                <c:pt idx="1140">
                  <c:v>7.7951264087623817E-2</c:v>
                </c:pt>
                <c:pt idx="1141">
                  <c:v>7.8107069256907982E-2</c:v>
                </c:pt>
                <c:pt idx="1142">
                  <c:v>7.8023637809561272E-2</c:v>
                </c:pt>
                <c:pt idx="1143">
                  <c:v>7.7975312160026095E-2</c:v>
                </c:pt>
                <c:pt idx="1144">
                  <c:v>7.7988283317493384E-2</c:v>
                </c:pt>
                <c:pt idx="1145">
                  <c:v>7.8152502562662193E-2</c:v>
                </c:pt>
                <c:pt idx="1146">
                  <c:v>7.7843615712237746E-2</c:v>
                </c:pt>
                <c:pt idx="1147">
                  <c:v>7.8008523944627636E-2</c:v>
                </c:pt>
                <c:pt idx="1148">
                  <c:v>7.7796177956621665E-2</c:v>
                </c:pt>
                <c:pt idx="1149">
                  <c:v>7.7993395662235371E-2</c:v>
                </c:pt>
                <c:pt idx="1150">
                  <c:v>7.7788901517972492E-2</c:v>
                </c:pt>
                <c:pt idx="1151">
                  <c:v>7.7748112936796759E-2</c:v>
                </c:pt>
                <c:pt idx="1152">
                  <c:v>7.7790223995430882E-2</c:v>
                </c:pt>
                <c:pt idx="1153">
                  <c:v>7.7578395385008186E-2</c:v>
                </c:pt>
                <c:pt idx="1154">
                  <c:v>7.7593440392756188E-2</c:v>
                </c:pt>
                <c:pt idx="1155">
                  <c:v>7.7649891320149392E-2</c:v>
                </c:pt>
                <c:pt idx="1156">
                  <c:v>7.7562151462935561E-2</c:v>
                </c:pt>
                <c:pt idx="1157">
                  <c:v>7.7542689014983734E-2</c:v>
                </c:pt>
                <c:pt idx="1158">
                  <c:v>7.748023930087114E-2</c:v>
                </c:pt>
                <c:pt idx="1159">
                  <c:v>7.7640193013520167E-2</c:v>
                </c:pt>
                <c:pt idx="1160">
                  <c:v>7.7688832868073196E-2</c:v>
                </c:pt>
                <c:pt idx="1161">
                  <c:v>7.7384888266962826E-2</c:v>
                </c:pt>
                <c:pt idx="1162">
                  <c:v>7.7583917732481078E-2</c:v>
                </c:pt>
                <c:pt idx="1163">
                  <c:v>7.7444268442078926E-2</c:v>
                </c:pt>
                <c:pt idx="1164">
                  <c:v>7.752157167346195E-2</c:v>
                </c:pt>
                <c:pt idx="1165">
                  <c:v>7.7437379368926376E-2</c:v>
                </c:pt>
                <c:pt idx="1166">
                  <c:v>7.737910661167155E-2</c:v>
                </c:pt>
                <c:pt idx="1167">
                  <c:v>7.7291295348783859E-2</c:v>
                </c:pt>
                <c:pt idx="1168">
                  <c:v>7.7270647102620493E-2</c:v>
                </c:pt>
                <c:pt idx="1169">
                  <c:v>7.7145086560520604E-2</c:v>
                </c:pt>
                <c:pt idx="1170">
                  <c:v>7.7318444609742507E-2</c:v>
                </c:pt>
                <c:pt idx="1171">
                  <c:v>7.6920183151128418E-2</c:v>
                </c:pt>
                <c:pt idx="1172">
                  <c:v>7.7128635076596563E-2</c:v>
                </c:pt>
                <c:pt idx="1173">
                  <c:v>7.7018894014632966E-2</c:v>
                </c:pt>
                <c:pt idx="1174">
                  <c:v>7.7112476503192515E-2</c:v>
                </c:pt>
                <c:pt idx="1175">
                  <c:v>7.7078296137499003E-2</c:v>
                </c:pt>
                <c:pt idx="1176">
                  <c:v>7.6992640573880236E-2</c:v>
                </c:pt>
                <c:pt idx="1177">
                  <c:v>7.7054880845657175E-2</c:v>
                </c:pt>
                <c:pt idx="1178">
                  <c:v>7.7022993633888537E-2</c:v>
                </c:pt>
                <c:pt idx="1179">
                  <c:v>7.6924596847104329E-2</c:v>
                </c:pt>
                <c:pt idx="1180">
                  <c:v>7.7087834546908846E-2</c:v>
                </c:pt>
                <c:pt idx="1181">
                  <c:v>7.6802196343716905E-2</c:v>
                </c:pt>
                <c:pt idx="1182">
                  <c:v>7.6845903456353837E-2</c:v>
                </c:pt>
                <c:pt idx="1183">
                  <c:v>7.6925553721461565E-2</c:v>
                </c:pt>
              </c:numCache>
            </c:numRef>
          </c:xVal>
          <c:yVal>
            <c:numRef>
              <c:f>'explicit results'!$AD$4:$AD$1187</c:f>
              <c:numCache>
                <c:formatCode>General</c:formatCode>
                <c:ptCount val="1184"/>
                <c:pt idx="1">
                  <c:v>3.3908758422670302E-3</c:v>
                </c:pt>
                <c:pt idx="2">
                  <c:v>2.7030440557644941E-3</c:v>
                </c:pt>
                <c:pt idx="3">
                  <c:v>1.8631563694993091E-3</c:v>
                </c:pt>
                <c:pt idx="4">
                  <c:v>1.3314961136665642E-3</c:v>
                </c:pt>
                <c:pt idx="5">
                  <c:v>1.0129446517513601E-3</c:v>
                </c:pt>
                <c:pt idx="6">
                  <c:v>7.8405696022257917E-4</c:v>
                </c:pt>
                <c:pt idx="7">
                  <c:v>6.2085887138859123E-4</c:v>
                </c:pt>
                <c:pt idx="8">
                  <c:v>5.0477110859296318E-4</c:v>
                </c:pt>
                <c:pt idx="9">
                  <c:v>4.2206524713628768E-4</c:v>
                </c:pt>
                <c:pt idx="10">
                  <c:v>3.5700973237099521E-4</c:v>
                </c:pt>
                <c:pt idx="11">
                  <c:v>3.0722484408918411E-4</c:v>
                </c:pt>
                <c:pt idx="12">
                  <c:v>2.677682197139747E-4</c:v>
                </c:pt>
                <c:pt idx="13">
                  <c:v>2.3722427731744859E-4</c:v>
                </c:pt>
                <c:pt idx="14">
                  <c:v>2.1321200488012815E-4</c:v>
                </c:pt>
                <c:pt idx="15">
                  <c:v>1.9553562807276458E-4</c:v>
                </c:pt>
                <c:pt idx="16">
                  <c:v>1.812304645255456E-4</c:v>
                </c:pt>
                <c:pt idx="17">
                  <c:v>1.697980918372272E-4</c:v>
                </c:pt>
                <c:pt idx="18">
                  <c:v>1.6204477641094451E-4</c:v>
                </c:pt>
                <c:pt idx="19">
                  <c:v>1.5793744269857303E-4</c:v>
                </c:pt>
                <c:pt idx="20">
                  <c:v>1.5491832031547397E-4</c:v>
                </c:pt>
                <c:pt idx="21">
                  <c:v>1.5196307288677674E-4</c:v>
                </c:pt>
                <c:pt idx="22">
                  <c:v>1.4445332523279361E-4</c:v>
                </c:pt>
                <c:pt idx="23">
                  <c:v>1.3902723596140803E-4</c:v>
                </c:pt>
                <c:pt idx="24">
                  <c:v>1.3853177809374932E-4</c:v>
                </c:pt>
                <c:pt idx="25">
                  <c:v>1.3765446088096853E-4</c:v>
                </c:pt>
                <c:pt idx="26">
                  <c:v>1.3865840876684109E-4</c:v>
                </c:pt>
                <c:pt idx="27">
                  <c:v>1.4228737167043778E-4</c:v>
                </c:pt>
                <c:pt idx="28">
                  <c:v>1.2589101739418087E-4</c:v>
                </c:pt>
                <c:pt idx="29">
                  <c:v>1.2461968744311537E-4</c:v>
                </c:pt>
                <c:pt idx="30">
                  <c:v>1.2607757657979456E-4</c:v>
                </c:pt>
                <c:pt idx="31">
                  <c:v>1.2919318989958699E-4</c:v>
                </c:pt>
                <c:pt idx="32">
                  <c:v>1.3369172463720359E-4</c:v>
                </c:pt>
                <c:pt idx="33">
                  <c:v>1.2405661751976134E-4</c:v>
                </c:pt>
                <c:pt idx="34">
                  <c:v>1.1890750211989181E-4</c:v>
                </c:pt>
                <c:pt idx="35">
                  <c:v>1.1998516210263809E-4</c:v>
                </c:pt>
                <c:pt idx="36">
                  <c:v>1.2170386498068384E-4</c:v>
                </c:pt>
                <c:pt idx="37">
                  <c:v>1.2368283109182151E-4</c:v>
                </c:pt>
                <c:pt idx="38">
                  <c:v>1.1908097421287058E-4</c:v>
                </c:pt>
                <c:pt idx="39">
                  <c:v>1.1124945271741681E-4</c:v>
                </c:pt>
                <c:pt idx="40">
                  <c:v>1.1230098714936464E-4</c:v>
                </c:pt>
                <c:pt idx="41">
                  <c:v>1.1371573620595533E-4</c:v>
                </c:pt>
                <c:pt idx="42">
                  <c:v>1.1801517542140631E-4</c:v>
                </c:pt>
                <c:pt idx="43">
                  <c:v>1.1709367835970382E-4</c:v>
                </c:pt>
                <c:pt idx="44">
                  <c:v>1.0812132103099349E-4</c:v>
                </c:pt>
                <c:pt idx="45">
                  <c:v>1.0859689185436559E-4</c:v>
                </c:pt>
                <c:pt idx="46">
                  <c:v>1.1098645224244644E-4</c:v>
                </c:pt>
                <c:pt idx="47">
                  <c:v>1.1408576674231621E-4</c:v>
                </c:pt>
                <c:pt idx="48">
                  <c:v>1.1355888327740254E-4</c:v>
                </c:pt>
                <c:pt idx="49">
                  <c:v>1.0209749838077171E-4</c:v>
                </c:pt>
                <c:pt idx="50">
                  <c:v>1.0319125024712595E-4</c:v>
                </c:pt>
                <c:pt idx="51">
                  <c:v>1.0490986975646215E-4</c:v>
                </c:pt>
                <c:pt idx="52">
                  <c:v>1.0767255854901256E-4</c:v>
                </c:pt>
                <c:pt idx="53">
                  <c:v>1.0943287285765911E-4</c:v>
                </c:pt>
                <c:pt idx="54">
                  <c:v>9.9340404154430023E-5</c:v>
                </c:pt>
                <c:pt idx="55">
                  <c:v>1.008059847010323E-4</c:v>
                </c:pt>
                <c:pt idx="56">
                  <c:v>1.024365025986167E-4</c:v>
                </c:pt>
                <c:pt idx="57">
                  <c:v>1.0517189086291188E-4</c:v>
                </c:pt>
                <c:pt idx="58">
                  <c:v>1.0876677365137378E-4</c:v>
                </c:pt>
                <c:pt idx="59">
                  <c:v>9.6709981873007133E-5</c:v>
                </c:pt>
                <c:pt idx="60">
                  <c:v>9.6510308314574144E-5</c:v>
                </c:pt>
                <c:pt idx="61">
                  <c:v>9.7529660776858856E-5</c:v>
                </c:pt>
                <c:pt idx="62">
                  <c:v>1.0027394078918053E-4</c:v>
                </c:pt>
                <c:pt idx="63">
                  <c:v>1.0426848249589755E-4</c:v>
                </c:pt>
                <c:pt idx="64">
                  <c:v>9.2049974792882209E-5</c:v>
                </c:pt>
                <c:pt idx="65">
                  <c:v>9.3043556790067919E-5</c:v>
                </c:pt>
                <c:pt idx="66">
                  <c:v>9.5262684170688253E-5</c:v>
                </c:pt>
                <c:pt idx="67">
                  <c:v>9.8346920848524057E-5</c:v>
                </c:pt>
                <c:pt idx="68">
                  <c:v>1.0186026871621508E-4</c:v>
                </c:pt>
                <c:pt idx="69">
                  <c:v>9.1990711347283342E-5</c:v>
                </c:pt>
                <c:pt idx="70">
                  <c:v>9.1538141295246137E-5</c:v>
                </c:pt>
                <c:pt idx="71">
                  <c:v>9.2657613821327538E-5</c:v>
                </c:pt>
                <c:pt idx="72">
                  <c:v>9.4009125460896799E-5</c:v>
                </c:pt>
                <c:pt idx="73">
                  <c:v>9.7515239295672759E-5</c:v>
                </c:pt>
                <c:pt idx="74">
                  <c:v>8.8856380838029465E-5</c:v>
                </c:pt>
                <c:pt idx="75">
                  <c:v>8.7347043389533735E-5</c:v>
                </c:pt>
                <c:pt idx="76">
                  <c:v>8.8268637331603389E-5</c:v>
                </c:pt>
                <c:pt idx="77">
                  <c:v>9.1183108973546682E-5</c:v>
                </c:pt>
                <c:pt idx="78">
                  <c:v>9.523956278433659E-5</c:v>
                </c:pt>
                <c:pt idx="79">
                  <c:v>8.8171876390050218E-5</c:v>
                </c:pt>
                <c:pt idx="80">
                  <c:v>8.585656284250085E-5</c:v>
                </c:pt>
                <c:pt idx="81">
                  <c:v>8.746082385408572E-5</c:v>
                </c:pt>
                <c:pt idx="82">
                  <c:v>8.9611982956984139E-5</c:v>
                </c:pt>
                <c:pt idx="83">
                  <c:v>9.2544878775985276E-5</c:v>
                </c:pt>
                <c:pt idx="84">
                  <c:v>8.5290545554862955E-5</c:v>
                </c:pt>
                <c:pt idx="85">
                  <c:v>8.2398429103744717E-5</c:v>
                </c:pt>
                <c:pt idx="86">
                  <c:v>8.3591519954550315E-5</c:v>
                </c:pt>
                <c:pt idx="87">
                  <c:v>8.5396537559799239E-5</c:v>
                </c:pt>
                <c:pt idx="88">
                  <c:v>8.8388361082641687E-5</c:v>
                </c:pt>
                <c:pt idx="89">
                  <c:v>8.384173163459423E-5</c:v>
                </c:pt>
                <c:pt idx="90">
                  <c:v>8.1031598753775893E-5</c:v>
                </c:pt>
                <c:pt idx="91">
                  <c:v>8.2141554705583521E-5</c:v>
                </c:pt>
                <c:pt idx="92">
                  <c:v>8.4117715017519118E-5</c:v>
                </c:pt>
                <c:pt idx="93">
                  <c:v>8.7261346697768669E-5</c:v>
                </c:pt>
                <c:pt idx="94">
                  <c:v>8.3339227657330077E-5</c:v>
                </c:pt>
                <c:pt idx="95">
                  <c:v>7.8429413984722212E-5</c:v>
                </c:pt>
                <c:pt idx="96">
                  <c:v>7.9012779338951021E-5</c:v>
                </c:pt>
                <c:pt idx="97">
                  <c:v>8.0644592893607618E-5</c:v>
                </c:pt>
                <c:pt idx="98">
                  <c:v>8.3647436577955408E-5</c:v>
                </c:pt>
                <c:pt idx="99">
                  <c:v>7.9923330497337004E-5</c:v>
                </c:pt>
                <c:pt idx="100">
                  <c:v>7.5537171663581386E-5</c:v>
                </c:pt>
                <c:pt idx="101">
                  <c:v>7.697886162303569E-5</c:v>
                </c:pt>
                <c:pt idx="102">
                  <c:v>7.9329528915846192E-5</c:v>
                </c:pt>
                <c:pt idx="103">
                  <c:v>8.1899884740579311E-5</c:v>
                </c:pt>
                <c:pt idx="104">
                  <c:v>7.9834812539482145E-5</c:v>
                </c:pt>
                <c:pt idx="105">
                  <c:v>7.4772415346268861E-5</c:v>
                </c:pt>
                <c:pt idx="106">
                  <c:v>7.5659726934946512E-5</c:v>
                </c:pt>
                <c:pt idx="107">
                  <c:v>7.6652789345019385E-5</c:v>
                </c:pt>
                <c:pt idx="108">
                  <c:v>7.8792858065418795E-5</c:v>
                </c:pt>
                <c:pt idx="109">
                  <c:v>7.7329016598946709E-5</c:v>
                </c:pt>
                <c:pt idx="110">
                  <c:v>7.161853348156092E-5</c:v>
                </c:pt>
                <c:pt idx="111">
                  <c:v>7.2213554926800889E-5</c:v>
                </c:pt>
                <c:pt idx="112">
                  <c:v>7.3753905593910526E-5</c:v>
                </c:pt>
                <c:pt idx="113">
                  <c:v>7.6847472189625472E-5</c:v>
                </c:pt>
                <c:pt idx="114">
                  <c:v>7.6478702661675679E-5</c:v>
                </c:pt>
                <c:pt idx="115">
                  <c:v>7.0578390214162836E-5</c:v>
                </c:pt>
                <c:pt idx="116">
                  <c:v>7.1316479516658361E-5</c:v>
                </c:pt>
                <c:pt idx="117">
                  <c:v>7.3264659122283292E-5</c:v>
                </c:pt>
                <c:pt idx="118">
                  <c:v>7.5323571356929159E-5</c:v>
                </c:pt>
                <c:pt idx="119">
                  <c:v>7.4630472188846151E-5</c:v>
                </c:pt>
                <c:pt idx="120">
                  <c:v>6.7835960488761812E-5</c:v>
                </c:pt>
                <c:pt idx="121">
                  <c:v>6.8791780519471726E-5</c:v>
                </c:pt>
                <c:pt idx="122">
                  <c:v>6.9815991295708667E-5</c:v>
                </c:pt>
                <c:pt idx="123">
                  <c:v>7.1861295504985291E-5</c:v>
                </c:pt>
                <c:pt idx="124">
                  <c:v>7.2582442218750785E-5</c:v>
                </c:pt>
                <c:pt idx="125">
                  <c:v>6.6481930829301769E-5</c:v>
                </c:pt>
                <c:pt idx="126">
                  <c:v>6.7414682847657191E-5</c:v>
                </c:pt>
                <c:pt idx="127">
                  <c:v>6.8790589191390958E-5</c:v>
                </c:pt>
                <c:pt idx="128">
                  <c:v>7.0986076052447733E-5</c:v>
                </c:pt>
                <c:pt idx="129">
                  <c:v>7.234934665020219E-5</c:v>
                </c:pt>
                <c:pt idx="130">
                  <c:v>6.5252682549721933E-5</c:v>
                </c:pt>
                <c:pt idx="131">
                  <c:v>6.5296320882562227E-5</c:v>
                </c:pt>
                <c:pt idx="132">
                  <c:v>6.6248628021690391E-5</c:v>
                </c:pt>
                <c:pt idx="133">
                  <c:v>6.8198215684394322E-5</c:v>
                </c:pt>
                <c:pt idx="134">
                  <c:v>6.9811387181051935E-5</c:v>
                </c:pt>
                <c:pt idx="135">
                  <c:v>6.224682782097827E-5</c:v>
                </c:pt>
                <c:pt idx="136">
                  <c:v>6.3193128570316397E-5</c:v>
                </c:pt>
                <c:pt idx="137">
                  <c:v>6.4688194253533223E-5</c:v>
                </c:pt>
                <c:pt idx="138">
                  <c:v>6.6978363535917781E-5</c:v>
                </c:pt>
                <c:pt idx="139">
                  <c:v>6.9068597404754636E-5</c:v>
                </c:pt>
                <c:pt idx="140">
                  <c:v>6.1834570623924446E-5</c:v>
                </c:pt>
                <c:pt idx="141">
                  <c:v>6.2493409853598664E-5</c:v>
                </c:pt>
                <c:pt idx="142">
                  <c:v>6.3487350039158504E-5</c:v>
                </c:pt>
                <c:pt idx="143">
                  <c:v>6.4690512938055765E-5</c:v>
                </c:pt>
                <c:pt idx="144">
                  <c:v>6.7083831449099682E-5</c:v>
                </c:pt>
                <c:pt idx="145">
                  <c:v>5.9605725765163695E-5</c:v>
                </c:pt>
                <c:pt idx="146">
                  <c:v>5.9798932991077678E-5</c:v>
                </c:pt>
                <c:pt idx="147">
                  <c:v>6.058260825999635E-5</c:v>
                </c:pt>
                <c:pt idx="148">
                  <c:v>6.2449749107540767E-5</c:v>
                </c:pt>
                <c:pt idx="149">
                  <c:v>6.5550091261834184E-5</c:v>
                </c:pt>
                <c:pt idx="150">
                  <c:v>5.8957605472238222E-5</c:v>
                </c:pt>
                <c:pt idx="151">
                  <c:v>5.8980694184792827E-5</c:v>
                </c:pt>
                <c:pt idx="152">
                  <c:v>5.9974640976201084E-5</c:v>
                </c:pt>
                <c:pt idx="153">
                  <c:v>6.1964830458197508E-5</c:v>
                </c:pt>
                <c:pt idx="154">
                  <c:v>6.410678295366364E-5</c:v>
                </c:pt>
                <c:pt idx="155">
                  <c:v>5.7612145019022727E-5</c:v>
                </c:pt>
                <c:pt idx="156">
                  <c:v>5.6837067844791564E-5</c:v>
                </c:pt>
                <c:pt idx="157">
                  <c:v>5.7830553018923963E-5</c:v>
                </c:pt>
                <c:pt idx="158">
                  <c:v>5.9081497135745871E-5</c:v>
                </c:pt>
                <c:pt idx="159">
                  <c:v>6.1194107538078713E-5</c:v>
                </c:pt>
                <c:pt idx="160">
                  <c:v>5.6299875420345986E-5</c:v>
                </c:pt>
                <c:pt idx="161">
                  <c:v>5.5574642649775159E-5</c:v>
                </c:pt>
                <c:pt idx="162">
                  <c:v>5.6698529071805679E-5</c:v>
                </c:pt>
                <c:pt idx="163">
                  <c:v>5.8114006565165823E-5</c:v>
                </c:pt>
                <c:pt idx="164">
                  <c:v>6.0556710687360342E-5</c:v>
                </c:pt>
                <c:pt idx="165">
                  <c:v>5.6214125581325714E-5</c:v>
                </c:pt>
                <c:pt idx="166">
                  <c:v>5.4620290678737749E-5</c:v>
                </c:pt>
                <c:pt idx="167">
                  <c:v>5.4863528089301468E-5</c:v>
                </c:pt>
                <c:pt idx="168">
                  <c:v>5.6199262904974702E-5</c:v>
                </c:pt>
                <c:pt idx="169">
                  <c:v>5.8105110530317422E-5</c:v>
                </c:pt>
                <c:pt idx="170">
                  <c:v>5.4402140247751453E-5</c:v>
                </c:pt>
                <c:pt idx="171">
                  <c:v>5.2126462513332357E-5</c:v>
                </c:pt>
                <c:pt idx="172">
                  <c:v>5.3065541126591684E-5</c:v>
                </c:pt>
                <c:pt idx="173">
                  <c:v>5.4767968858601507E-5</c:v>
                </c:pt>
                <c:pt idx="174">
                  <c:v>5.6963499735401372E-5</c:v>
                </c:pt>
                <c:pt idx="175">
                  <c:v>5.3895771660977424E-5</c:v>
                </c:pt>
                <c:pt idx="176">
                  <c:v>5.1625051370538026E-5</c:v>
                </c:pt>
                <c:pt idx="177">
                  <c:v>5.2681264637611777E-5</c:v>
                </c:pt>
                <c:pt idx="178">
                  <c:v>5.366566575995357E-5</c:v>
                </c:pt>
                <c:pt idx="179">
                  <c:v>5.5302720757674227E-5</c:v>
                </c:pt>
                <c:pt idx="180">
                  <c:v>5.2511283723024789E-5</c:v>
                </c:pt>
                <c:pt idx="181">
                  <c:v>4.9832897016869448E-5</c:v>
                </c:pt>
                <c:pt idx="182">
                  <c:v>5.0315420328520201E-5</c:v>
                </c:pt>
                <c:pt idx="183">
                  <c:v>5.1317475438555594E-5</c:v>
                </c:pt>
                <c:pt idx="184">
                  <c:v>5.315380118930553E-5</c:v>
                </c:pt>
                <c:pt idx="185">
                  <c:v>5.1787233188776622E-5</c:v>
                </c:pt>
                <c:pt idx="186">
                  <c:v>4.8826335854179953E-5</c:v>
                </c:pt>
                <c:pt idx="187">
                  <c:v>4.9478095816269594E-5</c:v>
                </c:pt>
                <c:pt idx="188">
                  <c:v>5.0794030202436291E-5</c:v>
                </c:pt>
                <c:pt idx="189">
                  <c:v>5.2626223300790125E-5</c:v>
                </c:pt>
                <c:pt idx="190">
                  <c:v>5.1329594338879851E-5</c:v>
                </c:pt>
                <c:pt idx="191">
                  <c:v>4.7394857804166221E-5</c:v>
                </c:pt>
                <c:pt idx="192">
                  <c:v>4.7946717998766973E-5</c:v>
                </c:pt>
                <c:pt idx="193">
                  <c:v>4.8860725006031484E-5</c:v>
                </c:pt>
                <c:pt idx="194">
                  <c:v>5.0412291203928556E-5</c:v>
                </c:pt>
                <c:pt idx="195">
                  <c:v>4.9445964887725734E-5</c:v>
                </c:pt>
                <c:pt idx="196">
                  <c:v>4.5732829134994869E-5</c:v>
                </c:pt>
                <c:pt idx="197">
                  <c:v>4.6688523011902468E-5</c:v>
                </c:pt>
                <c:pt idx="198">
                  <c:v>4.7815556231457746E-5</c:v>
                </c:pt>
                <c:pt idx="199">
                  <c:v>4.9456547698112329E-5</c:v>
                </c:pt>
                <c:pt idx="200">
                  <c:v>4.9283109575576608E-5</c:v>
                </c:pt>
                <c:pt idx="201">
                  <c:v>4.5445884084301185E-5</c:v>
                </c:pt>
                <c:pt idx="202">
                  <c:v>4.5906722383615447E-5</c:v>
                </c:pt>
                <c:pt idx="203">
                  <c:v>4.6564267655463484E-5</c:v>
                </c:pt>
                <c:pt idx="204">
                  <c:v>4.7752460397037862E-5</c:v>
                </c:pt>
                <c:pt idx="205">
                  <c:v>4.7985525550907151E-5</c:v>
                </c:pt>
                <c:pt idx="206">
                  <c:v>4.358063827515924E-5</c:v>
                </c:pt>
                <c:pt idx="207">
                  <c:v>4.3879430530379669E-5</c:v>
                </c:pt>
                <c:pt idx="208">
                  <c:v>4.4735845493012047E-5</c:v>
                </c:pt>
                <c:pt idx="209">
                  <c:v>4.6401643462068755E-5</c:v>
                </c:pt>
                <c:pt idx="210">
                  <c:v>4.7276910247946095E-5</c:v>
                </c:pt>
                <c:pt idx="211">
                  <c:v>4.2788042017597929E-5</c:v>
                </c:pt>
                <c:pt idx="212">
                  <c:v>4.3427420201234149E-5</c:v>
                </c:pt>
                <c:pt idx="213">
                  <c:v>4.4310945472849596E-5</c:v>
                </c:pt>
                <c:pt idx="214">
                  <c:v>4.5829666751886197E-5</c:v>
                </c:pt>
                <c:pt idx="215">
                  <c:v>4.6312475234666479E-5</c:v>
                </c:pt>
                <c:pt idx="216">
                  <c:v>4.1534385117592912E-5</c:v>
                </c:pt>
                <c:pt idx="217">
                  <c:v>4.1935633771698795E-5</c:v>
                </c:pt>
                <c:pt idx="218">
                  <c:v>4.2513488683930322E-5</c:v>
                </c:pt>
                <c:pt idx="219">
                  <c:v>4.3763452750615469E-5</c:v>
                </c:pt>
                <c:pt idx="220">
                  <c:v>4.4750777180711588E-5</c:v>
                </c:pt>
                <c:pt idx="221">
                  <c:v>4.0433867716866374E-5</c:v>
                </c:pt>
                <c:pt idx="222">
                  <c:v>4.094989034238107E-5</c:v>
                </c:pt>
                <c:pt idx="223">
                  <c:v>4.1731037392965701E-5</c:v>
                </c:pt>
                <c:pt idx="224">
                  <c:v>4.3066635930359747E-5</c:v>
                </c:pt>
                <c:pt idx="225">
                  <c:v>4.4648675617628192E-5</c:v>
                </c:pt>
                <c:pt idx="226">
                  <c:v>4.0036284245138231E-5</c:v>
                </c:pt>
                <c:pt idx="227">
                  <c:v>3.9991986537099392E-5</c:v>
                </c:pt>
                <c:pt idx="228">
                  <c:v>4.0513450329974174E-5</c:v>
                </c:pt>
                <c:pt idx="229">
                  <c:v>4.1566370237817504E-5</c:v>
                </c:pt>
                <c:pt idx="230">
                  <c:v>4.3116763029170987E-5</c:v>
                </c:pt>
                <c:pt idx="231">
                  <c:v>3.8433632538165058E-5</c:v>
                </c:pt>
                <c:pt idx="232">
                  <c:v>3.8296930439932885E-5</c:v>
                </c:pt>
                <c:pt idx="233">
                  <c:v>3.9248094025954172E-5</c:v>
                </c:pt>
                <c:pt idx="234">
                  <c:v>4.0520542296003342E-5</c:v>
                </c:pt>
                <c:pt idx="235">
                  <c:v>4.2231434166311853E-5</c:v>
                </c:pt>
                <c:pt idx="236">
                  <c:v>3.8191521750015805E-5</c:v>
                </c:pt>
                <c:pt idx="237">
                  <c:v>3.7923380366437148E-5</c:v>
                </c:pt>
                <c:pt idx="238">
                  <c:v>3.8888230945720261E-5</c:v>
                </c:pt>
                <c:pt idx="239">
                  <c:v>3.967953212386015E-5</c:v>
                </c:pt>
                <c:pt idx="240">
                  <c:v>4.1006170358696456E-5</c:v>
                </c:pt>
                <c:pt idx="241">
                  <c:v>3.7293877814882276E-5</c:v>
                </c:pt>
                <c:pt idx="242">
                  <c:v>3.6507461561319561E-5</c:v>
                </c:pt>
                <c:pt idx="243">
                  <c:v>3.7271743630900777E-5</c:v>
                </c:pt>
                <c:pt idx="244">
                  <c:v>3.7846016629314621E-5</c:v>
                </c:pt>
                <c:pt idx="245">
                  <c:v>3.957007809292508E-5</c:v>
                </c:pt>
                <c:pt idx="246">
                  <c:v>3.6648587829088112E-5</c:v>
                </c:pt>
                <c:pt idx="247">
                  <c:v>3.5784379504704702E-5</c:v>
                </c:pt>
                <c:pt idx="248">
                  <c:v>3.6652467218065547E-5</c:v>
                </c:pt>
                <c:pt idx="249">
                  <c:v>3.7384850162399762E-5</c:v>
                </c:pt>
                <c:pt idx="250">
                  <c:v>3.9289684069519322E-5</c:v>
                </c:pt>
                <c:pt idx="251">
                  <c:v>3.6135037903336095E-5</c:v>
                </c:pt>
                <c:pt idx="252">
                  <c:v>3.4949309475289098E-5</c:v>
                </c:pt>
                <c:pt idx="253">
                  <c:v>3.546144153428877E-5</c:v>
                </c:pt>
                <c:pt idx="254">
                  <c:v>3.6094358894842973E-5</c:v>
                </c:pt>
                <c:pt idx="255">
                  <c:v>3.7694366999868689E-5</c:v>
                </c:pt>
                <c:pt idx="256">
                  <c:v>3.4727085420222431E-5</c:v>
                </c:pt>
                <c:pt idx="257">
                  <c:v>3.3702682982804593E-5</c:v>
                </c:pt>
                <c:pt idx="258">
                  <c:v>3.4380484300801325E-5</c:v>
                </c:pt>
                <c:pt idx="259">
                  <c:v>3.5388823377907062E-5</c:v>
                </c:pt>
                <c:pt idx="260">
                  <c:v>3.6920723129541577E-5</c:v>
                </c:pt>
                <c:pt idx="261">
                  <c:v>3.4477439981316715E-5</c:v>
                </c:pt>
                <c:pt idx="262">
                  <c:v>3.344970976812286E-5</c:v>
                </c:pt>
                <c:pt idx="263">
                  <c:v>3.3894977263824671E-5</c:v>
                </c:pt>
                <c:pt idx="264">
                  <c:v>3.469466557302511E-5</c:v>
                </c:pt>
                <c:pt idx="265">
                  <c:v>3.5654871232276794E-5</c:v>
                </c:pt>
                <c:pt idx="266">
                  <c:v>3.3618826905162699E-5</c:v>
                </c:pt>
                <c:pt idx="267">
                  <c:v>3.2145316650345658E-5</c:v>
                </c:pt>
                <c:pt idx="268">
                  <c:v>3.2463037117940873E-5</c:v>
                </c:pt>
                <c:pt idx="269">
                  <c:v>3.3251781153597967E-5</c:v>
                </c:pt>
                <c:pt idx="270">
                  <c:v>3.439902726019005E-5</c:v>
                </c:pt>
                <c:pt idx="271">
                  <c:v>3.3178357402811156E-5</c:v>
                </c:pt>
                <c:pt idx="272">
                  <c:v>3.1471774530842793E-5</c:v>
                </c:pt>
                <c:pt idx="273">
                  <c:v>3.2054062636164276E-5</c:v>
                </c:pt>
                <c:pt idx="274">
                  <c:v>3.2828102204080477E-5</c:v>
                </c:pt>
                <c:pt idx="275">
                  <c:v>3.4059950654819005E-5</c:v>
                </c:pt>
                <c:pt idx="276">
                  <c:v>3.271274262517155E-5</c:v>
                </c:pt>
                <c:pt idx="277">
                  <c:v>3.0642713221735078E-5</c:v>
                </c:pt>
                <c:pt idx="278">
                  <c:v>3.100751424208086E-5</c:v>
                </c:pt>
                <c:pt idx="279">
                  <c:v>3.1592426378075681E-5</c:v>
                </c:pt>
                <c:pt idx="280">
                  <c:v>3.2669693490224917E-5</c:v>
                </c:pt>
                <c:pt idx="281">
                  <c:v>3.1537705722285609E-5</c:v>
                </c:pt>
                <c:pt idx="282">
                  <c:v>2.9635104323352088E-5</c:v>
                </c:pt>
                <c:pt idx="283">
                  <c:v>3.0084794150704787E-5</c:v>
                </c:pt>
                <c:pt idx="284">
                  <c:v>3.0983486436835952E-5</c:v>
                </c:pt>
                <c:pt idx="285">
                  <c:v>3.2019122309461359E-5</c:v>
                </c:pt>
                <c:pt idx="286">
                  <c:v>3.1411435144518496E-5</c:v>
                </c:pt>
                <c:pt idx="287">
                  <c:v>2.9346569849791899E-5</c:v>
                </c:pt>
                <c:pt idx="288">
                  <c:v>2.9556623150065873E-5</c:v>
                </c:pt>
                <c:pt idx="289">
                  <c:v>3.0397973650592528E-5</c:v>
                </c:pt>
                <c:pt idx="290">
                  <c:v>3.0888237661303506E-5</c:v>
                </c:pt>
                <c:pt idx="291">
                  <c:v>3.0554310767635257E-5</c:v>
                </c:pt>
                <c:pt idx="292">
                  <c:v>2.8170766865668026E-5</c:v>
                </c:pt>
                <c:pt idx="293">
                  <c:v>2.8359090106917673E-5</c:v>
                </c:pt>
                <c:pt idx="294">
                  <c:v>2.9167387829417016E-5</c:v>
                </c:pt>
                <c:pt idx="295">
                  <c:v>2.9896572525145582E-5</c:v>
                </c:pt>
                <c:pt idx="296">
                  <c:v>3.0139634090398546E-5</c:v>
                </c:pt>
                <c:pt idx="297">
                  <c:v>2.7699185227038213E-5</c:v>
                </c:pt>
                <c:pt idx="298">
                  <c:v>2.7946435064126357E-5</c:v>
                </c:pt>
                <c:pt idx="299">
                  <c:v>2.871745430648403E-5</c:v>
                </c:pt>
                <c:pt idx="300">
                  <c:v>2.9599834187416791E-5</c:v>
                </c:pt>
                <c:pt idx="301">
                  <c:v>2.9680050540251448E-5</c:v>
                </c:pt>
                <c:pt idx="302">
                  <c:v>2.696758275680016E-5</c:v>
                </c:pt>
                <c:pt idx="303">
                  <c:v>2.6984881100723799E-5</c:v>
                </c:pt>
                <c:pt idx="304">
                  <c:v>2.7700984211881843E-5</c:v>
                </c:pt>
                <c:pt idx="305">
                  <c:v>2.8287885292624245E-5</c:v>
                </c:pt>
                <c:pt idx="306">
                  <c:v>2.8673278825243911E-5</c:v>
                </c:pt>
                <c:pt idx="307">
                  <c:v>2.6150297781677895E-5</c:v>
                </c:pt>
                <c:pt idx="308">
                  <c:v>2.6163354409727074E-5</c:v>
                </c:pt>
                <c:pt idx="309">
                  <c:v>2.7215272036871304E-5</c:v>
                </c:pt>
                <c:pt idx="310">
                  <c:v>2.7741534203337674E-5</c:v>
                </c:pt>
                <c:pt idx="311">
                  <c:v>2.8493337298294618E-5</c:v>
                </c:pt>
                <c:pt idx="312">
                  <c:v>2.578684615647502E-5</c:v>
                </c:pt>
                <c:pt idx="313">
                  <c:v>2.5865319776266458E-5</c:v>
                </c:pt>
                <c:pt idx="314">
                  <c:v>2.6514836326911198E-5</c:v>
                </c:pt>
                <c:pt idx="315">
                  <c:v>2.6871345227479512E-5</c:v>
                </c:pt>
                <c:pt idx="316">
                  <c:v>2.7580335100197618E-5</c:v>
                </c:pt>
                <c:pt idx="317">
                  <c:v>2.4943908395341355E-5</c:v>
                </c:pt>
                <c:pt idx="318">
                  <c:v>2.4791517043969471E-5</c:v>
                </c:pt>
                <c:pt idx="319">
                  <c:v>2.5406547109137204E-5</c:v>
                </c:pt>
                <c:pt idx="320">
                  <c:v>2.6118215095374014E-5</c:v>
                </c:pt>
                <c:pt idx="321">
                  <c:v>2.7043383477520295E-5</c:v>
                </c:pt>
                <c:pt idx="322">
                  <c:v>2.4552545525636564E-5</c:v>
                </c:pt>
                <c:pt idx="323">
                  <c:v>2.4382671738621861E-5</c:v>
                </c:pt>
                <c:pt idx="324">
                  <c:v>2.5029228362907503E-5</c:v>
                </c:pt>
                <c:pt idx="325">
                  <c:v>2.5870546963342312E-5</c:v>
                </c:pt>
                <c:pt idx="326">
                  <c:v>2.6641755680412944E-5</c:v>
                </c:pt>
                <c:pt idx="327">
                  <c:v>2.390747022899538E-5</c:v>
                </c:pt>
                <c:pt idx="328">
                  <c:v>2.3553108760521554E-5</c:v>
                </c:pt>
                <c:pt idx="329">
                  <c:v>2.4050215196491843E-5</c:v>
                </c:pt>
                <c:pt idx="330">
                  <c:v>2.4925993340896313E-5</c:v>
                </c:pt>
                <c:pt idx="331">
                  <c:v>2.553230128704535E-5</c:v>
                </c:pt>
                <c:pt idx="332">
                  <c:v>2.3107069502524508E-5</c:v>
                </c:pt>
                <c:pt idx="333">
                  <c:v>2.2994664609314133E-5</c:v>
                </c:pt>
                <c:pt idx="334">
                  <c:v>2.3523582802235848E-5</c:v>
                </c:pt>
                <c:pt idx="335">
                  <c:v>2.4640624443702415E-5</c:v>
                </c:pt>
                <c:pt idx="336">
                  <c:v>2.5100582766632396E-5</c:v>
                </c:pt>
                <c:pt idx="337">
                  <c:v>2.2866499483749958E-5</c:v>
                </c:pt>
                <c:pt idx="338">
                  <c:v>2.2792908984528548E-5</c:v>
                </c:pt>
                <c:pt idx="339">
                  <c:v>2.2915298485751225E-5</c:v>
                </c:pt>
                <c:pt idx="340">
                  <c:v>2.3886285709730507E-5</c:v>
                </c:pt>
                <c:pt idx="341">
                  <c:v>2.4263347486377866E-5</c:v>
                </c:pt>
                <c:pt idx="342">
                  <c:v>2.2092777301682514E-5</c:v>
                </c:pt>
                <c:pt idx="343">
                  <c:v>2.1965997753791911E-5</c:v>
                </c:pt>
                <c:pt idx="344">
                  <c:v>2.2019187725891446E-5</c:v>
                </c:pt>
                <c:pt idx="345">
                  <c:v>2.3023462650327729E-5</c:v>
                </c:pt>
                <c:pt idx="346">
                  <c:v>2.3704263965262743E-5</c:v>
                </c:pt>
                <c:pt idx="347">
                  <c:v>2.16618600204577E-5</c:v>
                </c:pt>
                <c:pt idx="348">
                  <c:v>2.1847533106353407E-5</c:v>
                </c:pt>
                <c:pt idx="349">
                  <c:v>2.1633567773721126E-5</c:v>
                </c:pt>
                <c:pt idx="350">
                  <c:v>2.268153566496609E-5</c:v>
                </c:pt>
                <c:pt idx="351">
                  <c:v>2.347416997588111E-5</c:v>
                </c:pt>
                <c:pt idx="352">
                  <c:v>2.1035295173170477E-5</c:v>
                </c:pt>
                <c:pt idx="353">
                  <c:v>2.1128986816226432E-5</c:v>
                </c:pt>
                <c:pt idx="354">
                  <c:v>2.0924395925865276E-5</c:v>
                </c:pt>
                <c:pt idx="355">
                  <c:v>2.1735765052167848E-5</c:v>
                </c:pt>
                <c:pt idx="356">
                  <c:v>2.267315653692079E-5</c:v>
                </c:pt>
                <c:pt idx="357">
                  <c:v>2.0271090857282336E-5</c:v>
                </c:pt>
                <c:pt idx="358">
                  <c:v>2.0446851760674454E-5</c:v>
                </c:pt>
                <c:pt idx="359">
                  <c:v>2.059560687594538E-5</c:v>
                </c:pt>
                <c:pt idx="360">
                  <c:v>2.1239811337884498E-5</c:v>
                </c:pt>
                <c:pt idx="361">
                  <c:v>2.2451865789270893E-5</c:v>
                </c:pt>
                <c:pt idx="362">
                  <c:v>2.0027756886541669E-5</c:v>
                </c:pt>
                <c:pt idx="363">
                  <c:v>2.0085473765193981E-5</c:v>
                </c:pt>
                <c:pt idx="364">
                  <c:v>2.0306923355384328E-5</c:v>
                </c:pt>
                <c:pt idx="365">
                  <c:v>2.0640075230620313E-5</c:v>
                </c:pt>
                <c:pt idx="366">
                  <c:v>2.16066903240596E-5</c:v>
                </c:pt>
                <c:pt idx="367">
                  <c:v>1.957042889142849E-5</c:v>
                </c:pt>
                <c:pt idx="368">
                  <c:v>1.9155560296885069E-5</c:v>
                </c:pt>
                <c:pt idx="369">
                  <c:v>1.9598264744012616E-5</c:v>
                </c:pt>
                <c:pt idx="370">
                  <c:v>1.9931906608905851E-5</c:v>
                </c:pt>
                <c:pt idx="371">
                  <c:v>2.0810447947060872E-5</c:v>
                </c:pt>
                <c:pt idx="372">
                  <c:v>1.9437727106210185E-5</c:v>
                </c:pt>
                <c:pt idx="373">
                  <c:v>1.8914136121897075E-5</c:v>
                </c:pt>
                <c:pt idx="374">
                  <c:v>1.928638634087975E-5</c:v>
                </c:pt>
                <c:pt idx="375">
                  <c:v>1.9710107368830968E-5</c:v>
                </c:pt>
                <c:pt idx="376">
                  <c:v>2.0386438565882674E-5</c:v>
                </c:pt>
                <c:pt idx="377">
                  <c:v>1.9190434170048093E-5</c:v>
                </c:pt>
                <c:pt idx="378">
                  <c:v>1.8398111636386288E-5</c:v>
                </c:pt>
                <c:pt idx="379">
                  <c:v>1.8487322699011123E-5</c:v>
                </c:pt>
                <c:pt idx="380">
                  <c:v>1.9004490605232498E-5</c:v>
                </c:pt>
                <c:pt idx="381">
                  <c:v>1.9529476533564245E-5</c:v>
                </c:pt>
                <c:pt idx="382">
                  <c:v>1.8637000455422553E-5</c:v>
                </c:pt>
                <c:pt idx="383">
                  <c:v>1.7880705103679116E-5</c:v>
                </c:pt>
                <c:pt idx="384">
                  <c:v>1.7925149049488347E-5</c:v>
                </c:pt>
                <c:pt idx="385">
                  <c:v>1.8546103361796256E-5</c:v>
                </c:pt>
                <c:pt idx="386">
                  <c:v>1.9412267529827942E-5</c:v>
                </c:pt>
                <c:pt idx="387">
                  <c:v>1.8393250861576251E-5</c:v>
                </c:pt>
                <c:pt idx="388">
                  <c:v>1.7628988360397605E-5</c:v>
                </c:pt>
                <c:pt idx="389">
                  <c:v>1.7684046080234706E-5</c:v>
                </c:pt>
                <c:pt idx="390">
                  <c:v>1.8029938573092144E-5</c:v>
                </c:pt>
                <c:pt idx="391">
                  <c:v>1.8878993852152463E-5</c:v>
                </c:pt>
                <c:pt idx="392">
                  <c:v>1.7780216432195343E-5</c:v>
                </c:pt>
                <c:pt idx="393">
                  <c:v>1.6912365791127321E-5</c:v>
                </c:pt>
                <c:pt idx="394">
                  <c:v>1.7078130098751116E-5</c:v>
                </c:pt>
                <c:pt idx="395">
                  <c:v>1.7388263641703067E-5</c:v>
                </c:pt>
                <c:pt idx="396">
                  <c:v>1.8140545855193002E-5</c:v>
                </c:pt>
                <c:pt idx="397">
                  <c:v>1.7612646372647758E-5</c:v>
                </c:pt>
                <c:pt idx="398">
                  <c:v>1.6508856545475073E-5</c:v>
                </c:pt>
                <c:pt idx="399">
                  <c:v>1.6892783441862955E-5</c:v>
                </c:pt>
                <c:pt idx="400">
                  <c:v>1.7155978129029697E-5</c:v>
                </c:pt>
                <c:pt idx="401">
                  <c:v>1.7811533875567987E-5</c:v>
                </c:pt>
                <c:pt idx="402">
                  <c:v>1.7381764961684456E-5</c:v>
                </c:pt>
                <c:pt idx="403">
                  <c:v>1.6195286097076371E-5</c:v>
                </c:pt>
                <c:pt idx="404">
                  <c:v>1.6270100549341746E-5</c:v>
                </c:pt>
                <c:pt idx="405">
                  <c:v>1.6586674642194448E-5</c:v>
                </c:pt>
                <c:pt idx="406">
                  <c:v>1.706207242704255E-5</c:v>
                </c:pt>
                <c:pt idx="407">
                  <c:v>1.6831503880753893E-5</c:v>
                </c:pt>
                <c:pt idx="408">
                  <c:v>1.5661198912287142E-5</c:v>
                </c:pt>
                <c:pt idx="409">
                  <c:v>1.5727376612890976E-5</c:v>
                </c:pt>
                <c:pt idx="410">
                  <c:v>1.6147087433114706E-5</c:v>
                </c:pt>
                <c:pt idx="411">
                  <c:v>1.6821756824457281E-5</c:v>
                </c:pt>
                <c:pt idx="412">
                  <c:v>1.6686822946199175E-5</c:v>
                </c:pt>
                <c:pt idx="413">
                  <c:v>1.5472418041754781E-5</c:v>
                </c:pt>
                <c:pt idx="414">
                  <c:v>1.5534483410506819E-5</c:v>
                </c:pt>
                <c:pt idx="415">
                  <c:v>1.5743956729194947E-5</c:v>
                </c:pt>
                <c:pt idx="416">
                  <c:v>1.6363578014509156E-5</c:v>
                </c:pt>
                <c:pt idx="417">
                  <c:v>1.6275837649828541E-5</c:v>
                </c:pt>
                <c:pt idx="418">
                  <c:v>1.483471995178937E-5</c:v>
                </c:pt>
                <c:pt idx="419">
                  <c:v>1.4992590859114246E-5</c:v>
                </c:pt>
                <c:pt idx="420">
                  <c:v>1.5169126076696358E-5</c:v>
                </c:pt>
                <c:pt idx="421">
                  <c:v>1.5717407635084672E-5</c:v>
                </c:pt>
                <c:pt idx="422">
                  <c:v>1.5971597515967291E-5</c:v>
                </c:pt>
                <c:pt idx="423">
                  <c:v>1.4531188190911302E-5</c:v>
                </c:pt>
                <c:pt idx="424">
                  <c:v>1.4674307729110101E-5</c:v>
                </c:pt>
                <c:pt idx="425">
                  <c:v>1.5006898440649453E-5</c:v>
                </c:pt>
                <c:pt idx="426">
                  <c:v>1.5512748949884827E-5</c:v>
                </c:pt>
                <c:pt idx="427">
                  <c:v>1.5765674204494908E-5</c:v>
                </c:pt>
                <c:pt idx="428">
                  <c:v>1.4261830915434207E-5</c:v>
                </c:pt>
                <c:pt idx="429">
                  <c:v>1.4269867942861064E-5</c:v>
                </c:pt>
                <c:pt idx="430">
                  <c:v>1.4492006199904845E-5</c:v>
                </c:pt>
                <c:pt idx="431">
                  <c:v>1.4939792908332796E-5</c:v>
                </c:pt>
                <c:pt idx="432">
                  <c:v>1.5224748086409525E-5</c:v>
                </c:pt>
                <c:pt idx="433">
                  <c:v>1.3711837630327366E-5</c:v>
                </c:pt>
                <c:pt idx="434">
                  <c:v>1.3853181297937269E-5</c:v>
                </c:pt>
                <c:pt idx="435">
                  <c:v>1.4025246267083607E-5</c:v>
                </c:pt>
                <c:pt idx="436">
                  <c:v>1.4578354570581842E-5</c:v>
                </c:pt>
                <c:pt idx="437">
                  <c:v>1.5170970610040354E-5</c:v>
                </c:pt>
                <c:pt idx="438">
                  <c:v>1.3472137963600155E-5</c:v>
                </c:pt>
                <c:pt idx="439">
                  <c:v>1.3659978059053761E-5</c:v>
                </c:pt>
                <c:pt idx="440">
                  <c:v>1.3848600004754594E-5</c:v>
                </c:pt>
                <c:pt idx="441">
                  <c:v>1.4174213857506789E-5</c:v>
                </c:pt>
                <c:pt idx="442">
                  <c:v>1.4793851621753661E-5</c:v>
                </c:pt>
                <c:pt idx="443">
                  <c:v>1.3125228197029002E-5</c:v>
                </c:pt>
                <c:pt idx="444">
                  <c:v>1.3096895285602826E-5</c:v>
                </c:pt>
                <c:pt idx="445">
                  <c:v>1.3305435943003092E-5</c:v>
                </c:pt>
                <c:pt idx="446">
                  <c:v>1.366402078315434E-5</c:v>
                </c:pt>
                <c:pt idx="447">
                  <c:v>1.4248870486036273E-5</c:v>
                </c:pt>
                <c:pt idx="448">
                  <c:v>1.2902520518851021E-5</c:v>
                </c:pt>
                <c:pt idx="449">
                  <c:v>1.2879252860650736E-5</c:v>
                </c:pt>
                <c:pt idx="450">
                  <c:v>1.3021163008018895E-5</c:v>
                </c:pt>
                <c:pt idx="451">
                  <c:v>1.3490841346445674E-5</c:v>
                </c:pt>
                <c:pt idx="452">
                  <c:v>1.4040739770911442E-5</c:v>
                </c:pt>
                <c:pt idx="453">
                  <c:v>1.2757643447195695E-5</c:v>
                </c:pt>
                <c:pt idx="454">
                  <c:v>1.2583291684126274E-5</c:v>
                </c:pt>
                <c:pt idx="455">
                  <c:v>1.2707785579125225E-5</c:v>
                </c:pt>
                <c:pt idx="456">
                  <c:v>1.2950789050567763E-5</c:v>
                </c:pt>
                <c:pt idx="457">
                  <c:v>1.3555633594134806E-5</c:v>
                </c:pt>
                <c:pt idx="458">
                  <c:v>1.2345944507000722E-5</c:v>
                </c:pt>
                <c:pt idx="459">
                  <c:v>1.21141498998453E-5</c:v>
                </c:pt>
                <c:pt idx="460">
                  <c:v>1.2296560585593229E-5</c:v>
                </c:pt>
                <c:pt idx="461">
                  <c:v>1.2631819772022114E-5</c:v>
                </c:pt>
                <c:pt idx="462">
                  <c:v>1.3187064597179918E-5</c:v>
                </c:pt>
                <c:pt idx="463">
                  <c:v>1.2284791756326933E-5</c:v>
                </c:pt>
                <c:pt idx="464">
                  <c:v>1.1963195065920867E-5</c:v>
                </c:pt>
                <c:pt idx="465">
                  <c:v>1.2080713250712762E-5</c:v>
                </c:pt>
                <c:pt idx="466">
                  <c:v>1.2410034154323277E-5</c:v>
                </c:pt>
                <c:pt idx="467">
                  <c:v>1.2922845483018377E-5</c:v>
                </c:pt>
                <c:pt idx="468">
                  <c:v>1.1965597669473836E-5</c:v>
                </c:pt>
                <c:pt idx="469">
                  <c:v>1.1588007233365592E-5</c:v>
                </c:pt>
                <c:pt idx="470">
                  <c:v>1.164599992179284E-5</c:v>
                </c:pt>
                <c:pt idx="471">
                  <c:v>1.1891768009692768E-5</c:v>
                </c:pt>
                <c:pt idx="472">
                  <c:v>1.2417371015658669E-5</c:v>
                </c:pt>
                <c:pt idx="473">
                  <c:v>1.1727517070335452E-5</c:v>
                </c:pt>
                <c:pt idx="474">
                  <c:v>1.123178782854673E-5</c:v>
                </c:pt>
                <c:pt idx="475">
                  <c:v>1.1430422105268701E-5</c:v>
                </c:pt>
                <c:pt idx="476">
                  <c:v>1.1682798178926329E-5</c:v>
                </c:pt>
                <c:pt idx="477">
                  <c:v>1.2232957649965925E-5</c:v>
                </c:pt>
                <c:pt idx="478">
                  <c:v>1.1650435857091975E-5</c:v>
                </c:pt>
                <c:pt idx="479">
                  <c:v>1.1037897328877782E-5</c:v>
                </c:pt>
                <c:pt idx="480">
                  <c:v>1.115009449925949E-5</c:v>
                </c:pt>
                <c:pt idx="481">
                  <c:v>1.1363493408623447E-5</c:v>
                </c:pt>
                <c:pt idx="482">
                  <c:v>1.1805407041186821E-5</c:v>
                </c:pt>
                <c:pt idx="483">
                  <c:v>1.1268797630214927E-5</c:v>
                </c:pt>
                <c:pt idx="484">
                  <c:v>1.0692992805573944E-5</c:v>
                </c:pt>
                <c:pt idx="485">
                  <c:v>1.0742589555855686E-5</c:v>
                </c:pt>
                <c:pt idx="486">
                  <c:v>1.094312549951248E-5</c:v>
                </c:pt>
                <c:pt idx="487">
                  <c:v>1.1461323642940079E-5</c:v>
                </c:pt>
                <c:pt idx="488">
                  <c:v>1.1156501205622232E-5</c:v>
                </c:pt>
                <c:pt idx="489">
                  <c:v>1.0485891843541175E-5</c:v>
                </c:pt>
                <c:pt idx="490">
                  <c:v>1.0590558178724297E-5</c:v>
                </c:pt>
                <c:pt idx="491">
                  <c:v>1.0830680895607793E-5</c:v>
                </c:pt>
                <c:pt idx="492">
                  <c:v>1.1201020133110455E-5</c:v>
                </c:pt>
                <c:pt idx="493">
                  <c:v>1.0990813320957977E-5</c:v>
                </c:pt>
                <c:pt idx="494">
                  <c:v>1.0222419055068305E-5</c:v>
                </c:pt>
                <c:pt idx="495">
                  <c:v>1.0237070772957189E-5</c:v>
                </c:pt>
                <c:pt idx="496">
                  <c:v>1.0385647600022491E-5</c:v>
                </c:pt>
                <c:pt idx="497">
                  <c:v>1.0787709766156967E-5</c:v>
                </c:pt>
                <c:pt idx="498">
                  <c:v>1.0642713667141335E-5</c:v>
                </c:pt>
                <c:pt idx="499">
                  <c:v>9.8887339523077561E-6</c:v>
                </c:pt>
                <c:pt idx="500">
                  <c:v>1.0006766846650189E-5</c:v>
                </c:pt>
                <c:pt idx="501">
                  <c:v>1.0135202996357341E-5</c:v>
                </c:pt>
                <c:pt idx="502">
                  <c:v>1.0578585661479661E-5</c:v>
                </c:pt>
                <c:pt idx="503">
                  <c:v>1.0578585661490573E-5</c:v>
                </c:pt>
                <c:pt idx="504">
                  <c:v>9.7583209978910796E-6</c:v>
                </c:pt>
                <c:pt idx="505">
                  <c:v>9.7995547146590797E-6</c:v>
                </c:pt>
                <c:pt idx="506">
                  <c:v>9.9626036761267351E-6</c:v>
                </c:pt>
                <c:pt idx="507">
                  <c:v>1.02310009288709E-5</c:v>
                </c:pt>
                <c:pt idx="508">
                  <c:v>1.0314179798214237E-5</c:v>
                </c:pt>
                <c:pt idx="509">
                  <c:v>9.4229337782012622E-6</c:v>
                </c:pt>
                <c:pt idx="510">
                  <c:v>9.4315390844113541E-6</c:v>
                </c:pt>
                <c:pt idx="511">
                  <c:v>9.5602412048179784E-6</c:v>
                </c:pt>
                <c:pt idx="512">
                  <c:v>9.9067464902176064E-6</c:v>
                </c:pt>
                <c:pt idx="513">
                  <c:v>1.0067396433296969E-5</c:v>
                </c:pt>
                <c:pt idx="514">
                  <c:v>9.2105967368360295E-6</c:v>
                </c:pt>
                <c:pt idx="515">
                  <c:v>9.2958781113308461E-6</c:v>
                </c:pt>
                <c:pt idx="516">
                  <c:v>9.433280386072532E-6</c:v>
                </c:pt>
                <c:pt idx="517">
                  <c:v>9.7332416649515727E-6</c:v>
                </c:pt>
                <c:pt idx="518">
                  <c:v>9.9706378031084243E-6</c:v>
                </c:pt>
                <c:pt idx="519">
                  <c:v>9.0210532504307598E-6</c:v>
                </c:pt>
                <c:pt idx="520">
                  <c:v>9.0512055445109502E-6</c:v>
                </c:pt>
                <c:pt idx="521">
                  <c:v>9.0942708433046351E-6</c:v>
                </c:pt>
                <c:pt idx="522">
                  <c:v>9.3950876055815151E-6</c:v>
                </c:pt>
                <c:pt idx="523">
                  <c:v>9.651084543058099E-6</c:v>
                </c:pt>
                <c:pt idx="524">
                  <c:v>8.7038958743785838E-6</c:v>
                </c:pt>
                <c:pt idx="525">
                  <c:v>8.7557334708365504E-6</c:v>
                </c:pt>
                <c:pt idx="526">
                  <c:v>8.8455138965524525E-6</c:v>
                </c:pt>
                <c:pt idx="527">
                  <c:v>9.1221813895203118E-6</c:v>
                </c:pt>
                <c:pt idx="528">
                  <c:v>9.5424444887733935E-6</c:v>
                </c:pt>
                <c:pt idx="529">
                  <c:v>8.5783114963729341E-6</c:v>
                </c:pt>
                <c:pt idx="530">
                  <c:v>8.6271503133614152E-6</c:v>
                </c:pt>
                <c:pt idx="531">
                  <c:v>8.7093839443872298E-6</c:v>
                </c:pt>
                <c:pt idx="532">
                  <c:v>8.958211245443565E-6</c:v>
                </c:pt>
                <c:pt idx="533">
                  <c:v>9.3253510505876094E-6</c:v>
                </c:pt>
                <c:pt idx="534">
                  <c:v>8.3218355832033257E-6</c:v>
                </c:pt>
                <c:pt idx="535">
                  <c:v>8.3669186220277034E-6</c:v>
                </c:pt>
                <c:pt idx="536">
                  <c:v>8.351525078676555E-6</c:v>
                </c:pt>
                <c:pt idx="537">
                  <c:v>8.6078126382761974E-6</c:v>
                </c:pt>
                <c:pt idx="538">
                  <c:v>9.0546662998376323E-6</c:v>
                </c:pt>
                <c:pt idx="539">
                  <c:v>8.0904031354241862E-6</c:v>
                </c:pt>
                <c:pt idx="540">
                  <c:v>8.1542317359915311E-6</c:v>
                </c:pt>
                <c:pt idx="541">
                  <c:v>8.2065166204954497E-6</c:v>
                </c:pt>
                <c:pt idx="542">
                  <c:v>8.4377870059482738E-6</c:v>
                </c:pt>
                <c:pt idx="543">
                  <c:v>8.9219223259506518E-6</c:v>
                </c:pt>
                <c:pt idx="544">
                  <c:v>7.9997598116487121E-6</c:v>
                </c:pt>
                <c:pt idx="545">
                  <c:v>8.0143951527868124E-6</c:v>
                </c:pt>
                <c:pt idx="546">
                  <c:v>8.0158334279274916E-6</c:v>
                </c:pt>
                <c:pt idx="547">
                  <c:v>8.2074836947618283E-6</c:v>
                </c:pt>
                <c:pt idx="548">
                  <c:v>8.6122363153298702E-6</c:v>
                </c:pt>
                <c:pt idx="549">
                  <c:v>7.7577585608021581E-6</c:v>
                </c:pt>
                <c:pt idx="550">
                  <c:v>7.7267565778705235E-6</c:v>
                </c:pt>
                <c:pt idx="551">
                  <c:v>7.7334516160564365E-6</c:v>
                </c:pt>
                <c:pt idx="552">
                  <c:v>7.9258818909534787E-6</c:v>
                </c:pt>
                <c:pt idx="553">
                  <c:v>8.3601767890880309E-6</c:v>
                </c:pt>
                <c:pt idx="554">
                  <c:v>7.6653049520730103E-6</c:v>
                </c:pt>
                <c:pt idx="555">
                  <c:v>7.6001607173588474E-6</c:v>
                </c:pt>
                <c:pt idx="556">
                  <c:v>7.6218501173540615E-6</c:v>
                </c:pt>
                <c:pt idx="557">
                  <c:v>7.8101155263238213E-6</c:v>
                </c:pt>
                <c:pt idx="558">
                  <c:v>8.193233283376924E-6</c:v>
                </c:pt>
                <c:pt idx="559">
                  <c:v>7.5086811552540541E-6</c:v>
                </c:pt>
                <c:pt idx="560">
                  <c:v>7.4182161166387577E-6</c:v>
                </c:pt>
                <c:pt idx="561">
                  <c:v>7.420934865264587E-6</c:v>
                </c:pt>
                <c:pt idx="562">
                  <c:v>7.4997384144322343E-6</c:v>
                </c:pt>
                <c:pt idx="563">
                  <c:v>7.8708038607546531E-6</c:v>
                </c:pt>
                <c:pt idx="564">
                  <c:v>7.2923720809615139E-6</c:v>
                </c:pt>
                <c:pt idx="565">
                  <c:v>7.1890806917144967E-6</c:v>
                </c:pt>
                <c:pt idx="566">
                  <c:v>7.2059952562204919E-6</c:v>
                </c:pt>
                <c:pt idx="567">
                  <c:v>7.3305816906676881E-6</c:v>
                </c:pt>
                <c:pt idx="568">
                  <c:v>7.7153359783018219E-6</c:v>
                </c:pt>
                <c:pt idx="569">
                  <c:v>7.209080336682562E-6</c:v>
                </c:pt>
                <c:pt idx="570">
                  <c:v>7.1078292083603219E-6</c:v>
                </c:pt>
                <c:pt idx="571">
                  <c:v>7.0939058457198127E-6</c:v>
                </c:pt>
                <c:pt idx="572">
                  <c:v>7.1763552391337342E-6</c:v>
                </c:pt>
                <c:pt idx="573">
                  <c:v>7.5055609336348184E-6</c:v>
                </c:pt>
                <c:pt idx="574">
                  <c:v>7.0117740301007168E-6</c:v>
                </c:pt>
                <c:pt idx="575">
                  <c:v>6.8735136971182021E-6</c:v>
                </c:pt>
                <c:pt idx="576">
                  <c:v>6.8513145738963415E-6</c:v>
                </c:pt>
                <c:pt idx="577">
                  <c:v>6.9109029054764789E-6</c:v>
                </c:pt>
                <c:pt idx="578">
                  <c:v>7.2098947682353658E-6</c:v>
                </c:pt>
                <c:pt idx="579">
                  <c:v>6.8474926502462684E-6</c:v>
                </c:pt>
                <c:pt idx="580">
                  <c:v>6.7330498761510317E-6</c:v>
                </c:pt>
                <c:pt idx="581">
                  <c:v>6.736914078020086E-6</c:v>
                </c:pt>
                <c:pt idx="582">
                  <c:v>6.7976588169786541E-6</c:v>
                </c:pt>
                <c:pt idx="583">
                  <c:v>7.0861785192283124E-6</c:v>
                </c:pt>
                <c:pt idx="584">
                  <c:v>6.7309347412246432E-6</c:v>
                </c:pt>
                <c:pt idx="585">
                  <c:v>6.6187524955411721E-6</c:v>
                </c:pt>
                <c:pt idx="586">
                  <c:v>6.6019491988748074E-6</c:v>
                </c:pt>
                <c:pt idx="587">
                  <c:v>6.6182654150622961E-6</c:v>
                </c:pt>
                <c:pt idx="588">
                  <c:v>6.8387044971159672E-6</c:v>
                </c:pt>
                <c:pt idx="589">
                  <c:v>6.4922101359269008E-6</c:v>
                </c:pt>
                <c:pt idx="590">
                  <c:v>6.4010274093004731E-6</c:v>
                </c:pt>
                <c:pt idx="591">
                  <c:v>6.4048508188528457E-6</c:v>
                </c:pt>
                <c:pt idx="592">
                  <c:v>6.3949855051439897E-6</c:v>
                </c:pt>
                <c:pt idx="593">
                  <c:v>6.6392876996823626E-6</c:v>
                </c:pt>
                <c:pt idx="594">
                  <c:v>6.3575142164066466E-6</c:v>
                </c:pt>
                <c:pt idx="595">
                  <c:v>6.2870708455875422E-6</c:v>
                </c:pt>
                <c:pt idx="596">
                  <c:v>6.3399033737036128E-6</c:v>
                </c:pt>
                <c:pt idx="597">
                  <c:v>6.3367204864744619E-6</c:v>
                </c:pt>
                <c:pt idx="598">
                  <c:v>6.5059874403654661E-6</c:v>
                </c:pt>
                <c:pt idx="599">
                  <c:v>6.176350743385192E-6</c:v>
                </c:pt>
                <c:pt idx="600">
                  <c:v>6.1416521436999056E-6</c:v>
                </c:pt>
                <c:pt idx="601">
                  <c:v>6.1733875173358473E-6</c:v>
                </c:pt>
                <c:pt idx="602">
                  <c:v>6.122245346431523E-6</c:v>
                </c:pt>
                <c:pt idx="603">
                  <c:v>6.2660105639553948E-6</c:v>
                </c:pt>
                <c:pt idx="604">
                  <c:v>5.9644378630192834E-6</c:v>
                </c:pt>
                <c:pt idx="605">
                  <c:v>5.9476838240799917E-6</c:v>
                </c:pt>
                <c:pt idx="606">
                  <c:v>6.0146999798376328E-6</c:v>
                </c:pt>
                <c:pt idx="607">
                  <c:v>6.0029711400670959E-6</c:v>
                </c:pt>
                <c:pt idx="608">
                  <c:v>6.1258182211229593E-6</c:v>
                </c:pt>
                <c:pt idx="609">
                  <c:v>5.8630485387156244E-6</c:v>
                </c:pt>
                <c:pt idx="610">
                  <c:v>5.830202328411368E-6</c:v>
                </c:pt>
                <c:pt idx="611">
                  <c:v>5.9451640644727176E-6</c:v>
                </c:pt>
                <c:pt idx="612">
                  <c:v>5.9332358637309975E-6</c:v>
                </c:pt>
                <c:pt idx="613">
                  <c:v>5.9934306755513419E-6</c:v>
                </c:pt>
                <c:pt idx="614">
                  <c:v>5.6667452590807132E-6</c:v>
                </c:pt>
                <c:pt idx="615">
                  <c:v>5.6184491347121379E-6</c:v>
                </c:pt>
                <c:pt idx="616">
                  <c:v>5.763337507811938E-6</c:v>
                </c:pt>
                <c:pt idx="617">
                  <c:v>5.7490335521039886E-6</c:v>
                </c:pt>
                <c:pt idx="618">
                  <c:v>5.7761437144810423E-6</c:v>
                </c:pt>
                <c:pt idx="619">
                  <c:v>5.5034098425064643E-6</c:v>
                </c:pt>
                <c:pt idx="620">
                  <c:v>5.4567707760370745E-6</c:v>
                </c:pt>
                <c:pt idx="621">
                  <c:v>5.6433270418905077E-6</c:v>
                </c:pt>
                <c:pt idx="622">
                  <c:v>5.6744197528622439E-6</c:v>
                </c:pt>
                <c:pt idx="623">
                  <c:v>5.7074579332521284E-6</c:v>
                </c:pt>
                <c:pt idx="624">
                  <c:v>5.4063619055011926E-6</c:v>
                </c:pt>
                <c:pt idx="625">
                  <c:v>5.3297845413903322E-6</c:v>
                </c:pt>
                <c:pt idx="626">
                  <c:v>5.5135702152374903E-6</c:v>
                </c:pt>
                <c:pt idx="627">
                  <c:v>5.5708483924862116E-6</c:v>
                </c:pt>
                <c:pt idx="628">
                  <c:v>5.5685580097246248E-6</c:v>
                </c:pt>
                <c:pt idx="629">
                  <c:v>5.2469719653258161E-6</c:v>
                </c:pt>
                <c:pt idx="630">
                  <c:v>5.0983325328830325E-6</c:v>
                </c:pt>
                <c:pt idx="631">
                  <c:v>5.3212916815471485E-6</c:v>
                </c:pt>
                <c:pt idx="632">
                  <c:v>5.3956113977684802E-6</c:v>
                </c:pt>
                <c:pt idx="633">
                  <c:v>5.4300748510864696E-6</c:v>
                </c:pt>
                <c:pt idx="634">
                  <c:v>5.1516423634026612E-6</c:v>
                </c:pt>
                <c:pt idx="635">
                  <c:v>4.9582661558625529E-6</c:v>
                </c:pt>
                <c:pt idx="636">
                  <c:v>5.2047296782229795E-6</c:v>
                </c:pt>
                <c:pt idx="637">
                  <c:v>5.3497082207946554E-6</c:v>
                </c:pt>
                <c:pt idx="638">
                  <c:v>5.3716669114226327E-6</c:v>
                </c:pt>
                <c:pt idx="639">
                  <c:v>5.0858047755415485E-6</c:v>
                </c:pt>
                <c:pt idx="640">
                  <c:v>4.8173807369468399E-6</c:v>
                </c:pt>
                <c:pt idx="641">
                  <c:v>5.0341183194952109E-6</c:v>
                </c:pt>
                <c:pt idx="642">
                  <c:v>5.1755261374611714E-6</c:v>
                </c:pt>
                <c:pt idx="643">
                  <c:v>5.2228371392097071E-6</c:v>
                </c:pt>
                <c:pt idx="644">
                  <c:v>4.98430040707707E-6</c:v>
                </c:pt>
                <c:pt idx="645">
                  <c:v>4.6327077934478572E-6</c:v>
                </c:pt>
                <c:pt idx="646">
                  <c:v>4.8204290374087559E-6</c:v>
                </c:pt>
                <c:pt idx="647">
                  <c:v>5.0252631324840468E-6</c:v>
                </c:pt>
                <c:pt idx="648">
                  <c:v>5.134507983190222E-6</c:v>
                </c:pt>
                <c:pt idx="649">
                  <c:v>4.9415258375375987E-6</c:v>
                </c:pt>
                <c:pt idx="650">
                  <c:v>4.5474445248934267E-6</c:v>
                </c:pt>
                <c:pt idx="651">
                  <c:v>4.7118277431882945E-6</c:v>
                </c:pt>
                <c:pt idx="652">
                  <c:v>4.9126158572458001E-6</c:v>
                </c:pt>
                <c:pt idx="653">
                  <c:v>5.0598604742167727E-6</c:v>
                </c:pt>
                <c:pt idx="654">
                  <c:v>4.8844520398039899E-6</c:v>
                </c:pt>
                <c:pt idx="655">
                  <c:v>4.4318272617412125E-6</c:v>
                </c:pt>
                <c:pt idx="656">
                  <c:v>4.5209490731631638E-6</c:v>
                </c:pt>
                <c:pt idx="657">
                  <c:v>4.715817567702539E-6</c:v>
                </c:pt>
                <c:pt idx="658">
                  <c:v>4.8717123633292285E-6</c:v>
                </c:pt>
                <c:pt idx="659">
                  <c:v>4.7937649655132778E-6</c:v>
                </c:pt>
                <c:pt idx="660">
                  <c:v>4.3200329501762002E-6</c:v>
                </c:pt>
                <c:pt idx="661">
                  <c:v>4.3939148430276659E-6</c:v>
                </c:pt>
                <c:pt idx="662">
                  <c:v>4.5641779754061494E-6</c:v>
                </c:pt>
                <c:pt idx="663">
                  <c:v>4.7785178250836808E-6</c:v>
                </c:pt>
                <c:pt idx="664">
                  <c:v>4.7533013721784387E-6</c:v>
                </c:pt>
                <c:pt idx="665">
                  <c:v>4.2835629033411584E-6</c:v>
                </c:pt>
                <c:pt idx="666">
                  <c:v>4.3150851485478341E-6</c:v>
                </c:pt>
                <c:pt idx="667">
                  <c:v>4.4369466008051881E-6</c:v>
                </c:pt>
                <c:pt idx="668">
                  <c:v>4.634693524517901E-6</c:v>
                </c:pt>
                <c:pt idx="669">
                  <c:v>4.6346935245133143E-6</c:v>
                </c:pt>
                <c:pt idx="670">
                  <c:v>4.1810313849058312E-6</c:v>
                </c:pt>
                <c:pt idx="671">
                  <c:v>4.1895028505070299E-6</c:v>
                </c:pt>
                <c:pt idx="672">
                  <c:v>4.2701524562553691E-6</c:v>
                </c:pt>
                <c:pt idx="673">
                  <c:v>4.4380798000428382E-6</c:v>
                </c:pt>
                <c:pt idx="674">
                  <c:v>4.534038282201249E-6</c:v>
                </c:pt>
                <c:pt idx="675">
                  <c:v>4.1022251124675765E-6</c:v>
                </c:pt>
                <c:pt idx="676">
                  <c:v>4.1242812893259423E-6</c:v>
                </c:pt>
                <c:pt idx="677">
                  <c:v>4.1906015782403877E-6</c:v>
                </c:pt>
                <c:pt idx="678">
                  <c:v>4.3269009590196247E-6</c:v>
                </c:pt>
                <c:pt idx="679">
                  <c:v>4.4679955555095618E-6</c:v>
                </c:pt>
                <c:pt idx="680">
                  <c:v>4.0329538830004039E-6</c:v>
                </c:pt>
                <c:pt idx="681">
                  <c:v>4.0678854899602938E-6</c:v>
                </c:pt>
                <c:pt idx="682">
                  <c:v>4.0949598136054824E-6</c:v>
                </c:pt>
                <c:pt idx="683">
                  <c:v>4.1776770561956278E-6</c:v>
                </c:pt>
                <c:pt idx="684">
                  <c:v>4.3134479828113346E-6</c:v>
                </c:pt>
                <c:pt idx="685">
                  <c:v>3.8912321749667875E-6</c:v>
                </c:pt>
                <c:pt idx="686">
                  <c:v>3.9455264967768005E-6</c:v>
                </c:pt>
                <c:pt idx="687">
                  <c:v>3.9835099225553989E-6</c:v>
                </c:pt>
                <c:pt idx="688">
                  <c:v>4.0684488369652953E-6</c:v>
                </c:pt>
                <c:pt idx="689">
                  <c:v>4.2183408288076165E-6</c:v>
                </c:pt>
                <c:pt idx="690">
                  <c:v>3.7842635403580067E-6</c:v>
                </c:pt>
                <c:pt idx="691">
                  <c:v>3.8844352223075861E-6</c:v>
                </c:pt>
                <c:pt idx="692">
                  <c:v>3.9497351930310935E-6</c:v>
                </c:pt>
                <c:pt idx="693">
                  <c:v>4.0085478945711739E-6</c:v>
                </c:pt>
                <c:pt idx="694">
                  <c:v>4.1227985644485683E-6</c:v>
                </c:pt>
                <c:pt idx="695">
                  <c:v>3.7061327520898742E-6</c:v>
                </c:pt>
                <c:pt idx="696">
                  <c:v>3.7686810252833246E-6</c:v>
                </c:pt>
                <c:pt idx="697">
                  <c:v>3.838496339305275E-6</c:v>
                </c:pt>
                <c:pt idx="698">
                  <c:v>3.8895218779445123E-6</c:v>
                </c:pt>
                <c:pt idx="699">
                  <c:v>3.9711037734398151E-6</c:v>
                </c:pt>
                <c:pt idx="700">
                  <c:v>3.6285173031221416E-6</c:v>
                </c:pt>
                <c:pt idx="701">
                  <c:v>3.6138481266482728E-6</c:v>
                </c:pt>
                <c:pt idx="702">
                  <c:v>3.7297441307150574E-6</c:v>
                </c:pt>
                <c:pt idx="703">
                  <c:v>3.8245681340333168E-6</c:v>
                </c:pt>
                <c:pt idx="704">
                  <c:v>3.916475046011158E-6</c:v>
                </c:pt>
                <c:pt idx="705">
                  <c:v>3.6041631694807245E-6</c:v>
                </c:pt>
                <c:pt idx="706">
                  <c:v>3.5324189692093378E-6</c:v>
                </c:pt>
                <c:pt idx="707">
                  <c:v>3.6354166642101127E-6</c:v>
                </c:pt>
                <c:pt idx="708">
                  <c:v>3.7490234349638131E-6</c:v>
                </c:pt>
                <c:pt idx="709">
                  <c:v>3.8316465409724503E-6</c:v>
                </c:pt>
                <c:pt idx="710">
                  <c:v>3.5776499380853385E-6</c:v>
                </c:pt>
                <c:pt idx="711">
                  <c:v>3.3985553166451503E-6</c:v>
                </c:pt>
                <c:pt idx="712">
                  <c:v>3.4832941672864753E-6</c:v>
                </c:pt>
                <c:pt idx="713">
                  <c:v>3.6123050623664519E-6</c:v>
                </c:pt>
                <c:pt idx="714">
                  <c:v>3.7115442124371955E-6</c:v>
                </c:pt>
                <c:pt idx="715">
                  <c:v>3.5321190155493844E-6</c:v>
                </c:pt>
                <c:pt idx="716">
                  <c:v>3.3240950370867393E-6</c:v>
                </c:pt>
                <c:pt idx="717">
                  <c:v>3.3790013273673315E-6</c:v>
                </c:pt>
                <c:pt idx="718">
                  <c:v>3.503977411779461E-6</c:v>
                </c:pt>
                <c:pt idx="719">
                  <c:v>3.6491698459663396E-6</c:v>
                </c:pt>
                <c:pt idx="720">
                  <c:v>3.5233364030027768E-6</c:v>
                </c:pt>
                <c:pt idx="721">
                  <c:v>3.281299291737481E-6</c:v>
                </c:pt>
                <c:pt idx="722">
                  <c:v>3.3169712248087767E-6</c:v>
                </c:pt>
                <c:pt idx="723">
                  <c:v>3.3987945978317035E-6</c:v>
                </c:pt>
                <c:pt idx="724">
                  <c:v>3.5215288471969375E-6</c:v>
                </c:pt>
                <c:pt idx="725">
                  <c:v>3.4460000783563359E-6</c:v>
                </c:pt>
                <c:pt idx="726">
                  <c:v>3.1897498263980138E-6</c:v>
                </c:pt>
                <c:pt idx="727">
                  <c:v>3.2279647138081961E-6</c:v>
                </c:pt>
                <c:pt idx="728">
                  <c:v>3.272477594862254E-6</c:v>
                </c:pt>
                <c:pt idx="729">
                  <c:v>3.3824695516484389E-6</c:v>
                </c:pt>
                <c:pt idx="730">
                  <c:v>3.3733523830429775E-6</c:v>
                </c:pt>
                <c:pt idx="731">
                  <c:v>3.1271888307693776E-6</c:v>
                </c:pt>
                <c:pt idx="732">
                  <c:v>3.1882033920409967E-6</c:v>
                </c:pt>
                <c:pt idx="733">
                  <c:v>3.2305596121734881E-6</c:v>
                </c:pt>
                <c:pt idx="734">
                  <c:v>3.3127901559240001E-6</c:v>
                </c:pt>
                <c:pt idx="735">
                  <c:v>3.3218168320939196E-6</c:v>
                </c:pt>
                <c:pt idx="736">
                  <c:v>3.0600432230470312E-6</c:v>
                </c:pt>
                <c:pt idx="737">
                  <c:v>3.1134337461273721E-6</c:v>
                </c:pt>
                <c:pt idx="738">
                  <c:v>3.1539245165558666E-6</c:v>
                </c:pt>
                <c:pt idx="739">
                  <c:v>3.2202174071715054E-6</c:v>
                </c:pt>
                <c:pt idx="740">
                  <c:v>3.2238832872539822E-6</c:v>
                </c:pt>
                <c:pt idx="741">
                  <c:v>2.9350632772672391E-6</c:v>
                </c:pt>
                <c:pt idx="742">
                  <c:v>3.0020362607883188E-6</c:v>
                </c:pt>
                <c:pt idx="743">
                  <c:v>3.0727602871780871E-6</c:v>
                </c:pt>
                <c:pt idx="744">
                  <c:v>3.1467232431086396E-6</c:v>
                </c:pt>
                <c:pt idx="745">
                  <c:v>3.194553641743842E-6</c:v>
                </c:pt>
                <c:pt idx="746">
                  <c:v>2.8712759655448919E-6</c:v>
                </c:pt>
                <c:pt idx="747">
                  <c:v>2.9332846983222187E-6</c:v>
                </c:pt>
                <c:pt idx="748">
                  <c:v>3.0183074432028682E-6</c:v>
                </c:pt>
                <c:pt idx="749">
                  <c:v>3.094827913593086E-6</c:v>
                </c:pt>
                <c:pt idx="750">
                  <c:v>3.1883529329573647E-6</c:v>
                </c:pt>
                <c:pt idx="751">
                  <c:v>2.8012818728645768E-6</c:v>
                </c:pt>
                <c:pt idx="752">
                  <c:v>2.8341119926381504E-6</c:v>
                </c:pt>
                <c:pt idx="753">
                  <c:v>2.8940786307220733E-6</c:v>
                </c:pt>
                <c:pt idx="754">
                  <c:v>2.9901137699910051E-6</c:v>
                </c:pt>
                <c:pt idx="755">
                  <c:v>3.0881502870430938E-6</c:v>
                </c:pt>
                <c:pt idx="756">
                  <c:v>2.760520416641331E-6</c:v>
                </c:pt>
                <c:pt idx="757">
                  <c:v>2.751620243027163E-6</c:v>
                </c:pt>
                <c:pt idx="758">
                  <c:v>2.7988844058574592E-6</c:v>
                </c:pt>
                <c:pt idx="759">
                  <c:v>2.9019594689619548E-6</c:v>
                </c:pt>
                <c:pt idx="760">
                  <c:v>3.0288210850945651E-6</c:v>
                </c:pt>
                <c:pt idx="761">
                  <c:v>2.7592401508176701E-6</c:v>
                </c:pt>
                <c:pt idx="762">
                  <c:v>2.715005974532337E-6</c:v>
                </c:pt>
                <c:pt idx="763">
                  <c:v>2.7536025571765353E-6</c:v>
                </c:pt>
                <c:pt idx="764">
                  <c:v>2.8276173794818384E-6</c:v>
                </c:pt>
                <c:pt idx="765">
                  <c:v>2.9369727477506566E-6</c:v>
                </c:pt>
                <c:pt idx="766">
                  <c:v>2.7104509134834075E-6</c:v>
                </c:pt>
                <c:pt idx="767">
                  <c:v>2.647516582926526E-6</c:v>
                </c:pt>
                <c:pt idx="768">
                  <c:v>2.6779454480902805E-6</c:v>
                </c:pt>
                <c:pt idx="769">
                  <c:v>2.7258920696601872E-6</c:v>
                </c:pt>
                <c:pt idx="770">
                  <c:v>2.8135748373313493E-6</c:v>
                </c:pt>
                <c:pt idx="771">
                  <c:v>2.655169819680673E-6</c:v>
                </c:pt>
                <c:pt idx="772">
                  <c:v>2.5721957628149857E-6</c:v>
                </c:pt>
                <c:pt idx="773">
                  <c:v>2.6275369700383586E-6</c:v>
                </c:pt>
                <c:pt idx="774">
                  <c:v>2.6799323744222657E-6</c:v>
                </c:pt>
                <c:pt idx="775">
                  <c:v>2.7643586884801777E-6</c:v>
                </c:pt>
                <c:pt idx="776">
                  <c:v>2.6305993971006094E-6</c:v>
                </c:pt>
                <c:pt idx="777">
                  <c:v>2.517438677524176E-6</c:v>
                </c:pt>
                <c:pt idx="778">
                  <c:v>2.5705291207903893E-6</c:v>
                </c:pt>
                <c:pt idx="779">
                  <c:v>2.6303745086357432E-6</c:v>
                </c:pt>
                <c:pt idx="780">
                  <c:v>2.6951871741541095E-6</c:v>
                </c:pt>
                <c:pt idx="781">
                  <c:v>2.5907439690525137E-6</c:v>
                </c:pt>
                <c:pt idx="782">
                  <c:v>2.4194782106000189E-6</c:v>
                </c:pt>
                <c:pt idx="783">
                  <c:v>2.4723722944572389E-6</c:v>
                </c:pt>
                <c:pt idx="784">
                  <c:v>2.5308934584280409E-6</c:v>
                </c:pt>
                <c:pt idx="785">
                  <c:v>2.6227974108310954E-6</c:v>
                </c:pt>
                <c:pt idx="786">
                  <c:v>2.5591715976283695E-6</c:v>
                </c:pt>
                <c:pt idx="787">
                  <c:v>2.3655695551620366E-6</c:v>
                </c:pt>
                <c:pt idx="788">
                  <c:v>2.4086775759941799E-6</c:v>
                </c:pt>
                <c:pt idx="789">
                  <c:v>2.4754546609784837E-6</c:v>
                </c:pt>
                <c:pt idx="790">
                  <c:v>2.5650950804561244E-6</c:v>
                </c:pt>
                <c:pt idx="791">
                  <c:v>2.5581996635712941E-6</c:v>
                </c:pt>
                <c:pt idx="792">
                  <c:v>2.3333111885273052E-6</c:v>
                </c:pt>
                <c:pt idx="793">
                  <c:v>2.3578555568922561E-6</c:v>
                </c:pt>
                <c:pt idx="794">
                  <c:v>2.4010346924208987E-6</c:v>
                </c:pt>
                <c:pt idx="795">
                  <c:v>2.4750161535352495E-6</c:v>
                </c:pt>
                <c:pt idx="796">
                  <c:v>2.4884673282840212E-6</c:v>
                </c:pt>
                <c:pt idx="797">
                  <c:v>2.2660653883485147E-6</c:v>
                </c:pt>
                <c:pt idx="798">
                  <c:v>2.2967781346831921E-6</c:v>
                </c:pt>
                <c:pt idx="799">
                  <c:v>2.3259189004886114E-6</c:v>
                </c:pt>
                <c:pt idx="800">
                  <c:v>2.3955206161403013E-6</c:v>
                </c:pt>
                <c:pt idx="801">
                  <c:v>2.434684440928626E-6</c:v>
                </c:pt>
                <c:pt idx="802">
                  <c:v>2.2192834046003024E-6</c:v>
                </c:pt>
                <c:pt idx="803">
                  <c:v>2.2564615432024962E-6</c:v>
                </c:pt>
                <c:pt idx="804">
                  <c:v>2.3029591515350376E-6</c:v>
                </c:pt>
                <c:pt idx="805">
                  <c:v>2.351142369102483E-6</c:v>
                </c:pt>
                <c:pt idx="806">
                  <c:v>2.4178174529909122E-6</c:v>
                </c:pt>
                <c:pt idx="807">
                  <c:v>2.1559845497241945E-6</c:v>
                </c:pt>
                <c:pt idx="808">
                  <c:v>2.1948763316032706E-6</c:v>
                </c:pt>
                <c:pt idx="809">
                  <c:v>2.2391708585082901E-6</c:v>
                </c:pt>
                <c:pt idx="810">
                  <c:v>2.2884579343677074E-6</c:v>
                </c:pt>
                <c:pt idx="811">
                  <c:v>2.3645402150550824E-6</c:v>
                </c:pt>
                <c:pt idx="812">
                  <c:v>2.0837648193111049E-6</c:v>
                </c:pt>
                <c:pt idx="813">
                  <c:v>2.114059394531307E-6</c:v>
                </c:pt>
                <c:pt idx="814">
                  <c:v>2.1583375182393509E-6</c:v>
                </c:pt>
                <c:pt idx="815">
                  <c:v>2.2278711487418834E-6</c:v>
                </c:pt>
                <c:pt idx="816">
                  <c:v>2.3191773433631771E-6</c:v>
                </c:pt>
                <c:pt idx="817">
                  <c:v>2.0878683169920316E-6</c:v>
                </c:pt>
                <c:pt idx="818">
                  <c:v>2.0710683284693205E-6</c:v>
                </c:pt>
                <c:pt idx="819">
                  <c:v>2.1135426375555682E-6</c:v>
                </c:pt>
                <c:pt idx="820">
                  <c:v>2.1838651722236047E-6</c:v>
                </c:pt>
                <c:pt idx="821">
                  <c:v>2.2674009984848045E-6</c:v>
                </c:pt>
                <c:pt idx="822">
                  <c:v>2.0645282775688939E-6</c:v>
                </c:pt>
                <c:pt idx="823">
                  <c:v>2.0251731776279446E-6</c:v>
                </c:pt>
                <c:pt idx="824">
                  <c:v>2.0575444383142723E-6</c:v>
                </c:pt>
                <c:pt idx="825">
                  <c:v>2.1021078374479459E-6</c:v>
                </c:pt>
                <c:pt idx="826">
                  <c:v>2.1715990056279451E-6</c:v>
                </c:pt>
                <c:pt idx="827">
                  <c:v>2.0210348079034034E-6</c:v>
                </c:pt>
                <c:pt idx="828">
                  <c:v>1.9673298754214504E-6</c:v>
                </c:pt>
                <c:pt idx="829">
                  <c:v>2.0118224120729312E-6</c:v>
                </c:pt>
                <c:pt idx="830">
                  <c:v>2.0549094525569805E-6</c:v>
                </c:pt>
                <c:pt idx="831">
                  <c:v>2.1230279979455696E-6</c:v>
                </c:pt>
                <c:pt idx="832">
                  <c:v>1.9981439980674489E-6</c:v>
                </c:pt>
                <c:pt idx="833">
                  <c:v>1.9303549149889282E-6</c:v>
                </c:pt>
                <c:pt idx="834">
                  <c:v>1.9768150461371037E-6</c:v>
                </c:pt>
                <c:pt idx="835">
                  <c:v>2.0243914976802424E-6</c:v>
                </c:pt>
                <c:pt idx="836">
                  <c:v>2.0803139147444146E-6</c:v>
                </c:pt>
                <c:pt idx="837">
                  <c:v>1.973883672786041E-6</c:v>
                </c:pt>
                <c:pt idx="838">
                  <c:v>1.8688685058212171E-6</c:v>
                </c:pt>
                <c:pt idx="839">
                  <c:v>1.9060568856087969E-6</c:v>
                </c:pt>
                <c:pt idx="840">
                  <c:v>1.9496887052672983E-6</c:v>
                </c:pt>
                <c:pt idx="841">
                  <c:v>2.014337944060661E-6</c:v>
                </c:pt>
                <c:pt idx="842">
                  <c:v>1.9387327665385569E-6</c:v>
                </c:pt>
                <c:pt idx="843">
                  <c:v>1.8225884899079945E-6</c:v>
                </c:pt>
                <c:pt idx="844">
                  <c:v>1.8539463210601079E-6</c:v>
                </c:pt>
                <c:pt idx="845">
                  <c:v>1.8962504365926945E-6</c:v>
                </c:pt>
                <c:pt idx="846">
                  <c:v>1.9699935091257732E-6</c:v>
                </c:pt>
                <c:pt idx="847">
                  <c:v>1.927854610536858E-6</c:v>
                </c:pt>
                <c:pt idx="848">
                  <c:v>1.8014379147619838E-6</c:v>
                </c:pt>
                <c:pt idx="849">
                  <c:v>1.82817428130374E-6</c:v>
                </c:pt>
                <c:pt idx="850">
                  <c:v>1.8578676271005132E-6</c:v>
                </c:pt>
                <c:pt idx="851">
                  <c:v>1.9147909840729666E-6</c:v>
                </c:pt>
                <c:pt idx="852">
                  <c:v>1.8888453067824366E-6</c:v>
                </c:pt>
                <c:pt idx="853">
                  <c:v>1.7442693820159696E-6</c:v>
                </c:pt>
                <c:pt idx="854">
                  <c:v>1.7716915169503854E-6</c:v>
                </c:pt>
                <c:pt idx="855">
                  <c:v>1.7997405345433473E-6</c:v>
                </c:pt>
                <c:pt idx="856">
                  <c:v>1.8533031158034432E-6</c:v>
                </c:pt>
                <c:pt idx="857">
                  <c:v>1.8482669660346614E-6</c:v>
                </c:pt>
                <c:pt idx="858">
                  <c:v>1.6965186170076312E-6</c:v>
                </c:pt>
                <c:pt idx="859">
                  <c:v>1.7252125648749942E-6</c:v>
                </c:pt>
                <c:pt idx="860">
                  <c:v>1.7665454513637513E-6</c:v>
                </c:pt>
                <c:pt idx="861">
                  <c:v>1.82656913289292E-6</c:v>
                </c:pt>
                <c:pt idx="862">
                  <c:v>1.8364424795581633E-6</c:v>
                </c:pt>
                <c:pt idx="863">
                  <c:v>1.6659200353570195E-6</c:v>
                </c:pt>
                <c:pt idx="864">
                  <c:v>1.6880714913563879E-6</c:v>
                </c:pt>
                <c:pt idx="865">
                  <c:v>1.7209847995985176E-6</c:v>
                </c:pt>
                <c:pt idx="866">
                  <c:v>1.7808115421348562E-6</c:v>
                </c:pt>
                <c:pt idx="867">
                  <c:v>1.8098465129315524E-6</c:v>
                </c:pt>
                <c:pt idx="868">
                  <c:v>1.6179618752002541E-6</c:v>
                </c:pt>
                <c:pt idx="869">
                  <c:v>1.6378446288777035E-6</c:v>
                </c:pt>
                <c:pt idx="870">
                  <c:v>1.6603735052697363E-6</c:v>
                </c:pt>
                <c:pt idx="871">
                  <c:v>1.7150381105401125E-6</c:v>
                </c:pt>
                <c:pt idx="872">
                  <c:v>1.7711156509374269E-6</c:v>
                </c:pt>
                <c:pt idx="873">
                  <c:v>1.5841905162754595E-6</c:v>
                </c:pt>
                <c:pt idx="874">
                  <c:v>1.6009761461655201E-6</c:v>
                </c:pt>
                <c:pt idx="875">
                  <c:v>1.6369634556712415E-6</c:v>
                </c:pt>
                <c:pt idx="876">
                  <c:v>1.6803602135419209E-6</c:v>
                </c:pt>
                <c:pt idx="877">
                  <c:v>1.7402086595050358E-6</c:v>
                </c:pt>
                <c:pt idx="878">
                  <c:v>1.565267048229468E-6</c:v>
                </c:pt>
                <c:pt idx="879">
                  <c:v>1.5700086706880615E-6</c:v>
                </c:pt>
                <c:pt idx="880">
                  <c:v>1.6028611234772775E-6</c:v>
                </c:pt>
                <c:pt idx="881">
                  <c:v>1.6397490703496224E-6</c:v>
                </c:pt>
                <c:pt idx="882">
                  <c:v>1.6883678034981767E-6</c:v>
                </c:pt>
                <c:pt idx="883">
                  <c:v>1.5345446861234643E-6</c:v>
                </c:pt>
                <c:pt idx="884">
                  <c:v>1.5126949333518516E-6</c:v>
                </c:pt>
                <c:pt idx="885">
                  <c:v>1.5470737457533265E-6</c:v>
                </c:pt>
                <c:pt idx="886">
                  <c:v>1.5867933560579369E-6</c:v>
                </c:pt>
                <c:pt idx="887">
                  <c:v>1.6473073876632885E-6</c:v>
                </c:pt>
                <c:pt idx="888">
                  <c:v>1.520926662153575E-6</c:v>
                </c:pt>
                <c:pt idx="889">
                  <c:v>1.4802879914115159E-6</c:v>
                </c:pt>
                <c:pt idx="890">
                  <c:v>1.5185773977611758E-6</c:v>
                </c:pt>
                <c:pt idx="891">
                  <c:v>1.5498578341951563E-6</c:v>
                </c:pt>
                <c:pt idx="892">
                  <c:v>1.6228428291568605E-6</c:v>
                </c:pt>
                <c:pt idx="893">
                  <c:v>1.5112187192156254E-6</c:v>
                </c:pt>
                <c:pt idx="894">
                  <c:v>1.4523120463422429E-6</c:v>
                </c:pt>
                <c:pt idx="895">
                  <c:v>1.483522140868257E-6</c:v>
                </c:pt>
                <c:pt idx="896">
                  <c:v>1.5081598164486521E-6</c:v>
                </c:pt>
                <c:pt idx="897">
                  <c:v>1.5666649790440384E-6</c:v>
                </c:pt>
                <c:pt idx="898">
                  <c:v>1.4708317489425773E-6</c:v>
                </c:pt>
                <c:pt idx="899">
                  <c:v>1.4111611289821446E-6</c:v>
                </c:pt>
                <c:pt idx="900">
                  <c:v>1.4407785084741824E-6</c:v>
                </c:pt>
                <c:pt idx="901">
                  <c:v>1.4677730183300855E-6</c:v>
                </c:pt>
                <c:pt idx="902">
                  <c:v>1.5199509875577818E-6</c:v>
                </c:pt>
                <c:pt idx="903">
                  <c:v>1.4508623063055119E-6</c:v>
                </c:pt>
                <c:pt idx="904">
                  <c:v>1.3862214604927211E-6</c:v>
                </c:pt>
                <c:pt idx="905">
                  <c:v>1.4059995940688292E-6</c:v>
                </c:pt>
                <c:pt idx="906">
                  <c:v>1.4453299371317003E-6</c:v>
                </c:pt>
                <c:pt idx="907">
                  <c:v>1.5013815136417881E-6</c:v>
                </c:pt>
                <c:pt idx="908">
                  <c:v>1.4413262530942014E-6</c:v>
                </c:pt>
                <c:pt idx="909">
                  <c:v>1.3567605915999678E-6</c:v>
                </c:pt>
                <c:pt idx="910">
                  <c:v>1.3693703651681345E-6</c:v>
                </c:pt>
                <c:pt idx="911">
                  <c:v>1.4019222748302441E-6</c:v>
                </c:pt>
                <c:pt idx="912">
                  <c:v>1.4448781105512299E-6</c:v>
                </c:pt>
                <c:pt idx="913">
                  <c:v>1.4136375027540027E-6</c:v>
                </c:pt>
                <c:pt idx="914">
                  <c:v>1.3209493739974797E-6</c:v>
                </c:pt>
                <c:pt idx="915">
                  <c:v>1.3283793048559992E-6</c:v>
                </c:pt>
                <c:pt idx="916">
                  <c:v>1.3596401090526945E-6</c:v>
                </c:pt>
                <c:pt idx="917">
                  <c:v>1.4022803267512537E-6</c:v>
                </c:pt>
                <c:pt idx="918">
                  <c:v>1.3984903799225597E-6</c:v>
                </c:pt>
                <c:pt idx="919">
                  <c:v>1.288581921880233E-6</c:v>
                </c:pt>
                <c:pt idx="920">
                  <c:v>1.311090478393219E-6</c:v>
                </c:pt>
                <c:pt idx="921">
                  <c:v>1.3433340410411032E-6</c:v>
                </c:pt>
                <c:pt idx="922">
                  <c:v>1.3771050085543808E-6</c:v>
                </c:pt>
                <c:pt idx="923">
                  <c:v>1.3883619977240364E-6</c:v>
                </c:pt>
                <c:pt idx="924">
                  <c:v>1.2534297296428392E-6</c:v>
                </c:pt>
                <c:pt idx="925">
                  <c:v>1.2749128198779252E-6</c:v>
                </c:pt>
                <c:pt idx="926">
                  <c:v>1.3029287967403224E-6</c:v>
                </c:pt>
                <c:pt idx="927">
                  <c:v>1.3395279202449699E-6</c:v>
                </c:pt>
                <c:pt idx="928">
                  <c:v>1.361487394345217E-6</c:v>
                </c:pt>
                <c:pt idx="929">
                  <c:v>1.2162208604933763E-6</c:v>
                </c:pt>
                <c:pt idx="930">
                  <c:v>1.2400385542570388E-6</c:v>
                </c:pt>
                <c:pt idx="931">
                  <c:v>1.257411929344743E-6</c:v>
                </c:pt>
                <c:pt idx="932">
                  <c:v>1.3000360625414182E-6</c:v>
                </c:pt>
                <c:pt idx="933">
                  <c:v>1.3426601957395803E-6</c:v>
                </c:pt>
                <c:pt idx="934">
                  <c:v>1.2005797517472716E-6</c:v>
                </c:pt>
                <c:pt idx="935">
                  <c:v>1.2190968457485747E-6</c:v>
                </c:pt>
                <c:pt idx="936">
                  <c:v>1.2402371932640362E-6</c:v>
                </c:pt>
                <c:pt idx="937">
                  <c:v>1.2772296547428884E-6</c:v>
                </c:pt>
                <c:pt idx="938">
                  <c:v>1.319220766679652E-6</c:v>
                </c:pt>
                <c:pt idx="939">
                  <c:v>1.1817090989625348E-6</c:v>
                </c:pt>
                <c:pt idx="940">
                  <c:v>1.1832096143416955E-6</c:v>
                </c:pt>
                <c:pt idx="941">
                  <c:v>1.2094002138439316E-6</c:v>
                </c:pt>
                <c:pt idx="942">
                  <c:v>1.2377301562600952E-6</c:v>
                </c:pt>
                <c:pt idx="943">
                  <c:v>1.280327602896949E-6</c:v>
                </c:pt>
                <c:pt idx="944">
                  <c:v>1.1579234627394055E-6</c:v>
                </c:pt>
                <c:pt idx="945">
                  <c:v>1.1460870082316623E-6</c:v>
                </c:pt>
                <c:pt idx="946">
                  <c:v>1.1718126308116621E-6</c:v>
                </c:pt>
                <c:pt idx="947">
                  <c:v>1.2026410587511863E-6</c:v>
                </c:pt>
                <c:pt idx="948">
                  <c:v>1.2554188915571301E-6</c:v>
                </c:pt>
                <c:pt idx="949">
                  <c:v>1.1527329136206677E-6</c:v>
                </c:pt>
                <c:pt idx="950">
                  <c:v>1.1277448439622802E-6</c:v>
                </c:pt>
                <c:pt idx="951">
                  <c:v>1.154409759386501E-6</c:v>
                </c:pt>
                <c:pt idx="952">
                  <c:v>1.1790740284595917E-6</c:v>
                </c:pt>
                <c:pt idx="953">
                  <c:v>1.226984592745846E-6</c:v>
                </c:pt>
                <c:pt idx="954">
                  <c:v>1.1388766565643135E-6</c:v>
                </c:pt>
                <c:pt idx="955">
                  <c:v>1.1055329557108165E-6</c:v>
                </c:pt>
                <c:pt idx="956">
                  <c:v>1.1227786190892446E-6</c:v>
                </c:pt>
                <c:pt idx="957">
                  <c:v>1.1459816124056283E-6</c:v>
                </c:pt>
                <c:pt idx="958">
                  <c:v>1.18130957921906E-6</c:v>
                </c:pt>
                <c:pt idx="959">
                  <c:v>1.1179685830142683E-6</c:v>
                </c:pt>
                <c:pt idx="960">
                  <c:v>1.0705405022734567E-6</c:v>
                </c:pt>
                <c:pt idx="961">
                  <c:v>1.0879743719700718E-6</c:v>
                </c:pt>
                <c:pt idx="962">
                  <c:v>1.1176173819332119E-6</c:v>
                </c:pt>
                <c:pt idx="963">
                  <c:v>1.1548712946642737E-6</c:v>
                </c:pt>
                <c:pt idx="964">
                  <c:v>1.1145128892058753E-6</c:v>
                </c:pt>
                <c:pt idx="965">
                  <c:v>1.0529215464697523E-6</c:v>
                </c:pt>
                <c:pt idx="966">
                  <c:v>1.0697657085800776E-6</c:v>
                </c:pt>
                <c:pt idx="967">
                  <c:v>1.0949026028762321E-6</c:v>
                </c:pt>
                <c:pt idx="968">
                  <c:v>1.1316032487826741E-6</c:v>
                </c:pt>
                <c:pt idx="969">
                  <c:v>1.1071361515128644E-6</c:v>
                </c:pt>
                <c:pt idx="970">
                  <c:v>1.0254641427722102E-6</c:v>
                </c:pt>
                <c:pt idx="971">
                  <c:v>1.0445672768821215E-6</c:v>
                </c:pt>
                <c:pt idx="972">
                  <c:v>1.0587396615874628E-6</c:v>
                </c:pt>
                <c:pt idx="973">
                  <c:v>1.0957309751836492E-6</c:v>
                </c:pt>
                <c:pt idx="974">
                  <c:v>1.0780102586044156E-6</c:v>
                </c:pt>
                <c:pt idx="975">
                  <c:v>9.9841056011821364E-7</c:v>
                </c:pt>
                <c:pt idx="976">
                  <c:v>1.0141873798697718E-6</c:v>
                </c:pt>
                <c:pt idx="977">
                  <c:v>1.034242107849776E-6</c:v>
                </c:pt>
                <c:pt idx="978">
                  <c:v>1.071192458123783E-6</c:v>
                </c:pt>
                <c:pt idx="979">
                  <c:v>1.0682973433723747E-6</c:v>
                </c:pt>
                <c:pt idx="980">
                  <c:v>9.8112503526076046E-7</c:v>
                </c:pt>
                <c:pt idx="981">
                  <c:v>9.9585242135417789E-7</c:v>
                </c:pt>
                <c:pt idx="982">
                  <c:v>1.0204310305197101E-6</c:v>
                </c:pt>
                <c:pt idx="983">
                  <c:v>1.0471391271835182E-6</c:v>
                </c:pt>
                <c:pt idx="984">
                  <c:v>1.0638402772199683E-6</c:v>
                </c:pt>
                <c:pt idx="985">
                  <c:v>9.5680386652203989E-7</c:v>
                </c:pt>
                <c:pt idx="986">
                  <c:v>9.6886383324892407E-7</c:v>
                </c:pt>
                <c:pt idx="987">
                  <c:v>9.8756488951159041E-7</c:v>
                </c:pt>
                <c:pt idx="988">
                  <c:v>1.0123062079452367E-6</c:v>
                </c:pt>
                <c:pt idx="989">
                  <c:v>1.0407803194064798E-6</c:v>
                </c:pt>
                <c:pt idx="990">
                  <c:v>9.2928770006926834E-7</c:v>
                </c:pt>
                <c:pt idx="991">
                  <c:v>9.4365465465278871E-7</c:v>
                </c:pt>
                <c:pt idx="992">
                  <c:v>9.609826648118311E-7</c:v>
                </c:pt>
                <c:pt idx="993">
                  <c:v>9.9037539890444398E-7</c:v>
                </c:pt>
                <c:pt idx="994">
                  <c:v>1.0283624005057803E-6</c:v>
                </c:pt>
                <c:pt idx="995">
                  <c:v>9.1440139570187348E-7</c:v>
                </c:pt>
                <c:pt idx="996">
                  <c:v>9.2647521526207128E-7</c:v>
                </c:pt>
                <c:pt idx="997">
                  <c:v>9.4644382661764224E-7</c:v>
                </c:pt>
                <c:pt idx="998">
                  <c:v>9.7299403494647568E-7</c:v>
                </c:pt>
                <c:pt idx="999">
                  <c:v>1.0104168824439015E-6</c:v>
                </c:pt>
                <c:pt idx="1000">
                  <c:v>9.0549292926465314E-7</c:v>
                </c:pt>
                <c:pt idx="1001">
                  <c:v>9.0078435693064094E-7</c:v>
                </c:pt>
                <c:pt idx="1002">
                  <c:v>9.1969738383782739E-7</c:v>
                </c:pt>
                <c:pt idx="1003">
                  <c:v>9.3813506186593077E-7</c:v>
                </c:pt>
                <c:pt idx="1004">
                  <c:v>9.7574910517163997E-7</c:v>
                </c:pt>
                <c:pt idx="1005">
                  <c:v>8.905646594822578E-7</c:v>
                </c:pt>
                <c:pt idx="1006">
                  <c:v>8.7762298878516654E-7</c:v>
                </c:pt>
                <c:pt idx="1007">
                  <c:v>8.941152347009072E-7</c:v>
                </c:pt>
                <c:pt idx="1008">
                  <c:v>9.185202595216502E-7</c:v>
                </c:pt>
                <c:pt idx="1009">
                  <c:v>9.5141492446392475E-7</c:v>
                </c:pt>
                <c:pt idx="1010">
                  <c:v>8.8562559458029298E-7</c:v>
                </c:pt>
                <c:pt idx="1011">
                  <c:v>8.6479466351263702E-7</c:v>
                </c:pt>
                <c:pt idx="1012">
                  <c:v>8.8034354278482869E-7</c:v>
                </c:pt>
                <c:pt idx="1013">
                  <c:v>9.0439300199375207E-7</c:v>
                </c:pt>
                <c:pt idx="1014">
                  <c:v>9.3445592726878665E-7</c:v>
                </c:pt>
                <c:pt idx="1015">
                  <c:v>8.7681778418103036E-7</c:v>
                </c:pt>
                <c:pt idx="1016">
                  <c:v>8.4180593355015707E-7</c:v>
                </c:pt>
                <c:pt idx="1017">
                  <c:v>8.5516797588815392E-7</c:v>
                </c:pt>
                <c:pt idx="1018">
                  <c:v>8.7286698928221713E-7</c:v>
                </c:pt>
                <c:pt idx="1019">
                  <c:v>9.0447498610832184E-7</c:v>
                </c:pt>
                <c:pt idx="1020">
                  <c:v>8.631414517971811E-7</c:v>
                </c:pt>
                <c:pt idx="1021">
                  <c:v>8.1913025923369087E-7</c:v>
                </c:pt>
                <c:pt idx="1022">
                  <c:v>8.3179211797599426E-7</c:v>
                </c:pt>
                <c:pt idx="1023">
                  <c:v>8.5141545357173523E-7</c:v>
                </c:pt>
                <c:pt idx="1024">
                  <c:v>8.8219837171487814E-7</c:v>
                </c:pt>
                <c:pt idx="1025">
                  <c:v>8.5611186072310608E-7</c:v>
                </c:pt>
                <c:pt idx="1026">
                  <c:v>8.0582281692087055E-7</c:v>
                </c:pt>
                <c:pt idx="1027">
                  <c:v>8.1983869540213592E-7</c:v>
                </c:pt>
                <c:pt idx="1028">
                  <c:v>8.3938710132657913E-7</c:v>
                </c:pt>
                <c:pt idx="1029">
                  <c:v>8.6676035009317793E-7</c:v>
                </c:pt>
                <c:pt idx="1030">
                  <c:v>8.4807009995642771E-7</c:v>
                </c:pt>
                <c:pt idx="1031">
                  <c:v>7.8644595379447904E-7</c:v>
                </c:pt>
                <c:pt idx="1032">
                  <c:v>7.9666267321798197E-7</c:v>
                </c:pt>
                <c:pt idx="1033">
                  <c:v>8.1351025888403968E-7</c:v>
                </c:pt>
                <c:pt idx="1034">
                  <c:v>8.3857640131489101E-7</c:v>
                </c:pt>
                <c:pt idx="1035">
                  <c:v>8.3629766109324322E-7</c:v>
                </c:pt>
                <c:pt idx="1036">
                  <c:v>7.6283365835336144E-7</c:v>
                </c:pt>
                <c:pt idx="1037">
                  <c:v>7.758757695466696E-7</c:v>
                </c:pt>
                <c:pt idx="1038">
                  <c:v>7.9125142855286141E-7</c:v>
                </c:pt>
                <c:pt idx="1039">
                  <c:v>8.1570020864883316E-7</c:v>
                </c:pt>
                <c:pt idx="1040">
                  <c:v>8.26813290509436E-7</c:v>
                </c:pt>
                <c:pt idx="1041">
                  <c:v>7.5084263301599636E-7</c:v>
                </c:pt>
                <c:pt idx="1042">
                  <c:v>7.649583066398213E-7</c:v>
                </c:pt>
                <c:pt idx="1043">
                  <c:v>7.7972363153814553E-7</c:v>
                </c:pt>
                <c:pt idx="1044">
                  <c:v>8.0358604851830255E-7</c:v>
                </c:pt>
                <c:pt idx="1045">
                  <c:v>8.1891330285078232E-7</c:v>
                </c:pt>
                <c:pt idx="1046">
                  <c:v>7.372783728264074E-7</c:v>
                </c:pt>
                <c:pt idx="1047">
                  <c:v>7.425369274400442E-7</c:v>
                </c:pt>
                <c:pt idx="1048">
                  <c:v>7.5774950528924679E-7</c:v>
                </c:pt>
                <c:pt idx="1049">
                  <c:v>7.7738722367060211E-7</c:v>
                </c:pt>
                <c:pt idx="1050">
                  <c:v>8.0728673227290557E-7</c:v>
                </c:pt>
                <c:pt idx="1051">
                  <c:v>7.1417059105960626E-7</c:v>
                </c:pt>
                <c:pt idx="1052">
                  <c:v>7.2221855349108038E-7</c:v>
                </c:pt>
                <c:pt idx="1053">
                  <c:v>7.3532682874094524E-7</c:v>
                </c:pt>
                <c:pt idx="1054">
                  <c:v>7.5824069592569449E-7</c:v>
                </c:pt>
                <c:pt idx="1055">
                  <c:v>7.8740379961474241E-7</c:v>
                </c:pt>
                <c:pt idx="1056">
                  <c:v>7.103298827213975E-7</c:v>
                </c:pt>
                <c:pt idx="1057">
                  <c:v>7.1182789581330217E-7</c:v>
                </c:pt>
                <c:pt idx="1058">
                  <c:v>7.2591875665794763E-7</c:v>
                </c:pt>
                <c:pt idx="1059">
                  <c:v>7.4697988084940006E-7</c:v>
                </c:pt>
                <c:pt idx="1060">
                  <c:v>7.7160559120705255E-7</c:v>
                </c:pt>
                <c:pt idx="1061">
                  <c:v>7.0593703025246924E-7</c:v>
                </c:pt>
                <c:pt idx="1062">
                  <c:v>6.9324005211812553E-7</c:v>
                </c:pt>
                <c:pt idx="1063">
                  <c:v>7.0808588541510362E-7</c:v>
                </c:pt>
                <c:pt idx="1064">
                  <c:v>7.2290835014182572E-7</c:v>
                </c:pt>
                <c:pt idx="1065">
                  <c:v>7.5059986157488961E-7</c:v>
                </c:pt>
                <c:pt idx="1066">
                  <c:v>6.9455507190987343E-7</c:v>
                </c:pt>
                <c:pt idx="1067">
                  <c:v>6.7391632431155475E-7</c:v>
                </c:pt>
                <c:pt idx="1068">
                  <c:v>6.8603604110127947E-7</c:v>
                </c:pt>
                <c:pt idx="1069">
                  <c:v>7.0478086667808678E-7</c:v>
                </c:pt>
                <c:pt idx="1070">
                  <c:v>7.2820848551501979E-7</c:v>
                </c:pt>
                <c:pt idx="1071">
                  <c:v>6.9111475568966004E-7</c:v>
                </c:pt>
                <c:pt idx="1072">
                  <c:v>6.6445244207357446E-7</c:v>
                </c:pt>
                <c:pt idx="1073">
                  <c:v>6.7718680952925335E-7</c:v>
                </c:pt>
                <c:pt idx="1074">
                  <c:v>6.9239068892415935E-7</c:v>
                </c:pt>
                <c:pt idx="1075">
                  <c:v>7.1739368602401293E-7</c:v>
                </c:pt>
                <c:pt idx="1076">
                  <c:v>6.8469745904648229E-7</c:v>
                </c:pt>
                <c:pt idx="1077">
                  <c:v>6.5000722831520201E-7</c:v>
                </c:pt>
                <c:pt idx="1078">
                  <c:v>6.6113071718265995E-7</c:v>
                </c:pt>
                <c:pt idx="1079">
                  <c:v>6.7254264483658566E-7</c:v>
                </c:pt>
                <c:pt idx="1080">
                  <c:v>6.9784882132253901E-7</c:v>
                </c:pt>
                <c:pt idx="1081">
                  <c:v>6.7533756902184395E-7</c:v>
                </c:pt>
                <c:pt idx="1082">
                  <c:v>6.3000623558653015E-7</c:v>
                </c:pt>
                <c:pt idx="1083">
                  <c:v>6.4037589957219857E-7</c:v>
                </c:pt>
                <c:pt idx="1084">
                  <c:v>6.5504498686542616E-7</c:v>
                </c:pt>
                <c:pt idx="1085">
                  <c:v>6.7700180206687019E-7</c:v>
                </c:pt>
                <c:pt idx="1086">
                  <c:v>6.6602339446613304E-7</c:v>
                </c:pt>
                <c:pt idx="1087">
                  <c:v>6.2164353142669046E-7</c:v>
                </c:pt>
                <c:pt idx="1088">
                  <c:v>6.3012079662686109E-7</c:v>
                </c:pt>
                <c:pt idx="1089">
                  <c:v>6.4673176630773503E-7</c:v>
                </c:pt>
                <c:pt idx="1090">
                  <c:v>6.6484750205758894E-7</c:v>
                </c:pt>
                <c:pt idx="1091">
                  <c:v>6.6484750205825736E-7</c:v>
                </c:pt>
                <c:pt idx="1092">
                  <c:v>6.0953961266647502E-7</c:v>
                </c:pt>
                <c:pt idx="1093">
                  <c:v>6.1690829020993921E-7</c:v>
                </c:pt>
                <c:pt idx="1094">
                  <c:v>6.2775962328347875E-7</c:v>
                </c:pt>
                <c:pt idx="1095">
                  <c:v>6.4847275243957205E-7</c:v>
                </c:pt>
                <c:pt idx="1096">
                  <c:v>6.5377361962521398E-7</c:v>
                </c:pt>
                <c:pt idx="1097">
                  <c:v>5.9322859869749317E-7</c:v>
                </c:pt>
                <c:pt idx="1098">
                  <c:v>5.9796083689484145E-7</c:v>
                </c:pt>
                <c:pt idx="1099">
                  <c:v>6.1091895503175324E-7</c:v>
                </c:pt>
                <c:pt idx="1100">
                  <c:v>6.2763966683585977E-7</c:v>
                </c:pt>
                <c:pt idx="1101">
                  <c:v>6.4307342913426721E-7</c:v>
                </c:pt>
                <c:pt idx="1102">
                  <c:v>5.7962351746048925E-7</c:v>
                </c:pt>
                <c:pt idx="1103">
                  <c:v>5.8872954835063607E-7</c:v>
                </c:pt>
                <c:pt idx="1104">
                  <c:v>6.0273377350192893E-7</c:v>
                </c:pt>
                <c:pt idx="1105">
                  <c:v>6.1801434804056505E-7</c:v>
                </c:pt>
                <c:pt idx="1106">
                  <c:v>6.4348197227385168E-7</c:v>
                </c:pt>
                <c:pt idx="1107">
                  <c:v>5.6997890115385248E-7</c:v>
                </c:pt>
                <c:pt idx="1108">
                  <c:v>5.7642997406844481E-7</c:v>
                </c:pt>
                <c:pt idx="1109">
                  <c:v>5.881425020941178E-7</c:v>
                </c:pt>
                <c:pt idx="1110">
                  <c:v>6.0279306770503711E-7</c:v>
                </c:pt>
                <c:pt idx="1111">
                  <c:v>6.2763344137374789E-7</c:v>
                </c:pt>
                <c:pt idx="1112">
                  <c:v>5.6135034367232606E-7</c:v>
                </c:pt>
                <c:pt idx="1113">
                  <c:v>5.5956108058745289E-7</c:v>
                </c:pt>
                <c:pt idx="1114">
                  <c:v>5.7043404885707413E-7</c:v>
                </c:pt>
                <c:pt idx="1115">
                  <c:v>5.8471620108111812E-7</c:v>
                </c:pt>
                <c:pt idx="1116">
                  <c:v>6.073295348236401E-7</c:v>
                </c:pt>
                <c:pt idx="1117">
                  <c:v>5.5564191483921952E-7</c:v>
                </c:pt>
                <c:pt idx="1118">
                  <c:v>5.4908933086057235E-7</c:v>
                </c:pt>
                <c:pt idx="1119">
                  <c:v>5.6011994169923074E-7</c:v>
                </c:pt>
                <c:pt idx="1120">
                  <c:v>5.7603244004262875E-7</c:v>
                </c:pt>
                <c:pt idx="1121">
                  <c:v>5.9830993772417823E-7</c:v>
                </c:pt>
                <c:pt idx="1122">
                  <c:v>5.5534619219595881E-7</c:v>
                </c:pt>
                <c:pt idx="1123">
                  <c:v>5.4070773955928578E-7</c:v>
                </c:pt>
                <c:pt idx="1124">
                  <c:v>5.489976608036162E-7</c:v>
                </c:pt>
                <c:pt idx="1125">
                  <c:v>5.6309455306484735E-7</c:v>
                </c:pt>
                <c:pt idx="1126">
                  <c:v>5.8181237754346225E-7</c:v>
                </c:pt>
                <c:pt idx="1127">
                  <c:v>5.4905618470605834E-7</c:v>
                </c:pt>
                <c:pt idx="1128">
                  <c:v>5.2620739876453277E-7</c:v>
                </c:pt>
                <c:pt idx="1129">
                  <c:v>5.3440211252985591E-7</c:v>
                </c:pt>
                <c:pt idx="1130">
                  <c:v>5.4490530482160855E-7</c:v>
                </c:pt>
                <c:pt idx="1131">
                  <c:v>5.6465943039243055E-7</c:v>
                </c:pt>
                <c:pt idx="1132">
                  <c:v>5.4043811434341916E-7</c:v>
                </c:pt>
                <c:pt idx="1133">
                  <c:v>5.1337171617915374E-7</c:v>
                </c:pt>
                <c:pt idx="1134">
                  <c:v>5.2242213498272392E-7</c:v>
                </c:pt>
                <c:pt idx="1135">
                  <c:v>5.3688598772658432E-7</c:v>
                </c:pt>
                <c:pt idx="1136">
                  <c:v>5.5478218731806494E-7</c:v>
                </c:pt>
                <c:pt idx="1137">
                  <c:v>5.4136003762502974E-7</c:v>
                </c:pt>
                <c:pt idx="1138">
                  <c:v>5.0466177058276537E-7</c:v>
                </c:pt>
                <c:pt idx="1139">
                  <c:v>5.1493956978989984E-7</c:v>
                </c:pt>
                <c:pt idx="1140">
                  <c:v>5.2597416156334827E-7</c:v>
                </c:pt>
                <c:pt idx="1141">
                  <c:v>5.4213537881767444E-7</c:v>
                </c:pt>
                <c:pt idx="1142">
                  <c:v>5.3332016940628596E-7</c:v>
                </c:pt>
                <c:pt idx="1143">
                  <c:v>4.9522086955959786E-7</c:v>
                </c:pt>
                <c:pt idx="1144">
                  <c:v>4.9974287518963051E-7</c:v>
                </c:pt>
                <c:pt idx="1145">
                  <c:v>5.1142482764996221E-7</c:v>
                </c:pt>
                <c:pt idx="1146">
                  <c:v>5.2615218584922255E-7</c:v>
                </c:pt>
                <c:pt idx="1147">
                  <c:v>5.2330041248447928E-7</c:v>
                </c:pt>
                <c:pt idx="1148">
                  <c:v>4.8119119701982606E-7</c:v>
                </c:pt>
                <c:pt idx="1149">
                  <c:v>4.8794676492052411E-7</c:v>
                </c:pt>
                <c:pt idx="1150">
                  <c:v>5.0148164714317939E-7</c:v>
                </c:pt>
                <c:pt idx="1151">
                  <c:v>5.1552875210492428E-7</c:v>
                </c:pt>
                <c:pt idx="1152">
                  <c:v>5.2255230458632984E-7</c:v>
                </c:pt>
                <c:pt idx="1153">
                  <c:v>4.7438417731215811E-7</c:v>
                </c:pt>
                <c:pt idx="1154">
                  <c:v>4.8156870556342425E-7</c:v>
                </c:pt>
                <c:pt idx="1155">
                  <c:v>4.926501736973104E-7</c:v>
                </c:pt>
                <c:pt idx="1156">
                  <c:v>5.0510481291984414E-7</c:v>
                </c:pt>
                <c:pt idx="1157">
                  <c:v>5.1755945214241314E-7</c:v>
                </c:pt>
                <c:pt idx="1158">
                  <c:v>4.6563677620655114E-7</c:v>
                </c:pt>
                <c:pt idx="1159">
                  <c:v>4.6887366886676046E-7</c:v>
                </c:pt>
                <c:pt idx="1160">
                  <c:v>4.793839396554938E-7</c:v>
                </c:pt>
                <c:pt idx="1161">
                  <c:v>4.9174731023695416E-7</c:v>
                </c:pt>
                <c:pt idx="1162">
                  <c:v>5.0767300584847125E-7</c:v>
                </c:pt>
                <c:pt idx="1163">
                  <c:v>4.5111151616217585E-7</c:v>
                </c:pt>
                <c:pt idx="1164">
                  <c:v>4.5694971600344271E-7</c:v>
                </c:pt>
                <c:pt idx="1165">
                  <c:v>4.6736520652219386E-7</c:v>
                </c:pt>
                <c:pt idx="1166">
                  <c:v>4.8053042360706854E-7</c:v>
                </c:pt>
                <c:pt idx="1167">
                  <c:v>5.0027824923488857E-7</c:v>
                </c:pt>
                <c:pt idx="1168">
                  <c:v>4.4893390260275982E-7</c:v>
                </c:pt>
                <c:pt idx="1169">
                  <c:v>4.4993368674358702E-7</c:v>
                </c:pt>
                <c:pt idx="1170">
                  <c:v>4.6043558543091519E-7</c:v>
                </c:pt>
                <c:pt idx="1171">
                  <c:v>4.731540112272579E-7</c:v>
                </c:pt>
                <c:pt idx="1172">
                  <c:v>4.9140237529689469E-7</c:v>
                </c:pt>
                <c:pt idx="1173">
                  <c:v>4.4578146512380835E-7</c:v>
                </c:pt>
                <c:pt idx="1174">
                  <c:v>4.412395895333868E-7</c:v>
                </c:pt>
                <c:pt idx="1175">
                  <c:v>4.4975325758916835E-7</c:v>
                </c:pt>
                <c:pt idx="1176">
                  <c:v>4.6121817307575761E-7</c:v>
                </c:pt>
                <c:pt idx="1177">
                  <c:v>4.7675676050368924E-7</c:v>
                </c:pt>
                <c:pt idx="1178">
                  <c:v>4.398193990290019E-7</c:v>
                </c:pt>
                <c:pt idx="1179">
                  <c:v>4.2770459844182075E-7</c:v>
                </c:pt>
                <c:pt idx="1180">
                  <c:v>4.3649366711609172E-7</c:v>
                </c:pt>
                <c:pt idx="1181">
                  <c:v>4.4889405538621011E-7</c:v>
                </c:pt>
                <c:pt idx="1182">
                  <c:v>4.6377452131060827E-7</c:v>
                </c:pt>
                <c:pt idx="1183">
                  <c:v>4.3897374477041336E-7</c:v>
                </c:pt>
              </c:numCache>
            </c:numRef>
          </c:yVal>
          <c:smooth val="0"/>
          <c:extLst>
            <c:ext xmlns:c16="http://schemas.microsoft.com/office/drawing/2014/chart" uri="{C3380CC4-5D6E-409C-BE32-E72D297353CC}">
              <c16:uniqueId val="{00000002-8946-4C48-AEBF-E44E69BB9B8F}"/>
            </c:ext>
          </c:extLst>
        </c:ser>
        <c:ser>
          <c:idx val="4"/>
          <c:order val="3"/>
          <c:tx>
            <c:v>Explicit, 2.25mm</c:v>
          </c:tx>
          <c:spPr>
            <a:ln w="12700" cap="rnd">
              <a:solidFill>
                <a:srgbClr val="002060"/>
              </a:solidFill>
              <a:round/>
            </a:ln>
            <a:effectLst/>
          </c:spPr>
          <c:marker>
            <c:symbol val="none"/>
          </c:marker>
          <c:xVal>
            <c:numRef>
              <c:f>'explicit results'!$AM$4:$AM$1178</c:f>
              <c:numCache>
                <c:formatCode>0.00E+00</c:formatCode>
                <c:ptCount val="1175"/>
                <c:pt idx="0">
                  <c:v>0.1720908278753194</c:v>
                </c:pt>
                <c:pt idx="1">
                  <c:v>0.17209275789918402</c:v>
                </c:pt>
                <c:pt idx="2">
                  <c:v>0.1721566912255505</c:v>
                </c:pt>
                <c:pt idx="3">
                  <c:v>0.17193232724724208</c:v>
                </c:pt>
                <c:pt idx="4">
                  <c:v>0.17306206969296409</c:v>
                </c:pt>
                <c:pt idx="5">
                  <c:v>0.17241623375479395</c:v>
                </c:pt>
                <c:pt idx="6">
                  <c:v>0.17195948622305735</c:v>
                </c:pt>
                <c:pt idx="7">
                  <c:v>0.17133647351838677</c:v>
                </c:pt>
                <c:pt idx="8">
                  <c:v>0.17171247330137021</c:v>
                </c:pt>
                <c:pt idx="9">
                  <c:v>0.17072790192407883</c:v>
                </c:pt>
                <c:pt idx="10">
                  <c:v>0.17076798256937917</c:v>
                </c:pt>
                <c:pt idx="11">
                  <c:v>0.17048414243100615</c:v>
                </c:pt>
                <c:pt idx="12">
                  <c:v>0.17165076382523045</c:v>
                </c:pt>
                <c:pt idx="13">
                  <c:v>0.17110799927446108</c:v>
                </c:pt>
                <c:pt idx="14">
                  <c:v>0.17157953603309092</c:v>
                </c:pt>
                <c:pt idx="15">
                  <c:v>0.17148612426443888</c:v>
                </c:pt>
                <c:pt idx="16">
                  <c:v>0.17237372522387018</c:v>
                </c:pt>
                <c:pt idx="17">
                  <c:v>0.17092459768507956</c:v>
                </c:pt>
                <c:pt idx="18">
                  <c:v>0.17085807726915819</c:v>
                </c:pt>
                <c:pt idx="19">
                  <c:v>0.17033533725378044</c:v>
                </c:pt>
                <c:pt idx="20">
                  <c:v>0.17075504251751361</c:v>
                </c:pt>
                <c:pt idx="21">
                  <c:v>0.1695016634551765</c:v>
                </c:pt>
                <c:pt idx="22">
                  <c:v>0.16974733473909154</c:v>
                </c:pt>
                <c:pt idx="23">
                  <c:v>0.16991632381119842</c:v>
                </c:pt>
                <c:pt idx="24">
                  <c:v>0.17089613147553853</c:v>
                </c:pt>
                <c:pt idx="25">
                  <c:v>0.17025073776957095</c:v>
                </c:pt>
                <c:pt idx="26">
                  <c:v>0.17087233436385296</c:v>
                </c:pt>
                <c:pt idx="27">
                  <c:v>0.17084854322449047</c:v>
                </c:pt>
                <c:pt idx="28">
                  <c:v>0.17123753172727019</c:v>
                </c:pt>
                <c:pt idx="29">
                  <c:v>0.1699227120011482</c:v>
                </c:pt>
                <c:pt idx="30">
                  <c:v>0.1698954650986329</c:v>
                </c:pt>
                <c:pt idx="31">
                  <c:v>0.16954632704237829</c:v>
                </c:pt>
                <c:pt idx="32">
                  <c:v>0.16955616417074648</c:v>
                </c:pt>
                <c:pt idx="33">
                  <c:v>0.16825148517860058</c:v>
                </c:pt>
                <c:pt idx="34">
                  <c:v>0.1688138028939635</c:v>
                </c:pt>
                <c:pt idx="35">
                  <c:v>0.16947090298117909</c:v>
                </c:pt>
                <c:pt idx="36">
                  <c:v>0.16965913242670724</c:v>
                </c:pt>
                <c:pt idx="37">
                  <c:v>0.16927774300697543</c:v>
                </c:pt>
                <c:pt idx="38">
                  <c:v>0.16965478942054354</c:v>
                </c:pt>
                <c:pt idx="39">
                  <c:v>0.17033846358662547</c:v>
                </c:pt>
                <c:pt idx="40">
                  <c:v>0.16987486070096372</c:v>
                </c:pt>
                <c:pt idx="41">
                  <c:v>0.16901935520990935</c:v>
                </c:pt>
                <c:pt idx="42">
                  <c:v>0.16877617435703232</c:v>
                </c:pt>
                <c:pt idx="43">
                  <c:v>0.16887359940355509</c:v>
                </c:pt>
                <c:pt idx="44">
                  <c:v>0.16812304190097072</c:v>
                </c:pt>
                <c:pt idx="45">
                  <c:v>0.16756339401960946</c:v>
                </c:pt>
                <c:pt idx="46">
                  <c:v>0.16787840537736862</c:v>
                </c:pt>
                <c:pt idx="47">
                  <c:v>0.16883740004234912</c:v>
                </c:pt>
                <c:pt idx="48">
                  <c:v>0.16804693025594797</c:v>
                </c:pt>
                <c:pt idx="49">
                  <c:v>0.16858145232763549</c:v>
                </c:pt>
                <c:pt idx="50">
                  <c:v>0.16898079188090229</c:v>
                </c:pt>
                <c:pt idx="51">
                  <c:v>0.16961433757429636</c:v>
                </c:pt>
                <c:pt idx="52">
                  <c:v>0.16819639232105005</c:v>
                </c:pt>
                <c:pt idx="53">
                  <c:v>0.16803254334248494</c:v>
                </c:pt>
                <c:pt idx="54">
                  <c:v>0.16793157697285199</c:v>
                </c:pt>
                <c:pt idx="55">
                  <c:v>0.16811414797026705</c:v>
                </c:pt>
                <c:pt idx="56">
                  <c:v>0.16649940483243758</c:v>
                </c:pt>
                <c:pt idx="57">
                  <c:v>0.16675362418336773</c:v>
                </c:pt>
                <c:pt idx="58">
                  <c:v>0.16711750670174627</c:v>
                </c:pt>
                <c:pt idx="59">
                  <c:v>0.16781612315837016</c:v>
                </c:pt>
                <c:pt idx="60">
                  <c:v>0.16680556416194225</c:v>
                </c:pt>
                <c:pt idx="61">
                  <c:v>0.16782685220485152</c:v>
                </c:pt>
                <c:pt idx="62">
                  <c:v>0.16822365362945202</c:v>
                </c:pt>
                <c:pt idx="63">
                  <c:v>0.16826436640788395</c:v>
                </c:pt>
                <c:pt idx="64">
                  <c:v>0.1669811844497196</c:v>
                </c:pt>
                <c:pt idx="65">
                  <c:v>0.16742580854399255</c:v>
                </c:pt>
                <c:pt idx="66">
                  <c:v>0.16716466200747998</c:v>
                </c:pt>
                <c:pt idx="67">
                  <c:v>0.16641535718282957</c:v>
                </c:pt>
                <c:pt idx="68">
                  <c:v>0.1655689721996679</c:v>
                </c:pt>
                <c:pt idx="69">
                  <c:v>0.16617773797592592</c:v>
                </c:pt>
                <c:pt idx="70">
                  <c:v>0.16654924718230626</c:v>
                </c:pt>
                <c:pt idx="71">
                  <c:v>0.16623542279178971</c:v>
                </c:pt>
                <c:pt idx="72">
                  <c:v>0.16631901085489423</c:v>
                </c:pt>
                <c:pt idx="73">
                  <c:v>0.1668937498062916</c:v>
                </c:pt>
                <c:pt idx="74">
                  <c:v>0.16734810285491677</c:v>
                </c:pt>
                <c:pt idx="75">
                  <c:v>0.16673393462344663</c:v>
                </c:pt>
                <c:pt idx="76">
                  <c:v>0.16647550958847382</c:v>
                </c:pt>
                <c:pt idx="77">
                  <c:v>0.16632018672406962</c:v>
                </c:pt>
                <c:pt idx="78">
                  <c:v>0.16617574641052302</c:v>
                </c:pt>
                <c:pt idx="79">
                  <c:v>0.16509746850295345</c:v>
                </c:pt>
                <c:pt idx="80">
                  <c:v>0.165076816695096</c:v>
                </c:pt>
                <c:pt idx="81">
                  <c:v>0.16486643367888448</c:v>
                </c:pt>
                <c:pt idx="82">
                  <c:v>0.16570864621838435</c:v>
                </c:pt>
                <c:pt idx="83">
                  <c:v>0.16527818293241955</c:v>
                </c:pt>
                <c:pt idx="84">
                  <c:v>0.16572901821016972</c:v>
                </c:pt>
                <c:pt idx="85">
                  <c:v>0.16575961517828736</c:v>
                </c:pt>
                <c:pt idx="86">
                  <c:v>0.16667392505250181</c:v>
                </c:pt>
                <c:pt idx="87">
                  <c:v>0.16574971721053439</c:v>
                </c:pt>
                <c:pt idx="88">
                  <c:v>0.16555141856035135</c:v>
                </c:pt>
                <c:pt idx="89">
                  <c:v>0.16510131452042087</c:v>
                </c:pt>
                <c:pt idx="90">
                  <c:v>0.1653559855596401</c:v>
                </c:pt>
                <c:pt idx="91">
                  <c:v>0.16420719322877658</c:v>
                </c:pt>
                <c:pt idx="92">
                  <c:v>0.16405045288110204</c:v>
                </c:pt>
                <c:pt idx="93">
                  <c:v>0.16439909992988311</c:v>
                </c:pt>
                <c:pt idx="94">
                  <c:v>0.16461288303954341</c:v>
                </c:pt>
                <c:pt idx="95">
                  <c:v>0.16422417694994576</c:v>
                </c:pt>
                <c:pt idx="96">
                  <c:v>0.16448052342125413</c:v>
                </c:pt>
                <c:pt idx="97">
                  <c:v>0.1655246337930133</c:v>
                </c:pt>
                <c:pt idx="98">
                  <c:v>0.16544676507950931</c:v>
                </c:pt>
                <c:pt idx="99">
                  <c:v>0.16478208751522666</c:v>
                </c:pt>
                <c:pt idx="100">
                  <c:v>0.16429995852603815</c:v>
                </c:pt>
                <c:pt idx="101">
                  <c:v>0.16477599441951252</c:v>
                </c:pt>
                <c:pt idx="102">
                  <c:v>0.16388585499771066</c:v>
                </c:pt>
                <c:pt idx="103">
                  <c:v>0.16360108110800239</c:v>
                </c:pt>
                <c:pt idx="104">
                  <c:v>0.162964228482287</c:v>
                </c:pt>
                <c:pt idx="105">
                  <c:v>0.16360854512674988</c:v>
                </c:pt>
                <c:pt idx="106">
                  <c:v>0.16339862335685387</c:v>
                </c:pt>
                <c:pt idx="107">
                  <c:v>0.16371090604316035</c:v>
                </c:pt>
                <c:pt idx="108">
                  <c:v>0.16366114387438715</c:v>
                </c:pt>
                <c:pt idx="109">
                  <c:v>0.16445039742205403</c:v>
                </c:pt>
                <c:pt idx="110">
                  <c:v>0.16439172384482009</c:v>
                </c:pt>
                <c:pt idx="111">
                  <c:v>0.1640298378776881</c:v>
                </c:pt>
                <c:pt idx="112">
                  <c:v>0.16356636687292209</c:v>
                </c:pt>
                <c:pt idx="113">
                  <c:v>0.16385693586015207</c:v>
                </c:pt>
                <c:pt idx="114">
                  <c:v>0.16303753463235882</c:v>
                </c:pt>
                <c:pt idx="115">
                  <c:v>0.16225920307339442</c:v>
                </c:pt>
                <c:pt idx="116">
                  <c:v>0.16233994671259402</c:v>
                </c:pt>
                <c:pt idx="117">
                  <c:v>0.16269347648386109</c:v>
                </c:pt>
                <c:pt idx="118">
                  <c:v>0.16278509186932399</c:v>
                </c:pt>
                <c:pt idx="119">
                  <c:v>0.16224197326778828</c:v>
                </c:pt>
                <c:pt idx="120">
                  <c:v>0.16313115608097398</c:v>
                </c:pt>
                <c:pt idx="121">
                  <c:v>0.16343179639661623</c:v>
                </c:pt>
                <c:pt idx="122">
                  <c:v>0.16363808583200062</c:v>
                </c:pt>
                <c:pt idx="123">
                  <c:v>0.16293340271270251</c:v>
                </c:pt>
                <c:pt idx="124">
                  <c:v>0.16277271503052959</c:v>
                </c:pt>
                <c:pt idx="125">
                  <c:v>0.16269250065738255</c:v>
                </c:pt>
                <c:pt idx="126">
                  <c:v>0.16250529095254226</c:v>
                </c:pt>
                <c:pt idx="127">
                  <c:v>0.16131743599832471</c:v>
                </c:pt>
                <c:pt idx="128">
                  <c:v>0.16155553521164986</c:v>
                </c:pt>
                <c:pt idx="129">
                  <c:v>0.16161623325151006</c:v>
                </c:pt>
                <c:pt idx="130">
                  <c:v>0.16191820459412878</c:v>
                </c:pt>
                <c:pt idx="131">
                  <c:v>0.16168328237977839</c:v>
                </c:pt>
                <c:pt idx="132">
                  <c:v>0.16214829250361595</c:v>
                </c:pt>
                <c:pt idx="133">
                  <c:v>0.16259939399347828</c:v>
                </c:pt>
                <c:pt idx="134">
                  <c:v>0.16223064627245837</c:v>
                </c:pt>
                <c:pt idx="135">
                  <c:v>0.16224911472434264</c:v>
                </c:pt>
                <c:pt idx="136">
                  <c:v>0.16198747656622706</c:v>
                </c:pt>
                <c:pt idx="137">
                  <c:v>0.16206723483469146</c:v>
                </c:pt>
                <c:pt idx="138">
                  <c:v>0.16111343333900716</c:v>
                </c:pt>
                <c:pt idx="139">
                  <c:v>0.16051020492547383</c:v>
                </c:pt>
                <c:pt idx="140">
                  <c:v>0.16056304128676838</c:v>
                </c:pt>
                <c:pt idx="141">
                  <c:v>0.16127193054925723</c:v>
                </c:pt>
                <c:pt idx="142">
                  <c:v>0.16077476149160036</c:v>
                </c:pt>
                <c:pt idx="143">
                  <c:v>0.16076424338032014</c:v>
                </c:pt>
                <c:pt idx="144">
                  <c:v>0.16087484229616139</c:v>
                </c:pt>
                <c:pt idx="145">
                  <c:v>0.16190760324758219</c:v>
                </c:pt>
                <c:pt idx="146">
                  <c:v>0.16170071659239049</c:v>
                </c:pt>
                <c:pt idx="147">
                  <c:v>0.16131198804587235</c:v>
                </c:pt>
                <c:pt idx="148">
                  <c:v>0.16097499081583935</c:v>
                </c:pt>
                <c:pt idx="149">
                  <c:v>0.16072763189649331</c:v>
                </c:pt>
                <c:pt idx="150">
                  <c:v>0.16069519389451775</c:v>
                </c:pt>
                <c:pt idx="151">
                  <c:v>0.15977724778687083</c:v>
                </c:pt>
                <c:pt idx="152">
                  <c:v>0.16002008513126204</c:v>
                </c:pt>
                <c:pt idx="153">
                  <c:v>0.15991042996941265</c:v>
                </c:pt>
                <c:pt idx="154">
                  <c:v>0.15984415098465557</c:v>
                </c:pt>
                <c:pt idx="155">
                  <c:v>0.1597930601917586</c:v>
                </c:pt>
                <c:pt idx="156">
                  <c:v>0.16063941463709347</c:v>
                </c:pt>
                <c:pt idx="157">
                  <c:v>0.16072792809443845</c:v>
                </c:pt>
                <c:pt idx="158">
                  <c:v>0.16074322195273183</c:v>
                </c:pt>
                <c:pt idx="159">
                  <c:v>0.16001625254014432</c:v>
                </c:pt>
                <c:pt idx="160">
                  <c:v>0.16022052825135119</c:v>
                </c:pt>
                <c:pt idx="161">
                  <c:v>0.16027333620960896</c:v>
                </c:pt>
                <c:pt idx="162">
                  <c:v>0.15962384950229069</c:v>
                </c:pt>
                <c:pt idx="163">
                  <c:v>0.1589286984604075</c:v>
                </c:pt>
                <c:pt idx="164">
                  <c:v>0.15875776124649479</c:v>
                </c:pt>
                <c:pt idx="165">
                  <c:v>0.15937514317986878</c:v>
                </c:pt>
                <c:pt idx="166">
                  <c:v>0.15898065828301505</c:v>
                </c:pt>
                <c:pt idx="167">
                  <c:v>0.1592464424601345</c:v>
                </c:pt>
                <c:pt idx="168">
                  <c:v>0.15925794003117907</c:v>
                </c:pt>
                <c:pt idx="169">
                  <c:v>0.16010219922414062</c:v>
                </c:pt>
                <c:pt idx="170">
                  <c:v>0.159780393014198</c:v>
                </c:pt>
                <c:pt idx="171">
                  <c:v>0.15941193940476317</c:v>
                </c:pt>
                <c:pt idx="172">
                  <c:v>0.1593312359632397</c:v>
                </c:pt>
                <c:pt idx="173">
                  <c:v>0.15931075373842093</c:v>
                </c:pt>
                <c:pt idx="174">
                  <c:v>0.15882017950200977</c:v>
                </c:pt>
                <c:pt idx="175">
                  <c:v>0.15807161329082886</c:v>
                </c:pt>
                <c:pt idx="176">
                  <c:v>0.15794460150080888</c:v>
                </c:pt>
                <c:pt idx="177">
                  <c:v>0.15821627107144087</c:v>
                </c:pt>
                <c:pt idx="178">
                  <c:v>0.1584658443177355</c:v>
                </c:pt>
                <c:pt idx="179">
                  <c:v>0.15813354636897664</c:v>
                </c:pt>
                <c:pt idx="180">
                  <c:v>0.15864094531354461</c:v>
                </c:pt>
                <c:pt idx="181">
                  <c:v>0.15879420901059155</c:v>
                </c:pt>
                <c:pt idx="182">
                  <c:v>0.15909378351931522</c:v>
                </c:pt>
                <c:pt idx="183">
                  <c:v>0.1587030064642834</c:v>
                </c:pt>
                <c:pt idx="184">
                  <c:v>0.15875830282195005</c:v>
                </c:pt>
                <c:pt idx="185">
                  <c:v>0.15830376936649315</c:v>
                </c:pt>
                <c:pt idx="186">
                  <c:v>0.1577882522387358</c:v>
                </c:pt>
                <c:pt idx="187">
                  <c:v>0.1572853616836834</c:v>
                </c:pt>
                <c:pt idx="188">
                  <c:v>0.15718827740217603</c:v>
                </c:pt>
                <c:pt idx="189">
                  <c:v>0.15780328319085496</c:v>
                </c:pt>
                <c:pt idx="190">
                  <c:v>0.15708989245764515</c:v>
                </c:pt>
                <c:pt idx="191">
                  <c:v>0.15711694969335072</c:v>
                </c:pt>
                <c:pt idx="192">
                  <c:v>0.15746791376728919</c:v>
                </c:pt>
                <c:pt idx="193">
                  <c:v>0.15829848158066548</c:v>
                </c:pt>
                <c:pt idx="194">
                  <c:v>0.15842704801281862</c:v>
                </c:pt>
                <c:pt idx="195">
                  <c:v>0.15757032698029957</c:v>
                </c:pt>
                <c:pt idx="196">
                  <c:v>0.15749386164264109</c:v>
                </c:pt>
                <c:pt idx="197">
                  <c:v>0.15764854326699501</c:v>
                </c:pt>
                <c:pt idx="198">
                  <c:v>0.15737918634770964</c:v>
                </c:pt>
                <c:pt idx="199">
                  <c:v>0.15672072461132872</c:v>
                </c:pt>
                <c:pt idx="200">
                  <c:v>0.15602183131363953</c:v>
                </c:pt>
                <c:pt idx="201">
                  <c:v>0.15644181067239318</c:v>
                </c:pt>
                <c:pt idx="202">
                  <c:v>0.15665802703033482</c:v>
                </c:pt>
                <c:pt idx="203">
                  <c:v>0.15639925495829546</c:v>
                </c:pt>
                <c:pt idx="204">
                  <c:v>0.15675343288722171</c:v>
                </c:pt>
                <c:pt idx="205">
                  <c:v>0.15667667828315376</c:v>
                </c:pt>
                <c:pt idx="206">
                  <c:v>0.15742369892878097</c:v>
                </c:pt>
                <c:pt idx="207">
                  <c:v>0.15715790700032911</c:v>
                </c:pt>
                <c:pt idx="208">
                  <c:v>0.15680185728521745</c:v>
                </c:pt>
                <c:pt idx="209">
                  <c:v>0.15681191393634658</c:v>
                </c:pt>
                <c:pt idx="210">
                  <c:v>0.15585208971564393</c:v>
                </c:pt>
                <c:pt idx="211">
                  <c:v>0.15620444844119544</c:v>
                </c:pt>
                <c:pt idx="212">
                  <c:v>0.15553422034260878</c:v>
                </c:pt>
                <c:pt idx="213">
                  <c:v>0.15575280521064713</c:v>
                </c:pt>
                <c:pt idx="214">
                  <c:v>0.15563633296832499</c:v>
                </c:pt>
                <c:pt idx="215">
                  <c:v>0.15496173061057611</c:v>
                </c:pt>
                <c:pt idx="216">
                  <c:v>0.15618331436843075</c:v>
                </c:pt>
                <c:pt idx="217">
                  <c:v>0.1561619049450782</c:v>
                </c:pt>
                <c:pt idx="218">
                  <c:v>0.15656005162433348</c:v>
                </c:pt>
                <c:pt idx="219">
                  <c:v>0.15590812641985677</c:v>
                </c:pt>
                <c:pt idx="220">
                  <c:v>0.15560655916925237</c:v>
                </c:pt>
                <c:pt idx="221">
                  <c:v>0.15642371555018164</c:v>
                </c:pt>
                <c:pt idx="222">
                  <c:v>0.15569450698271359</c:v>
                </c:pt>
                <c:pt idx="223">
                  <c:v>0.15516356652931332</c:v>
                </c:pt>
                <c:pt idx="224">
                  <c:v>0.15415968458391452</c:v>
                </c:pt>
                <c:pt idx="225">
                  <c:v>0.15455218216967065</c:v>
                </c:pt>
                <c:pt idx="226">
                  <c:v>0.15544606530128685</c:v>
                </c:pt>
                <c:pt idx="227">
                  <c:v>0.15465472045818451</c:v>
                </c:pt>
                <c:pt idx="228">
                  <c:v>0.1547783427400683</c:v>
                </c:pt>
                <c:pt idx="229">
                  <c:v>0.15469648925884949</c:v>
                </c:pt>
                <c:pt idx="230">
                  <c:v>0.15556226415612917</c:v>
                </c:pt>
                <c:pt idx="231">
                  <c:v>0.15590902952196711</c:v>
                </c:pt>
                <c:pt idx="232">
                  <c:v>0.1548783976004609</c:v>
                </c:pt>
                <c:pt idx="233">
                  <c:v>0.15505486934907783</c:v>
                </c:pt>
                <c:pt idx="234">
                  <c:v>0.15448900263848453</c:v>
                </c:pt>
                <c:pt idx="235">
                  <c:v>0.15484888250340889</c:v>
                </c:pt>
                <c:pt idx="236">
                  <c:v>0.15409785815054702</c:v>
                </c:pt>
                <c:pt idx="237">
                  <c:v>0.15357953281976156</c:v>
                </c:pt>
                <c:pt idx="238">
                  <c:v>0.1539007827947613</c:v>
                </c:pt>
                <c:pt idx="239">
                  <c:v>0.15366989276503315</c:v>
                </c:pt>
                <c:pt idx="240">
                  <c:v>0.15441303791958344</c:v>
                </c:pt>
                <c:pt idx="241">
                  <c:v>0.15393448396530557</c:v>
                </c:pt>
                <c:pt idx="242">
                  <c:v>0.15451605694462961</c:v>
                </c:pt>
                <c:pt idx="243">
                  <c:v>0.15447406107833503</c:v>
                </c:pt>
                <c:pt idx="244">
                  <c:v>0.15442972550701772</c:v>
                </c:pt>
                <c:pt idx="245">
                  <c:v>0.15468966095725306</c:v>
                </c:pt>
                <c:pt idx="246">
                  <c:v>0.15363917570344746</c:v>
                </c:pt>
                <c:pt idx="247">
                  <c:v>0.15384402331703853</c:v>
                </c:pt>
                <c:pt idx="248">
                  <c:v>0.15294038632283063</c:v>
                </c:pt>
                <c:pt idx="249">
                  <c:v>0.1533703708768594</c:v>
                </c:pt>
                <c:pt idx="250">
                  <c:v>0.15314979923252728</c:v>
                </c:pt>
                <c:pt idx="251">
                  <c:v>0.15261213856504224</c:v>
                </c:pt>
                <c:pt idx="252">
                  <c:v>0.15307521549125486</c:v>
                </c:pt>
                <c:pt idx="253">
                  <c:v>0.1529576592851255</c:v>
                </c:pt>
                <c:pt idx="254">
                  <c:v>0.15433177690749819</c:v>
                </c:pt>
                <c:pt idx="255">
                  <c:v>0.15350888735288037</c:v>
                </c:pt>
                <c:pt idx="256">
                  <c:v>0.15331815823992087</c:v>
                </c:pt>
                <c:pt idx="257">
                  <c:v>0.1532746243707771</c:v>
                </c:pt>
                <c:pt idx="258">
                  <c:v>0.15342043268435213</c:v>
                </c:pt>
                <c:pt idx="259">
                  <c:v>0.15368289028747112</c:v>
                </c:pt>
                <c:pt idx="260">
                  <c:v>0.15219118154620442</c:v>
                </c:pt>
                <c:pt idx="261">
                  <c:v>0.15192214777315921</c:v>
                </c:pt>
                <c:pt idx="262">
                  <c:v>0.15202458082351766</c:v>
                </c:pt>
                <c:pt idx="263">
                  <c:v>0.15265917475949714</c:v>
                </c:pt>
                <c:pt idx="264">
                  <c:v>0.15241703713274868</c:v>
                </c:pt>
                <c:pt idx="265">
                  <c:v>0.1519953420115786</c:v>
                </c:pt>
                <c:pt idx="266">
                  <c:v>0.15222976780048461</c:v>
                </c:pt>
                <c:pt idx="267">
                  <c:v>0.15312652164453441</c:v>
                </c:pt>
                <c:pt idx="268">
                  <c:v>0.15315178884548228</c:v>
                </c:pt>
                <c:pt idx="269">
                  <c:v>0.15252477623291022</c:v>
                </c:pt>
                <c:pt idx="270">
                  <c:v>0.15233481171006175</c:v>
                </c:pt>
                <c:pt idx="271">
                  <c:v>0.1520184550217582</c:v>
                </c:pt>
                <c:pt idx="272">
                  <c:v>0.15254722220905556</c:v>
                </c:pt>
                <c:pt idx="273">
                  <c:v>0.15135692788699351</c:v>
                </c:pt>
                <c:pt idx="274">
                  <c:v>0.15124376227450703</c:v>
                </c:pt>
                <c:pt idx="275">
                  <c:v>0.15125867574252874</c:v>
                </c:pt>
                <c:pt idx="276">
                  <c:v>0.1514474218863123</c:v>
                </c:pt>
                <c:pt idx="277">
                  <c:v>0.15192770293262878</c:v>
                </c:pt>
                <c:pt idx="278">
                  <c:v>0.15110415356690143</c:v>
                </c:pt>
                <c:pt idx="279">
                  <c:v>0.15207520884219586</c:v>
                </c:pt>
                <c:pt idx="280">
                  <c:v>0.1519168628419536</c:v>
                </c:pt>
                <c:pt idx="281">
                  <c:v>0.15217863783340901</c:v>
                </c:pt>
                <c:pt idx="282">
                  <c:v>0.15180034305739357</c:v>
                </c:pt>
                <c:pt idx="283">
                  <c:v>0.15122578783343957</c:v>
                </c:pt>
                <c:pt idx="284">
                  <c:v>0.15144528561640336</c:v>
                </c:pt>
                <c:pt idx="285">
                  <c:v>0.1510204081772524</c:v>
                </c:pt>
                <c:pt idx="286">
                  <c:v>0.15064363966844485</c:v>
                </c:pt>
                <c:pt idx="287">
                  <c:v>0.15035377007151191</c:v>
                </c:pt>
                <c:pt idx="288">
                  <c:v>0.15052171640894638</c:v>
                </c:pt>
                <c:pt idx="289">
                  <c:v>0.15061285163289248</c:v>
                </c:pt>
                <c:pt idx="290">
                  <c:v>0.15106207881989275</c:v>
                </c:pt>
                <c:pt idx="291">
                  <c:v>0.15055573497096483</c:v>
                </c:pt>
                <c:pt idx="292">
                  <c:v>0.15134746865996235</c:v>
                </c:pt>
                <c:pt idx="293">
                  <c:v>0.15112669716773849</c:v>
                </c:pt>
                <c:pt idx="294">
                  <c:v>0.15128728452266396</c:v>
                </c:pt>
                <c:pt idx="295">
                  <c:v>0.15092132085374255</c:v>
                </c:pt>
                <c:pt idx="296">
                  <c:v>0.15010855907315218</c:v>
                </c:pt>
                <c:pt idx="297">
                  <c:v>0.15064973919591534</c:v>
                </c:pt>
                <c:pt idx="298">
                  <c:v>0.14979023312277065</c:v>
                </c:pt>
                <c:pt idx="299">
                  <c:v>0.15001431821458633</c:v>
                </c:pt>
                <c:pt idx="300">
                  <c:v>0.14942513582503938</c:v>
                </c:pt>
                <c:pt idx="301">
                  <c:v>0.14941142532377427</c:v>
                </c:pt>
                <c:pt idx="302">
                  <c:v>0.14997928285777798</c:v>
                </c:pt>
                <c:pt idx="303">
                  <c:v>0.1502250390432644</c:v>
                </c:pt>
                <c:pt idx="304">
                  <c:v>0.15022085317177228</c:v>
                </c:pt>
                <c:pt idx="305">
                  <c:v>0.15028235101616666</c:v>
                </c:pt>
                <c:pt idx="306">
                  <c:v>0.14985612667792311</c:v>
                </c:pt>
                <c:pt idx="307">
                  <c:v>0.15034427258339472</c:v>
                </c:pt>
                <c:pt idx="308">
                  <c:v>0.15023552714106261</c:v>
                </c:pt>
                <c:pt idx="309">
                  <c:v>0.14934898275691444</c:v>
                </c:pt>
                <c:pt idx="310">
                  <c:v>0.14937902387999932</c:v>
                </c:pt>
                <c:pt idx="311">
                  <c:v>0.14836274219317638</c:v>
                </c:pt>
                <c:pt idx="312">
                  <c:v>0.14923940769211755</c:v>
                </c:pt>
                <c:pt idx="313">
                  <c:v>0.14893102003636524</c:v>
                </c:pt>
                <c:pt idx="314">
                  <c:v>0.14873675253748544</c:v>
                </c:pt>
                <c:pt idx="315">
                  <c:v>0.14911770412893163</c:v>
                </c:pt>
                <c:pt idx="316">
                  <c:v>0.14898046742134116</c:v>
                </c:pt>
                <c:pt idx="317">
                  <c:v>0.14966145110142676</c:v>
                </c:pt>
                <c:pt idx="318">
                  <c:v>0.14958836678079754</c:v>
                </c:pt>
                <c:pt idx="319">
                  <c:v>0.14906472222816014</c:v>
                </c:pt>
                <c:pt idx="320">
                  <c:v>0.14942611789550406</c:v>
                </c:pt>
                <c:pt idx="321">
                  <c:v>0.14887948251162245</c:v>
                </c:pt>
                <c:pt idx="322">
                  <c:v>0.14838937298285626</c:v>
                </c:pt>
                <c:pt idx="323">
                  <c:v>0.14856866860797496</c:v>
                </c:pt>
                <c:pt idx="324">
                  <c:v>0.1475575215287197</c:v>
                </c:pt>
                <c:pt idx="325">
                  <c:v>0.14865614453725948</c:v>
                </c:pt>
                <c:pt idx="326">
                  <c:v>0.14789932924857191</c:v>
                </c:pt>
                <c:pt idx="327">
                  <c:v>0.14785263170323951</c:v>
                </c:pt>
                <c:pt idx="328">
                  <c:v>0.14854672850216399</c:v>
                </c:pt>
                <c:pt idx="329">
                  <c:v>0.14829888308280889</c:v>
                </c:pt>
                <c:pt idx="330">
                  <c:v>0.14905751394123753</c:v>
                </c:pt>
                <c:pt idx="331">
                  <c:v>0.14845126669307804</c:v>
                </c:pt>
                <c:pt idx="332">
                  <c:v>0.14798387619380368</c:v>
                </c:pt>
                <c:pt idx="333">
                  <c:v>0.14864122064570914</c:v>
                </c:pt>
                <c:pt idx="334">
                  <c:v>0.1479404973418669</c:v>
                </c:pt>
                <c:pt idx="335">
                  <c:v>0.14753857002519433</c:v>
                </c:pt>
                <c:pt idx="336">
                  <c:v>0.14740410468799589</c:v>
                </c:pt>
                <c:pt idx="337">
                  <c:v>0.14658735380254845</c:v>
                </c:pt>
                <c:pt idx="338">
                  <c:v>0.1479384783414103</c:v>
                </c:pt>
                <c:pt idx="339">
                  <c:v>0.14700408119402064</c:v>
                </c:pt>
                <c:pt idx="340">
                  <c:v>0.147046330180607</c:v>
                </c:pt>
                <c:pt idx="341">
                  <c:v>0.14758526606254377</c:v>
                </c:pt>
                <c:pt idx="342">
                  <c:v>0.147494148981555</c:v>
                </c:pt>
                <c:pt idx="343">
                  <c:v>0.14826388363664728</c:v>
                </c:pt>
                <c:pt idx="344">
                  <c:v>0.14764304684759585</c:v>
                </c:pt>
                <c:pt idx="345">
                  <c:v>0.14694711697520052</c:v>
                </c:pt>
                <c:pt idx="346">
                  <c:v>0.14758451411482462</c:v>
                </c:pt>
                <c:pt idx="347">
                  <c:v>0.14700675851076997</c:v>
                </c:pt>
                <c:pt idx="348">
                  <c:v>0.14672798246533139</c:v>
                </c:pt>
                <c:pt idx="349">
                  <c:v>0.14662814672767177</c:v>
                </c:pt>
                <c:pt idx="350">
                  <c:v>0.14575799252411129</c:v>
                </c:pt>
                <c:pt idx="351">
                  <c:v>0.14681282664596865</c:v>
                </c:pt>
                <c:pt idx="352">
                  <c:v>0.14630963324785148</c:v>
                </c:pt>
                <c:pt idx="353">
                  <c:v>0.14645665858517787</c:v>
                </c:pt>
                <c:pt idx="354">
                  <c:v>0.14693857431056612</c:v>
                </c:pt>
                <c:pt idx="355">
                  <c:v>0.14686665994134657</c:v>
                </c:pt>
                <c:pt idx="356">
                  <c:v>0.14683522411998193</c:v>
                </c:pt>
                <c:pt idx="357">
                  <c:v>0.14686520633317765</c:v>
                </c:pt>
                <c:pt idx="358">
                  <c:v>0.14625703067217916</c:v>
                </c:pt>
                <c:pt idx="359">
                  <c:v>0.14677522530672041</c:v>
                </c:pt>
                <c:pt idx="360">
                  <c:v>0.14619573853413664</c:v>
                </c:pt>
                <c:pt idx="361">
                  <c:v>0.1454457041295005</c:v>
                </c:pt>
                <c:pt idx="362">
                  <c:v>0.1456101489736529</c:v>
                </c:pt>
                <c:pt idx="363">
                  <c:v>0.14546461202133812</c:v>
                </c:pt>
                <c:pt idx="364">
                  <c:v>0.14585326379309907</c:v>
                </c:pt>
                <c:pt idx="365">
                  <c:v>0.1458383303987216</c:v>
                </c:pt>
                <c:pt idx="366">
                  <c:v>0.1455618125786631</c:v>
                </c:pt>
                <c:pt idx="367">
                  <c:v>0.14591802189559344</c:v>
                </c:pt>
                <c:pt idx="368">
                  <c:v>0.14658208701584219</c:v>
                </c:pt>
                <c:pt idx="369">
                  <c:v>0.14586926770509342</c:v>
                </c:pt>
                <c:pt idx="370">
                  <c:v>0.14619538160884232</c:v>
                </c:pt>
                <c:pt idx="371">
                  <c:v>0.14558480162289852</c:v>
                </c:pt>
                <c:pt idx="372">
                  <c:v>0.14554548067943046</c:v>
                </c:pt>
                <c:pt idx="373">
                  <c:v>0.14551673220422051</c:v>
                </c:pt>
                <c:pt idx="374">
                  <c:v>0.14482557558368964</c:v>
                </c:pt>
                <c:pt idx="375">
                  <c:v>0.14466161923050092</c:v>
                </c:pt>
                <c:pt idx="376">
                  <c:v>0.14518472561809573</c:v>
                </c:pt>
                <c:pt idx="377">
                  <c:v>0.14470602644298294</c:v>
                </c:pt>
                <c:pt idx="378">
                  <c:v>0.14519240401179714</c:v>
                </c:pt>
                <c:pt idx="379">
                  <c:v>0.14516997806140719</c:v>
                </c:pt>
                <c:pt idx="380">
                  <c:v>0.14523048688087026</c:v>
                </c:pt>
                <c:pt idx="381">
                  <c:v>0.14573858448652183</c:v>
                </c:pt>
                <c:pt idx="382">
                  <c:v>0.14513380873914086</c:v>
                </c:pt>
                <c:pt idx="383">
                  <c:v>0.14527571419795424</c:v>
                </c:pt>
                <c:pt idx="384">
                  <c:v>0.1452168473439526</c:v>
                </c:pt>
                <c:pt idx="385">
                  <c:v>0.14483224877828929</c:v>
                </c:pt>
                <c:pt idx="386">
                  <c:v>0.14432973798181242</c:v>
                </c:pt>
                <c:pt idx="387">
                  <c:v>0.14420945715587977</c:v>
                </c:pt>
                <c:pt idx="388">
                  <c:v>0.14407780365387232</c:v>
                </c:pt>
                <c:pt idx="389">
                  <c:v>0.14445183424966263</c:v>
                </c:pt>
                <c:pt idx="390">
                  <c:v>0.14417183822009888</c:v>
                </c:pt>
                <c:pt idx="391">
                  <c:v>0.14423702161101098</c:v>
                </c:pt>
                <c:pt idx="392">
                  <c:v>0.14428823658033724</c:v>
                </c:pt>
                <c:pt idx="393">
                  <c:v>0.14500877884946745</c:v>
                </c:pt>
                <c:pt idx="394">
                  <c:v>0.14447541623198409</c:v>
                </c:pt>
                <c:pt idx="395">
                  <c:v>0.14463150779145739</c:v>
                </c:pt>
                <c:pt idx="396">
                  <c:v>0.14444947349656476</c:v>
                </c:pt>
                <c:pt idx="397">
                  <c:v>0.14406574203801034</c:v>
                </c:pt>
                <c:pt idx="398">
                  <c:v>0.14414458437674646</c:v>
                </c:pt>
                <c:pt idx="399">
                  <c:v>0.14348588644013216</c:v>
                </c:pt>
                <c:pt idx="400">
                  <c:v>0.14319967952327325</c:v>
                </c:pt>
                <c:pt idx="401">
                  <c:v>0.14377801589359229</c:v>
                </c:pt>
                <c:pt idx="402">
                  <c:v>0.14307093721351771</c:v>
                </c:pt>
                <c:pt idx="403">
                  <c:v>0.14329168019648478</c:v>
                </c:pt>
                <c:pt idx="404">
                  <c:v>0.14373028476067715</c:v>
                </c:pt>
                <c:pt idx="405">
                  <c:v>0.14343386380199652</c:v>
                </c:pt>
                <c:pt idx="406">
                  <c:v>0.14404914000036481</c:v>
                </c:pt>
                <c:pt idx="407">
                  <c:v>0.14337834744872655</c:v>
                </c:pt>
                <c:pt idx="408">
                  <c:v>0.14347765806532678</c:v>
                </c:pt>
                <c:pt idx="409">
                  <c:v>0.14392075816033201</c:v>
                </c:pt>
                <c:pt idx="410">
                  <c:v>0.14332807156594077</c:v>
                </c:pt>
                <c:pt idx="411">
                  <c:v>0.14264424965299058</c:v>
                </c:pt>
                <c:pt idx="412">
                  <c:v>0.14251989367795831</c:v>
                </c:pt>
                <c:pt idx="413">
                  <c:v>0.14240466568412588</c:v>
                </c:pt>
                <c:pt idx="414">
                  <c:v>0.14294617275241944</c:v>
                </c:pt>
                <c:pt idx="415">
                  <c:v>0.14231443577394817</c:v>
                </c:pt>
                <c:pt idx="416">
                  <c:v>0.14232106543622428</c:v>
                </c:pt>
                <c:pt idx="417">
                  <c:v>0.14247023839480558</c:v>
                </c:pt>
                <c:pt idx="418">
                  <c:v>0.14308406503062787</c:v>
                </c:pt>
                <c:pt idx="419">
                  <c:v>0.14303218691972175</c:v>
                </c:pt>
                <c:pt idx="420">
                  <c:v>0.14269865281001581</c:v>
                </c:pt>
                <c:pt idx="421">
                  <c:v>0.14274550583560219</c:v>
                </c:pt>
                <c:pt idx="422">
                  <c:v>0.14284135919784388</c:v>
                </c:pt>
                <c:pt idx="423">
                  <c:v>0.14228031614742034</c:v>
                </c:pt>
                <c:pt idx="424">
                  <c:v>0.14231471192053724</c:v>
                </c:pt>
                <c:pt idx="425">
                  <c:v>0.14173851639919524</c:v>
                </c:pt>
                <c:pt idx="426">
                  <c:v>0.14178850243364785</c:v>
                </c:pt>
                <c:pt idx="427">
                  <c:v>0.14185803408829983</c:v>
                </c:pt>
                <c:pt idx="428">
                  <c:v>0.1414057018634873</c:v>
                </c:pt>
                <c:pt idx="429">
                  <c:v>0.14191048165337011</c:v>
                </c:pt>
                <c:pt idx="430">
                  <c:v>0.14230565039189313</c:v>
                </c:pt>
                <c:pt idx="431">
                  <c:v>0.14190446293700537</c:v>
                </c:pt>
                <c:pt idx="432">
                  <c:v>0.14203533170038235</c:v>
                </c:pt>
                <c:pt idx="433">
                  <c:v>0.14216459610835944</c:v>
                </c:pt>
                <c:pt idx="434">
                  <c:v>0.14217490434847191</c:v>
                </c:pt>
                <c:pt idx="435">
                  <c:v>0.14232678084376044</c:v>
                </c:pt>
                <c:pt idx="436">
                  <c:v>0.14132667927512935</c:v>
                </c:pt>
                <c:pt idx="437">
                  <c:v>0.14116703807855702</c:v>
                </c:pt>
                <c:pt idx="438">
                  <c:v>0.14125133740050097</c:v>
                </c:pt>
                <c:pt idx="439">
                  <c:v>0.14115948416761379</c:v>
                </c:pt>
                <c:pt idx="440">
                  <c:v>0.14081921272555581</c:v>
                </c:pt>
                <c:pt idx="441">
                  <c:v>0.14084471718662261</c:v>
                </c:pt>
                <c:pt idx="442">
                  <c:v>0.14085851288591528</c:v>
                </c:pt>
                <c:pt idx="443">
                  <c:v>0.1413344758120724</c:v>
                </c:pt>
                <c:pt idx="444">
                  <c:v>0.14110916076293806</c:v>
                </c:pt>
                <c:pt idx="445">
                  <c:v>0.14149668643367419</c:v>
                </c:pt>
                <c:pt idx="446">
                  <c:v>0.14120112218857953</c:v>
                </c:pt>
                <c:pt idx="447">
                  <c:v>0.14117530188859076</c:v>
                </c:pt>
                <c:pt idx="448">
                  <c:v>0.14092475838642346</c:v>
                </c:pt>
                <c:pt idx="449">
                  <c:v>0.14084503111090849</c:v>
                </c:pt>
                <c:pt idx="450">
                  <c:v>0.14072092947041223</c:v>
                </c:pt>
                <c:pt idx="451">
                  <c:v>0.1405061981804806</c:v>
                </c:pt>
                <c:pt idx="452">
                  <c:v>0.13962722779754341</c:v>
                </c:pt>
                <c:pt idx="453">
                  <c:v>0.14011558681708908</c:v>
                </c:pt>
                <c:pt idx="454">
                  <c:v>0.14040520612503249</c:v>
                </c:pt>
                <c:pt idx="455">
                  <c:v>0.14044816025202958</c:v>
                </c:pt>
                <c:pt idx="456">
                  <c:v>0.1402685973178579</c:v>
                </c:pt>
                <c:pt idx="457">
                  <c:v>0.14020577289729313</c:v>
                </c:pt>
                <c:pt idx="458">
                  <c:v>0.14057466905093069</c:v>
                </c:pt>
                <c:pt idx="459">
                  <c:v>0.14105580961746508</c:v>
                </c:pt>
                <c:pt idx="460">
                  <c:v>0.14042792725733827</c:v>
                </c:pt>
                <c:pt idx="461">
                  <c:v>0.14010461088417628</c:v>
                </c:pt>
                <c:pt idx="462">
                  <c:v>0.1400426533858764</c:v>
                </c:pt>
                <c:pt idx="463">
                  <c:v>0.13990772706850213</c:v>
                </c:pt>
                <c:pt idx="464">
                  <c:v>0.13979748751855542</c:v>
                </c:pt>
                <c:pt idx="465">
                  <c:v>0.13937776118423259</c:v>
                </c:pt>
                <c:pt idx="466">
                  <c:v>0.13937753858577909</c:v>
                </c:pt>
                <c:pt idx="467">
                  <c:v>0.13935543369440728</c:v>
                </c:pt>
                <c:pt idx="468">
                  <c:v>0.1393489784137385</c:v>
                </c:pt>
                <c:pt idx="469">
                  <c:v>0.13975734526221534</c:v>
                </c:pt>
                <c:pt idx="470">
                  <c:v>0.13995686799376003</c:v>
                </c:pt>
                <c:pt idx="471">
                  <c:v>0.13971728340256684</c:v>
                </c:pt>
                <c:pt idx="472">
                  <c:v>0.13975483939711178</c:v>
                </c:pt>
                <c:pt idx="473">
                  <c:v>0.13932873116832495</c:v>
                </c:pt>
                <c:pt idx="474">
                  <c:v>0.13983212780073354</c:v>
                </c:pt>
                <c:pt idx="475">
                  <c:v>0.13952404422270276</c:v>
                </c:pt>
                <c:pt idx="476">
                  <c:v>0.13880690038621937</c:v>
                </c:pt>
                <c:pt idx="477">
                  <c:v>0.13862550450787123</c:v>
                </c:pt>
                <c:pt idx="478">
                  <c:v>0.13883342016619671</c:v>
                </c:pt>
                <c:pt idx="479">
                  <c:v>0.13862094082081958</c:v>
                </c:pt>
                <c:pt idx="480">
                  <c:v>0.13882130206330362</c:v>
                </c:pt>
                <c:pt idx="481">
                  <c:v>0.13849733627651087</c:v>
                </c:pt>
                <c:pt idx="482">
                  <c:v>0.13890294377391665</c:v>
                </c:pt>
                <c:pt idx="483">
                  <c:v>0.13894702847396689</c:v>
                </c:pt>
                <c:pt idx="484">
                  <c:v>0.13917650973072457</c:v>
                </c:pt>
                <c:pt idx="485">
                  <c:v>0.13907572805261489</c:v>
                </c:pt>
                <c:pt idx="486">
                  <c:v>0.13915633493971807</c:v>
                </c:pt>
                <c:pt idx="487">
                  <c:v>0.13871897088791488</c:v>
                </c:pt>
                <c:pt idx="488">
                  <c:v>0.13845067307665956</c:v>
                </c:pt>
                <c:pt idx="489">
                  <c:v>0.13825820602480832</c:v>
                </c:pt>
                <c:pt idx="490">
                  <c:v>0.13851793217240913</c:v>
                </c:pt>
                <c:pt idx="491">
                  <c:v>0.13795504606845155</c:v>
                </c:pt>
                <c:pt idx="492">
                  <c:v>0.13768437624826269</c:v>
                </c:pt>
                <c:pt idx="493">
                  <c:v>0.1377294799559311</c:v>
                </c:pt>
                <c:pt idx="494">
                  <c:v>0.13817861257612604</c:v>
                </c:pt>
                <c:pt idx="495">
                  <c:v>0.13810563994038955</c:v>
                </c:pt>
                <c:pt idx="496">
                  <c:v>0.13826615040665693</c:v>
                </c:pt>
                <c:pt idx="497">
                  <c:v>0.13803343766021509</c:v>
                </c:pt>
                <c:pt idx="498">
                  <c:v>0.13820007659775571</c:v>
                </c:pt>
                <c:pt idx="499">
                  <c:v>0.13832529217998946</c:v>
                </c:pt>
                <c:pt idx="500">
                  <c:v>0.13814044175101775</c:v>
                </c:pt>
                <c:pt idx="501">
                  <c:v>0.13782778752841526</c:v>
                </c:pt>
                <c:pt idx="502">
                  <c:v>0.1377046965284581</c:v>
                </c:pt>
                <c:pt idx="503">
                  <c:v>0.13705817545017257</c:v>
                </c:pt>
                <c:pt idx="504">
                  <c:v>0.13722648330411466</c:v>
                </c:pt>
                <c:pt idx="505">
                  <c:v>0.13737372247159554</c:v>
                </c:pt>
                <c:pt idx="506">
                  <c:v>0.13737163483132089</c:v>
                </c:pt>
                <c:pt idx="507">
                  <c:v>0.13706552437332548</c:v>
                </c:pt>
                <c:pt idx="508">
                  <c:v>0.13695165777860019</c:v>
                </c:pt>
                <c:pt idx="509">
                  <c:v>0.13756731327039468</c:v>
                </c:pt>
                <c:pt idx="510">
                  <c:v>0.13787702083389472</c:v>
                </c:pt>
                <c:pt idx="511">
                  <c:v>0.13742382550733862</c:v>
                </c:pt>
                <c:pt idx="512">
                  <c:v>0.13741133697178179</c:v>
                </c:pt>
                <c:pt idx="513">
                  <c:v>0.13706827622642126</c:v>
                </c:pt>
                <c:pt idx="514">
                  <c:v>0.13716848186410457</c:v>
                </c:pt>
                <c:pt idx="515">
                  <c:v>0.13720728057921786</c:v>
                </c:pt>
                <c:pt idx="516">
                  <c:v>0.13666582288799609</c:v>
                </c:pt>
                <c:pt idx="517">
                  <c:v>0.13645891934754961</c:v>
                </c:pt>
                <c:pt idx="518">
                  <c:v>0.13620379196318216</c:v>
                </c:pt>
                <c:pt idx="519">
                  <c:v>0.13620820324710808</c:v>
                </c:pt>
                <c:pt idx="520">
                  <c:v>0.13666734324794114</c:v>
                </c:pt>
                <c:pt idx="521">
                  <c:v>0.13680838390061592</c:v>
                </c:pt>
                <c:pt idx="522">
                  <c:v>0.13651539119538525</c:v>
                </c:pt>
                <c:pt idx="523">
                  <c:v>0.13632262548109211</c:v>
                </c:pt>
                <c:pt idx="524">
                  <c:v>0.1366745214530129</c:v>
                </c:pt>
                <c:pt idx="525">
                  <c:v>0.13720769832030191</c:v>
                </c:pt>
                <c:pt idx="526">
                  <c:v>0.13670265797274819</c:v>
                </c:pt>
                <c:pt idx="527">
                  <c:v>0.13612905285272722</c:v>
                </c:pt>
                <c:pt idx="528">
                  <c:v>0.13597418009222509</c:v>
                </c:pt>
                <c:pt idx="529">
                  <c:v>0.13598551459556427</c:v>
                </c:pt>
                <c:pt idx="530">
                  <c:v>0.13601836694333994</c:v>
                </c:pt>
                <c:pt idx="531">
                  <c:v>0.1359722908800173</c:v>
                </c:pt>
                <c:pt idx="532">
                  <c:v>0.13544781740176939</c:v>
                </c:pt>
                <c:pt idx="533">
                  <c:v>0.13536787515915186</c:v>
                </c:pt>
                <c:pt idx="534">
                  <c:v>0.13562548264901853</c:v>
                </c:pt>
                <c:pt idx="535">
                  <c:v>0.13614155767852362</c:v>
                </c:pt>
                <c:pt idx="536">
                  <c:v>0.13628012220756303</c:v>
                </c:pt>
                <c:pt idx="537">
                  <c:v>0.13592480480348279</c:v>
                </c:pt>
                <c:pt idx="538">
                  <c:v>0.13541239462915403</c:v>
                </c:pt>
                <c:pt idx="539">
                  <c:v>0.13583065029750119</c:v>
                </c:pt>
                <c:pt idx="540">
                  <c:v>0.13601170817247871</c:v>
                </c:pt>
                <c:pt idx="541">
                  <c:v>0.13588733977060299</c:v>
                </c:pt>
                <c:pt idx="542">
                  <c:v>0.13499395796229927</c:v>
                </c:pt>
                <c:pt idx="543">
                  <c:v>0.1346516709893531</c:v>
                </c:pt>
                <c:pt idx="544">
                  <c:v>0.13492066355545176</c:v>
                </c:pt>
                <c:pt idx="545">
                  <c:v>0.13518891867357941</c:v>
                </c:pt>
                <c:pt idx="546">
                  <c:v>0.13507704494624709</c:v>
                </c:pt>
                <c:pt idx="547">
                  <c:v>0.13507743216603357</c:v>
                </c:pt>
                <c:pt idx="548">
                  <c:v>0.13451299675642187</c:v>
                </c:pt>
                <c:pt idx="549">
                  <c:v>0.13488676848635445</c:v>
                </c:pt>
                <c:pt idx="550">
                  <c:v>0.1356058665031579</c:v>
                </c:pt>
                <c:pt idx="551">
                  <c:v>0.13577833902136563</c:v>
                </c:pt>
                <c:pt idx="552">
                  <c:v>0.13504634659179038</c:v>
                </c:pt>
                <c:pt idx="553">
                  <c:v>0.13448708498433867</c:v>
                </c:pt>
                <c:pt idx="554">
                  <c:v>0.13454096719915229</c:v>
                </c:pt>
                <c:pt idx="555">
                  <c:v>0.13506347692020548</c:v>
                </c:pt>
                <c:pt idx="556">
                  <c:v>0.13475930246514167</c:v>
                </c:pt>
                <c:pt idx="557">
                  <c:v>0.13426660084917597</c:v>
                </c:pt>
                <c:pt idx="558">
                  <c:v>0.13364765363917791</c:v>
                </c:pt>
                <c:pt idx="559">
                  <c:v>0.13381524094191274</c:v>
                </c:pt>
                <c:pt idx="560">
                  <c:v>0.13446510087231026</c:v>
                </c:pt>
                <c:pt idx="561">
                  <c:v>0.13482487846241697</c:v>
                </c:pt>
                <c:pt idx="562">
                  <c:v>0.13435539248274087</c:v>
                </c:pt>
                <c:pt idx="563">
                  <c:v>0.13402832522792357</c:v>
                </c:pt>
                <c:pt idx="564">
                  <c:v>0.13390804637676731</c:v>
                </c:pt>
                <c:pt idx="565">
                  <c:v>0.13477454067879779</c:v>
                </c:pt>
                <c:pt idx="566">
                  <c:v>0.13496391091275081</c:v>
                </c:pt>
                <c:pt idx="567">
                  <c:v>0.13421617316581572</c:v>
                </c:pt>
                <c:pt idx="568">
                  <c:v>0.13331577432356012</c:v>
                </c:pt>
                <c:pt idx="569">
                  <c:v>0.13336002031728975</c:v>
                </c:pt>
                <c:pt idx="570">
                  <c:v>0.13375062958039047</c:v>
                </c:pt>
                <c:pt idx="571">
                  <c:v>0.13409600834055571</c:v>
                </c:pt>
                <c:pt idx="572">
                  <c:v>0.13344582179578549</c:v>
                </c:pt>
                <c:pt idx="573">
                  <c:v>0.13307074807043709</c:v>
                </c:pt>
                <c:pt idx="574">
                  <c:v>0.13291473623191052</c:v>
                </c:pt>
                <c:pt idx="575">
                  <c:v>0.1336856925715921</c:v>
                </c:pt>
                <c:pt idx="576">
                  <c:v>0.13441163319200755</c:v>
                </c:pt>
                <c:pt idx="577">
                  <c:v>0.13411720947161382</c:v>
                </c:pt>
                <c:pt idx="578">
                  <c:v>0.13299481555506584</c:v>
                </c:pt>
                <c:pt idx="579">
                  <c:v>0.13309201798919143</c:v>
                </c:pt>
                <c:pt idx="580">
                  <c:v>0.13356676548375654</c:v>
                </c:pt>
                <c:pt idx="581">
                  <c:v>0.13396554554377232</c:v>
                </c:pt>
                <c:pt idx="582">
                  <c:v>0.13334203184775936</c:v>
                </c:pt>
                <c:pt idx="583">
                  <c:v>0.13252254542234904</c:v>
                </c:pt>
                <c:pt idx="584">
                  <c:v>0.13208826907743768</c:v>
                </c:pt>
                <c:pt idx="585">
                  <c:v>0.13263732406200895</c:v>
                </c:pt>
                <c:pt idx="586">
                  <c:v>0.13322608331396049</c:v>
                </c:pt>
                <c:pt idx="587">
                  <c:v>0.13334452693686238</c:v>
                </c:pt>
                <c:pt idx="588">
                  <c:v>0.13229975212032466</c:v>
                </c:pt>
                <c:pt idx="589">
                  <c:v>0.13217266175186734</c:v>
                </c:pt>
                <c:pt idx="590">
                  <c:v>0.13290331662676402</c:v>
                </c:pt>
                <c:pt idx="591">
                  <c:v>0.13364997628771266</c:v>
                </c:pt>
                <c:pt idx="592">
                  <c:v>0.1334112369883752</c:v>
                </c:pt>
                <c:pt idx="593">
                  <c:v>0.13256813542134277</c:v>
                </c:pt>
                <c:pt idx="594">
                  <c:v>0.13183540917753714</c:v>
                </c:pt>
                <c:pt idx="595">
                  <c:v>0.13224823344418885</c:v>
                </c:pt>
                <c:pt idx="596">
                  <c:v>0.13271339480166403</c:v>
                </c:pt>
                <c:pt idx="597">
                  <c:v>0.13282913954391096</c:v>
                </c:pt>
                <c:pt idx="598">
                  <c:v>0.13181285232691031</c:v>
                </c:pt>
                <c:pt idx="599">
                  <c:v>0.1311016519780441</c:v>
                </c:pt>
                <c:pt idx="600">
                  <c:v>0.13157748102358668</c:v>
                </c:pt>
                <c:pt idx="601">
                  <c:v>0.13259386209128787</c:v>
                </c:pt>
                <c:pt idx="602">
                  <c:v>0.1327438116776011</c:v>
                </c:pt>
                <c:pt idx="603">
                  <c:v>0.13225252513941965</c:v>
                </c:pt>
                <c:pt idx="604">
                  <c:v>0.13144729260737786</c:v>
                </c:pt>
                <c:pt idx="605">
                  <c:v>0.13171868350102747</c:v>
                </c:pt>
                <c:pt idx="606">
                  <c:v>0.13244597797294977</c:v>
                </c:pt>
                <c:pt idx="607">
                  <c:v>0.13281622172166946</c:v>
                </c:pt>
                <c:pt idx="608">
                  <c:v>0.13196892173447947</c:v>
                </c:pt>
                <c:pt idx="609">
                  <c:v>0.13093749640228358</c:v>
                </c:pt>
                <c:pt idx="610">
                  <c:v>0.13068837113812148</c:v>
                </c:pt>
                <c:pt idx="611">
                  <c:v>0.13157479818896028</c:v>
                </c:pt>
                <c:pt idx="612">
                  <c:v>0.13194943146113133</c:v>
                </c:pt>
                <c:pt idx="613">
                  <c:v>0.13158552021290393</c:v>
                </c:pt>
                <c:pt idx="614">
                  <c:v>0.13072719146900247</c:v>
                </c:pt>
                <c:pt idx="615">
                  <c:v>0.13061705215439531</c:v>
                </c:pt>
                <c:pt idx="616">
                  <c:v>0.1313386468937506</c:v>
                </c:pt>
                <c:pt idx="617">
                  <c:v>0.13230761706898436</c:v>
                </c:pt>
                <c:pt idx="618">
                  <c:v>0.1319588799161461</c:v>
                </c:pt>
                <c:pt idx="619">
                  <c:v>0.13110368384803267</c:v>
                </c:pt>
                <c:pt idx="620">
                  <c:v>0.13050530167190591</c:v>
                </c:pt>
                <c:pt idx="621">
                  <c:v>0.13098156345990325</c:v>
                </c:pt>
                <c:pt idx="622">
                  <c:v>0.13161914779464456</c:v>
                </c:pt>
                <c:pt idx="623">
                  <c:v>0.13146981141397665</c:v>
                </c:pt>
                <c:pt idx="624">
                  <c:v>0.13043788197241571</c:v>
                </c:pt>
                <c:pt idx="625">
                  <c:v>0.12982922081791631</c:v>
                </c:pt>
                <c:pt idx="626">
                  <c:v>0.13001075801194056</c:v>
                </c:pt>
                <c:pt idx="627">
                  <c:v>0.13102727495213415</c:v>
                </c:pt>
                <c:pt idx="628">
                  <c:v>0.13131618309195572</c:v>
                </c:pt>
                <c:pt idx="629">
                  <c:v>0.13066215566336442</c:v>
                </c:pt>
                <c:pt idx="630">
                  <c:v>0.13005894848898145</c:v>
                </c:pt>
                <c:pt idx="631">
                  <c:v>0.13022779378100297</c:v>
                </c:pt>
                <c:pt idx="632">
                  <c:v>0.13095389842236341</c:v>
                </c:pt>
                <c:pt idx="633">
                  <c:v>0.13147426442588098</c:v>
                </c:pt>
                <c:pt idx="634">
                  <c:v>0.13079523698164836</c:v>
                </c:pt>
                <c:pt idx="635">
                  <c:v>0.1298552557389718</c:v>
                </c:pt>
                <c:pt idx="636">
                  <c:v>0.12950731544944152</c:v>
                </c:pt>
                <c:pt idx="637">
                  <c:v>0.13002265149275413</c:v>
                </c:pt>
                <c:pt idx="638">
                  <c:v>0.13062701494561804</c:v>
                </c:pt>
                <c:pt idx="639">
                  <c:v>0.13016476082219053</c:v>
                </c:pt>
                <c:pt idx="640">
                  <c:v>0.12939537542175633</c:v>
                </c:pt>
                <c:pt idx="641">
                  <c:v>0.12920520279932407</c:v>
                </c:pt>
                <c:pt idx="642">
                  <c:v>0.12963735499014858</c:v>
                </c:pt>
                <c:pt idx="643">
                  <c:v>0.13049791343351877</c:v>
                </c:pt>
                <c:pt idx="644">
                  <c:v>0.13062471780265944</c:v>
                </c:pt>
                <c:pt idx="645">
                  <c:v>0.12984797886987909</c:v>
                </c:pt>
                <c:pt idx="646">
                  <c:v>0.12939330460625323</c:v>
                </c:pt>
                <c:pt idx="647">
                  <c:v>0.12959325801440863</c:v>
                </c:pt>
                <c:pt idx="648">
                  <c:v>0.13015911737465452</c:v>
                </c:pt>
                <c:pt idx="649">
                  <c:v>0.130094516451047</c:v>
                </c:pt>
                <c:pt idx="650">
                  <c:v>0.12946810827381566</c:v>
                </c:pt>
                <c:pt idx="651">
                  <c:v>0.12885807356123641</c:v>
                </c:pt>
                <c:pt idx="652">
                  <c:v>0.12875020956574959</c:v>
                </c:pt>
                <c:pt idx="653">
                  <c:v>0.12917386798332406</c:v>
                </c:pt>
                <c:pt idx="654">
                  <c:v>0.1295555845304098</c:v>
                </c:pt>
                <c:pt idx="655">
                  <c:v>0.12926401727542611</c:v>
                </c:pt>
                <c:pt idx="656">
                  <c:v>0.12886989063606077</c:v>
                </c:pt>
                <c:pt idx="657">
                  <c:v>0.12894636624482994</c:v>
                </c:pt>
                <c:pt idx="658">
                  <c:v>0.12931799905441052</c:v>
                </c:pt>
                <c:pt idx="659">
                  <c:v>0.12944976289678242</c:v>
                </c:pt>
                <c:pt idx="660">
                  <c:v>0.12955041309226495</c:v>
                </c:pt>
                <c:pt idx="661">
                  <c:v>0.12910236768813529</c:v>
                </c:pt>
                <c:pt idx="662">
                  <c:v>0.12878576784451898</c:v>
                </c:pt>
                <c:pt idx="663">
                  <c:v>0.12873879753090697</c:v>
                </c:pt>
                <c:pt idx="664">
                  <c:v>0.12868293333205771</c:v>
                </c:pt>
                <c:pt idx="665">
                  <c:v>0.12861398588767137</c:v>
                </c:pt>
                <c:pt idx="666">
                  <c:v>0.12851310473356559</c:v>
                </c:pt>
                <c:pt idx="667">
                  <c:v>0.12832511219662057</c:v>
                </c:pt>
                <c:pt idx="668">
                  <c:v>0.12841157498174952</c:v>
                </c:pt>
                <c:pt idx="669">
                  <c:v>0.12817929368108125</c:v>
                </c:pt>
                <c:pt idx="670">
                  <c:v>0.12842977750337756</c:v>
                </c:pt>
                <c:pt idx="671">
                  <c:v>0.12871103809230094</c:v>
                </c:pt>
                <c:pt idx="672">
                  <c:v>0.12880238863124463</c:v>
                </c:pt>
                <c:pt idx="673">
                  <c:v>0.12867313097891234</c:v>
                </c:pt>
                <c:pt idx="674">
                  <c:v>0.12831999699705879</c:v>
                </c:pt>
                <c:pt idx="675">
                  <c:v>0.12807630453468435</c:v>
                </c:pt>
                <c:pt idx="676">
                  <c:v>0.12841035431954312</c:v>
                </c:pt>
                <c:pt idx="677">
                  <c:v>0.12835428500024232</c:v>
                </c:pt>
                <c:pt idx="678">
                  <c:v>0.12822571129644203</c:v>
                </c:pt>
                <c:pt idx="679">
                  <c:v>0.1275686840314558</c:v>
                </c:pt>
                <c:pt idx="680">
                  <c:v>0.127240822683866</c:v>
                </c:pt>
                <c:pt idx="681">
                  <c:v>0.12753597354666388</c:v>
                </c:pt>
                <c:pt idx="682">
                  <c:v>0.12803840373421493</c:v>
                </c:pt>
                <c:pt idx="683">
                  <c:v>0.12803039887281131</c:v>
                </c:pt>
                <c:pt idx="684">
                  <c:v>0.12775679781253632</c:v>
                </c:pt>
                <c:pt idx="685">
                  <c:v>0.12730699977407894</c:v>
                </c:pt>
                <c:pt idx="686">
                  <c:v>0.1276001147798384</c:v>
                </c:pt>
                <c:pt idx="687">
                  <c:v>0.1280503633071888</c:v>
                </c:pt>
                <c:pt idx="688">
                  <c:v>0.12828051533915841</c:v>
                </c:pt>
                <c:pt idx="689">
                  <c:v>0.12771880938573726</c:v>
                </c:pt>
                <c:pt idx="690">
                  <c:v>0.12723461394132671</c:v>
                </c:pt>
                <c:pt idx="691">
                  <c:v>0.12692441147462971</c:v>
                </c:pt>
                <c:pt idx="692">
                  <c:v>0.12728586414747944</c:v>
                </c:pt>
                <c:pt idx="693">
                  <c:v>0.12745012459972571</c:v>
                </c:pt>
                <c:pt idx="694">
                  <c:v>0.12714216339297849</c:v>
                </c:pt>
                <c:pt idx="695">
                  <c:v>0.12681086672736147</c:v>
                </c:pt>
                <c:pt idx="696">
                  <c:v>0.12663888716605748</c:v>
                </c:pt>
                <c:pt idx="697">
                  <c:v>0.12680618514591077</c:v>
                </c:pt>
                <c:pt idx="698">
                  <c:v>0.12736006269062342</c:v>
                </c:pt>
                <c:pt idx="699">
                  <c:v>0.12737586650860747</c:v>
                </c:pt>
                <c:pt idx="700">
                  <c:v>0.12727076794378822</c:v>
                </c:pt>
                <c:pt idx="701">
                  <c:v>0.12696471899784417</c:v>
                </c:pt>
                <c:pt idx="702">
                  <c:v>0.12675216290303778</c:v>
                </c:pt>
                <c:pt idx="703">
                  <c:v>0.12692437471808762</c:v>
                </c:pt>
                <c:pt idx="704">
                  <c:v>0.12696085636227242</c:v>
                </c:pt>
                <c:pt idx="705">
                  <c:v>0.12679652415237033</c:v>
                </c:pt>
                <c:pt idx="706">
                  <c:v>0.12652893676277185</c:v>
                </c:pt>
                <c:pt idx="707">
                  <c:v>0.12618042315846692</c:v>
                </c:pt>
                <c:pt idx="708">
                  <c:v>0.12597434962968193</c:v>
                </c:pt>
                <c:pt idx="709">
                  <c:v>0.12635286112147998</c:v>
                </c:pt>
                <c:pt idx="710">
                  <c:v>0.1264201411402171</c:v>
                </c:pt>
                <c:pt idx="711">
                  <c:v>0.12644127244823314</c:v>
                </c:pt>
                <c:pt idx="712">
                  <c:v>0.12633736192161368</c:v>
                </c:pt>
                <c:pt idx="713">
                  <c:v>0.12621140185391233</c:v>
                </c:pt>
                <c:pt idx="714">
                  <c:v>0.12634800386144884</c:v>
                </c:pt>
                <c:pt idx="715">
                  <c:v>0.12653960057852809</c:v>
                </c:pt>
                <c:pt idx="716">
                  <c:v>0.12642717143499144</c:v>
                </c:pt>
                <c:pt idx="717">
                  <c:v>0.12633406117407306</c:v>
                </c:pt>
                <c:pt idx="718">
                  <c:v>0.12592293967506391</c:v>
                </c:pt>
                <c:pt idx="719">
                  <c:v>0.12582231913144407</c:v>
                </c:pt>
                <c:pt idx="720">
                  <c:v>0.12568623374980775</c:v>
                </c:pt>
                <c:pt idx="721">
                  <c:v>0.12567689258948575</c:v>
                </c:pt>
                <c:pt idx="722">
                  <c:v>0.12552726978031278</c:v>
                </c:pt>
                <c:pt idx="723">
                  <c:v>0.1256853193181442</c:v>
                </c:pt>
                <c:pt idx="724">
                  <c:v>0.12559993159982183</c:v>
                </c:pt>
                <c:pt idx="725">
                  <c:v>0.12551621718057712</c:v>
                </c:pt>
                <c:pt idx="726">
                  <c:v>0.12544867435381873</c:v>
                </c:pt>
                <c:pt idx="727">
                  <c:v>0.12570432398593159</c:v>
                </c:pt>
                <c:pt idx="728">
                  <c:v>0.12592072819791308</c:v>
                </c:pt>
                <c:pt idx="729">
                  <c:v>0.12603059791625232</c:v>
                </c:pt>
                <c:pt idx="730">
                  <c:v>0.12555100550161699</c:v>
                </c:pt>
                <c:pt idx="731">
                  <c:v>0.1252791843712098</c:v>
                </c:pt>
                <c:pt idx="732">
                  <c:v>0.12519100211300735</c:v>
                </c:pt>
                <c:pt idx="733">
                  <c:v>0.12534779073435851</c:v>
                </c:pt>
                <c:pt idx="734">
                  <c:v>0.12555649333343816</c:v>
                </c:pt>
                <c:pt idx="735">
                  <c:v>0.12500711718904622</c:v>
                </c:pt>
                <c:pt idx="736">
                  <c:v>0.12456458595457748</c:v>
                </c:pt>
                <c:pt idx="737">
                  <c:v>0.12460993582456691</c:v>
                </c:pt>
                <c:pt idx="738">
                  <c:v>0.12492779816385595</c:v>
                </c:pt>
                <c:pt idx="739">
                  <c:v>0.12532055502931175</c:v>
                </c:pt>
                <c:pt idx="740">
                  <c:v>0.12512072129228169</c:v>
                </c:pt>
                <c:pt idx="741">
                  <c:v>0.12484791035199962</c:v>
                </c:pt>
                <c:pt idx="742">
                  <c:v>0.12485921771272732</c:v>
                </c:pt>
                <c:pt idx="743">
                  <c:v>0.12501788903314451</c:v>
                </c:pt>
                <c:pt idx="744">
                  <c:v>0.12502762599330416</c:v>
                </c:pt>
                <c:pt idx="745">
                  <c:v>0.12491481172452351</c:v>
                </c:pt>
                <c:pt idx="746">
                  <c:v>0.1246977943083508</c:v>
                </c:pt>
                <c:pt idx="747">
                  <c:v>0.12442226620144077</c:v>
                </c:pt>
                <c:pt idx="748">
                  <c:v>0.12440659379679336</c:v>
                </c:pt>
                <c:pt idx="749">
                  <c:v>0.12416426530617009</c:v>
                </c:pt>
                <c:pt idx="750">
                  <c:v>0.12405523080989553</c:v>
                </c:pt>
                <c:pt idx="751">
                  <c:v>0.12417849103599454</c:v>
                </c:pt>
                <c:pt idx="752">
                  <c:v>0.12440590751854529</c:v>
                </c:pt>
                <c:pt idx="753">
                  <c:v>0.12425448684327074</c:v>
                </c:pt>
                <c:pt idx="754">
                  <c:v>0.12425324666989468</c:v>
                </c:pt>
                <c:pt idx="755">
                  <c:v>0.12398158296231174</c:v>
                </c:pt>
                <c:pt idx="756">
                  <c:v>0.12448323693792177</c:v>
                </c:pt>
                <c:pt idx="757">
                  <c:v>0.1245528540092172</c:v>
                </c:pt>
                <c:pt idx="758">
                  <c:v>0.12441603325778924</c:v>
                </c:pt>
                <c:pt idx="759">
                  <c:v>0.12410302377499041</c:v>
                </c:pt>
                <c:pt idx="760">
                  <c:v>0.12383661931642292</c:v>
                </c:pt>
                <c:pt idx="761">
                  <c:v>0.12379701897386342</c:v>
                </c:pt>
                <c:pt idx="762">
                  <c:v>0.12384460984765162</c:v>
                </c:pt>
                <c:pt idx="763">
                  <c:v>0.12362546939878105</c:v>
                </c:pt>
                <c:pt idx="764">
                  <c:v>0.12349096137670348</c:v>
                </c:pt>
                <c:pt idx="765">
                  <c:v>0.12351922233315439</c:v>
                </c:pt>
                <c:pt idx="766">
                  <c:v>0.12347094556742653</c:v>
                </c:pt>
                <c:pt idx="767">
                  <c:v>0.12347635327365554</c:v>
                </c:pt>
                <c:pt idx="768">
                  <c:v>0.1233878193476418</c:v>
                </c:pt>
                <c:pt idx="769">
                  <c:v>0.12356359085500027</c:v>
                </c:pt>
                <c:pt idx="770">
                  <c:v>0.12387274711055728</c:v>
                </c:pt>
                <c:pt idx="771">
                  <c:v>0.12390981870265888</c:v>
                </c:pt>
                <c:pt idx="772">
                  <c:v>0.12326786919158701</c:v>
                </c:pt>
                <c:pt idx="773">
                  <c:v>0.12320603197068547</c:v>
                </c:pt>
                <c:pt idx="774">
                  <c:v>0.12319712021991359</c:v>
                </c:pt>
                <c:pt idx="775">
                  <c:v>0.12349600224955165</c:v>
                </c:pt>
                <c:pt idx="776">
                  <c:v>0.12334396636669112</c:v>
                </c:pt>
                <c:pt idx="777">
                  <c:v>0.1227702345964366</c:v>
                </c:pt>
                <c:pt idx="778">
                  <c:v>0.12243387079604728</c:v>
                </c:pt>
                <c:pt idx="779">
                  <c:v>0.12274886788801065</c:v>
                </c:pt>
                <c:pt idx="780">
                  <c:v>0.12303381706011196</c:v>
                </c:pt>
                <c:pt idx="781">
                  <c:v>0.12306298000705009</c:v>
                </c:pt>
                <c:pt idx="782">
                  <c:v>0.12274528847099028</c:v>
                </c:pt>
                <c:pt idx="783">
                  <c:v>0.12271033024318705</c:v>
                </c:pt>
                <c:pt idx="784">
                  <c:v>0.12300790859561114</c:v>
                </c:pt>
                <c:pt idx="785">
                  <c:v>0.12325484440099918</c:v>
                </c:pt>
                <c:pt idx="786">
                  <c:v>0.12278602744437866</c:v>
                </c:pt>
                <c:pt idx="787">
                  <c:v>0.12256390863034444</c:v>
                </c:pt>
                <c:pt idx="788">
                  <c:v>0.12272319203020846</c:v>
                </c:pt>
                <c:pt idx="789">
                  <c:v>0.12274934748070784</c:v>
                </c:pt>
                <c:pt idx="790">
                  <c:v>0.12267741765154656</c:v>
                </c:pt>
                <c:pt idx="791">
                  <c:v>0.12193891396493521</c:v>
                </c:pt>
                <c:pt idx="792">
                  <c:v>0.12182045844050342</c:v>
                </c:pt>
                <c:pt idx="793">
                  <c:v>0.12220171023927594</c:v>
                </c:pt>
                <c:pt idx="794">
                  <c:v>0.12247166191900655</c:v>
                </c:pt>
                <c:pt idx="795">
                  <c:v>0.12238409962756562</c:v>
                </c:pt>
                <c:pt idx="796">
                  <c:v>0.12191791254542016</c:v>
                </c:pt>
                <c:pt idx="797">
                  <c:v>0.12183877328472022</c:v>
                </c:pt>
                <c:pt idx="798">
                  <c:v>0.12239506177500811</c:v>
                </c:pt>
                <c:pt idx="799">
                  <c:v>0.12255940413001584</c:v>
                </c:pt>
                <c:pt idx="800">
                  <c:v>0.12233282475258034</c:v>
                </c:pt>
                <c:pt idx="801">
                  <c:v>0.12187899753334247</c:v>
                </c:pt>
                <c:pt idx="802">
                  <c:v>0.12202336071092017</c:v>
                </c:pt>
                <c:pt idx="803">
                  <c:v>0.12200986814619107</c:v>
                </c:pt>
                <c:pt idx="804">
                  <c:v>0.12180470532860103</c:v>
                </c:pt>
                <c:pt idx="805">
                  <c:v>0.12142364572827276</c:v>
                </c:pt>
                <c:pt idx="806">
                  <c:v>0.12130482400254507</c:v>
                </c:pt>
                <c:pt idx="807">
                  <c:v>0.12174422170881281</c:v>
                </c:pt>
                <c:pt idx="808">
                  <c:v>0.12165842529704864</c:v>
                </c:pt>
                <c:pt idx="809">
                  <c:v>0.12124240090286445</c:v>
                </c:pt>
                <c:pt idx="810">
                  <c:v>0.12119383185086503</c:v>
                </c:pt>
                <c:pt idx="811">
                  <c:v>0.12137748628602099</c:v>
                </c:pt>
                <c:pt idx="812">
                  <c:v>0.12193566427585995</c:v>
                </c:pt>
                <c:pt idx="813">
                  <c:v>0.12188654890928692</c:v>
                </c:pt>
                <c:pt idx="814">
                  <c:v>0.12129803346616187</c:v>
                </c:pt>
                <c:pt idx="815">
                  <c:v>0.12127254919722304</c:v>
                </c:pt>
                <c:pt idx="816">
                  <c:v>0.12138982593599867</c:v>
                </c:pt>
                <c:pt idx="817">
                  <c:v>0.12159676448013818</c:v>
                </c:pt>
                <c:pt idx="818">
                  <c:v>0.12103413202879473</c:v>
                </c:pt>
                <c:pt idx="819">
                  <c:v>0.12071566098359147</c:v>
                </c:pt>
                <c:pt idx="820">
                  <c:v>0.12085020064761522</c:v>
                </c:pt>
                <c:pt idx="821">
                  <c:v>0.12113769380549889</c:v>
                </c:pt>
                <c:pt idx="822">
                  <c:v>0.12089248456734371</c:v>
                </c:pt>
                <c:pt idx="823">
                  <c:v>0.12028085866844397</c:v>
                </c:pt>
                <c:pt idx="824">
                  <c:v>0.12050092872086073</c:v>
                </c:pt>
                <c:pt idx="825">
                  <c:v>0.12110268417876266</c:v>
                </c:pt>
                <c:pt idx="826">
                  <c:v>0.12126033030800387</c:v>
                </c:pt>
                <c:pt idx="827">
                  <c:v>0.12099874794961012</c:v>
                </c:pt>
                <c:pt idx="828">
                  <c:v>0.12032448480495885</c:v>
                </c:pt>
                <c:pt idx="829">
                  <c:v>0.12068147212470649</c:v>
                </c:pt>
                <c:pt idx="830">
                  <c:v>0.12107891700699822</c:v>
                </c:pt>
                <c:pt idx="831">
                  <c:v>0.12089705818397134</c:v>
                </c:pt>
                <c:pt idx="832">
                  <c:v>0.12044500664600483</c:v>
                </c:pt>
                <c:pt idx="833">
                  <c:v>0.11995198609956917</c:v>
                </c:pt>
                <c:pt idx="834">
                  <c:v>0.12035808554413432</c:v>
                </c:pt>
                <c:pt idx="835">
                  <c:v>0.12034421282820378</c:v>
                </c:pt>
                <c:pt idx="836">
                  <c:v>0.1201547078546803</c:v>
                </c:pt>
                <c:pt idx="837">
                  <c:v>0.11966690228323736</c:v>
                </c:pt>
                <c:pt idx="838">
                  <c:v>0.11996827829869011</c:v>
                </c:pt>
                <c:pt idx="839">
                  <c:v>0.12051328650965498</c:v>
                </c:pt>
                <c:pt idx="840">
                  <c:v>0.1202961578864013</c:v>
                </c:pt>
                <c:pt idx="841">
                  <c:v>0.12001321564222239</c:v>
                </c:pt>
                <c:pt idx="842">
                  <c:v>0.1198915205063722</c:v>
                </c:pt>
                <c:pt idx="843">
                  <c:v>0.12019585938580159</c:v>
                </c:pt>
                <c:pt idx="844">
                  <c:v>0.12057005529055614</c:v>
                </c:pt>
                <c:pt idx="845">
                  <c:v>0.11985575275768003</c:v>
                </c:pt>
                <c:pt idx="846">
                  <c:v>0.11980817939163395</c:v>
                </c:pt>
                <c:pt idx="847">
                  <c:v>0.11962657612234447</c:v>
                </c:pt>
                <c:pt idx="848">
                  <c:v>0.11974181609655356</c:v>
                </c:pt>
                <c:pt idx="849">
                  <c:v>0.1195756090318615</c:v>
                </c:pt>
                <c:pt idx="850">
                  <c:v>0.11913594150198897</c:v>
                </c:pt>
                <c:pt idx="851">
                  <c:v>0.11949115592955639</c:v>
                </c:pt>
                <c:pt idx="852">
                  <c:v>0.11947717105516559</c:v>
                </c:pt>
                <c:pt idx="853">
                  <c:v>0.11968232557064398</c:v>
                </c:pt>
                <c:pt idx="854">
                  <c:v>0.11922740745371817</c:v>
                </c:pt>
                <c:pt idx="855">
                  <c:v>0.11912759930788809</c:v>
                </c:pt>
                <c:pt idx="856">
                  <c:v>0.11979862408979408</c:v>
                </c:pt>
                <c:pt idx="857">
                  <c:v>0.1196571151024922</c:v>
                </c:pt>
                <c:pt idx="858">
                  <c:v>0.11963597067028374</c:v>
                </c:pt>
                <c:pt idx="859">
                  <c:v>0.11909943392110667</c:v>
                </c:pt>
                <c:pt idx="860">
                  <c:v>0.11906465317326773</c:v>
                </c:pt>
                <c:pt idx="861">
                  <c:v>0.11958164399795962</c:v>
                </c:pt>
                <c:pt idx="862">
                  <c:v>0.11890957550355415</c:v>
                </c:pt>
                <c:pt idx="863">
                  <c:v>0.11877993132916265</c:v>
                </c:pt>
                <c:pt idx="864">
                  <c:v>0.11852689968412825</c:v>
                </c:pt>
                <c:pt idx="865">
                  <c:v>0.11897047530352384</c:v>
                </c:pt>
                <c:pt idx="866">
                  <c:v>0.11905998963381215</c:v>
                </c:pt>
                <c:pt idx="867">
                  <c:v>0.11842816360938341</c:v>
                </c:pt>
                <c:pt idx="868">
                  <c:v>0.11859476461289326</c:v>
                </c:pt>
                <c:pt idx="869">
                  <c:v>0.11860697238506075</c:v>
                </c:pt>
                <c:pt idx="870">
                  <c:v>0.11928594960350385</c:v>
                </c:pt>
                <c:pt idx="871">
                  <c:v>0.11888076200577422</c:v>
                </c:pt>
                <c:pt idx="872">
                  <c:v>0.11852507375262966</c:v>
                </c:pt>
                <c:pt idx="873">
                  <c:v>0.11885811435978884</c:v>
                </c:pt>
                <c:pt idx="874">
                  <c:v>0.11855602548820962</c:v>
                </c:pt>
                <c:pt idx="875">
                  <c:v>0.11888451179997288</c:v>
                </c:pt>
                <c:pt idx="876">
                  <c:v>0.11813851774297332</c:v>
                </c:pt>
                <c:pt idx="877">
                  <c:v>0.11810262896984192</c:v>
                </c:pt>
                <c:pt idx="878">
                  <c:v>0.11847156906088581</c:v>
                </c:pt>
                <c:pt idx="879">
                  <c:v>0.11813558988072145</c:v>
                </c:pt>
                <c:pt idx="880">
                  <c:v>0.11813561808409272</c:v>
                </c:pt>
                <c:pt idx="881">
                  <c:v>0.11759930620025515</c:v>
                </c:pt>
                <c:pt idx="882">
                  <c:v>0.11814009996076669</c:v>
                </c:pt>
                <c:pt idx="883">
                  <c:v>0.11837922020482827</c:v>
                </c:pt>
                <c:pt idx="884">
                  <c:v>0.11813172705692365</c:v>
                </c:pt>
                <c:pt idx="885">
                  <c:v>0.11810642783740034</c:v>
                </c:pt>
                <c:pt idx="886">
                  <c:v>0.11776854142521677</c:v>
                </c:pt>
                <c:pt idx="887">
                  <c:v>0.11867493592825806</c:v>
                </c:pt>
                <c:pt idx="888">
                  <c:v>0.11796632722407846</c:v>
                </c:pt>
                <c:pt idx="889">
                  <c:v>0.11777593502529109</c:v>
                </c:pt>
                <c:pt idx="890">
                  <c:v>0.11768575012137079</c:v>
                </c:pt>
                <c:pt idx="891">
                  <c:v>0.11767335168012592</c:v>
                </c:pt>
                <c:pt idx="892">
                  <c:v>0.11823841177036781</c:v>
                </c:pt>
                <c:pt idx="893">
                  <c:v>0.11711674409101255</c:v>
                </c:pt>
                <c:pt idx="894">
                  <c:v>0.11720829086890473</c:v>
                </c:pt>
                <c:pt idx="895">
                  <c:v>0.11724766096186472</c:v>
                </c:pt>
                <c:pt idx="896">
                  <c:v>0.11763148026780887</c:v>
                </c:pt>
                <c:pt idx="897">
                  <c:v>0.11767017150629339</c:v>
                </c:pt>
                <c:pt idx="898">
                  <c:v>0.11700526737671264</c:v>
                </c:pt>
                <c:pt idx="899">
                  <c:v>0.11759892312220263</c:v>
                </c:pt>
                <c:pt idx="900">
                  <c:v>0.11738878148165559</c:v>
                </c:pt>
                <c:pt idx="901">
                  <c:v>0.11781723278878273</c:v>
                </c:pt>
                <c:pt idx="902">
                  <c:v>0.11724360038378083</c:v>
                </c:pt>
                <c:pt idx="903">
                  <c:v>0.11700141880922431</c:v>
                </c:pt>
                <c:pt idx="904">
                  <c:v>0.11762499005118074</c:v>
                </c:pt>
                <c:pt idx="905">
                  <c:v>0.11704510012442856</c:v>
                </c:pt>
                <c:pt idx="906">
                  <c:v>0.11723203432927941</c:v>
                </c:pt>
                <c:pt idx="907">
                  <c:v>0.11655319522966918</c:v>
                </c:pt>
                <c:pt idx="908">
                  <c:v>0.11678207943464418</c:v>
                </c:pt>
                <c:pt idx="909">
                  <c:v>0.11690682257257912</c:v>
                </c:pt>
                <c:pt idx="910">
                  <c:v>0.11658463313178917</c:v>
                </c:pt>
                <c:pt idx="911">
                  <c:v>0.11669305483019392</c:v>
                </c:pt>
                <c:pt idx="912">
                  <c:v>0.11659178323675348</c:v>
                </c:pt>
                <c:pt idx="913">
                  <c:v>0.11717199746754087</c:v>
                </c:pt>
                <c:pt idx="914">
                  <c:v>0.11662914861042781</c:v>
                </c:pt>
                <c:pt idx="915">
                  <c:v>0.11665965876246683</c:v>
                </c:pt>
                <c:pt idx="916">
                  <c:v>0.11665684090532101</c:v>
                </c:pt>
                <c:pt idx="917">
                  <c:v>0.11689628118332059</c:v>
                </c:pt>
                <c:pt idx="918">
                  <c:v>0.11699137372585595</c:v>
                </c:pt>
                <c:pt idx="919">
                  <c:v>0.11625217182586353</c:v>
                </c:pt>
                <c:pt idx="920">
                  <c:v>0.11639565222147866</c:v>
                </c:pt>
                <c:pt idx="921">
                  <c:v>0.1162599864801258</c:v>
                </c:pt>
                <c:pt idx="922">
                  <c:v>0.11658773235318877</c:v>
                </c:pt>
                <c:pt idx="923">
                  <c:v>0.11589276742926601</c:v>
                </c:pt>
                <c:pt idx="924">
                  <c:v>0.11585383730409488</c:v>
                </c:pt>
                <c:pt idx="925">
                  <c:v>0.11606991708277424</c:v>
                </c:pt>
                <c:pt idx="926">
                  <c:v>0.11621327809488642</c:v>
                </c:pt>
                <c:pt idx="927">
                  <c:v>0.11628855062228095</c:v>
                </c:pt>
                <c:pt idx="928">
                  <c:v>0.11562382312632329</c:v>
                </c:pt>
                <c:pt idx="929">
                  <c:v>0.11619423537007496</c:v>
                </c:pt>
                <c:pt idx="930">
                  <c:v>0.1161596578379485</c:v>
                </c:pt>
                <c:pt idx="931">
                  <c:v>0.11631270527993474</c:v>
                </c:pt>
                <c:pt idx="932">
                  <c:v>0.11589706679719082</c:v>
                </c:pt>
                <c:pt idx="933">
                  <c:v>0.11579965977517391</c:v>
                </c:pt>
                <c:pt idx="934">
                  <c:v>0.11617934379335622</c:v>
                </c:pt>
                <c:pt idx="935">
                  <c:v>0.11572946498274955</c:v>
                </c:pt>
                <c:pt idx="936">
                  <c:v>0.11562061389603112</c:v>
                </c:pt>
                <c:pt idx="937">
                  <c:v>0.11516406890477136</c:v>
                </c:pt>
                <c:pt idx="938">
                  <c:v>0.11573685573364111</c:v>
                </c:pt>
                <c:pt idx="939">
                  <c:v>0.11547819078179986</c:v>
                </c:pt>
                <c:pt idx="940">
                  <c:v>0.11528621162402507</c:v>
                </c:pt>
                <c:pt idx="941">
                  <c:v>0.1152072733572887</c:v>
                </c:pt>
                <c:pt idx="942">
                  <c:v>0.11530005586528762</c:v>
                </c:pt>
                <c:pt idx="943">
                  <c:v>0.11577902326859862</c:v>
                </c:pt>
                <c:pt idx="944">
                  <c:v>0.11524045998143539</c:v>
                </c:pt>
                <c:pt idx="945">
                  <c:v>0.11537437408930339</c:v>
                </c:pt>
                <c:pt idx="946">
                  <c:v>0.11534017961866437</c:v>
                </c:pt>
                <c:pt idx="947">
                  <c:v>0.11571146451439968</c:v>
                </c:pt>
                <c:pt idx="948">
                  <c:v>0.11534232364144921</c:v>
                </c:pt>
                <c:pt idx="949">
                  <c:v>0.11494441163923561</c:v>
                </c:pt>
                <c:pt idx="950">
                  <c:v>0.11508460137285451</c:v>
                </c:pt>
                <c:pt idx="951">
                  <c:v>0.11494958480676322</c:v>
                </c:pt>
                <c:pt idx="952">
                  <c:v>0.11513147645290667</c:v>
                </c:pt>
                <c:pt idx="953">
                  <c:v>0.11458235409224653</c:v>
                </c:pt>
                <c:pt idx="954">
                  <c:v>0.11469909989874773</c:v>
                </c:pt>
                <c:pt idx="955">
                  <c:v>0.11477392672929111</c:v>
                </c:pt>
                <c:pt idx="956">
                  <c:v>0.11476905858206533</c:v>
                </c:pt>
                <c:pt idx="957">
                  <c:v>0.11461265988876947</c:v>
                </c:pt>
                <c:pt idx="958">
                  <c:v>0.1146446009823827</c:v>
                </c:pt>
                <c:pt idx="959">
                  <c:v>0.11493417342396829</c:v>
                </c:pt>
                <c:pt idx="960">
                  <c:v>0.11482961937106863</c:v>
                </c:pt>
                <c:pt idx="961">
                  <c:v>0.11478110611133306</c:v>
                </c:pt>
                <c:pt idx="962">
                  <c:v>0.11446593792893048</c:v>
                </c:pt>
                <c:pt idx="963">
                  <c:v>0.11490982154283434</c:v>
                </c:pt>
                <c:pt idx="964">
                  <c:v>0.11456822662902384</c:v>
                </c:pt>
                <c:pt idx="965">
                  <c:v>0.11437273469097278</c:v>
                </c:pt>
                <c:pt idx="966">
                  <c:v>0.11408867134212648</c:v>
                </c:pt>
                <c:pt idx="967">
                  <c:v>0.11431511000048353</c:v>
                </c:pt>
                <c:pt idx="968">
                  <c:v>0.11444137858532191</c:v>
                </c:pt>
                <c:pt idx="969">
                  <c:v>0.1139345878982905</c:v>
                </c:pt>
                <c:pt idx="970">
                  <c:v>0.11394027035655188</c:v>
                </c:pt>
                <c:pt idx="971">
                  <c:v>0.11380660405095795</c:v>
                </c:pt>
                <c:pt idx="972">
                  <c:v>0.11440926690943588</c:v>
                </c:pt>
                <c:pt idx="973">
                  <c:v>0.11403403313603681</c:v>
                </c:pt>
                <c:pt idx="974">
                  <c:v>0.11394737684210317</c:v>
                </c:pt>
                <c:pt idx="975">
                  <c:v>0.11406763362361856</c:v>
                </c:pt>
                <c:pt idx="976">
                  <c:v>0.1142631061110084</c:v>
                </c:pt>
                <c:pt idx="977">
                  <c:v>0.11416084593940627</c:v>
                </c:pt>
                <c:pt idx="978">
                  <c:v>0.11382438406054436</c:v>
                </c:pt>
                <c:pt idx="979">
                  <c:v>0.11386629565463201</c:v>
                </c:pt>
                <c:pt idx="980">
                  <c:v>0.11382568938622148</c:v>
                </c:pt>
                <c:pt idx="981">
                  <c:v>0.11382567995007646</c:v>
                </c:pt>
                <c:pt idx="982">
                  <c:v>0.11335735496416995</c:v>
                </c:pt>
                <c:pt idx="983">
                  <c:v>0.11358464901595919</c:v>
                </c:pt>
                <c:pt idx="984">
                  <c:v>0.11343958907770255</c:v>
                </c:pt>
                <c:pt idx="985">
                  <c:v>0.11343214390690479</c:v>
                </c:pt>
                <c:pt idx="986">
                  <c:v>0.11314030551037534</c:v>
                </c:pt>
                <c:pt idx="987">
                  <c:v>0.11330714615579596</c:v>
                </c:pt>
                <c:pt idx="988">
                  <c:v>0.11358261266636976</c:v>
                </c:pt>
                <c:pt idx="989">
                  <c:v>0.11341896160521646</c:v>
                </c:pt>
                <c:pt idx="990">
                  <c:v>0.11344212106136058</c:v>
                </c:pt>
                <c:pt idx="991">
                  <c:v>0.11321339667751724</c:v>
                </c:pt>
                <c:pt idx="992">
                  <c:v>0.11366640352183041</c:v>
                </c:pt>
                <c:pt idx="993">
                  <c:v>0.11327417665332726</c:v>
                </c:pt>
                <c:pt idx="994">
                  <c:v>0.11319549631399466</c:v>
                </c:pt>
                <c:pt idx="995">
                  <c:v>0.11303858765754404</c:v>
                </c:pt>
                <c:pt idx="996">
                  <c:v>0.11317459976964696</c:v>
                </c:pt>
                <c:pt idx="997">
                  <c:v>0.11298476070258759</c:v>
                </c:pt>
                <c:pt idx="998">
                  <c:v>0.11272328491354096</c:v>
                </c:pt>
                <c:pt idx="999">
                  <c:v>0.11274839125557369</c:v>
                </c:pt>
                <c:pt idx="1000">
                  <c:v>0.11265867960232395</c:v>
                </c:pt>
                <c:pt idx="1001">
                  <c:v>0.11286148231555367</c:v>
                </c:pt>
                <c:pt idx="1002">
                  <c:v>0.11240374399599636</c:v>
                </c:pt>
                <c:pt idx="1003">
                  <c:v>0.11280487089789425</c:v>
                </c:pt>
                <c:pt idx="1004">
                  <c:v>0.11275807234181635</c:v>
                </c:pt>
                <c:pt idx="1005">
                  <c:v>0.11291837983609028</c:v>
                </c:pt>
                <c:pt idx="1006">
                  <c:v>0.11262774236949886</c:v>
                </c:pt>
                <c:pt idx="1007">
                  <c:v>0.11266884736955959</c:v>
                </c:pt>
                <c:pt idx="1008">
                  <c:v>0.11278299963907744</c:v>
                </c:pt>
                <c:pt idx="1009">
                  <c:v>0.11268789018595259</c:v>
                </c:pt>
                <c:pt idx="1010">
                  <c:v>0.11247582115062132</c:v>
                </c:pt>
                <c:pt idx="1011">
                  <c:v>0.11224983748417411</c:v>
                </c:pt>
                <c:pt idx="1012">
                  <c:v>0.11247615663936793</c:v>
                </c:pt>
                <c:pt idx="1013">
                  <c:v>0.11220978174903486</c:v>
                </c:pt>
                <c:pt idx="1014">
                  <c:v>0.11217024296233631</c:v>
                </c:pt>
                <c:pt idx="1015">
                  <c:v>0.11184357657285733</c:v>
                </c:pt>
                <c:pt idx="1016">
                  <c:v>0.11215716964897302</c:v>
                </c:pt>
                <c:pt idx="1017">
                  <c:v>0.111956759315073</c:v>
                </c:pt>
                <c:pt idx="1018">
                  <c:v>0.11205948178399207</c:v>
                </c:pt>
                <c:pt idx="1019">
                  <c:v>0.11203514498232295</c:v>
                </c:pt>
                <c:pt idx="1020">
                  <c:v>0.11213744236070741</c:v>
                </c:pt>
                <c:pt idx="1021">
                  <c:v>0.11225377621243549</c:v>
                </c:pt>
                <c:pt idx="1022">
                  <c:v>0.11187424177298699</c:v>
                </c:pt>
                <c:pt idx="1023">
                  <c:v>0.11204636512505882</c:v>
                </c:pt>
                <c:pt idx="1024">
                  <c:v>0.11206530631555467</c:v>
                </c:pt>
                <c:pt idx="1025">
                  <c:v>0.11205690669869915</c:v>
                </c:pt>
                <c:pt idx="1026">
                  <c:v>0.11161863693114635</c:v>
                </c:pt>
                <c:pt idx="1027">
                  <c:v>0.11166613393608707</c:v>
                </c:pt>
                <c:pt idx="1028">
                  <c:v>0.11163656289735005</c:v>
                </c:pt>
                <c:pt idx="1029">
                  <c:v>0.11177118162045292</c:v>
                </c:pt>
                <c:pt idx="1030">
                  <c:v>0.11122684947131657</c:v>
                </c:pt>
                <c:pt idx="1031">
                  <c:v>0.11124146387358141</c:v>
                </c:pt>
                <c:pt idx="1032">
                  <c:v>0.11136640946014434</c:v>
                </c:pt>
                <c:pt idx="1033">
                  <c:v>0.11153640929259194</c:v>
                </c:pt>
                <c:pt idx="1034">
                  <c:v>0.11139556040546908</c:v>
                </c:pt>
                <c:pt idx="1035">
                  <c:v>0.11123890738926032</c:v>
                </c:pt>
                <c:pt idx="1036">
                  <c:v>0.11160120270046577</c:v>
                </c:pt>
                <c:pt idx="1037">
                  <c:v>0.11138192962756188</c:v>
                </c:pt>
                <c:pt idx="1038">
                  <c:v>0.11147718991880179</c:v>
                </c:pt>
                <c:pt idx="1039">
                  <c:v>0.111188298067531</c:v>
                </c:pt>
                <c:pt idx="1040">
                  <c:v>0.11142416911704041</c:v>
                </c:pt>
                <c:pt idx="1041">
                  <c:v>0.11121282690391095</c:v>
                </c:pt>
                <c:pt idx="1042">
                  <c:v>0.11105101365970678</c:v>
                </c:pt>
                <c:pt idx="1043">
                  <c:v>0.11087469004919127</c:v>
                </c:pt>
                <c:pt idx="1044">
                  <c:v>0.11108734706905873</c:v>
                </c:pt>
                <c:pt idx="1045">
                  <c:v>0.11076964921454351</c:v>
                </c:pt>
                <c:pt idx="1046">
                  <c:v>0.11055815060280655</c:v>
                </c:pt>
                <c:pt idx="1047">
                  <c:v>0.11062639351444653</c:v>
                </c:pt>
                <c:pt idx="1048">
                  <c:v>0.11077525167297517</c:v>
                </c:pt>
                <c:pt idx="1049">
                  <c:v>0.11087913245887872</c:v>
                </c:pt>
                <c:pt idx="1050">
                  <c:v>0.11050822102304383</c:v>
                </c:pt>
                <c:pt idx="1051">
                  <c:v>0.11079135743364064</c:v>
                </c:pt>
                <c:pt idx="1052">
                  <c:v>0.11079430702328891</c:v>
                </c:pt>
                <c:pt idx="1053">
                  <c:v>0.11086693717643308</c:v>
                </c:pt>
                <c:pt idx="1054">
                  <c:v>0.11048736627879627</c:v>
                </c:pt>
                <c:pt idx="1055">
                  <c:v>0.1106854289663453</c:v>
                </c:pt>
                <c:pt idx="1056">
                  <c:v>0.11068643378800395</c:v>
                </c:pt>
                <c:pt idx="1057">
                  <c:v>0.11053842643090586</c:v>
                </c:pt>
                <c:pt idx="1058">
                  <c:v>0.11017901424637003</c:v>
                </c:pt>
                <c:pt idx="1059">
                  <c:v>0.11033165622593857</c:v>
                </c:pt>
                <c:pt idx="1060">
                  <c:v>0.11027416076176104</c:v>
                </c:pt>
                <c:pt idx="1061">
                  <c:v>0.11008243440702176</c:v>
                </c:pt>
                <c:pt idx="1062">
                  <c:v>0.10989011040403276</c:v>
                </c:pt>
                <c:pt idx="1063">
                  <c:v>0.10995702836647092</c:v>
                </c:pt>
                <c:pt idx="1064">
                  <c:v>0.11029867356652413</c:v>
                </c:pt>
                <c:pt idx="1065">
                  <c:v>0.10992868729385948</c:v>
                </c:pt>
                <c:pt idx="1066">
                  <c:v>0.11000106773626661</c:v>
                </c:pt>
                <c:pt idx="1067">
                  <c:v>0.11007389717605351</c:v>
                </c:pt>
                <c:pt idx="1068">
                  <c:v>0.11028165356618755</c:v>
                </c:pt>
                <c:pt idx="1069">
                  <c:v>0.10988735531796003</c:v>
                </c:pt>
                <c:pt idx="1070">
                  <c:v>0.11002254671797862</c:v>
                </c:pt>
                <c:pt idx="1071">
                  <c:v>0.10991858736752973</c:v>
                </c:pt>
                <c:pt idx="1072">
                  <c:v>0.11010597306112295</c:v>
                </c:pt>
                <c:pt idx="1073">
                  <c:v>0.10961199398433824</c:v>
                </c:pt>
                <c:pt idx="1074">
                  <c:v>0.10964677353490232</c:v>
                </c:pt>
                <c:pt idx="1075">
                  <c:v>0.10974308774647488</c:v>
                </c:pt>
                <c:pt idx="1076">
                  <c:v>0.10952241689749392</c:v>
                </c:pt>
                <c:pt idx="1077">
                  <c:v>0.10930173920780187</c:v>
                </c:pt>
                <c:pt idx="1078">
                  <c:v>0.10916805957887719</c:v>
                </c:pt>
                <c:pt idx="1079">
                  <c:v>0.1095975083606099</c:v>
                </c:pt>
                <c:pt idx="1080">
                  <c:v>0.10942957259209721</c:v>
                </c:pt>
                <c:pt idx="1081">
                  <c:v>0.10929851834043093</c:v>
                </c:pt>
                <c:pt idx="1082">
                  <c:v>0.10933525953112533</c:v>
                </c:pt>
                <c:pt idx="1083">
                  <c:v>0.10953976111854673</c:v>
                </c:pt>
                <c:pt idx="1084">
                  <c:v>0.10940854189984466</c:v>
                </c:pt>
                <c:pt idx="1085">
                  <c:v>0.10941019972303234</c:v>
                </c:pt>
                <c:pt idx="1086">
                  <c:v>0.10923078763931737</c:v>
                </c:pt>
                <c:pt idx="1087">
                  <c:v>0.10951540059992027</c:v>
                </c:pt>
                <c:pt idx="1088">
                  <c:v>0.1090822489776163</c:v>
                </c:pt>
                <c:pt idx="1089">
                  <c:v>0.10913363614733027</c:v>
                </c:pt>
                <c:pt idx="1090">
                  <c:v>0.10910312845076001</c:v>
                </c:pt>
                <c:pt idx="1091">
                  <c:v>0.10901972481950024</c:v>
                </c:pt>
                <c:pt idx="1092">
                  <c:v>0.10866934907830318</c:v>
                </c:pt>
                <c:pt idx="1093">
                  <c:v>0.10861343914442091</c:v>
                </c:pt>
                <c:pt idx="1094">
                  <c:v>0.10885090948230795</c:v>
                </c:pt>
                <c:pt idx="1095">
                  <c:v>0.10885015687266966</c:v>
                </c:pt>
                <c:pt idx="1096">
                  <c:v>0.10865117536487418</c:v>
                </c:pt>
                <c:pt idx="1097">
                  <c:v>0.10862334247793164</c:v>
                </c:pt>
                <c:pt idx="1098">
                  <c:v>0.10886927868839791</c:v>
                </c:pt>
                <c:pt idx="1099">
                  <c:v>0.10876833746151868</c:v>
                </c:pt>
                <c:pt idx="1100">
                  <c:v>0.10881753284268605</c:v>
                </c:pt>
                <c:pt idx="1101">
                  <c:v>0.10852893470737636</c:v>
                </c:pt>
                <c:pt idx="1102">
                  <c:v>0.10887460458118675</c:v>
                </c:pt>
                <c:pt idx="1103">
                  <c:v>0.10851566097168637</c:v>
                </c:pt>
                <c:pt idx="1104">
                  <c:v>0.10857846718693542</c:v>
                </c:pt>
                <c:pt idx="1105">
                  <c:v>0.10846602346064498</c:v>
                </c:pt>
                <c:pt idx="1106">
                  <c:v>0.10838029173461669</c:v>
                </c:pt>
                <c:pt idx="1107">
                  <c:v>0.10815101091357925</c:v>
                </c:pt>
                <c:pt idx="1108">
                  <c:v>0.10809529455294756</c:v>
                </c:pt>
                <c:pt idx="1109">
                  <c:v>0.10804253454977787</c:v>
                </c:pt>
                <c:pt idx="1110">
                  <c:v>0.10813734006306558</c:v>
                </c:pt>
                <c:pt idx="1111">
                  <c:v>0.10794312526989233</c:v>
                </c:pt>
                <c:pt idx="1112">
                  <c:v>0.10805576909625576</c:v>
                </c:pt>
                <c:pt idx="1113">
                  <c:v>0.10810894510420969</c:v>
                </c:pt>
                <c:pt idx="1114">
                  <c:v>0.10803952219467453</c:v>
                </c:pt>
                <c:pt idx="1115">
                  <c:v>0.10808011161194223</c:v>
                </c:pt>
                <c:pt idx="1116">
                  <c:v>0.10796373803154757</c:v>
                </c:pt>
                <c:pt idx="1117">
                  <c:v>0.10812627607552701</c:v>
                </c:pt>
                <c:pt idx="1118">
                  <c:v>0.10793764635352016</c:v>
                </c:pt>
                <c:pt idx="1119">
                  <c:v>0.10798487969647654</c:v>
                </c:pt>
                <c:pt idx="1120">
                  <c:v>0.10788215501555892</c:v>
                </c:pt>
                <c:pt idx="1121">
                  <c:v>0.10780870438117815</c:v>
                </c:pt>
                <c:pt idx="1122">
                  <c:v>0.10754839653262788</c:v>
                </c:pt>
                <c:pt idx="1123">
                  <c:v>0.10770908388435087</c:v>
                </c:pt>
                <c:pt idx="1124">
                  <c:v>0.10728670383125426</c:v>
                </c:pt>
                <c:pt idx="1125">
                  <c:v>0.10748324440750112</c:v>
                </c:pt>
                <c:pt idx="1126">
                  <c:v>0.1073132828347611</c:v>
                </c:pt>
                <c:pt idx="1127">
                  <c:v>0.1074895494450471</c:v>
                </c:pt>
                <c:pt idx="1128">
                  <c:v>0.1073700796885628</c:v>
                </c:pt>
                <c:pt idx="1129">
                  <c:v>0.10727763596782616</c:v>
                </c:pt>
                <c:pt idx="1130">
                  <c:v>0.10742392315593023</c:v>
                </c:pt>
                <c:pt idx="1131">
                  <c:v>0.1075094100402266</c:v>
                </c:pt>
                <c:pt idx="1132">
                  <c:v>0.10726623981667063</c:v>
                </c:pt>
                <c:pt idx="1133">
                  <c:v>0.10734306386293986</c:v>
                </c:pt>
                <c:pt idx="1134">
                  <c:v>0.10733149355314718</c:v>
                </c:pt>
                <c:pt idx="1135">
                  <c:v>0.10738418302177931</c:v>
                </c:pt>
                <c:pt idx="1136">
                  <c:v>0.10719878043596931</c:v>
                </c:pt>
                <c:pt idx="1137">
                  <c:v>0.10703668986441207</c:v>
                </c:pt>
                <c:pt idx="1138">
                  <c:v>0.10721477055256336</c:v>
                </c:pt>
                <c:pt idx="1139">
                  <c:v>0.1067319338253679</c:v>
                </c:pt>
                <c:pt idx="1140">
                  <c:v>0.10682723073444406</c:v>
                </c:pt>
                <c:pt idx="1141">
                  <c:v>0.10681975609099902</c:v>
                </c:pt>
                <c:pt idx="1142">
                  <c:v>0.10684967294769894</c:v>
                </c:pt>
                <c:pt idx="1143">
                  <c:v>0.10664309541094316</c:v>
                </c:pt>
                <c:pt idx="1144">
                  <c:v>0.10666731783921962</c:v>
                </c:pt>
                <c:pt idx="1145">
                  <c:v>0.10677638651288474</c:v>
                </c:pt>
                <c:pt idx="1146">
                  <c:v>0.10702416180940114</c:v>
                </c:pt>
                <c:pt idx="1147">
                  <c:v>0.10647131787734793</c:v>
                </c:pt>
                <c:pt idx="1148">
                  <c:v>0.10678676554281386</c:v>
                </c:pt>
                <c:pt idx="1149">
                  <c:v>0.10672346450668528</c:v>
                </c:pt>
                <c:pt idx="1150">
                  <c:v>0.1068446619188433</c:v>
                </c:pt>
                <c:pt idx="1151">
                  <c:v>0.10667655191034781</c:v>
                </c:pt>
                <c:pt idx="1152">
                  <c:v>0.10654461825090572</c:v>
                </c:pt>
                <c:pt idx="1153">
                  <c:v>0.10658057833872736</c:v>
                </c:pt>
                <c:pt idx="1154">
                  <c:v>0.10635539181802403</c:v>
                </c:pt>
                <c:pt idx="1155">
                  <c:v>0.10626452696981351</c:v>
                </c:pt>
                <c:pt idx="1156">
                  <c:v>0.10634792576925094</c:v>
                </c:pt>
                <c:pt idx="1157">
                  <c:v>0.10600602717406388</c:v>
                </c:pt>
                <c:pt idx="1158">
                  <c:v>0.10608648280823701</c:v>
                </c:pt>
                <c:pt idx="1159">
                  <c:v>0.10602531109244626</c:v>
                </c:pt>
                <c:pt idx="1160">
                  <c:v>0.10606442725947535</c:v>
                </c:pt>
                <c:pt idx="1161">
                  <c:v>0.10619225321472388</c:v>
                </c:pt>
                <c:pt idx="1162">
                  <c:v>0.10587103714890693</c:v>
                </c:pt>
                <c:pt idx="1163">
                  <c:v>0.10610334821779605</c:v>
                </c:pt>
                <c:pt idx="1164">
                  <c:v>0.10600423346504675</c:v>
                </c:pt>
                <c:pt idx="1165">
                  <c:v>0.10607821363364298</c:v>
                </c:pt>
                <c:pt idx="1166">
                  <c:v>0.10610666553958313</c:v>
                </c:pt>
                <c:pt idx="1167">
                  <c:v>0.10590631925864481</c:v>
                </c:pt>
                <c:pt idx="1168">
                  <c:v>0.10577763186452691</c:v>
                </c:pt>
                <c:pt idx="1169">
                  <c:v>0.10604698076626863</c:v>
                </c:pt>
                <c:pt idx="1170">
                  <c:v>0.10563337504078697</c:v>
                </c:pt>
                <c:pt idx="1171">
                  <c:v>0.10573495875942911</c:v>
                </c:pt>
                <c:pt idx="1172">
                  <c:v>0.10528780759882907</c:v>
                </c:pt>
                <c:pt idx="1173">
                  <c:v>0.10560539468184824</c:v>
                </c:pt>
                <c:pt idx="1174">
                  <c:v>0.10544058036608542</c:v>
                </c:pt>
              </c:numCache>
            </c:numRef>
          </c:xVal>
          <c:yVal>
            <c:numRef>
              <c:f>'explicit results'!$AN$4:$AN$1178</c:f>
              <c:numCache>
                <c:formatCode>General</c:formatCode>
                <c:ptCount val="1175"/>
                <c:pt idx="1">
                  <c:v>5.3014066340212503E-3</c:v>
                </c:pt>
                <c:pt idx="2">
                  <c:v>4.3157931443754891E-3</c:v>
                </c:pt>
                <c:pt idx="3">
                  <c:v>3.6932600913700295E-3</c:v>
                </c:pt>
                <c:pt idx="4">
                  <c:v>3.1434806229252176E-3</c:v>
                </c:pt>
                <c:pt idx="5">
                  <c:v>2.741399618902453E-3</c:v>
                </c:pt>
                <c:pt idx="6">
                  <c:v>2.4405996488157718E-3</c:v>
                </c:pt>
                <c:pt idx="7">
                  <c:v>2.2378586060936394E-3</c:v>
                </c:pt>
                <c:pt idx="8">
                  <c:v>2.0737670349688943E-3</c:v>
                </c:pt>
                <c:pt idx="9">
                  <c:v>1.9326173736780741E-3</c:v>
                </c:pt>
                <c:pt idx="10">
                  <c:v>1.8138631337821349E-3</c:v>
                </c:pt>
                <c:pt idx="11">
                  <c:v>1.7415601758974174E-3</c:v>
                </c:pt>
                <c:pt idx="12">
                  <c:v>1.6843608296866178E-3</c:v>
                </c:pt>
                <c:pt idx="13">
                  <c:v>1.6289721248092823E-3</c:v>
                </c:pt>
                <c:pt idx="14">
                  <c:v>1.5845922068235935E-3</c:v>
                </c:pt>
                <c:pt idx="15">
                  <c:v>1.4877469192884289E-3</c:v>
                </c:pt>
                <c:pt idx="16">
                  <c:v>1.450913148018507E-3</c:v>
                </c:pt>
                <c:pt idx="17">
                  <c:v>1.4450414194827588E-3</c:v>
                </c:pt>
                <c:pt idx="18">
                  <c:v>1.4527588902539577E-3</c:v>
                </c:pt>
                <c:pt idx="19">
                  <c:v>1.4897804859620369E-3</c:v>
                </c:pt>
                <c:pt idx="20">
                  <c:v>1.5113603167796065E-3</c:v>
                </c:pt>
                <c:pt idx="21">
                  <c:v>1.3486320134919148E-3</c:v>
                </c:pt>
                <c:pt idx="22">
                  <c:v>1.3492252551162917E-3</c:v>
                </c:pt>
                <c:pt idx="23">
                  <c:v>1.3643591040148379E-3</c:v>
                </c:pt>
                <c:pt idx="24">
                  <c:v>1.3876689839980587E-3</c:v>
                </c:pt>
                <c:pt idx="25">
                  <c:v>1.4139767179398195E-3</c:v>
                </c:pt>
                <c:pt idx="26">
                  <c:v>1.2627723216103236E-3</c:v>
                </c:pt>
                <c:pt idx="27">
                  <c:v>1.2434790663932702E-3</c:v>
                </c:pt>
                <c:pt idx="28">
                  <c:v>1.2571033708606324E-3</c:v>
                </c:pt>
                <c:pt idx="29">
                  <c:v>1.2758263841275098E-3</c:v>
                </c:pt>
                <c:pt idx="30">
                  <c:v>1.3236932013054399E-3</c:v>
                </c:pt>
                <c:pt idx="31">
                  <c:v>1.2410502942086343E-3</c:v>
                </c:pt>
                <c:pt idx="32">
                  <c:v>1.2046363011307978E-3</c:v>
                </c:pt>
                <c:pt idx="33">
                  <c:v>1.2124141549033865E-3</c:v>
                </c:pt>
                <c:pt idx="34">
                  <c:v>1.2416980104412952E-3</c:v>
                </c:pt>
                <c:pt idx="35">
                  <c:v>1.281487228456119E-3</c:v>
                </c:pt>
                <c:pt idx="36">
                  <c:v>1.2116748626387422E-3</c:v>
                </c:pt>
                <c:pt idx="37">
                  <c:v>1.1330550877502725E-3</c:v>
                </c:pt>
                <c:pt idx="38">
                  <c:v>1.1432669481162927E-3</c:v>
                </c:pt>
                <c:pt idx="39">
                  <c:v>1.1640695681204281E-3</c:v>
                </c:pt>
                <c:pt idx="40">
                  <c:v>1.2015472450284787E-3</c:v>
                </c:pt>
                <c:pt idx="41">
                  <c:v>1.1569617328443336E-3</c:v>
                </c:pt>
                <c:pt idx="42">
                  <c:v>1.0920405707036422E-3</c:v>
                </c:pt>
                <c:pt idx="43">
                  <c:v>1.1124068857308197E-3</c:v>
                </c:pt>
                <c:pt idx="44">
                  <c:v>1.1399766877682781E-3</c:v>
                </c:pt>
                <c:pt idx="45">
                  <c:v>1.1714796746798047E-3</c:v>
                </c:pt>
                <c:pt idx="46">
                  <c:v>1.1575447988517043E-3</c:v>
                </c:pt>
                <c:pt idx="47">
                  <c:v>1.0670752047883111E-3</c:v>
                </c:pt>
                <c:pt idx="48">
                  <c:v>1.0708303294781154E-3</c:v>
                </c:pt>
                <c:pt idx="49">
                  <c:v>1.0785850516851784E-3</c:v>
                </c:pt>
                <c:pt idx="50">
                  <c:v>1.111775446130874E-3</c:v>
                </c:pt>
                <c:pt idx="51">
                  <c:v>1.1043178700239191E-3</c:v>
                </c:pt>
                <c:pt idx="52">
                  <c:v>1.0101720113382339E-3</c:v>
                </c:pt>
                <c:pt idx="53">
                  <c:v>1.0197997693696564E-3</c:v>
                </c:pt>
                <c:pt idx="54">
                  <c:v>1.0494784351956089E-3</c:v>
                </c:pt>
                <c:pt idx="55">
                  <c:v>1.0902122807518091E-3</c:v>
                </c:pt>
                <c:pt idx="56">
                  <c:v>1.0937037532287603E-3</c:v>
                </c:pt>
                <c:pt idx="57">
                  <c:v>9.9739730408932156E-4</c:v>
                </c:pt>
                <c:pt idx="58">
                  <c:v>1.0098917368245655E-3</c:v>
                </c:pt>
                <c:pt idx="59">
                  <c:v>1.0267139196889939E-3</c:v>
                </c:pt>
                <c:pt idx="60">
                  <c:v>1.0477550540559089E-3</c:v>
                </c:pt>
                <c:pt idx="61">
                  <c:v>1.052009481455672E-3</c:v>
                </c:pt>
                <c:pt idx="62">
                  <c:v>9.492504505247938E-4</c:v>
                </c:pt>
                <c:pt idx="63">
                  <c:v>9.5938892867752739E-4</c:v>
                </c:pt>
                <c:pt idx="64">
                  <c:v>9.7259807793639028E-4</c:v>
                </c:pt>
                <c:pt idx="65">
                  <c:v>1.0055598561092061E-3</c:v>
                </c:pt>
                <c:pt idx="66">
                  <c:v>1.032421816647618E-3</c:v>
                </c:pt>
                <c:pt idx="67">
                  <c:v>9.3826928829616031E-4</c:v>
                </c:pt>
                <c:pt idx="68">
                  <c:v>9.453891889294458E-4</c:v>
                </c:pt>
                <c:pt idx="69">
                  <c:v>9.6518929518363554E-4</c:v>
                </c:pt>
                <c:pt idx="70">
                  <c:v>9.9380749526435598E-4</c:v>
                </c:pt>
                <c:pt idx="71">
                  <c:v>1.0181059670320164E-3</c:v>
                </c:pt>
                <c:pt idx="72">
                  <c:v>9.0051438292281622E-4</c:v>
                </c:pt>
                <c:pt idx="73">
                  <c:v>9.0440115376782377E-4</c:v>
                </c:pt>
                <c:pt idx="74">
                  <c:v>9.1816746204489898E-4</c:v>
                </c:pt>
                <c:pt idx="75">
                  <c:v>9.4597040964830115E-4</c:v>
                </c:pt>
                <c:pt idx="76">
                  <c:v>9.7268257978128775E-4</c:v>
                </c:pt>
                <c:pt idx="77">
                  <c:v>8.7097085504089767E-4</c:v>
                </c:pt>
                <c:pt idx="78">
                  <c:v>8.8634332479528794E-4</c:v>
                </c:pt>
                <c:pt idx="79">
                  <c:v>9.0784545868285939E-4</c:v>
                </c:pt>
                <c:pt idx="80">
                  <c:v>9.3073231898554954E-4</c:v>
                </c:pt>
                <c:pt idx="81">
                  <c:v>9.7192866753156133E-4</c:v>
                </c:pt>
                <c:pt idx="82">
                  <c:v>8.6483792293528541E-4</c:v>
                </c:pt>
                <c:pt idx="83">
                  <c:v>8.6552100470520623E-4</c:v>
                </c:pt>
                <c:pt idx="84">
                  <c:v>8.6989418404795284E-4</c:v>
                </c:pt>
                <c:pt idx="85">
                  <c:v>8.906069341898604E-4</c:v>
                </c:pt>
                <c:pt idx="86">
                  <c:v>9.2707732461557444E-4</c:v>
                </c:pt>
                <c:pt idx="87">
                  <c:v>8.2846228957104127E-4</c:v>
                </c:pt>
                <c:pt idx="88">
                  <c:v>8.2527606022482177E-4</c:v>
                </c:pt>
                <c:pt idx="89">
                  <c:v>8.435342286268302E-4</c:v>
                </c:pt>
                <c:pt idx="90">
                  <c:v>8.7578631046355822E-4</c:v>
                </c:pt>
                <c:pt idx="91">
                  <c:v>9.1159560720841264E-4</c:v>
                </c:pt>
                <c:pt idx="92">
                  <c:v>8.2693389238801458E-4</c:v>
                </c:pt>
                <c:pt idx="93">
                  <c:v>8.2076805321266467E-4</c:v>
                </c:pt>
                <c:pt idx="94">
                  <c:v>8.3609843668540503E-4</c:v>
                </c:pt>
                <c:pt idx="95">
                  <c:v>8.5050692363075077E-4</c:v>
                </c:pt>
                <c:pt idx="96">
                  <c:v>8.7778182311518962E-4</c:v>
                </c:pt>
                <c:pt idx="97">
                  <c:v>7.9636922335532816E-4</c:v>
                </c:pt>
                <c:pt idx="98">
                  <c:v>7.8520757146009171E-4</c:v>
                </c:pt>
                <c:pt idx="99">
                  <c:v>7.9258775378448457E-4</c:v>
                </c:pt>
                <c:pt idx="100">
                  <c:v>8.1391374343323499E-4</c:v>
                </c:pt>
                <c:pt idx="101">
                  <c:v>8.4925298024589172E-4</c:v>
                </c:pt>
                <c:pt idx="102">
                  <c:v>7.9146554898120629E-4</c:v>
                </c:pt>
                <c:pt idx="103">
                  <c:v>7.7412931960061434E-4</c:v>
                </c:pt>
                <c:pt idx="104">
                  <c:v>7.863535839072298E-4</c:v>
                </c:pt>
                <c:pt idx="105">
                  <c:v>8.0969081576461228E-4</c:v>
                </c:pt>
                <c:pt idx="106">
                  <c:v>8.4169616231142717E-4</c:v>
                </c:pt>
                <c:pt idx="107">
                  <c:v>7.723231758338078E-4</c:v>
                </c:pt>
                <c:pt idx="108">
                  <c:v>7.4438033749182062E-4</c:v>
                </c:pt>
                <c:pt idx="109">
                  <c:v>7.5477121240367538E-4</c:v>
                </c:pt>
                <c:pt idx="110">
                  <c:v>7.7159914015931339E-4</c:v>
                </c:pt>
                <c:pt idx="111">
                  <c:v>7.9794953767550216E-4</c:v>
                </c:pt>
                <c:pt idx="112">
                  <c:v>7.4673626508404392E-4</c:v>
                </c:pt>
                <c:pt idx="113">
                  <c:v>7.2645055389996475E-4</c:v>
                </c:pt>
                <c:pt idx="114">
                  <c:v>7.4040971572439103E-4</c:v>
                </c:pt>
                <c:pt idx="115">
                  <c:v>7.6202406103841145E-4</c:v>
                </c:pt>
                <c:pt idx="116">
                  <c:v>7.8882051153647569E-4</c:v>
                </c:pt>
                <c:pt idx="117">
                  <c:v>7.5113800302317323E-4</c:v>
                </c:pt>
                <c:pt idx="118">
                  <c:v>7.1593087718182819E-4</c:v>
                </c:pt>
                <c:pt idx="119">
                  <c:v>7.2149711076417526E-4</c:v>
                </c:pt>
                <c:pt idx="120">
                  <c:v>7.3094079929072271E-4</c:v>
                </c:pt>
                <c:pt idx="121">
                  <c:v>7.5736248190931641E-4</c:v>
                </c:pt>
                <c:pt idx="122">
                  <c:v>7.2075159964948181E-4</c:v>
                </c:pt>
                <c:pt idx="123">
                  <c:v>6.8149822447678059E-4</c:v>
                </c:pt>
                <c:pt idx="124">
                  <c:v>6.9073885561473801E-4</c:v>
                </c:pt>
                <c:pt idx="125">
                  <c:v>7.1339879681757391E-4</c:v>
                </c:pt>
                <c:pt idx="126">
                  <c:v>7.4400666598835959E-4</c:v>
                </c:pt>
                <c:pt idx="127">
                  <c:v>7.1457602255508657E-4</c:v>
                </c:pt>
                <c:pt idx="128">
                  <c:v>6.7749341182949546E-4</c:v>
                </c:pt>
                <c:pt idx="129">
                  <c:v>6.882198216375617E-4</c:v>
                </c:pt>
                <c:pt idx="130">
                  <c:v>7.0460125789411905E-4</c:v>
                </c:pt>
                <c:pt idx="131">
                  <c:v>7.2166425157074352E-4</c:v>
                </c:pt>
                <c:pt idx="132">
                  <c:v>6.9436397089829376E-4</c:v>
                </c:pt>
                <c:pt idx="133">
                  <c:v>6.489415765745702E-4</c:v>
                </c:pt>
                <c:pt idx="134">
                  <c:v>6.5782072736328791E-4</c:v>
                </c:pt>
                <c:pt idx="135">
                  <c:v>6.675590915610571E-4</c:v>
                </c:pt>
                <c:pt idx="136">
                  <c:v>6.9246758738173212E-4</c:v>
                </c:pt>
                <c:pt idx="137">
                  <c:v>6.8100962356579925E-4</c:v>
                </c:pt>
                <c:pt idx="138">
                  <c:v>6.3979791500292055E-4</c:v>
                </c:pt>
                <c:pt idx="139">
                  <c:v>6.4770070644234556E-4</c:v>
                </c:pt>
                <c:pt idx="140">
                  <c:v>6.6438169260718874E-4</c:v>
                </c:pt>
                <c:pt idx="141">
                  <c:v>6.8957413431440116E-4</c:v>
                </c:pt>
                <c:pt idx="142">
                  <c:v>6.7467933301294792E-4</c:v>
                </c:pt>
                <c:pt idx="143">
                  <c:v>6.2227868871959306E-4</c:v>
                </c:pt>
                <c:pt idx="144">
                  <c:v>6.2444530580118109E-4</c:v>
                </c:pt>
                <c:pt idx="145">
                  <c:v>6.3793619609673181E-4</c:v>
                </c:pt>
                <c:pt idx="146">
                  <c:v>6.5641730114905162E-4</c:v>
                </c:pt>
                <c:pt idx="147">
                  <c:v>6.4740591962579781E-4</c:v>
                </c:pt>
                <c:pt idx="148">
                  <c:v>5.9633819271668763E-4</c:v>
                </c:pt>
                <c:pt idx="149">
                  <c:v>6.1014194388346523E-4</c:v>
                </c:pt>
                <c:pt idx="150">
                  <c:v>6.2490998558343517E-4</c:v>
                </c:pt>
                <c:pt idx="151">
                  <c:v>6.4771310761946538E-4</c:v>
                </c:pt>
                <c:pt idx="152">
                  <c:v>6.4649462018263285E-4</c:v>
                </c:pt>
                <c:pt idx="153">
                  <c:v>5.9566628709375742E-4</c:v>
                </c:pt>
                <c:pt idx="154">
                  <c:v>6.0127107128665194E-4</c:v>
                </c:pt>
                <c:pt idx="155">
                  <c:v>6.0854511460618126E-4</c:v>
                </c:pt>
                <c:pt idx="156">
                  <c:v>6.2341907937165926E-4</c:v>
                </c:pt>
                <c:pt idx="157">
                  <c:v>6.259142766587972E-4</c:v>
                </c:pt>
                <c:pt idx="158">
                  <c:v>5.688846691908197E-4</c:v>
                </c:pt>
                <c:pt idx="159">
                  <c:v>5.711632575967604E-4</c:v>
                </c:pt>
                <c:pt idx="160">
                  <c:v>5.8420939121655885E-4</c:v>
                </c:pt>
                <c:pt idx="161">
                  <c:v>6.059071988210198E-4</c:v>
                </c:pt>
                <c:pt idx="162">
                  <c:v>6.1879537025505231E-4</c:v>
                </c:pt>
                <c:pt idx="163">
                  <c:v>5.6022760386410775E-4</c:v>
                </c:pt>
                <c:pt idx="164">
                  <c:v>5.6887409862436879E-4</c:v>
                </c:pt>
                <c:pt idx="165">
                  <c:v>5.8101976255683007E-4</c:v>
                </c:pt>
                <c:pt idx="166">
                  <c:v>5.9980846967186733E-4</c:v>
                </c:pt>
                <c:pt idx="167">
                  <c:v>6.0500302204790583E-4</c:v>
                </c:pt>
                <c:pt idx="168">
                  <c:v>5.418086528898874E-4</c:v>
                </c:pt>
                <c:pt idx="169">
                  <c:v>5.4671471271929787E-4</c:v>
                </c:pt>
                <c:pt idx="170">
                  <c:v>5.5438179798587145E-4</c:v>
                </c:pt>
                <c:pt idx="171">
                  <c:v>5.6928917058273658E-4</c:v>
                </c:pt>
                <c:pt idx="172">
                  <c:v>5.8465439083513042E-4</c:v>
                </c:pt>
                <c:pt idx="173">
                  <c:v>5.2800484141791234E-4</c:v>
                </c:pt>
                <c:pt idx="174">
                  <c:v>5.3558942041685438E-4</c:v>
                </c:pt>
                <c:pt idx="175">
                  <c:v>5.4688934222376826E-4</c:v>
                </c:pt>
                <c:pt idx="176">
                  <c:v>5.6333136515669007E-4</c:v>
                </c:pt>
                <c:pt idx="177">
                  <c:v>5.8730291261045785E-4</c:v>
                </c:pt>
                <c:pt idx="178">
                  <c:v>5.2172948370584542E-4</c:v>
                </c:pt>
                <c:pt idx="179">
                  <c:v>5.2290208495136257E-4</c:v>
                </c:pt>
                <c:pt idx="180">
                  <c:v>5.2808047363665561E-4</c:v>
                </c:pt>
                <c:pt idx="181">
                  <c:v>5.4173973333286585E-4</c:v>
                </c:pt>
                <c:pt idx="182">
                  <c:v>5.6300179972697338E-4</c:v>
                </c:pt>
                <c:pt idx="183">
                  <c:v>4.9793405854743416E-4</c:v>
                </c:pt>
                <c:pt idx="184">
                  <c:v>5.0116614914643386E-4</c:v>
                </c:pt>
                <c:pt idx="185">
                  <c:v>5.1212316565418413E-4</c:v>
                </c:pt>
                <c:pt idx="186">
                  <c:v>5.3127737854331196E-4</c:v>
                </c:pt>
                <c:pt idx="187">
                  <c:v>5.527358576440717E-4</c:v>
                </c:pt>
                <c:pt idx="188">
                  <c:v>4.9844158501964164E-4</c:v>
                </c:pt>
                <c:pt idx="189">
                  <c:v>4.9901765157240609E-4</c:v>
                </c:pt>
                <c:pt idx="190">
                  <c:v>5.0803576581761689E-4</c:v>
                </c:pt>
                <c:pt idx="191">
                  <c:v>5.1851183977550633E-4</c:v>
                </c:pt>
                <c:pt idx="192">
                  <c:v>5.3431184188420676E-4</c:v>
                </c:pt>
                <c:pt idx="193">
                  <c:v>4.8466140801943568E-4</c:v>
                </c:pt>
                <c:pt idx="194">
                  <c:v>4.7702410985057286E-4</c:v>
                </c:pt>
                <c:pt idx="195">
                  <c:v>4.831524939175195E-4</c:v>
                </c:pt>
                <c:pt idx="196">
                  <c:v>4.9471569798913053E-4</c:v>
                </c:pt>
                <c:pt idx="197">
                  <c:v>5.1736925476552264E-4</c:v>
                </c:pt>
                <c:pt idx="198">
                  <c:v>4.7803074299844858E-4</c:v>
                </c:pt>
                <c:pt idx="199">
                  <c:v>4.7002739060374372E-4</c:v>
                </c:pt>
                <c:pt idx="200">
                  <c:v>4.7812791771562204E-4</c:v>
                </c:pt>
                <c:pt idx="201">
                  <c:v>4.9346920234267361E-4</c:v>
                </c:pt>
                <c:pt idx="202">
                  <c:v>5.126356757374392E-4</c:v>
                </c:pt>
                <c:pt idx="203">
                  <c:v>4.7114717218371639E-4</c:v>
                </c:pt>
                <c:pt idx="204">
                  <c:v>4.5552381669149953E-4</c:v>
                </c:pt>
                <c:pt idx="205">
                  <c:v>4.6085669242521091E-4</c:v>
                </c:pt>
                <c:pt idx="206">
                  <c:v>4.7261090739834254E-4</c:v>
                </c:pt>
                <c:pt idx="207">
                  <c:v>4.8661803637747522E-4</c:v>
                </c:pt>
                <c:pt idx="208">
                  <c:v>4.5491998472376919E-4</c:v>
                </c:pt>
                <c:pt idx="209">
                  <c:v>4.3942553485262992E-4</c:v>
                </c:pt>
                <c:pt idx="210">
                  <c:v>4.5102632633945068E-4</c:v>
                </c:pt>
                <c:pt idx="211">
                  <c:v>4.6341996760166509E-4</c:v>
                </c:pt>
                <c:pt idx="212">
                  <c:v>4.8066884977026686E-4</c:v>
                </c:pt>
                <c:pt idx="213">
                  <c:v>4.5690372322671852E-4</c:v>
                </c:pt>
                <c:pt idx="214">
                  <c:v>4.3646185645926058E-4</c:v>
                </c:pt>
                <c:pt idx="215">
                  <c:v>4.4359762632542198E-4</c:v>
                </c:pt>
                <c:pt idx="216">
                  <c:v>4.4893634180114537E-4</c:v>
                </c:pt>
                <c:pt idx="217">
                  <c:v>4.6401775607573105E-4</c:v>
                </c:pt>
                <c:pt idx="218">
                  <c:v>4.4144928156845308E-4</c:v>
                </c:pt>
                <c:pt idx="219">
                  <c:v>4.1624060366740893E-4</c:v>
                </c:pt>
                <c:pt idx="220">
                  <c:v>4.2281440888291817E-4</c:v>
                </c:pt>
                <c:pt idx="221">
                  <c:v>4.3180782819834252E-4</c:v>
                </c:pt>
                <c:pt idx="222">
                  <c:v>4.5242117099031408E-4</c:v>
                </c:pt>
                <c:pt idx="223">
                  <c:v>4.3538239631222246E-4</c:v>
                </c:pt>
                <c:pt idx="224">
                  <c:v>4.114327899471983E-4</c:v>
                </c:pt>
                <c:pt idx="225">
                  <c:v>4.2060751477365689E-4</c:v>
                </c:pt>
                <c:pt idx="226">
                  <c:v>4.300043079714334E-4</c:v>
                </c:pt>
                <c:pt idx="227">
                  <c:v>4.4637641625382639E-4</c:v>
                </c:pt>
                <c:pt idx="228">
                  <c:v>4.2527283004062215E-4</c:v>
                </c:pt>
                <c:pt idx="229">
                  <c:v>3.9805368787414349E-4</c:v>
                </c:pt>
                <c:pt idx="230">
                  <c:v>4.0441193443851536E-4</c:v>
                </c:pt>
                <c:pt idx="231">
                  <c:v>4.1004854228913741E-4</c:v>
                </c:pt>
                <c:pt idx="232">
                  <c:v>4.2462883072428084E-4</c:v>
                </c:pt>
                <c:pt idx="233">
                  <c:v>4.1102619866691733E-4</c:v>
                </c:pt>
                <c:pt idx="234">
                  <c:v>3.8774147078365857E-4</c:v>
                </c:pt>
                <c:pt idx="235">
                  <c:v>3.9617246406871296E-4</c:v>
                </c:pt>
                <c:pt idx="236">
                  <c:v>4.0392555015424423E-4</c:v>
                </c:pt>
                <c:pt idx="237">
                  <c:v>4.2144937617725955E-4</c:v>
                </c:pt>
                <c:pt idx="238">
                  <c:v>4.1017052429805794E-4</c:v>
                </c:pt>
                <c:pt idx="239">
                  <c:v>3.8459353947151517E-4</c:v>
                </c:pt>
                <c:pt idx="240">
                  <c:v>3.8644331524117251E-4</c:v>
                </c:pt>
                <c:pt idx="241">
                  <c:v>3.918294339306115E-4</c:v>
                </c:pt>
                <c:pt idx="242">
                  <c:v>4.0537168756936713E-4</c:v>
                </c:pt>
                <c:pt idx="243">
                  <c:v>3.9394061577315042E-4</c:v>
                </c:pt>
                <c:pt idx="244">
                  <c:v>3.6732011608832399E-4</c:v>
                </c:pt>
                <c:pt idx="245">
                  <c:v>3.6892965180805473E-4</c:v>
                </c:pt>
                <c:pt idx="246">
                  <c:v>3.8055667240970289E-4</c:v>
                </c:pt>
                <c:pt idx="247">
                  <c:v>3.9528246957335866E-4</c:v>
                </c:pt>
                <c:pt idx="248">
                  <c:v>3.8991807203518283E-4</c:v>
                </c:pt>
                <c:pt idx="249">
                  <c:v>3.6393755846799027E-4</c:v>
                </c:pt>
                <c:pt idx="250">
                  <c:v>3.6702059436967524E-4</c:v>
                </c:pt>
                <c:pt idx="251">
                  <c:v>3.7834937274957837E-4</c:v>
                </c:pt>
                <c:pt idx="252">
                  <c:v>3.8662800185453158E-4</c:v>
                </c:pt>
                <c:pt idx="253">
                  <c:v>3.8146577001066395E-4</c:v>
                </c:pt>
                <c:pt idx="254">
                  <c:v>3.5047053903212424E-4</c:v>
                </c:pt>
                <c:pt idx="255">
                  <c:v>3.5235394827986828E-4</c:v>
                </c:pt>
                <c:pt idx="256">
                  <c:v>3.6034067043118399E-4</c:v>
                </c:pt>
                <c:pt idx="257">
                  <c:v>3.6808775250198543E-4</c:v>
                </c:pt>
                <c:pt idx="258">
                  <c:v>3.7093163806931734E-4</c:v>
                </c:pt>
                <c:pt idx="259">
                  <c:v>3.4140769892821192E-4</c:v>
                </c:pt>
                <c:pt idx="260">
                  <c:v>3.4695582171947331E-4</c:v>
                </c:pt>
                <c:pt idx="261">
                  <c:v>3.5498078504360534E-4</c:v>
                </c:pt>
                <c:pt idx="262">
                  <c:v>3.6637425149037869E-4</c:v>
                </c:pt>
                <c:pt idx="263">
                  <c:v>3.7033719634155569E-4</c:v>
                </c:pt>
                <c:pt idx="264">
                  <c:v>3.3696690854990806E-4</c:v>
                </c:pt>
                <c:pt idx="265">
                  <c:v>3.3793224858791597E-4</c:v>
                </c:pt>
                <c:pt idx="266">
                  <c:v>3.424639049948243E-4</c:v>
                </c:pt>
                <c:pt idx="267">
                  <c:v>3.5242439081843187E-4</c:v>
                </c:pt>
                <c:pt idx="268">
                  <c:v>3.5537554049830481E-4</c:v>
                </c:pt>
                <c:pt idx="269">
                  <c:v>3.2208714435583884E-4</c:v>
                </c:pt>
                <c:pt idx="270">
                  <c:v>3.2333956808004938E-4</c:v>
                </c:pt>
                <c:pt idx="271">
                  <c:v>3.3325194502350038E-4</c:v>
                </c:pt>
                <c:pt idx="272">
                  <c:v>3.4476580436656204E-4</c:v>
                </c:pt>
                <c:pt idx="273">
                  <c:v>3.5200839330837242E-4</c:v>
                </c:pt>
                <c:pt idx="274">
                  <c:v>3.1969530418395834E-4</c:v>
                </c:pt>
                <c:pt idx="275">
                  <c:v>3.2132967016772673E-4</c:v>
                </c:pt>
                <c:pt idx="276">
                  <c:v>3.3095550681585211E-4</c:v>
                </c:pt>
                <c:pt idx="277">
                  <c:v>3.3676600151406313E-4</c:v>
                </c:pt>
                <c:pt idx="278">
                  <c:v>3.4303016875626583E-4</c:v>
                </c:pt>
                <c:pt idx="279">
                  <c:v>3.07942552971159E-4</c:v>
                </c:pt>
                <c:pt idx="280">
                  <c:v>3.0756111194487864E-4</c:v>
                </c:pt>
                <c:pt idx="281">
                  <c:v>3.153002571611097E-4</c:v>
                </c:pt>
                <c:pt idx="282">
                  <c:v>3.212956950794529E-4</c:v>
                </c:pt>
                <c:pt idx="283">
                  <c:v>3.3409490786367324E-4</c:v>
                </c:pt>
                <c:pt idx="284">
                  <c:v>2.9998574187718041E-4</c:v>
                </c:pt>
                <c:pt idx="285">
                  <c:v>3.0420356806254808E-4</c:v>
                </c:pt>
                <c:pt idx="286">
                  <c:v>3.1067667449981729E-4</c:v>
                </c:pt>
                <c:pt idx="287">
                  <c:v>3.2024934514274841E-4</c:v>
                </c:pt>
                <c:pt idx="288">
                  <c:v>3.3243274414291929E-4</c:v>
                </c:pt>
                <c:pt idx="289">
                  <c:v>2.9654810500797984E-4</c:v>
                </c:pt>
                <c:pt idx="290">
                  <c:v>2.9541003446132845E-4</c:v>
                </c:pt>
                <c:pt idx="291">
                  <c:v>2.9968389055910023E-4</c:v>
                </c:pt>
                <c:pt idx="292">
                  <c:v>3.0674031826035151E-4</c:v>
                </c:pt>
                <c:pt idx="293">
                  <c:v>3.1850570033045255E-4</c:v>
                </c:pt>
                <c:pt idx="294">
                  <c:v>2.8439327457728536E-4</c:v>
                </c:pt>
                <c:pt idx="295">
                  <c:v>2.8334183989796508E-4</c:v>
                </c:pt>
                <c:pt idx="296">
                  <c:v>2.9198776611731407E-4</c:v>
                </c:pt>
                <c:pt idx="297">
                  <c:v>3.0014384896927666E-4</c:v>
                </c:pt>
                <c:pt idx="298">
                  <c:v>3.148247981041308E-4</c:v>
                </c:pt>
                <c:pt idx="299">
                  <c:v>2.8301607497924279E-4</c:v>
                </c:pt>
                <c:pt idx="300">
                  <c:v>2.8153463727470675E-4</c:v>
                </c:pt>
                <c:pt idx="301">
                  <c:v>2.8891198959876121E-4</c:v>
                </c:pt>
                <c:pt idx="302">
                  <c:v>2.9441479863818255E-4</c:v>
                </c:pt>
                <c:pt idx="303">
                  <c:v>3.0380924010984839E-4</c:v>
                </c:pt>
                <c:pt idx="304">
                  <c:v>2.7419353990425758E-4</c:v>
                </c:pt>
                <c:pt idx="305">
                  <c:v>2.7056368297695708E-4</c:v>
                </c:pt>
                <c:pt idx="306">
                  <c:v>2.7457279953532673E-4</c:v>
                </c:pt>
                <c:pt idx="307">
                  <c:v>2.8245080502016219E-4</c:v>
                </c:pt>
                <c:pt idx="308">
                  <c:v>2.9192580359969976E-4</c:v>
                </c:pt>
                <c:pt idx="309">
                  <c:v>2.7118370702806802E-4</c:v>
                </c:pt>
                <c:pt idx="310">
                  <c:v>2.6580612643566423E-4</c:v>
                </c:pt>
                <c:pt idx="311">
                  <c:v>2.720671973484533E-4</c:v>
                </c:pt>
                <c:pt idx="312">
                  <c:v>2.8053618727708253E-4</c:v>
                </c:pt>
                <c:pt idx="313">
                  <c:v>2.8894462885736567E-4</c:v>
                </c:pt>
                <c:pt idx="314">
                  <c:v>2.6830572679634098E-4</c:v>
                </c:pt>
                <c:pt idx="315">
                  <c:v>2.5945327317171006E-4</c:v>
                </c:pt>
                <c:pt idx="316">
                  <c:v>2.6131458839871052E-4</c:v>
                </c:pt>
                <c:pt idx="317">
                  <c:v>2.6943453323603419E-4</c:v>
                </c:pt>
                <c:pt idx="318">
                  <c:v>2.7711767592929199E-4</c:v>
                </c:pt>
                <c:pt idx="319">
                  <c:v>2.5707649869196643E-4</c:v>
                </c:pt>
                <c:pt idx="320">
                  <c:v>2.4965075794710739E-4</c:v>
                </c:pt>
                <c:pt idx="321">
                  <c:v>2.5335105769840602E-4</c:v>
                </c:pt>
                <c:pt idx="322">
                  <c:v>2.6527938489300651E-4</c:v>
                </c:pt>
                <c:pt idx="323">
                  <c:v>2.7237241657478292E-4</c:v>
                </c:pt>
                <c:pt idx="324">
                  <c:v>2.5463983737075946E-4</c:v>
                </c:pt>
                <c:pt idx="325">
                  <c:v>2.4896541202518228E-4</c:v>
                </c:pt>
                <c:pt idx="326">
                  <c:v>2.4993611730682747E-4</c:v>
                </c:pt>
                <c:pt idx="327">
                  <c:v>2.611364897715429E-4</c:v>
                </c:pt>
                <c:pt idx="328">
                  <c:v>2.6487581776907568E-4</c:v>
                </c:pt>
                <c:pt idx="329">
                  <c:v>2.4508978063807874E-4</c:v>
                </c:pt>
                <c:pt idx="330">
                  <c:v>2.3926150848282868E-4</c:v>
                </c:pt>
                <c:pt idx="331">
                  <c:v>2.3918268042519351E-4</c:v>
                </c:pt>
                <c:pt idx="332">
                  <c:v>2.4832423187709914E-4</c:v>
                </c:pt>
                <c:pt idx="333">
                  <c:v>2.5642176117743933E-4</c:v>
                </c:pt>
                <c:pt idx="334">
                  <c:v>2.3887711435990544E-4</c:v>
                </c:pt>
                <c:pt idx="335">
                  <c:v>2.3685273203501563E-4</c:v>
                </c:pt>
                <c:pt idx="336">
                  <c:v>2.3542894988516164E-4</c:v>
                </c:pt>
                <c:pt idx="337">
                  <c:v>2.466306266762445E-4</c:v>
                </c:pt>
                <c:pt idx="338">
                  <c:v>2.5527267019827824E-4</c:v>
                </c:pt>
                <c:pt idx="339">
                  <c:v>2.346647202608168E-4</c:v>
                </c:pt>
                <c:pt idx="340">
                  <c:v>2.3198591114088115E-4</c:v>
                </c:pt>
                <c:pt idx="341">
                  <c:v>2.2771458406248374E-4</c:v>
                </c:pt>
                <c:pt idx="342">
                  <c:v>2.363449498428966E-4</c:v>
                </c:pt>
                <c:pt idx="343">
                  <c:v>2.4528773172871615E-4</c:v>
                </c:pt>
                <c:pt idx="344">
                  <c:v>2.248470874177434E-4</c:v>
                </c:pt>
                <c:pt idx="345">
                  <c:v>2.2165323674450043E-4</c:v>
                </c:pt>
                <c:pt idx="346">
                  <c:v>2.2248872214318619E-4</c:v>
                </c:pt>
                <c:pt idx="347">
                  <c:v>2.2927785638506221E-4</c:v>
                </c:pt>
                <c:pt idx="348">
                  <c:v>2.4360772240918121E-4</c:v>
                </c:pt>
                <c:pt idx="349">
                  <c:v>2.2180140454641206E-4</c:v>
                </c:pt>
                <c:pt idx="350">
                  <c:v>2.1930925393329743E-4</c:v>
                </c:pt>
                <c:pt idx="351">
                  <c:v>2.216174620555844E-4</c:v>
                </c:pt>
                <c:pt idx="352">
                  <c:v>2.2527151930544013E-4</c:v>
                </c:pt>
                <c:pt idx="353">
                  <c:v>2.3687181885262488E-4</c:v>
                </c:pt>
                <c:pt idx="354">
                  <c:v>2.1507009548629721E-4</c:v>
                </c:pt>
                <c:pt idx="355">
                  <c:v>2.0921396235761268E-4</c:v>
                </c:pt>
                <c:pt idx="356">
                  <c:v>2.1292242540462265E-4</c:v>
                </c:pt>
                <c:pt idx="357">
                  <c:v>2.162351855202433E-4</c:v>
                </c:pt>
                <c:pt idx="358">
                  <c:v>2.2636190219720994E-4</c:v>
                </c:pt>
                <c:pt idx="359">
                  <c:v>2.1146967178977088E-4</c:v>
                </c:pt>
                <c:pt idx="360">
                  <c:v>2.0491709041031388E-4</c:v>
                </c:pt>
                <c:pt idx="361">
                  <c:v>2.102782933570379E-4</c:v>
                </c:pt>
                <c:pt idx="362">
                  <c:v>2.1420414112964696E-4</c:v>
                </c:pt>
                <c:pt idx="363">
                  <c:v>2.2293559443077308E-4</c:v>
                </c:pt>
                <c:pt idx="364">
                  <c:v>2.1114006033367915E-4</c:v>
                </c:pt>
                <c:pt idx="365">
                  <c:v>2.0073993665110346E-4</c:v>
                </c:pt>
                <c:pt idx="366">
                  <c:v>2.0323444598579197E-4</c:v>
                </c:pt>
                <c:pt idx="367">
                  <c:v>2.0693286656153995E-4</c:v>
                </c:pt>
                <c:pt idx="368">
                  <c:v>2.130084266683519E-4</c:v>
                </c:pt>
                <c:pt idx="369">
                  <c:v>2.0332622545619829E-4</c:v>
                </c:pt>
                <c:pt idx="370">
                  <c:v>1.9384524158766526E-4</c:v>
                </c:pt>
                <c:pt idx="371">
                  <c:v>1.9457659326420294E-4</c:v>
                </c:pt>
                <c:pt idx="372">
                  <c:v>2.0175377814753804E-4</c:v>
                </c:pt>
                <c:pt idx="373">
                  <c:v>2.094922792272783E-4</c:v>
                </c:pt>
                <c:pt idx="374">
                  <c:v>2.0120102807047466E-4</c:v>
                </c:pt>
                <c:pt idx="375">
                  <c:v>1.9290977691366576E-4</c:v>
                </c:pt>
                <c:pt idx="376">
                  <c:v>1.9287851678588837E-4</c:v>
                </c:pt>
                <c:pt idx="377">
                  <c:v>1.9821294317547448E-4</c:v>
                </c:pt>
                <c:pt idx="378">
                  <c:v>2.0583651791309776E-4</c:v>
                </c:pt>
                <c:pt idx="379">
                  <c:v>1.9494569685929019E-4</c:v>
                </c:pt>
                <c:pt idx="380">
                  <c:v>1.855182324495155E-4</c:v>
                </c:pt>
                <c:pt idx="381">
                  <c:v>1.8512009411112811E-4</c:v>
                </c:pt>
                <c:pt idx="382">
                  <c:v>1.8909422807466202E-4</c:v>
                </c:pt>
                <c:pt idx="383">
                  <c:v>1.9732189642296172E-4</c:v>
                </c:pt>
                <c:pt idx="384">
                  <c:v>1.9055359918403048E-4</c:v>
                </c:pt>
                <c:pt idx="385">
                  <c:v>1.7962019595220432E-4</c:v>
                </c:pt>
                <c:pt idx="386">
                  <c:v>1.8326466369621334E-4</c:v>
                </c:pt>
                <c:pt idx="387">
                  <c:v>1.8703248117942964E-4</c:v>
                </c:pt>
                <c:pt idx="388">
                  <c:v>1.9536337855276126E-4</c:v>
                </c:pt>
                <c:pt idx="389">
                  <c:v>1.8917773068321097E-4</c:v>
                </c:pt>
                <c:pt idx="390">
                  <c:v>1.7669246830255038E-4</c:v>
                </c:pt>
                <c:pt idx="391">
                  <c:v>1.7876014679950937E-4</c:v>
                </c:pt>
                <c:pt idx="392">
                  <c:v>1.8164302387497903E-4</c:v>
                </c:pt>
                <c:pt idx="393">
                  <c:v>1.865295094473367E-4</c:v>
                </c:pt>
                <c:pt idx="394">
                  <c:v>1.8250730978289491E-4</c:v>
                </c:pt>
                <c:pt idx="395">
                  <c:v>1.6981644737976874E-4</c:v>
                </c:pt>
                <c:pt idx="396">
                  <c:v>1.7089495450857244E-4</c:v>
                </c:pt>
                <c:pt idx="397">
                  <c:v>1.7615073913388119E-4</c:v>
                </c:pt>
                <c:pt idx="398">
                  <c:v>1.8249411755139503E-4</c:v>
                </c:pt>
                <c:pt idx="399">
                  <c:v>1.805423088077214E-4</c:v>
                </c:pt>
                <c:pt idx="400">
                  <c:v>1.6883145634433573E-4</c:v>
                </c:pt>
                <c:pt idx="401">
                  <c:v>1.6952658612230057E-4</c:v>
                </c:pt>
                <c:pt idx="402">
                  <c:v>1.7310995745031837E-4</c:v>
                </c:pt>
                <c:pt idx="403">
                  <c:v>1.7978385348725752E-4</c:v>
                </c:pt>
                <c:pt idx="404">
                  <c:v>1.7593820956220875E-4</c:v>
                </c:pt>
                <c:pt idx="405">
                  <c:v>1.6291596571669085E-4</c:v>
                </c:pt>
                <c:pt idx="406">
                  <c:v>1.6368369026527812E-4</c:v>
                </c:pt>
                <c:pt idx="407">
                  <c:v>1.6531954439819016E-4</c:v>
                </c:pt>
                <c:pt idx="408">
                  <c:v>1.7143257901004532E-4</c:v>
                </c:pt>
                <c:pt idx="409">
                  <c:v>1.7189218377928727E-4</c:v>
                </c:pt>
                <c:pt idx="410">
                  <c:v>1.5764443592587219E-4</c:v>
                </c:pt>
                <c:pt idx="411">
                  <c:v>1.6016741927324052E-4</c:v>
                </c:pt>
                <c:pt idx="412">
                  <c:v>1.6309362839585955E-4</c:v>
                </c:pt>
                <c:pt idx="413">
                  <c:v>1.6927598251569506E-4</c:v>
                </c:pt>
                <c:pt idx="414">
                  <c:v>1.7109615437070253E-4</c:v>
                </c:pt>
                <c:pt idx="415">
                  <c:v>1.5603994638105446E-4</c:v>
                </c:pt>
                <c:pt idx="416">
                  <c:v>1.5628483305488004E-4</c:v>
                </c:pt>
                <c:pt idx="417">
                  <c:v>1.592377493781126E-4</c:v>
                </c:pt>
                <c:pt idx="418">
                  <c:v>1.6377532152461551E-4</c:v>
                </c:pt>
                <c:pt idx="419">
                  <c:v>1.6421915708409205E-4</c:v>
                </c:pt>
                <c:pt idx="420">
                  <c:v>1.4959452103921063E-4</c:v>
                </c:pt>
                <c:pt idx="421">
                  <c:v>1.5020605197267901E-4</c:v>
                </c:pt>
                <c:pt idx="422">
                  <c:v>1.5267805795617532E-4</c:v>
                </c:pt>
                <c:pt idx="423">
                  <c:v>1.5950165831192341E-4</c:v>
                </c:pt>
                <c:pt idx="424">
                  <c:v>1.6206050844518619E-4</c:v>
                </c:pt>
                <c:pt idx="425">
                  <c:v>1.4713388266730204E-4</c:v>
                </c:pt>
                <c:pt idx="426">
                  <c:v>1.492662577783787E-4</c:v>
                </c:pt>
                <c:pt idx="427">
                  <c:v>1.5152351245522946E-4</c:v>
                </c:pt>
                <c:pt idx="428">
                  <c:v>1.565863514434918E-4</c:v>
                </c:pt>
                <c:pt idx="429">
                  <c:v>1.5955682423514445E-4</c:v>
                </c:pt>
                <c:pt idx="430">
                  <c:v>1.4290644011400155E-4</c:v>
                </c:pt>
                <c:pt idx="431">
                  <c:v>1.4389253788172322E-4</c:v>
                </c:pt>
                <c:pt idx="432">
                  <c:v>1.4557760363983517E-4</c:v>
                </c:pt>
                <c:pt idx="433">
                  <c:v>1.4950804907429472E-4</c:v>
                </c:pt>
                <c:pt idx="434">
                  <c:v>1.5417593097748956E-4</c:v>
                </c:pt>
                <c:pt idx="435">
                  <c:v>1.3835261174555019E-4</c:v>
                </c:pt>
                <c:pt idx="436">
                  <c:v>1.3966364015663237E-4</c:v>
                </c:pt>
                <c:pt idx="437">
                  <c:v>1.424961685158942E-4</c:v>
                </c:pt>
                <c:pt idx="438">
                  <c:v>1.4788922114105459E-4</c:v>
                </c:pt>
                <c:pt idx="439">
                  <c:v>1.5308532891099074E-4</c:v>
                </c:pt>
                <c:pt idx="440">
                  <c:v>1.370973050038444E-4</c:v>
                </c:pt>
                <c:pt idx="441">
                  <c:v>1.3825029512501262E-4</c:v>
                </c:pt>
                <c:pt idx="442">
                  <c:v>1.3911513586969973E-4</c:v>
                </c:pt>
                <c:pt idx="443">
                  <c:v>1.4307723975017815E-4</c:v>
                </c:pt>
                <c:pt idx="444">
                  <c:v>1.4853522709783201E-4</c:v>
                </c:pt>
                <c:pt idx="445">
                  <c:v>1.3124440217717332E-4</c:v>
                </c:pt>
                <c:pt idx="446">
                  <c:v>1.3235788451644535E-4</c:v>
                </c:pt>
                <c:pt idx="447">
                  <c:v>1.3399347512672028E-4</c:v>
                </c:pt>
                <c:pt idx="448">
                  <c:v>1.3748080267685813E-4</c:v>
                </c:pt>
                <c:pt idx="449">
                  <c:v>1.4459833742023109E-4</c:v>
                </c:pt>
                <c:pt idx="450">
                  <c:v>1.3036326793333531E-4</c:v>
                </c:pt>
                <c:pt idx="451">
                  <c:v>1.3036326793333048E-4</c:v>
                </c:pt>
                <c:pt idx="452">
                  <c:v>1.3248010597121068E-4</c:v>
                </c:pt>
                <c:pt idx="453">
                  <c:v>1.3642407520895203E-4</c:v>
                </c:pt>
                <c:pt idx="454">
                  <c:v>1.4238796920716074E-4</c:v>
                </c:pt>
                <c:pt idx="455">
                  <c:v>1.2785097758663487E-4</c:v>
                </c:pt>
                <c:pt idx="456">
                  <c:v>1.2700775891856861E-4</c:v>
                </c:pt>
                <c:pt idx="457">
                  <c:v>1.2727852424923274E-4</c:v>
                </c:pt>
                <c:pt idx="458">
                  <c:v>1.3072971171687722E-4</c:v>
                </c:pt>
                <c:pt idx="459">
                  <c:v>1.3646032921692998E-4</c:v>
                </c:pt>
                <c:pt idx="460">
                  <c:v>1.2356643984197795E-4</c:v>
                </c:pt>
                <c:pt idx="461">
                  <c:v>1.2256794453396259E-4</c:v>
                </c:pt>
                <c:pt idx="462">
                  <c:v>1.241790311147053E-4</c:v>
                </c:pt>
                <c:pt idx="463">
                  <c:v>1.2785926855551701E-4</c:v>
                </c:pt>
                <c:pt idx="464">
                  <c:v>1.3449677156799909E-4</c:v>
                </c:pt>
                <c:pt idx="465">
                  <c:v>1.2366716138989493E-4</c:v>
                </c:pt>
                <c:pt idx="466">
                  <c:v>1.2087242327925558E-4</c:v>
                </c:pt>
                <c:pt idx="467">
                  <c:v>1.2248410351584183E-4</c:v>
                </c:pt>
                <c:pt idx="468">
                  <c:v>1.2529640283037751E-4</c:v>
                </c:pt>
                <c:pt idx="469">
                  <c:v>1.304344030548212E-4</c:v>
                </c:pt>
                <c:pt idx="470">
                  <c:v>1.1942147192605198E-4</c:v>
                </c:pt>
                <c:pt idx="471">
                  <c:v>1.1677197661279871E-4</c:v>
                </c:pt>
                <c:pt idx="472">
                  <c:v>1.1676178725458264E-4</c:v>
                </c:pt>
                <c:pt idx="473">
                  <c:v>1.20372099256418E-4</c:v>
                </c:pt>
                <c:pt idx="474">
                  <c:v>1.2566318054241851E-4</c:v>
                </c:pt>
                <c:pt idx="475">
                  <c:v>1.1739586603294936E-4</c:v>
                </c:pt>
                <c:pt idx="476">
                  <c:v>1.1408894022926911E-4</c:v>
                </c:pt>
                <c:pt idx="477">
                  <c:v>1.1570317663181207E-4</c:v>
                </c:pt>
                <c:pt idx="478">
                  <c:v>1.1884993606699917E-4</c:v>
                </c:pt>
                <c:pt idx="479">
                  <c:v>1.2441591103429115E-4</c:v>
                </c:pt>
                <c:pt idx="480">
                  <c:v>1.1623065372930884E-4</c:v>
                </c:pt>
                <c:pt idx="481">
                  <c:v>1.1171237586648147E-4</c:v>
                </c:pt>
                <c:pt idx="482">
                  <c:v>1.1247057925156446E-4</c:v>
                </c:pt>
                <c:pt idx="483">
                  <c:v>1.1471049630351739E-4</c:v>
                </c:pt>
                <c:pt idx="484">
                  <c:v>1.1884134520084815E-4</c:v>
                </c:pt>
                <c:pt idx="485">
                  <c:v>1.1248619305118948E-4</c:v>
                </c:pt>
                <c:pt idx="486">
                  <c:v>1.0775313467738555E-4</c:v>
                </c:pt>
                <c:pt idx="487">
                  <c:v>1.0808772245384937E-4</c:v>
                </c:pt>
                <c:pt idx="488">
                  <c:v>1.1138844716464158E-4</c:v>
                </c:pt>
                <c:pt idx="489">
                  <c:v>1.1629813078622227E-4</c:v>
                </c:pt>
                <c:pt idx="490">
                  <c:v>1.1169530239084239E-4</c:v>
                </c:pt>
                <c:pt idx="491">
                  <c:v>1.0647876354306088E-4</c:v>
                </c:pt>
                <c:pt idx="492">
                  <c:v>1.0747511295972011E-4</c:v>
                </c:pt>
                <c:pt idx="493">
                  <c:v>1.0945180282060977E-4</c:v>
                </c:pt>
                <c:pt idx="494">
                  <c:v>1.1366406511748549E-4</c:v>
                </c:pt>
                <c:pt idx="495">
                  <c:v>1.0943189248007073E-4</c:v>
                </c:pt>
                <c:pt idx="496">
                  <c:v>1.0300186028145732E-4</c:v>
                </c:pt>
                <c:pt idx="497">
                  <c:v>1.0294102759272012E-4</c:v>
                </c:pt>
                <c:pt idx="498">
                  <c:v>1.050933915643457E-4</c:v>
                </c:pt>
                <c:pt idx="499">
                  <c:v>1.0888843070414114E-4</c:v>
                </c:pt>
                <c:pt idx="500">
                  <c:v>1.0626109591506065E-4</c:v>
                </c:pt>
                <c:pt idx="501">
                  <c:v>1.0013064807372269E-4</c:v>
                </c:pt>
                <c:pt idx="502">
                  <c:v>1.0126100003598444E-4</c:v>
                </c:pt>
                <c:pt idx="503">
                  <c:v>1.0301753662802779E-4</c:v>
                </c:pt>
                <c:pt idx="504">
                  <c:v>1.0759609381160795E-4</c:v>
                </c:pt>
                <c:pt idx="505">
                  <c:v>1.0559297504381404E-4</c:v>
                </c:pt>
                <c:pt idx="506">
                  <c:v>9.9011299092654673E-5</c:v>
                </c:pt>
                <c:pt idx="507">
                  <c:v>9.8997959138358825E-5</c:v>
                </c:pt>
                <c:pt idx="508">
                  <c:v>1.0064900098469085E-4</c:v>
                </c:pt>
                <c:pt idx="509">
                  <c:v>1.035505144400231E-4</c:v>
                </c:pt>
                <c:pt idx="510">
                  <c:v>1.0243406684508923E-4</c:v>
                </c:pt>
                <c:pt idx="511">
                  <c:v>9.5011168216865881E-5</c:v>
                </c:pt>
                <c:pt idx="512">
                  <c:v>9.4909177662601978E-5</c:v>
                </c:pt>
                <c:pt idx="513">
                  <c:v>9.6537787819105526E-5</c:v>
                </c:pt>
                <c:pt idx="514">
                  <c:v>1.0084112964014297E-4</c:v>
                </c:pt>
                <c:pt idx="515">
                  <c:v>1.0057293514644505E-4</c:v>
                </c:pt>
                <c:pt idx="516">
                  <c:v>9.3331683815877002E-5</c:v>
                </c:pt>
                <c:pt idx="517">
                  <c:v>9.4404461790769645E-5</c:v>
                </c:pt>
                <c:pt idx="518">
                  <c:v>9.5584930341229942E-5</c:v>
                </c:pt>
                <c:pt idx="519">
                  <c:v>9.9005131513985105E-5</c:v>
                </c:pt>
                <c:pt idx="520">
                  <c:v>9.9271991706616423E-5</c:v>
                </c:pt>
                <c:pt idx="521">
                  <c:v>9.1214649641880219E-5</c:v>
                </c:pt>
                <c:pt idx="522">
                  <c:v>9.1049643068043492E-5</c:v>
                </c:pt>
                <c:pt idx="523">
                  <c:v>9.1902412892771231E-5</c:v>
                </c:pt>
                <c:pt idx="524">
                  <c:v>9.513256597221912E-5</c:v>
                </c:pt>
                <c:pt idx="525">
                  <c:v>9.5645409993583107E-5</c:v>
                </c:pt>
                <c:pt idx="526">
                  <c:v>8.7952749672331944E-5</c:v>
                </c:pt>
                <c:pt idx="527">
                  <c:v>8.8716834243558656E-5</c:v>
                </c:pt>
                <c:pt idx="528">
                  <c:v>8.9442879674697521E-5</c:v>
                </c:pt>
                <c:pt idx="529">
                  <c:v>9.3289727471051843E-5</c:v>
                </c:pt>
                <c:pt idx="530">
                  <c:v>9.4790366518697668E-5</c:v>
                </c:pt>
                <c:pt idx="531">
                  <c:v>8.7037064771854316E-5</c:v>
                </c:pt>
                <c:pt idx="532">
                  <c:v>8.7683912890346968E-5</c:v>
                </c:pt>
                <c:pt idx="533">
                  <c:v>8.8143095356528947E-5</c:v>
                </c:pt>
                <c:pt idx="534">
                  <c:v>9.091869081029601E-5</c:v>
                </c:pt>
                <c:pt idx="535">
                  <c:v>9.2150651390357876E-5</c:v>
                </c:pt>
                <c:pt idx="536">
                  <c:v>8.4266103677904867E-5</c:v>
                </c:pt>
                <c:pt idx="537">
                  <c:v>8.4020759021858208E-5</c:v>
                </c:pt>
                <c:pt idx="538">
                  <c:v>8.442387121545785E-5</c:v>
                </c:pt>
                <c:pt idx="539">
                  <c:v>8.739893913024779E-5</c:v>
                </c:pt>
                <c:pt idx="540">
                  <c:v>8.9754705683577689E-5</c:v>
                </c:pt>
                <c:pt idx="541">
                  <c:v>8.1980676057461787E-5</c:v>
                </c:pt>
                <c:pt idx="542">
                  <c:v>8.2687406023497108E-5</c:v>
                </c:pt>
                <c:pt idx="543">
                  <c:v>8.35035048455452E-5</c:v>
                </c:pt>
                <c:pt idx="544">
                  <c:v>8.6298222791349083E-5</c:v>
                </c:pt>
                <c:pt idx="545">
                  <c:v>8.839736875120519E-5</c:v>
                </c:pt>
                <c:pt idx="546">
                  <c:v>8.116697711181579E-5</c:v>
                </c:pt>
                <c:pt idx="547">
                  <c:v>8.1065601976303139E-5</c:v>
                </c:pt>
                <c:pt idx="548">
                  <c:v>8.0937644898108427E-5</c:v>
                </c:pt>
                <c:pt idx="549">
                  <c:v>8.3337298821640275E-5</c:v>
                </c:pt>
                <c:pt idx="550">
                  <c:v>8.5364422306383214E-5</c:v>
                </c:pt>
                <c:pt idx="551">
                  <c:v>7.77064002525483E-5</c:v>
                </c:pt>
                <c:pt idx="552">
                  <c:v>7.8126822420088103E-5</c:v>
                </c:pt>
                <c:pt idx="553">
                  <c:v>7.8240585928289987E-5</c:v>
                </c:pt>
                <c:pt idx="554">
                  <c:v>8.0661759521238863E-5</c:v>
                </c:pt>
                <c:pt idx="555">
                  <c:v>8.3722097280895222E-5</c:v>
                </c:pt>
                <c:pt idx="556">
                  <c:v>7.6945635098869616E-5</c:v>
                </c:pt>
                <c:pt idx="557">
                  <c:v>7.7382826207345431E-5</c:v>
                </c:pt>
                <c:pt idx="558">
                  <c:v>7.7433665911460741E-5</c:v>
                </c:pt>
                <c:pt idx="559">
                  <c:v>7.9644725592929556E-5</c:v>
                </c:pt>
                <c:pt idx="560">
                  <c:v>8.2025410325264287E-5</c:v>
                </c:pt>
                <c:pt idx="561">
                  <c:v>7.4883356128178198E-5</c:v>
                </c:pt>
                <c:pt idx="562">
                  <c:v>7.503389549186569E-5</c:v>
                </c:pt>
                <c:pt idx="563">
                  <c:v>7.4704557712512628E-5</c:v>
                </c:pt>
                <c:pt idx="564">
                  <c:v>7.5976922605323688E-5</c:v>
                </c:pt>
                <c:pt idx="565">
                  <c:v>7.9045656127844032E-5</c:v>
                </c:pt>
                <c:pt idx="566">
                  <c:v>7.2424030483704695E-5</c:v>
                </c:pt>
                <c:pt idx="567">
                  <c:v>7.2837882086428579E-5</c:v>
                </c:pt>
                <c:pt idx="568">
                  <c:v>7.3077836048761829E-5</c:v>
                </c:pt>
                <c:pt idx="569">
                  <c:v>7.4813939615646754E-5</c:v>
                </c:pt>
                <c:pt idx="570">
                  <c:v>7.7871730063174831E-5</c:v>
                </c:pt>
                <c:pt idx="571">
                  <c:v>7.1552296471719308E-5</c:v>
                </c:pt>
                <c:pt idx="572">
                  <c:v>7.2367707257718666E-5</c:v>
                </c:pt>
                <c:pt idx="573">
                  <c:v>7.1974820297152482E-5</c:v>
                </c:pt>
                <c:pt idx="574">
                  <c:v>7.2986210019452047E-5</c:v>
                </c:pt>
                <c:pt idx="575">
                  <c:v>7.5357305575592598E-5</c:v>
                </c:pt>
                <c:pt idx="576">
                  <c:v>6.8994683468871177E-5</c:v>
                </c:pt>
                <c:pt idx="577">
                  <c:v>6.9780590850587219E-5</c:v>
                </c:pt>
                <c:pt idx="578">
                  <c:v>6.9419046974728897E-5</c:v>
                </c:pt>
                <c:pt idx="579">
                  <c:v>7.0063347319589481E-5</c:v>
                </c:pt>
                <c:pt idx="580">
                  <c:v>7.2982883935924185E-5</c:v>
                </c:pt>
                <c:pt idx="581">
                  <c:v>6.7060189166165803E-5</c:v>
                </c:pt>
                <c:pt idx="582">
                  <c:v>6.8588626526150785E-5</c:v>
                </c:pt>
                <c:pt idx="583">
                  <c:v>6.8749775042927056E-5</c:v>
                </c:pt>
                <c:pt idx="584">
                  <c:v>6.9361364361077228E-5</c:v>
                </c:pt>
                <c:pt idx="585">
                  <c:v>7.1691017475668606E-5</c:v>
                </c:pt>
                <c:pt idx="586">
                  <c:v>6.6016266752108493E-5</c:v>
                </c:pt>
                <c:pt idx="587">
                  <c:v>6.7529533611678929E-5</c:v>
                </c:pt>
                <c:pt idx="588">
                  <c:v>6.7145791711538744E-5</c:v>
                </c:pt>
                <c:pt idx="589">
                  <c:v>6.7112855042507992E-5</c:v>
                </c:pt>
                <c:pt idx="590">
                  <c:v>6.8865935599223921E-5</c:v>
                </c:pt>
                <c:pt idx="591">
                  <c:v>6.3203219409420995E-5</c:v>
                </c:pt>
                <c:pt idx="592">
                  <c:v>6.5029902051202712E-5</c:v>
                </c:pt>
                <c:pt idx="593">
                  <c:v>6.514734906854507E-5</c:v>
                </c:pt>
                <c:pt idx="594">
                  <c:v>6.5194443380775602E-5</c:v>
                </c:pt>
                <c:pt idx="595">
                  <c:v>6.734798289948693E-5</c:v>
                </c:pt>
                <c:pt idx="596">
                  <c:v>6.2002904891622781E-5</c:v>
                </c:pt>
                <c:pt idx="597">
                  <c:v>6.4140936094782194E-5</c:v>
                </c:pt>
                <c:pt idx="598">
                  <c:v>6.4853613162501998E-5</c:v>
                </c:pt>
                <c:pt idx="599">
                  <c:v>6.4676562067936914E-5</c:v>
                </c:pt>
                <c:pt idx="600">
                  <c:v>6.5821212098738236E-5</c:v>
                </c:pt>
                <c:pt idx="601">
                  <c:v>6.0204468666246316E-5</c:v>
                </c:pt>
                <c:pt idx="602">
                  <c:v>6.2486270685719429E-5</c:v>
                </c:pt>
                <c:pt idx="603">
                  <c:v>6.2694122112340171E-5</c:v>
                </c:pt>
                <c:pt idx="604">
                  <c:v>6.2228048166248375E-5</c:v>
                </c:pt>
                <c:pt idx="605">
                  <c:v>6.3415286478738113E-5</c:v>
                </c:pt>
                <c:pt idx="606">
                  <c:v>5.784958314411921E-5</c:v>
                </c:pt>
                <c:pt idx="607">
                  <c:v>6.0210790619423907E-5</c:v>
                </c:pt>
                <c:pt idx="608">
                  <c:v>6.139139435707626E-5</c:v>
                </c:pt>
                <c:pt idx="609">
                  <c:v>6.1483573163309763E-5</c:v>
                </c:pt>
                <c:pt idx="610">
                  <c:v>6.2489968247319864E-5</c:v>
                </c:pt>
                <c:pt idx="611">
                  <c:v>5.6824292159988507E-5</c:v>
                </c:pt>
                <c:pt idx="612">
                  <c:v>5.9482738576833526E-5</c:v>
                </c:pt>
                <c:pt idx="613">
                  <c:v>6.0645808884216443E-5</c:v>
                </c:pt>
                <c:pt idx="614">
                  <c:v>6.06630974492655E-5</c:v>
                </c:pt>
                <c:pt idx="615">
                  <c:v>6.0916167109252249E-5</c:v>
                </c:pt>
                <c:pt idx="616">
                  <c:v>5.4724645745396655E-5</c:v>
                </c:pt>
                <c:pt idx="617">
                  <c:v>5.6841968348623631E-5</c:v>
                </c:pt>
                <c:pt idx="618">
                  <c:v>5.8470678043460348E-5</c:v>
                </c:pt>
                <c:pt idx="619">
                  <c:v>5.8670924443855402E-5</c:v>
                </c:pt>
                <c:pt idx="620">
                  <c:v>5.9042738777376062E-5</c:v>
                </c:pt>
                <c:pt idx="621">
                  <c:v>5.3161588504421933E-5</c:v>
                </c:pt>
                <c:pt idx="622">
                  <c:v>5.520626498528423E-5</c:v>
                </c:pt>
                <c:pt idx="623">
                  <c:v>5.7565507078748438E-5</c:v>
                </c:pt>
                <c:pt idx="624">
                  <c:v>5.8194638303593601E-5</c:v>
                </c:pt>
                <c:pt idx="625">
                  <c:v>5.8594664390735687E-5</c:v>
                </c:pt>
                <c:pt idx="626">
                  <c:v>5.2455613957062136E-5</c:v>
                </c:pt>
                <c:pt idx="627">
                  <c:v>5.3921542572177E-5</c:v>
                </c:pt>
                <c:pt idx="628">
                  <c:v>5.6090800031945619E-5</c:v>
                </c:pt>
                <c:pt idx="629">
                  <c:v>5.6845354740280969E-5</c:v>
                </c:pt>
                <c:pt idx="630">
                  <c:v>5.6911918248724891E-5</c:v>
                </c:pt>
                <c:pt idx="631">
                  <c:v>5.0756762739210774E-5</c:v>
                </c:pt>
                <c:pt idx="632">
                  <c:v>5.1514639938622365E-5</c:v>
                </c:pt>
                <c:pt idx="633">
                  <c:v>5.3599047334951354E-5</c:v>
                </c:pt>
                <c:pt idx="634">
                  <c:v>5.5087909760895127E-5</c:v>
                </c:pt>
                <c:pt idx="635">
                  <c:v>5.5832061812467203E-5</c:v>
                </c:pt>
                <c:pt idx="636">
                  <c:v>5.0326396184986733E-5</c:v>
                </c:pt>
                <c:pt idx="637">
                  <c:v>5.0205207390471324E-5</c:v>
                </c:pt>
                <c:pt idx="638">
                  <c:v>5.2686278685916585E-5</c:v>
                </c:pt>
                <c:pt idx="639">
                  <c:v>5.4583568500077298E-5</c:v>
                </c:pt>
                <c:pt idx="640">
                  <c:v>5.5313295351725211E-5</c:v>
                </c:pt>
                <c:pt idx="641">
                  <c:v>4.9802074766034383E-5</c:v>
                </c:pt>
                <c:pt idx="642">
                  <c:v>4.8683985020744693E-5</c:v>
                </c:pt>
                <c:pt idx="643">
                  <c:v>5.0676896688290569E-5</c:v>
                </c:pt>
                <c:pt idx="644">
                  <c:v>5.2385106689017986E-5</c:v>
                </c:pt>
                <c:pt idx="645">
                  <c:v>5.3666264189550896E-5</c:v>
                </c:pt>
                <c:pt idx="646">
                  <c:v>4.8589143776623066E-5</c:v>
                </c:pt>
                <c:pt idx="647">
                  <c:v>4.6917950036706813E-5</c:v>
                </c:pt>
                <c:pt idx="648">
                  <c:v>4.8557897392843015E-5</c:v>
                </c:pt>
                <c:pt idx="649">
                  <c:v>5.0883205155303363E-5</c:v>
                </c:pt>
                <c:pt idx="650">
                  <c:v>5.2798164489080144E-5</c:v>
                </c:pt>
                <c:pt idx="651">
                  <c:v>4.8421114583246174E-5</c:v>
                </c:pt>
                <c:pt idx="652">
                  <c:v>4.6544329901429532E-5</c:v>
                </c:pt>
                <c:pt idx="653">
                  <c:v>4.7805085788656609E-5</c:v>
                </c:pt>
                <c:pt idx="654">
                  <c:v>4.9701038199566148E-5</c:v>
                </c:pt>
                <c:pt idx="655">
                  <c:v>5.1596990610420778E-5</c:v>
                </c:pt>
                <c:pt idx="656">
                  <c:v>4.7795526683561373E-5</c:v>
                </c:pt>
                <c:pt idx="657">
                  <c:v>4.5339029123965264E-5</c:v>
                </c:pt>
                <c:pt idx="658">
                  <c:v>4.5734102053761105E-5</c:v>
                </c:pt>
                <c:pt idx="659">
                  <c:v>4.7366608086956318E-5</c:v>
                </c:pt>
                <c:pt idx="660">
                  <c:v>4.9578784838256381E-5</c:v>
                </c:pt>
                <c:pt idx="661">
                  <c:v>4.6715967865943989E-5</c:v>
                </c:pt>
                <c:pt idx="662">
                  <c:v>4.4341908782321783E-5</c:v>
                </c:pt>
                <c:pt idx="663">
                  <c:v>4.4717699781577749E-5</c:v>
                </c:pt>
                <c:pt idx="664">
                  <c:v>4.6303442495757863E-5</c:v>
                </c:pt>
                <c:pt idx="665">
                  <c:v>4.8471923273834743E-5</c:v>
                </c:pt>
                <c:pt idx="666">
                  <c:v>4.6431000188620647E-5</c:v>
                </c:pt>
                <c:pt idx="667">
                  <c:v>4.4007404024917716E-5</c:v>
                </c:pt>
                <c:pt idx="668">
                  <c:v>4.4339086378799218E-5</c:v>
                </c:pt>
                <c:pt idx="669">
                  <c:v>4.5024472528776579E-5</c:v>
                </c:pt>
                <c:pt idx="670">
                  <c:v>4.6764253987635484E-5</c:v>
                </c:pt>
                <c:pt idx="671">
                  <c:v>4.5013720415929031E-5</c:v>
                </c:pt>
                <c:pt idx="672">
                  <c:v>4.2693631627546082E-5</c:v>
                </c:pt>
                <c:pt idx="673">
                  <c:v>4.2900588058001971E-5</c:v>
                </c:pt>
                <c:pt idx="674">
                  <c:v>4.3386525189017195E-5</c:v>
                </c:pt>
                <c:pt idx="675">
                  <c:v>4.4797511097121404E-5</c:v>
                </c:pt>
                <c:pt idx="676">
                  <c:v>4.3952275038719429E-5</c:v>
                </c:pt>
                <c:pt idx="677">
                  <c:v>4.165806288009331E-5</c:v>
                </c:pt>
                <c:pt idx="678">
                  <c:v>4.2503298938540849E-5</c:v>
                </c:pt>
                <c:pt idx="679">
                  <c:v>4.3054772286376469E-5</c:v>
                </c:pt>
                <c:pt idx="680">
                  <c:v>4.4113774491151851E-5</c:v>
                </c:pt>
                <c:pt idx="681">
                  <c:v>4.3396477344978156E-5</c:v>
                </c:pt>
                <c:pt idx="682">
                  <c:v>4.0766387808895547E-5</c:v>
                </c:pt>
                <c:pt idx="683">
                  <c:v>4.1608893181597577E-5</c:v>
                </c:pt>
                <c:pt idx="684">
                  <c:v>4.2018489871468046E-5</c:v>
                </c:pt>
                <c:pt idx="685">
                  <c:v>4.2596379226343216E-5</c:v>
                </c:pt>
                <c:pt idx="686">
                  <c:v>4.190752814276197E-5</c:v>
                </c:pt>
                <c:pt idx="687">
                  <c:v>3.9021334744552604E-5</c:v>
                </c:pt>
                <c:pt idx="688">
                  <c:v>4.0058840291117641E-5</c:v>
                </c:pt>
                <c:pt idx="689">
                  <c:v>4.0861915534028188E-5</c:v>
                </c:pt>
                <c:pt idx="690">
                  <c:v>4.171324170080546E-5</c:v>
                </c:pt>
                <c:pt idx="691">
                  <c:v>4.1419252673724125E-5</c:v>
                </c:pt>
                <c:pt idx="692">
                  <c:v>3.8133306757761671E-5</c:v>
                </c:pt>
                <c:pt idx="693">
                  <c:v>3.9298913038936661E-5</c:v>
                </c:pt>
                <c:pt idx="694">
                  <c:v>4.042495639250989E-5</c:v>
                </c:pt>
                <c:pt idx="695">
                  <c:v>4.1291725401368851E-5</c:v>
                </c:pt>
                <c:pt idx="696">
                  <c:v>4.1223371214106005E-5</c:v>
                </c:pt>
                <c:pt idx="697">
                  <c:v>3.6994901112729003E-5</c:v>
                </c:pt>
                <c:pt idx="698">
                  <c:v>3.781245191951667E-5</c:v>
                </c:pt>
                <c:pt idx="699">
                  <c:v>3.8905297350652728E-5</c:v>
                </c:pt>
                <c:pt idx="700">
                  <c:v>3.9798515607553812E-5</c:v>
                </c:pt>
                <c:pt idx="701">
                  <c:v>4.0560332919169993E-5</c:v>
                </c:pt>
                <c:pt idx="702">
                  <c:v>3.5728214746143218E-5</c:v>
                </c:pt>
                <c:pt idx="703">
                  <c:v>3.6283111105443494E-5</c:v>
                </c:pt>
                <c:pt idx="704">
                  <c:v>3.7488534474303219E-5</c:v>
                </c:pt>
                <c:pt idx="705">
                  <c:v>3.9063682981554716E-5</c:v>
                </c:pt>
                <c:pt idx="706">
                  <c:v>4.0323801787453135E-5</c:v>
                </c:pt>
                <c:pt idx="707">
                  <c:v>3.5592127642760281E-5</c:v>
                </c:pt>
                <c:pt idx="708">
                  <c:v>3.5738743508208033E-5</c:v>
                </c:pt>
                <c:pt idx="709">
                  <c:v>3.6724882479276634E-5</c:v>
                </c:pt>
                <c:pt idx="710">
                  <c:v>3.8069737330663015E-5</c:v>
                </c:pt>
                <c:pt idx="711">
                  <c:v>3.9414592182006366E-5</c:v>
                </c:pt>
                <c:pt idx="712">
                  <c:v>3.4976421365071929E-5</c:v>
                </c:pt>
                <c:pt idx="713">
                  <c:v>3.4728250254028028E-5</c:v>
                </c:pt>
                <c:pt idx="714">
                  <c:v>3.5121914459588691E-5</c:v>
                </c:pt>
                <c:pt idx="715">
                  <c:v>3.6282435514896989E-5</c:v>
                </c:pt>
                <c:pt idx="716">
                  <c:v>3.7872898441576337E-5</c:v>
                </c:pt>
                <c:pt idx="717">
                  <c:v>3.4393760789453911E-5</c:v>
                </c:pt>
                <c:pt idx="718">
                  <c:v>3.4187204755055897E-5</c:v>
                </c:pt>
                <c:pt idx="719">
                  <c:v>3.4501261740435004E-5</c:v>
                </c:pt>
                <c:pt idx="720">
                  <c:v>3.5547741009887061E-5</c:v>
                </c:pt>
                <c:pt idx="721">
                  <c:v>3.7016655927622268E-5</c:v>
                </c:pt>
                <c:pt idx="722">
                  <c:v>3.4274681414501441E-5</c:v>
                </c:pt>
                <c:pt idx="723">
                  <c:v>3.3776936643369246E-5</c:v>
                </c:pt>
                <c:pt idx="724">
                  <c:v>3.4063156047373146E-5</c:v>
                </c:pt>
                <c:pt idx="725">
                  <c:v>3.4605976875828566E-5</c:v>
                </c:pt>
                <c:pt idx="726">
                  <c:v>3.5722897359190279E-5</c:v>
                </c:pt>
                <c:pt idx="727">
                  <c:v>3.3239487382365313E-5</c:v>
                </c:pt>
                <c:pt idx="728">
                  <c:v>3.2462711977467795E-5</c:v>
                </c:pt>
                <c:pt idx="729">
                  <c:v>3.2949174762705798E-5</c:v>
                </c:pt>
                <c:pt idx="730">
                  <c:v>3.3562084419728676E-5</c:v>
                </c:pt>
                <c:pt idx="731">
                  <c:v>3.4484318124757782E-5</c:v>
                </c:pt>
                <c:pt idx="732">
                  <c:v>3.2537622746757391E-5</c:v>
                </c:pt>
                <c:pt idx="733">
                  <c:v>3.1703324727583179E-5</c:v>
                </c:pt>
                <c:pt idx="734">
                  <c:v>3.2444922966825305E-5</c:v>
                </c:pt>
                <c:pt idx="735">
                  <c:v>3.3348401366347886E-5</c:v>
                </c:pt>
                <c:pt idx="736">
                  <c:v>3.4128277179066248E-5</c:v>
                </c:pt>
                <c:pt idx="737">
                  <c:v>3.2492384411906678E-5</c:v>
                </c:pt>
                <c:pt idx="738">
                  <c:v>3.0717048937123292E-5</c:v>
                </c:pt>
                <c:pt idx="739">
                  <c:v>3.1510174896633575E-5</c:v>
                </c:pt>
                <c:pt idx="740">
                  <c:v>3.2263563575274562E-5</c:v>
                </c:pt>
                <c:pt idx="741">
                  <c:v>3.311217631863379E-5</c:v>
                </c:pt>
                <c:pt idx="742">
                  <c:v>3.1851453673046657E-5</c:v>
                </c:pt>
                <c:pt idx="743">
                  <c:v>2.9544214125191885E-5</c:v>
                </c:pt>
                <c:pt idx="744">
                  <c:v>3.0170274765303308E-5</c:v>
                </c:pt>
                <c:pt idx="745">
                  <c:v>3.1034752552291663E-5</c:v>
                </c:pt>
                <c:pt idx="746">
                  <c:v>3.224502145403534E-5</c:v>
                </c:pt>
                <c:pt idx="747">
                  <c:v>3.1726334781835657E-5</c:v>
                </c:pt>
                <c:pt idx="748">
                  <c:v>2.9301912821116227E-5</c:v>
                </c:pt>
                <c:pt idx="749">
                  <c:v>2.9658137521207082E-5</c:v>
                </c:pt>
                <c:pt idx="750">
                  <c:v>3.0421739276000618E-5</c:v>
                </c:pt>
                <c:pt idx="751">
                  <c:v>3.1692842588343472E-5</c:v>
                </c:pt>
                <c:pt idx="752">
                  <c:v>3.1438621925894518E-5</c:v>
                </c:pt>
                <c:pt idx="753">
                  <c:v>2.8656640835721976E-5</c:v>
                </c:pt>
                <c:pt idx="754">
                  <c:v>2.891564671463686E-5</c:v>
                </c:pt>
                <c:pt idx="755">
                  <c:v>2.9319170663354801E-5</c:v>
                </c:pt>
                <c:pt idx="756">
                  <c:v>3.0196285664708631E-5</c:v>
                </c:pt>
                <c:pt idx="757">
                  <c:v>3.0441783922154226E-5</c:v>
                </c:pt>
                <c:pt idx="758">
                  <c:v>2.7741303090358113E-5</c:v>
                </c:pt>
                <c:pt idx="759">
                  <c:v>2.8182781867292422E-5</c:v>
                </c:pt>
                <c:pt idx="760">
                  <c:v>2.8624952458674311E-5</c:v>
                </c:pt>
                <c:pt idx="761">
                  <c:v>2.951961783461308E-5</c:v>
                </c:pt>
                <c:pt idx="762">
                  <c:v>3.0000915951466299E-5</c:v>
                </c:pt>
                <c:pt idx="763">
                  <c:v>2.7353776308727175E-5</c:v>
                </c:pt>
                <c:pt idx="764">
                  <c:v>2.7915290778353164E-5</c:v>
                </c:pt>
                <c:pt idx="765">
                  <c:v>2.8415982423681033E-5</c:v>
                </c:pt>
                <c:pt idx="766">
                  <c:v>2.8966253907826994E-5</c:v>
                </c:pt>
                <c:pt idx="767">
                  <c:v>2.947634008734145E-5</c:v>
                </c:pt>
                <c:pt idx="768">
                  <c:v>2.6394681559961062E-5</c:v>
                </c:pt>
                <c:pt idx="769">
                  <c:v>2.6828825950027371E-5</c:v>
                </c:pt>
                <c:pt idx="770">
                  <c:v>2.7378468901353825E-5</c:v>
                </c:pt>
                <c:pt idx="771">
                  <c:v>2.8022618198195594E-5</c:v>
                </c:pt>
                <c:pt idx="772">
                  <c:v>2.8837406618221971E-5</c:v>
                </c:pt>
                <c:pt idx="773">
                  <c:v>2.5541546737672217E-5</c:v>
                </c:pt>
                <c:pt idx="774">
                  <c:v>2.5960962272175342E-5</c:v>
                </c:pt>
                <c:pt idx="775">
                  <c:v>2.6613829560918027E-5</c:v>
                </c:pt>
                <c:pt idx="776">
                  <c:v>2.7591173584364673E-5</c:v>
                </c:pt>
                <c:pt idx="777">
                  <c:v>2.8568517607780681E-5</c:v>
                </c:pt>
                <c:pt idx="778">
                  <c:v>2.5615608816045952E-5</c:v>
                </c:pt>
                <c:pt idx="779">
                  <c:v>2.5489222115013061E-5</c:v>
                </c:pt>
                <c:pt idx="780">
                  <c:v>2.6018457955341421E-5</c:v>
                </c:pt>
                <c:pt idx="781">
                  <c:v>2.6825093590710155E-5</c:v>
                </c:pt>
                <c:pt idx="782">
                  <c:v>2.7783132647514126E-5</c:v>
                </c:pt>
                <c:pt idx="783">
                  <c:v>2.5224417318468432E-5</c:v>
                </c:pt>
                <c:pt idx="784">
                  <c:v>2.4639362628472164E-5</c:v>
                </c:pt>
                <c:pt idx="785">
                  <c:v>2.5033855398847989E-5</c:v>
                </c:pt>
                <c:pt idx="786">
                  <c:v>2.5634210052016663E-5</c:v>
                </c:pt>
                <c:pt idx="787">
                  <c:v>2.669640107625119E-5</c:v>
                </c:pt>
                <c:pt idx="788">
                  <c:v>2.4855269967529385E-5</c:v>
                </c:pt>
                <c:pt idx="789">
                  <c:v>2.4288768087955108E-5</c:v>
                </c:pt>
                <c:pt idx="790">
                  <c:v>2.4649491086699145E-5</c:v>
                </c:pt>
                <c:pt idx="791">
                  <c:v>2.525184118028707E-5</c:v>
                </c:pt>
                <c:pt idx="792">
                  <c:v>2.6230165320334599E-5</c:v>
                </c:pt>
                <c:pt idx="793">
                  <c:v>2.4625660526796764E-5</c:v>
                </c:pt>
                <c:pt idx="794">
                  <c:v>2.3858288669014291E-5</c:v>
                </c:pt>
                <c:pt idx="795">
                  <c:v>2.4247813770647883E-5</c:v>
                </c:pt>
                <c:pt idx="796">
                  <c:v>2.4657566205752942E-5</c:v>
                </c:pt>
                <c:pt idx="797">
                  <c:v>2.5380005151935754E-5</c:v>
                </c:pt>
                <c:pt idx="798">
                  <c:v>2.3951104057572266E-5</c:v>
                </c:pt>
                <c:pt idx="799">
                  <c:v>2.285467093046321E-5</c:v>
                </c:pt>
                <c:pt idx="800">
                  <c:v>2.3289300519457765E-5</c:v>
                </c:pt>
                <c:pt idx="801">
                  <c:v>2.3958507893466186E-5</c:v>
                </c:pt>
                <c:pt idx="802">
                  <c:v>2.4622178472246187E-5</c:v>
                </c:pt>
                <c:pt idx="803">
                  <c:v>2.3759406719830443E-5</c:v>
                </c:pt>
                <c:pt idx="804">
                  <c:v>2.2352207913343249E-5</c:v>
                </c:pt>
                <c:pt idx="805">
                  <c:v>2.2818117229449137E-5</c:v>
                </c:pt>
                <c:pt idx="806">
                  <c:v>2.3537312901444011E-5</c:v>
                </c:pt>
                <c:pt idx="807">
                  <c:v>2.4387271422878739E-5</c:v>
                </c:pt>
                <c:pt idx="808">
                  <c:v>2.3733457175628404E-5</c:v>
                </c:pt>
                <c:pt idx="809">
                  <c:v>2.1957145604266928E-5</c:v>
                </c:pt>
                <c:pt idx="810">
                  <c:v>2.219448751062542E-5</c:v>
                </c:pt>
                <c:pt idx="811">
                  <c:v>2.2729738982760271E-5</c:v>
                </c:pt>
                <c:pt idx="812">
                  <c:v>2.3361120621157518E-5</c:v>
                </c:pt>
                <c:pt idx="813">
                  <c:v>2.3108567965818453E-5</c:v>
                </c:pt>
                <c:pt idx="814">
                  <c:v>2.1277535658797876E-5</c:v>
                </c:pt>
                <c:pt idx="815">
                  <c:v>2.1580917695366597E-5</c:v>
                </c:pt>
                <c:pt idx="816">
                  <c:v>2.1940998862371711E-5</c:v>
                </c:pt>
                <c:pt idx="817">
                  <c:v>2.2672389884463946E-5</c:v>
                </c:pt>
                <c:pt idx="818">
                  <c:v>2.2733666613874988E-5</c:v>
                </c:pt>
                <c:pt idx="819">
                  <c:v>2.0956641460797528E-5</c:v>
                </c:pt>
                <c:pt idx="820">
                  <c:v>2.1385578566701797E-5</c:v>
                </c:pt>
                <c:pt idx="821">
                  <c:v>2.1757320484391343E-5</c:v>
                </c:pt>
                <c:pt idx="822">
                  <c:v>2.2326018094246207E-5</c:v>
                </c:pt>
                <c:pt idx="823">
                  <c:v>2.2447355149095076E-5</c:v>
                </c:pt>
                <c:pt idx="824">
                  <c:v>2.0428039909275407E-5</c:v>
                </c:pt>
                <c:pt idx="825">
                  <c:v>2.0671914877623121E-5</c:v>
                </c:pt>
                <c:pt idx="826">
                  <c:v>2.1080314862523788E-5</c:v>
                </c:pt>
                <c:pt idx="827">
                  <c:v>2.1665837511668181E-5</c:v>
                </c:pt>
                <c:pt idx="828">
                  <c:v>2.1903323780060221E-5</c:v>
                </c:pt>
                <c:pt idx="829">
                  <c:v>1.9644109160666356E-5</c:v>
                </c:pt>
                <c:pt idx="830">
                  <c:v>1.9912323129282024E-5</c:v>
                </c:pt>
                <c:pt idx="831">
                  <c:v>2.0401662757494739E-5</c:v>
                </c:pt>
                <c:pt idx="832">
                  <c:v>2.1134140634733671E-5</c:v>
                </c:pt>
                <c:pt idx="833">
                  <c:v>2.1823297394562438E-5</c:v>
                </c:pt>
                <c:pt idx="834">
                  <c:v>1.9468678465132509E-5</c:v>
                </c:pt>
                <c:pt idx="835">
                  <c:v>1.965392590731698E-5</c:v>
                </c:pt>
                <c:pt idx="836">
                  <c:v>2.0060284654508441E-5</c:v>
                </c:pt>
                <c:pt idx="837">
                  <c:v>2.0716688980482624E-5</c:v>
                </c:pt>
                <c:pt idx="838">
                  <c:v>2.1448528536852938E-5</c:v>
                </c:pt>
                <c:pt idx="839">
                  <c:v>1.9024118762668956E-5</c:v>
                </c:pt>
                <c:pt idx="840">
                  <c:v>1.9185024643035954E-5</c:v>
                </c:pt>
                <c:pt idx="841">
                  <c:v>1.9402459522142497E-5</c:v>
                </c:pt>
                <c:pt idx="842">
                  <c:v>1.9842800204135871E-5</c:v>
                </c:pt>
                <c:pt idx="843">
                  <c:v>2.0603893910585591E-5</c:v>
                </c:pt>
                <c:pt idx="844">
                  <c:v>1.859243197210983E-5</c:v>
                </c:pt>
                <c:pt idx="845">
                  <c:v>1.8584167164716257E-5</c:v>
                </c:pt>
                <c:pt idx="846">
                  <c:v>1.9004239783608608E-5</c:v>
                </c:pt>
                <c:pt idx="847">
                  <c:v>1.9548110002340346E-5</c:v>
                </c:pt>
                <c:pt idx="848">
                  <c:v>2.0190787591459408E-5</c:v>
                </c:pt>
                <c:pt idx="849">
                  <c:v>1.847698068714333E-5</c:v>
                </c:pt>
                <c:pt idx="850">
                  <c:v>1.8305341426920937E-5</c:v>
                </c:pt>
                <c:pt idx="851">
                  <c:v>1.8701540943370182E-5</c:v>
                </c:pt>
                <c:pt idx="852">
                  <c:v>1.9205035229863507E-5</c:v>
                </c:pt>
                <c:pt idx="853">
                  <c:v>1.9785407173627383E-5</c:v>
                </c:pt>
                <c:pt idx="854">
                  <c:v>1.8218198343600256E-5</c:v>
                </c:pt>
                <c:pt idx="855">
                  <c:v>1.7653633937349014E-5</c:v>
                </c:pt>
                <c:pt idx="856">
                  <c:v>1.7943722786227629E-5</c:v>
                </c:pt>
                <c:pt idx="857">
                  <c:v>1.8453834190861632E-5</c:v>
                </c:pt>
                <c:pt idx="858">
                  <c:v>1.9062202350999927E-5</c:v>
                </c:pt>
                <c:pt idx="859">
                  <c:v>1.794686072406994E-5</c:v>
                </c:pt>
                <c:pt idx="860">
                  <c:v>1.7202607902883741E-5</c:v>
                </c:pt>
                <c:pt idx="861">
                  <c:v>1.7585876678933894E-5</c:v>
                </c:pt>
                <c:pt idx="862">
                  <c:v>1.7992618799890377E-5</c:v>
                </c:pt>
                <c:pt idx="863">
                  <c:v>1.8735372561174666E-5</c:v>
                </c:pt>
                <c:pt idx="864">
                  <c:v>1.7840845489296998E-5</c:v>
                </c:pt>
                <c:pt idx="865">
                  <c:v>1.7045710314286763E-5</c:v>
                </c:pt>
                <c:pt idx="866">
                  <c:v>1.7356068114012597E-5</c:v>
                </c:pt>
                <c:pt idx="867">
                  <c:v>1.7641608617456213E-5</c:v>
                </c:pt>
                <c:pt idx="868">
                  <c:v>1.8261297426057741E-5</c:v>
                </c:pt>
                <c:pt idx="869">
                  <c:v>1.7380055191029318E-5</c:v>
                </c:pt>
                <c:pt idx="870">
                  <c:v>1.6426998221120361E-5</c:v>
                </c:pt>
                <c:pt idx="871">
                  <c:v>1.6777842755449111E-5</c:v>
                </c:pt>
                <c:pt idx="872">
                  <c:v>1.7028120408114181E-5</c:v>
                </c:pt>
                <c:pt idx="873">
                  <c:v>1.7682023689634728E-5</c:v>
                </c:pt>
                <c:pt idx="874">
                  <c:v>1.702012975471984E-5</c:v>
                </c:pt>
                <c:pt idx="875">
                  <c:v>1.5998088130533638E-5</c:v>
                </c:pt>
                <c:pt idx="876">
                  <c:v>1.6383107717782155E-5</c:v>
                </c:pt>
                <c:pt idx="877">
                  <c:v>1.6704208804150837E-5</c:v>
                </c:pt>
                <c:pt idx="878">
                  <c:v>1.7465999699122925E-5</c:v>
                </c:pt>
                <c:pt idx="879">
                  <c:v>1.700023970713745E-5</c:v>
                </c:pt>
                <c:pt idx="880">
                  <c:v>1.5833706889431988E-5</c:v>
                </c:pt>
                <c:pt idx="881">
                  <c:v>1.6059980140697574E-5</c:v>
                </c:pt>
                <c:pt idx="882">
                  <c:v>1.6291585960094421E-5</c:v>
                </c:pt>
                <c:pt idx="883">
                  <c:v>1.6899537209681127E-5</c:v>
                </c:pt>
                <c:pt idx="884">
                  <c:v>1.6626964028905226E-5</c:v>
                </c:pt>
                <c:pt idx="885">
                  <c:v>1.538688839356975E-5</c:v>
                </c:pt>
                <c:pt idx="886">
                  <c:v>1.5496972727834321E-5</c:v>
                </c:pt>
                <c:pt idx="887">
                  <c:v>1.5779939218281981E-5</c:v>
                </c:pt>
                <c:pt idx="888">
                  <c:v>1.6275837649828541E-5</c:v>
                </c:pt>
                <c:pt idx="889">
                  <c:v>1.6231967467471307E-5</c:v>
                </c:pt>
                <c:pt idx="890">
                  <c:v>1.5003602361841113E-5</c:v>
                </c:pt>
                <c:pt idx="891">
                  <c:v>1.5197598395095077E-5</c:v>
                </c:pt>
                <c:pt idx="892">
                  <c:v>1.5627388337651716E-5</c:v>
                </c:pt>
                <c:pt idx="893">
                  <c:v>1.6063907564969078E-5</c:v>
                </c:pt>
                <c:pt idx="894">
                  <c:v>1.6194863333166531E-5</c:v>
                </c:pt>
                <c:pt idx="895">
                  <c:v>1.4746829000076833E-5</c:v>
                </c:pt>
                <c:pt idx="896">
                  <c:v>1.484130424098073E-5</c:v>
                </c:pt>
                <c:pt idx="897">
                  <c:v>1.5242496207624771E-5</c:v>
                </c:pt>
                <c:pt idx="898">
                  <c:v>1.5625687453047115E-5</c:v>
                </c:pt>
                <c:pt idx="899">
                  <c:v>1.5923725088412103E-5</c:v>
                </c:pt>
                <c:pt idx="900">
                  <c:v>1.4231619130611149E-5</c:v>
                </c:pt>
                <c:pt idx="901">
                  <c:v>1.4341175359968988E-5</c:v>
                </c:pt>
                <c:pt idx="902">
                  <c:v>1.463728856206102E-5</c:v>
                </c:pt>
                <c:pt idx="903">
                  <c:v>1.504844835312173E-5</c:v>
                </c:pt>
                <c:pt idx="904">
                  <c:v>1.5624072060626931E-5</c:v>
                </c:pt>
                <c:pt idx="905">
                  <c:v>1.3938316917231151E-5</c:v>
                </c:pt>
                <c:pt idx="906">
                  <c:v>1.4125280160376156E-5</c:v>
                </c:pt>
                <c:pt idx="907">
                  <c:v>1.4492006199905311E-5</c:v>
                </c:pt>
                <c:pt idx="908">
                  <c:v>1.4817669260576863E-5</c:v>
                </c:pt>
                <c:pt idx="909">
                  <c:v>1.5468995381920902E-5</c:v>
                </c:pt>
                <c:pt idx="910">
                  <c:v>1.3718556430805315E-5</c:v>
                </c:pt>
                <c:pt idx="911">
                  <c:v>1.3901862237435101E-5</c:v>
                </c:pt>
                <c:pt idx="912">
                  <c:v>1.4125945559911841E-5</c:v>
                </c:pt>
                <c:pt idx="913">
                  <c:v>1.4440314793189392E-5</c:v>
                </c:pt>
                <c:pt idx="914">
                  <c:v>1.4929183265939629E-5</c:v>
                </c:pt>
                <c:pt idx="915">
                  <c:v>1.3433256793650654E-5</c:v>
                </c:pt>
                <c:pt idx="916">
                  <c:v>1.337098955484927E-5</c:v>
                </c:pt>
                <c:pt idx="917">
                  <c:v>1.3552734860144339E-5</c:v>
                </c:pt>
                <c:pt idx="918">
                  <c:v>1.3995184769909446E-5</c:v>
                </c:pt>
                <c:pt idx="919">
                  <c:v>1.453198637752995E-5</c:v>
                </c:pt>
                <c:pt idx="920">
                  <c:v>1.338169721835161E-5</c:v>
                </c:pt>
                <c:pt idx="921">
                  <c:v>1.311329641455615E-5</c:v>
                </c:pt>
                <c:pt idx="922">
                  <c:v>1.3384064101367714E-5</c:v>
                </c:pt>
                <c:pt idx="923">
                  <c:v>1.3780350809112184E-5</c:v>
                </c:pt>
                <c:pt idx="924">
                  <c:v>1.4273861995109227E-5</c:v>
                </c:pt>
                <c:pt idx="925">
                  <c:v>1.3324802022034217E-5</c:v>
                </c:pt>
                <c:pt idx="926">
                  <c:v>1.2891155270806785E-5</c:v>
                </c:pt>
                <c:pt idx="927">
                  <c:v>1.3104015037937445E-5</c:v>
                </c:pt>
                <c:pt idx="928">
                  <c:v>1.3366895158084339E-5</c:v>
                </c:pt>
                <c:pt idx="929">
                  <c:v>1.3774196672599881E-5</c:v>
                </c:pt>
                <c:pt idx="930">
                  <c:v>1.2996621053974658E-5</c:v>
                </c:pt>
                <c:pt idx="931">
                  <c:v>1.2378703906947684E-5</c:v>
                </c:pt>
                <c:pt idx="932">
                  <c:v>1.2671137730338217E-5</c:v>
                </c:pt>
                <c:pt idx="933">
                  <c:v>1.2936877626066167E-5</c:v>
                </c:pt>
                <c:pt idx="934">
                  <c:v>1.3439978422642339E-5</c:v>
                </c:pt>
                <c:pt idx="935">
                  <c:v>1.2865006083692201E-5</c:v>
                </c:pt>
                <c:pt idx="936">
                  <c:v>1.2212432817244954E-5</c:v>
                </c:pt>
                <c:pt idx="937">
                  <c:v>1.2452681779398944E-5</c:v>
                </c:pt>
                <c:pt idx="938">
                  <c:v>1.2772893596566514E-5</c:v>
                </c:pt>
                <c:pt idx="939">
                  <c:v>1.3235421776953869E-5</c:v>
                </c:pt>
                <c:pt idx="940">
                  <c:v>1.2808472687374712E-5</c:v>
                </c:pt>
                <c:pt idx="941">
                  <c:v>1.2045872394304545E-5</c:v>
                </c:pt>
                <c:pt idx="942">
                  <c:v>1.2125575069001479E-5</c:v>
                </c:pt>
                <c:pt idx="943">
                  <c:v>1.2386493956133505E-5</c:v>
                </c:pt>
                <c:pt idx="944">
                  <c:v>1.2712592838267722E-5</c:v>
                </c:pt>
                <c:pt idx="945">
                  <c:v>1.2506442684114216E-5</c:v>
                </c:pt>
                <c:pt idx="946">
                  <c:v>1.1627176263231101E-5</c:v>
                </c:pt>
                <c:pt idx="947">
                  <c:v>1.1710481951349729E-5</c:v>
                </c:pt>
                <c:pt idx="948">
                  <c:v>1.2057331268719353E-5</c:v>
                </c:pt>
                <c:pt idx="949">
                  <c:v>1.2360448535261311E-5</c:v>
                </c:pt>
                <c:pt idx="950">
                  <c:v>1.2394128231526428E-5</c:v>
                </c:pt>
                <c:pt idx="951">
                  <c:v>1.13837373431049E-5</c:v>
                </c:pt>
                <c:pt idx="952">
                  <c:v>1.1571247724903185E-5</c:v>
                </c:pt>
                <c:pt idx="953">
                  <c:v>1.1845085428964654E-5</c:v>
                </c:pt>
                <c:pt idx="954">
                  <c:v>1.224323956103048E-5</c:v>
                </c:pt>
                <c:pt idx="955">
                  <c:v>1.2342778094050537E-5</c:v>
                </c:pt>
                <c:pt idx="956">
                  <c:v>1.1170132141394911E-5</c:v>
                </c:pt>
                <c:pt idx="957">
                  <c:v>1.1293353154668886E-5</c:v>
                </c:pt>
                <c:pt idx="958">
                  <c:v>1.1487443235887011E-5</c:v>
                </c:pt>
                <c:pt idx="959">
                  <c:v>1.1817882696402874E-5</c:v>
                </c:pt>
                <c:pt idx="960">
                  <c:v>1.2011090587890937E-5</c:v>
                </c:pt>
                <c:pt idx="961">
                  <c:v>1.08103699459419E-5</c:v>
                </c:pt>
                <c:pt idx="962">
                  <c:v>1.0941121380251803E-5</c:v>
                </c:pt>
                <c:pt idx="963">
                  <c:v>1.1123972504040285E-5</c:v>
                </c:pt>
                <c:pt idx="964">
                  <c:v>1.1500720758763637E-5</c:v>
                </c:pt>
                <c:pt idx="965">
                  <c:v>1.1844492303174452E-5</c:v>
                </c:pt>
                <c:pt idx="966">
                  <c:v>1.0625665918422925E-5</c:v>
                </c:pt>
                <c:pt idx="967">
                  <c:v>1.0754019032082522E-5</c:v>
                </c:pt>
                <c:pt idx="968">
                  <c:v>1.1039249051920419E-5</c:v>
                </c:pt>
                <c:pt idx="969">
                  <c:v>1.1350213813940264E-5</c:v>
                </c:pt>
                <c:pt idx="970">
                  <c:v>1.1785564480770447E-5</c:v>
                </c:pt>
                <c:pt idx="971">
                  <c:v>1.0442255073968979E-5</c:v>
                </c:pt>
                <c:pt idx="972">
                  <c:v>1.050263441238181E-5</c:v>
                </c:pt>
                <c:pt idx="973">
                  <c:v>1.0679039831838769E-5</c:v>
                </c:pt>
                <c:pt idx="974">
                  <c:v>1.0968899808295888E-5</c:v>
                </c:pt>
                <c:pt idx="975">
                  <c:v>1.1381197400673029E-5</c:v>
                </c:pt>
                <c:pt idx="976">
                  <c:v>1.0210045161529969E-5</c:v>
                </c:pt>
                <c:pt idx="977">
                  <c:v>1.0172531437190344E-5</c:v>
                </c:pt>
                <c:pt idx="978">
                  <c:v>1.0352790930999201E-5</c:v>
                </c:pt>
                <c:pt idx="979">
                  <c:v>1.0661537060722044E-5</c:v>
                </c:pt>
                <c:pt idx="980">
                  <c:v>1.1042306241459292E-5</c:v>
                </c:pt>
                <c:pt idx="981">
                  <c:v>1.0192898069042426E-5</c:v>
                </c:pt>
                <c:pt idx="982">
                  <c:v>1.0046448384144751E-5</c:v>
                </c:pt>
                <c:pt idx="983">
                  <c:v>1.0250662403956339E-5</c:v>
                </c:pt>
                <c:pt idx="984">
                  <c:v>1.0526716787935102E-5</c:v>
                </c:pt>
                <c:pt idx="985">
                  <c:v>1.0874707425564256E-5</c:v>
                </c:pt>
                <c:pt idx="986">
                  <c:v>1.0120727710720198E-5</c:v>
                </c:pt>
                <c:pt idx="987">
                  <c:v>9.8059332287713567E-6</c:v>
                </c:pt>
                <c:pt idx="988">
                  <c:v>9.9375183985861241E-6</c:v>
                </c:pt>
                <c:pt idx="989">
                  <c:v>1.0195884271856518E-5</c:v>
                </c:pt>
                <c:pt idx="990">
                  <c:v>1.0525955882069028E-5</c:v>
                </c:pt>
                <c:pt idx="991">
                  <c:v>9.9067820066583114E-6</c:v>
                </c:pt>
                <c:pt idx="992">
                  <c:v>9.4589425644470216E-6</c:v>
                </c:pt>
                <c:pt idx="993">
                  <c:v>9.6382105721773112E-6</c:v>
                </c:pt>
                <c:pt idx="994">
                  <c:v>9.8606505932704332E-6</c:v>
                </c:pt>
                <c:pt idx="995">
                  <c:v>1.0270259511407091E-5</c:v>
                </c:pt>
                <c:pt idx="996">
                  <c:v>9.8059126718082951E-6</c:v>
                </c:pt>
                <c:pt idx="997">
                  <c:v>9.3688803521735021E-6</c:v>
                </c:pt>
                <c:pt idx="998">
                  <c:v>9.5306323374995383E-6</c:v>
                </c:pt>
                <c:pt idx="999">
                  <c:v>9.7843056634664174E-6</c:v>
                </c:pt>
                <c:pt idx="1000">
                  <c:v>1.0083270558730706E-5</c:v>
                </c:pt>
                <c:pt idx="1001">
                  <c:v>9.7571270366260763E-6</c:v>
                </c:pt>
                <c:pt idx="1002">
                  <c:v>9.1474192930770439E-6</c:v>
                </c:pt>
                <c:pt idx="1003">
                  <c:v>9.286331801130781E-6</c:v>
                </c:pt>
                <c:pt idx="1004">
                  <c:v>9.4694681780812628E-6</c:v>
                </c:pt>
                <c:pt idx="1005">
                  <c:v>9.7596190136347156E-6</c:v>
                </c:pt>
                <c:pt idx="1006">
                  <c:v>9.5486002241406578E-6</c:v>
                </c:pt>
                <c:pt idx="1007">
                  <c:v>8.8347205024310351E-6</c:v>
                </c:pt>
                <c:pt idx="1008">
                  <c:v>8.9890716991081254E-6</c:v>
                </c:pt>
                <c:pt idx="1009">
                  <c:v>9.1716717839441203E-6</c:v>
                </c:pt>
                <c:pt idx="1010">
                  <c:v>9.471886686818815E-6</c:v>
                </c:pt>
                <c:pt idx="1011">
                  <c:v>9.4462869930727299E-6</c:v>
                </c:pt>
                <c:pt idx="1012">
                  <c:v>8.7294955681239337E-6</c:v>
                </c:pt>
                <c:pt idx="1013">
                  <c:v>8.8738635104174007E-6</c:v>
                </c:pt>
                <c:pt idx="1014">
                  <c:v>9.0751998993377617E-6</c:v>
                </c:pt>
                <c:pt idx="1015">
                  <c:v>9.377873504941478E-6</c:v>
                </c:pt>
                <c:pt idx="1016">
                  <c:v>9.377873504932076E-6</c:v>
                </c:pt>
                <c:pt idx="1017">
                  <c:v>8.5584696662981405E-6</c:v>
                </c:pt>
                <c:pt idx="1018">
                  <c:v>8.6594437130356111E-6</c:v>
                </c:pt>
                <c:pt idx="1019">
                  <c:v>8.8391948548973926E-6</c:v>
                </c:pt>
                <c:pt idx="1020">
                  <c:v>9.0480173131799903E-6</c:v>
                </c:pt>
                <c:pt idx="1021">
                  <c:v>9.1963454658599184E-6</c:v>
                </c:pt>
                <c:pt idx="1022">
                  <c:v>8.2804558883774385E-6</c:v>
                </c:pt>
                <c:pt idx="1023">
                  <c:v>8.3509772153278054E-6</c:v>
                </c:pt>
                <c:pt idx="1024">
                  <c:v>8.5413391161558311E-6</c:v>
                </c:pt>
                <c:pt idx="1025">
                  <c:v>8.7812643722325843E-6</c:v>
                </c:pt>
                <c:pt idx="1026">
                  <c:v>9.0691746795094917E-6</c:v>
                </c:pt>
                <c:pt idx="1027">
                  <c:v>8.157458706440963E-6</c:v>
                </c:pt>
                <c:pt idx="1028">
                  <c:v>8.2528923713216343E-6</c:v>
                </c:pt>
                <c:pt idx="1029">
                  <c:v>8.4484857291813903E-6</c:v>
                </c:pt>
                <c:pt idx="1030">
                  <c:v>8.6941059599837208E-6</c:v>
                </c:pt>
                <c:pt idx="1031">
                  <c:v>9.0029130022666063E-6</c:v>
                </c:pt>
                <c:pt idx="1032">
                  <c:v>8.0289830996571471E-6</c:v>
                </c:pt>
                <c:pt idx="1033">
                  <c:v>8.0728751923535084E-6</c:v>
                </c:pt>
                <c:pt idx="1034">
                  <c:v>8.2261315208731909E-6</c:v>
                </c:pt>
                <c:pt idx="1035">
                  <c:v>8.4336372746203597E-6</c:v>
                </c:pt>
                <c:pt idx="1036">
                  <c:v>8.7580079390429064E-6</c:v>
                </c:pt>
                <c:pt idx="1037">
                  <c:v>7.8197395949965954E-6</c:v>
                </c:pt>
                <c:pt idx="1038">
                  <c:v>7.7960617301640996E-6</c:v>
                </c:pt>
                <c:pt idx="1039">
                  <c:v>7.9601348710818405E-6</c:v>
                </c:pt>
                <c:pt idx="1040">
                  <c:v>8.1625111813701983E-6</c:v>
                </c:pt>
                <c:pt idx="1041">
                  <c:v>8.4998050318331446E-6</c:v>
                </c:pt>
                <c:pt idx="1042">
                  <c:v>7.7802448174979731E-6</c:v>
                </c:pt>
                <c:pt idx="1043">
                  <c:v>7.7061587509706893E-6</c:v>
                </c:pt>
                <c:pt idx="1044">
                  <c:v>7.8657900992032768E-6</c:v>
                </c:pt>
                <c:pt idx="1045">
                  <c:v>8.0814942019955323E-6</c:v>
                </c:pt>
                <c:pt idx="1046">
                  <c:v>8.3709141045441129E-6</c:v>
                </c:pt>
                <c:pt idx="1047">
                  <c:v>7.7698112300138058E-6</c:v>
                </c:pt>
                <c:pt idx="1048">
                  <c:v>7.5339039058292775E-6</c:v>
                </c:pt>
                <c:pt idx="1049">
                  <c:v>7.6979316869387865E-6</c:v>
                </c:pt>
                <c:pt idx="1050">
                  <c:v>7.8525793538894938E-6</c:v>
                </c:pt>
                <c:pt idx="1051">
                  <c:v>8.121314595111933E-6</c:v>
                </c:pt>
                <c:pt idx="1052">
                  <c:v>7.6001607173588474E-6</c:v>
                </c:pt>
                <c:pt idx="1053">
                  <c:v>7.2965618026682843E-6</c:v>
                </c:pt>
                <c:pt idx="1054">
                  <c:v>7.4295845691119018E-6</c:v>
                </c:pt>
                <c:pt idx="1055">
                  <c:v>7.5868388965717282E-6</c:v>
                </c:pt>
                <c:pt idx="1056">
                  <c:v>7.8818826314343416E-6</c:v>
                </c:pt>
                <c:pt idx="1057">
                  <c:v>7.5236152390982645E-6</c:v>
                </c:pt>
                <c:pt idx="1058">
                  <c:v>7.181538952442648E-6</c:v>
                </c:pt>
                <c:pt idx="1059">
                  <c:v>7.3184266857458254E-6</c:v>
                </c:pt>
                <c:pt idx="1060">
                  <c:v>7.5121711087844097E-6</c:v>
                </c:pt>
                <c:pt idx="1061">
                  <c:v>7.761920275693826E-6</c:v>
                </c:pt>
                <c:pt idx="1062">
                  <c:v>7.5324011277546306E-6</c:v>
                </c:pt>
                <c:pt idx="1063">
                  <c:v>7.0541964038531273E-6</c:v>
                </c:pt>
                <c:pt idx="1064">
                  <c:v>7.1809076253668078E-6</c:v>
                </c:pt>
                <c:pt idx="1065">
                  <c:v>7.3236059616227221E-6</c:v>
                </c:pt>
                <c:pt idx="1066">
                  <c:v>7.5472434113584825E-6</c:v>
                </c:pt>
                <c:pt idx="1067">
                  <c:v>7.4040707721166096E-6</c:v>
                </c:pt>
                <c:pt idx="1068">
                  <c:v>6.8311014133890834E-6</c:v>
                </c:pt>
                <c:pt idx="1069">
                  <c:v>6.9182069473621752E-6</c:v>
                </c:pt>
                <c:pt idx="1070">
                  <c:v>7.0696016715001254E-6</c:v>
                </c:pt>
                <c:pt idx="1071">
                  <c:v>7.3080461722271856E-6</c:v>
                </c:pt>
                <c:pt idx="1072">
                  <c:v>7.2685432199410876E-6</c:v>
                </c:pt>
                <c:pt idx="1073">
                  <c:v>6.6949135475418853E-6</c:v>
                </c:pt>
                <c:pt idx="1074">
                  <c:v>6.83402074581432E-6</c:v>
                </c:pt>
                <c:pt idx="1075">
                  <c:v>6.981289554601697E-6</c:v>
                </c:pt>
                <c:pt idx="1076">
                  <c:v>7.1963993167902477E-6</c:v>
                </c:pt>
                <c:pt idx="1077">
                  <c:v>7.2746210484944901E-6</c:v>
                </c:pt>
                <c:pt idx="1078">
                  <c:v>6.6053107708941635E-6</c:v>
                </c:pt>
                <c:pt idx="1079">
                  <c:v>6.7139605688359882E-6</c:v>
                </c:pt>
                <c:pt idx="1080">
                  <c:v>6.8365351856826693E-6</c:v>
                </c:pt>
                <c:pt idx="1081">
                  <c:v>7.0350834307900022E-6</c:v>
                </c:pt>
                <c:pt idx="1082">
                  <c:v>7.1500984187628924E-6</c:v>
                </c:pt>
                <c:pt idx="1083">
                  <c:v>6.4097584757697686E-6</c:v>
                </c:pt>
                <c:pt idx="1084">
                  <c:v>6.4749497387260058E-6</c:v>
                </c:pt>
                <c:pt idx="1085">
                  <c:v>6.5974341191630635E-6</c:v>
                </c:pt>
                <c:pt idx="1086">
                  <c:v>6.7937071140431826E-6</c:v>
                </c:pt>
                <c:pt idx="1087">
                  <c:v>6.9788217492993914E-6</c:v>
                </c:pt>
                <c:pt idx="1088">
                  <c:v>6.2753861353152287E-6</c:v>
                </c:pt>
                <c:pt idx="1089">
                  <c:v>6.3592112608190832E-6</c:v>
                </c:pt>
                <c:pt idx="1090">
                  <c:v>6.5246711866078087E-6</c:v>
                </c:pt>
                <c:pt idx="1091">
                  <c:v>6.6896207390762696E-6</c:v>
                </c:pt>
                <c:pt idx="1092">
                  <c:v>6.9645366598620662E-6</c:v>
                </c:pt>
                <c:pt idx="1093">
                  <c:v>6.2130998097139305E-6</c:v>
                </c:pt>
                <c:pt idx="1094">
                  <c:v>6.266767479335919E-6</c:v>
                </c:pt>
                <c:pt idx="1095">
                  <c:v>6.3792543989629977E-6</c:v>
                </c:pt>
                <c:pt idx="1096">
                  <c:v>6.5722160328059968E-6</c:v>
                </c:pt>
                <c:pt idx="1097">
                  <c:v>6.8249935725258218E-6</c:v>
                </c:pt>
                <c:pt idx="1098">
                  <c:v>6.1111937300591161E-6</c:v>
                </c:pt>
                <c:pt idx="1099">
                  <c:v>6.0613449114646516E-6</c:v>
                </c:pt>
                <c:pt idx="1100">
                  <c:v>6.1768660616149109E-6</c:v>
                </c:pt>
                <c:pt idx="1101">
                  <c:v>6.3292848214742322E-6</c:v>
                </c:pt>
                <c:pt idx="1102">
                  <c:v>6.555953423901219E-6</c:v>
                </c:pt>
                <c:pt idx="1103">
                  <c:v>6.0154359873546563E-6</c:v>
                </c:pt>
                <c:pt idx="1104">
                  <c:v>5.9448421735652876E-6</c:v>
                </c:pt>
                <c:pt idx="1105">
                  <c:v>6.0635160950066366E-6</c:v>
                </c:pt>
                <c:pt idx="1106">
                  <c:v>6.2352870891960232E-6</c:v>
                </c:pt>
                <c:pt idx="1107">
                  <c:v>6.4757664810759735E-6</c:v>
                </c:pt>
                <c:pt idx="1108">
                  <c:v>6.0119847967471192E-6</c:v>
                </c:pt>
                <c:pt idx="1109">
                  <c:v>5.8614383793634617E-6</c:v>
                </c:pt>
                <c:pt idx="1110">
                  <c:v>5.9731529848075802E-6</c:v>
                </c:pt>
                <c:pt idx="1111">
                  <c:v>6.1393855502216197E-6</c:v>
                </c:pt>
                <c:pt idx="1112">
                  <c:v>6.3434648482899833E-6</c:v>
                </c:pt>
                <c:pt idx="1113">
                  <c:v>5.9693194685012644E-6</c:v>
                </c:pt>
                <c:pt idx="1114">
                  <c:v>5.6895304871163845E-6</c:v>
                </c:pt>
                <c:pt idx="1115">
                  <c:v>5.8042361913006085E-6</c:v>
                </c:pt>
                <c:pt idx="1116">
                  <c:v>5.8958947490197283E-6</c:v>
                </c:pt>
                <c:pt idx="1117">
                  <c:v>6.1093951159740748E-6</c:v>
                </c:pt>
                <c:pt idx="1118">
                  <c:v>5.8466254335667399E-6</c:v>
                </c:pt>
                <c:pt idx="1119">
                  <c:v>5.5505899774766367E-6</c:v>
                </c:pt>
                <c:pt idx="1120">
                  <c:v>5.6465413803925047E-6</c:v>
                </c:pt>
                <c:pt idx="1121">
                  <c:v>5.8083333970130179E-6</c:v>
                </c:pt>
                <c:pt idx="1122">
                  <c:v>6.0024838169754358E-6</c:v>
                </c:pt>
                <c:pt idx="1123">
                  <c:v>5.8406918003422917E-6</c:v>
                </c:pt>
                <c:pt idx="1124">
                  <c:v>5.4908254465525291E-6</c:v>
                </c:pt>
                <c:pt idx="1125">
                  <c:v>5.5820207278063461E-6</c:v>
                </c:pt>
                <c:pt idx="1126">
                  <c:v>5.7220724397254612E-6</c:v>
                </c:pt>
                <c:pt idx="1127">
                  <c:v>5.8974005646273833E-6</c:v>
                </c:pt>
                <c:pt idx="1128">
                  <c:v>5.8017670419547258E-6</c:v>
                </c:pt>
                <c:pt idx="1129">
                  <c:v>5.3735821509602757E-6</c:v>
                </c:pt>
                <c:pt idx="1130">
                  <c:v>5.4338338016961489E-6</c:v>
                </c:pt>
                <c:pt idx="1131">
                  <c:v>5.5452442181137607E-6</c:v>
                </c:pt>
                <c:pt idx="1132">
                  <c:v>5.6925958401194881E-6</c:v>
                </c:pt>
                <c:pt idx="1133">
                  <c:v>5.6616578192581925E-6</c:v>
                </c:pt>
                <c:pt idx="1134">
                  <c:v>5.2080409705278677E-6</c:v>
                </c:pt>
                <c:pt idx="1135">
                  <c:v>5.2665676605321278E-6</c:v>
                </c:pt>
                <c:pt idx="1136">
                  <c:v>5.4133549137652366E-6</c:v>
                </c:pt>
                <c:pt idx="1137">
                  <c:v>5.5801529643309396E-6</c:v>
                </c:pt>
                <c:pt idx="1138">
                  <c:v>5.6559702600404956E-6</c:v>
                </c:pt>
                <c:pt idx="1139">
                  <c:v>5.1252491900616602E-6</c:v>
                </c:pt>
                <c:pt idx="1140">
                  <c:v>5.2242018030904502E-6</c:v>
                </c:pt>
                <c:pt idx="1141">
                  <c:v>5.3446117221095726E-6</c:v>
                </c:pt>
                <c:pt idx="1142">
                  <c:v>5.4947412648625632E-6</c:v>
                </c:pt>
                <c:pt idx="1143">
                  <c:v>5.6148448990672726E-6</c:v>
                </c:pt>
                <c:pt idx="1144">
                  <c:v>5.0671754286446774E-6</c:v>
                </c:pt>
                <c:pt idx="1145">
                  <c:v>5.1062440416336343E-6</c:v>
                </c:pt>
                <c:pt idx="1146">
                  <c:v>5.1914136675587949E-6</c:v>
                </c:pt>
                <c:pt idx="1147">
                  <c:v>5.3361970031378183E-6</c:v>
                </c:pt>
                <c:pt idx="1148">
                  <c:v>5.4784491665973452E-6</c:v>
                </c:pt>
                <c:pt idx="1149">
                  <c:v>4.8886424669115495E-6</c:v>
                </c:pt>
                <c:pt idx="1150">
                  <c:v>4.9312152713608677E-6</c:v>
                </c:pt>
                <c:pt idx="1151">
                  <c:v>5.0592889110936489E-6</c:v>
                </c:pt>
                <c:pt idx="1152">
                  <c:v>5.2014037681498164E-6</c:v>
                </c:pt>
                <c:pt idx="1153">
                  <c:v>5.4145760537255024E-6</c:v>
                </c:pt>
                <c:pt idx="1154">
                  <c:v>4.8319051398087585E-6</c:v>
                </c:pt>
                <c:pt idx="1155">
                  <c:v>4.8742744875386252E-6</c:v>
                </c:pt>
                <c:pt idx="1156">
                  <c:v>4.9916959741048424E-6</c:v>
                </c:pt>
                <c:pt idx="1157">
                  <c:v>5.1331037920652345E-6</c:v>
                </c:pt>
                <c:pt idx="1158">
                  <c:v>5.3310747372168792E-6</c:v>
                </c:pt>
                <c:pt idx="1159">
                  <c:v>4.8361473743492506E-6</c:v>
                </c:pt>
                <c:pt idx="1160">
                  <c:v>4.8057660627198244E-6</c:v>
                </c:pt>
                <c:pt idx="1161">
                  <c:v>4.8930976077079028E-6</c:v>
                </c:pt>
                <c:pt idx="1162">
                  <c:v>4.9962171842416003E-6</c:v>
                </c:pt>
                <c:pt idx="1163">
                  <c:v>5.1721889219325402E-6</c:v>
                </c:pt>
                <c:pt idx="1164">
                  <c:v>4.7417288499419978E-6</c:v>
                </c:pt>
                <c:pt idx="1165">
                  <c:v>4.6326906175973724E-6</c:v>
                </c:pt>
                <c:pt idx="1166">
                  <c:v>4.7252136174575247E-6</c:v>
                </c:pt>
                <c:pt idx="1167">
                  <c:v>4.8590723601641163E-6</c:v>
                </c:pt>
                <c:pt idx="1168">
                  <c:v>5.0197028514042167E-6</c:v>
                </c:pt>
                <c:pt idx="1169">
                  <c:v>4.7118277431881945E-6</c:v>
                </c:pt>
                <c:pt idx="1170">
                  <c:v>4.5589053679651908E-6</c:v>
                </c:pt>
                <c:pt idx="1171">
                  <c:v>4.6518074987386474E-6</c:v>
                </c:pt>
                <c:pt idx="1172">
                  <c:v>4.8108436525469217E-6</c:v>
                </c:pt>
                <c:pt idx="1173">
                  <c:v>4.9566267935293187E-6</c:v>
                </c:pt>
                <c:pt idx="1174">
                  <c:v>4.7048195500114801E-6</c:v>
                </c:pt>
              </c:numCache>
            </c:numRef>
          </c:yVal>
          <c:smooth val="0"/>
          <c:extLst xmlns:c15="http://schemas.microsoft.com/office/drawing/2012/chart">
            <c:ext xmlns:c16="http://schemas.microsoft.com/office/drawing/2014/chart" uri="{C3380CC4-5D6E-409C-BE32-E72D297353CC}">
              <c16:uniqueId val="{00000003-8946-4C48-AEBF-E44E69BB9B8F}"/>
            </c:ext>
          </c:extLst>
        </c:ser>
        <c:ser>
          <c:idx val="8"/>
          <c:order val="4"/>
          <c:tx>
            <c:v>Experiments, 1.48mm</c:v>
          </c:tx>
          <c:spPr>
            <a:ln w="25400" cap="rnd">
              <a:noFill/>
              <a:round/>
            </a:ln>
            <a:effectLst/>
          </c:spPr>
          <c:marker>
            <c:symbol val="triangle"/>
            <c:size val="6"/>
            <c:spPr>
              <a:noFill/>
              <a:ln w="6350">
                <a:solidFill>
                  <a:schemeClr val="bg1">
                    <a:lumMod val="50000"/>
                  </a:schemeClr>
                </a:solidFill>
              </a:ln>
              <a:effectLst/>
            </c:spPr>
          </c:marker>
          <c:xVal>
            <c:numRef>
              <c:f>'DCB Test Data'!$A$3:$A$60</c:f>
              <c:numCache>
                <c:formatCode>General</c:formatCode>
                <c:ptCount val="58"/>
                <c:pt idx="0">
                  <c:v>5.6657857278865797E-2</c:v>
                </c:pt>
                <c:pt idx="1">
                  <c:v>5.6926062605452764E-2</c:v>
                </c:pt>
                <c:pt idx="2">
                  <c:v>5.7204361974002742E-2</c:v>
                </c:pt>
                <c:pt idx="3">
                  <c:v>5.76280794280827E-2</c:v>
                </c:pt>
                <c:pt idx="4">
                  <c:v>5.8055470100668867E-2</c:v>
                </c:pt>
                <c:pt idx="5">
                  <c:v>5.8915985428213094E-2</c:v>
                </c:pt>
                <c:pt idx="6">
                  <c:v>5.9206194301298649E-2</c:v>
                </c:pt>
                <c:pt idx="7">
                  <c:v>5.9210556935635227E-2</c:v>
                </c:pt>
                <c:pt idx="8">
                  <c:v>5.9643640806888207E-2</c:v>
                </c:pt>
                <c:pt idx="9">
                  <c:v>6.0086671380776738E-2</c:v>
                </c:pt>
                <c:pt idx="10">
                  <c:v>6.0533132150542325E-2</c:v>
                </c:pt>
                <c:pt idx="11">
                  <c:v>6.1433484066216751E-2</c:v>
                </c:pt>
                <c:pt idx="12">
                  <c:v>6.1586304662943812E-2</c:v>
                </c:pt>
                <c:pt idx="13">
                  <c:v>6.1595948341986784E-2</c:v>
                </c:pt>
                <c:pt idx="14">
                  <c:v>6.1597650324449721E-2</c:v>
                </c:pt>
                <c:pt idx="15">
                  <c:v>6.1899358199685672E-2</c:v>
                </c:pt>
                <c:pt idx="16">
                  <c:v>6.2050337222404946E-2</c:v>
                </c:pt>
                <c:pt idx="17">
                  <c:v>6.2347658231043351E-2</c:v>
                </c:pt>
                <c:pt idx="18">
                  <c:v>6.2503904261370175E-2</c:v>
                </c:pt>
                <c:pt idx="19">
                  <c:v>6.2508653820237042E-2</c:v>
                </c:pt>
                <c:pt idx="20">
                  <c:v>6.2509373481852079E-2</c:v>
                </c:pt>
                <c:pt idx="21">
                  <c:v>6.2651308532922181E-2</c:v>
                </c:pt>
                <c:pt idx="22">
                  <c:v>6.2653472469828095E-2</c:v>
                </c:pt>
                <c:pt idx="23">
                  <c:v>6.311348272955844E-2</c:v>
                </c:pt>
                <c:pt idx="24">
                  <c:v>6.3126563259673155E-2</c:v>
                </c:pt>
                <c:pt idx="25">
                  <c:v>6.3268588569003317E-2</c:v>
                </c:pt>
                <c:pt idx="26">
                  <c:v>6.3281555534110037E-2</c:v>
                </c:pt>
                <c:pt idx="27">
                  <c:v>6.3436344082232171E-2</c:v>
                </c:pt>
                <c:pt idx="28">
                  <c:v>6.3906075195367409E-2</c:v>
                </c:pt>
                <c:pt idx="29">
                  <c:v>6.3912550087107917E-2</c:v>
                </c:pt>
                <c:pt idx="30">
                  <c:v>6.4379432795166017E-2</c:v>
                </c:pt>
                <c:pt idx="31">
                  <c:v>6.471100520263004E-2</c:v>
                </c:pt>
                <c:pt idx="32">
                  <c:v>6.4853757912247997E-2</c:v>
                </c:pt>
                <c:pt idx="33">
                  <c:v>6.485525124240249E-2</c:v>
                </c:pt>
                <c:pt idx="34">
                  <c:v>6.502826188618413E-2</c:v>
                </c:pt>
                <c:pt idx="35">
                  <c:v>6.5029459762068489E-2</c:v>
                </c:pt>
                <c:pt idx="36">
                  <c:v>6.5170814090894438E-2</c:v>
                </c:pt>
                <c:pt idx="37">
                  <c:v>6.5494849133187247E-2</c:v>
                </c:pt>
                <c:pt idx="38">
                  <c:v>6.5651272162830357E-2</c:v>
                </c:pt>
                <c:pt idx="39">
                  <c:v>6.5654749110632404E-2</c:v>
                </c:pt>
                <c:pt idx="40">
                  <c:v>6.5831256753641376E-2</c:v>
                </c:pt>
                <c:pt idx="41">
                  <c:v>6.5832317836685847E-2</c:v>
                </c:pt>
                <c:pt idx="42">
                  <c:v>6.6305437667370057E-2</c:v>
                </c:pt>
                <c:pt idx="43">
                  <c:v>6.6465327049512885E-2</c:v>
                </c:pt>
                <c:pt idx="44">
                  <c:v>6.6645241507138492E-2</c:v>
                </c:pt>
                <c:pt idx="45">
                  <c:v>6.7124512728948066E-2</c:v>
                </c:pt>
                <c:pt idx="46">
                  <c:v>6.7138269969848299E-2</c:v>
                </c:pt>
                <c:pt idx="47">
                  <c:v>6.7471621297441164E-2</c:v>
                </c:pt>
                <c:pt idx="48">
                  <c:v>6.8125569542577466E-2</c:v>
                </c:pt>
                <c:pt idx="49">
                  <c:v>6.8137021644259291E-2</c:v>
                </c:pt>
                <c:pt idx="50">
                  <c:v>6.8303372256075218E-2</c:v>
                </c:pt>
                <c:pt idx="51">
                  <c:v>6.8629075108089105E-2</c:v>
                </c:pt>
                <c:pt idx="52">
                  <c:v>6.8638873313157669E-2</c:v>
                </c:pt>
                <c:pt idx="53">
                  <c:v>6.8805656993211825E-2</c:v>
                </c:pt>
                <c:pt idx="54">
                  <c:v>6.8965858392979723E-2</c:v>
                </c:pt>
                <c:pt idx="55">
                  <c:v>6.8976181149688773E-2</c:v>
                </c:pt>
                <c:pt idx="56">
                  <c:v>6.9646315532519237E-2</c:v>
                </c:pt>
                <c:pt idx="57">
                  <c:v>6.9817154749157409E-2</c:v>
                </c:pt>
              </c:numCache>
            </c:numRef>
          </c:xVal>
          <c:yVal>
            <c:numRef>
              <c:f>'DCB Test Data'!$C$3:$C$60</c:f>
              <c:numCache>
                <c:formatCode>General</c:formatCode>
                <c:ptCount val="58"/>
                <c:pt idx="0">
                  <c:v>1.8814111635137207E-7</c:v>
                </c:pt>
                <c:pt idx="1">
                  <c:v>4.8973790222702749E-7</c:v>
                </c:pt>
                <c:pt idx="2">
                  <c:v>6.1451673809833041E-7</c:v>
                </c:pt>
                <c:pt idx="3">
                  <c:v>6.3475147190697131E-7</c:v>
                </c:pt>
                <c:pt idx="4">
                  <c:v>6.3470762634305127E-7</c:v>
                </c:pt>
                <c:pt idx="5">
                  <c:v>8.4975497641736473E-7</c:v>
                </c:pt>
                <c:pt idx="6">
                  <c:v>8.9207982296334081E-7</c:v>
                </c:pt>
                <c:pt idx="7">
                  <c:v>6.3461994430092313E-7</c:v>
                </c:pt>
                <c:pt idx="8">
                  <c:v>1.015602395610464E-6</c:v>
                </c:pt>
                <c:pt idx="9">
                  <c:v>9.5175182141871313E-7</c:v>
                </c:pt>
                <c:pt idx="10">
                  <c:v>8.9193604827137749E-7</c:v>
                </c:pt>
                <c:pt idx="11">
                  <c:v>9.3629718273583148E-7</c:v>
                </c:pt>
                <c:pt idx="12">
                  <c:v>8.4948109192490703E-7</c:v>
                </c:pt>
                <c:pt idx="13">
                  <c:v>4.0949982134101906E-7</c:v>
                </c:pt>
                <c:pt idx="14">
                  <c:v>3.5967786911912825E-7</c:v>
                </c:pt>
                <c:pt idx="15">
                  <c:v>4.2989630924619898E-7</c:v>
                </c:pt>
                <c:pt idx="16">
                  <c:v>4.894335277891681E-7</c:v>
                </c:pt>
                <c:pt idx="17">
                  <c:v>9.6706066012941397E-7</c:v>
                </c:pt>
                <c:pt idx="18">
                  <c:v>7.9605617702313453E-7</c:v>
                </c:pt>
                <c:pt idx="19">
                  <c:v>5.5720334718879137E-7</c:v>
                </c:pt>
                <c:pt idx="20">
                  <c:v>5.3074231768707918E-7</c:v>
                </c:pt>
                <c:pt idx="21">
                  <c:v>1.315963114904519E-6</c:v>
                </c:pt>
                <c:pt idx="22">
                  <c:v>1.1189835874607235E-6</c:v>
                </c:pt>
                <c:pt idx="23">
                  <c:v>1.572836998216358E-6</c:v>
                </c:pt>
                <c:pt idx="24">
                  <c:v>5.9450254293891643E-7</c:v>
                </c:pt>
                <c:pt idx="25">
                  <c:v>1.624664596027368E-6</c:v>
                </c:pt>
                <c:pt idx="26">
                  <c:v>6.2412807189236473E-7</c:v>
                </c:pt>
                <c:pt idx="27">
                  <c:v>6.8788163780240733E-7</c:v>
                </c:pt>
                <c:pt idx="28">
                  <c:v>7.2214384934546945E-7</c:v>
                </c:pt>
                <c:pt idx="29">
                  <c:v>4.5122558495755748E-7</c:v>
                </c:pt>
                <c:pt idx="30">
                  <c:v>7.4590534052488961E-7</c:v>
                </c:pt>
                <c:pt idx="31">
                  <c:v>2.7739186253370043E-7</c:v>
                </c:pt>
                <c:pt idx="32">
                  <c:v>9.3595230163948499E-7</c:v>
                </c:pt>
                <c:pt idx="33">
                  <c:v>8.3551397157521367E-7</c:v>
                </c:pt>
                <c:pt idx="34">
                  <c:v>3.2620733078683088E-7</c:v>
                </c:pt>
                <c:pt idx="35">
                  <c:v>3.0080407587461166E-7</c:v>
                </c:pt>
                <c:pt idx="36">
                  <c:v>1.1744207520056209E-6</c:v>
                </c:pt>
                <c:pt idx="37">
                  <c:v>9.9860495490827981E-7</c:v>
                </c:pt>
                <c:pt idx="38">
                  <c:v>1.4266377664134396E-6</c:v>
                </c:pt>
                <c:pt idx="39">
                  <c:v>1.1186229279054098E-6</c:v>
                </c:pt>
                <c:pt idx="40">
                  <c:v>3.9624492836411129E-7</c:v>
                </c:pt>
                <c:pt idx="41">
                  <c:v>3.6538752580780451E-7</c:v>
                </c:pt>
                <c:pt idx="42">
                  <c:v>1.0654270445549731E-6</c:v>
                </c:pt>
                <c:pt idx="43">
                  <c:v>1.3587630137100311E-6</c:v>
                </c:pt>
                <c:pt idx="44">
                  <c:v>4.4383721739063476E-7</c:v>
                </c:pt>
                <c:pt idx="45">
                  <c:v>1.2528633834906787E-6</c:v>
                </c:pt>
                <c:pt idx="46">
                  <c:v>4.8129762277986483E-7</c:v>
                </c:pt>
                <c:pt idx="47">
                  <c:v>4.2273062976945493E-7</c:v>
                </c:pt>
                <c:pt idx="48">
                  <c:v>1.1003319322708041E-6</c:v>
                </c:pt>
                <c:pt idx="49">
                  <c:v>5.0523533513372576E-7</c:v>
                </c:pt>
                <c:pt idx="50">
                  <c:v>5.6595736591400042E-7</c:v>
                </c:pt>
                <c:pt idx="51">
                  <c:v>1.232519265964323E-6</c:v>
                </c:pt>
                <c:pt idx="52">
                  <c:v>6.3396271496762137E-7</c:v>
                </c:pt>
                <c:pt idx="53">
                  <c:v>7.4556191750345641E-7</c:v>
                </c:pt>
                <c:pt idx="54">
                  <c:v>1.4261451082692762E-6</c:v>
                </c:pt>
                <c:pt idx="55">
                  <c:v>7.1013957618529839E-7</c:v>
                </c:pt>
                <c:pt idx="56">
                  <c:v>1.6501131171494568E-6</c:v>
                </c:pt>
                <c:pt idx="57">
                  <c:v>1.7606527793269675E-6</c:v>
                </c:pt>
              </c:numCache>
            </c:numRef>
          </c:yVal>
          <c:smooth val="0"/>
          <c:extLst>
            <c:ext xmlns:c16="http://schemas.microsoft.com/office/drawing/2014/chart" uri="{C3380CC4-5D6E-409C-BE32-E72D297353CC}">
              <c16:uniqueId val="{00000004-8946-4C48-AEBF-E44E69BB9B8F}"/>
            </c:ext>
          </c:extLst>
        </c:ser>
        <c:ser>
          <c:idx val="1"/>
          <c:order val="5"/>
          <c:tx>
            <c:v>Experiments, 1.70mm</c:v>
          </c:tx>
          <c:spPr>
            <a:ln w="25400" cap="rnd">
              <a:noFill/>
              <a:round/>
            </a:ln>
            <a:effectLst/>
          </c:spPr>
          <c:marker>
            <c:symbol val="circle"/>
            <c:size val="6"/>
            <c:spPr>
              <a:noFill/>
              <a:ln w="6350">
                <a:solidFill>
                  <a:srgbClr val="FF0000"/>
                </a:solidFill>
              </a:ln>
              <a:effectLst/>
            </c:spPr>
          </c:marker>
          <c:xVal>
            <c:numRef>
              <c:f>'DCB Test Data'!$G$3:$G$96</c:f>
              <c:numCache>
                <c:formatCode>General</c:formatCode>
                <c:ptCount val="94"/>
                <c:pt idx="0">
                  <c:v>6.5503747377931673E-2</c:v>
                </c:pt>
                <c:pt idx="1">
                  <c:v>6.5987115751530226E-2</c:v>
                </c:pt>
                <c:pt idx="2">
                  <c:v>6.6967355011609123E-2</c:v>
                </c:pt>
                <c:pt idx="3">
                  <c:v>6.7461834380905195E-2</c:v>
                </c:pt>
                <c:pt idx="4">
                  <c:v>6.8295037225358499E-2</c:v>
                </c:pt>
                <c:pt idx="5">
                  <c:v>6.9139645122903715E-2</c:v>
                </c:pt>
                <c:pt idx="6">
                  <c:v>6.9306368932129339E-2</c:v>
                </c:pt>
                <c:pt idx="7">
                  <c:v>6.9308443552735008E-2</c:v>
                </c:pt>
                <c:pt idx="8">
                  <c:v>6.9646315532519237E-2</c:v>
                </c:pt>
                <c:pt idx="9">
                  <c:v>6.9839825580671588E-2</c:v>
                </c:pt>
                <c:pt idx="10">
                  <c:v>6.9841112089650978E-2</c:v>
                </c:pt>
                <c:pt idx="11">
                  <c:v>7.0182227176417769E-2</c:v>
                </c:pt>
                <c:pt idx="12">
                  <c:v>7.0335105963689276E-2</c:v>
                </c:pt>
                <c:pt idx="13">
                  <c:v>7.0876317684260171E-2</c:v>
                </c:pt>
                <c:pt idx="14">
                  <c:v>7.1750204973204751E-2</c:v>
                </c:pt>
                <c:pt idx="15">
                  <c:v>7.1928854842244025E-2</c:v>
                </c:pt>
                <c:pt idx="16">
                  <c:v>7.2087198179479686E-2</c:v>
                </c:pt>
                <c:pt idx="17">
                  <c:v>7.263854662244941E-2</c:v>
                </c:pt>
                <c:pt idx="18">
                  <c:v>7.3174901428671418E-2</c:v>
                </c:pt>
                <c:pt idx="19">
                  <c:v>7.3882766004972886E-2</c:v>
                </c:pt>
                <c:pt idx="20">
                  <c:v>7.4259008468842716E-2</c:v>
                </c:pt>
                <c:pt idx="21">
                  <c:v>7.4261231342028833E-2</c:v>
                </c:pt>
                <c:pt idx="22">
                  <c:v>7.442950763853616E-2</c:v>
                </c:pt>
                <c:pt idx="23">
                  <c:v>7.5734218113892374E-2</c:v>
                </c:pt>
                <c:pt idx="24">
                  <c:v>7.6093953045557536E-2</c:v>
                </c:pt>
                <c:pt idx="25">
                  <c:v>7.6673651416697436E-2</c:v>
                </c:pt>
                <c:pt idx="26">
                  <c:v>7.8003869324617725E-2</c:v>
                </c:pt>
                <c:pt idx="27">
                  <c:v>7.8175766133613961E-2</c:v>
                </c:pt>
                <c:pt idx="28">
                  <c:v>7.83832282411909E-2</c:v>
                </c:pt>
                <c:pt idx="29">
                  <c:v>7.8578936387720205E-2</c:v>
                </c:pt>
                <c:pt idx="30">
                  <c:v>7.8765701649990499E-2</c:v>
                </c:pt>
                <c:pt idx="31">
                  <c:v>7.8769147655248506E-2</c:v>
                </c:pt>
                <c:pt idx="32">
                  <c:v>7.8947275344666543E-2</c:v>
                </c:pt>
                <c:pt idx="33">
                  <c:v>7.8962001126238787E-2</c:v>
                </c:pt>
                <c:pt idx="34">
                  <c:v>7.8969092296972049E-2</c:v>
                </c:pt>
                <c:pt idx="35">
                  <c:v>7.9530396214975319E-2</c:v>
                </c:pt>
                <c:pt idx="36">
                  <c:v>7.9748430768582859E-2</c:v>
                </c:pt>
                <c:pt idx="37">
                  <c:v>8.0118193093452167E-2</c:v>
                </c:pt>
                <c:pt idx="38">
                  <c:v>8.0134428886529926E-2</c:v>
                </c:pt>
                <c:pt idx="39">
                  <c:v>8.0525632750447287E-2</c:v>
                </c:pt>
                <c:pt idx="40">
                  <c:v>8.052804320910445E-2</c:v>
                </c:pt>
                <c:pt idx="41">
                  <c:v>8.0544547517956935E-2</c:v>
                </c:pt>
                <c:pt idx="42">
                  <c:v>8.0709590921671681E-2</c:v>
                </c:pt>
                <c:pt idx="43">
                  <c:v>8.0735241013427342E-2</c:v>
                </c:pt>
                <c:pt idx="44">
                  <c:v>8.1306664690753719E-2</c:v>
                </c:pt>
                <c:pt idx="45">
                  <c:v>8.1330819079223196E-2</c:v>
                </c:pt>
                <c:pt idx="46">
                  <c:v>8.1337373832951462E-2</c:v>
                </c:pt>
                <c:pt idx="47">
                  <c:v>8.1533135853095087E-2</c:v>
                </c:pt>
                <c:pt idx="48">
                  <c:v>8.1942487978777637E-2</c:v>
                </c:pt>
                <c:pt idx="49">
                  <c:v>8.213611292091029E-2</c:v>
                </c:pt>
                <c:pt idx="50">
                  <c:v>8.23366410964433E-2</c:v>
                </c:pt>
                <c:pt idx="51">
                  <c:v>8.2513716019616573E-2</c:v>
                </c:pt>
                <c:pt idx="52">
                  <c:v>8.2539369311643976E-2</c:v>
                </c:pt>
                <c:pt idx="53">
                  <c:v>8.2710404749605212E-2</c:v>
                </c:pt>
                <c:pt idx="54">
                  <c:v>8.2716689763971979E-2</c:v>
                </c:pt>
                <c:pt idx="55">
                  <c:v>8.3149979423401146E-2</c:v>
                </c:pt>
                <c:pt idx="56">
                  <c:v>8.3355286025663139E-2</c:v>
                </c:pt>
                <c:pt idx="57">
                  <c:v>8.3528589173171353E-2</c:v>
                </c:pt>
                <c:pt idx="58">
                  <c:v>8.3939455188484793E-2</c:v>
                </c:pt>
                <c:pt idx="59">
                  <c:v>8.3970965372669307E-2</c:v>
                </c:pt>
                <c:pt idx="60">
                  <c:v>8.3971545425552074E-2</c:v>
                </c:pt>
                <c:pt idx="61">
                  <c:v>8.4384201679223961E-2</c:v>
                </c:pt>
                <c:pt idx="62">
                  <c:v>8.439547193646077E-2</c:v>
                </c:pt>
                <c:pt idx="63">
                  <c:v>8.460658114906229E-2</c:v>
                </c:pt>
                <c:pt idx="64">
                  <c:v>8.4811383170843219E-2</c:v>
                </c:pt>
                <c:pt idx="65">
                  <c:v>8.5023141208594347E-2</c:v>
                </c:pt>
                <c:pt idx="66">
                  <c:v>8.5428375137153442E-2</c:v>
                </c:pt>
                <c:pt idx="67">
                  <c:v>8.6283577998660654E-2</c:v>
                </c:pt>
                <c:pt idx="68">
                  <c:v>8.64834778602636E-2</c:v>
                </c:pt>
                <c:pt idx="69">
                  <c:v>8.7126876747729148E-2</c:v>
                </c:pt>
                <c:pt idx="70">
                  <c:v>8.7560684117977794E-2</c:v>
                </c:pt>
                <c:pt idx="71">
                  <c:v>8.7565119780696851E-2</c:v>
                </c:pt>
                <c:pt idx="72">
                  <c:v>8.7769403353844075E-2</c:v>
                </c:pt>
                <c:pt idx="73">
                  <c:v>8.8426237444331243E-2</c:v>
                </c:pt>
                <c:pt idx="74">
                  <c:v>8.8432549546629172E-2</c:v>
                </c:pt>
                <c:pt idx="75">
                  <c:v>8.907424421189615E-2</c:v>
                </c:pt>
                <c:pt idx="76">
                  <c:v>9.0174998981141494E-2</c:v>
                </c:pt>
                <c:pt idx="77">
                  <c:v>9.1063879063824682E-2</c:v>
                </c:pt>
                <c:pt idx="78">
                  <c:v>9.1296503703243534E-2</c:v>
                </c:pt>
                <c:pt idx="79">
                  <c:v>9.15244538645891E-2</c:v>
                </c:pt>
                <c:pt idx="80">
                  <c:v>9.1744311553223296E-2</c:v>
                </c:pt>
                <c:pt idx="81">
                  <c:v>9.1962791589217108E-2</c:v>
                </c:pt>
                <c:pt idx="82">
                  <c:v>9.2423656465248138E-2</c:v>
                </c:pt>
                <c:pt idx="83">
                  <c:v>9.3106745439441654E-2</c:v>
                </c:pt>
                <c:pt idx="84">
                  <c:v>9.3334057460047803E-2</c:v>
                </c:pt>
                <c:pt idx="85">
                  <c:v>9.4955723264167985E-2</c:v>
                </c:pt>
                <c:pt idx="86">
                  <c:v>9.5187768580994522E-2</c:v>
                </c:pt>
                <c:pt idx="87">
                  <c:v>9.54201612385943E-2</c:v>
                </c:pt>
                <c:pt idx="88">
                  <c:v>9.565422251624911E-2</c:v>
                </c:pt>
                <c:pt idx="89">
                  <c:v>9.6599337087851886E-2</c:v>
                </c:pt>
                <c:pt idx="90">
                  <c:v>9.7311719380536649E-2</c:v>
                </c:pt>
                <c:pt idx="91">
                  <c:v>9.731306380091008E-2</c:v>
                </c:pt>
                <c:pt idx="92">
                  <c:v>9.8031160997822261E-2</c:v>
                </c:pt>
                <c:pt idx="93">
                  <c:v>9.8269816724500858E-2</c:v>
                </c:pt>
              </c:numCache>
            </c:numRef>
          </c:xVal>
          <c:yVal>
            <c:numRef>
              <c:f>'DCB Test Data'!$I$3:$I$96</c:f>
              <c:numCache>
                <c:formatCode>General</c:formatCode>
                <c:ptCount val="94"/>
                <c:pt idx="0">
                  <c:v>5.3057125415189573E-7</c:v>
                </c:pt>
                <c:pt idx="1">
                  <c:v>6.2394127581188191E-7</c:v>
                </c:pt>
                <c:pt idx="2">
                  <c:v>7.2189447276438528E-7</c:v>
                </c:pt>
                <c:pt idx="3">
                  <c:v>8.3528314242499551E-7</c:v>
                </c:pt>
                <c:pt idx="4">
                  <c:v>9.9830608116757167E-7</c:v>
                </c:pt>
                <c:pt idx="5">
                  <c:v>1.1002052591676015E-6</c:v>
                </c:pt>
                <c:pt idx="6">
                  <c:v>1.4260794333721757E-6</c:v>
                </c:pt>
                <c:pt idx="7">
                  <c:v>1.2324341294902107E-6</c:v>
                </c:pt>
                <c:pt idx="8">
                  <c:v>1.6501131171494568E-6</c:v>
                </c:pt>
                <c:pt idx="9">
                  <c:v>3.8344556289239675E-7</c:v>
                </c:pt>
                <c:pt idx="10">
                  <c:v>3.5358490539086343E-7</c:v>
                </c:pt>
                <c:pt idx="11">
                  <c:v>4.5093476283206772E-7</c:v>
                </c:pt>
                <c:pt idx="12">
                  <c:v>1.7322625507988813E-6</c:v>
                </c:pt>
                <c:pt idx="13">
                  <c:v>4.7337325438053967E-7</c:v>
                </c:pt>
                <c:pt idx="14">
                  <c:v>6.2356785135348782E-7</c:v>
                </c:pt>
                <c:pt idx="15">
                  <c:v>5.5665192672570236E-7</c:v>
                </c:pt>
                <c:pt idx="16">
                  <c:v>1.9089023676479602E-6</c:v>
                </c:pt>
                <c:pt idx="17">
                  <c:v>6.4407095789243264E-7</c:v>
                </c:pt>
                <c:pt idx="18">
                  <c:v>7.4523581208891831E-7</c:v>
                </c:pt>
                <c:pt idx="19">
                  <c:v>2.1379803859044648E-6</c:v>
                </c:pt>
                <c:pt idx="20">
                  <c:v>1.0306084919614958E-6</c:v>
                </c:pt>
                <c:pt idx="21">
                  <c:v>9.0521911602030552E-7</c:v>
                </c:pt>
                <c:pt idx="22">
                  <c:v>2.2811493318924699E-6</c:v>
                </c:pt>
                <c:pt idx="23">
                  <c:v>1.1923773469613004E-6</c:v>
                </c:pt>
                <c:pt idx="24">
                  <c:v>2.8620269347435848E-6</c:v>
                </c:pt>
                <c:pt idx="25">
                  <c:v>1.1173872631351144E-6</c:v>
                </c:pt>
                <c:pt idx="26">
                  <c:v>1.3354072097412597E-6</c:v>
                </c:pt>
                <c:pt idx="27">
                  <c:v>4.5059224880998776E-6</c:v>
                </c:pt>
                <c:pt idx="28">
                  <c:v>1.8771272598689519E-6</c:v>
                </c:pt>
                <c:pt idx="29">
                  <c:v>1.6221974583675915E-6</c:v>
                </c:pt>
                <c:pt idx="30">
                  <c:v>2.4728269010259098E-6</c:v>
                </c:pt>
                <c:pt idx="31">
                  <c:v>2.0028282873679078E-6</c:v>
                </c:pt>
                <c:pt idx="32">
                  <c:v>5.2135520848194177E-6</c:v>
                </c:pt>
                <c:pt idx="33">
                  <c:v>2.1719194604450567E-6</c:v>
                </c:pt>
                <c:pt idx="34">
                  <c:v>1.4247665703628598E-6</c:v>
                </c:pt>
                <c:pt idx="35">
                  <c:v>5.9353142315360416E-6</c:v>
                </c:pt>
                <c:pt idx="36">
                  <c:v>1.6485180876754686E-6</c:v>
                </c:pt>
                <c:pt idx="37">
                  <c:v>6.6483475807371446E-6</c:v>
                </c:pt>
                <c:pt idx="38">
                  <c:v>2.5957551039139067E-6</c:v>
                </c:pt>
                <c:pt idx="39">
                  <c:v>3.3645246665448459E-6</c:v>
                </c:pt>
                <c:pt idx="40">
                  <c:v>2.9076606334307683E-6</c:v>
                </c:pt>
                <c:pt idx="41">
                  <c:v>1.1170013978872413E-6</c:v>
                </c:pt>
                <c:pt idx="42">
                  <c:v>7.8183249452455162E-6</c:v>
                </c:pt>
                <c:pt idx="43">
                  <c:v>1.7588698993794917E-6</c:v>
                </c:pt>
                <c:pt idx="44">
                  <c:v>8.4782011575998656E-6</c:v>
                </c:pt>
                <c:pt idx="45">
                  <c:v>2.1021984746083617E-6</c:v>
                </c:pt>
                <c:pt idx="46">
                  <c:v>1.4477838128191207E-6</c:v>
                </c:pt>
                <c:pt idx="47">
                  <c:v>1.907276758470208E-6</c:v>
                </c:pt>
                <c:pt idx="48">
                  <c:v>1.2923606218480164E-6</c:v>
                </c:pt>
                <c:pt idx="49">
                  <c:v>2.1020532648976788E-6</c:v>
                </c:pt>
                <c:pt idx="50">
                  <c:v>2.3546898763474976E-6</c:v>
                </c:pt>
                <c:pt idx="51">
                  <c:v>1.0132665749188964E-5</c:v>
                </c:pt>
                <c:pt idx="52">
                  <c:v>2.393115813828469E-6</c:v>
                </c:pt>
                <c:pt idx="53">
                  <c:v>1.4953185351431895E-5</c:v>
                </c:pt>
                <c:pt idx="54">
                  <c:v>1.0466553956166484E-5</c:v>
                </c:pt>
                <c:pt idx="55">
                  <c:v>2.595097722998764E-6</c:v>
                </c:pt>
                <c:pt idx="56">
                  <c:v>2.5533110022512415E-6</c:v>
                </c:pt>
                <c:pt idx="57">
                  <c:v>1.5444850775958699E-5</c:v>
                </c:pt>
                <c:pt idx="58">
                  <c:v>1.6748800771163005E-5</c:v>
                </c:pt>
                <c:pt idx="59">
                  <c:v>2.90685732809301E-6</c:v>
                </c:pt>
                <c:pt idx="60">
                  <c:v>2.8140623560506946E-6</c:v>
                </c:pt>
                <c:pt idx="61">
                  <c:v>3.1521996510266428E-6</c:v>
                </c:pt>
                <c:pt idx="62">
                  <c:v>1.6748029478143235E-6</c:v>
                </c:pt>
                <c:pt idx="63">
                  <c:v>1.4240778011851518E-6</c:v>
                </c:pt>
                <c:pt idx="64">
                  <c:v>1.7582625121359714E-6</c:v>
                </c:pt>
                <c:pt idx="65">
                  <c:v>1.519475551449348E-6</c:v>
                </c:pt>
                <c:pt idx="66">
                  <c:v>3.3631304767048746E-6</c:v>
                </c:pt>
                <c:pt idx="67">
                  <c:v>2.0015374324187626E-6</c:v>
                </c:pt>
                <c:pt idx="68">
                  <c:v>4.0195155823534967E-6</c:v>
                </c:pt>
                <c:pt idx="69">
                  <c:v>3.5880105935313171E-6</c:v>
                </c:pt>
                <c:pt idx="70">
                  <c:v>2.9534778395485186E-6</c:v>
                </c:pt>
                <c:pt idx="71">
                  <c:v>2.3536599456332167E-6</c:v>
                </c:pt>
                <c:pt idx="72">
                  <c:v>4.3585669022636581E-6</c:v>
                </c:pt>
                <c:pt idx="73">
                  <c:v>3.1511836656832061E-6</c:v>
                </c:pt>
                <c:pt idx="74">
                  <c:v>2.27836718342651E-6</c:v>
                </c:pt>
                <c:pt idx="75">
                  <c:v>4.7261088140634321E-6</c:v>
                </c:pt>
                <c:pt idx="76">
                  <c:v>5.4683174257252684E-6</c:v>
                </c:pt>
                <c:pt idx="77">
                  <c:v>6.6423799900581537E-6</c:v>
                </c:pt>
                <c:pt idx="78">
                  <c:v>4.4285720689524853E-6</c:v>
                </c:pt>
                <c:pt idx="79">
                  <c:v>3.8271344239889027E-6</c:v>
                </c:pt>
                <c:pt idx="80">
                  <c:v>5.1241722076704771E-6</c:v>
                </c:pt>
                <c:pt idx="81">
                  <c:v>7.5619485227848963E-6</c:v>
                </c:pt>
                <c:pt idx="82">
                  <c:v>5.3793984886382064E-6</c:v>
                </c:pt>
                <c:pt idx="83">
                  <c:v>6.025647427011328E-6</c:v>
                </c:pt>
                <c:pt idx="84">
                  <c:v>6.7498437036577897E-6</c:v>
                </c:pt>
                <c:pt idx="85">
                  <c:v>7.2013466439672166E-6</c:v>
                </c:pt>
                <c:pt idx="86">
                  <c:v>7.9369513196473014E-6</c:v>
                </c:pt>
                <c:pt idx="87">
                  <c:v>8.8908588728583465E-6</c:v>
                </c:pt>
                <c:pt idx="88">
                  <c:v>9.4864498817774631E-6</c:v>
                </c:pt>
                <c:pt idx="89">
                  <c:v>1.0286881017345096E-5</c:v>
                </c:pt>
                <c:pt idx="90">
                  <c:v>1.2496077690115446E-5</c:v>
                </c:pt>
                <c:pt idx="91">
                  <c:v>1.1711262530152298E-5</c:v>
                </c:pt>
                <c:pt idx="92">
                  <c:v>1.3772212548739324E-5</c:v>
                </c:pt>
                <c:pt idx="93">
                  <c:v>1.5935794351305361E-5</c:v>
                </c:pt>
              </c:numCache>
            </c:numRef>
          </c:yVal>
          <c:smooth val="0"/>
          <c:extLst>
            <c:ext xmlns:c16="http://schemas.microsoft.com/office/drawing/2014/chart" uri="{C3380CC4-5D6E-409C-BE32-E72D297353CC}">
              <c16:uniqueId val="{00000005-8946-4C48-AEBF-E44E69BB9B8F}"/>
            </c:ext>
          </c:extLst>
        </c:ser>
        <c:ser>
          <c:idx val="5"/>
          <c:order val="6"/>
          <c:tx>
            <c:v>Experiments, 1.92mm</c:v>
          </c:tx>
          <c:spPr>
            <a:ln w="25400" cap="rnd">
              <a:noFill/>
              <a:round/>
            </a:ln>
            <a:effectLst/>
          </c:spPr>
          <c:marker>
            <c:symbol val="diamond"/>
            <c:size val="6"/>
            <c:spPr>
              <a:noFill/>
              <a:ln w="6350">
                <a:solidFill>
                  <a:srgbClr val="01D10B"/>
                </a:solidFill>
              </a:ln>
              <a:effectLst/>
            </c:spPr>
          </c:marker>
          <c:xVal>
            <c:numRef>
              <c:f>'DCB Test Data'!$M$3:$M$67</c:f>
              <c:numCache>
                <c:formatCode>General</c:formatCode>
                <c:ptCount val="65"/>
                <c:pt idx="0">
                  <c:v>9.1769242331908682E-2</c:v>
                </c:pt>
                <c:pt idx="1">
                  <c:v>9.2220005988124368E-2</c:v>
                </c:pt>
                <c:pt idx="2">
                  <c:v>9.313075979069331E-2</c:v>
                </c:pt>
                <c:pt idx="3">
                  <c:v>9.3357055621239152E-2</c:v>
                </c:pt>
                <c:pt idx="4">
                  <c:v>9.3584116806843698E-2</c:v>
                </c:pt>
                <c:pt idx="5">
                  <c:v>9.4744748237367324E-2</c:v>
                </c:pt>
                <c:pt idx="6">
                  <c:v>9.5679114228936157E-2</c:v>
                </c:pt>
                <c:pt idx="7">
                  <c:v>9.6149082883546261E-2</c:v>
                </c:pt>
                <c:pt idx="8">
                  <c:v>9.6860151965627209E-2</c:v>
                </c:pt>
                <c:pt idx="9">
                  <c:v>9.7815830376332E-2</c:v>
                </c:pt>
                <c:pt idx="10">
                  <c:v>9.8537183830765998E-2</c:v>
                </c:pt>
                <c:pt idx="11">
                  <c:v>9.926545694175444E-2</c:v>
                </c:pt>
                <c:pt idx="12">
                  <c:v>9.9521782538903522E-2</c:v>
                </c:pt>
                <c:pt idx="13">
                  <c:v>0.10001408039721869</c:v>
                </c:pt>
                <c:pt idx="14">
                  <c:v>0.1017335374868613</c:v>
                </c:pt>
                <c:pt idx="15">
                  <c:v>0.10173681704149747</c:v>
                </c:pt>
                <c:pt idx="16">
                  <c:v>0.10248472641233165</c:v>
                </c:pt>
                <c:pt idx="17">
                  <c:v>0.10324051114717298</c:v>
                </c:pt>
                <c:pt idx="18">
                  <c:v>0.10349280217603317</c:v>
                </c:pt>
                <c:pt idx="19">
                  <c:v>0.10528903519271667</c:v>
                </c:pt>
                <c:pt idx="20">
                  <c:v>0.10529121714799122</c:v>
                </c:pt>
                <c:pt idx="21">
                  <c:v>0.10531134175590612</c:v>
                </c:pt>
                <c:pt idx="22">
                  <c:v>0.10658697726482333</c:v>
                </c:pt>
                <c:pt idx="23">
                  <c:v>0.10659016784518033</c:v>
                </c:pt>
                <c:pt idx="24">
                  <c:v>0.10661275006668194</c:v>
                </c:pt>
                <c:pt idx="25">
                  <c:v>0.10740046114182095</c:v>
                </c:pt>
                <c:pt idx="26">
                  <c:v>0.10790638567445114</c:v>
                </c:pt>
                <c:pt idx="27">
                  <c:v>0.10816933159009688</c:v>
                </c:pt>
                <c:pt idx="28">
                  <c:v>0.10926401275788997</c:v>
                </c:pt>
                <c:pt idx="29">
                  <c:v>0.11004926493971548</c:v>
                </c:pt>
                <c:pt idx="30">
                  <c:v>0.11005382619458394</c:v>
                </c:pt>
                <c:pt idx="31">
                  <c:v>0.11031590853518007</c:v>
                </c:pt>
                <c:pt idx="32">
                  <c:v>0.11033115029401001</c:v>
                </c:pt>
                <c:pt idx="33">
                  <c:v>0.11034182077816768</c:v>
                </c:pt>
                <c:pt idx="34">
                  <c:v>0.11058981870007739</c:v>
                </c:pt>
                <c:pt idx="35">
                  <c:v>0.11169150581143529</c:v>
                </c:pt>
                <c:pt idx="36">
                  <c:v>0.11195413688343142</c:v>
                </c:pt>
                <c:pt idx="37">
                  <c:v>0.11198172316175417</c:v>
                </c:pt>
                <c:pt idx="38">
                  <c:v>0.11279377867413516</c:v>
                </c:pt>
                <c:pt idx="39">
                  <c:v>0.11333502534588694</c:v>
                </c:pt>
                <c:pt idx="40">
                  <c:v>0.11333893986658608</c:v>
                </c:pt>
                <c:pt idx="41">
                  <c:v>0.11336530115966549</c:v>
                </c:pt>
                <c:pt idx="42">
                  <c:v>0.11362585026633336</c:v>
                </c:pt>
                <c:pt idx="43">
                  <c:v>0.11362768171341606</c:v>
                </c:pt>
                <c:pt idx="44">
                  <c:v>0.11417135256480342</c:v>
                </c:pt>
                <c:pt idx="45">
                  <c:v>0.1150151754029001</c:v>
                </c:pt>
                <c:pt idx="46">
                  <c:v>0.11588097645873459</c:v>
                </c:pt>
                <c:pt idx="47">
                  <c:v>0.11588364474754384</c:v>
                </c:pt>
                <c:pt idx="48">
                  <c:v>0.11643703720574475</c:v>
                </c:pt>
                <c:pt idx="49">
                  <c:v>0.11762053381197674</c:v>
                </c:pt>
                <c:pt idx="50">
                  <c:v>0.11789249151493089</c:v>
                </c:pt>
                <c:pt idx="51">
                  <c:v>0.11874795687545718</c:v>
                </c:pt>
                <c:pt idx="52">
                  <c:v>0.11932876505281233</c:v>
                </c:pt>
                <c:pt idx="53">
                  <c:v>0.11934992380540965</c:v>
                </c:pt>
                <c:pt idx="54">
                  <c:v>0.11937630880359879</c:v>
                </c:pt>
                <c:pt idx="55">
                  <c:v>0.11992124981996874</c:v>
                </c:pt>
                <c:pt idx="56">
                  <c:v>0.12025776995546696</c:v>
                </c:pt>
                <c:pt idx="57">
                  <c:v>0.12142528908061588</c:v>
                </c:pt>
                <c:pt idx="58">
                  <c:v>0.12144486210221117</c:v>
                </c:pt>
                <c:pt idx="59">
                  <c:v>0.12201497803772353</c:v>
                </c:pt>
                <c:pt idx="60">
                  <c:v>0.12201891139929522</c:v>
                </c:pt>
                <c:pt idx="61">
                  <c:v>0.12202172102090658</c:v>
                </c:pt>
                <c:pt idx="62">
                  <c:v>0.12294054841134748</c:v>
                </c:pt>
                <c:pt idx="63">
                  <c:v>0.12294281308079856</c:v>
                </c:pt>
                <c:pt idx="64">
                  <c:v>0.12322282071551625</c:v>
                </c:pt>
              </c:numCache>
            </c:numRef>
          </c:xVal>
          <c:yVal>
            <c:numRef>
              <c:f>'DCB Test Data'!$O$3:$O$67</c:f>
              <c:numCache>
                <c:formatCode>General</c:formatCode>
                <c:ptCount val="65"/>
                <c:pt idx="0">
                  <c:v>1.4465508892849388E-6</c:v>
                </c:pt>
                <c:pt idx="1">
                  <c:v>1.6203682191305871E-6</c:v>
                </c:pt>
                <c:pt idx="2">
                  <c:v>1.8149878270903208E-6</c:v>
                </c:pt>
                <c:pt idx="3">
                  <c:v>2.1344879953705213E-6</c:v>
                </c:pt>
                <c:pt idx="4">
                  <c:v>2.5101733625495125E-6</c:v>
                </c:pt>
                <c:pt idx="5">
                  <c:v>2.3523596244051911E-6</c:v>
                </c:pt>
                <c:pt idx="6">
                  <c:v>2.8114717020613643E-6</c:v>
                </c:pt>
                <c:pt idx="7">
                  <c:v>3.1492977044569304E-6</c:v>
                </c:pt>
                <c:pt idx="8">
                  <c:v>3.4709129088838894E-6</c:v>
                </c:pt>
                <c:pt idx="9">
                  <c:v>4.016000115432328E-6</c:v>
                </c:pt>
                <c:pt idx="10">
                  <c:v>4.8784708758016653E-6</c:v>
                </c:pt>
                <c:pt idx="11">
                  <c:v>5.4645413502292124E-6</c:v>
                </c:pt>
                <c:pt idx="12">
                  <c:v>3.148572635342038E-6</c:v>
                </c:pt>
                <c:pt idx="13">
                  <c:v>3.0479912549022084E-6</c:v>
                </c:pt>
                <c:pt idx="14">
                  <c:v>7.4350469725854146E-6</c:v>
                </c:pt>
                <c:pt idx="15">
                  <c:v>6.4254524880913264E-6</c:v>
                </c:pt>
                <c:pt idx="16">
                  <c:v>8.6028770597964813E-6</c:v>
                </c:pt>
                <c:pt idx="17">
                  <c:v>1.0450178690204812E-5</c:v>
                </c:pt>
                <c:pt idx="18">
                  <c:v>1.1517910953537558E-5</c:v>
                </c:pt>
                <c:pt idx="19">
                  <c:v>1.3326119905005317E-5</c:v>
                </c:pt>
                <c:pt idx="20">
                  <c:v>1.2090484834044473E-5</c:v>
                </c:pt>
                <c:pt idx="21">
                  <c:v>4.9559134883670355E-6</c:v>
                </c:pt>
                <c:pt idx="22">
                  <c:v>1.7841185824183448E-5</c:v>
                </c:pt>
                <c:pt idx="23">
                  <c:v>1.5418556502358759E-5</c:v>
                </c:pt>
                <c:pt idx="24">
                  <c:v>5.734079588499574E-6</c:v>
                </c:pt>
                <c:pt idx="25">
                  <c:v>6.5280536750134907E-6</c:v>
                </c:pt>
                <c:pt idx="26">
                  <c:v>1.8728962350473888E-5</c:v>
                </c:pt>
                <c:pt idx="27">
                  <c:v>2.1322774626970105E-5</c:v>
                </c:pt>
                <c:pt idx="28">
                  <c:v>7.6763314165498727E-6</c:v>
                </c:pt>
                <c:pt idx="29">
                  <c:v>2.2382764052186954E-5</c:v>
                </c:pt>
                <c:pt idx="30">
                  <c:v>1.8425263889969857E-5</c:v>
                </c:pt>
                <c:pt idx="31">
                  <c:v>2.7190282299760976E-5</c:v>
                </c:pt>
                <c:pt idx="32">
                  <c:v>1.4214242376707842E-5</c:v>
                </c:pt>
                <c:pt idx="33">
                  <c:v>9.0270056985408621E-6</c:v>
                </c:pt>
                <c:pt idx="34">
                  <c:v>2.5072273499061231E-5</c:v>
                </c:pt>
                <c:pt idx="35">
                  <c:v>1.8724219197935707E-5</c:v>
                </c:pt>
                <c:pt idx="36">
                  <c:v>3.1973760431784883E-5</c:v>
                </c:pt>
                <c:pt idx="37">
                  <c:v>1.0110990832500894E-5</c:v>
                </c:pt>
                <c:pt idx="38">
                  <c:v>2.1664751733707585E-5</c:v>
                </c:pt>
                <c:pt idx="39">
                  <c:v>4.1441333015446231E-5</c:v>
                </c:pt>
                <c:pt idx="40">
                  <c:v>3.5238200038869038E-5</c:v>
                </c:pt>
                <c:pt idx="41">
                  <c:v>1.188977720209986E-5</c:v>
                </c:pt>
                <c:pt idx="42">
                  <c:v>2.5893676424524639E-5</c:v>
                </c:pt>
                <c:pt idx="43">
                  <c:v>2.3877217563100238E-5</c:v>
                </c:pt>
                <c:pt idx="44">
                  <c:v>4.8734186013025347E-5</c:v>
                </c:pt>
                <c:pt idx="45">
                  <c:v>5.4588821255221116E-5</c:v>
                </c:pt>
                <c:pt idx="46">
                  <c:v>3.248880344082415E-5</c:v>
                </c:pt>
                <c:pt idx="47">
                  <c:v>2.90023852145248E-5</c:v>
                </c:pt>
                <c:pt idx="48">
                  <c:v>6.2144645737950517E-5</c:v>
                </c:pt>
                <c:pt idx="49">
                  <c:v>1.8120230448367761E-5</c:v>
                </c:pt>
                <c:pt idx="50">
                  <c:v>3.6983986050130919E-5</c:v>
                </c:pt>
                <c:pt idx="51">
                  <c:v>7.7971109949865038E-5</c:v>
                </c:pt>
                <c:pt idx="52">
                  <c:v>9.6266175119154993E-5</c:v>
                </c:pt>
                <c:pt idx="53">
                  <c:v>4.2103065393500666E-5</c:v>
                </c:pt>
                <c:pt idx="54">
                  <c:v>1.4914672333811961E-5</c:v>
                </c:pt>
                <c:pt idx="55">
                  <c:v>8.4550020380681079E-5</c:v>
                </c:pt>
                <c:pt idx="56">
                  <c:v>1.725733447926218E-5</c:v>
                </c:pt>
                <c:pt idx="57">
                  <c:v>4.2098218377985477E-5</c:v>
                </c:pt>
                <c:pt idx="58">
                  <c:v>1.9645980860824961E-5</c:v>
                </c:pt>
                <c:pt idx="59">
                  <c:v>6.1125681843792333E-5</c:v>
                </c:pt>
                <c:pt idx="60">
                  <c:v>5.2825512190799135E-5</c:v>
                </c:pt>
                <c:pt idx="61">
                  <c:v>4.7156733749910854E-5</c:v>
                </c:pt>
                <c:pt idx="62">
                  <c:v>2.761364368657641E-5</c:v>
                </c:pt>
                <c:pt idx="63">
                  <c:v>2.5463243117915705E-5</c:v>
                </c:pt>
                <c:pt idx="64">
                  <c:v>6.1121459577111501E-5</c:v>
                </c:pt>
              </c:numCache>
            </c:numRef>
          </c:yVal>
          <c:smooth val="0"/>
          <c:extLst>
            <c:ext xmlns:c16="http://schemas.microsoft.com/office/drawing/2014/chart" uri="{C3380CC4-5D6E-409C-BE32-E72D297353CC}">
              <c16:uniqueId val="{00000006-8946-4C48-AEBF-E44E69BB9B8F}"/>
            </c:ext>
          </c:extLst>
        </c:ser>
        <c:ser>
          <c:idx val="3"/>
          <c:order val="7"/>
          <c:tx>
            <c:v>Experiments, 2.25mm</c:v>
          </c:tx>
          <c:spPr>
            <a:ln w="25400" cap="rnd">
              <a:noFill/>
              <a:round/>
            </a:ln>
            <a:effectLst/>
          </c:spPr>
          <c:marker>
            <c:symbol val="square"/>
            <c:size val="6"/>
            <c:spPr>
              <a:noFill/>
              <a:ln w="6350">
                <a:solidFill>
                  <a:srgbClr val="00B0F0"/>
                </a:solidFill>
              </a:ln>
              <a:effectLst/>
            </c:spPr>
          </c:marker>
          <c:xVal>
            <c:numRef>
              <c:f>'DCB Test Data'!$P$3:$P$155</c:f>
              <c:numCache>
                <c:formatCode>General</c:formatCode>
                <c:ptCount val="153"/>
                <c:pt idx="0">
                  <c:v>8.9980446955224933E-2</c:v>
                </c:pt>
                <c:pt idx="1">
                  <c:v>9.0645478545175392E-2</c:v>
                </c:pt>
                <c:pt idx="2">
                  <c:v>9.0648609383157414E-2</c:v>
                </c:pt>
                <c:pt idx="3">
                  <c:v>9.1322364175267567E-2</c:v>
                </c:pt>
                <c:pt idx="4">
                  <c:v>9.2669356246385448E-2</c:v>
                </c:pt>
                <c:pt idx="5">
                  <c:v>9.2902231556750217E-2</c:v>
                </c:pt>
                <c:pt idx="6">
                  <c:v>9.2904798575736608E-2</c:v>
                </c:pt>
                <c:pt idx="7">
                  <c:v>9.3814538411596315E-2</c:v>
                </c:pt>
                <c:pt idx="8">
                  <c:v>9.5442354836302715E-2</c:v>
                </c:pt>
                <c:pt idx="9">
                  <c:v>9.5910277176114028E-2</c:v>
                </c:pt>
                <c:pt idx="10">
                  <c:v>9.6618467806591155E-2</c:v>
                </c:pt>
                <c:pt idx="11">
                  <c:v>9.8052381452705353E-2</c:v>
                </c:pt>
                <c:pt idx="12">
                  <c:v>9.9019823090684536E-2</c:v>
                </c:pt>
                <c:pt idx="13">
                  <c:v>0.10049099493527099</c:v>
                </c:pt>
                <c:pt idx="14">
                  <c:v>0.10176258864974845</c:v>
                </c:pt>
                <c:pt idx="15">
                  <c:v>0.10198519863128014</c:v>
                </c:pt>
                <c:pt idx="16">
                  <c:v>0.10223159722384778</c:v>
                </c:pt>
                <c:pt idx="17">
                  <c:v>0.10247977095627218</c:v>
                </c:pt>
                <c:pt idx="18">
                  <c:v>0.10251776891032847</c:v>
                </c:pt>
                <c:pt idx="19">
                  <c:v>0.10303342721988124</c:v>
                </c:pt>
                <c:pt idx="20">
                  <c:v>0.10354571851794915</c:v>
                </c:pt>
                <c:pt idx="21">
                  <c:v>0.1037469041573358</c:v>
                </c:pt>
                <c:pt idx="22">
                  <c:v>0.10406127580093126</c:v>
                </c:pt>
                <c:pt idx="23">
                  <c:v>0.1043040438037629</c:v>
                </c:pt>
                <c:pt idx="24">
                  <c:v>0.10430596517295054</c:v>
                </c:pt>
                <c:pt idx="25">
                  <c:v>0.10451416281124566</c:v>
                </c:pt>
                <c:pt idx="26">
                  <c:v>0.10482168727181812</c:v>
                </c:pt>
                <c:pt idx="27">
                  <c:v>0.1050258357337355</c:v>
                </c:pt>
                <c:pt idx="28">
                  <c:v>0.10533365304497004</c:v>
                </c:pt>
                <c:pt idx="29">
                  <c:v>0.10534238483604198</c:v>
                </c:pt>
                <c:pt idx="30">
                  <c:v>0.10580157823365823</c:v>
                </c:pt>
                <c:pt idx="31">
                  <c:v>0.10610849288970686</c:v>
                </c:pt>
                <c:pt idx="32">
                  <c:v>0.10662797121874368</c:v>
                </c:pt>
                <c:pt idx="33">
                  <c:v>0.10662846225982839</c:v>
                </c:pt>
                <c:pt idx="34">
                  <c:v>0.10663754692779445</c:v>
                </c:pt>
                <c:pt idx="35">
                  <c:v>0.10689543183671497</c:v>
                </c:pt>
                <c:pt idx="36">
                  <c:v>0.10711126442286825</c:v>
                </c:pt>
                <c:pt idx="37">
                  <c:v>0.10742395708812105</c:v>
                </c:pt>
                <c:pt idx="38">
                  <c:v>0.10794912988343572</c:v>
                </c:pt>
                <c:pt idx="39">
                  <c:v>0.10795882423894335</c:v>
                </c:pt>
                <c:pt idx="40">
                  <c:v>0.10874020466778635</c:v>
                </c:pt>
                <c:pt idx="41">
                  <c:v>0.10900643740649972</c:v>
                </c:pt>
                <c:pt idx="42">
                  <c:v>0.10953430225311166</c:v>
                </c:pt>
                <c:pt idx="43">
                  <c:v>0.1095441389647875</c:v>
                </c:pt>
                <c:pt idx="44">
                  <c:v>0.1098108229030569</c:v>
                </c:pt>
                <c:pt idx="45">
                  <c:v>0.1100479979580241</c:v>
                </c:pt>
                <c:pt idx="46">
                  <c:v>0.11006903174289917</c:v>
                </c:pt>
                <c:pt idx="47">
                  <c:v>0.11031438447510884</c:v>
                </c:pt>
                <c:pt idx="48">
                  <c:v>0.11062751220761866</c:v>
                </c:pt>
                <c:pt idx="49">
                  <c:v>0.11113046871702306</c:v>
                </c:pt>
                <c:pt idx="50">
                  <c:v>0.11116553081538305</c:v>
                </c:pt>
                <c:pt idx="51">
                  <c:v>0.11143667519701674</c:v>
                </c:pt>
                <c:pt idx="52">
                  <c:v>0.11170976702703571</c:v>
                </c:pt>
                <c:pt idx="53">
                  <c:v>0.11222746317091017</c:v>
                </c:pt>
                <c:pt idx="54">
                  <c:v>0.11255535085454613</c:v>
                </c:pt>
                <c:pt idx="55">
                  <c:v>0.11255638753241226</c:v>
                </c:pt>
                <c:pt idx="56">
                  <c:v>0.11339219077320289</c:v>
                </c:pt>
                <c:pt idx="57">
                  <c:v>0.11394863998120107</c:v>
                </c:pt>
                <c:pt idx="58">
                  <c:v>0.11422473155781933</c:v>
                </c:pt>
                <c:pt idx="59">
                  <c:v>0.11422788774739313</c:v>
                </c:pt>
                <c:pt idx="60">
                  <c:v>0.1144587888474267</c:v>
                </c:pt>
                <c:pt idx="61">
                  <c:v>0.11448699228942112</c:v>
                </c:pt>
                <c:pt idx="62">
                  <c:v>0.11476491677619498</c:v>
                </c:pt>
                <c:pt idx="63">
                  <c:v>0.11505835115800622</c:v>
                </c:pt>
                <c:pt idx="64">
                  <c:v>0.11530526708186202</c:v>
                </c:pt>
                <c:pt idx="65">
                  <c:v>0.11618528993372457</c:v>
                </c:pt>
                <c:pt idx="66">
                  <c:v>0.1167285648701032</c:v>
                </c:pt>
                <c:pt idx="67">
                  <c:v>0.11676888845134761</c:v>
                </c:pt>
                <c:pt idx="68">
                  <c:v>0.11735109492960187</c:v>
                </c:pt>
                <c:pt idx="69">
                  <c:v>0.11762784648405827</c:v>
                </c:pt>
                <c:pt idx="70">
                  <c:v>0.11787946227527671</c:v>
                </c:pt>
                <c:pt idx="71">
                  <c:v>0.11792371326022205</c:v>
                </c:pt>
                <c:pt idx="72">
                  <c:v>0.11792968705798151</c:v>
                </c:pt>
                <c:pt idx="73">
                  <c:v>0.1182034482622336</c:v>
                </c:pt>
                <c:pt idx="74">
                  <c:v>0.11935899299069605</c:v>
                </c:pt>
                <c:pt idx="75">
                  <c:v>0.11936394010949934</c:v>
                </c:pt>
                <c:pt idx="76">
                  <c:v>0.11963304202016695</c:v>
                </c:pt>
                <c:pt idx="77">
                  <c:v>0.12084874539331639</c:v>
                </c:pt>
                <c:pt idx="78">
                  <c:v>0.12111087618741889</c:v>
                </c:pt>
                <c:pt idx="79">
                  <c:v>0.12113569799143076</c:v>
                </c:pt>
                <c:pt idx="80">
                  <c:v>0.12170520328062452</c:v>
                </c:pt>
                <c:pt idx="81">
                  <c:v>0.1223407521145993</c:v>
                </c:pt>
                <c:pt idx="82">
                  <c:v>0.1226072484423683</c:v>
                </c:pt>
                <c:pt idx="83">
                  <c:v>0.12293715148538882</c:v>
                </c:pt>
                <c:pt idx="84">
                  <c:v>0.12321544392954978</c:v>
                </c:pt>
                <c:pt idx="85">
                  <c:v>0.12323700808369598</c:v>
                </c:pt>
                <c:pt idx="86">
                  <c:v>0.12443230498796815</c:v>
                </c:pt>
                <c:pt idx="87">
                  <c:v>0.12475390426809188</c:v>
                </c:pt>
                <c:pt idx="88">
                  <c:v>0.12505848007432208</c:v>
                </c:pt>
                <c:pt idx="89">
                  <c:v>0.12535283084476298</c:v>
                </c:pt>
                <c:pt idx="90">
                  <c:v>0.1253767898856033</c:v>
                </c:pt>
                <c:pt idx="91">
                  <c:v>0.12565568617582124</c:v>
                </c:pt>
                <c:pt idx="92">
                  <c:v>0.12600684743331425</c:v>
                </c:pt>
                <c:pt idx="93">
                  <c:v>0.12627929426234266</c:v>
                </c:pt>
                <c:pt idx="94">
                  <c:v>0.12658497089438184</c:v>
                </c:pt>
                <c:pt idx="95">
                  <c:v>0.12694457503873596</c:v>
                </c:pt>
                <c:pt idx="96">
                  <c:v>0.12725625727513051</c:v>
                </c:pt>
                <c:pt idx="97">
                  <c:v>0.12756664862517211</c:v>
                </c:pt>
                <c:pt idx="98">
                  <c:v>0.12819413199495411</c:v>
                </c:pt>
                <c:pt idx="99">
                  <c:v>0.12850444375860712</c:v>
                </c:pt>
                <c:pt idx="100">
                  <c:v>0.12881372703543484</c:v>
                </c:pt>
                <c:pt idx="101">
                  <c:v>0.12882529513297752</c:v>
                </c:pt>
                <c:pt idx="102">
                  <c:v>0.12910353862161167</c:v>
                </c:pt>
                <c:pt idx="103">
                  <c:v>0.1300577229412393</c:v>
                </c:pt>
                <c:pt idx="104">
                  <c:v>0.13072394515531255</c:v>
                </c:pt>
                <c:pt idx="105">
                  <c:v>0.13134125025642024</c:v>
                </c:pt>
                <c:pt idx="106">
                  <c:v>0.13136635388078757</c:v>
                </c:pt>
                <c:pt idx="107">
                  <c:v>0.1320225588887948</c:v>
                </c:pt>
                <c:pt idx="108">
                  <c:v>0.13231197315722526</c:v>
                </c:pt>
                <c:pt idx="109">
                  <c:v>0.13234213789333441</c:v>
                </c:pt>
                <c:pt idx="110">
                  <c:v>0.13267868120497789</c:v>
                </c:pt>
                <c:pt idx="111">
                  <c:v>0.13397635130138558</c:v>
                </c:pt>
                <c:pt idx="112">
                  <c:v>0.13398036175675015</c:v>
                </c:pt>
                <c:pt idx="113">
                  <c:v>0.13427715964806908</c:v>
                </c:pt>
                <c:pt idx="114">
                  <c:v>0.13430344290988314</c:v>
                </c:pt>
                <c:pt idx="115">
                  <c:v>0.13463226308760645</c:v>
                </c:pt>
                <c:pt idx="116">
                  <c:v>0.13562543560851464</c:v>
                </c:pt>
                <c:pt idx="117">
                  <c:v>0.13660926228846954</c:v>
                </c:pt>
                <c:pt idx="118">
                  <c:v>0.13764427292973141</c:v>
                </c:pt>
                <c:pt idx="119">
                  <c:v>0.13795808144220173</c:v>
                </c:pt>
                <c:pt idx="120">
                  <c:v>0.13863795578414342</c:v>
                </c:pt>
                <c:pt idx="121">
                  <c:v>0.13866541191188353</c:v>
                </c:pt>
                <c:pt idx="122">
                  <c:v>0.1400089008259755</c:v>
                </c:pt>
                <c:pt idx="123">
                  <c:v>0.14003076005946871</c:v>
                </c:pt>
                <c:pt idx="124">
                  <c:v>0.14141645495052158</c:v>
                </c:pt>
                <c:pt idx="125">
                  <c:v>0.14173909193435433</c:v>
                </c:pt>
                <c:pt idx="126">
                  <c:v>0.14281737488639556</c:v>
                </c:pt>
                <c:pt idx="127">
                  <c:v>0.14349367093051019</c:v>
                </c:pt>
                <c:pt idx="128">
                  <c:v>0.1435220556462502</c:v>
                </c:pt>
                <c:pt idx="129">
                  <c:v>0.14384499188964006</c:v>
                </c:pt>
                <c:pt idx="130">
                  <c:v>0.14419767104135803</c:v>
                </c:pt>
                <c:pt idx="131">
                  <c:v>0.14490512507566367</c:v>
                </c:pt>
                <c:pt idx="132">
                  <c:v>0.14493979612079955</c:v>
                </c:pt>
                <c:pt idx="133">
                  <c:v>0.14637157503153589</c:v>
                </c:pt>
                <c:pt idx="134">
                  <c:v>0.14669835573235257</c:v>
                </c:pt>
                <c:pt idx="135">
                  <c:v>0.14672788115126265</c:v>
                </c:pt>
                <c:pt idx="136">
                  <c:v>0.14778312508065564</c:v>
                </c:pt>
                <c:pt idx="137">
                  <c:v>0.14781283479179091</c:v>
                </c:pt>
                <c:pt idx="138">
                  <c:v>0.1481747305224807</c:v>
                </c:pt>
                <c:pt idx="139">
                  <c:v>0.14926935151778073</c:v>
                </c:pt>
                <c:pt idx="140">
                  <c:v>0.14961303951408636</c:v>
                </c:pt>
                <c:pt idx="141">
                  <c:v>0.15074650295408923</c:v>
                </c:pt>
                <c:pt idx="142">
                  <c:v>0.15109042613511833</c:v>
                </c:pt>
                <c:pt idx="143">
                  <c:v>0.15261311121125218</c:v>
                </c:pt>
                <c:pt idx="144">
                  <c:v>0.15333950115866798</c:v>
                </c:pt>
                <c:pt idx="145">
                  <c:v>0.15374158215557324</c:v>
                </c:pt>
                <c:pt idx="146">
                  <c:v>0.15526030897129281</c:v>
                </c:pt>
                <c:pt idx="147">
                  <c:v>0.15564151376329524</c:v>
                </c:pt>
                <c:pt idx="148">
                  <c:v>0.15602365451307343</c:v>
                </c:pt>
                <c:pt idx="149">
                  <c:v>0.15640565310294172</c:v>
                </c:pt>
                <c:pt idx="150">
                  <c:v>0.15795066041107916</c:v>
                </c:pt>
                <c:pt idx="151">
                  <c:v>0.1591191485060339</c:v>
                </c:pt>
                <c:pt idx="152">
                  <c:v>0.16069266231178098</c:v>
                </c:pt>
              </c:numCache>
            </c:numRef>
          </c:xVal>
          <c:yVal>
            <c:numRef>
              <c:f>'DCB Test Data'!$R$3:$R$155</c:f>
              <c:numCache>
                <c:formatCode>General</c:formatCode>
                <c:ptCount val="153"/>
                <c:pt idx="0">
                  <c:v>1.3340856619334026E-6</c:v>
                </c:pt>
                <c:pt idx="1">
                  <c:v>1.4943547783679277E-6</c:v>
                </c:pt>
                <c:pt idx="2">
                  <c:v>1.2706727505493525E-6</c:v>
                </c:pt>
                <c:pt idx="3">
                  <c:v>1.1716387224994098E-6</c:v>
                </c:pt>
                <c:pt idx="4">
                  <c:v>2.2049752377002086E-6</c:v>
                </c:pt>
                <c:pt idx="5">
                  <c:v>1.7571292837508908E-6</c:v>
                </c:pt>
                <c:pt idx="6">
                  <c:v>1.5433474780933534E-6</c:v>
                </c:pt>
                <c:pt idx="7">
                  <c:v>2.5511953615255253E-6</c:v>
                </c:pt>
                <c:pt idx="8">
                  <c:v>2.9999479291037323E-6</c:v>
                </c:pt>
                <c:pt idx="9">
                  <c:v>3.5279605212137032E-6</c:v>
                </c:pt>
                <c:pt idx="10">
                  <c:v>4.0820067320533541E-6</c:v>
                </c:pt>
                <c:pt idx="11">
                  <c:v>5.0394566838594973E-6</c:v>
                </c:pt>
                <c:pt idx="12">
                  <c:v>5.8308748030799359E-6</c:v>
                </c:pt>
                <c:pt idx="13">
                  <c:v>6.63779318092416E-6</c:v>
                </c:pt>
                <c:pt idx="14">
                  <c:v>1.9670423786833808E-6</c:v>
                </c:pt>
                <c:pt idx="15">
                  <c:v>7.1976995908317111E-6</c:v>
                </c:pt>
                <c:pt idx="16">
                  <c:v>9.0317876178822085E-6</c:v>
                </c:pt>
                <c:pt idx="17">
                  <c:v>1.0795275162671586E-5</c:v>
                </c:pt>
                <c:pt idx="18">
                  <c:v>1.9042050677028995E-6</c:v>
                </c:pt>
                <c:pt idx="19">
                  <c:v>1.249089957246686E-6</c:v>
                </c:pt>
                <c:pt idx="20">
                  <c:v>1.0620958615577512E-6</c:v>
                </c:pt>
                <c:pt idx="21">
                  <c:v>1.2091876882683025E-5</c:v>
                </c:pt>
                <c:pt idx="22">
                  <c:v>8.742461262018081E-7</c:v>
                </c:pt>
                <c:pt idx="23">
                  <c:v>1.6189510456533964E-6</c:v>
                </c:pt>
                <c:pt idx="24">
                  <c:v>1.492875932614283E-6</c:v>
                </c:pt>
                <c:pt idx="25">
                  <c:v>1.3326733609637096E-5</c:v>
                </c:pt>
                <c:pt idx="26">
                  <c:v>1.4451859030299949E-6</c:v>
                </c:pt>
                <c:pt idx="27">
                  <c:v>1.6188764919191943E-5</c:v>
                </c:pt>
                <c:pt idx="28">
                  <c:v>1.843078006145897E-6</c:v>
                </c:pt>
                <c:pt idx="29">
                  <c:v>1.2488886439569793E-6</c:v>
                </c:pt>
                <c:pt idx="30">
                  <c:v>1.8430355681950592E-5</c:v>
                </c:pt>
                <c:pt idx="31">
                  <c:v>2.4279722380702912E-6</c:v>
                </c:pt>
                <c:pt idx="32">
                  <c:v>2.9494002764503838E-6</c:v>
                </c:pt>
                <c:pt idx="33">
                  <c:v>2.9019753332472689E-6</c:v>
                </c:pt>
                <c:pt idx="34">
                  <c:v>1.9347894767904448E-6</c:v>
                </c:pt>
                <c:pt idx="35">
                  <c:v>2.4278045254824955E-6</c:v>
                </c:pt>
                <c:pt idx="36">
                  <c:v>1.9347003784938799E-5</c:v>
                </c:pt>
                <c:pt idx="37">
                  <c:v>2.3502481344149787E-6</c:v>
                </c:pt>
                <c:pt idx="38">
                  <c:v>2.9491286391555424E-6</c:v>
                </c:pt>
                <c:pt idx="39">
                  <c:v>1.9346112843003443E-6</c:v>
                </c:pt>
                <c:pt idx="40">
                  <c:v>4.423069022318645E-6</c:v>
                </c:pt>
                <c:pt idx="41">
                  <c:v>4.7966023580675172E-6</c:v>
                </c:pt>
                <c:pt idx="42">
                  <c:v>7.4311104545420044E-6</c:v>
                </c:pt>
                <c:pt idx="43">
                  <c:v>4.8747653626787138E-6</c:v>
                </c:pt>
                <c:pt idx="44">
                  <c:v>5.6407092759649085E-6</c:v>
                </c:pt>
                <c:pt idx="45">
                  <c:v>2.3498693496998964E-5</c:v>
                </c:pt>
                <c:pt idx="46">
                  <c:v>9.6319388475543763E-6</c:v>
                </c:pt>
                <c:pt idx="47">
                  <c:v>2.9012404013588968E-5</c:v>
                </c:pt>
                <c:pt idx="48">
                  <c:v>5.1174512789083092E-6</c:v>
                </c:pt>
                <c:pt idx="49">
                  <c:v>3.1461086487885852E-5</c:v>
                </c:pt>
                <c:pt idx="50">
                  <c:v>7.1932261862680223E-6</c:v>
                </c:pt>
                <c:pt idx="51">
                  <c:v>8.1894307832132434E-6</c:v>
                </c:pt>
                <c:pt idx="52">
                  <c:v>8.7382349291016376E-6</c:v>
                </c:pt>
                <c:pt idx="53">
                  <c:v>3.5816547208735319E-5</c:v>
                </c:pt>
                <c:pt idx="54">
                  <c:v>4.2808865312415987E-6</c:v>
                </c:pt>
                <c:pt idx="55">
                  <c:v>4.0776854037980122E-6</c:v>
                </c:pt>
                <c:pt idx="56">
                  <c:v>3.8838613409650917E-6</c:v>
                </c:pt>
                <c:pt idx="57">
                  <c:v>4.4939032338084045E-6</c:v>
                </c:pt>
                <c:pt idx="58">
                  <c:v>5.4591335221228141E-6</c:v>
                </c:pt>
                <c:pt idx="59">
                  <c:v>4.7949459563714213E-6</c:v>
                </c:pt>
                <c:pt idx="60">
                  <c:v>3.8211467470203061E-5</c:v>
                </c:pt>
                <c:pt idx="61">
                  <c:v>1.2083526994327403E-5</c:v>
                </c:pt>
                <c:pt idx="62">
                  <c:v>1.4442544575400723E-5</c:v>
                </c:pt>
                <c:pt idx="63">
                  <c:v>9.47422548430495E-6</c:v>
                </c:pt>
                <c:pt idx="64">
                  <c:v>4.2113730792114914E-5</c:v>
                </c:pt>
                <c:pt idx="65">
                  <c:v>1.5408973796085325E-5</c:v>
                </c:pt>
                <c:pt idx="66">
                  <c:v>5.199166391766957E-5</c:v>
                </c:pt>
                <c:pt idx="67">
                  <c:v>1.0273152063937144E-5</c:v>
                </c:pt>
                <c:pt idx="68">
                  <c:v>8.1866027424404729E-6</c:v>
                </c:pt>
                <c:pt idx="69">
                  <c:v>1.3533300232295985E-5</c:v>
                </c:pt>
                <c:pt idx="70">
                  <c:v>6.213892226813478E-5</c:v>
                </c:pt>
                <c:pt idx="71">
                  <c:v>1.0784591925287254E-5</c:v>
                </c:pt>
                <c:pt idx="72">
                  <c:v>8.4561702204606669E-6</c:v>
                </c:pt>
                <c:pt idx="73">
                  <c:v>1.6708355867046443E-5</c:v>
                </c:pt>
                <c:pt idx="74">
                  <c:v>2.9470242981966593E-5</c:v>
                </c:pt>
                <c:pt idx="75">
                  <c:v>2.4259604514359031E-5</c:v>
                </c:pt>
                <c:pt idx="76">
                  <c:v>6.5230951974134515E-5</c:v>
                </c:pt>
                <c:pt idx="77">
                  <c:v>1.9330973105913831E-5</c:v>
                </c:pt>
                <c:pt idx="78">
                  <c:v>7.6706773698211164E-5</c:v>
                </c:pt>
                <c:pt idx="79">
                  <c:v>2.9467528797274246E-5</c:v>
                </c:pt>
                <c:pt idx="80">
                  <c:v>8.8757225222951458E-5</c:v>
                </c:pt>
                <c:pt idx="81">
                  <c:v>2.3481385397089351E-5</c:v>
                </c:pt>
                <c:pt idx="82">
                  <c:v>9.0203568047828194E-5</c:v>
                </c:pt>
                <c:pt idx="83">
                  <c:v>3.1438637533971686E-5</c:v>
                </c:pt>
                <c:pt idx="84">
                  <c:v>8.0519990804570285E-5</c:v>
                </c:pt>
                <c:pt idx="85">
                  <c:v>3.5792638704242983E-5</c:v>
                </c:pt>
                <c:pt idx="86">
                  <c:v>9.0193183576061736E-5</c:v>
                </c:pt>
                <c:pt idx="87">
                  <c:v>5.1967726383854188E-5</c:v>
                </c:pt>
                <c:pt idx="88">
                  <c:v>5.8212160302563844E-5</c:v>
                </c:pt>
                <c:pt idx="89">
                  <c:v>9.7805598866442482E-5</c:v>
                </c:pt>
                <c:pt idx="90">
                  <c:v>4.0089784027793645E-5</c:v>
                </c:pt>
                <c:pt idx="91">
                  <c:v>1.227280168689862E-4</c:v>
                </c:pt>
                <c:pt idx="92">
                  <c:v>2.6727831001474827E-5</c:v>
                </c:pt>
                <c:pt idx="93">
                  <c:v>1.0955538177765171E-4</c:v>
                </c:pt>
                <c:pt idx="94">
                  <c:v>1.3526134967470162E-4</c:v>
                </c:pt>
                <c:pt idx="95">
                  <c:v>2.3474898146819991E-5</c:v>
                </c:pt>
                <c:pt idx="96">
                  <c:v>2.4644710257782303E-5</c:v>
                </c:pt>
                <c:pt idx="97">
                  <c:v>2.8057806553301929E-5</c:v>
                </c:pt>
                <c:pt idx="98">
                  <c:v>3.0426620422165743E-5</c:v>
                </c:pt>
                <c:pt idx="99">
                  <c:v>3.7565892953526311E-5</c:v>
                </c:pt>
                <c:pt idx="100">
                  <c:v>4.9488434604008053E-5</c:v>
                </c:pt>
                <c:pt idx="101">
                  <c:v>3.246412610020573E-5</c:v>
                </c:pt>
                <c:pt idx="102">
                  <c:v>1.3524266391945245E-4</c:v>
                </c:pt>
                <c:pt idx="103">
                  <c:v>1.5149340137903198E-4</c:v>
                </c:pt>
                <c:pt idx="104">
                  <c:v>6.4140703149571276E-5</c:v>
                </c:pt>
                <c:pt idx="105">
                  <c:v>1.7528458172148906E-4</c:v>
                </c:pt>
                <c:pt idx="106">
                  <c:v>7.1847840062944261E-5</c:v>
                </c:pt>
                <c:pt idx="107">
                  <c:v>5.4536054703675483E-5</c:v>
                </c:pt>
                <c:pt idx="108">
                  <c:v>1.963422287967042E-4</c:v>
                </c:pt>
                <c:pt idx="109">
                  <c:v>6.7332341373459284E-5</c:v>
                </c:pt>
                <c:pt idx="110">
                  <c:v>4.7128510776944015E-5</c:v>
                </c:pt>
                <c:pt idx="111">
                  <c:v>8.1788777461745953E-5</c:v>
                </c:pt>
                <c:pt idx="112">
                  <c:v>7.0682795357885942E-5</c:v>
                </c:pt>
                <c:pt idx="113">
                  <c:v>2.2717143250106607E-4</c:v>
                </c:pt>
                <c:pt idx="114">
                  <c:v>9.1618613811570449E-5</c:v>
                </c:pt>
                <c:pt idx="115">
                  <c:v>9.9353624837133866E-5</c:v>
                </c:pt>
                <c:pt idx="116">
                  <c:v>1.1875002688466477E-4</c:v>
                </c:pt>
                <c:pt idx="117">
                  <c:v>2.5035352842235978E-4</c:v>
                </c:pt>
                <c:pt idx="118">
                  <c:v>1.1873635606955027E-4</c:v>
                </c:pt>
                <c:pt idx="119">
                  <c:v>2.8042305519883435E-4</c:v>
                </c:pt>
                <c:pt idx="120">
                  <c:v>2.9439044945792412E-4</c:v>
                </c:pt>
                <c:pt idx="121">
                  <c:v>1.1682175239357978E-4</c:v>
                </c:pt>
                <c:pt idx="122">
                  <c:v>3.0904641967198168E-4</c:v>
                </c:pt>
                <c:pt idx="123">
                  <c:v>1.4897854095255784E-4</c:v>
                </c:pt>
                <c:pt idx="124">
                  <c:v>1.5140273364545965E-4</c:v>
                </c:pt>
                <c:pt idx="125">
                  <c:v>3.5757217536173865E-4</c:v>
                </c:pt>
                <c:pt idx="126">
                  <c:v>1.4656278760281135E-4</c:v>
                </c:pt>
                <c:pt idx="127">
                  <c:v>3.7536494916439047E-4</c:v>
                </c:pt>
                <c:pt idx="128">
                  <c:v>1.4895110061857747E-4</c:v>
                </c:pt>
                <c:pt idx="129">
                  <c:v>4.0706495675574451E-4</c:v>
                </c:pt>
                <c:pt idx="130">
                  <c:v>4.3433388901040979E-4</c:v>
                </c:pt>
                <c:pt idx="131">
                  <c:v>5.02555137020276E-4</c:v>
                </c:pt>
                <c:pt idx="132">
                  <c:v>1.6416240903418665E-4</c:v>
                </c:pt>
                <c:pt idx="133">
                  <c:v>1.8092297340974338E-4</c:v>
                </c:pt>
                <c:pt idx="134">
                  <c:v>5.3618383498869188E-4</c:v>
                </c:pt>
                <c:pt idx="135">
                  <c:v>2.0934554179156026E-4</c:v>
                </c:pt>
                <c:pt idx="136">
                  <c:v>5.9095405444093536E-4</c:v>
                </c:pt>
                <c:pt idx="137">
                  <c:v>2.3072450165422448E-4</c:v>
                </c:pt>
                <c:pt idx="138">
                  <c:v>2.5020945481842401E-4</c:v>
                </c:pt>
                <c:pt idx="139">
                  <c:v>2.8484835557178527E-4</c:v>
                </c:pt>
                <c:pt idx="140">
                  <c:v>6.1037075464003227E-4</c:v>
                </c:pt>
                <c:pt idx="141">
                  <c:v>2.8949010022101583E-4</c:v>
                </c:pt>
                <c:pt idx="142">
                  <c:v>6.8369706668648894E-4</c:v>
                </c:pt>
                <c:pt idx="143">
                  <c:v>2.9900174066811508E-4</c:v>
                </c:pt>
                <c:pt idx="144">
                  <c:v>6.8361835768373483E-4</c:v>
                </c:pt>
                <c:pt idx="145">
                  <c:v>3.2953664558132815E-4</c:v>
                </c:pt>
                <c:pt idx="146">
                  <c:v>3.6318986149826903E-4</c:v>
                </c:pt>
                <c:pt idx="147">
                  <c:v>3.8128850865329215E-4</c:v>
                </c:pt>
                <c:pt idx="148">
                  <c:v>4.002890560637106E-4</c:v>
                </c:pt>
                <c:pt idx="149">
                  <c:v>4.3408393827436189E-4</c:v>
                </c:pt>
                <c:pt idx="150">
                  <c:v>4.784028041745786E-4</c:v>
                </c:pt>
                <c:pt idx="151">
                  <c:v>5.1878058747333955E-4</c:v>
                </c:pt>
                <c:pt idx="152">
                  <c:v>5.4460762381789752E-4</c:v>
                </c:pt>
              </c:numCache>
            </c:numRef>
          </c:yVal>
          <c:smooth val="0"/>
          <c:extLst>
            <c:ext xmlns:c16="http://schemas.microsoft.com/office/drawing/2014/chart" uri="{C3380CC4-5D6E-409C-BE32-E72D297353CC}">
              <c16:uniqueId val="{00000007-8946-4C48-AEBF-E44E69BB9B8F}"/>
            </c:ext>
          </c:extLst>
        </c:ser>
        <c:ser>
          <c:idx val="6"/>
          <c:order val="9"/>
          <c:tx>
            <c:v>Implicit, 1.48mm</c:v>
          </c:tx>
          <c:spPr>
            <a:ln w="22225" cap="rnd">
              <a:solidFill>
                <a:schemeClr val="bg1">
                  <a:lumMod val="50000"/>
                </a:schemeClr>
              </a:solidFill>
              <a:prstDash val="sysDash"/>
              <a:round/>
            </a:ln>
            <a:effectLst/>
          </c:spPr>
          <c:marker>
            <c:symbol val="none"/>
          </c:marker>
          <c:xVal>
            <c:numRef>
              <c:f>'DCB dadN'!$H$5:$H$255</c:f>
              <c:numCache>
                <c:formatCode>0.000</c:formatCode>
                <c:ptCount val="251"/>
                <c:pt idx="0">
                  <c:v>7.4154080723823818E-2</c:v>
                </c:pt>
                <c:pt idx="1">
                  <c:v>7.4117697373607849E-2</c:v>
                </c:pt>
                <c:pt idx="2">
                  <c:v>7.4056574937244865E-2</c:v>
                </c:pt>
                <c:pt idx="3">
                  <c:v>7.3975591275817112E-2</c:v>
                </c:pt>
                <c:pt idx="4">
                  <c:v>7.3882793916394768E-2</c:v>
                </c:pt>
                <c:pt idx="5">
                  <c:v>7.3763616372817822E-2</c:v>
                </c:pt>
                <c:pt idx="6">
                  <c:v>7.3649132937787895E-2</c:v>
                </c:pt>
                <c:pt idx="7">
                  <c:v>7.3470948397917721E-2</c:v>
                </c:pt>
                <c:pt idx="8">
                  <c:v>7.3279794634017473E-2</c:v>
                </c:pt>
                <c:pt idx="9">
                  <c:v>7.3095510490940568E-2</c:v>
                </c:pt>
                <c:pt idx="10">
                  <c:v>7.2893437543568043E-2</c:v>
                </c:pt>
                <c:pt idx="11">
                  <c:v>7.2732343088738494E-2</c:v>
                </c:pt>
                <c:pt idx="12">
                  <c:v>7.2571337786389967E-2</c:v>
                </c:pt>
                <c:pt idx="13">
                  <c:v>7.2412945219177266E-2</c:v>
                </c:pt>
                <c:pt idx="14">
                  <c:v>7.2237405284613879E-2</c:v>
                </c:pt>
                <c:pt idx="15">
                  <c:v>7.2048319913783715E-2</c:v>
                </c:pt>
                <c:pt idx="16">
                  <c:v>7.186187719078313E-2</c:v>
                </c:pt>
                <c:pt idx="17">
                  <c:v>7.1695692393010838E-2</c:v>
                </c:pt>
                <c:pt idx="18">
                  <c:v>7.1527507378313746E-2</c:v>
                </c:pt>
                <c:pt idx="19">
                  <c:v>7.1373878564939236E-2</c:v>
                </c:pt>
                <c:pt idx="20">
                  <c:v>7.1211746286973063E-2</c:v>
                </c:pt>
                <c:pt idx="21">
                  <c:v>7.1051589896947431E-2</c:v>
                </c:pt>
                <c:pt idx="22">
                  <c:v>7.0873744147939025E-2</c:v>
                </c:pt>
                <c:pt idx="23">
                  <c:v>7.0729875348051918E-2</c:v>
                </c:pt>
                <c:pt idx="24">
                  <c:v>7.0569781871764548E-2</c:v>
                </c:pt>
                <c:pt idx="25">
                  <c:v>7.0415626205158829E-2</c:v>
                </c:pt>
                <c:pt idx="26">
                  <c:v>7.0248615042478299E-2</c:v>
                </c:pt>
                <c:pt idx="27">
                  <c:v>7.0099849949312093E-2</c:v>
                </c:pt>
                <c:pt idx="28">
                  <c:v>6.9954707935534863E-2</c:v>
                </c:pt>
                <c:pt idx="29">
                  <c:v>6.980547369561213E-2</c:v>
                </c:pt>
                <c:pt idx="30">
                  <c:v>6.9658401787965951E-2</c:v>
                </c:pt>
                <c:pt idx="31">
                  <c:v>6.9483308333329774E-2</c:v>
                </c:pt>
                <c:pt idx="32">
                  <c:v>6.932309351320072E-2</c:v>
                </c:pt>
                <c:pt idx="33">
                  <c:v>6.9156110893685466E-2</c:v>
                </c:pt>
                <c:pt idx="34">
                  <c:v>6.8984035054312054E-2</c:v>
                </c:pt>
                <c:pt idx="35">
                  <c:v>6.8843627528147336E-2</c:v>
                </c:pt>
                <c:pt idx="36">
                  <c:v>6.8697895448883176E-2</c:v>
                </c:pt>
                <c:pt idx="37">
                  <c:v>6.8545810346918146E-2</c:v>
                </c:pt>
                <c:pt idx="38">
                  <c:v>6.8372457408508475E-2</c:v>
                </c:pt>
                <c:pt idx="39">
                  <c:v>6.825225313523825E-2</c:v>
                </c:pt>
                <c:pt idx="40">
                  <c:v>6.8110148786330732E-2</c:v>
                </c:pt>
                <c:pt idx="41">
                  <c:v>6.7951353076255688E-2</c:v>
                </c:pt>
                <c:pt idx="42">
                  <c:v>6.7790167854562558E-2</c:v>
                </c:pt>
                <c:pt idx="43">
                  <c:v>6.765223297859857E-2</c:v>
                </c:pt>
                <c:pt idx="44">
                  <c:v>6.750506969714154E-2</c:v>
                </c:pt>
                <c:pt idx="45">
                  <c:v>6.7354062705267101E-2</c:v>
                </c:pt>
                <c:pt idx="46">
                  <c:v>6.7203140304987044E-2</c:v>
                </c:pt>
                <c:pt idx="47">
                  <c:v>6.7062823402597421E-2</c:v>
                </c:pt>
                <c:pt idx="48">
                  <c:v>6.6925260297123798E-2</c:v>
                </c:pt>
                <c:pt idx="49">
                  <c:v>6.6773754594708051E-2</c:v>
                </c:pt>
                <c:pt idx="50">
                  <c:v>6.6644578837835686E-2</c:v>
                </c:pt>
                <c:pt idx="51">
                  <c:v>6.6487468494928176E-2</c:v>
                </c:pt>
                <c:pt idx="52">
                  <c:v>6.6340943293036178E-2</c:v>
                </c:pt>
                <c:pt idx="53">
                  <c:v>6.6201078984357536E-2</c:v>
                </c:pt>
                <c:pt idx="54">
                  <c:v>6.605573953123961E-2</c:v>
                </c:pt>
                <c:pt idx="55">
                  <c:v>6.5886859750391727E-2</c:v>
                </c:pt>
                <c:pt idx="56">
                  <c:v>6.574682503080817E-2</c:v>
                </c:pt>
                <c:pt idx="57">
                  <c:v>6.5609532002557397E-2</c:v>
                </c:pt>
                <c:pt idx="58">
                  <c:v>6.5461442791850052E-2</c:v>
                </c:pt>
                <c:pt idx="59">
                  <c:v>6.5299502026878495E-2</c:v>
                </c:pt>
                <c:pt idx="60">
                  <c:v>6.5160599958118112E-2</c:v>
                </c:pt>
                <c:pt idx="61">
                  <c:v>6.5022795408880701E-2</c:v>
                </c:pt>
                <c:pt idx="62">
                  <c:v>6.4864604750436053E-2</c:v>
                </c:pt>
                <c:pt idx="63">
                  <c:v>6.4716733583387906E-2</c:v>
                </c:pt>
                <c:pt idx="64">
                  <c:v>6.4583864761642976E-2</c:v>
                </c:pt>
                <c:pt idx="65">
                  <c:v>6.4443506884743998E-2</c:v>
                </c:pt>
                <c:pt idx="66">
                  <c:v>6.4289956719080457E-2</c:v>
                </c:pt>
                <c:pt idx="67">
                  <c:v>6.4186484577785141E-2</c:v>
                </c:pt>
                <c:pt idx="68">
                  <c:v>6.4038797815503923E-2</c:v>
                </c:pt>
                <c:pt idx="69">
                  <c:v>6.3905259491139871E-2</c:v>
                </c:pt>
                <c:pt idx="70">
                  <c:v>6.3772809471786471E-2</c:v>
                </c:pt>
                <c:pt idx="71">
                  <c:v>6.3644907660949587E-2</c:v>
                </c:pt>
                <c:pt idx="72">
                  <c:v>6.351890168961935E-2</c:v>
                </c:pt>
                <c:pt idx="73">
                  <c:v>6.3375872114795839E-2</c:v>
                </c:pt>
                <c:pt idx="74">
                  <c:v>6.3242477716022941E-2</c:v>
                </c:pt>
                <c:pt idx="75">
                  <c:v>6.3121141780792978E-2</c:v>
                </c:pt>
                <c:pt idx="76">
                  <c:v>6.298178920497978E-2</c:v>
                </c:pt>
                <c:pt idx="77">
                  <c:v>6.284738498103129E-2</c:v>
                </c:pt>
                <c:pt idx="78">
                  <c:v>6.2744498584945269E-2</c:v>
                </c:pt>
                <c:pt idx="79">
                  <c:v>6.2614682471201027E-2</c:v>
                </c:pt>
                <c:pt idx="80">
                  <c:v>6.2479258631852212E-2</c:v>
                </c:pt>
                <c:pt idx="81">
                  <c:v>6.2345731232375155E-2</c:v>
                </c:pt>
                <c:pt idx="82">
                  <c:v>6.2217134342220475E-2</c:v>
                </c:pt>
                <c:pt idx="83">
                  <c:v>6.2080712035796293E-2</c:v>
                </c:pt>
                <c:pt idx="84">
                  <c:v>6.1959330864769055E-2</c:v>
                </c:pt>
                <c:pt idx="85">
                  <c:v>6.1832348882820784E-2</c:v>
                </c:pt>
                <c:pt idx="86">
                  <c:v>6.1698966708366249E-2</c:v>
                </c:pt>
                <c:pt idx="87">
                  <c:v>6.1560608373418327E-2</c:v>
                </c:pt>
                <c:pt idx="88">
                  <c:v>6.1438876941422901E-2</c:v>
                </c:pt>
                <c:pt idx="89">
                  <c:v>6.1324064570478759E-2</c:v>
                </c:pt>
                <c:pt idx="90">
                  <c:v>6.1205878098135109E-2</c:v>
                </c:pt>
                <c:pt idx="91">
                  <c:v>6.1078276577717486E-2</c:v>
                </c:pt>
                <c:pt idx="92">
                  <c:v>6.0977734017392655E-2</c:v>
                </c:pt>
                <c:pt idx="93">
                  <c:v>6.0835151541488504E-2</c:v>
                </c:pt>
                <c:pt idx="94">
                  <c:v>6.0711164654453344E-2</c:v>
                </c:pt>
                <c:pt idx="95">
                  <c:v>6.0574168375332603E-2</c:v>
                </c:pt>
                <c:pt idx="96">
                  <c:v>6.0439862508629698E-2</c:v>
                </c:pt>
                <c:pt idx="97">
                  <c:v>6.0296390486104953E-2</c:v>
                </c:pt>
                <c:pt idx="98">
                  <c:v>6.0171876123983024E-2</c:v>
                </c:pt>
                <c:pt idx="99">
                  <c:v>6.0041606673093634E-2</c:v>
                </c:pt>
                <c:pt idx="100">
                  <c:v>5.9945706071563201E-2</c:v>
                </c:pt>
                <c:pt idx="101">
                  <c:v>5.9789698806731149E-2</c:v>
                </c:pt>
                <c:pt idx="102">
                  <c:v>5.9617767592935356E-2</c:v>
                </c:pt>
                <c:pt idx="103">
                  <c:v>5.9472784461004131E-2</c:v>
                </c:pt>
                <c:pt idx="104">
                  <c:v>5.9342095026356595E-2</c:v>
                </c:pt>
                <c:pt idx="105">
                  <c:v>5.9234875353924646E-2</c:v>
                </c:pt>
                <c:pt idx="106">
                  <c:v>5.9107115276377735E-2</c:v>
                </c:pt>
                <c:pt idx="107">
                  <c:v>5.8985017980555297E-2</c:v>
                </c:pt>
                <c:pt idx="108">
                  <c:v>5.8867177087434303E-2</c:v>
                </c:pt>
                <c:pt idx="109">
                  <c:v>5.8750792205806632E-2</c:v>
                </c:pt>
                <c:pt idx="110">
                  <c:v>5.8644638776227324E-2</c:v>
                </c:pt>
                <c:pt idx="111">
                  <c:v>5.8419122570025718E-2</c:v>
                </c:pt>
                <c:pt idx="112">
                  <c:v>5.8205571399534015E-2</c:v>
                </c:pt>
                <c:pt idx="113">
                  <c:v>5.8007335420024488E-2</c:v>
                </c:pt>
                <c:pt idx="114">
                  <c:v>5.7817617452025995E-2</c:v>
                </c:pt>
                <c:pt idx="115">
                  <c:v>5.7643945231700404E-2</c:v>
                </c:pt>
                <c:pt idx="116">
                  <c:v>5.7476953830533424E-2</c:v>
                </c:pt>
                <c:pt idx="117">
                  <c:v>5.731682751949365E-2</c:v>
                </c:pt>
                <c:pt idx="118">
                  <c:v>5.7167318545227837E-2</c:v>
                </c:pt>
                <c:pt idx="119">
                  <c:v>5.7023652039404647E-2</c:v>
                </c:pt>
                <c:pt idx="120">
                  <c:v>5.6885421314221862E-2</c:v>
                </c:pt>
                <c:pt idx="121">
                  <c:v>5.6752221013846388E-2</c:v>
                </c:pt>
                <c:pt idx="122">
                  <c:v>5.6624240280726157E-2</c:v>
                </c:pt>
                <c:pt idx="123">
                  <c:v>5.6500877559355865E-2</c:v>
                </c:pt>
                <c:pt idx="124">
                  <c:v>5.6382125485445606E-2</c:v>
                </c:pt>
                <c:pt idx="125">
                  <c:v>5.6267582076334532E-2</c:v>
                </c:pt>
                <c:pt idx="126">
                  <c:v>5.6156846383103275E-2</c:v>
                </c:pt>
                <c:pt idx="127">
                  <c:v>5.6049518424390578E-2</c:v>
                </c:pt>
                <c:pt idx="128">
                  <c:v>5.594519912672629E-2</c:v>
                </c:pt>
                <c:pt idx="129">
                  <c:v>5.5843687336876474E-2</c:v>
                </c:pt>
                <c:pt idx="130">
                  <c:v>5.5744585381553934E-2</c:v>
                </c:pt>
                <c:pt idx="131">
                  <c:v>5.5648087042948755E-2</c:v>
                </c:pt>
                <c:pt idx="132">
                  <c:v>5.5556944382284673E-2</c:v>
                </c:pt>
                <c:pt idx="133">
                  <c:v>5.5467412942971396E-2</c:v>
                </c:pt>
                <c:pt idx="134">
                  <c:v>5.5378900886626496E-2</c:v>
                </c:pt>
                <c:pt idx="135">
                  <c:v>5.5291800216792739E-2</c:v>
                </c:pt>
                <c:pt idx="136">
                  <c:v>5.520944987129605E-2</c:v>
                </c:pt>
                <c:pt idx="137">
                  <c:v>5.5128701670713931E-2</c:v>
                </c:pt>
                <c:pt idx="138">
                  <c:v>5.504798302772395E-2</c:v>
                </c:pt>
                <c:pt idx="139">
                  <c:v>5.4970238300011957E-2</c:v>
                </c:pt>
                <c:pt idx="140">
                  <c:v>5.4895856833064458E-2</c:v>
                </c:pt>
                <c:pt idx="141">
                  <c:v>5.4820323611845821E-2</c:v>
                </c:pt>
                <c:pt idx="142">
                  <c:v>5.4748346027187117E-2</c:v>
                </c:pt>
                <c:pt idx="143">
                  <c:v>5.4678156346900916E-2</c:v>
                </c:pt>
                <c:pt idx="144">
                  <c:v>5.4607009356017998E-2</c:v>
                </c:pt>
                <c:pt idx="145">
                  <c:v>5.4540979029634416E-2</c:v>
                </c:pt>
                <c:pt idx="146">
                  <c:v>5.4473793604881776E-2</c:v>
                </c:pt>
                <c:pt idx="147">
                  <c:v>5.4408586751346188E-2</c:v>
                </c:pt>
                <c:pt idx="148">
                  <c:v>5.4345552451932559E-2</c:v>
                </c:pt>
                <c:pt idx="149">
                  <c:v>5.4281166714664E-2</c:v>
                </c:pt>
                <c:pt idx="150">
                  <c:v>5.4222081714815143E-2</c:v>
                </c:pt>
                <c:pt idx="151">
                  <c:v>5.4159883777035497E-2</c:v>
                </c:pt>
                <c:pt idx="152">
                  <c:v>5.4102982438826205E-2</c:v>
                </c:pt>
                <c:pt idx="153">
                  <c:v>5.4043164175623062E-2</c:v>
                </c:pt>
                <c:pt idx="154">
                  <c:v>5.3988052192809562E-2</c:v>
                </c:pt>
                <c:pt idx="155">
                  <c:v>5.393041463529482E-2</c:v>
                </c:pt>
                <c:pt idx="156">
                  <c:v>5.3877089188061875E-2</c:v>
                </c:pt>
                <c:pt idx="157">
                  <c:v>5.3821238582743153E-2</c:v>
                </c:pt>
                <c:pt idx="158">
                  <c:v>5.3769697034496834E-2</c:v>
                </c:pt>
                <c:pt idx="159">
                  <c:v>5.371543557054443E-2</c:v>
                </c:pt>
                <c:pt idx="160">
                  <c:v>5.3665870526129034E-2</c:v>
                </c:pt>
                <c:pt idx="161">
                  <c:v>5.3612805685123117E-2</c:v>
                </c:pt>
                <c:pt idx="162">
                  <c:v>5.3565214570996229E-2</c:v>
                </c:pt>
                <c:pt idx="163">
                  <c:v>5.3514709336730679E-2</c:v>
                </c:pt>
                <c:pt idx="164">
                  <c:v>5.3467334949056901E-2</c:v>
                </c:pt>
                <c:pt idx="165">
                  <c:v>5.3419581270241448E-2</c:v>
                </c:pt>
                <c:pt idx="166">
                  <c:v>5.3372033108955656E-2</c:v>
                </c:pt>
                <c:pt idx="167">
                  <c:v>5.3326638394635022E-2</c:v>
                </c:pt>
                <c:pt idx="168">
                  <c:v>5.3279110935620023E-2</c:v>
                </c:pt>
                <c:pt idx="169">
                  <c:v>5.3235877945894072E-2</c:v>
                </c:pt>
                <c:pt idx="170">
                  <c:v>5.3190317537855358E-2</c:v>
                </c:pt>
                <c:pt idx="171">
                  <c:v>5.3147102577594141E-2</c:v>
                </c:pt>
                <c:pt idx="172">
                  <c:v>5.3104480208985658E-2</c:v>
                </c:pt>
                <c:pt idx="173">
                  <c:v>5.3060115321156634E-2</c:v>
                </c:pt>
                <c:pt idx="174">
                  <c:v>5.3019844702971025E-2</c:v>
                </c:pt>
                <c:pt idx="175">
                  <c:v>5.297724787923408E-2</c:v>
                </c:pt>
                <c:pt idx="176">
                  <c:v>5.2936409650225114E-2</c:v>
                </c:pt>
                <c:pt idx="177">
                  <c:v>5.2896745768186121E-2</c:v>
                </c:pt>
                <c:pt idx="178">
                  <c:v>5.285436807182177E-2</c:v>
                </c:pt>
                <c:pt idx="179">
                  <c:v>5.2816857290574601E-2</c:v>
                </c:pt>
                <c:pt idx="180">
                  <c:v>5.2777993040254281E-2</c:v>
                </c:pt>
                <c:pt idx="181">
                  <c:v>5.2737970340892878E-2</c:v>
                </c:pt>
                <c:pt idx="182">
                  <c:v>5.2701451396302827E-2</c:v>
                </c:pt>
                <c:pt idx="183">
                  <c:v>5.2663385188834795E-2</c:v>
                </c:pt>
                <c:pt idx="184">
                  <c:v>5.2625325858889217E-2</c:v>
                </c:pt>
                <c:pt idx="185">
                  <c:v>5.2589797082858061E-2</c:v>
                </c:pt>
                <c:pt idx="186">
                  <c:v>5.2552721535120771E-2</c:v>
                </c:pt>
                <c:pt idx="187">
                  <c:v>5.2516428772658455E-2</c:v>
                </c:pt>
                <c:pt idx="188">
                  <c:v>5.2481888544498069E-2</c:v>
                </c:pt>
                <c:pt idx="189">
                  <c:v>5.2445996014467151E-2</c:v>
                </c:pt>
                <c:pt idx="190">
                  <c:v>5.2410885481331472E-2</c:v>
                </c:pt>
                <c:pt idx="191">
                  <c:v>5.2377526223774597E-2</c:v>
                </c:pt>
                <c:pt idx="192">
                  <c:v>5.2342814961426343E-2</c:v>
                </c:pt>
                <c:pt idx="193">
                  <c:v>5.2308497192092365E-2</c:v>
                </c:pt>
                <c:pt idx="194">
                  <c:v>5.227631727944624E-2</c:v>
                </c:pt>
                <c:pt idx="195">
                  <c:v>5.2243173269810955E-2</c:v>
                </c:pt>
                <c:pt idx="196">
                  <c:v>5.2209065625830754E-2</c:v>
                </c:pt>
                <c:pt idx="197">
                  <c:v>5.217825725879064E-2</c:v>
                </c:pt>
                <c:pt idx="198">
                  <c:v>5.2146291119481131E-2</c:v>
                </c:pt>
                <c:pt idx="199">
                  <c:v>5.211258667877653E-2</c:v>
                </c:pt>
                <c:pt idx="200">
                  <c:v>5.2082760857011613E-2</c:v>
                </c:pt>
                <c:pt idx="201">
                  <c:v>5.2052358407736879E-2</c:v>
                </c:pt>
                <c:pt idx="202">
                  <c:v>5.2020411572795307E-2</c:v>
                </c:pt>
                <c:pt idx="203">
                  <c:v>5.1989824654495198E-2</c:v>
                </c:pt>
                <c:pt idx="204">
                  <c:v>5.1960790603137665E-2</c:v>
                </c:pt>
                <c:pt idx="205">
                  <c:v>5.1930599491563721E-2</c:v>
                </c:pt>
                <c:pt idx="206">
                  <c:v>5.1899445316805848E-2</c:v>
                </c:pt>
                <c:pt idx="207">
                  <c:v>5.1871584673527787E-2</c:v>
                </c:pt>
                <c:pt idx="208">
                  <c:v>5.1842954021342251E-2</c:v>
                </c:pt>
                <c:pt idx="209">
                  <c:v>5.1812973453855611E-2</c:v>
                </c:pt>
                <c:pt idx="210">
                  <c:v>5.1784157512204859E-2</c:v>
                </c:pt>
                <c:pt idx="211">
                  <c:v>5.1757085783111514E-2</c:v>
                </c:pt>
                <c:pt idx="212">
                  <c:v>5.1729050937965766E-2</c:v>
                </c:pt>
                <c:pt idx="213">
                  <c:v>5.1699473460747707E-2</c:v>
                </c:pt>
                <c:pt idx="214">
                  <c:v>5.1672799364214345E-2</c:v>
                </c:pt>
                <c:pt idx="215">
                  <c:v>5.164632196283659E-2</c:v>
                </c:pt>
                <c:pt idx="216">
                  <c:v>5.1619075041795033E-2</c:v>
                </c:pt>
                <c:pt idx="217">
                  <c:v>5.1590286102994945E-2</c:v>
                </c:pt>
                <c:pt idx="218">
                  <c:v>5.1565171517145646E-2</c:v>
                </c:pt>
                <c:pt idx="219">
                  <c:v>5.1539287374999125E-2</c:v>
                </c:pt>
                <c:pt idx="220">
                  <c:v>5.1512633968334283E-2</c:v>
                </c:pt>
                <c:pt idx="221">
                  <c:v>5.1485211597767984E-2</c:v>
                </c:pt>
                <c:pt idx="222">
                  <c:v>5.1460689049308811E-2</c:v>
                </c:pt>
                <c:pt idx="223">
                  <c:v>5.143578330943499E-2</c:v>
                </c:pt>
                <c:pt idx="224">
                  <c:v>5.1410108454765235E-2</c:v>
                </c:pt>
                <c:pt idx="225">
                  <c:v>5.1383278761327943E-2</c:v>
                </c:pt>
                <c:pt idx="226">
                  <c:v>5.1359540298279854E-2</c:v>
                </c:pt>
                <c:pt idx="227">
                  <c:v>5.1335611615809018E-2</c:v>
                </c:pt>
                <c:pt idx="228">
                  <c:v>5.1310721026119936E-2</c:v>
                </c:pt>
                <c:pt idx="229">
                  <c:v>5.1284483052614405E-2</c:v>
                </c:pt>
                <c:pt idx="230">
                  <c:v>5.1261527578337934E-2</c:v>
                </c:pt>
                <c:pt idx="231">
                  <c:v>5.1238381803039794E-2</c:v>
                </c:pt>
                <c:pt idx="232">
                  <c:v>5.1214467247636675E-2</c:v>
                </c:pt>
                <c:pt idx="233">
                  <c:v>5.1189398533602229E-2</c:v>
                </c:pt>
                <c:pt idx="234">
                  <c:v>5.1166068103394538E-2</c:v>
                </c:pt>
                <c:pt idx="235">
                  <c:v>5.1143897018708598E-2</c:v>
                </c:pt>
                <c:pt idx="236">
                  <c:v>5.1120957295223278E-2</c:v>
                </c:pt>
                <c:pt idx="237">
                  <c:v>5.1097249192966938E-2</c:v>
                </c:pt>
                <c:pt idx="238">
                  <c:v>5.1073351125239773E-2</c:v>
                </c:pt>
                <c:pt idx="239">
                  <c:v>5.1051960871112315E-2</c:v>
                </c:pt>
                <c:pt idx="240">
                  <c:v>5.1029994833995999E-2</c:v>
                </c:pt>
                <c:pt idx="241">
                  <c:v>5.1007645853958547E-2</c:v>
                </c:pt>
                <c:pt idx="242">
                  <c:v>5.0984143533174597E-2</c:v>
                </c:pt>
                <c:pt idx="243">
                  <c:v>5.0962377406006676E-2</c:v>
                </c:pt>
                <c:pt idx="244">
                  <c:v>5.0941576553681804E-2</c:v>
                </c:pt>
                <c:pt idx="245">
                  <c:v>5.0920200112366434E-2</c:v>
                </c:pt>
                <c:pt idx="246">
                  <c:v>5.08980557147969E-2</c:v>
                </c:pt>
                <c:pt idx="247">
                  <c:v>5.0875143612776598E-2</c:v>
                </c:pt>
                <c:pt idx="248">
                  <c:v>5.0854929194197304E-2</c:v>
                </c:pt>
                <c:pt idx="249">
                  <c:v>5.0834716784185011E-2</c:v>
                </c:pt>
                <c:pt idx="250">
                  <c:v>5.0813736502828201E-2</c:v>
                </c:pt>
              </c:numCache>
            </c:numRef>
          </c:xVal>
          <c:yVal>
            <c:numRef>
              <c:f>'DCB dadN'!$I$5:$I$255</c:f>
              <c:numCache>
                <c:formatCode>0.00E+00</c:formatCode>
                <c:ptCount val="251"/>
                <c:pt idx="1">
                  <c:v>1.0073676942369747E-3</c:v>
                </c:pt>
                <c:pt idx="2">
                  <c:v>1.8712983089513982E-4</c:v>
                </c:pt>
                <c:pt idx="3">
                  <c:v>4.2037620254469555E-5</c:v>
                </c:pt>
                <c:pt idx="4">
                  <c:v>1.245059135393688E-5</c:v>
                </c:pt>
                <c:pt idx="5">
                  <c:v>5.6882925072755731E-6</c:v>
                </c:pt>
                <c:pt idx="6">
                  <c:v>3.4035977297940646E-6</c:v>
                </c:pt>
                <c:pt idx="7">
                  <c:v>2.9915109828847762E-6</c:v>
                </c:pt>
                <c:pt idx="8">
                  <c:v>2.8437479971890683E-6</c:v>
                </c:pt>
                <c:pt idx="9">
                  <c:v>2.763873169546453E-6</c:v>
                </c:pt>
                <c:pt idx="10">
                  <c:v>2.7159157089485091E-6</c:v>
                </c:pt>
                <c:pt idx="11">
                  <c:v>2.5608645342448304E-6</c:v>
                </c:pt>
                <c:pt idx="12">
                  <c:v>2.4593254905828517E-6</c:v>
                </c:pt>
                <c:pt idx="13">
                  <c:v>2.4337589389950441E-6</c:v>
                </c:pt>
                <c:pt idx="14">
                  <c:v>2.3661848417646974E-6</c:v>
                </c:pt>
                <c:pt idx="15">
                  <c:v>2.3263144600959748E-6</c:v>
                </c:pt>
                <c:pt idx="16">
                  <c:v>2.2399951236703028E-6</c:v>
                </c:pt>
                <c:pt idx="17">
                  <c:v>2.1534989072473376E-6</c:v>
                </c:pt>
                <c:pt idx="18">
                  <c:v>2.1087400184625189E-6</c:v>
                </c:pt>
                <c:pt idx="19">
                  <c:v>2.0132722770745063E-6</c:v>
                </c:pt>
                <c:pt idx="20">
                  <c:v>1.9856398158187833E-6</c:v>
                </c:pt>
                <c:pt idx="21">
                  <c:v>1.9478216759732902E-6</c:v>
                </c:pt>
                <c:pt idx="22">
                  <c:v>1.921581812404515E-6</c:v>
                </c:pt>
                <c:pt idx="23">
                  <c:v>1.8062473350926699E-6</c:v>
                </c:pt>
                <c:pt idx="24">
                  <c:v>1.7869193472990507E-6</c:v>
                </c:pt>
                <c:pt idx="25">
                  <c:v>1.7245614479232701E-6</c:v>
                </c:pt>
                <c:pt idx="26">
                  <c:v>1.7317091229631808E-6</c:v>
                </c:pt>
                <c:pt idx="27">
                  <c:v>1.6239933370917111E-6</c:v>
                </c:pt>
                <c:pt idx="28">
                  <c:v>1.5802860963607317E-6</c:v>
                </c:pt>
                <c:pt idx="29">
                  <c:v>1.594782398979099E-6</c:v>
                </c:pt>
                <c:pt idx="30">
                  <c:v>1.5379349117326477E-6</c:v>
                </c:pt>
                <c:pt idx="31">
                  <c:v>1.5425596443587913E-6</c:v>
                </c:pt>
                <c:pt idx="32">
                  <c:v>1.4837035647697936E-6</c:v>
                </c:pt>
                <c:pt idx="33">
                  <c:v>1.4353234070103786E-6</c:v>
                </c:pt>
                <c:pt idx="34">
                  <c:v>1.4211129135273578E-6</c:v>
                </c:pt>
                <c:pt idx="35">
                  <c:v>1.3424149479934146E-6</c:v>
                </c:pt>
                <c:pt idx="36">
                  <c:v>1.3139101383855209E-6</c:v>
                </c:pt>
                <c:pt idx="37">
                  <c:v>1.2718623360623006E-6</c:v>
                </c:pt>
                <c:pt idx="38">
                  <c:v>1.2944972106376363E-6</c:v>
                </c:pt>
                <c:pt idx="39">
                  <c:v>1.17325669588785E-6</c:v>
                </c:pt>
                <c:pt idx="40">
                  <c:v>1.1871960735546362E-6</c:v>
                </c:pt>
                <c:pt idx="41">
                  <c:v>1.1881380194280967E-6</c:v>
                </c:pt>
                <c:pt idx="42">
                  <c:v>1.1457006929126383E-6</c:v>
                </c:pt>
                <c:pt idx="43">
                  <c:v>1.102820673286295E-6</c:v>
                </c:pt>
                <c:pt idx="44">
                  <c:v>1.0825098219293588E-6</c:v>
                </c:pt>
                <c:pt idx="45">
                  <c:v>1.0644363434568112E-6</c:v>
                </c:pt>
                <c:pt idx="46">
                  <c:v>1.035556284106942E-6</c:v>
                </c:pt>
                <c:pt idx="47">
                  <c:v>9.9051325291541845E-7</c:v>
                </c:pt>
                <c:pt idx="48">
                  <c:v>9.5464496697892296E-7</c:v>
                </c:pt>
                <c:pt idx="49">
                  <c:v>9.7314890050504931E-7</c:v>
                </c:pt>
                <c:pt idx="50">
                  <c:v>9.1229337001207617E-7</c:v>
                </c:pt>
                <c:pt idx="51">
                  <c:v>9.1393641551809343E-7</c:v>
                </c:pt>
                <c:pt idx="52">
                  <c:v>8.9025444183949868E-7</c:v>
                </c:pt>
                <c:pt idx="53">
                  <c:v>8.5718050440798065E-7</c:v>
                </c:pt>
                <c:pt idx="54">
                  <c:v>8.4078697607584485E-7</c:v>
                </c:pt>
                <c:pt idx="55">
                  <c:v>8.3337840011632868E-7</c:v>
                </c:pt>
                <c:pt idx="56">
                  <c:v>7.9958932841388102E-7</c:v>
                </c:pt>
                <c:pt idx="57">
                  <c:v>7.7091191463443882E-7</c:v>
                </c:pt>
                <c:pt idx="58">
                  <c:v>7.614820956190464E-7</c:v>
                </c:pt>
                <c:pt idx="59">
                  <c:v>7.5729342836298106E-7</c:v>
                </c:pt>
                <c:pt idx="60">
                  <c:v>7.126822590014715E-7</c:v>
                </c:pt>
                <c:pt idx="61">
                  <c:v>7.0069441861788745E-7</c:v>
                </c:pt>
                <c:pt idx="62">
                  <c:v>6.9700748959099873E-7</c:v>
                </c:pt>
                <c:pt idx="63">
                  <c:v>6.7966120788436648E-7</c:v>
                </c:pt>
                <c:pt idx="64">
                  <c:v>6.4086749635393104E-7</c:v>
                </c:pt>
                <c:pt idx="65">
                  <c:v>6.3364066616882572E-7</c:v>
                </c:pt>
                <c:pt idx="66">
                  <c:v>6.3048127639841771E-7</c:v>
                </c:pt>
                <c:pt idx="67">
                  <c:v>5.7366277139964927E-7</c:v>
                </c:pt>
                <c:pt idx="68">
                  <c:v>5.9531348464884782E-7</c:v>
                </c:pt>
                <c:pt idx="69">
                  <c:v>5.7037829237789168E-7</c:v>
                </c:pt>
                <c:pt idx="70">
                  <c:v>5.5961507652031641E-7</c:v>
                </c:pt>
                <c:pt idx="71">
                  <c:v>5.4444634538385957E-7</c:v>
                </c:pt>
                <c:pt idx="72">
                  <c:v>5.2469962966714831E-7</c:v>
                </c:pt>
                <c:pt idx="73">
                  <c:v>5.2490887236966068E-7</c:v>
                </c:pt>
                <c:pt idx="74">
                  <c:v>5.0381347298782454E-7</c:v>
                </c:pt>
                <c:pt idx="75">
                  <c:v>4.8352488837915024E-7</c:v>
                </c:pt>
                <c:pt idx="76">
                  <c:v>4.839148968117739E-7</c:v>
                </c:pt>
                <c:pt idx="77">
                  <c:v>4.7378046958451891E-7</c:v>
                </c:pt>
                <c:pt idx="78">
                  <c:v>4.3465907798432533E-7</c:v>
                </c:pt>
                <c:pt idx="79">
                  <c:v>4.4921240571148065E-7</c:v>
                </c:pt>
                <c:pt idx="80">
                  <c:v>4.4130461136306279E-7</c:v>
                </c:pt>
                <c:pt idx="81">
                  <c:v>4.2580118454241896E-7</c:v>
                </c:pt>
                <c:pt idx="82">
                  <c:v>4.1633787915968124E-7</c:v>
                </c:pt>
                <c:pt idx="83">
                  <c:v>4.1344672556668766E-7</c:v>
                </c:pt>
                <c:pt idx="84">
                  <c:v>3.9444079754202147E-7</c:v>
                </c:pt>
                <c:pt idx="85">
                  <c:v>3.8715863316771665E-7</c:v>
                </c:pt>
                <c:pt idx="86">
                  <c:v>3.8102636219727329E-7</c:v>
                </c:pt>
                <c:pt idx="87">
                  <c:v>3.7427705368162228E-7</c:v>
                </c:pt>
                <c:pt idx="88">
                  <c:v>3.5775960261487512E-7</c:v>
                </c:pt>
                <c:pt idx="89">
                  <c:v>3.4096766819657017E-7</c:v>
                </c:pt>
                <c:pt idx="90">
                  <c:v>3.3805312669221623E-7</c:v>
                </c:pt>
                <c:pt idx="91">
                  <c:v>3.4017997871091072E-7</c:v>
                </c:pt>
                <c:pt idx="92">
                  <c:v>3.1344053617526331E-7</c:v>
                </c:pt>
                <c:pt idx="93">
                  <c:v>3.2489830997409049E-7</c:v>
                </c:pt>
                <c:pt idx="94">
                  <c:v>3.0925907708634997E-7</c:v>
                </c:pt>
                <c:pt idx="95">
                  <c:v>3.0521062057279951E-7</c:v>
                </c:pt>
                <c:pt idx="96">
                  <c:v>3.0330557215234715E-7</c:v>
                </c:pt>
                <c:pt idx="97">
                  <c:v>2.9902612246687679E-7</c:v>
                </c:pt>
                <c:pt idx="98">
                  <c:v>2.8127638452974224E-7</c:v>
                </c:pt>
                <c:pt idx="99">
                  <c:v>2.7900756386550907E-7</c:v>
                </c:pt>
                <c:pt idx="100">
                  <c:v>2.5396003492023464E-7</c:v>
                </c:pt>
                <c:pt idx="101">
                  <c:v>2.7262068593203129E-7</c:v>
                </c:pt>
                <c:pt idx="102">
                  <c:v>2.6909994422435436E-7</c:v>
                </c:pt>
                <c:pt idx="103">
                  <c:v>2.5443166268266978E-7</c:v>
                </c:pt>
                <c:pt idx="104">
                  <c:v>2.4081041377098491E-7</c:v>
                </c:pt>
                <c:pt idx="105">
                  <c:v>2.2507459264511093E-7</c:v>
                </c:pt>
                <c:pt idx="106">
                  <c:v>2.2676182086421232E-7</c:v>
                </c:pt>
                <c:pt idx="107">
                  <c:v>2.2076470140268008E-7</c:v>
                </c:pt>
                <c:pt idx="108">
                  <c:v>2.1670180883313835E-7</c:v>
                </c:pt>
                <c:pt idx="109">
                  <c:v>2.0852291510757049E-7</c:v>
                </c:pt>
                <c:pt idx="110">
                  <c:v>2.0202025637645287E-7</c:v>
                </c:pt>
                <c:pt idx="111">
                  <c:v>2.323416443875359E-7</c:v>
                </c:pt>
                <c:pt idx="112">
                  <c:v>2.1448953833461814E-7</c:v>
                </c:pt>
                <c:pt idx="113">
                  <c:v>1.9998929074282047E-7</c:v>
                </c:pt>
                <c:pt idx="114">
                  <c:v>1.921976032173518E-7</c:v>
                </c:pt>
                <c:pt idx="115">
                  <c:v>1.7663454766397991E-7</c:v>
                </c:pt>
                <c:pt idx="116">
                  <c:v>1.7046822669286142E-7</c:v>
                </c:pt>
                <c:pt idx="117">
                  <c:v>1.6404264545482762E-7</c:v>
                </c:pt>
                <c:pt idx="118">
                  <c:v>1.5368360696453464E-7</c:v>
                </c:pt>
                <c:pt idx="119">
                  <c:v>1.4815208511183186E-7</c:v>
                </c:pt>
                <c:pt idx="120">
                  <c:v>1.4298767670391045E-7</c:v>
                </c:pt>
                <c:pt idx="121">
                  <c:v>1.3819563877191853E-7</c:v>
                </c:pt>
                <c:pt idx="122">
                  <c:v>1.3316277995727432E-7</c:v>
                </c:pt>
                <c:pt idx="123">
                  <c:v>1.287143594526583E-7</c:v>
                </c:pt>
                <c:pt idx="124">
                  <c:v>1.242359705927356E-7</c:v>
                </c:pt>
                <c:pt idx="125">
                  <c:v>1.2014324325917869E-7</c:v>
                </c:pt>
                <c:pt idx="126">
                  <c:v>1.1644037298907505E-7</c:v>
                </c:pt>
                <c:pt idx="127">
                  <c:v>1.1313130898881241E-7</c:v>
                </c:pt>
                <c:pt idx="128">
                  <c:v>1.1022859572375813E-7</c:v>
                </c:pt>
                <c:pt idx="129">
                  <c:v>1.0750037707626348E-7</c:v>
                </c:pt>
                <c:pt idx="130">
                  <c:v>1.0518427361225235E-7</c:v>
                </c:pt>
                <c:pt idx="131">
                  <c:v>1.0264571685718238E-7</c:v>
                </c:pt>
                <c:pt idx="132">
                  <c:v>9.7153380101786982E-8</c:v>
                </c:pt>
                <c:pt idx="133">
                  <c:v>9.563007269974833E-8</c:v>
                </c:pt>
                <c:pt idx="134">
                  <c:v>9.4731107210236589E-8</c:v>
                </c:pt>
                <c:pt idx="135">
                  <c:v>9.3405492906413206E-8</c:v>
                </c:pt>
                <c:pt idx="136">
                  <c:v>8.8480622983240665E-8</c:v>
                </c:pt>
                <c:pt idx="137">
                  <c:v>8.6919546992589863E-8</c:v>
                </c:pt>
                <c:pt idx="138">
                  <c:v>8.7046929928959568E-8</c:v>
                </c:pt>
                <c:pt idx="139">
                  <c:v>8.3990834524456656E-8</c:v>
                </c:pt>
                <c:pt idx="140">
                  <c:v>8.0496471410128836E-8</c:v>
                </c:pt>
                <c:pt idx="141">
                  <c:v>8.1882552945586444E-8</c:v>
                </c:pt>
                <c:pt idx="142">
                  <c:v>7.8159359771461816E-8</c:v>
                </c:pt>
                <c:pt idx="143">
                  <c:v>7.634169927780476E-8</c:v>
                </c:pt>
                <c:pt idx="144">
                  <c:v>7.7508034897789464E-8</c:v>
                </c:pt>
                <c:pt idx="145">
                  <c:v>7.2046928477362821E-8</c:v>
                </c:pt>
                <c:pt idx="146">
                  <c:v>7.3419272178483657E-8</c:v>
                </c:pt>
                <c:pt idx="147">
                  <c:v>7.1365437276597273E-8</c:v>
                </c:pt>
                <c:pt idx="148">
                  <c:v>6.908939293703042E-8</c:v>
                </c:pt>
                <c:pt idx="149">
                  <c:v>7.0674140933732586E-8</c:v>
                </c:pt>
                <c:pt idx="150">
                  <c:v>6.494795716699286E-8</c:v>
                </c:pt>
                <c:pt idx="151">
                  <c:v>6.8465438884487644E-8</c:v>
                </c:pt>
                <c:pt idx="152">
                  <c:v>6.2721257622854404E-8</c:v>
                </c:pt>
                <c:pt idx="153">
                  <c:v>6.6025495900191802E-8</c:v>
                </c:pt>
                <c:pt idx="154">
                  <c:v>6.091175727846121E-8</c:v>
                </c:pt>
                <c:pt idx="155">
                  <c:v>6.378631897482023E-8</c:v>
                </c:pt>
                <c:pt idx="156">
                  <c:v>5.9090129303399406E-8</c:v>
                </c:pt>
                <c:pt idx="157">
                  <c:v>6.1966698937482081E-8</c:v>
                </c:pt>
                <c:pt idx="158">
                  <c:v>5.725712319639342E-8</c:v>
                </c:pt>
                <c:pt idx="159">
                  <c:v>6.035283633261201E-8</c:v>
                </c:pt>
                <c:pt idx="160">
                  <c:v>5.5195835623379705E-8</c:v>
                </c:pt>
                <c:pt idx="161">
                  <c:v>5.9163898319326332E-8</c:v>
                </c:pt>
                <c:pt idx="162">
                  <c:v>5.3123339805267735E-8</c:v>
                </c:pt>
                <c:pt idx="163">
                  <c:v>5.6440777784558802E-8</c:v>
                </c:pt>
                <c:pt idx="164">
                  <c:v>5.3002536789193752E-8</c:v>
                </c:pt>
                <c:pt idx="165">
                  <c:v>5.348633160042482E-8</c:v>
                </c:pt>
                <c:pt idx="166">
                  <c:v>5.3315556894233398E-8</c:v>
                </c:pt>
                <c:pt idx="167">
                  <c:v>5.0956334656831359E-8</c:v>
                </c:pt>
                <c:pt idx="168">
                  <c:v>5.3408511541277901E-8</c:v>
                </c:pt>
                <c:pt idx="169">
                  <c:v>4.8634394962363104E-8</c:v>
                </c:pt>
                <c:pt idx="170">
                  <c:v>5.1306051502365337E-8</c:v>
                </c:pt>
                <c:pt idx="171">
                  <c:v>4.8715607675660521E-8</c:v>
                </c:pt>
                <c:pt idx="172">
                  <c:v>4.8096112547511892E-8</c:v>
                </c:pt>
                <c:pt idx="173">
                  <c:v>5.0113693053503994E-8</c:v>
                </c:pt>
                <c:pt idx="174">
                  <c:v>4.5534257966579619E-8</c:v>
                </c:pt>
                <c:pt idx="175">
                  <c:v>4.821158732573849E-8</c:v>
                </c:pt>
                <c:pt idx="176">
                  <c:v>4.6266707564427633E-8</c:v>
                </c:pt>
                <c:pt idx="177">
                  <c:v>4.4978988795008943E-8</c:v>
                </c:pt>
                <c:pt idx="178">
                  <c:v>4.8103071919143757E-8</c:v>
                </c:pt>
                <c:pt idx="179">
                  <c:v>4.2618859908799322E-8</c:v>
                </c:pt>
                <c:pt idx="180">
                  <c:v>4.4196565391416697E-8</c:v>
                </c:pt>
                <c:pt idx="181">
                  <c:v>4.5556496492821451E-8</c:v>
                </c:pt>
                <c:pt idx="182">
                  <c:v>4.1606012481622655E-8</c:v>
                </c:pt>
                <c:pt idx="183">
                  <c:v>4.3407186422854239E-8</c:v>
                </c:pt>
                <c:pt idx="184">
                  <c:v>4.3438570563210985E-8</c:v>
                </c:pt>
                <c:pt idx="185">
                  <c:v>4.0585806725715655E-8</c:v>
                </c:pt>
                <c:pt idx="186">
                  <c:v>4.2389300815102617E-8</c:v>
                </c:pt>
                <c:pt idx="187">
                  <c:v>4.1530546639933164E-8</c:v>
                </c:pt>
                <c:pt idx="188">
                  <c:v>3.9558418637454904E-8</c:v>
                </c:pt>
                <c:pt idx="189">
                  <c:v>4.114168473441282E-8</c:v>
                </c:pt>
                <c:pt idx="190">
                  <c:v>4.0279391147919344E-8</c:v>
                </c:pt>
                <c:pt idx="191">
                  <c:v>3.8301558599982857E-8</c:v>
                </c:pt>
                <c:pt idx="192">
                  <c:v>3.9886253200876353E-8</c:v>
                </c:pt>
                <c:pt idx="193">
                  <c:v>3.9466612106338059E-8</c:v>
                </c:pt>
                <c:pt idx="194">
                  <c:v>3.7037418970442104E-8</c:v>
                </c:pt>
                <c:pt idx="195">
                  <c:v>3.817684932289467E-8</c:v>
                </c:pt>
                <c:pt idx="196">
                  <c:v>3.9318430478857636E-8</c:v>
                </c:pt>
                <c:pt idx="197">
                  <c:v>3.5542716685199592E-8</c:v>
                </c:pt>
                <c:pt idx="198">
                  <c:v>3.6906145312457282E-8</c:v>
                </c:pt>
                <c:pt idx="199">
                  <c:v>3.8943722386306943E-8</c:v>
                </c:pt>
                <c:pt idx="200">
                  <c:v>3.4488447706422677E-8</c:v>
                </c:pt>
                <c:pt idx="201">
                  <c:v>3.5180636174288794E-8</c:v>
                </c:pt>
                <c:pt idx="202">
                  <c:v>3.6995430633368184E-8</c:v>
                </c:pt>
                <c:pt idx="203">
                  <c:v>3.5447226422576253E-8</c:v>
                </c:pt>
                <c:pt idx="204">
                  <c:v>3.3671731410578332E-8</c:v>
                </c:pt>
                <c:pt idx="205">
                  <c:v>3.5038563747122E-8</c:v>
                </c:pt>
                <c:pt idx="206">
                  <c:v>3.6182959859559106E-8</c:v>
                </c:pt>
                <c:pt idx="207">
                  <c:v>3.2380803207502138E-8</c:v>
                </c:pt>
                <c:pt idx="208">
                  <c:v>3.3298397137514259E-8</c:v>
                </c:pt>
                <c:pt idx="209">
                  <c:v>3.4893040209510674E-8</c:v>
                </c:pt>
                <c:pt idx="210">
                  <c:v>3.3561378733224959E-8</c:v>
                </c:pt>
                <c:pt idx="211">
                  <c:v>3.1551202207225513E-8</c:v>
                </c:pt>
                <c:pt idx="212">
                  <c:v>3.2695432042942229E-8</c:v>
                </c:pt>
                <c:pt idx="213">
                  <c:v>3.4518535067803671E-8</c:v>
                </c:pt>
                <c:pt idx="214">
                  <c:v>3.1151306998225434E-8</c:v>
                </c:pt>
                <c:pt idx="215">
                  <c:v>3.0941482231838788E-8</c:v>
                </c:pt>
                <c:pt idx="216">
                  <c:v>3.1861450680054306E-8</c:v>
                </c:pt>
                <c:pt idx="217">
                  <c:v>3.3687472823203277E-8</c:v>
                </c:pt>
                <c:pt idx="218">
                  <c:v>2.9407113144202412E-8</c:v>
                </c:pt>
                <c:pt idx="219">
                  <c:v>3.0326940690486024E-8</c:v>
                </c:pt>
                <c:pt idx="220">
                  <c:v>3.1248145248298444E-8</c:v>
                </c:pt>
                <c:pt idx="221">
                  <c:v>3.2170770029864572E-8</c:v>
                </c:pt>
                <c:pt idx="222">
                  <c:v>2.8786967217911297E-8</c:v>
                </c:pt>
                <c:pt idx="223">
                  <c:v>2.9254351446638793E-8</c:v>
                </c:pt>
                <c:pt idx="224">
                  <c:v>3.0176296862947538E-8</c:v>
                </c:pt>
                <c:pt idx="225">
                  <c:v>3.1553742353025885E-8</c:v>
                </c:pt>
                <c:pt idx="226">
                  <c:v>2.7935399264862325E-8</c:v>
                </c:pt>
                <c:pt idx="227">
                  <c:v>2.8175588301223797E-8</c:v>
                </c:pt>
                <c:pt idx="228">
                  <c:v>2.9325641626172682E-8</c:v>
                </c:pt>
                <c:pt idx="229">
                  <c:v>3.0932363135661944E-8</c:v>
                </c:pt>
                <c:pt idx="230">
                  <c:v>2.7078801605313173E-8</c:v>
                </c:pt>
                <c:pt idx="231">
                  <c:v>2.731863611327867E-8</c:v>
                </c:pt>
                <c:pt idx="232">
                  <c:v>2.8242224085630595E-8</c:v>
                </c:pt>
                <c:pt idx="233">
                  <c:v>2.9622946276020912E-8</c:v>
                </c:pt>
                <c:pt idx="234">
                  <c:v>2.7585164404598573E-8</c:v>
                </c:pt>
                <c:pt idx="235">
                  <c:v>2.6228964888474591E-8</c:v>
                </c:pt>
                <c:pt idx="236">
                  <c:v>2.7153249238665468E-8</c:v>
                </c:pt>
                <c:pt idx="237">
                  <c:v>2.8078771592106476E-8</c:v>
                </c:pt>
                <c:pt idx="238">
                  <c:v>2.8320243909263356E-8</c:v>
                </c:pt>
                <c:pt idx="239">
                  <c:v>2.536242816066192E-8</c:v>
                </c:pt>
                <c:pt idx="240">
                  <c:v>2.6058962293262768E-8</c:v>
                </c:pt>
                <c:pt idx="241">
                  <c:v>2.65276530649885E-8</c:v>
                </c:pt>
                <c:pt idx="242">
                  <c:v>2.7912315697790291E-8</c:v>
                </c:pt>
                <c:pt idx="243">
                  <c:v>2.5864690249420618E-8</c:v>
                </c:pt>
                <c:pt idx="244">
                  <c:v>2.4730560941748082E-8</c:v>
                </c:pt>
                <c:pt idx="245">
                  <c:v>2.54280454736886E-8</c:v>
                </c:pt>
                <c:pt idx="246">
                  <c:v>2.6355632018209008E-8</c:v>
                </c:pt>
                <c:pt idx="247">
                  <c:v>2.7284423564310602E-8</c:v>
                </c:pt>
                <c:pt idx="248">
                  <c:v>2.4084697188555992E-8</c:v>
                </c:pt>
                <c:pt idx="249">
                  <c:v>2.4094272086244929E-8</c:v>
                </c:pt>
                <c:pt idx="250">
                  <c:v>2.5022285238975429E-8</c:v>
                </c:pt>
              </c:numCache>
            </c:numRef>
          </c:yVal>
          <c:smooth val="0"/>
          <c:extLst>
            <c:ext xmlns:c16="http://schemas.microsoft.com/office/drawing/2014/chart" uri="{C3380CC4-5D6E-409C-BE32-E72D297353CC}">
              <c16:uniqueId val="{00000008-8946-4C48-AEBF-E44E69BB9B8F}"/>
            </c:ext>
          </c:extLst>
        </c:ser>
        <c:ser>
          <c:idx val="7"/>
          <c:order val="10"/>
          <c:tx>
            <c:v>Implicit, 1.70mm</c:v>
          </c:tx>
          <c:spPr>
            <a:ln w="22225" cap="rnd">
              <a:solidFill>
                <a:srgbClr val="FF0000"/>
              </a:solidFill>
              <a:prstDash val="sysDash"/>
              <a:round/>
            </a:ln>
            <a:effectLst/>
          </c:spPr>
          <c:marker>
            <c:symbol val="none"/>
          </c:marker>
          <c:xVal>
            <c:numRef>
              <c:f>'DCB dadN'!$N$5:$N$255</c:f>
              <c:numCache>
                <c:formatCode>0.000</c:formatCode>
                <c:ptCount val="251"/>
                <c:pt idx="0">
                  <c:v>9.7832875667772781E-2</c:v>
                </c:pt>
                <c:pt idx="1">
                  <c:v>9.7695369551493189E-2</c:v>
                </c:pt>
                <c:pt idx="2">
                  <c:v>9.7592150285463919E-2</c:v>
                </c:pt>
                <c:pt idx="3">
                  <c:v>9.7468565944132321E-2</c:v>
                </c:pt>
                <c:pt idx="4">
                  <c:v>9.7324150595765366E-2</c:v>
                </c:pt>
                <c:pt idx="5">
                  <c:v>9.7151407995349312E-2</c:v>
                </c:pt>
                <c:pt idx="6">
                  <c:v>9.6961528276262199E-2</c:v>
                </c:pt>
                <c:pt idx="7">
                  <c:v>9.670874215276401E-2</c:v>
                </c:pt>
                <c:pt idx="8">
                  <c:v>9.6523922617700472E-2</c:v>
                </c:pt>
                <c:pt idx="9">
                  <c:v>9.6298770687612237E-2</c:v>
                </c:pt>
                <c:pt idx="10">
                  <c:v>9.6047869284908063E-2</c:v>
                </c:pt>
                <c:pt idx="11">
                  <c:v>9.5819128085297786E-2</c:v>
                </c:pt>
                <c:pt idx="12">
                  <c:v>9.5594630232858163E-2</c:v>
                </c:pt>
                <c:pt idx="13">
                  <c:v>9.5400928555026451E-2</c:v>
                </c:pt>
                <c:pt idx="14">
                  <c:v>9.5160749485891788E-2</c:v>
                </c:pt>
                <c:pt idx="15">
                  <c:v>9.4950385415156768E-2</c:v>
                </c:pt>
                <c:pt idx="16">
                  <c:v>9.4750743829254441E-2</c:v>
                </c:pt>
                <c:pt idx="17">
                  <c:v>9.4545184333861193E-2</c:v>
                </c:pt>
                <c:pt idx="18">
                  <c:v>9.4343348342837488E-2</c:v>
                </c:pt>
                <c:pt idx="19">
                  <c:v>9.4102635143695837E-2</c:v>
                </c:pt>
                <c:pt idx="20">
                  <c:v>9.3857987603349693E-2</c:v>
                </c:pt>
                <c:pt idx="21">
                  <c:v>9.361253809134748E-2</c:v>
                </c:pt>
                <c:pt idx="22">
                  <c:v>9.3377096251278102E-2</c:v>
                </c:pt>
                <c:pt idx="23">
                  <c:v>9.314948343850725E-2</c:v>
                </c:pt>
                <c:pt idx="24">
                  <c:v>9.2931364943789951E-2</c:v>
                </c:pt>
                <c:pt idx="25">
                  <c:v>9.27143333342373E-2</c:v>
                </c:pt>
                <c:pt idx="26">
                  <c:v>9.2507252534209827E-2</c:v>
                </c:pt>
                <c:pt idx="27">
                  <c:v>9.2299329657247881E-2</c:v>
                </c:pt>
                <c:pt idx="28">
                  <c:v>9.2050120285655998E-2</c:v>
                </c:pt>
                <c:pt idx="29">
                  <c:v>9.1875463044600661E-2</c:v>
                </c:pt>
                <c:pt idx="30">
                  <c:v>9.1684392209474178E-2</c:v>
                </c:pt>
                <c:pt idx="31">
                  <c:v>9.1471438072780881E-2</c:v>
                </c:pt>
                <c:pt idx="32">
                  <c:v>9.1267204607807864E-2</c:v>
                </c:pt>
                <c:pt idx="33">
                  <c:v>9.1044946930316242E-2</c:v>
                </c:pt>
                <c:pt idx="34">
                  <c:v>9.0829980231165633E-2</c:v>
                </c:pt>
                <c:pt idx="35">
                  <c:v>9.0606082505844496E-2</c:v>
                </c:pt>
                <c:pt idx="36">
                  <c:v>9.0442598165705629E-2</c:v>
                </c:pt>
                <c:pt idx="37">
                  <c:v>9.0274186474445919E-2</c:v>
                </c:pt>
                <c:pt idx="38">
                  <c:v>9.0097760040998398E-2</c:v>
                </c:pt>
                <c:pt idx="39">
                  <c:v>8.9890016185808982E-2</c:v>
                </c:pt>
                <c:pt idx="40">
                  <c:v>8.9663609796998583E-2</c:v>
                </c:pt>
                <c:pt idx="41">
                  <c:v>8.9482730092858634E-2</c:v>
                </c:pt>
                <c:pt idx="42">
                  <c:v>8.9302654270742882E-2</c:v>
                </c:pt>
                <c:pt idx="43">
                  <c:v>8.9130740447004975E-2</c:v>
                </c:pt>
                <c:pt idx="44">
                  <c:v>8.8982163515793411E-2</c:v>
                </c:pt>
                <c:pt idx="45">
                  <c:v>8.876866315932741E-2</c:v>
                </c:pt>
                <c:pt idx="46">
                  <c:v>8.857188209973757E-2</c:v>
                </c:pt>
                <c:pt idx="47">
                  <c:v>8.8360523517038797E-2</c:v>
                </c:pt>
                <c:pt idx="48">
                  <c:v>8.8179121326026469E-2</c:v>
                </c:pt>
                <c:pt idx="49">
                  <c:v>8.7991423299582872E-2</c:v>
                </c:pt>
                <c:pt idx="50">
                  <c:v>8.7790108333684294E-2</c:v>
                </c:pt>
                <c:pt idx="51">
                  <c:v>8.757638188487038E-2</c:v>
                </c:pt>
                <c:pt idx="52">
                  <c:v>8.7432709951120194E-2</c:v>
                </c:pt>
                <c:pt idx="53">
                  <c:v>8.7226284919145095E-2</c:v>
                </c:pt>
                <c:pt idx="54">
                  <c:v>8.7035792608446058E-2</c:v>
                </c:pt>
                <c:pt idx="55">
                  <c:v>8.6835498649643947E-2</c:v>
                </c:pt>
                <c:pt idx="56">
                  <c:v>8.6620234787451011E-2</c:v>
                </c:pt>
                <c:pt idx="57">
                  <c:v>8.6451747967661752E-2</c:v>
                </c:pt>
                <c:pt idx="58">
                  <c:v>8.6255322963317796E-2</c:v>
                </c:pt>
                <c:pt idx="59">
                  <c:v>8.6052656127167809E-2</c:v>
                </c:pt>
                <c:pt idx="60">
                  <c:v>8.5876684644185491E-2</c:v>
                </c:pt>
                <c:pt idx="61">
                  <c:v>8.5699862961895204E-2</c:v>
                </c:pt>
                <c:pt idx="62">
                  <c:v>8.5534645347473473E-2</c:v>
                </c:pt>
                <c:pt idx="63">
                  <c:v>8.5390644429696475E-2</c:v>
                </c:pt>
                <c:pt idx="64">
                  <c:v>8.5177456070621257E-2</c:v>
                </c:pt>
                <c:pt idx="65">
                  <c:v>8.4997242221643995E-2</c:v>
                </c:pt>
                <c:pt idx="66">
                  <c:v>8.4825330287828099E-2</c:v>
                </c:pt>
                <c:pt idx="67">
                  <c:v>8.4657958162640948E-2</c:v>
                </c:pt>
                <c:pt idx="68">
                  <c:v>8.4470290369733053E-2</c:v>
                </c:pt>
                <c:pt idx="69">
                  <c:v>8.4287642821843436E-2</c:v>
                </c:pt>
                <c:pt idx="70">
                  <c:v>8.4120068791941144E-2</c:v>
                </c:pt>
                <c:pt idx="71">
                  <c:v>8.3934337033352568E-2</c:v>
                </c:pt>
                <c:pt idx="72">
                  <c:v>8.3777457379592787E-2</c:v>
                </c:pt>
                <c:pt idx="73">
                  <c:v>8.3598923724382504E-2</c:v>
                </c:pt>
                <c:pt idx="74">
                  <c:v>8.3406709375127994E-2</c:v>
                </c:pt>
                <c:pt idx="75">
                  <c:v>8.3238641776643058E-2</c:v>
                </c:pt>
                <c:pt idx="76">
                  <c:v>8.3074624254560678E-2</c:v>
                </c:pt>
                <c:pt idx="77">
                  <c:v>8.2902761046729209E-2</c:v>
                </c:pt>
                <c:pt idx="78">
                  <c:v>8.2754987941596386E-2</c:v>
                </c:pt>
                <c:pt idx="79">
                  <c:v>8.2590044807006047E-2</c:v>
                </c:pt>
                <c:pt idx="80">
                  <c:v>8.238840425265688E-2</c:v>
                </c:pt>
                <c:pt idx="81">
                  <c:v>8.2196424871071552E-2</c:v>
                </c:pt>
                <c:pt idx="82">
                  <c:v>8.2014322605447429E-2</c:v>
                </c:pt>
                <c:pt idx="83">
                  <c:v>8.1826744382436048E-2</c:v>
                </c:pt>
                <c:pt idx="84">
                  <c:v>8.1642292721572918E-2</c:v>
                </c:pt>
                <c:pt idx="85">
                  <c:v>8.1445411477735152E-2</c:v>
                </c:pt>
                <c:pt idx="86">
                  <c:v>8.1278341493758177E-2</c:v>
                </c:pt>
                <c:pt idx="87">
                  <c:v>8.1109966146010723E-2</c:v>
                </c:pt>
                <c:pt idx="88">
                  <c:v>8.0939128988934003E-2</c:v>
                </c:pt>
                <c:pt idx="89">
                  <c:v>8.0778804878603491E-2</c:v>
                </c:pt>
                <c:pt idx="90">
                  <c:v>8.0625737164166364E-2</c:v>
                </c:pt>
                <c:pt idx="91">
                  <c:v>8.0454230189595355E-2</c:v>
                </c:pt>
                <c:pt idx="92">
                  <c:v>8.0276107853514966E-2</c:v>
                </c:pt>
                <c:pt idx="93">
                  <c:v>8.0102244732493472E-2</c:v>
                </c:pt>
                <c:pt idx="94">
                  <c:v>7.9956891744288175E-2</c:v>
                </c:pt>
                <c:pt idx="95">
                  <c:v>7.9751107294500148E-2</c:v>
                </c:pt>
                <c:pt idx="96">
                  <c:v>7.9589298286797241E-2</c:v>
                </c:pt>
                <c:pt idx="97">
                  <c:v>7.9419268185747308E-2</c:v>
                </c:pt>
                <c:pt idx="98">
                  <c:v>7.9235037090233246E-2</c:v>
                </c:pt>
                <c:pt idx="99">
                  <c:v>7.9072338726590544E-2</c:v>
                </c:pt>
                <c:pt idx="100">
                  <c:v>7.8900743485453034E-2</c:v>
                </c:pt>
                <c:pt idx="101">
                  <c:v>7.8730162057947542E-2</c:v>
                </c:pt>
                <c:pt idx="102">
                  <c:v>7.8582445523236913E-2</c:v>
                </c:pt>
                <c:pt idx="103">
                  <c:v>7.844514521062948E-2</c:v>
                </c:pt>
                <c:pt idx="104">
                  <c:v>7.828078584668291E-2</c:v>
                </c:pt>
                <c:pt idx="105">
                  <c:v>7.8099515942615286E-2</c:v>
                </c:pt>
                <c:pt idx="106">
                  <c:v>7.7929369586320546E-2</c:v>
                </c:pt>
                <c:pt idx="107">
                  <c:v>7.7764363536211439E-2</c:v>
                </c:pt>
                <c:pt idx="108">
                  <c:v>7.7595776011769035E-2</c:v>
                </c:pt>
                <c:pt idx="109">
                  <c:v>7.7437364265999176E-2</c:v>
                </c:pt>
                <c:pt idx="110">
                  <c:v>7.7267579996851798E-2</c:v>
                </c:pt>
                <c:pt idx="111">
                  <c:v>7.711345724643319E-2</c:v>
                </c:pt>
                <c:pt idx="112">
                  <c:v>7.6944308598624833E-2</c:v>
                </c:pt>
                <c:pt idx="113">
                  <c:v>7.6785773237760979E-2</c:v>
                </c:pt>
                <c:pt idx="114">
                  <c:v>7.6616347556075465E-2</c:v>
                </c:pt>
                <c:pt idx="115">
                  <c:v>7.6436735181049514E-2</c:v>
                </c:pt>
                <c:pt idx="116">
                  <c:v>7.6287595421817567E-2</c:v>
                </c:pt>
                <c:pt idx="117">
                  <c:v>7.6129627901130731E-2</c:v>
                </c:pt>
                <c:pt idx="118">
                  <c:v>7.5906056818051237E-2</c:v>
                </c:pt>
                <c:pt idx="119">
                  <c:v>7.5724127582383352E-2</c:v>
                </c:pt>
                <c:pt idx="120">
                  <c:v>7.5574197899601195E-2</c:v>
                </c:pt>
                <c:pt idx="121">
                  <c:v>7.5386548834094305E-2</c:v>
                </c:pt>
                <c:pt idx="122">
                  <c:v>7.5239972306928762E-2</c:v>
                </c:pt>
                <c:pt idx="123">
                  <c:v>7.5070724285976734E-2</c:v>
                </c:pt>
                <c:pt idx="124">
                  <c:v>7.4915664017106948E-2</c:v>
                </c:pt>
                <c:pt idx="125">
                  <c:v>7.4769998659437939E-2</c:v>
                </c:pt>
                <c:pt idx="126">
                  <c:v>7.4631670895613789E-2</c:v>
                </c:pt>
                <c:pt idx="127">
                  <c:v>7.4494315125602478E-2</c:v>
                </c:pt>
                <c:pt idx="128">
                  <c:v>7.4238162655332091E-2</c:v>
                </c:pt>
                <c:pt idx="129">
                  <c:v>7.3970221875919673E-2</c:v>
                </c:pt>
                <c:pt idx="130">
                  <c:v>7.3717238354997022E-2</c:v>
                </c:pt>
                <c:pt idx="131">
                  <c:v>7.3482341523369382E-2</c:v>
                </c:pt>
                <c:pt idx="132">
                  <c:v>7.3259159834200421E-2</c:v>
                </c:pt>
                <c:pt idx="133">
                  <c:v>7.3050151839387095E-2</c:v>
                </c:pt>
                <c:pt idx="134">
                  <c:v>7.284806468524993E-2</c:v>
                </c:pt>
                <c:pt idx="135">
                  <c:v>7.2657170280493066E-2</c:v>
                </c:pt>
                <c:pt idx="136">
                  <c:v>7.2475869027170833E-2</c:v>
                </c:pt>
                <c:pt idx="137">
                  <c:v>7.2301665086338118E-2</c:v>
                </c:pt>
                <c:pt idx="138">
                  <c:v>7.2133645325570941E-2</c:v>
                </c:pt>
                <c:pt idx="139">
                  <c:v>7.1971799247585524E-2</c:v>
                </c:pt>
                <c:pt idx="140">
                  <c:v>7.1815666888486909E-2</c:v>
                </c:pt>
                <c:pt idx="141">
                  <c:v>7.1665014384082293E-2</c:v>
                </c:pt>
                <c:pt idx="142">
                  <c:v>7.1519608636765195E-2</c:v>
                </c:pt>
                <c:pt idx="143">
                  <c:v>7.1378992705903935E-2</c:v>
                </c:pt>
                <c:pt idx="144">
                  <c:v>7.1242486306075423E-2</c:v>
                </c:pt>
                <c:pt idx="145">
                  <c:v>7.1109859338911924E-2</c:v>
                </c:pt>
                <c:pt idx="146">
                  <c:v>7.0980658016451828E-2</c:v>
                </c:pt>
                <c:pt idx="147">
                  <c:v>7.0854653645692253E-2</c:v>
                </c:pt>
                <c:pt idx="148">
                  <c:v>7.0731618033594318E-2</c:v>
                </c:pt>
                <c:pt idx="149">
                  <c:v>7.0614906920192358E-2</c:v>
                </c:pt>
                <c:pt idx="150">
                  <c:v>7.0500258892205625E-2</c:v>
                </c:pt>
                <c:pt idx="151">
                  <c:v>7.0387000171294248E-2</c:v>
                </c:pt>
                <c:pt idx="152">
                  <c:v>7.0275576569983997E-2</c:v>
                </c:pt>
                <c:pt idx="153">
                  <c:v>7.0168669336407946E-2</c:v>
                </c:pt>
                <c:pt idx="154">
                  <c:v>7.0065155740853369E-2</c:v>
                </c:pt>
                <c:pt idx="155">
                  <c:v>6.9961680363692866E-2</c:v>
                </c:pt>
                <c:pt idx="156">
                  <c:v>6.9859136694631133E-2</c:v>
                </c:pt>
                <c:pt idx="157">
                  <c:v>6.976355252351403E-2</c:v>
                </c:pt>
                <c:pt idx="158">
                  <c:v>6.9666885019881636E-2</c:v>
                </c:pt>
                <c:pt idx="159">
                  <c:v>6.9570251037798861E-2</c:v>
                </c:pt>
                <c:pt idx="160">
                  <c:v>6.948056545185366E-2</c:v>
                </c:pt>
                <c:pt idx="161">
                  <c:v>6.9389124879864428E-2</c:v>
                </c:pt>
                <c:pt idx="162">
                  <c:v>6.9299497753392988E-2</c:v>
                </c:pt>
                <c:pt idx="163">
                  <c:v>6.921368798679757E-2</c:v>
                </c:pt>
                <c:pt idx="164">
                  <c:v>6.9126122582772231E-2</c:v>
                </c:pt>
                <c:pt idx="165">
                  <c:v>6.9043707207208538E-2</c:v>
                </c:pt>
                <c:pt idx="166">
                  <c:v>6.8960203197897224E-2</c:v>
                </c:pt>
                <c:pt idx="167">
                  <c:v>6.8878950231311728E-2</c:v>
                </c:pt>
                <c:pt idx="168">
                  <c:v>6.8799723839109109E-2</c:v>
                </c:pt>
                <c:pt idx="169">
                  <c:v>6.8718963103354985E-2</c:v>
                </c:pt>
                <c:pt idx="170">
                  <c:v>6.8644230504393514E-2</c:v>
                </c:pt>
                <c:pt idx="171">
                  <c:v>6.8565738695993111E-2</c:v>
                </c:pt>
                <c:pt idx="172">
                  <c:v>6.8493270456474839E-2</c:v>
                </c:pt>
                <c:pt idx="173">
                  <c:v>6.8417488295244758E-2</c:v>
                </c:pt>
                <c:pt idx="174">
                  <c:v>6.8346836444841894E-2</c:v>
                </c:pt>
                <c:pt idx="175">
                  <c:v>6.8273537787175639E-2</c:v>
                </c:pt>
                <c:pt idx="176">
                  <c:v>6.8204921419884351E-2</c:v>
                </c:pt>
                <c:pt idx="177">
                  <c:v>6.8133658610708678E-2</c:v>
                </c:pt>
                <c:pt idx="178">
                  <c:v>6.8067074695107213E-2</c:v>
                </c:pt>
                <c:pt idx="179">
                  <c:v>6.7997622829346058E-2</c:v>
                </c:pt>
                <c:pt idx="180">
                  <c:v>6.7933068468482127E-2</c:v>
                </c:pt>
                <c:pt idx="181">
                  <c:v>6.786520310151703E-2</c:v>
                </c:pt>
                <c:pt idx="182">
                  <c:v>6.7802675527003878E-2</c:v>
                </c:pt>
                <c:pt idx="183">
                  <c:v>6.7736394301682573E-2</c:v>
                </c:pt>
                <c:pt idx="184">
                  <c:v>6.7675669218595011E-2</c:v>
                </c:pt>
                <c:pt idx="185">
                  <c:v>6.7612299169688792E-2</c:v>
                </c:pt>
                <c:pt idx="186">
                  <c:v>6.7551380429824934E-2</c:v>
                </c:pt>
                <c:pt idx="187">
                  <c:v>6.7491139765373812E-2</c:v>
                </c:pt>
                <c:pt idx="188">
                  <c:v>6.7430248344286722E-2</c:v>
                </c:pt>
                <c:pt idx="189">
                  <c:v>6.7372469561862325E-2</c:v>
                </c:pt>
                <c:pt idx="190">
                  <c:v>6.731160493397946E-2</c:v>
                </c:pt>
                <c:pt idx="191">
                  <c:v>6.725606413532513E-2</c:v>
                </c:pt>
                <c:pt idx="192">
                  <c:v>6.7197659091894166E-2</c:v>
                </c:pt>
                <c:pt idx="193">
                  <c:v>6.7141699497856214E-2</c:v>
                </c:pt>
                <c:pt idx="194">
                  <c:v>6.7086636022976542E-2</c:v>
                </c:pt>
                <c:pt idx="195">
                  <c:v>6.7029594218367253E-2</c:v>
                </c:pt>
                <c:pt idx="196">
                  <c:v>6.6976985017584284E-2</c:v>
                </c:pt>
                <c:pt idx="197">
                  <c:v>6.6921734375297429E-2</c:v>
                </c:pt>
                <c:pt idx="198">
                  <c:v>6.686892542114338E-2</c:v>
                </c:pt>
                <c:pt idx="199">
                  <c:v>6.6817010462855431E-2</c:v>
                </c:pt>
                <c:pt idx="200">
                  <c:v>6.6762676243859162E-2</c:v>
                </c:pt>
                <c:pt idx="201">
                  <c:v>6.6712989989346286E-2</c:v>
                </c:pt>
                <c:pt idx="202">
                  <c:v>6.6661546861215171E-2</c:v>
                </c:pt>
                <c:pt idx="203">
                  <c:v>6.6610113655915307E-2</c:v>
                </c:pt>
                <c:pt idx="204">
                  <c:v>6.6561559225705141E-2</c:v>
                </c:pt>
                <c:pt idx="205">
                  <c:v>6.6510586602185021E-2</c:v>
                </c:pt>
                <c:pt idx="206">
                  <c:v>6.6462050324294197E-2</c:v>
                </c:pt>
                <c:pt idx="207">
                  <c:v>6.6414405143718949E-2</c:v>
                </c:pt>
                <c:pt idx="208">
                  <c:v>6.6363901759499244E-2</c:v>
                </c:pt>
                <c:pt idx="209">
                  <c:v>6.6318038015392003E-2</c:v>
                </c:pt>
                <c:pt idx="210">
                  <c:v>6.6271300434544642E-2</c:v>
                </c:pt>
                <c:pt idx="211">
                  <c:v>6.6222367081907249E-2</c:v>
                </c:pt>
                <c:pt idx="212">
                  <c:v>6.6178070355721E-2</c:v>
                </c:pt>
                <c:pt idx="213">
                  <c:v>6.61324590857158E-2</c:v>
                </c:pt>
                <c:pt idx="214">
                  <c:v>6.6085093386174798E-2</c:v>
                </c:pt>
                <c:pt idx="215">
                  <c:v>6.6041920886530353E-2</c:v>
                </c:pt>
                <c:pt idx="216">
                  <c:v>6.5997434161472787E-2</c:v>
                </c:pt>
                <c:pt idx="217">
                  <c:v>6.595119353260992E-2</c:v>
                </c:pt>
                <c:pt idx="218">
                  <c:v>6.5909143616784585E-2</c:v>
                </c:pt>
                <c:pt idx="219">
                  <c:v>6.5866219992465003E-2</c:v>
                </c:pt>
                <c:pt idx="220">
                  <c:v>6.5820662565009722E-2</c:v>
                </c:pt>
                <c:pt idx="221">
                  <c:v>6.5779953659394319E-2</c:v>
                </c:pt>
                <c:pt idx="222">
                  <c:v>6.5738151068057152E-2</c:v>
                </c:pt>
                <c:pt idx="223">
                  <c:v>6.5694375478032668E-2</c:v>
                </c:pt>
                <c:pt idx="224">
                  <c:v>6.5653906043142057E-2</c:v>
                </c:pt>
                <c:pt idx="225">
                  <c:v>6.5613442843687461E-2</c:v>
                </c:pt>
                <c:pt idx="226">
                  <c:v>6.5571446881217826E-2</c:v>
                </c:pt>
                <c:pt idx="227">
                  <c:v>6.5530776573261271E-2</c:v>
                </c:pt>
                <c:pt idx="228">
                  <c:v>6.549187088725994E-2</c:v>
                </c:pt>
                <c:pt idx="229">
                  <c:v>6.5451432682722632E-2</c:v>
                </c:pt>
                <c:pt idx="230">
                  <c:v>6.5410341558279766E-2</c:v>
                </c:pt>
                <c:pt idx="231">
                  <c:v>6.5372771899825502E-2</c:v>
                </c:pt>
                <c:pt idx="232">
                  <c:v>6.5334109349416081E-2</c:v>
                </c:pt>
                <c:pt idx="233">
                  <c:v>6.5293256278821848E-2</c:v>
                </c:pt>
                <c:pt idx="234">
                  <c:v>6.5256142631003919E-2</c:v>
                </c:pt>
                <c:pt idx="235">
                  <c:v>6.5219034259421674E-2</c:v>
                </c:pt>
                <c:pt idx="236">
                  <c:v>6.5180394464888949E-2</c:v>
                </c:pt>
                <c:pt idx="237">
                  <c:v>6.5141979891630369E-2</c:v>
                </c:pt>
                <c:pt idx="238">
                  <c:v>6.5106204553874475E-2</c:v>
                </c:pt>
                <c:pt idx="239">
                  <c:v>6.506955638998059E-2</c:v>
                </c:pt>
                <c:pt idx="240">
                  <c:v>6.5030938759416498E-2</c:v>
                </c:pt>
                <c:pt idx="241">
                  <c:v>6.4995398052232173E-2</c:v>
                </c:pt>
                <c:pt idx="242">
                  <c:v>6.4960300887532102E-2</c:v>
                </c:pt>
                <c:pt idx="243">
                  <c:v>6.4924111900940218E-2</c:v>
                </c:pt>
                <c:pt idx="244">
                  <c:v>6.4886831552188037E-2</c:v>
                </c:pt>
                <c:pt idx="245">
                  <c:v>6.4852845312185853E-2</c:v>
                </c:pt>
                <c:pt idx="246">
                  <c:v>6.4818425078652236E-2</c:v>
                </c:pt>
                <c:pt idx="247">
                  <c:v>6.4782694256343684E-2</c:v>
                </c:pt>
                <c:pt idx="248">
                  <c:v>6.4747187522436092E-2</c:v>
                </c:pt>
                <c:pt idx="249">
                  <c:v>6.471431525670808E-2</c:v>
                </c:pt>
                <c:pt idx="250">
                  <c:v>6.4680570739594656E-2</c:v>
                </c:pt>
              </c:numCache>
            </c:numRef>
          </c:xVal>
          <c:yVal>
            <c:numRef>
              <c:f>'DCB dadN'!$O$5:$O$255</c:f>
              <c:numCache>
                <c:formatCode>0.00E+00</c:formatCode>
                <c:ptCount val="251"/>
                <c:pt idx="1">
                  <c:v>1.2504861188270097E-3</c:v>
                </c:pt>
                <c:pt idx="2">
                  <c:v>1.7891750440514269E-4</c:v>
                </c:pt>
                <c:pt idx="3">
                  <c:v>7.0132424652090251E-5</c:v>
                </c:pt>
                <c:pt idx="4">
                  <c:v>3.6865839662433706E-5</c:v>
                </c:pt>
                <c:pt idx="5">
                  <c:v>2.6007125136971586E-5</c:v>
                </c:pt>
                <c:pt idx="6">
                  <c:v>2.2233767813038398E-5</c:v>
                </c:pt>
                <c:pt idx="7">
                  <c:v>2.2540956630495777E-5</c:v>
                </c:pt>
                <c:pt idx="8">
                  <c:v>2.0393040617189096E-5</c:v>
                </c:pt>
                <c:pt idx="9">
                  <c:v>2.101494374383366E-5</c:v>
                </c:pt>
                <c:pt idx="10">
                  <c:v>2.0584642025041737E-5</c:v>
                </c:pt>
                <c:pt idx="11">
                  <c:v>2.001395877830879E-5</c:v>
                </c:pt>
                <c:pt idx="12">
                  <c:v>1.9152857640422133E-5</c:v>
                </c:pt>
                <c:pt idx="13">
                  <c:v>1.7870515267024716E-5</c:v>
                </c:pt>
                <c:pt idx="14">
                  <c:v>1.8417523436997824E-5</c:v>
                </c:pt>
                <c:pt idx="15">
                  <c:v>1.7482117395565674E-5</c:v>
                </c:pt>
                <c:pt idx="16">
                  <c:v>1.6725294175901385E-5</c:v>
                </c:pt>
                <c:pt idx="17">
                  <c:v>1.6902763558121985E-5</c:v>
                </c:pt>
                <c:pt idx="18">
                  <c:v>1.6241310878336636E-5</c:v>
                </c:pt>
                <c:pt idx="19">
                  <c:v>1.6318665253334264E-5</c:v>
                </c:pt>
                <c:pt idx="20">
                  <c:v>1.5960664858248906E-5</c:v>
                </c:pt>
                <c:pt idx="21">
                  <c:v>1.531623934524567E-5</c:v>
                </c:pt>
                <c:pt idx="22">
                  <c:v>1.4961277753493278E-5</c:v>
                </c:pt>
                <c:pt idx="23">
                  <c:v>1.440191630927126E-5</c:v>
                </c:pt>
                <c:pt idx="24">
                  <c:v>1.3871841440679296E-5</c:v>
                </c:pt>
                <c:pt idx="25">
                  <c:v>1.343218540011559E-5</c:v>
                </c:pt>
                <c:pt idx="26">
                  <c:v>1.3053225669633025E-5</c:v>
                </c:pt>
                <c:pt idx="27">
                  <c:v>1.2636505460035095E-5</c:v>
                </c:pt>
                <c:pt idx="28">
                  <c:v>1.2958058729463775E-5</c:v>
                </c:pt>
                <c:pt idx="29">
                  <c:v>1.1509746831895147E-5</c:v>
                </c:pt>
                <c:pt idx="30">
                  <c:v>1.1525427890797927E-5</c:v>
                </c:pt>
                <c:pt idx="31">
                  <c:v>1.1609659574575872E-5</c:v>
                </c:pt>
                <c:pt idx="32">
                  <c:v>1.1363103407794378E-5</c:v>
                </c:pt>
                <c:pt idx="33">
                  <c:v>1.0952068679691735E-5</c:v>
                </c:pt>
                <c:pt idx="34">
                  <c:v>1.0718980564595744E-5</c:v>
                </c:pt>
                <c:pt idx="35">
                  <c:v>1.0707793514934419E-5</c:v>
                </c:pt>
                <c:pt idx="36">
                  <c:v>9.6362863792331079E-6</c:v>
                </c:pt>
                <c:pt idx="37">
                  <c:v>9.5689079466125528E-6</c:v>
                </c:pt>
                <c:pt idx="38">
                  <c:v>9.4475261835772085E-6</c:v>
                </c:pt>
                <c:pt idx="39">
                  <c:v>9.3787844918991869E-6</c:v>
                </c:pt>
                <c:pt idx="40">
                  <c:v>9.301513606663665E-6</c:v>
                </c:pt>
                <c:pt idx="41">
                  <c:v>8.8185816138412467E-6</c:v>
                </c:pt>
                <c:pt idx="42">
                  <c:v>8.569770615149245E-6</c:v>
                </c:pt>
                <c:pt idx="43">
                  <c:v>8.1948469596138758E-6</c:v>
                </c:pt>
                <c:pt idx="44">
                  <c:v>7.8172075241061994E-6</c:v>
                </c:pt>
                <c:pt idx="45">
                  <c:v>8.3640923902395424E-6</c:v>
                </c:pt>
                <c:pt idx="46">
                  <c:v>7.9656695150785575E-6</c:v>
                </c:pt>
                <c:pt idx="47">
                  <c:v>7.8672716155071526E-6</c:v>
                </c:pt>
                <c:pt idx="48">
                  <c:v>7.5342562618146039E-6</c:v>
                </c:pt>
                <c:pt idx="49">
                  <c:v>7.351348863119641E-6</c:v>
                </c:pt>
                <c:pt idx="50">
                  <c:v>7.2379096091421247E-6</c:v>
                </c:pt>
                <c:pt idx="51">
                  <c:v>7.172392785823165E-6</c:v>
                </c:pt>
                <c:pt idx="52">
                  <c:v>6.5135386733614107E-6</c:v>
                </c:pt>
                <c:pt idx="53">
                  <c:v>6.8000824810575353E-6</c:v>
                </c:pt>
                <c:pt idx="54">
                  <c:v>6.4864660121041296E-6</c:v>
                </c:pt>
                <c:pt idx="55">
                  <c:v>6.3818293599615204E-6</c:v>
                </c:pt>
                <c:pt idx="56">
                  <c:v>6.3711050979931275E-6</c:v>
                </c:pt>
                <c:pt idx="57">
                  <c:v>5.8987140584136027E-6</c:v>
                </c:pt>
                <c:pt idx="58">
                  <c:v>5.8983266055327403E-6</c:v>
                </c:pt>
                <c:pt idx="59">
                  <c:v>5.8465448283995135E-6</c:v>
                </c:pt>
                <c:pt idx="60">
                  <c:v>5.4829411349312568E-6</c:v>
                </c:pt>
                <c:pt idx="61">
                  <c:v>5.4256345121655763E-6</c:v>
                </c:pt>
                <c:pt idx="62">
                  <c:v>5.181791463847504E-6</c:v>
                </c:pt>
                <c:pt idx="63">
                  <c:v>4.8353324996567973E-6</c:v>
                </c:pt>
                <c:pt idx="64">
                  <c:v>5.2257723706588844E-6</c:v>
                </c:pt>
                <c:pt idx="65">
                  <c:v>4.9300476423353633E-6</c:v>
                </c:pt>
                <c:pt idx="66">
                  <c:v>4.7336483106084255E-6</c:v>
                </c:pt>
                <c:pt idx="67">
                  <c:v>4.611875565801981E-6</c:v>
                </c:pt>
                <c:pt idx="68">
                  <c:v>4.5873775403819879E-6</c:v>
                </c:pt>
                <c:pt idx="69">
                  <c:v>4.517397030483304E-6</c:v>
                </c:pt>
                <c:pt idx="70">
                  <c:v>4.3296599412549142E-6</c:v>
                </c:pt>
                <c:pt idx="71">
                  <c:v>4.3226586259405008E-6</c:v>
                </c:pt>
                <c:pt idx="72">
                  <c:v>4.1526373451083331E-6</c:v>
                </c:pt>
                <c:pt idx="73">
                  <c:v>4.0239920355487003E-6</c:v>
                </c:pt>
                <c:pt idx="74">
                  <c:v>4.0661921579069575E-6</c:v>
                </c:pt>
                <c:pt idx="75">
                  <c:v>3.8437720147760099E-6</c:v>
                </c:pt>
                <c:pt idx="76">
                  <c:v>3.6957413309756471E-6</c:v>
                </c:pt>
                <c:pt idx="77">
                  <c:v>3.667915105766847E-6</c:v>
                </c:pt>
                <c:pt idx="78">
                  <c:v>3.4202721508630021E-6</c:v>
                </c:pt>
                <c:pt idx="79">
                  <c:v>3.4590301627217112E-6</c:v>
                </c:pt>
                <c:pt idx="80">
                  <c:v>3.5230177201546939E-6</c:v>
                </c:pt>
                <c:pt idx="81">
                  <c:v>3.4183465426023298E-6</c:v>
                </c:pt>
                <c:pt idx="82">
                  <c:v>3.2713549828409814E-6</c:v>
                </c:pt>
                <c:pt idx="83">
                  <c:v>3.2360995026514089E-6</c:v>
                </c:pt>
                <c:pt idx="84">
                  <c:v>3.1136710741174249E-6</c:v>
                </c:pt>
                <c:pt idx="85">
                  <c:v>3.0708639190990353E-6</c:v>
                </c:pt>
                <c:pt idx="86">
                  <c:v>2.9044876082686554E-6</c:v>
                </c:pt>
                <c:pt idx="87">
                  <c:v>2.8299490980558015E-6</c:v>
                </c:pt>
                <c:pt idx="88">
                  <c:v>2.7841593546292202E-6</c:v>
                </c:pt>
                <c:pt idx="89">
                  <c:v>2.6938392504818142E-6</c:v>
                </c:pt>
                <c:pt idx="90">
                  <c:v>2.5930179809337208E-6</c:v>
                </c:pt>
                <c:pt idx="91">
                  <c:v>2.6136306286854517E-6</c:v>
                </c:pt>
                <c:pt idx="92">
                  <c:v>2.563381011316721E-6</c:v>
                </c:pt>
                <c:pt idx="93">
                  <c:v>2.4573445786064869E-6</c:v>
                </c:pt>
                <c:pt idx="94">
                  <c:v>2.3326163009118002E-6</c:v>
                </c:pt>
                <c:pt idx="95">
                  <c:v>2.3953024558198659E-6</c:v>
                </c:pt>
                <c:pt idx="96">
                  <c:v>2.2615682836265078E-6</c:v>
                </c:pt>
                <c:pt idx="97">
                  <c:v>2.2358471755107003E-6</c:v>
                </c:pt>
                <c:pt idx="98">
                  <c:v>2.1842137262424117E-6</c:v>
                </c:pt>
                <c:pt idx="99">
                  <c:v>2.0900510969353647E-6</c:v>
                </c:pt>
                <c:pt idx="100">
                  <c:v>2.1005766033562216E-6</c:v>
                </c:pt>
                <c:pt idx="101">
                  <c:v>2.0059627907989666E-6</c:v>
                </c:pt>
                <c:pt idx="102">
                  <c:v>1.9126029405647285E-6</c:v>
                </c:pt>
                <c:pt idx="103">
                  <c:v>1.8788810901328941E-6</c:v>
                </c:pt>
                <c:pt idx="104">
                  <c:v>1.8684608041062468E-6</c:v>
                </c:pt>
                <c:pt idx="105">
                  <c:v>1.8641555426234338E-6</c:v>
                </c:pt>
                <c:pt idx="106">
                  <c:v>1.7763357581243869E-6</c:v>
                </c:pt>
                <c:pt idx="107">
                  <c:v>1.7437568979847228E-6</c:v>
                </c:pt>
                <c:pt idx="108">
                  <c:v>1.6975234919570103E-6</c:v>
                </c:pt>
                <c:pt idx="109">
                  <c:v>1.6395668501052754E-6</c:v>
                </c:pt>
                <c:pt idx="110">
                  <c:v>1.613158029390923E-6</c:v>
                </c:pt>
                <c:pt idx="111">
                  <c:v>1.5523022251564915E-6</c:v>
                </c:pt>
                <c:pt idx="112">
                  <c:v>1.5227984629506913E-6</c:v>
                </c:pt>
                <c:pt idx="113">
                  <c:v>1.4910253195481788E-6</c:v>
                </c:pt>
                <c:pt idx="114">
                  <c:v>1.4585424561033517E-6</c:v>
                </c:pt>
                <c:pt idx="115">
                  <c:v>1.4295422428754722E-6</c:v>
                </c:pt>
                <c:pt idx="116">
                  <c:v>1.3573975705833982E-6</c:v>
                </c:pt>
                <c:pt idx="117">
                  <c:v>1.3532117307557982E-6</c:v>
                </c:pt>
                <c:pt idx="118">
                  <c:v>1.3821633252921401E-6</c:v>
                </c:pt>
                <c:pt idx="119">
                  <c:v>1.2939446262308469E-6</c:v>
                </c:pt>
                <c:pt idx="120">
                  <c:v>1.2202525110724889E-6</c:v>
                </c:pt>
                <c:pt idx="121">
                  <c:v>1.2256019156869869E-6</c:v>
                </c:pt>
                <c:pt idx="122">
                  <c:v>1.1368293377516783E-6</c:v>
                </c:pt>
                <c:pt idx="123">
                  <c:v>1.1472647235715285E-6</c:v>
                </c:pt>
                <c:pt idx="124">
                  <c:v>1.1144553274385946E-6</c:v>
                </c:pt>
                <c:pt idx="125">
                  <c:v>1.0647500794666932E-6</c:v>
                </c:pt>
                <c:pt idx="126">
                  <c:v>1.0437265439727094E-6</c:v>
                </c:pt>
                <c:pt idx="127">
                  <c:v>1.0083487545589951E-6</c:v>
                </c:pt>
                <c:pt idx="128">
                  <c:v>1.1381690325888889E-6</c:v>
                </c:pt>
                <c:pt idx="129">
                  <c:v>1.0688179634263406E-6</c:v>
                </c:pt>
                <c:pt idx="130">
                  <c:v>1.0136045044403374E-6</c:v>
                </c:pt>
                <c:pt idx="131">
                  <c:v>9.4503891784739832E-7</c:v>
                </c:pt>
                <c:pt idx="132">
                  <c:v>9.014114346501856E-7</c:v>
                </c:pt>
                <c:pt idx="133">
                  <c:v>8.4728317939308797E-7</c:v>
                </c:pt>
                <c:pt idx="134">
                  <c:v>8.221136313677846E-7</c:v>
                </c:pt>
                <c:pt idx="135">
                  <c:v>7.792028022612385E-7</c:v>
                </c:pt>
                <c:pt idx="136">
                  <c:v>7.4241799650437205E-7</c:v>
                </c:pt>
                <c:pt idx="137">
                  <c:v>7.1554513020927854E-7</c:v>
                </c:pt>
                <c:pt idx="138">
                  <c:v>6.9218812287857648E-7</c:v>
                </c:pt>
                <c:pt idx="139">
                  <c:v>6.6866282508186709E-7</c:v>
                </c:pt>
                <c:pt idx="140">
                  <c:v>6.4684034953117471E-7</c:v>
                </c:pt>
                <c:pt idx="141">
                  <c:v>6.2580643115822452E-7</c:v>
                </c:pt>
                <c:pt idx="142">
                  <c:v>6.0557304621823955E-7</c:v>
                </c:pt>
                <c:pt idx="143">
                  <c:v>5.8709040173340557E-7</c:v>
                </c:pt>
                <c:pt idx="144">
                  <c:v>5.7131714730502385E-7</c:v>
                </c:pt>
                <c:pt idx="145">
                  <c:v>5.5639274705555407E-7</c:v>
                </c:pt>
                <c:pt idx="146">
                  <c:v>5.4327033008448211E-7</c:v>
                </c:pt>
                <c:pt idx="147">
                  <c:v>5.3101958734643519E-7</c:v>
                </c:pt>
                <c:pt idx="148">
                  <c:v>5.1964862810535806E-7</c:v>
                </c:pt>
                <c:pt idx="149">
                  <c:v>4.9398204169534663E-7</c:v>
                </c:pt>
                <c:pt idx="150">
                  <c:v>4.8624465435139542E-7</c:v>
                </c:pt>
                <c:pt idx="151">
                  <c:v>4.8132382966159074E-7</c:v>
                </c:pt>
                <c:pt idx="152">
                  <c:v>4.7447063304502992E-7</c:v>
                </c:pt>
                <c:pt idx="153">
                  <c:v>4.5612355519565997E-7</c:v>
                </c:pt>
                <c:pt idx="154">
                  <c:v>4.424729840415864E-7</c:v>
                </c:pt>
                <c:pt idx="155">
                  <c:v>4.4312705195025616E-7</c:v>
                </c:pt>
                <c:pt idx="156">
                  <c:v>4.3994602390952767E-7</c:v>
                </c:pt>
                <c:pt idx="157">
                  <c:v>4.1081501191555958E-7</c:v>
                </c:pt>
                <c:pt idx="158">
                  <c:v>4.1618731859045966E-7</c:v>
                </c:pt>
                <c:pt idx="159">
                  <c:v>4.1676510734376391E-7</c:v>
                </c:pt>
                <c:pt idx="160">
                  <c:v>3.8744586909203351E-7</c:v>
                </c:pt>
                <c:pt idx="161">
                  <c:v>3.9567163532595373E-7</c:v>
                </c:pt>
                <c:pt idx="162">
                  <c:v>3.8845770804059042E-7</c:v>
                </c:pt>
                <c:pt idx="163">
                  <c:v>3.7250158997409242E-7</c:v>
                </c:pt>
                <c:pt idx="164">
                  <c:v>3.8071842577494408E-7</c:v>
                </c:pt>
                <c:pt idx="165">
                  <c:v>3.5887814851562892E-7</c:v>
                </c:pt>
                <c:pt idx="166">
                  <c:v>3.6416515763278313E-7</c:v>
                </c:pt>
                <c:pt idx="167">
                  <c:v>3.5487775740932648E-7</c:v>
                </c:pt>
                <c:pt idx="168">
                  <c:v>3.4653079338511363E-7</c:v>
                </c:pt>
                <c:pt idx="169">
                  <c:v>3.5375567882809377E-7</c:v>
                </c:pt>
                <c:pt idx="170">
                  <c:v>3.2781392777820885E-7</c:v>
                </c:pt>
                <c:pt idx="171">
                  <c:v>3.4478435230681726E-7</c:v>
                </c:pt>
                <c:pt idx="172">
                  <c:v>3.1876344564821582E-7</c:v>
                </c:pt>
                <c:pt idx="173">
                  <c:v>3.3379152596111796E-7</c:v>
                </c:pt>
                <c:pt idx="174">
                  <c:v>3.1161100897861615E-7</c:v>
                </c:pt>
                <c:pt idx="175">
                  <c:v>3.2371063758475318E-7</c:v>
                </c:pt>
                <c:pt idx="176">
                  <c:v>3.0342605047565032E-7</c:v>
                </c:pt>
                <c:pt idx="177">
                  <c:v>3.1553298441252764E-7</c:v>
                </c:pt>
                <c:pt idx="178">
                  <c:v>2.9518908983646951E-7</c:v>
                </c:pt>
                <c:pt idx="179">
                  <c:v>3.0828853499485829E-7</c:v>
                </c:pt>
                <c:pt idx="180">
                  <c:v>2.8690224991450464E-7</c:v>
                </c:pt>
                <c:pt idx="181">
                  <c:v>3.0198521394481757E-7</c:v>
                </c:pt>
                <c:pt idx="182">
                  <c:v>2.7856757423350589E-7</c:v>
                </c:pt>
                <c:pt idx="183">
                  <c:v>2.9564135259491306E-7</c:v>
                </c:pt>
                <c:pt idx="184">
                  <c:v>2.7117627623937322E-7</c:v>
                </c:pt>
                <c:pt idx="185">
                  <c:v>2.8331224636289677E-7</c:v>
                </c:pt>
                <c:pt idx="186">
                  <c:v>2.7266611747791104E-7</c:v>
                </c:pt>
                <c:pt idx="187">
                  <c:v>2.6993354334720719E-7</c:v>
                </c:pt>
                <c:pt idx="188">
                  <c:v>2.7315577066943322E-7</c:v>
                </c:pt>
                <c:pt idx="189">
                  <c:v>2.5947788050686428E-7</c:v>
                </c:pt>
                <c:pt idx="190">
                  <c:v>2.7363707175595665E-7</c:v>
                </c:pt>
                <c:pt idx="191">
                  <c:v>2.499720618027368E-7</c:v>
                </c:pt>
                <c:pt idx="192">
                  <c:v>2.6314164047505528E-7</c:v>
                </c:pt>
                <c:pt idx="193">
                  <c:v>2.5239208537840338E-7</c:v>
                </c:pt>
                <c:pt idx="194">
                  <c:v>2.4860715438379089E-7</c:v>
                </c:pt>
                <c:pt idx="195">
                  <c:v>2.5780827369061401E-7</c:v>
                </c:pt>
                <c:pt idx="196">
                  <c:v>2.3801773253936177E-7</c:v>
                </c:pt>
                <c:pt idx="197">
                  <c:v>2.502200265648469E-7</c:v>
                </c:pt>
                <c:pt idx="198">
                  <c:v>2.3940354857032273E-7</c:v>
                </c:pt>
                <c:pt idx="199">
                  <c:v>2.3558119403077171E-7</c:v>
                </c:pt>
                <c:pt idx="200">
                  <c:v>2.4680455248969225E-7</c:v>
                </c:pt>
                <c:pt idx="201">
                  <c:v>2.2591178949625145E-7</c:v>
                </c:pt>
                <c:pt idx="202">
                  <c:v>2.341215946070463E-7</c:v>
                </c:pt>
                <c:pt idx="203">
                  <c:v>2.3430232000137608E-7</c:v>
                </c:pt>
                <c:pt idx="204">
                  <c:v>2.2139576001379169E-7</c:v>
                </c:pt>
                <c:pt idx="205">
                  <c:v>2.3263941452157156E-7</c:v>
                </c:pt>
                <c:pt idx="206">
                  <c:v>2.217271493978501E-7</c:v>
                </c:pt>
                <c:pt idx="207">
                  <c:v>2.1785332341764274E-7</c:v>
                </c:pt>
                <c:pt idx="208">
                  <c:v>2.3113559479426726E-7</c:v>
                </c:pt>
                <c:pt idx="209">
                  <c:v>2.1009223163545697E-7</c:v>
                </c:pt>
                <c:pt idx="210">
                  <c:v>2.1428201890316246E-7</c:v>
                </c:pt>
                <c:pt idx="211">
                  <c:v>2.2455168956739158E-7</c:v>
                </c:pt>
                <c:pt idx="212">
                  <c:v>2.0345347288795777E-7</c:v>
                </c:pt>
                <c:pt idx="213">
                  <c:v>2.0966908962478214E-7</c:v>
                </c:pt>
                <c:pt idx="214">
                  <c:v>2.1792538376374182E-7</c:v>
                </c:pt>
                <c:pt idx="215">
                  <c:v>1.9880299339575914E-7</c:v>
                </c:pt>
                <c:pt idx="216">
                  <c:v>2.0502482292300782E-7</c:v>
                </c:pt>
                <c:pt idx="217">
                  <c:v>2.1329117611216474E-7</c:v>
                </c:pt>
                <c:pt idx="218">
                  <c:v>1.94123294694748E-7</c:v>
                </c:pt>
                <c:pt idx="219">
                  <c:v>1.98316503645799E-7</c:v>
                </c:pt>
                <c:pt idx="220">
                  <c:v>2.1066204717371306E-7</c:v>
                </c:pt>
                <c:pt idx="221">
                  <c:v>1.8839625810613826E-7</c:v>
                </c:pt>
                <c:pt idx="222">
                  <c:v>1.9360943933861564E-7</c:v>
                </c:pt>
                <c:pt idx="223">
                  <c:v>2.029124477466837E-7</c:v>
                </c:pt>
                <c:pt idx="224">
                  <c:v>1.8773787374442465E-7</c:v>
                </c:pt>
                <c:pt idx="225">
                  <c:v>1.8785362318155309E-7</c:v>
                </c:pt>
                <c:pt idx="226">
                  <c:v>1.9512280072049748E-7</c:v>
                </c:pt>
                <c:pt idx="227">
                  <c:v>1.8911245754097193E-7</c:v>
                </c:pt>
                <c:pt idx="228">
                  <c:v>1.8104451073000406E-7</c:v>
                </c:pt>
                <c:pt idx="229">
                  <c:v>1.8831850446005661E-7</c:v>
                </c:pt>
                <c:pt idx="230">
                  <c:v>1.9150815398432997E-7</c:v>
                </c:pt>
                <c:pt idx="231">
                  <c:v>1.7522775750393294E-7</c:v>
                </c:pt>
                <c:pt idx="232">
                  <c:v>1.8045656289842782E-7</c:v>
                </c:pt>
                <c:pt idx="233">
                  <c:v>1.9082586656693933E-7</c:v>
                </c:pt>
                <c:pt idx="234">
                  <c:v>1.7348834038585891E-7</c:v>
                </c:pt>
                <c:pt idx="235">
                  <c:v>1.7358703085122328E-7</c:v>
                </c:pt>
                <c:pt idx="236">
                  <c:v>1.808820389099708E-7</c:v>
                </c:pt>
                <c:pt idx="237">
                  <c:v>1.7996064058451112E-7</c:v>
                </c:pt>
                <c:pt idx="238">
                  <c:v>1.6771595890162417E-7</c:v>
                </c:pt>
                <c:pt idx="239">
                  <c:v>1.719272870737143E-7</c:v>
                </c:pt>
                <c:pt idx="240">
                  <c:v>1.8129765391293518E-7</c:v>
                </c:pt>
                <c:pt idx="241">
                  <c:v>1.6697142375861061E-7</c:v>
                </c:pt>
                <c:pt idx="242">
                  <c:v>1.6499968546540345E-7</c:v>
                </c:pt>
                <c:pt idx="243">
                  <c:v>1.7024931485735805E-7</c:v>
                </c:pt>
                <c:pt idx="244">
                  <c:v>1.755076615621931E-7</c:v>
                </c:pt>
                <c:pt idx="245">
                  <c:v>1.6010959113557987E-7</c:v>
                </c:pt>
                <c:pt idx="246">
                  <c:v>1.6226107515706189E-7</c:v>
                </c:pt>
                <c:pt idx="247">
                  <c:v>1.6855332165789606E-7</c:v>
                </c:pt>
                <c:pt idx="248">
                  <c:v>1.6761138271291998E-7</c:v>
                </c:pt>
                <c:pt idx="249">
                  <c:v>1.5527769534870118E-7</c:v>
                </c:pt>
                <c:pt idx="250">
                  <c:v>1.5950050802828742E-7</c:v>
                </c:pt>
              </c:numCache>
            </c:numRef>
          </c:yVal>
          <c:smooth val="0"/>
          <c:extLst>
            <c:ext xmlns:c16="http://schemas.microsoft.com/office/drawing/2014/chart" uri="{C3380CC4-5D6E-409C-BE32-E72D297353CC}">
              <c16:uniqueId val="{00000009-8946-4C48-AEBF-E44E69BB9B8F}"/>
            </c:ext>
          </c:extLst>
        </c:ser>
        <c:ser>
          <c:idx val="10"/>
          <c:order val="11"/>
          <c:tx>
            <c:v>Implicit, 1.92mm</c:v>
          </c:tx>
          <c:spPr>
            <a:ln w="22225" cap="rnd">
              <a:solidFill>
                <a:srgbClr val="01D10B"/>
              </a:solidFill>
              <a:prstDash val="sysDash"/>
              <a:round/>
            </a:ln>
            <a:effectLst/>
          </c:spPr>
          <c:marker>
            <c:symbol val="none"/>
          </c:marker>
          <c:xVal>
            <c:numRef>
              <c:f>'DCB dadN'!$T$5:$T$255</c:f>
              <c:numCache>
                <c:formatCode>0.000</c:formatCode>
                <c:ptCount val="251"/>
                <c:pt idx="0">
                  <c:v>0.12474752249939153</c:v>
                </c:pt>
                <c:pt idx="1">
                  <c:v>0.12459936483819481</c:v>
                </c:pt>
                <c:pt idx="2">
                  <c:v>0.1244018897847349</c:v>
                </c:pt>
                <c:pt idx="3">
                  <c:v>0.12421765041071076</c:v>
                </c:pt>
                <c:pt idx="4">
                  <c:v>0.12401402476612715</c:v>
                </c:pt>
                <c:pt idx="5">
                  <c:v>0.12373845483403563</c:v>
                </c:pt>
                <c:pt idx="6">
                  <c:v>0.12345236414857584</c:v>
                </c:pt>
                <c:pt idx="7">
                  <c:v>0.12317601286846556</c:v>
                </c:pt>
                <c:pt idx="8">
                  <c:v>0.12290227697453521</c:v>
                </c:pt>
                <c:pt idx="9">
                  <c:v>0.12255929686532098</c:v>
                </c:pt>
                <c:pt idx="10">
                  <c:v>0.12227279865151161</c:v>
                </c:pt>
                <c:pt idx="11">
                  <c:v>0.121996291785901</c:v>
                </c:pt>
                <c:pt idx="12">
                  <c:v>0.12173194162162243</c:v>
                </c:pt>
                <c:pt idx="13">
                  <c:v>0.12149744757753567</c:v>
                </c:pt>
                <c:pt idx="14">
                  <c:v>0.12125434765620241</c:v>
                </c:pt>
                <c:pt idx="15">
                  <c:v>0.12097923580000478</c:v>
                </c:pt>
                <c:pt idx="16">
                  <c:v>0.12069339415107436</c:v>
                </c:pt>
                <c:pt idx="17">
                  <c:v>0.1204346492528126</c:v>
                </c:pt>
                <c:pt idx="18">
                  <c:v>0.12016136317174</c:v>
                </c:pt>
                <c:pt idx="19">
                  <c:v>0.11990208901280457</c:v>
                </c:pt>
                <c:pt idx="20">
                  <c:v>0.11964322649628531</c:v>
                </c:pt>
                <c:pt idx="21">
                  <c:v>0.11938314688231384</c:v>
                </c:pt>
                <c:pt idx="22">
                  <c:v>0.11911154479612841</c:v>
                </c:pt>
                <c:pt idx="23">
                  <c:v>0.11884199514634401</c:v>
                </c:pt>
                <c:pt idx="24">
                  <c:v>0.11861432579354099</c:v>
                </c:pt>
                <c:pt idx="25">
                  <c:v>0.11838568227760757</c:v>
                </c:pt>
                <c:pt idx="26">
                  <c:v>0.11815687839736942</c:v>
                </c:pt>
                <c:pt idx="27">
                  <c:v>0.11792737349886227</c:v>
                </c:pt>
                <c:pt idx="28">
                  <c:v>0.11769067824789047</c:v>
                </c:pt>
                <c:pt idx="29">
                  <c:v>0.11742815339156268</c:v>
                </c:pt>
                <c:pt idx="30">
                  <c:v>0.11719603170895349</c:v>
                </c:pt>
                <c:pt idx="31">
                  <c:v>0.11697833631737709</c:v>
                </c:pt>
                <c:pt idx="32">
                  <c:v>0.1166903022440741</c:v>
                </c:pt>
                <c:pt idx="33">
                  <c:v>0.11641026710627456</c:v>
                </c:pt>
                <c:pt idx="34">
                  <c:v>0.11615492907452946</c:v>
                </c:pt>
                <c:pt idx="35">
                  <c:v>0.11588868577032614</c:v>
                </c:pt>
                <c:pt idx="36">
                  <c:v>0.11561532573937656</c:v>
                </c:pt>
                <c:pt idx="37">
                  <c:v>0.11533566928455501</c:v>
                </c:pt>
                <c:pt idx="38">
                  <c:v>0.1150806541272479</c:v>
                </c:pt>
                <c:pt idx="39">
                  <c:v>0.11481180382812439</c:v>
                </c:pt>
                <c:pt idx="40">
                  <c:v>0.11454445389949106</c:v>
                </c:pt>
                <c:pt idx="41">
                  <c:v>0.11429471000274083</c:v>
                </c:pt>
                <c:pt idx="42">
                  <c:v>0.11406522704192469</c:v>
                </c:pt>
                <c:pt idx="43">
                  <c:v>0.11380823581821403</c:v>
                </c:pt>
                <c:pt idx="44">
                  <c:v>0.11357417279541944</c:v>
                </c:pt>
                <c:pt idx="45">
                  <c:v>0.11333701544070272</c:v>
                </c:pt>
                <c:pt idx="46">
                  <c:v>0.11307186771690352</c:v>
                </c:pt>
                <c:pt idx="47">
                  <c:v>0.11285477659136806</c:v>
                </c:pt>
                <c:pt idx="48">
                  <c:v>0.11259740060441946</c:v>
                </c:pt>
                <c:pt idx="49">
                  <c:v>0.11233830042201461</c:v>
                </c:pt>
                <c:pt idx="50">
                  <c:v>0.11210927225323435</c:v>
                </c:pt>
                <c:pt idx="51">
                  <c:v>0.11187528727550934</c:v>
                </c:pt>
                <c:pt idx="52">
                  <c:v>0.11162434351511007</c:v>
                </c:pt>
                <c:pt idx="53">
                  <c:v>0.11136180446329</c:v>
                </c:pt>
                <c:pt idx="54">
                  <c:v>0.11113487557040429</c:v>
                </c:pt>
                <c:pt idx="55">
                  <c:v>0.11087422367262502</c:v>
                </c:pt>
                <c:pt idx="56">
                  <c:v>0.11061931679802502</c:v>
                </c:pt>
                <c:pt idx="57">
                  <c:v>0.11038558148049818</c:v>
                </c:pt>
                <c:pt idx="58">
                  <c:v>0.11015941794754713</c:v>
                </c:pt>
                <c:pt idx="59">
                  <c:v>0.10990917693662655</c:v>
                </c:pt>
                <c:pt idx="60">
                  <c:v>0.10964712176676572</c:v>
                </c:pt>
                <c:pt idx="61">
                  <c:v>0.10939876572372352</c:v>
                </c:pt>
                <c:pt idx="62">
                  <c:v>0.10915479690139498</c:v>
                </c:pt>
                <c:pt idx="63">
                  <c:v>0.10890751609353745</c:v>
                </c:pt>
                <c:pt idx="64">
                  <c:v>0.10867389572539161</c:v>
                </c:pt>
                <c:pt idx="65">
                  <c:v>0.10843430674745512</c:v>
                </c:pt>
                <c:pt idx="66">
                  <c:v>0.10818452247615606</c:v>
                </c:pt>
                <c:pt idx="67">
                  <c:v>0.10793752884297807</c:v>
                </c:pt>
                <c:pt idx="68">
                  <c:v>0.10770443082890255</c:v>
                </c:pt>
                <c:pt idx="69">
                  <c:v>0.10750001164242798</c:v>
                </c:pt>
                <c:pt idx="70">
                  <c:v>0.10726186556361265</c:v>
                </c:pt>
                <c:pt idx="71">
                  <c:v>0.10702200294879449</c:v>
                </c:pt>
                <c:pt idx="72">
                  <c:v>0.10679995926537617</c:v>
                </c:pt>
                <c:pt idx="73">
                  <c:v>0.10658066911702552</c:v>
                </c:pt>
                <c:pt idx="74">
                  <c:v>0.10635199920771837</c:v>
                </c:pt>
                <c:pt idx="75">
                  <c:v>0.106161403009256</c:v>
                </c:pt>
                <c:pt idx="76">
                  <c:v>0.10590635416525647</c:v>
                </c:pt>
                <c:pt idx="77">
                  <c:v>0.10568383883272134</c:v>
                </c:pt>
                <c:pt idx="78">
                  <c:v>0.10549722693221424</c:v>
                </c:pt>
                <c:pt idx="79">
                  <c:v>0.10528834057700683</c:v>
                </c:pt>
                <c:pt idx="80">
                  <c:v>0.10506588795788699</c:v>
                </c:pt>
                <c:pt idx="81">
                  <c:v>0.10481728008287258</c:v>
                </c:pt>
                <c:pt idx="82">
                  <c:v>0.10457958485212566</c:v>
                </c:pt>
                <c:pt idx="83">
                  <c:v>0.10436301896493631</c:v>
                </c:pt>
                <c:pt idx="84">
                  <c:v>0.10412584419360166</c:v>
                </c:pt>
                <c:pt idx="85">
                  <c:v>0.1039108245315415</c:v>
                </c:pt>
                <c:pt idx="86">
                  <c:v>0.10368831766031762</c:v>
                </c:pt>
                <c:pt idx="87">
                  <c:v>0.10345021817704747</c:v>
                </c:pt>
                <c:pt idx="88">
                  <c:v>0.10323685705402204</c:v>
                </c:pt>
                <c:pt idx="89">
                  <c:v>0.10302412929349605</c:v>
                </c:pt>
                <c:pt idx="90">
                  <c:v>0.10284184121150017</c:v>
                </c:pt>
                <c:pt idx="91">
                  <c:v>0.10262304529638983</c:v>
                </c:pt>
                <c:pt idx="92">
                  <c:v>0.10241167949211565</c:v>
                </c:pt>
                <c:pt idx="93">
                  <c:v>0.10218502009599169</c:v>
                </c:pt>
                <c:pt idx="94">
                  <c:v>0.10192926531298836</c:v>
                </c:pt>
                <c:pt idx="95">
                  <c:v>0.10171877944348201</c:v>
                </c:pt>
                <c:pt idx="96">
                  <c:v>0.10154567317461551</c:v>
                </c:pt>
                <c:pt idx="97">
                  <c:v>0.10129813431600161</c:v>
                </c:pt>
                <c:pt idx="98">
                  <c:v>0.10109500486228448</c:v>
                </c:pt>
                <c:pt idx="99">
                  <c:v>0.10088286957955009</c:v>
                </c:pt>
                <c:pt idx="100">
                  <c:v>0.10070023626517102</c:v>
                </c:pt>
                <c:pt idx="101">
                  <c:v>0.10051014624031893</c:v>
                </c:pt>
                <c:pt idx="102">
                  <c:v>0.10030741327399105</c:v>
                </c:pt>
                <c:pt idx="103">
                  <c:v>0.10009049850586056</c:v>
                </c:pt>
                <c:pt idx="104">
                  <c:v>9.9883305296286154E-2</c:v>
                </c:pt>
                <c:pt idx="105">
                  <c:v>9.9684262159890208E-2</c:v>
                </c:pt>
                <c:pt idx="106">
                  <c:v>9.9475983124480014E-2</c:v>
                </c:pt>
                <c:pt idx="107">
                  <c:v>9.9262111298807895E-2</c:v>
                </c:pt>
                <c:pt idx="108">
                  <c:v>9.9071667926109955E-2</c:v>
                </c:pt>
                <c:pt idx="109">
                  <c:v>9.8855424888208795E-2</c:v>
                </c:pt>
                <c:pt idx="110">
                  <c:v>9.8674751936068741E-2</c:v>
                </c:pt>
                <c:pt idx="111">
                  <c:v>9.8449932231032947E-2</c:v>
                </c:pt>
                <c:pt idx="112">
                  <c:v>9.8247213010853776E-2</c:v>
                </c:pt>
                <c:pt idx="113">
                  <c:v>9.8053641376363534E-2</c:v>
                </c:pt>
                <c:pt idx="114">
                  <c:v>9.7869720552427875E-2</c:v>
                </c:pt>
                <c:pt idx="115">
                  <c:v>9.7675044627827556E-2</c:v>
                </c:pt>
                <c:pt idx="116">
                  <c:v>9.7461374275390131E-2</c:v>
                </c:pt>
                <c:pt idx="117">
                  <c:v>9.7287015214763004E-2</c:v>
                </c:pt>
                <c:pt idx="118">
                  <c:v>9.7108094691638072E-2</c:v>
                </c:pt>
                <c:pt idx="119">
                  <c:v>9.6890613601235576E-2</c:v>
                </c:pt>
                <c:pt idx="120">
                  <c:v>9.6663985954475118E-2</c:v>
                </c:pt>
                <c:pt idx="121">
                  <c:v>9.6448555338292996E-2</c:v>
                </c:pt>
                <c:pt idx="122">
                  <c:v>9.6254076183752049E-2</c:v>
                </c:pt>
                <c:pt idx="123">
                  <c:v>9.6076146939960555E-2</c:v>
                </c:pt>
                <c:pt idx="124">
                  <c:v>9.5886223828541048E-2</c:v>
                </c:pt>
                <c:pt idx="125">
                  <c:v>9.5689974537467054E-2</c:v>
                </c:pt>
                <c:pt idx="126">
                  <c:v>9.5509739892295484E-2</c:v>
                </c:pt>
                <c:pt idx="127">
                  <c:v>9.5244933890178143E-2</c:v>
                </c:pt>
                <c:pt idx="128">
                  <c:v>9.5021326437967055E-2</c:v>
                </c:pt>
                <c:pt idx="129">
                  <c:v>9.48278275521309E-2</c:v>
                </c:pt>
                <c:pt idx="130">
                  <c:v>9.4625208059396629E-2</c:v>
                </c:pt>
                <c:pt idx="131">
                  <c:v>9.4449572733215859E-2</c:v>
                </c:pt>
                <c:pt idx="132">
                  <c:v>9.4239225069474575E-2</c:v>
                </c:pt>
                <c:pt idx="133">
                  <c:v>9.4048938541724456E-2</c:v>
                </c:pt>
                <c:pt idx="134">
                  <c:v>9.3868971053387831E-2</c:v>
                </c:pt>
                <c:pt idx="135">
                  <c:v>9.3680659965383384E-2</c:v>
                </c:pt>
                <c:pt idx="136">
                  <c:v>9.3387012102760555E-2</c:v>
                </c:pt>
                <c:pt idx="137">
                  <c:v>9.3031369116255258E-2</c:v>
                </c:pt>
                <c:pt idx="138">
                  <c:v>9.2699249449340493E-2</c:v>
                </c:pt>
                <c:pt idx="139">
                  <c:v>9.2393391615970266E-2</c:v>
                </c:pt>
                <c:pt idx="140">
                  <c:v>9.2103302578740845E-2</c:v>
                </c:pt>
                <c:pt idx="141">
                  <c:v>9.1831233665013501E-2</c:v>
                </c:pt>
                <c:pt idx="142">
                  <c:v>9.1568763780271137E-2</c:v>
                </c:pt>
                <c:pt idx="143">
                  <c:v>9.132450294662138E-2</c:v>
                </c:pt>
                <c:pt idx="144">
                  <c:v>9.1089790680912761E-2</c:v>
                </c:pt>
                <c:pt idx="145">
                  <c:v>9.0863341537661763E-2</c:v>
                </c:pt>
                <c:pt idx="146">
                  <c:v>9.0644887192850951E-2</c:v>
                </c:pt>
                <c:pt idx="147">
                  <c:v>9.0436186053189288E-2</c:v>
                </c:pt>
                <c:pt idx="148">
                  <c:v>9.0236209357403091E-2</c:v>
                </c:pt>
                <c:pt idx="149">
                  <c:v>9.004317242784414E-2</c:v>
                </c:pt>
                <c:pt idx="150">
                  <c:v>8.9856558806735445E-2</c:v>
                </c:pt>
                <c:pt idx="151">
                  <c:v>8.9675600744471839E-2</c:v>
                </c:pt>
                <c:pt idx="152">
                  <c:v>8.9500037379250566E-2</c:v>
                </c:pt>
                <c:pt idx="153">
                  <c:v>8.9330113425913044E-2</c:v>
                </c:pt>
                <c:pt idx="154">
                  <c:v>8.916708260224003E-2</c:v>
                </c:pt>
                <c:pt idx="155">
                  <c:v>8.9008161435047306E-2</c:v>
                </c:pt>
                <c:pt idx="156">
                  <c:v>8.8852840408398581E-2</c:v>
                </c:pt>
                <c:pt idx="157">
                  <c:v>8.870061099434888E-2</c:v>
                </c:pt>
                <c:pt idx="158">
                  <c:v>8.855146935929134E-2</c:v>
                </c:pt>
                <c:pt idx="159">
                  <c:v>8.8405663512098775E-2</c:v>
                </c:pt>
                <c:pt idx="160">
                  <c:v>8.8267971222182037E-2</c:v>
                </c:pt>
                <c:pt idx="161">
                  <c:v>8.8131338912259272E-2</c:v>
                </c:pt>
                <c:pt idx="162">
                  <c:v>8.7996016933355709E-2</c:v>
                </c:pt>
                <c:pt idx="163">
                  <c:v>8.786300941233427E-2</c:v>
                </c:pt>
                <c:pt idx="164">
                  <c:v>8.7738093558403923E-2</c:v>
                </c:pt>
                <c:pt idx="165">
                  <c:v>8.7612217329564285E-2</c:v>
                </c:pt>
                <c:pt idx="166">
                  <c:v>8.748688852703819E-2</c:v>
                </c:pt>
                <c:pt idx="167">
                  <c:v>8.7369135425176464E-2</c:v>
                </c:pt>
                <c:pt idx="168">
                  <c:v>8.7251171040098927E-2</c:v>
                </c:pt>
                <c:pt idx="169">
                  <c:v>8.713299565305517E-2</c:v>
                </c:pt>
                <c:pt idx="170">
                  <c:v>8.7022634451258477E-2</c:v>
                </c:pt>
                <c:pt idx="171">
                  <c:v>8.6910302620688454E-2</c:v>
                </c:pt>
                <c:pt idx="172">
                  <c:v>8.6800262655689853E-2</c:v>
                </c:pt>
                <c:pt idx="173">
                  <c:v>8.6694767329068667E-2</c:v>
                </c:pt>
                <c:pt idx="174">
                  <c:v>8.6587049877700717E-2</c:v>
                </c:pt>
                <c:pt idx="175">
                  <c:v>8.6485876088565408E-2</c:v>
                </c:pt>
                <c:pt idx="176">
                  <c:v>8.6382979641964189E-2</c:v>
                </c:pt>
                <c:pt idx="177">
                  <c:v>8.6283116775053986E-2</c:v>
                </c:pt>
                <c:pt idx="178">
                  <c:v>8.6185034019057208E-2</c:v>
                </c:pt>
                <c:pt idx="179">
                  <c:v>8.6086478952531631E-2</c:v>
                </c:pt>
                <c:pt idx="180">
                  <c:v>8.5993202805627389E-2</c:v>
                </c:pt>
                <c:pt idx="181">
                  <c:v>8.589620244036493E-2</c:v>
                </c:pt>
                <c:pt idx="182">
                  <c:v>8.58072261883608E-2</c:v>
                </c:pt>
                <c:pt idx="183">
                  <c:v>8.5713026477588078E-2</c:v>
                </c:pt>
                <c:pt idx="184">
                  <c:v>8.5626345632698747E-2</c:v>
                </c:pt>
                <c:pt idx="185">
                  <c:v>8.553519204284335E-2</c:v>
                </c:pt>
                <c:pt idx="186">
                  <c:v>8.5450802972264914E-2</c:v>
                </c:pt>
                <c:pt idx="187">
                  <c:v>8.5361942332831522E-2</c:v>
                </c:pt>
                <c:pt idx="188">
                  <c:v>8.5280340712067873E-2</c:v>
                </c:pt>
                <c:pt idx="189">
                  <c:v>8.5193520056395702E-2</c:v>
                </c:pt>
                <c:pt idx="190">
                  <c:v>8.511420327639975E-2</c:v>
                </c:pt>
                <c:pt idx="191">
                  <c:v>8.5030416939946341E-2</c:v>
                </c:pt>
                <c:pt idx="192">
                  <c:v>8.4952384542108295E-2</c:v>
                </c:pt>
                <c:pt idx="193">
                  <c:v>8.4872127096288913E-2</c:v>
                </c:pt>
                <c:pt idx="194">
                  <c:v>8.4794629372354144E-2</c:v>
                </c:pt>
                <c:pt idx="195">
                  <c:v>8.4717647558787204E-2</c:v>
                </c:pt>
                <c:pt idx="196">
                  <c:v>8.4640434182232382E-2</c:v>
                </c:pt>
                <c:pt idx="197">
                  <c:v>8.4566475299411803E-2</c:v>
                </c:pt>
                <c:pt idx="198">
                  <c:v>8.4489545338942387E-2</c:v>
                </c:pt>
                <c:pt idx="199">
                  <c:v>8.4418606041632635E-2</c:v>
                </c:pt>
                <c:pt idx="200">
                  <c:v>8.4343949194098572E-2</c:v>
                </c:pt>
                <c:pt idx="201">
                  <c:v>8.4273538040640736E-2</c:v>
                </c:pt>
                <c:pt idx="202">
                  <c:v>8.4202644142302108E-2</c:v>
                </c:pt>
                <c:pt idx="203">
                  <c:v>8.4131267819378644E-2</c:v>
                </c:pt>
                <c:pt idx="204">
                  <c:v>8.406363593584891E-2</c:v>
                </c:pt>
                <c:pt idx="205">
                  <c:v>8.3992289098940381E-2</c:v>
                </c:pt>
                <c:pt idx="206">
                  <c:v>8.3926673328437548E-2</c:v>
                </c:pt>
                <c:pt idx="207">
                  <c:v>8.3859579553371394E-2</c:v>
                </c:pt>
                <c:pt idx="208">
                  <c:v>8.3791753933680463E-2</c:v>
                </c:pt>
                <c:pt idx="209">
                  <c:v>8.3727915981628001E-2</c:v>
                </c:pt>
                <c:pt idx="210">
                  <c:v>8.3660861977129172E-2</c:v>
                </c:pt>
                <c:pt idx="211">
                  <c:v>8.3597545529526404E-2</c:v>
                </c:pt>
                <c:pt idx="212">
                  <c:v>8.3534737527487649E-2</c:v>
                </c:pt>
                <c:pt idx="213">
                  <c:v>8.3468963146710623E-2</c:v>
                </c:pt>
                <c:pt idx="214">
                  <c:v>8.3408908802991497E-2</c:v>
                </c:pt>
                <c:pt idx="215">
                  <c:v>8.3346880541411414E-2</c:v>
                </c:pt>
                <c:pt idx="216">
                  <c:v>8.3284367731074921E-2</c:v>
                </c:pt>
                <c:pt idx="217">
                  <c:v>8.322558662313316E-2</c:v>
                </c:pt>
                <c:pt idx="218">
                  <c:v>8.3164584297103245E-2</c:v>
                </c:pt>
                <c:pt idx="219">
                  <c:v>8.3104832701495934E-2</c:v>
                </c:pt>
                <c:pt idx="220">
                  <c:v>8.3047322637476745E-2</c:v>
                </c:pt>
                <c:pt idx="221">
                  <c:v>8.2987344298980192E-2</c:v>
                </c:pt>
                <c:pt idx="222">
                  <c:v>8.2930102356209442E-2</c:v>
                </c:pt>
                <c:pt idx="223">
                  <c:v>8.2874108974181293E-2</c:v>
                </c:pt>
                <c:pt idx="224">
                  <c:v>8.2815400408499371E-2</c:v>
                </c:pt>
                <c:pt idx="225">
                  <c:v>8.2759921706452619E-2</c:v>
                </c:pt>
                <c:pt idx="226">
                  <c:v>8.2705195132883449E-2</c:v>
                </c:pt>
                <c:pt idx="227">
                  <c:v>8.2648249487542763E-2</c:v>
                </c:pt>
                <c:pt idx="228">
                  <c:v>8.259403644455296E-2</c:v>
                </c:pt>
                <c:pt idx="229">
                  <c:v>8.2541069734582112E-2</c:v>
                </c:pt>
                <c:pt idx="230">
                  <c:v>8.2485637045368973E-2</c:v>
                </c:pt>
                <c:pt idx="231">
                  <c:v>8.2432192913649047E-2</c:v>
                </c:pt>
                <c:pt idx="232">
                  <c:v>8.2380736380046504E-2</c:v>
                </c:pt>
                <c:pt idx="233">
                  <c:v>8.2327309252391095E-2</c:v>
                </c:pt>
                <c:pt idx="234">
                  <c:v>8.2274385366966796E-2</c:v>
                </c:pt>
                <c:pt idx="235">
                  <c:v>8.2224436983220198E-2</c:v>
                </c:pt>
                <c:pt idx="236">
                  <c:v>8.2173012909708729E-2</c:v>
                </c:pt>
                <c:pt idx="237">
                  <c:v>8.2120113844963732E-2</c:v>
                </c:pt>
                <c:pt idx="238">
                  <c:v>8.207167170726315E-2</c:v>
                </c:pt>
                <c:pt idx="239">
                  <c:v>8.2022001223663696E-2</c:v>
                </c:pt>
                <c:pt idx="240">
                  <c:v>8.1969867660830226E-2</c:v>
                </c:pt>
                <c:pt idx="241">
                  <c:v>8.1922188768512733E-2</c:v>
                </c:pt>
                <c:pt idx="242">
                  <c:v>8.1874516812490958E-2</c:v>
                </c:pt>
                <c:pt idx="243">
                  <c:v>8.1824876192544485E-2</c:v>
                </c:pt>
                <c:pt idx="244">
                  <c:v>8.1775983837385102E-2</c:v>
                </c:pt>
                <c:pt idx="245">
                  <c:v>8.1730061311252128E-2</c:v>
                </c:pt>
                <c:pt idx="246">
                  <c:v>8.1682664178610462E-2</c:v>
                </c:pt>
                <c:pt idx="247">
                  <c:v>8.1632805866415789E-2</c:v>
                </c:pt>
                <c:pt idx="248">
                  <c:v>8.1588137309930836E-2</c:v>
                </c:pt>
                <c:pt idx="249">
                  <c:v>8.1542734656504565E-2</c:v>
                </c:pt>
                <c:pt idx="250">
                  <c:v>8.1495611412540567E-2</c:v>
                </c:pt>
              </c:numCache>
            </c:numRef>
          </c:xVal>
          <c:yVal>
            <c:numRef>
              <c:f>'DCB dadN'!$U$5:$U$255</c:f>
              <c:numCache>
                <c:formatCode>0.00E+00</c:formatCode>
                <c:ptCount val="251"/>
                <c:pt idx="1">
                  <c:v>2.3290960728914777E-3</c:v>
                </c:pt>
                <c:pt idx="2">
                  <c:v>6.1451214704836134E-4</c:v>
                </c:pt>
                <c:pt idx="3">
                  <c:v>2.4955044603418834E-4</c:v>
                </c:pt>
                <c:pt idx="4">
                  <c:v>1.6381005851789004E-4</c:v>
                </c:pt>
                <c:pt idx="5">
                  <c:v>1.4291242225405611E-4</c:v>
                </c:pt>
                <c:pt idx="6">
                  <c:v>1.3527835198000494E-4</c:v>
                </c:pt>
                <c:pt idx="7">
                  <c:v>1.3026190169778269E-4</c:v>
                </c:pt>
                <c:pt idx="8">
                  <c:v>1.2695287970002577E-4</c:v>
                </c:pt>
                <c:pt idx="9">
                  <c:v>1.2766016157054894E-4</c:v>
                </c:pt>
                <c:pt idx="10">
                  <c:v>1.2073879008582331E-4</c:v>
                </c:pt>
                <c:pt idx="11">
                  <c:v>1.1631823014326033E-4</c:v>
                </c:pt>
                <c:pt idx="12">
                  <c:v>1.1186105770938048E-4</c:v>
                </c:pt>
                <c:pt idx="13">
                  <c:v>1.0635794967565966E-4</c:v>
                </c:pt>
                <c:pt idx="14">
                  <c:v>1.0619747318046128E-4</c:v>
                </c:pt>
                <c:pt idx="15">
                  <c:v>1.0448671412744669E-4</c:v>
                </c:pt>
                <c:pt idx="16">
                  <c:v>1.0514128987009581E-4</c:v>
                </c:pt>
                <c:pt idx="17">
                  <c:v>9.9655767335669526E-5</c:v>
                </c:pt>
                <c:pt idx="18">
                  <c:v>9.8576459053908113E-5</c:v>
                </c:pt>
                <c:pt idx="19">
                  <c:v>9.6270288869388206E-5</c:v>
                </c:pt>
                <c:pt idx="20">
                  <c:v>9.2006774777681464E-5</c:v>
                </c:pt>
                <c:pt idx="21">
                  <c:v>8.9931134754791178E-5</c:v>
                </c:pt>
                <c:pt idx="22">
                  <c:v>8.9280132419794272E-5</c:v>
                </c:pt>
                <c:pt idx="23">
                  <c:v>8.7832887757624596E-5</c:v>
                </c:pt>
                <c:pt idx="24">
                  <c:v>7.9590131812516972E-5</c:v>
                </c:pt>
                <c:pt idx="25">
                  <c:v>8.0127867315954923E-5</c:v>
                </c:pt>
                <c:pt idx="26">
                  <c:v>7.8588188576193046E-5</c:v>
                </c:pt>
                <c:pt idx="27">
                  <c:v>7.6781648899520213E-5</c:v>
                </c:pt>
                <c:pt idx="28">
                  <c:v>7.6226731620464554E-5</c:v>
                </c:pt>
                <c:pt idx="29">
                  <c:v>7.6459910795581337E-5</c:v>
                </c:pt>
                <c:pt idx="30">
                  <c:v>7.1122116459768967E-5</c:v>
                </c:pt>
                <c:pt idx="31">
                  <c:v>6.8416287466459413E-5</c:v>
                </c:pt>
                <c:pt idx="32">
                  <c:v>7.1354536796675694E-5</c:v>
                </c:pt>
                <c:pt idx="33">
                  <c:v>7.034252213313821E-5</c:v>
                </c:pt>
                <c:pt idx="34">
                  <c:v>6.7236941740764897E-5</c:v>
                </c:pt>
                <c:pt idx="35">
                  <c:v>6.5268734867937944E-5</c:v>
                </c:pt>
                <c:pt idx="36">
                  <c:v>6.471801937667374E-5</c:v>
                </c:pt>
                <c:pt idx="37">
                  <c:v>6.3390121516803755E-5</c:v>
                </c:pt>
                <c:pt idx="38">
                  <c:v>6.0237861511136985E-5</c:v>
                </c:pt>
                <c:pt idx="39">
                  <c:v>5.8806237174810762E-5</c:v>
                </c:pt>
                <c:pt idx="40">
                  <c:v>5.7650060290962068E-5</c:v>
                </c:pt>
                <c:pt idx="41">
                  <c:v>5.4784936793103955E-5</c:v>
                </c:pt>
                <c:pt idx="42">
                  <c:v>5.3082158556037919E-5</c:v>
                </c:pt>
                <c:pt idx="43">
                  <c:v>5.2833818197107641E-5</c:v>
                </c:pt>
                <c:pt idx="44">
                  <c:v>5.0895371806139472E-5</c:v>
                </c:pt>
                <c:pt idx="45">
                  <c:v>5.0002939596505296E-5</c:v>
                </c:pt>
                <c:pt idx="46">
                  <c:v>5.0261207680759626E-5</c:v>
                </c:pt>
                <c:pt idx="47">
                  <c:v>4.6526014932225813E-5</c:v>
                </c:pt>
                <c:pt idx="48">
                  <c:v>4.6848248338248182E-5</c:v>
                </c:pt>
                <c:pt idx="49">
                  <c:v>4.6455059868940678E-5</c:v>
                </c:pt>
                <c:pt idx="50">
                  <c:v>4.4170907195186945E-5</c:v>
                </c:pt>
                <c:pt idx="51">
                  <c:v>4.2840229758398474E-5</c:v>
                </c:pt>
                <c:pt idx="52">
                  <c:v>4.2598584665857572E-5</c:v>
                </c:pt>
                <c:pt idx="53">
                  <c:v>4.1981508663609521E-5</c:v>
                </c:pt>
                <c:pt idx="54">
                  <c:v>3.9969475958816911E-5</c:v>
                </c:pt>
                <c:pt idx="55">
                  <c:v>4.0249587105204073E-5</c:v>
                </c:pt>
                <c:pt idx="56">
                  <c:v>3.8623676382933575E-5</c:v>
                </c:pt>
                <c:pt idx="57">
                  <c:v>3.7214824247346239E-5</c:v>
                </c:pt>
                <c:pt idx="58">
                  <c:v>3.5505455987743664E-5</c:v>
                </c:pt>
                <c:pt idx="59">
                  <c:v>3.6176971142183652E-5</c:v>
                </c:pt>
                <c:pt idx="60">
                  <c:v>3.5223274476174162E-5</c:v>
                </c:pt>
                <c:pt idx="61">
                  <c:v>3.4054490009641725E-5</c:v>
                </c:pt>
                <c:pt idx="62">
                  <c:v>3.2827332397469673E-5</c:v>
                </c:pt>
                <c:pt idx="63">
                  <c:v>3.2207189567487696E-5</c:v>
                </c:pt>
                <c:pt idx="64">
                  <c:v>3.1125717225531574E-5</c:v>
                </c:pt>
                <c:pt idx="65">
                  <c:v>3.0305633553464911E-5</c:v>
                </c:pt>
                <c:pt idx="66">
                  <c:v>2.9836559861831337E-5</c:v>
                </c:pt>
                <c:pt idx="67">
                  <c:v>2.9123805695207876E-5</c:v>
                </c:pt>
                <c:pt idx="68">
                  <c:v>2.7849819736360192E-5</c:v>
                </c:pt>
                <c:pt idx="69">
                  <c:v>2.6536254068474092E-5</c:v>
                </c:pt>
                <c:pt idx="70">
                  <c:v>2.6672005088978177E-5</c:v>
                </c:pt>
                <c:pt idx="71">
                  <c:v>2.6129230758592647E-5</c:v>
                </c:pt>
                <c:pt idx="72">
                  <c:v>2.5026303529551601E-5</c:v>
                </c:pt>
                <c:pt idx="73">
                  <c:v>2.4473286833890794E-5</c:v>
                </c:pt>
                <c:pt idx="74">
                  <c:v>2.4070213829792514E-5</c:v>
                </c:pt>
                <c:pt idx="75">
                  <c:v>2.2854047899631258E-5</c:v>
                </c:pt>
                <c:pt idx="76">
                  <c:v>2.3348918417544087E-5</c:v>
                </c:pt>
                <c:pt idx="77">
                  <c:v>2.2224661860903336E-5</c:v>
                </c:pt>
                <c:pt idx="78">
                  <c:v>2.1180475393790262E-5</c:v>
                </c:pt>
                <c:pt idx="79">
                  <c:v>2.1294983446860036E-5</c:v>
                </c:pt>
                <c:pt idx="80">
                  <c:v>2.1192644736572026E-5</c:v>
                </c:pt>
                <c:pt idx="81">
                  <c:v>2.0665822745755598E-5</c:v>
                </c:pt>
                <c:pt idx="82">
                  <c:v>2.0184145272981058E-5</c:v>
                </c:pt>
                <c:pt idx="83">
                  <c:v>1.9130524286708877E-5</c:v>
                </c:pt>
                <c:pt idx="84">
                  <c:v>1.9026241350477581E-5</c:v>
                </c:pt>
                <c:pt idx="85">
                  <c:v>1.8327669097799609E-5</c:v>
                </c:pt>
                <c:pt idx="86">
                  <c:v>1.8101634526321834E-5</c:v>
                </c:pt>
                <c:pt idx="87">
                  <c:v>1.7571110081961458E-5</c:v>
                </c:pt>
                <c:pt idx="88">
                  <c:v>1.6991297421644097E-5</c:v>
                </c:pt>
                <c:pt idx="89">
                  <c:v>1.6472516096313049E-5</c:v>
                </c:pt>
                <c:pt idx="90">
                  <c:v>1.5325647056016464E-5</c:v>
                </c:pt>
                <c:pt idx="91">
                  <c:v>1.5937585534187566E-5</c:v>
                </c:pt>
                <c:pt idx="92">
                  <c:v>1.536604869386385E-5</c:v>
                </c:pt>
                <c:pt idx="93">
                  <c:v>1.5143464886330266E-5</c:v>
                </c:pt>
                <c:pt idx="94">
                  <c:v>1.5210228903980984E-5</c:v>
                </c:pt>
                <c:pt idx="95">
                  <c:v>1.4102914004864836E-5</c:v>
                </c:pt>
                <c:pt idx="96">
                  <c:v>1.3262995713709204E-5</c:v>
                </c:pt>
                <c:pt idx="97">
                  <c:v>1.3902884053842776E-5</c:v>
                </c:pt>
                <c:pt idx="98">
                  <c:v>1.3106634603942468E-5</c:v>
                </c:pt>
                <c:pt idx="99">
                  <c:v>1.2886690666587342E-5</c:v>
                </c:pt>
                <c:pt idx="100">
                  <c:v>1.2279868026467382E-5</c:v>
                </c:pt>
                <c:pt idx="101">
                  <c:v>1.2075467577496257E-5</c:v>
                </c:pt>
                <c:pt idx="102">
                  <c:v>1.1991118143771917E-5</c:v>
                </c:pt>
                <c:pt idx="103">
                  <c:v>1.1959060618336556E-5</c:v>
                </c:pt>
                <c:pt idx="104">
                  <c:v>1.1481243918609785E-5</c:v>
                </c:pt>
                <c:pt idx="105">
                  <c:v>1.108931215352892E-5</c:v>
                </c:pt>
                <c:pt idx="106">
                  <c:v>1.0905514060671263E-5</c:v>
                </c:pt>
                <c:pt idx="107">
                  <c:v>1.0770041311325063E-5</c:v>
                </c:pt>
                <c:pt idx="108">
                  <c:v>1.0243258581801608E-5</c:v>
                </c:pt>
                <c:pt idx="109">
                  <c:v>1.0129219874022832E-5</c:v>
                </c:pt>
                <c:pt idx="110">
                  <c:v>9.5338873782821764E-6</c:v>
                </c:pt>
                <c:pt idx="111">
                  <c:v>9.8096413820377265E-6</c:v>
                </c:pt>
                <c:pt idx="112">
                  <c:v>9.3912504556775143E-6</c:v>
                </c:pt>
                <c:pt idx="113">
                  <c:v>9.0125576941410572E-6</c:v>
                </c:pt>
                <c:pt idx="114">
                  <c:v>8.7811811565748344E-6</c:v>
                </c:pt>
                <c:pt idx="115">
                  <c:v>8.7212785136615303E-6</c:v>
                </c:pt>
                <c:pt idx="116">
                  <c:v>8.5678805352190283E-6</c:v>
                </c:pt>
                <c:pt idx="117">
                  <c:v>8.1405690081091511E-6</c:v>
                </c:pt>
                <c:pt idx="118">
                  <c:v>8.0627022431739862E-6</c:v>
                </c:pt>
                <c:pt idx="119">
                  <c:v>8.1095837580878314E-6</c:v>
                </c:pt>
                <c:pt idx="120">
                  <c:v>7.9777555981256312E-6</c:v>
                </c:pt>
                <c:pt idx="121">
                  <c:v>7.5912221234750391E-6</c:v>
                </c:pt>
                <c:pt idx="122">
                  <c:v>7.277042860317778E-6</c:v>
                </c:pt>
                <c:pt idx="123">
                  <c:v>7.0524444454905792E-6</c:v>
                </c:pt>
                <c:pt idx="124">
                  <c:v>6.9566891684250423E-6</c:v>
                </c:pt>
                <c:pt idx="125">
                  <c:v>6.9174741689536614E-6</c:v>
                </c:pt>
                <c:pt idx="126">
                  <c:v>6.6697803129831425E-6</c:v>
                </c:pt>
                <c:pt idx="127">
                  <c:v>6.8398866919176954E-6</c:v>
                </c:pt>
                <c:pt idx="128">
                  <c:v>6.501316219800261E-6</c:v>
                </c:pt>
                <c:pt idx="129">
                  <c:v>6.1409354508585013E-6</c:v>
                </c:pt>
                <c:pt idx="130">
                  <c:v>5.9573397411224053E-6</c:v>
                </c:pt>
                <c:pt idx="131">
                  <c:v>5.7491959325586462E-6</c:v>
                </c:pt>
                <c:pt idx="132">
                  <c:v>5.7487479036365956E-6</c:v>
                </c:pt>
                <c:pt idx="133">
                  <c:v>5.5501315255792227E-6</c:v>
                </c:pt>
                <c:pt idx="134">
                  <c:v>5.4169109429050562E-6</c:v>
                </c:pt>
                <c:pt idx="135">
                  <c:v>5.2870046322974909E-6</c:v>
                </c:pt>
                <c:pt idx="136">
                  <c:v>5.7923741424910405E-6</c:v>
                </c:pt>
                <c:pt idx="137">
                  <c:v>5.6592054593643584E-6</c:v>
                </c:pt>
                <c:pt idx="138">
                  <c:v>5.3093609426440478E-6</c:v>
                </c:pt>
                <c:pt idx="139">
                  <c:v>4.9106062319182797E-6</c:v>
                </c:pt>
                <c:pt idx="140">
                  <c:v>4.6762473090247171E-6</c:v>
                </c:pt>
                <c:pt idx="141">
                  <c:v>4.4025232016949189E-6</c:v>
                </c:pt>
                <c:pt idx="142">
                  <c:v>4.2626740816409382E-6</c:v>
                </c:pt>
                <c:pt idx="143">
                  <c:v>3.9806907460445022E-6</c:v>
                </c:pt>
                <c:pt idx="144">
                  <c:v>3.8376373124208383E-6</c:v>
                </c:pt>
                <c:pt idx="145">
                  <c:v>3.7142656723318622E-6</c:v>
                </c:pt>
                <c:pt idx="146">
                  <c:v>3.5941150143180779E-6</c:v>
                </c:pt>
                <c:pt idx="147">
                  <c:v>3.4437780508859818E-6</c:v>
                </c:pt>
                <c:pt idx="148">
                  <c:v>3.3091486145750081E-6</c:v>
                </c:pt>
                <c:pt idx="149">
                  <c:v>3.2030184979554122E-6</c:v>
                </c:pt>
                <c:pt idx="150">
                  <c:v>3.1046082233970651E-6</c:v>
                </c:pt>
                <c:pt idx="151">
                  <c:v>3.0182256993839472E-6</c:v>
                </c:pt>
                <c:pt idx="152">
                  <c:v>2.9355317363688016E-6</c:v>
                </c:pt>
                <c:pt idx="153">
                  <c:v>2.8481000819787996E-6</c:v>
                </c:pt>
                <c:pt idx="154">
                  <c:v>2.7389369323536526E-6</c:v>
                </c:pt>
                <c:pt idx="155">
                  <c:v>2.6759259587471716E-6</c:v>
                </c:pt>
                <c:pt idx="156">
                  <c:v>2.6210836260325721E-6</c:v>
                </c:pt>
                <c:pt idx="157">
                  <c:v>2.5744752099804201E-6</c:v>
                </c:pt>
                <c:pt idx="158">
                  <c:v>2.5276169279031534E-6</c:v>
                </c:pt>
                <c:pt idx="159">
                  <c:v>2.4762322472625441E-6</c:v>
                </c:pt>
                <c:pt idx="160">
                  <c:v>2.3431303737872612E-6</c:v>
                </c:pt>
                <c:pt idx="161">
                  <c:v>2.329613193851543E-6</c:v>
                </c:pt>
                <c:pt idx="162">
                  <c:v>2.311725846860213E-6</c:v>
                </c:pt>
                <c:pt idx="163">
                  <c:v>2.2765221104592114E-6</c:v>
                </c:pt>
                <c:pt idx="164">
                  <c:v>2.141953322057333E-6</c:v>
                </c:pt>
                <c:pt idx="165">
                  <c:v>2.1622805430283166E-6</c:v>
                </c:pt>
                <c:pt idx="166">
                  <c:v>2.1567384028784886E-6</c:v>
                </c:pt>
                <c:pt idx="167">
                  <c:v>2.0298927269692512E-6</c:v>
                </c:pt>
                <c:pt idx="168">
                  <c:v>2.0369668248960695E-6</c:v>
                </c:pt>
                <c:pt idx="169">
                  <c:v>2.044064996974271E-6</c:v>
                </c:pt>
                <c:pt idx="170">
                  <c:v>1.9120356776440417E-6</c:v>
                </c:pt>
                <c:pt idx="171">
                  <c:v>1.9492925382223804E-6</c:v>
                </c:pt>
                <c:pt idx="172">
                  <c:v>1.9125778455602925E-6</c:v>
                </c:pt>
                <c:pt idx="173">
                  <c:v>1.8364363728558431E-6</c:v>
                </c:pt>
                <c:pt idx="174">
                  <c:v>1.8780030499257805E-6</c:v>
                </c:pt>
                <c:pt idx="175">
                  <c:v>1.7665789553021226E-6</c:v>
                </c:pt>
                <c:pt idx="176">
                  <c:v>1.7993095714054164E-6</c:v>
                </c:pt>
                <c:pt idx="177">
                  <c:v>1.7488261836902553E-6</c:v>
                </c:pt>
                <c:pt idx="178">
                  <c:v>1.7201169687979245E-6</c:v>
                </c:pt>
                <c:pt idx="179">
                  <c:v>1.7308665085494113E-6</c:v>
                </c:pt>
                <c:pt idx="180">
                  <c:v>1.6404388736411591E-6</c:v>
                </c:pt>
                <c:pt idx="181">
                  <c:v>1.7082972266088347E-6</c:v>
                </c:pt>
                <c:pt idx="182">
                  <c:v>1.5691044015795797E-6</c:v>
                </c:pt>
                <c:pt idx="183">
                  <c:v>1.663438536623829E-6</c:v>
                </c:pt>
                <c:pt idx="184">
                  <c:v>1.5326857214958522E-6</c:v>
                </c:pt>
                <c:pt idx="185">
                  <c:v>1.6138660951625639E-6</c:v>
                </c:pt>
                <c:pt idx="186">
                  <c:v>1.4960185059244679E-6</c:v>
                </c:pt>
                <c:pt idx="187">
                  <c:v>1.5772863165580021E-6</c:v>
                </c:pt>
                <c:pt idx="188">
                  <c:v>1.4502467555900012E-6</c:v>
                </c:pt>
                <c:pt idx="189">
                  <c:v>1.5449066959810408E-6</c:v>
                </c:pt>
                <c:pt idx="190">
                  <c:v>1.4131022157343409E-6</c:v>
                </c:pt>
                <c:pt idx="191">
                  <c:v>1.4945204465874439E-6</c:v>
                </c:pt>
                <c:pt idx="192">
                  <c:v>1.3935422956627974E-6</c:v>
                </c:pt>
                <c:pt idx="193">
                  <c:v>1.4349484491496867E-6</c:v>
                </c:pt>
                <c:pt idx="194">
                  <c:v>1.3872170908577174E-6</c:v>
                </c:pt>
                <c:pt idx="195">
                  <c:v>1.3795521448543013E-6</c:v>
                </c:pt>
                <c:pt idx="196">
                  <c:v>1.3852768193885367E-6</c:v>
                </c:pt>
                <c:pt idx="197">
                  <c:v>1.3283702850799273E-6</c:v>
                </c:pt>
                <c:pt idx="198">
                  <c:v>1.3832753451652025E-6</c:v>
                </c:pt>
                <c:pt idx="199">
                  <c:v>1.2769533876792139E-6</c:v>
                </c:pt>
                <c:pt idx="200">
                  <c:v>1.3453211169775158E-6</c:v>
                </c:pt>
                <c:pt idx="201">
                  <c:v>1.2701780852871992E-6</c:v>
                </c:pt>
                <c:pt idx="202">
                  <c:v>1.2802274682286453E-6</c:v>
                </c:pt>
                <c:pt idx="203">
                  <c:v>1.2903011207868076E-6</c:v>
                </c:pt>
                <c:pt idx="204">
                  <c:v>1.2238744321663829E-6</c:v>
                </c:pt>
                <c:pt idx="205">
                  <c:v>1.2924354512648505E-6</c:v>
                </c:pt>
                <c:pt idx="206">
                  <c:v>1.1898301616902529E-6</c:v>
                </c:pt>
                <c:pt idx="207">
                  <c:v>1.2178342374532747E-6</c:v>
                </c:pt>
                <c:pt idx="208">
                  <c:v>1.2323566870662716E-6</c:v>
                </c:pt>
                <c:pt idx="209">
                  <c:v>1.1610424601819603E-6</c:v>
                </c:pt>
                <c:pt idx="210">
                  <c:v>1.2207260598600557E-6</c:v>
                </c:pt>
                <c:pt idx="211">
                  <c:v>1.1538065773805784E-6</c:v>
                </c:pt>
                <c:pt idx="212">
                  <c:v>1.1456209907869662E-6</c:v>
                </c:pt>
                <c:pt idx="213">
                  <c:v>1.2012430181775699E-6</c:v>
                </c:pt>
                <c:pt idx="214">
                  <c:v>1.0974819796182089E-6</c:v>
                </c:pt>
                <c:pt idx="215">
                  <c:v>1.1345924119609663E-6</c:v>
                </c:pt>
                <c:pt idx="216">
                  <c:v>1.1445239367347427E-6</c:v>
                </c:pt>
                <c:pt idx="217">
                  <c:v>1.0771816047963512E-6</c:v>
                </c:pt>
                <c:pt idx="218">
                  <c:v>1.1188921452124134E-6</c:v>
                </c:pt>
                <c:pt idx="219">
                  <c:v>1.0969465167775638E-6</c:v>
                </c:pt>
                <c:pt idx="220">
                  <c:v>1.0567269626548636E-6</c:v>
                </c:pt>
                <c:pt idx="221">
                  <c:v>1.1030555288037647E-6</c:v>
                </c:pt>
                <c:pt idx="222">
                  <c:v>1.0536605191951765E-6</c:v>
                </c:pt>
                <c:pt idx="223">
                  <c:v>1.0315580299483429E-6</c:v>
                </c:pt>
                <c:pt idx="224">
                  <c:v>1.0825154868427945E-6</c:v>
                </c:pt>
                <c:pt idx="225">
                  <c:v>1.023842590164037E-6</c:v>
                </c:pt>
                <c:pt idx="226">
                  <c:v>1.0108031918818483E-6</c:v>
                </c:pt>
                <c:pt idx="227">
                  <c:v>1.0526775777080388E-6</c:v>
                </c:pt>
                <c:pt idx="228">
                  <c:v>1.0030063938060607E-6</c:v>
                </c:pt>
                <c:pt idx="229">
                  <c:v>9.8074283371332164E-7</c:v>
                </c:pt>
                <c:pt idx="230">
                  <c:v>1.027246256128933E-6</c:v>
                </c:pt>
                <c:pt idx="231">
                  <c:v>9.9121284199199525E-7</c:v>
                </c:pt>
                <c:pt idx="232">
                  <c:v>9.5510877629365599E-7</c:v>
                </c:pt>
                <c:pt idx="233">
                  <c:v>9.9247532392396914E-7</c:v>
                </c:pt>
                <c:pt idx="234">
                  <c:v>9.8392104886286794E-7</c:v>
                </c:pt>
                <c:pt idx="235">
                  <c:v>9.2932871064661521E-7</c:v>
                </c:pt>
                <c:pt idx="236">
                  <c:v>9.5752260963735132E-7</c:v>
                </c:pt>
                <c:pt idx="237">
                  <c:v>9.8576900465729985E-7</c:v>
                </c:pt>
                <c:pt idx="238">
                  <c:v>9.0341110105214286E-7</c:v>
                </c:pt>
                <c:pt idx="239">
                  <c:v>9.270112389259566E-7</c:v>
                </c:pt>
                <c:pt idx="240">
                  <c:v>9.7373531224249629E-7</c:v>
                </c:pt>
                <c:pt idx="241">
                  <c:v>8.9121026738183675E-7</c:v>
                </c:pt>
                <c:pt idx="242">
                  <c:v>8.9172906694443555E-7</c:v>
                </c:pt>
                <c:pt idx="243">
                  <c:v>9.2924400190312896E-7</c:v>
                </c:pt>
                <c:pt idx="244">
                  <c:v>9.1592599621250771E-7</c:v>
                </c:pt>
                <c:pt idx="245">
                  <c:v>8.6091426891883315E-7</c:v>
                </c:pt>
                <c:pt idx="246">
                  <c:v>8.891931982020651E-7</c:v>
                </c:pt>
                <c:pt idx="247">
                  <c:v>9.3606244711637032E-7</c:v>
                </c:pt>
                <c:pt idx="248">
                  <c:v>8.3923476643406051E-7</c:v>
                </c:pt>
                <c:pt idx="249">
                  <c:v>8.5361579187335224E-7</c:v>
                </c:pt>
                <c:pt idx="250">
                  <c:v>8.8659317307531184E-7</c:v>
                </c:pt>
              </c:numCache>
            </c:numRef>
          </c:yVal>
          <c:smooth val="0"/>
          <c:extLst>
            <c:ext xmlns:c16="http://schemas.microsoft.com/office/drawing/2014/chart" uri="{C3380CC4-5D6E-409C-BE32-E72D297353CC}">
              <c16:uniqueId val="{0000000A-8946-4C48-AEBF-E44E69BB9B8F}"/>
            </c:ext>
          </c:extLst>
        </c:ser>
        <c:ser>
          <c:idx val="12"/>
          <c:order val="12"/>
          <c:tx>
            <c:v>Implicit, 2.25mm</c:v>
          </c:tx>
          <c:spPr>
            <a:ln w="28575" cap="rnd">
              <a:solidFill>
                <a:srgbClr val="00B0F0"/>
              </a:solidFill>
              <a:prstDash val="sysDash"/>
              <a:round/>
            </a:ln>
            <a:effectLst/>
          </c:spPr>
          <c:marker>
            <c:symbol val="none"/>
          </c:marker>
          <c:xVal>
            <c:numRef>
              <c:f>'DCB dadN'!$Z$5:$Z$234</c:f>
              <c:numCache>
                <c:formatCode>0.000</c:formatCode>
                <c:ptCount val="230"/>
                <c:pt idx="0">
                  <c:v>0.17109312565021789</c:v>
                </c:pt>
                <c:pt idx="1">
                  <c:v>0.17060467116134942</c:v>
                </c:pt>
                <c:pt idx="2">
                  <c:v>0.17036539174385729</c:v>
                </c:pt>
                <c:pt idx="3">
                  <c:v>0.16997630055377089</c:v>
                </c:pt>
                <c:pt idx="4">
                  <c:v>0.16959288479101445</c:v>
                </c:pt>
                <c:pt idx="5">
                  <c:v>0.1692741248735723</c:v>
                </c:pt>
                <c:pt idx="6">
                  <c:v>0.16889110603662583</c:v>
                </c:pt>
                <c:pt idx="7">
                  <c:v>0.16844938166334242</c:v>
                </c:pt>
                <c:pt idx="8">
                  <c:v>0.16805754965567393</c:v>
                </c:pt>
                <c:pt idx="9">
                  <c:v>0.16767138328419071</c:v>
                </c:pt>
                <c:pt idx="10">
                  <c:v>0.16730493884404457</c:v>
                </c:pt>
                <c:pt idx="11">
                  <c:v>0.16694476541845735</c:v>
                </c:pt>
                <c:pt idx="12">
                  <c:v>0.16658095423219432</c:v>
                </c:pt>
                <c:pt idx="13">
                  <c:v>0.16627223786509768</c:v>
                </c:pt>
                <c:pt idx="14">
                  <c:v>0.16586636787974318</c:v>
                </c:pt>
                <c:pt idx="15">
                  <c:v>0.16543970639113983</c:v>
                </c:pt>
                <c:pt idx="16">
                  <c:v>0.16510029562894724</c:v>
                </c:pt>
                <c:pt idx="17">
                  <c:v>0.16471998045519193</c:v>
                </c:pt>
                <c:pt idx="18">
                  <c:v>0.16433097384450271</c:v>
                </c:pt>
                <c:pt idx="19">
                  <c:v>0.16399404208608218</c:v>
                </c:pt>
                <c:pt idx="20">
                  <c:v>0.16357908082065351</c:v>
                </c:pt>
                <c:pt idx="21">
                  <c:v>0.16317359521055921</c:v>
                </c:pt>
                <c:pt idx="22">
                  <c:v>0.162847101812753</c:v>
                </c:pt>
                <c:pt idx="23">
                  <c:v>0.16243984974290557</c:v>
                </c:pt>
                <c:pt idx="24">
                  <c:v>0.16207312869111765</c:v>
                </c:pt>
                <c:pt idx="25">
                  <c:v>0.16171105247244053</c:v>
                </c:pt>
                <c:pt idx="26">
                  <c:v>0.16136501842761566</c:v>
                </c:pt>
                <c:pt idx="27">
                  <c:v>0.16105114983873167</c:v>
                </c:pt>
                <c:pt idx="28">
                  <c:v>0.16074756178286212</c:v>
                </c:pt>
                <c:pt idx="29">
                  <c:v>0.16037357634835939</c:v>
                </c:pt>
                <c:pt idx="30">
                  <c:v>0.1599991765695454</c:v>
                </c:pt>
                <c:pt idx="31">
                  <c:v>0.1596745999805203</c:v>
                </c:pt>
                <c:pt idx="32">
                  <c:v>0.15929839873499974</c:v>
                </c:pt>
                <c:pt idx="33">
                  <c:v>0.15896786611368388</c:v>
                </c:pt>
                <c:pt idx="34">
                  <c:v>0.15855896330893995</c:v>
                </c:pt>
                <c:pt idx="35">
                  <c:v>0.15819224780264848</c:v>
                </c:pt>
                <c:pt idx="36">
                  <c:v>0.15786449636965069</c:v>
                </c:pt>
                <c:pt idx="37">
                  <c:v>0.15754037887735439</c:v>
                </c:pt>
                <c:pt idx="38">
                  <c:v>0.15719061985227992</c:v>
                </c:pt>
                <c:pt idx="39">
                  <c:v>0.15686905103107429</c:v>
                </c:pt>
                <c:pt idx="40">
                  <c:v>0.15653727165092002</c:v>
                </c:pt>
                <c:pt idx="41">
                  <c:v>0.15614565236903349</c:v>
                </c:pt>
                <c:pt idx="42">
                  <c:v>0.15576715284868509</c:v>
                </c:pt>
                <c:pt idx="43">
                  <c:v>0.15544097964762355</c:v>
                </c:pt>
                <c:pt idx="44">
                  <c:v>0.15509113801696187</c:v>
                </c:pt>
                <c:pt idx="45">
                  <c:v>0.15480325495713637</c:v>
                </c:pt>
                <c:pt idx="46">
                  <c:v>0.15448510861653711</c:v>
                </c:pt>
                <c:pt idx="47">
                  <c:v>0.15411451018490857</c:v>
                </c:pt>
                <c:pt idx="48">
                  <c:v>0.15371940888891808</c:v>
                </c:pt>
                <c:pt idx="49">
                  <c:v>0.15339619070605742</c:v>
                </c:pt>
                <c:pt idx="50">
                  <c:v>0.15305157053165599</c:v>
                </c:pt>
                <c:pt idx="51">
                  <c:v>0.15269245886672936</c:v>
                </c:pt>
                <c:pt idx="52">
                  <c:v>0.15238883202993336</c:v>
                </c:pt>
                <c:pt idx="53">
                  <c:v>0.15206038567396776</c:v>
                </c:pt>
                <c:pt idx="54">
                  <c:v>0.15177797622079689</c:v>
                </c:pt>
                <c:pt idx="55">
                  <c:v>0.15146357971864235</c:v>
                </c:pt>
                <c:pt idx="56">
                  <c:v>0.15110384584181979</c:v>
                </c:pt>
                <c:pt idx="57">
                  <c:v>0.15073031087435895</c:v>
                </c:pt>
                <c:pt idx="58">
                  <c:v>0.15035047098375615</c:v>
                </c:pt>
                <c:pt idx="59">
                  <c:v>0.15001006433888295</c:v>
                </c:pt>
                <c:pt idx="60">
                  <c:v>0.14968757186907655</c:v>
                </c:pt>
                <c:pt idx="61">
                  <c:v>0.1493562417616669</c:v>
                </c:pt>
                <c:pt idx="62">
                  <c:v>0.14905584131716113</c:v>
                </c:pt>
                <c:pt idx="63">
                  <c:v>0.14874162353774667</c:v>
                </c:pt>
                <c:pt idx="64">
                  <c:v>0.14842229745942659</c:v>
                </c:pt>
                <c:pt idx="65">
                  <c:v>0.14809911206564935</c:v>
                </c:pt>
                <c:pt idx="66">
                  <c:v>0.1477398451197596</c:v>
                </c:pt>
                <c:pt idx="67">
                  <c:v>0.1474139350205938</c:v>
                </c:pt>
                <c:pt idx="68">
                  <c:v>0.14710832564160198</c:v>
                </c:pt>
                <c:pt idx="69">
                  <c:v>0.14677781456480374</c:v>
                </c:pt>
                <c:pt idx="70">
                  <c:v>0.14643357533527579</c:v>
                </c:pt>
                <c:pt idx="71">
                  <c:v>0.14609324651342798</c:v>
                </c:pt>
                <c:pt idx="72">
                  <c:v>0.14577195525453171</c:v>
                </c:pt>
                <c:pt idx="73">
                  <c:v>0.1454709053926499</c:v>
                </c:pt>
                <c:pt idx="74">
                  <c:v>0.14515365936971064</c:v>
                </c:pt>
                <c:pt idx="75">
                  <c:v>0.14483936177111581</c:v>
                </c:pt>
                <c:pt idx="76">
                  <c:v>0.14448609623957909</c:v>
                </c:pt>
                <c:pt idx="77">
                  <c:v>0.14416969694638504</c:v>
                </c:pt>
                <c:pt idx="78">
                  <c:v>0.14382853765491763</c:v>
                </c:pt>
                <c:pt idx="79">
                  <c:v>0.14350419290255106</c:v>
                </c:pt>
                <c:pt idx="80">
                  <c:v>0.14321262371667665</c:v>
                </c:pt>
                <c:pt idx="81">
                  <c:v>0.14289784643128459</c:v>
                </c:pt>
                <c:pt idx="82">
                  <c:v>0.14261979392571075</c:v>
                </c:pt>
                <c:pt idx="83">
                  <c:v>0.14230534317252935</c:v>
                </c:pt>
                <c:pt idx="84">
                  <c:v>0.14200211189226686</c:v>
                </c:pt>
                <c:pt idx="85">
                  <c:v>0.14175516552937992</c:v>
                </c:pt>
                <c:pt idx="86">
                  <c:v>0.14148472163170853</c:v>
                </c:pt>
                <c:pt idx="87">
                  <c:v>0.14118437991865213</c:v>
                </c:pt>
                <c:pt idx="88">
                  <c:v>0.14093962761277554</c:v>
                </c:pt>
                <c:pt idx="89">
                  <c:v>0.14065763564787262</c:v>
                </c:pt>
                <c:pt idx="90">
                  <c:v>0.14035559260537153</c:v>
                </c:pt>
                <c:pt idx="91">
                  <c:v>0.14006043905153132</c:v>
                </c:pt>
                <c:pt idx="92">
                  <c:v>0.139804561253246</c:v>
                </c:pt>
                <c:pt idx="93">
                  <c:v>0.13953535871078429</c:v>
                </c:pt>
                <c:pt idx="94">
                  <c:v>0.13923727904772407</c:v>
                </c:pt>
                <c:pt idx="95">
                  <c:v>0.13889877345141172</c:v>
                </c:pt>
                <c:pt idx="96">
                  <c:v>0.13863793823727572</c:v>
                </c:pt>
                <c:pt idx="97">
                  <c:v>0.13833912005629884</c:v>
                </c:pt>
                <c:pt idx="98">
                  <c:v>0.1380368071301257</c:v>
                </c:pt>
                <c:pt idx="99">
                  <c:v>0.13777607329113908</c:v>
                </c:pt>
                <c:pt idx="100">
                  <c:v>0.13746980771980372</c:v>
                </c:pt>
                <c:pt idx="101">
                  <c:v>0.1371530662737579</c:v>
                </c:pt>
                <c:pt idx="102">
                  <c:v>0.13684045964763686</c:v>
                </c:pt>
                <c:pt idx="103">
                  <c:v>0.1365134477308759</c:v>
                </c:pt>
                <c:pt idx="104">
                  <c:v>0.13621274532807454</c:v>
                </c:pt>
                <c:pt idx="105">
                  <c:v>0.13593041840160069</c:v>
                </c:pt>
                <c:pt idx="106">
                  <c:v>0.13571619062632212</c:v>
                </c:pt>
                <c:pt idx="107">
                  <c:v>0.13540774195331912</c:v>
                </c:pt>
                <c:pt idx="108">
                  <c:v>0.13516856493611637</c:v>
                </c:pt>
                <c:pt idx="109">
                  <c:v>0.13488496357781518</c:v>
                </c:pt>
                <c:pt idx="110">
                  <c:v>0.13460181396640511</c:v>
                </c:pt>
                <c:pt idx="111">
                  <c:v>0.13432516771813452</c:v>
                </c:pt>
                <c:pt idx="112">
                  <c:v>0.13403989306945949</c:v>
                </c:pt>
                <c:pt idx="113">
                  <c:v>0.13376988418056412</c:v>
                </c:pt>
                <c:pt idx="114">
                  <c:v>0.13349608376174371</c:v>
                </c:pt>
                <c:pt idx="115">
                  <c:v>0.13323601273735519</c:v>
                </c:pt>
                <c:pt idx="116">
                  <c:v>0.13296339160637241</c:v>
                </c:pt>
                <c:pt idx="117">
                  <c:v>0.13268367002042489</c:v>
                </c:pt>
                <c:pt idx="118">
                  <c:v>0.13241193512183966</c:v>
                </c:pt>
                <c:pt idx="119">
                  <c:v>0.13212466904967129</c:v>
                </c:pt>
                <c:pt idx="120">
                  <c:v>0.13189930613984435</c:v>
                </c:pt>
                <c:pt idx="121">
                  <c:v>0.1316496513776704</c:v>
                </c:pt>
                <c:pt idx="122">
                  <c:v>0.1313670128245342</c:v>
                </c:pt>
                <c:pt idx="123">
                  <c:v>0.13111520430054779</c:v>
                </c:pt>
                <c:pt idx="124">
                  <c:v>0.13085299467845926</c:v>
                </c:pt>
                <c:pt idx="125">
                  <c:v>0.13055456035439708</c:v>
                </c:pt>
                <c:pt idx="126">
                  <c:v>0.13031215165579907</c:v>
                </c:pt>
                <c:pt idx="127">
                  <c:v>0.13002122987828038</c:v>
                </c:pt>
                <c:pt idx="128">
                  <c:v>0.12976436925649906</c:v>
                </c:pt>
                <c:pt idx="129">
                  <c:v>0.12952772589689315</c:v>
                </c:pt>
                <c:pt idx="130">
                  <c:v>0.12927051011483576</c:v>
                </c:pt>
                <c:pt idx="131">
                  <c:v>0.1290260039613535</c:v>
                </c:pt>
                <c:pt idx="132">
                  <c:v>0.1287744273904701</c:v>
                </c:pt>
                <c:pt idx="133">
                  <c:v>0.12851070343836118</c:v>
                </c:pt>
                <c:pt idx="134">
                  <c:v>0.12822438241711998</c:v>
                </c:pt>
                <c:pt idx="135">
                  <c:v>0.12793523179628022</c:v>
                </c:pt>
                <c:pt idx="136">
                  <c:v>0.12764564693358565</c:v>
                </c:pt>
                <c:pt idx="137">
                  <c:v>0.12740609402950381</c:v>
                </c:pt>
                <c:pt idx="138">
                  <c:v>0.12713710463410696</c:v>
                </c:pt>
                <c:pt idx="139">
                  <c:v>0.12686676590088336</c:v>
                </c:pt>
                <c:pt idx="140">
                  <c:v>0.1266311575432055</c:v>
                </c:pt>
                <c:pt idx="141">
                  <c:v>0.12639804297588625</c:v>
                </c:pt>
                <c:pt idx="142">
                  <c:v>0.1261197579314684</c:v>
                </c:pt>
                <c:pt idx="143">
                  <c:v>0.12584490105904897</c:v>
                </c:pt>
                <c:pt idx="144">
                  <c:v>0.12559399815530739</c:v>
                </c:pt>
                <c:pt idx="145">
                  <c:v>0.12533162171807555</c:v>
                </c:pt>
                <c:pt idx="146">
                  <c:v>0.12507889447356443</c:v>
                </c:pt>
                <c:pt idx="147">
                  <c:v>0.1248346137220445</c:v>
                </c:pt>
                <c:pt idx="148">
                  <c:v>0.12458629498655181</c:v>
                </c:pt>
                <c:pt idx="149">
                  <c:v>0.1243363190663944</c:v>
                </c:pt>
                <c:pt idx="150">
                  <c:v>0.12410189527282332</c:v>
                </c:pt>
                <c:pt idx="151">
                  <c:v>0.12383704060277041</c:v>
                </c:pt>
                <c:pt idx="152">
                  <c:v>0.12359988897254506</c:v>
                </c:pt>
                <c:pt idx="153">
                  <c:v>0.12336462840479798</c:v>
                </c:pt>
                <c:pt idx="154">
                  <c:v>0.12312740734775102</c:v>
                </c:pt>
                <c:pt idx="155">
                  <c:v>0.12286988090644234</c:v>
                </c:pt>
                <c:pt idx="156">
                  <c:v>0.12262727829759527</c:v>
                </c:pt>
                <c:pt idx="157">
                  <c:v>0.12241436025249984</c:v>
                </c:pt>
                <c:pt idx="158">
                  <c:v>0.12217346052295201</c:v>
                </c:pt>
                <c:pt idx="159">
                  <c:v>0.12191909293121055</c:v>
                </c:pt>
                <c:pt idx="160">
                  <c:v>0.12167932304286445</c:v>
                </c:pt>
                <c:pt idx="161">
                  <c:v>0.12143347488844375</c:v>
                </c:pt>
                <c:pt idx="162">
                  <c:v>0.12117683948908053</c:v>
                </c:pt>
                <c:pt idx="163">
                  <c:v>0.12092063464634555</c:v>
                </c:pt>
                <c:pt idx="164">
                  <c:v>0.12070728332091617</c:v>
                </c:pt>
                <c:pt idx="165">
                  <c:v>0.12047900753028062</c:v>
                </c:pt>
                <c:pt idx="166">
                  <c:v>0.12022994212042813</c:v>
                </c:pt>
                <c:pt idx="167">
                  <c:v>0.12000189250702621</c:v>
                </c:pt>
                <c:pt idx="168">
                  <c:v>0.11976777622111942</c:v>
                </c:pt>
                <c:pt idx="169">
                  <c:v>0.11953935842938018</c:v>
                </c:pt>
                <c:pt idx="170">
                  <c:v>0.119306643271072</c:v>
                </c:pt>
                <c:pt idx="171">
                  <c:v>0.11907668410285756</c:v>
                </c:pt>
                <c:pt idx="172">
                  <c:v>0.11884771633709654</c:v>
                </c:pt>
                <c:pt idx="173">
                  <c:v>0.11861768545443398</c:v>
                </c:pt>
                <c:pt idx="174">
                  <c:v>0.11838483411521286</c:v>
                </c:pt>
                <c:pt idx="175">
                  <c:v>0.11817055956564529</c:v>
                </c:pt>
                <c:pt idx="176">
                  <c:v>0.11792123229914026</c:v>
                </c:pt>
                <c:pt idx="177">
                  <c:v>0.11769516451587791</c:v>
                </c:pt>
                <c:pt idx="178">
                  <c:v>0.11746861999205663</c:v>
                </c:pt>
                <c:pt idx="179">
                  <c:v>0.1172442320168567</c:v>
                </c:pt>
                <c:pt idx="180">
                  <c:v>0.11702316713417624</c:v>
                </c:pt>
                <c:pt idx="181">
                  <c:v>0.11678934968283752</c:v>
                </c:pt>
                <c:pt idx="182">
                  <c:v>0.11654747180442628</c:v>
                </c:pt>
                <c:pt idx="183">
                  <c:v>0.11634016433146281</c:v>
                </c:pt>
                <c:pt idx="184">
                  <c:v>0.1161306148756085</c:v>
                </c:pt>
                <c:pt idx="185">
                  <c:v>0.11591066047503526</c:v>
                </c:pt>
                <c:pt idx="186">
                  <c:v>0.11568906132073213</c:v>
                </c:pt>
                <c:pt idx="187">
                  <c:v>0.11545270868055715</c:v>
                </c:pt>
                <c:pt idx="188">
                  <c:v>0.11524530762654978</c:v>
                </c:pt>
                <c:pt idx="189">
                  <c:v>0.11505430156805374</c:v>
                </c:pt>
                <c:pt idx="190">
                  <c:v>0.11484067836079875</c:v>
                </c:pt>
                <c:pt idx="191">
                  <c:v>0.11461493946733231</c:v>
                </c:pt>
                <c:pt idx="192">
                  <c:v>0.11436605739338331</c:v>
                </c:pt>
                <c:pt idx="193">
                  <c:v>0.11415798426522532</c:v>
                </c:pt>
                <c:pt idx="194">
                  <c:v>0.11394158420015076</c:v>
                </c:pt>
                <c:pt idx="195">
                  <c:v>0.11369306877490813</c:v>
                </c:pt>
                <c:pt idx="196">
                  <c:v>0.11349052464338776</c:v>
                </c:pt>
                <c:pt idx="197">
                  <c:v>0.11326313293007748</c:v>
                </c:pt>
                <c:pt idx="198">
                  <c:v>0.11301614781312218</c:v>
                </c:pt>
                <c:pt idx="199">
                  <c:v>0.11278551831792867</c:v>
                </c:pt>
                <c:pt idx="200">
                  <c:v>0.11258366940560056</c:v>
                </c:pt>
                <c:pt idx="201">
                  <c:v>0.11235962751904043</c:v>
                </c:pt>
                <c:pt idx="202">
                  <c:v>0.11213396180299404</c:v>
                </c:pt>
                <c:pt idx="203">
                  <c:v>0.11191303513779777</c:v>
                </c:pt>
                <c:pt idx="204">
                  <c:v>0.11170001935886469</c:v>
                </c:pt>
                <c:pt idx="205">
                  <c:v>0.11147728517178336</c:v>
                </c:pt>
                <c:pt idx="206">
                  <c:v>0.11126534323769427</c:v>
                </c:pt>
                <c:pt idx="207">
                  <c:v>0.11103417022204917</c:v>
                </c:pt>
                <c:pt idx="208">
                  <c:v>0.11080484775422464</c:v>
                </c:pt>
                <c:pt idx="209">
                  <c:v>0.11060562103389789</c:v>
                </c:pt>
                <c:pt idx="210">
                  <c:v>0.11038257052247963</c:v>
                </c:pt>
                <c:pt idx="211">
                  <c:v>0.11014609869153481</c:v>
                </c:pt>
                <c:pt idx="212">
                  <c:v>0.1099356562241664</c:v>
                </c:pt>
                <c:pt idx="213">
                  <c:v>0.10970632818633627</c:v>
                </c:pt>
                <c:pt idx="214">
                  <c:v>0.1094868955024583</c:v>
                </c:pt>
                <c:pt idx="215">
                  <c:v>0.109275044547053</c:v>
                </c:pt>
                <c:pt idx="216">
                  <c:v>0.10904634930174596</c:v>
                </c:pt>
                <c:pt idx="217">
                  <c:v>0.10883212812172603</c:v>
                </c:pt>
                <c:pt idx="218">
                  <c:v>0.10861542978317928</c:v>
                </c:pt>
                <c:pt idx="219">
                  <c:v>0.10839453745083927</c:v>
                </c:pt>
                <c:pt idx="220">
                  <c:v>0.10818981051927608</c:v>
                </c:pt>
                <c:pt idx="221">
                  <c:v>0.10800552442963758</c:v>
                </c:pt>
                <c:pt idx="222">
                  <c:v>0.10777491933710329</c:v>
                </c:pt>
                <c:pt idx="223">
                  <c:v>0.10754615495504925</c:v>
                </c:pt>
                <c:pt idx="224">
                  <c:v>0.10735270206473722</c:v>
                </c:pt>
                <c:pt idx="225">
                  <c:v>0.10714703934176646</c:v>
                </c:pt>
                <c:pt idx="226">
                  <c:v>0.10693204283924296</c:v>
                </c:pt>
                <c:pt idx="227">
                  <c:v>0.10673486713187183</c:v>
                </c:pt>
                <c:pt idx="228">
                  <c:v>0.1064980909002675</c:v>
                </c:pt>
                <c:pt idx="229">
                  <c:v>0.10620836909077809</c:v>
                </c:pt>
              </c:numCache>
            </c:numRef>
          </c:xVal>
          <c:yVal>
            <c:numRef>
              <c:f>'DCB dadN'!$AA$5:$AA$234</c:f>
              <c:numCache>
                <c:formatCode>0.00E+00</c:formatCode>
                <c:ptCount val="230"/>
                <c:pt idx="1">
                  <c:v>3.9268536752203815E-3</c:v>
                </c:pt>
                <c:pt idx="2">
                  <c:v>1.5838698343863774E-3</c:v>
                </c:pt>
                <c:pt idx="3">
                  <c:v>1.5284089195070289E-3</c:v>
                </c:pt>
                <c:pt idx="4">
                  <c:v>1.450144285474957E-3</c:v>
                </c:pt>
                <c:pt idx="5">
                  <c:v>1.3115369539306336E-3</c:v>
                </c:pt>
                <c:pt idx="6">
                  <c:v>1.3626453571934747E-3</c:v>
                </c:pt>
                <c:pt idx="7">
                  <c:v>1.3420517519642668E-3</c:v>
                </c:pt>
                <c:pt idx="8">
                  <c:v>1.2853692001563632E-3</c:v>
                </c:pt>
                <c:pt idx="9">
                  <c:v>1.2504249806855059E-3</c:v>
                </c:pt>
                <c:pt idx="10">
                  <c:v>1.1999209654425815E-3</c:v>
                </c:pt>
                <c:pt idx="11">
                  <c:v>1.1717486863959026E-3</c:v>
                </c:pt>
                <c:pt idx="12">
                  <c:v>1.1350257866518147E-3</c:v>
                </c:pt>
                <c:pt idx="13">
                  <c:v>1.0884312497758866E-3</c:v>
                </c:pt>
                <c:pt idx="14">
                  <c:v>1.1096732615310731E-3</c:v>
                </c:pt>
                <c:pt idx="15">
                  <c:v>1.0946512340161202E-3</c:v>
                </c:pt>
                <c:pt idx="16">
                  <c:v>1.0432296844371408E-3</c:v>
                </c:pt>
                <c:pt idx="17">
                  <c:v>1.0136781063880575E-3</c:v>
                </c:pt>
                <c:pt idx="18">
                  <c:v>9.9808970456588845E-4</c:v>
                </c:pt>
                <c:pt idx="19">
                  <c:v>9.526695487321326E-4</c:v>
                </c:pt>
                <c:pt idx="20">
                  <c:v>9.6518889506311636E-4</c:v>
                </c:pt>
                <c:pt idx="21">
                  <c:v>9.2669301609577177E-4</c:v>
                </c:pt>
                <c:pt idx="22">
                  <c:v>8.7324196520825184E-4</c:v>
                </c:pt>
                <c:pt idx="23">
                  <c:v>8.8080286161733084E-4</c:v>
                </c:pt>
                <c:pt idx="24">
                  <c:v>8.4285662087527817E-4</c:v>
                </c:pt>
                <c:pt idx="25">
                  <c:v>8.2427555010948831E-4</c:v>
                </c:pt>
                <c:pt idx="26">
                  <c:v>8.0638197171700125E-4</c:v>
                </c:pt>
                <c:pt idx="27">
                  <c:v>7.4864259024551207E-4</c:v>
                </c:pt>
                <c:pt idx="28">
                  <c:v>7.271365892642191E-4</c:v>
                </c:pt>
                <c:pt idx="29">
                  <c:v>7.5709829875664832E-4</c:v>
                </c:pt>
                <c:pt idx="30">
                  <c:v>7.3310042479923061E-4</c:v>
                </c:pt>
                <c:pt idx="31">
                  <c:v>6.9849180803306567E-4</c:v>
                </c:pt>
                <c:pt idx="32">
                  <c:v>7.078199381610709E-4</c:v>
                </c:pt>
                <c:pt idx="33">
                  <c:v>6.597359035734687E-4</c:v>
                </c:pt>
                <c:pt idx="34">
                  <c:v>6.7647534788045226E-4</c:v>
                </c:pt>
                <c:pt idx="35">
                  <c:v>6.5047839847099352E-4</c:v>
                </c:pt>
                <c:pt idx="36">
                  <c:v>6.2263792385234694E-4</c:v>
                </c:pt>
                <c:pt idx="37">
                  <c:v>6.0254163147693905E-4</c:v>
                </c:pt>
                <c:pt idx="38">
                  <c:v>5.9360382120135946E-4</c:v>
                </c:pt>
                <c:pt idx="39">
                  <c:v>5.7662953518237004E-4</c:v>
                </c:pt>
                <c:pt idx="40">
                  <c:v>5.6403371629181766E-4</c:v>
                </c:pt>
                <c:pt idx="41">
                  <c:v>5.6708579384056571E-4</c:v>
                </c:pt>
                <c:pt idx="42">
                  <c:v>5.4942707010426756E-4</c:v>
                </c:pt>
                <c:pt idx="43">
                  <c:v>5.2835854209329152E-4</c:v>
                </c:pt>
                <c:pt idx="44">
                  <c:v>5.1914281932810362E-4</c:v>
                </c:pt>
                <c:pt idx="45">
                  <c:v>4.8356122015079584E-4</c:v>
                </c:pt>
                <c:pt idx="46">
                  <c:v>4.7736273032601288E-4</c:v>
                </c:pt>
                <c:pt idx="47">
                  <c:v>4.8230766135837509E-4</c:v>
                </c:pt>
                <c:pt idx="48">
                  <c:v>4.7341717814268058E-4</c:v>
                </c:pt>
                <c:pt idx="49">
                  <c:v>4.4523151094021167E-4</c:v>
                </c:pt>
                <c:pt idx="50">
                  <c:v>4.3646388492016264E-4</c:v>
                </c:pt>
                <c:pt idx="51">
                  <c:v>4.3414300079708051E-4</c:v>
                </c:pt>
                <c:pt idx="52">
                  <c:v>4.10878952963813E-4</c:v>
                </c:pt>
                <c:pt idx="53">
                  <c:v>4.089304496941883E-4</c:v>
                </c:pt>
                <c:pt idx="54">
                  <c:v>3.7981406759183487E-4</c:v>
                </c:pt>
                <c:pt idx="55">
                  <c:v>3.9026273218757484E-4</c:v>
                </c:pt>
                <c:pt idx="56">
                  <c:v>3.8530167452254112E-4</c:v>
                </c:pt>
                <c:pt idx="57">
                  <c:v>3.7857338496138671E-4</c:v>
                </c:pt>
                <c:pt idx="58">
                  <c:v>3.6688900259813245E-4</c:v>
                </c:pt>
                <c:pt idx="59">
                  <c:v>3.5268637037696689E-4</c:v>
                </c:pt>
                <c:pt idx="60">
                  <c:v>3.3740770498492457E-4</c:v>
                </c:pt>
                <c:pt idx="61">
                  <c:v>3.3281797015712034E-4</c:v>
                </c:pt>
                <c:pt idx="62">
                  <c:v>3.1602202687883E-4</c:v>
                </c:pt>
                <c:pt idx="63">
                  <c:v>3.1621560557516256E-4</c:v>
                </c:pt>
                <c:pt idx="64">
                  <c:v>3.1001537353048206E-4</c:v>
                </c:pt>
                <c:pt idx="65">
                  <c:v>2.996105345816113E-4</c:v>
                </c:pt>
                <c:pt idx="66">
                  <c:v>2.9671089644757264E-4</c:v>
                </c:pt>
                <c:pt idx="67">
                  <c:v>2.8421485334827185E-4</c:v>
                </c:pt>
                <c:pt idx="68">
                  <c:v>2.7460827156356734E-4</c:v>
                </c:pt>
                <c:pt idx="69">
                  <c:v>2.7163559860957282E-4</c:v>
                </c:pt>
                <c:pt idx="70">
                  <c:v>2.6587305072006711E-4</c:v>
                </c:pt>
                <c:pt idx="71">
                  <c:v>2.6141291205269659E-4</c:v>
                </c:pt>
                <c:pt idx="72">
                  <c:v>2.4871640978783779E-4</c:v>
                </c:pt>
                <c:pt idx="73">
                  <c:v>2.4360103336308611E-4</c:v>
                </c:pt>
                <c:pt idx="74">
                  <c:v>2.4118257137528541E-4</c:v>
                </c:pt>
                <c:pt idx="75">
                  <c:v>2.2993943646869611E-4</c:v>
                </c:pt>
                <c:pt idx="76">
                  <c:v>2.2904450201195276E-4</c:v>
                </c:pt>
                <c:pt idx="77">
                  <c:v>2.2085711213736472E-4</c:v>
                </c:pt>
                <c:pt idx="78">
                  <c:v>2.1850946366838977E-4</c:v>
                </c:pt>
                <c:pt idx="79">
                  <c:v>2.1111308570416682E-4</c:v>
                </c:pt>
                <c:pt idx="80">
                  <c:v>1.9975209996656845E-4</c:v>
                </c:pt>
                <c:pt idx="81">
                  <c:v>1.9712815321025706E-4</c:v>
                </c:pt>
                <c:pt idx="82">
                  <c:v>1.8955563740612137E-4</c:v>
                </c:pt>
                <c:pt idx="83">
                  <c:v>1.894533121635166E-4</c:v>
                </c:pt>
                <c:pt idx="84">
                  <c:v>1.8589710304699943E-4</c:v>
                </c:pt>
                <c:pt idx="85">
                  <c:v>1.7196380633915524E-4</c:v>
                </c:pt>
                <c:pt idx="86">
                  <c:v>1.7319072432341392E-4</c:v>
                </c:pt>
                <c:pt idx="87">
                  <c:v>1.7363628245574929E-4</c:v>
                </c:pt>
                <c:pt idx="88">
                  <c:v>1.5948356648056138E-4</c:v>
                </c:pt>
                <c:pt idx="89">
                  <c:v>1.6071793751734991E-4</c:v>
                </c:pt>
                <c:pt idx="90">
                  <c:v>1.60523640843343E-4</c:v>
                </c:pt>
                <c:pt idx="91">
                  <c:v>1.5595377798234257E-4</c:v>
                </c:pt>
                <c:pt idx="92">
                  <c:v>1.4682537032740739E-4</c:v>
                </c:pt>
                <c:pt idx="93">
                  <c:v>1.4515966131894092E-4</c:v>
                </c:pt>
                <c:pt idx="94">
                  <c:v>1.4503934671470062E-4</c:v>
                </c:pt>
                <c:pt idx="95">
                  <c:v>1.4375957538462051E-4</c:v>
                </c:pt>
                <c:pt idx="96">
                  <c:v>1.3567241342043706E-4</c:v>
                </c:pt>
                <c:pt idx="97">
                  <c:v>1.3395685391311916E-4</c:v>
                </c:pt>
                <c:pt idx="98">
                  <c:v>1.3103658819710513E-4</c:v>
                </c:pt>
                <c:pt idx="99">
                  <c:v>1.2492455152774551E-4</c:v>
                </c:pt>
                <c:pt idx="100">
                  <c:v>1.26787559553818E-4</c:v>
                </c:pt>
                <c:pt idx="101">
                  <c:v>1.2384727842519857E-4</c:v>
                </c:pt>
                <c:pt idx="102">
                  <c:v>1.198874901330022E-4</c:v>
                </c:pt>
                <c:pt idx="103">
                  <c:v>1.1755381178003331E-4</c:v>
                </c:pt>
                <c:pt idx="104">
                  <c:v>1.1190406141003406E-4</c:v>
                </c:pt>
                <c:pt idx="105">
                  <c:v>1.0965027525785755E-4</c:v>
                </c:pt>
                <c:pt idx="106">
                  <c:v>1.0096170238476585E-4</c:v>
                </c:pt>
                <c:pt idx="107">
                  <c:v>1.0524243479581785E-4</c:v>
                </c:pt>
                <c:pt idx="108">
                  <c:v>9.8594148391629617E-5</c:v>
                </c:pt>
                <c:pt idx="109">
                  <c:v>9.9157723889953974E-5</c:v>
                </c:pt>
                <c:pt idx="110">
                  <c:v>9.6459657875881747E-5</c:v>
                </c:pt>
                <c:pt idx="111">
                  <c:v>9.3959284494915594E-5</c:v>
                </c:pt>
                <c:pt idx="112">
                  <c:v>9.2970242767424042E-5</c:v>
                </c:pt>
                <c:pt idx="113">
                  <c:v>8.89129501703843E-5</c:v>
                </c:pt>
                <c:pt idx="114">
                  <c:v>8.7192578200794184E-5</c:v>
                </c:pt>
                <c:pt idx="115">
                  <c:v>8.4373533268189332E-5</c:v>
                </c:pt>
                <c:pt idx="116">
                  <c:v>8.3684305630420244E-5</c:v>
                </c:pt>
                <c:pt idx="117">
                  <c:v>8.0406111186147273E-5</c:v>
                </c:pt>
                <c:pt idx="118">
                  <c:v>7.8970037485291331E-5</c:v>
                </c:pt>
                <c:pt idx="119">
                  <c:v>7.8289369568920641E-5</c:v>
                </c:pt>
                <c:pt idx="120">
                  <c:v>7.2492296258412899E-5</c:v>
                </c:pt>
                <c:pt idx="121">
                  <c:v>7.2667016391938372E-5</c:v>
                </c:pt>
                <c:pt idx="122">
                  <c:v>7.1764404093059428E-5</c:v>
                </c:pt>
                <c:pt idx="123">
                  <c:v>6.9264134168550259E-5</c:v>
                </c:pt>
                <c:pt idx="124">
                  <c:v>6.8177684357130272E-5</c:v>
                </c:pt>
                <c:pt idx="125">
                  <c:v>6.8142009706038056E-5</c:v>
                </c:pt>
                <c:pt idx="126">
                  <c:v>6.4722258094276414E-5</c:v>
                </c:pt>
                <c:pt idx="127">
                  <c:v>6.4474240274281502E-5</c:v>
                </c:pt>
                <c:pt idx="128">
                  <c:v>6.2083575579079985E-5</c:v>
                </c:pt>
                <c:pt idx="129">
                  <c:v>5.9678702152606796E-5</c:v>
                </c:pt>
                <c:pt idx="130">
                  <c:v>5.994447955432938E-5</c:v>
                </c:pt>
                <c:pt idx="131">
                  <c:v>5.6704688997428912E-5</c:v>
                </c:pt>
                <c:pt idx="132">
                  <c:v>5.5807918346873376E-5</c:v>
                </c:pt>
                <c:pt idx="133">
                  <c:v>5.5005449031602339E-5</c:v>
                </c:pt>
                <c:pt idx="134">
                  <c:v>5.5776860083996993E-5</c:v>
                </c:pt>
                <c:pt idx="135">
                  <c:v>5.2781701180000118E-5</c:v>
                </c:pt>
                <c:pt idx="136">
                  <c:v>5.1889883470430308E-5</c:v>
                </c:pt>
                <c:pt idx="137">
                  <c:v>4.9524803279686707E-5</c:v>
                </c:pt>
                <c:pt idx="138">
                  <c:v>4.8647875791789476E-5</c:v>
                </c:pt>
                <c:pt idx="139">
                  <c:v>4.7988029854478483E-5</c:v>
                </c:pt>
                <c:pt idx="140">
                  <c:v>4.5751575778223408E-5</c:v>
                </c:pt>
                <c:pt idx="141">
                  <c:v>4.3659323585798805E-5</c:v>
                </c:pt>
                <c:pt idx="142">
                  <c:v>4.4606024933741987E-5</c:v>
                </c:pt>
                <c:pt idx="143">
                  <c:v>4.3590637036877765E-5</c:v>
                </c:pt>
                <c:pt idx="144">
                  <c:v>4.1902866392922039E-5</c:v>
                </c:pt>
                <c:pt idx="145">
                  <c:v>4.1300369456308301E-5</c:v>
                </c:pt>
                <c:pt idx="146">
                  <c:v>3.9873250929682756E-5</c:v>
                </c:pt>
                <c:pt idx="147">
                  <c:v>3.8703103827999108E-5</c:v>
                </c:pt>
                <c:pt idx="148">
                  <c:v>3.7973867749580433E-5</c:v>
                </c:pt>
                <c:pt idx="149">
                  <c:v>3.7132343872480908E-5</c:v>
                </c:pt>
                <c:pt idx="150">
                  <c:v>3.5934525110506257E-5</c:v>
                </c:pt>
                <c:pt idx="151">
                  <c:v>3.5938913000156841E-5</c:v>
                </c:pt>
                <c:pt idx="152">
                  <c:v>3.4249833654167132E-5</c:v>
                </c:pt>
                <c:pt idx="153">
                  <c:v>3.3735617867050588E-5</c:v>
                </c:pt>
                <c:pt idx="154">
                  <c:v>3.2664466075188559E-5</c:v>
                </c:pt>
                <c:pt idx="155">
                  <c:v>3.2298862527708485E-5</c:v>
                </c:pt>
                <c:pt idx="156">
                  <c:v>3.1712920359278004E-5</c:v>
                </c:pt>
                <c:pt idx="157">
                  <c:v>3.0160674772860284E-5</c:v>
                </c:pt>
                <c:pt idx="158">
                  <c:v>3.0072120401936552E-5</c:v>
                </c:pt>
                <c:pt idx="159">
                  <c:v>2.9335313371030893E-5</c:v>
                </c:pt>
                <c:pt idx="160">
                  <c:v>2.8760268052889881E-5</c:v>
                </c:pt>
                <c:pt idx="161">
                  <c:v>2.8493024794617172E-5</c:v>
                </c:pt>
                <c:pt idx="162">
                  <c:v>2.7252188820762017E-5</c:v>
                </c:pt>
                <c:pt idx="163">
                  <c:v>2.7143622975822663E-5</c:v>
                </c:pt>
                <c:pt idx="164">
                  <c:v>2.5422174535775828E-5</c:v>
                </c:pt>
                <c:pt idx="165">
                  <c:v>2.5239392035057991E-5</c:v>
                </c:pt>
                <c:pt idx="166">
                  <c:v>2.5098845359461397E-5</c:v>
                </c:pt>
                <c:pt idx="167">
                  <c:v>2.3888303545741689E-5</c:v>
                </c:pt>
                <c:pt idx="168">
                  <c:v>2.3927615973558225E-5</c:v>
                </c:pt>
                <c:pt idx="169">
                  <c:v>2.3084573124500411E-5</c:v>
                </c:pt>
                <c:pt idx="170">
                  <c:v>2.2653109481042394E-5</c:v>
                </c:pt>
                <c:pt idx="171">
                  <c:v>2.1975340272065863E-5</c:v>
                </c:pt>
                <c:pt idx="172">
                  <c:v>2.1721982629468381E-5</c:v>
                </c:pt>
                <c:pt idx="173">
                  <c:v>2.1196223437327273E-5</c:v>
                </c:pt>
                <c:pt idx="174">
                  <c:v>2.0741259940528592E-5</c:v>
                </c:pt>
                <c:pt idx="175">
                  <c:v>1.9950547720243252E-5</c:v>
                </c:pt>
                <c:pt idx="176">
                  <c:v>1.9938667536694657E-5</c:v>
                </c:pt>
                <c:pt idx="177">
                  <c:v>1.9473632592173297E-5</c:v>
                </c:pt>
                <c:pt idx="178">
                  <c:v>1.90112731844932E-5</c:v>
                </c:pt>
                <c:pt idx="179">
                  <c:v>1.8421999741576527E-5</c:v>
                </c:pt>
                <c:pt idx="180">
                  <c:v>1.8063725199388696E-5</c:v>
                </c:pt>
                <c:pt idx="181">
                  <c:v>1.7868809775369324E-5</c:v>
                </c:pt>
                <c:pt idx="182">
                  <c:v>1.753058726367464E-5</c:v>
                </c:pt>
                <c:pt idx="183">
                  <c:v>1.685238828899668E-5</c:v>
                </c:pt>
                <c:pt idx="184">
                  <c:v>1.6238827875960049E-5</c:v>
                </c:pt>
                <c:pt idx="185">
                  <c:v>1.6024409019007141E-5</c:v>
                </c:pt>
                <c:pt idx="186">
                  <c:v>1.588418354061515E-5</c:v>
                </c:pt>
                <c:pt idx="187">
                  <c:v>1.5633790815207889E-5</c:v>
                </c:pt>
                <c:pt idx="188">
                  <c:v>1.4978375365340572E-5</c:v>
                </c:pt>
                <c:pt idx="189">
                  <c:v>1.4425705611007476E-5</c:v>
                </c:pt>
                <c:pt idx="190">
                  <c:v>1.4526880914848726E-5</c:v>
                </c:pt>
                <c:pt idx="191">
                  <c:v>1.4384619016734335E-5</c:v>
                </c:pt>
                <c:pt idx="192">
                  <c:v>1.4381040150612761E-5</c:v>
                </c:pt>
                <c:pt idx="193">
                  <c:v>1.3470577167236496E-5</c:v>
                </c:pt>
                <c:pt idx="194">
                  <c:v>1.3425271876894158E-5</c:v>
                </c:pt>
                <c:pt idx="195">
                  <c:v>1.3300155355004527E-5</c:v>
                </c:pt>
                <c:pt idx="196">
                  <c:v>1.2631363728744396E-5</c:v>
                </c:pt>
                <c:pt idx="197">
                  <c:v>1.2592878958076752E-5</c:v>
                </c:pt>
                <c:pt idx="198">
                  <c:v>1.2610696998249658E-5</c:v>
                </c:pt>
                <c:pt idx="199">
                  <c:v>1.2024715703671081E-5</c:v>
                </c:pt>
                <c:pt idx="200">
                  <c:v>1.1602537012942584E-5</c:v>
                </c:pt>
                <c:pt idx="201">
                  <c:v>1.1429280030087304E-5</c:v>
                </c:pt>
                <c:pt idx="202">
                  <c:v>1.131216651894709E-5</c:v>
                </c:pt>
                <c:pt idx="203">
                  <c:v>1.1061599954498226E-5</c:v>
                </c:pt>
                <c:pt idx="204">
                  <c:v>1.0726697720900958E-5</c:v>
                </c:pt>
                <c:pt idx="205">
                  <c:v>1.0572268885358313E-5</c:v>
                </c:pt>
                <c:pt idx="206">
                  <c:v>1.0294127476351481E-5</c:v>
                </c:pt>
                <c:pt idx="207">
                  <c:v>1.0125564767773843E-5</c:v>
                </c:pt>
                <c:pt idx="208">
                  <c:v>9.9507663084636631E-6</c:v>
                </c:pt>
                <c:pt idx="209">
                  <c:v>9.6440665049642718E-6</c:v>
                </c:pt>
                <c:pt idx="210">
                  <c:v>9.4702247148854942E-6</c:v>
                </c:pt>
                <c:pt idx="211">
                  <c:v>9.385221443896378E-6</c:v>
                </c:pt>
                <c:pt idx="212">
                  <c:v>9.0666289259827864E-6</c:v>
                </c:pt>
                <c:pt idx="213">
                  <c:v>8.9021910229754888E-6</c:v>
                </c:pt>
                <c:pt idx="214">
                  <c:v>8.7060451486152331E-6</c:v>
                </c:pt>
                <c:pt idx="215">
                  <c:v>8.5391373628376139E-6</c:v>
                </c:pt>
                <c:pt idx="216">
                  <c:v>8.3575751827530718E-6</c:v>
                </c:pt>
                <c:pt idx="217">
                  <c:v>8.0868014497292207E-6</c:v>
                </c:pt>
                <c:pt idx="218">
                  <c:v>8.0316086559138605E-6</c:v>
                </c:pt>
                <c:pt idx="219">
                  <c:v>7.8279353295959705E-6</c:v>
                </c:pt>
                <c:pt idx="220">
                  <c:v>7.6217510251100805E-6</c:v>
                </c:pt>
                <c:pt idx="221">
                  <c:v>7.2985853077577879E-6</c:v>
                </c:pt>
                <c:pt idx="222">
                  <c:v>7.5349889352237735E-6</c:v>
                </c:pt>
                <c:pt idx="223">
                  <c:v>7.3360659558030942E-6</c:v>
                </c:pt>
                <c:pt idx="224">
                  <c:v>6.9106044971100449E-6</c:v>
                </c:pt>
                <c:pt idx="225">
                  <c:v>6.9006283816355186E-6</c:v>
                </c:pt>
                <c:pt idx="226">
                  <c:v>6.7724843193618232E-6</c:v>
                </c:pt>
                <c:pt idx="227">
                  <c:v>6.5899831540323745E-6</c:v>
                </c:pt>
                <c:pt idx="228">
                  <c:v>6.7094026403419768E-6</c:v>
                </c:pt>
                <c:pt idx="229">
                  <c:v>6.7712325859440627E-6</c:v>
                </c:pt>
              </c:numCache>
            </c:numRef>
          </c:yVal>
          <c:smooth val="0"/>
          <c:extLst>
            <c:ext xmlns:c16="http://schemas.microsoft.com/office/drawing/2014/chart" uri="{C3380CC4-5D6E-409C-BE32-E72D297353CC}">
              <c16:uniqueId val="{0000000B-8946-4C48-AEBF-E44E69BB9B8F}"/>
            </c:ext>
          </c:extLst>
        </c:ser>
        <c:dLbls>
          <c:showLegendKey val="0"/>
          <c:showVal val="0"/>
          <c:showCatName val="0"/>
          <c:showSerName val="0"/>
          <c:showPercent val="0"/>
          <c:showBubbleSize val="0"/>
        </c:dLbls>
        <c:axId val="496749600"/>
        <c:axId val="496749928"/>
        <c:extLst>
          <c:ext xmlns:c15="http://schemas.microsoft.com/office/drawing/2012/chart" uri="{02D57815-91ED-43cb-92C2-25804820EDAC}">
            <c15:filteredScatterSeries>
              <c15:ser>
                <c:idx val="9"/>
                <c:order val="8"/>
                <c:tx>
                  <c:strRef>
                    <c:extLst>
                      <c:ext uri="{02D57815-91ED-43cb-92C2-25804820EDAC}">
                        <c15:formulaRef>
                          <c15:sqref>'DCB dadN'!$A$20</c15:sqref>
                        </c15:formulaRef>
                      </c:ext>
                    </c:extLst>
                    <c:strCache>
                      <c:ptCount val="1"/>
                      <c:pt idx="0">
                        <c:v>Paris 5%</c:v>
                      </c:pt>
                    </c:strCache>
                  </c:strRef>
                </c:tx>
                <c:spPr>
                  <a:ln w="19050" cap="rnd">
                    <a:solidFill>
                      <a:schemeClr val="tx1"/>
                    </a:solidFill>
                    <a:prstDash val="lgDash"/>
                    <a:round/>
                  </a:ln>
                  <a:effectLst/>
                </c:spPr>
                <c:marker>
                  <c:symbol val="none"/>
                </c:marker>
                <c:dPt>
                  <c:idx val="1"/>
                  <c:marker>
                    <c:symbol val="none"/>
                  </c:marker>
                  <c:bubble3D val="0"/>
                  <c:spPr>
                    <a:ln w="12700" cap="rnd">
                      <a:solidFill>
                        <a:schemeClr val="tx1"/>
                      </a:solidFill>
                      <a:prstDash val="lgDash"/>
                      <a:round/>
                    </a:ln>
                    <a:effectLst/>
                  </c:spPr>
                  <c:extLst>
                    <c:ext xmlns:c16="http://schemas.microsoft.com/office/drawing/2014/chart" uri="{C3380CC4-5D6E-409C-BE32-E72D297353CC}">
                      <c16:uniqueId val="{0000000D-8946-4C48-AEBF-E44E69BB9B8F}"/>
                    </c:ext>
                  </c:extLst>
                </c:dPt>
                <c:xVal>
                  <c:numRef>
                    <c:extLst>
                      <c:ext uri="{02D57815-91ED-43cb-92C2-25804820EDAC}">
                        <c15:formulaRef>
                          <c15:sqref>'DCB dadN'!$A$23:$A$24</c15:sqref>
                        </c15:formulaRef>
                      </c:ext>
                    </c:extLst>
                    <c:numCache>
                      <c:formatCode>General</c:formatCode>
                      <c:ptCount val="2"/>
                      <c:pt idx="0">
                        <c:v>0.04</c:v>
                      </c:pt>
                      <c:pt idx="1">
                        <c:v>0.4</c:v>
                      </c:pt>
                    </c:numCache>
                  </c:numRef>
                </c:xVal>
                <c:yVal>
                  <c:numRef>
                    <c:extLst>
                      <c:ext uri="{02D57815-91ED-43cb-92C2-25804820EDAC}">
                        <c15:formulaRef>
                          <c15:sqref>'DCB dadN'!$B$23:$B$24</c15:sqref>
                        </c15:formulaRef>
                      </c:ext>
                    </c:extLst>
                    <c:numCache>
                      <c:formatCode>0.00E+00</c:formatCode>
                      <c:ptCount val="2"/>
                      <c:pt idx="0">
                        <c:v>2.6674479112589057E-8</c:v>
                      </c:pt>
                      <c:pt idx="1">
                        <c:v>0.67003262150498122</c:v>
                      </c:pt>
                    </c:numCache>
                  </c:numRef>
                </c:yVal>
                <c:smooth val="0"/>
                <c:extLst>
                  <c:ext xmlns:c16="http://schemas.microsoft.com/office/drawing/2014/chart" uri="{C3380CC4-5D6E-409C-BE32-E72D297353CC}">
                    <c16:uniqueId val="{0000000E-8946-4C48-AEBF-E44E69BB9B8F}"/>
                  </c:ext>
                </c:extLst>
              </c15:ser>
            </c15:filteredScatterSeries>
          </c:ext>
        </c:extLst>
      </c:scatterChart>
      <c:valAx>
        <c:axId val="496749600"/>
        <c:scaling>
          <c:logBase val="10"/>
          <c:orientation val="minMax"/>
          <c:max val="0.4"/>
          <c:min val="4.0000000000000008E-2"/>
        </c:scaling>
        <c:delete val="0"/>
        <c:axPos val="b"/>
        <c:title>
          <c:tx>
            <c:rich>
              <a:bodyPr rot="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sz="1600" i="1" dirty="0" err="1"/>
                  <a:t>G</a:t>
                </a:r>
                <a:r>
                  <a:rPr lang="en-US" sz="1600" baseline="-25000" dirty="0" err="1"/>
                  <a:t>I,max</a:t>
                </a:r>
                <a:r>
                  <a:rPr lang="en-US" sz="1600" dirty="0"/>
                  <a:t>, N-mm/mm</a:t>
                </a:r>
                <a:r>
                  <a:rPr lang="en-US" sz="1600" baseline="30000" dirty="0"/>
                  <a:t>2</a:t>
                </a:r>
              </a:p>
            </c:rich>
          </c:tx>
          <c:layout>
            <c:manualLayout>
              <c:xMode val="edge"/>
              <c:yMode val="edge"/>
              <c:x val="0.41125840023342786"/>
              <c:y val="0.94164916885389316"/>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General" sourceLinked="0"/>
        <c:majorTickMark val="cross"/>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496749928"/>
        <c:crossesAt val="1.0000000000000005E-8"/>
        <c:crossBetween val="midCat"/>
      </c:valAx>
      <c:valAx>
        <c:axId val="496749928"/>
        <c:scaling>
          <c:logBase val="10"/>
          <c:orientation val="minMax"/>
          <c:max val="1.0000000000000002E-2"/>
          <c:min val="1.0000000000000005E-8"/>
        </c:scaling>
        <c:delete val="0"/>
        <c:axPos val="l"/>
        <c:title>
          <c:tx>
            <c:rich>
              <a:bodyPr rot="-540000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sz="1600" i="1" dirty="0"/>
                  <a:t>da</a:t>
                </a:r>
                <a:r>
                  <a:rPr lang="en-US" sz="1600" dirty="0"/>
                  <a:t>/</a:t>
                </a:r>
                <a:r>
                  <a:rPr lang="en-US" sz="1600" i="1" dirty="0" err="1"/>
                  <a:t>dN</a:t>
                </a:r>
                <a:r>
                  <a:rPr lang="en-US" sz="1600" dirty="0"/>
                  <a:t>,</a:t>
                </a:r>
                <a:r>
                  <a:rPr lang="en-US" sz="1600" baseline="0" dirty="0"/>
                  <a:t> </a:t>
                </a:r>
                <a:r>
                  <a:rPr lang="en-US" sz="1600" dirty="0"/>
                  <a:t>mm/cycle</a:t>
                </a:r>
              </a:p>
            </c:rich>
          </c:tx>
          <c:layout>
            <c:manualLayout>
              <c:xMode val="edge"/>
              <c:yMode val="edge"/>
              <c:x val="7.4098615796691007E-4"/>
              <c:y val="0.31283327865266841"/>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0.E+0" sourceLinked="0"/>
        <c:majorTickMark val="cross"/>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496749600"/>
        <c:crossesAt val="1.0000000000000002E-2"/>
        <c:crossBetween val="midCat"/>
      </c:valAx>
      <c:spPr>
        <a:noFill/>
        <a:ln>
          <a:noFill/>
        </a:ln>
        <a:effectLst/>
      </c:spPr>
    </c:plotArea>
    <c:plotVisOnly val="1"/>
    <c:dispBlanksAs val="span"/>
    <c:showDLblsOverMax val="0"/>
  </c:chart>
  <c:spPr>
    <a:solidFill>
      <a:schemeClr val="bg1"/>
    </a:solidFill>
    <a:ln w="9525" cap="flat" cmpd="sng" algn="ctr">
      <a:noFill/>
      <a:round/>
    </a:ln>
    <a:effectLst/>
  </c:spPr>
  <c:txPr>
    <a:bodyPr/>
    <a:lstStyle/>
    <a:p>
      <a:pPr>
        <a:defRPr sz="1100">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23222355364457"/>
          <c:y val="1.9300087489063866E-2"/>
          <c:w val="0.82737353354574161"/>
          <c:h val="0.86578091729684992"/>
        </c:manualLayout>
      </c:layout>
      <c:scatterChart>
        <c:scatterStyle val="lineMarker"/>
        <c:varyColors val="0"/>
        <c:ser>
          <c:idx val="0"/>
          <c:order val="0"/>
          <c:tx>
            <c:strRef>
              <c:f>'Fatigue Test Data'!$A$18</c:f>
              <c:strCache>
                <c:ptCount val="1"/>
                <c:pt idx="0">
                  <c:v>3PB-021-004B</c:v>
                </c:pt>
              </c:strCache>
              <c:extLst xmlns:c15="http://schemas.microsoft.com/office/drawing/2012/chart"/>
            </c:strRef>
          </c:tx>
          <c:spPr>
            <a:ln w="6350">
              <a:solidFill>
                <a:schemeClr val="accent1">
                  <a:lumMod val="75000"/>
                </a:schemeClr>
              </a:solidFill>
            </a:ln>
          </c:spPr>
          <c:marker>
            <c:symbol val="triangle"/>
            <c:size val="6"/>
            <c:spPr>
              <a:solidFill>
                <a:schemeClr val="accent1">
                  <a:lumMod val="75000"/>
                </a:schemeClr>
              </a:solidFill>
              <a:ln w="6350">
                <a:solidFill>
                  <a:schemeClr val="accent1">
                    <a:lumMod val="75000"/>
                  </a:schemeClr>
                </a:solidFill>
              </a:ln>
              <a:effectLst/>
            </c:spPr>
          </c:marker>
          <c:xVal>
            <c:numRef>
              <c:f>'Fatigue Test Data'!$B$18:$E$18</c:f>
              <c:numCache>
                <c:formatCode>General</c:formatCode>
                <c:ptCount val="4"/>
                <c:pt idx="0">
                  <c:v>2000</c:v>
                </c:pt>
                <c:pt idx="1">
                  <c:v>3000</c:v>
                </c:pt>
                <c:pt idx="2">
                  <c:v>5000</c:v>
                </c:pt>
                <c:pt idx="3">
                  <c:v>6454</c:v>
                </c:pt>
              </c:numCache>
              <c:extLst xmlns:c15="http://schemas.microsoft.com/office/drawing/2012/chart"/>
            </c:numRef>
          </c:xVal>
          <c:yVal>
            <c:numRef>
              <c:f>'Fatigue Test Data'!$B$21:$E$21</c:f>
              <c:numCache>
                <c:formatCode>0.00</c:formatCode>
                <c:ptCount val="4"/>
                <c:pt idx="0">
                  <c:v>8.9314130434782637</c:v>
                </c:pt>
                <c:pt idx="1">
                  <c:v>9.6952340425531922</c:v>
                </c:pt>
                <c:pt idx="2">
                  <c:v>13.14314893617021</c:v>
                </c:pt>
                <c:pt idx="3">
                  <c:v>49.106666666666641</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0-E88E-423A-9D15-D8E2D7FB7DB8}"/>
            </c:ext>
          </c:extLst>
        </c:ser>
        <c:ser>
          <c:idx val="9"/>
          <c:order val="1"/>
          <c:tx>
            <c:strRef>
              <c:f>'Fatigue Test Data'!$A$18</c:f>
              <c:strCache>
                <c:ptCount val="1"/>
                <c:pt idx="0">
                  <c:v>3PB-021-004B</c:v>
                </c:pt>
              </c:strCache>
              <c:extLst xmlns:c15="http://schemas.microsoft.com/office/drawing/2012/chart"/>
            </c:strRef>
          </c:tx>
          <c:spPr>
            <a:ln w="6350">
              <a:solidFill>
                <a:schemeClr val="accent1">
                  <a:lumMod val="75000"/>
                </a:schemeClr>
              </a:solidFill>
              <a:prstDash val="solid"/>
            </a:ln>
          </c:spPr>
          <c:marker>
            <c:symbol val="triangle"/>
            <c:size val="6"/>
            <c:spPr>
              <a:solidFill>
                <a:schemeClr val="accent1">
                  <a:lumMod val="60000"/>
                  <a:lumOff val="40000"/>
                </a:schemeClr>
              </a:solidFill>
              <a:ln>
                <a:solidFill>
                  <a:schemeClr val="accent1">
                    <a:lumMod val="75000"/>
                  </a:schemeClr>
                </a:solidFill>
              </a:ln>
            </c:spPr>
          </c:marker>
          <c:xVal>
            <c:numRef>
              <c:f>'Fatigue Test Data'!$B$18:$E$18</c:f>
              <c:numCache>
                <c:formatCode>General</c:formatCode>
                <c:ptCount val="4"/>
                <c:pt idx="0">
                  <c:v>2000</c:v>
                </c:pt>
                <c:pt idx="1">
                  <c:v>3000</c:v>
                </c:pt>
                <c:pt idx="2">
                  <c:v>5000</c:v>
                </c:pt>
                <c:pt idx="3">
                  <c:v>6454</c:v>
                </c:pt>
              </c:numCache>
              <c:extLst xmlns:c15="http://schemas.microsoft.com/office/drawing/2012/chart"/>
            </c:numRef>
          </c:xVal>
          <c:yVal>
            <c:numRef>
              <c:f>'Fatigue Test Data'!$B$22:$E$22</c:f>
              <c:numCache>
                <c:formatCode>0.00</c:formatCode>
                <c:ptCount val="4"/>
                <c:pt idx="0">
                  <c:v>7.1837826086956476</c:v>
                </c:pt>
                <c:pt idx="1">
                  <c:v>7.7551063829787195</c:v>
                </c:pt>
                <c:pt idx="2">
                  <c:v>9.2764042553191555</c:v>
                </c:pt>
                <c:pt idx="3">
                  <c:v>9.4747291666666662</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1-E88E-423A-9D15-D8E2D7FB7DB8}"/>
            </c:ext>
          </c:extLst>
        </c:ser>
        <c:ser>
          <c:idx val="2"/>
          <c:order val="2"/>
          <c:tx>
            <c:strRef>
              <c:f>'Fatigue Test Data'!$A$23</c:f>
              <c:strCache>
                <c:ptCount val="1"/>
                <c:pt idx="0">
                  <c:v>3PB-021-006B</c:v>
                </c:pt>
              </c:strCache>
              <c:extLst xmlns:c15="http://schemas.microsoft.com/office/drawing/2012/chart"/>
            </c:strRef>
          </c:tx>
          <c:spPr>
            <a:ln w="6350">
              <a:solidFill>
                <a:schemeClr val="accent1">
                  <a:lumMod val="75000"/>
                </a:schemeClr>
              </a:solidFill>
            </a:ln>
          </c:spPr>
          <c:marker>
            <c:symbol val="diamond"/>
            <c:size val="6"/>
            <c:spPr>
              <a:solidFill>
                <a:schemeClr val="accent1">
                  <a:lumMod val="75000"/>
                </a:schemeClr>
              </a:solidFill>
              <a:ln w="6350">
                <a:solidFill>
                  <a:schemeClr val="accent1">
                    <a:lumMod val="75000"/>
                  </a:schemeClr>
                </a:solidFill>
              </a:ln>
              <a:effectLst/>
            </c:spPr>
          </c:marker>
          <c:xVal>
            <c:numRef>
              <c:f>'Fatigue Test Data'!$B$23:$H$23</c:f>
              <c:numCache>
                <c:formatCode>General</c:formatCode>
                <c:ptCount val="7"/>
                <c:pt idx="0">
                  <c:v>500</c:v>
                </c:pt>
                <c:pt idx="1">
                  <c:v>1000</c:v>
                </c:pt>
                <c:pt idx="2">
                  <c:v>1501</c:v>
                </c:pt>
                <c:pt idx="3">
                  <c:v>2000</c:v>
                </c:pt>
                <c:pt idx="4">
                  <c:v>3000</c:v>
                </c:pt>
                <c:pt idx="5">
                  <c:v>4000</c:v>
                </c:pt>
                <c:pt idx="6">
                  <c:v>4605</c:v>
                </c:pt>
              </c:numCache>
              <c:extLst xmlns:c15="http://schemas.microsoft.com/office/drawing/2012/chart"/>
            </c:numRef>
          </c:xVal>
          <c:yVal>
            <c:numRef>
              <c:f>'Fatigue Test Data'!$B$26:$H$26</c:f>
              <c:numCache>
                <c:formatCode>0.00</c:formatCode>
                <c:ptCount val="7"/>
                <c:pt idx="0">
                  <c:v>5.2860754716981102</c:v>
                </c:pt>
                <c:pt idx="1">
                  <c:v>5.1630384615384619</c:v>
                </c:pt>
                <c:pt idx="2">
                  <c:v>6.7100388349514564</c:v>
                </c:pt>
                <c:pt idx="3">
                  <c:v>6.8826601941747558</c:v>
                </c:pt>
                <c:pt idx="4">
                  <c:v>7.8140943396226401</c:v>
                </c:pt>
                <c:pt idx="5">
                  <c:v>9.8164952380952375</c:v>
                </c:pt>
                <c:pt idx="6">
                  <c:v>14.626166666666677</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2-E88E-423A-9D15-D8E2D7FB7DB8}"/>
            </c:ext>
          </c:extLst>
        </c:ser>
        <c:ser>
          <c:idx val="3"/>
          <c:order val="3"/>
          <c:tx>
            <c:strRef>
              <c:f>'Fatigue Test Data'!$A$23</c:f>
              <c:strCache>
                <c:ptCount val="1"/>
                <c:pt idx="0">
                  <c:v>3PB-021-006B</c:v>
                </c:pt>
              </c:strCache>
              <c:extLst xmlns:c15="http://schemas.microsoft.com/office/drawing/2012/chart"/>
            </c:strRef>
          </c:tx>
          <c:spPr>
            <a:ln w="6350">
              <a:solidFill>
                <a:schemeClr val="accent1">
                  <a:lumMod val="75000"/>
                </a:schemeClr>
              </a:solidFill>
              <a:prstDash val="solid"/>
            </a:ln>
          </c:spPr>
          <c:marker>
            <c:symbol val="diamond"/>
            <c:size val="6"/>
            <c:spPr>
              <a:solidFill>
                <a:schemeClr val="accent1">
                  <a:lumMod val="60000"/>
                  <a:lumOff val="40000"/>
                </a:schemeClr>
              </a:solidFill>
              <a:ln w="6350">
                <a:solidFill>
                  <a:schemeClr val="accent1">
                    <a:lumMod val="75000"/>
                  </a:schemeClr>
                </a:solidFill>
              </a:ln>
              <a:effectLst/>
            </c:spPr>
          </c:marker>
          <c:xVal>
            <c:numRef>
              <c:f>'Fatigue Test Data'!$B$23:$H$23</c:f>
              <c:numCache>
                <c:formatCode>General</c:formatCode>
                <c:ptCount val="7"/>
                <c:pt idx="0">
                  <c:v>500</c:v>
                </c:pt>
                <c:pt idx="1">
                  <c:v>1000</c:v>
                </c:pt>
                <c:pt idx="2">
                  <c:v>1501</c:v>
                </c:pt>
                <c:pt idx="3">
                  <c:v>2000</c:v>
                </c:pt>
                <c:pt idx="4">
                  <c:v>3000</c:v>
                </c:pt>
                <c:pt idx="5">
                  <c:v>4000</c:v>
                </c:pt>
                <c:pt idx="6">
                  <c:v>4605</c:v>
                </c:pt>
              </c:numCache>
              <c:extLst xmlns:c15="http://schemas.microsoft.com/office/drawing/2012/chart"/>
            </c:numRef>
          </c:xVal>
          <c:yVal>
            <c:numRef>
              <c:f>'Fatigue Test Data'!$B$27:$H$27</c:f>
              <c:numCache>
                <c:formatCode>0.00</c:formatCode>
                <c:ptCount val="7"/>
                <c:pt idx="0">
                  <c:v>5.0871886792452896</c:v>
                </c:pt>
                <c:pt idx="1">
                  <c:v>4.6061923076923081</c:v>
                </c:pt>
                <c:pt idx="2">
                  <c:v>5.6151262135922329</c:v>
                </c:pt>
                <c:pt idx="3">
                  <c:v>6.9023883495145641</c:v>
                </c:pt>
                <c:pt idx="4">
                  <c:v>8.2827356321838987</c:v>
                </c:pt>
                <c:pt idx="5">
                  <c:v>9.0012761904761884</c:v>
                </c:pt>
                <c:pt idx="6">
                  <c:v>40.285458333333381</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3-E88E-423A-9D15-D8E2D7FB7DB8}"/>
            </c:ext>
          </c:extLst>
        </c:ser>
        <c:ser>
          <c:idx val="4"/>
          <c:order val="4"/>
          <c:tx>
            <c:strRef>
              <c:f>'Fatigue Test Data'!$A$28</c:f>
              <c:strCache>
                <c:ptCount val="1"/>
                <c:pt idx="0">
                  <c:v>3PB-021-011B</c:v>
                </c:pt>
              </c:strCache>
              <c:extLst xmlns:c15="http://schemas.microsoft.com/office/drawing/2012/chart"/>
            </c:strRef>
          </c:tx>
          <c:spPr>
            <a:ln w="6350">
              <a:solidFill>
                <a:schemeClr val="accent1">
                  <a:lumMod val="75000"/>
                </a:schemeClr>
              </a:solidFill>
            </a:ln>
          </c:spPr>
          <c:marker>
            <c:symbol val="circle"/>
            <c:size val="6"/>
            <c:spPr>
              <a:solidFill>
                <a:schemeClr val="accent1">
                  <a:lumMod val="75000"/>
                </a:schemeClr>
              </a:solidFill>
              <a:ln w="6350">
                <a:solidFill>
                  <a:schemeClr val="accent1">
                    <a:lumMod val="75000"/>
                  </a:schemeClr>
                </a:solidFill>
              </a:ln>
              <a:effectLst/>
            </c:spPr>
          </c:marker>
          <c:xVal>
            <c:numRef>
              <c:f>'Fatigue Test Data'!$B$28:$I$28</c:f>
              <c:numCache>
                <c:formatCode>General</c:formatCode>
                <c:ptCount val="8"/>
                <c:pt idx="0">
                  <c:v>502</c:v>
                </c:pt>
                <c:pt idx="1">
                  <c:v>1002</c:v>
                </c:pt>
                <c:pt idx="2">
                  <c:v>2002</c:v>
                </c:pt>
                <c:pt idx="3">
                  <c:v>3002</c:v>
                </c:pt>
                <c:pt idx="4">
                  <c:v>4002</c:v>
                </c:pt>
                <c:pt idx="5">
                  <c:v>5502</c:v>
                </c:pt>
                <c:pt idx="6">
                  <c:v>7002</c:v>
                </c:pt>
                <c:pt idx="7">
                  <c:v>7604</c:v>
                </c:pt>
              </c:numCache>
              <c:extLst xmlns:c15="http://schemas.microsoft.com/office/drawing/2012/chart"/>
            </c:numRef>
          </c:xVal>
          <c:yVal>
            <c:numRef>
              <c:f>'Fatigue Test Data'!$B$31:$I$31</c:f>
              <c:numCache>
                <c:formatCode>0.00</c:formatCode>
                <c:ptCount val="8"/>
                <c:pt idx="0">
                  <c:v>2.2039791666666666</c:v>
                </c:pt>
                <c:pt idx="1">
                  <c:v>5.6432173913043506</c:v>
                </c:pt>
                <c:pt idx="2">
                  <c:v>6.1975999999999987</c:v>
                </c:pt>
                <c:pt idx="3">
                  <c:v>7.1463958333333348</c:v>
                </c:pt>
                <c:pt idx="4">
                  <c:v>7.5371157894736802</c:v>
                </c:pt>
                <c:pt idx="5">
                  <c:v>9.2482736842105275</c:v>
                </c:pt>
                <c:pt idx="6">
                  <c:v>11.785599999999986</c:v>
                </c:pt>
                <c:pt idx="7">
                  <c:v>26.199041666666677</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4-E88E-423A-9D15-D8E2D7FB7DB8}"/>
            </c:ext>
          </c:extLst>
        </c:ser>
        <c:ser>
          <c:idx val="6"/>
          <c:order val="5"/>
          <c:tx>
            <c:strRef>
              <c:f>'Fatigue Test Data'!$A$28</c:f>
              <c:strCache>
                <c:ptCount val="1"/>
                <c:pt idx="0">
                  <c:v>3PB-021-011B</c:v>
                </c:pt>
              </c:strCache>
              <c:extLst xmlns:c15="http://schemas.microsoft.com/office/drawing/2012/chart"/>
            </c:strRef>
          </c:tx>
          <c:spPr>
            <a:ln w="6350">
              <a:solidFill>
                <a:schemeClr val="accent1">
                  <a:lumMod val="75000"/>
                </a:schemeClr>
              </a:solidFill>
              <a:prstDash val="solid"/>
            </a:ln>
          </c:spPr>
          <c:marker>
            <c:symbol val="circle"/>
            <c:size val="6"/>
            <c:spPr>
              <a:solidFill>
                <a:schemeClr val="accent1">
                  <a:lumMod val="60000"/>
                  <a:lumOff val="40000"/>
                </a:schemeClr>
              </a:solidFill>
              <a:ln>
                <a:solidFill>
                  <a:schemeClr val="accent1">
                    <a:lumMod val="75000"/>
                  </a:schemeClr>
                </a:solidFill>
              </a:ln>
            </c:spPr>
          </c:marker>
          <c:xVal>
            <c:numRef>
              <c:f>'Fatigue Test Data'!$B$28:$I$28</c:f>
              <c:numCache>
                <c:formatCode>General</c:formatCode>
                <c:ptCount val="8"/>
                <c:pt idx="0">
                  <c:v>502</c:v>
                </c:pt>
                <c:pt idx="1">
                  <c:v>1002</c:v>
                </c:pt>
                <c:pt idx="2">
                  <c:v>2002</c:v>
                </c:pt>
                <c:pt idx="3">
                  <c:v>3002</c:v>
                </c:pt>
                <c:pt idx="4">
                  <c:v>4002</c:v>
                </c:pt>
                <c:pt idx="5">
                  <c:v>5502</c:v>
                </c:pt>
                <c:pt idx="6">
                  <c:v>7002</c:v>
                </c:pt>
                <c:pt idx="7">
                  <c:v>7604</c:v>
                </c:pt>
              </c:numCache>
              <c:extLst xmlns:c15="http://schemas.microsoft.com/office/drawing/2012/chart"/>
            </c:numRef>
          </c:xVal>
          <c:yVal>
            <c:numRef>
              <c:f>'Fatigue Test Data'!$B$32:$I$32</c:f>
              <c:numCache>
                <c:formatCode>0.00</c:formatCode>
                <c:ptCount val="8"/>
                <c:pt idx="0">
                  <c:v>5.6250416666666716</c:v>
                </c:pt>
                <c:pt idx="1">
                  <c:v>4.8094347826086912</c:v>
                </c:pt>
                <c:pt idx="2">
                  <c:v>5.6147368421052679</c:v>
                </c:pt>
                <c:pt idx="3">
                  <c:v>6.6727916666666678</c:v>
                </c:pt>
                <c:pt idx="4">
                  <c:v>7.9007368421052639</c:v>
                </c:pt>
                <c:pt idx="5">
                  <c:v>7.277768421052631</c:v>
                </c:pt>
                <c:pt idx="6">
                  <c:v>9.0691368421052641</c:v>
                </c:pt>
                <c:pt idx="7">
                  <c:v>8.8926458333333382</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5-E88E-423A-9D15-D8E2D7FB7DB8}"/>
            </c:ext>
          </c:extLst>
        </c:ser>
        <c:ser>
          <c:idx val="8"/>
          <c:order val="6"/>
          <c:tx>
            <c:strRef>
              <c:f>'Fatigue Test Data'!$A$34</c:f>
              <c:strCache>
                <c:ptCount val="1"/>
                <c:pt idx="0">
                  <c:v>3PB-021-015B</c:v>
                </c:pt>
              </c:strCache>
              <c:extLst xmlns:c15="http://schemas.microsoft.com/office/drawing/2012/chart"/>
            </c:strRef>
          </c:tx>
          <c:spPr>
            <a:ln w="6350">
              <a:solidFill>
                <a:schemeClr val="accent3">
                  <a:lumMod val="75000"/>
                </a:schemeClr>
              </a:solidFill>
              <a:prstDash val="solid"/>
            </a:ln>
          </c:spPr>
          <c:marker>
            <c:symbol val="circle"/>
            <c:size val="6"/>
            <c:spPr>
              <a:solidFill>
                <a:schemeClr val="accent6">
                  <a:lumMod val="60000"/>
                  <a:lumOff val="40000"/>
                </a:schemeClr>
              </a:solidFill>
              <a:ln>
                <a:solidFill>
                  <a:schemeClr val="accent6">
                    <a:lumMod val="50000"/>
                  </a:schemeClr>
                </a:solidFill>
              </a:ln>
            </c:spPr>
          </c:marker>
          <c:xVal>
            <c:numRef>
              <c:f>'Fatigue Test Data'!$B$34:$F$34</c:f>
              <c:numCache>
                <c:formatCode>General</c:formatCode>
                <c:ptCount val="5"/>
                <c:pt idx="0">
                  <c:v>30000</c:v>
                </c:pt>
                <c:pt idx="1">
                  <c:v>60000</c:v>
                </c:pt>
                <c:pt idx="2">
                  <c:v>90000</c:v>
                </c:pt>
              </c:numCache>
              <c:extLst xmlns:c15="http://schemas.microsoft.com/office/drawing/2012/chart"/>
            </c:numRef>
          </c:xVal>
          <c:yVal>
            <c:numRef>
              <c:f>'Fatigue Test Data'!$B$37:$F$37</c:f>
              <c:numCache>
                <c:formatCode>0.00</c:formatCode>
                <c:ptCount val="5"/>
                <c:pt idx="0">
                  <c:v>7.0112758620689606</c:v>
                </c:pt>
                <c:pt idx="1">
                  <c:v>8.9980851063829697</c:v>
                </c:pt>
                <c:pt idx="2">
                  <c:v>32.255297872340407</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6-E88E-423A-9D15-D8E2D7FB7DB8}"/>
            </c:ext>
          </c:extLst>
        </c:ser>
        <c:ser>
          <c:idx val="5"/>
          <c:order val="7"/>
          <c:tx>
            <c:strRef>
              <c:f>'Fatigue Test Data'!$A$34</c:f>
              <c:strCache>
                <c:ptCount val="1"/>
                <c:pt idx="0">
                  <c:v>3PB-021-015B</c:v>
                </c:pt>
              </c:strCache>
              <c:extLst xmlns:c15="http://schemas.microsoft.com/office/drawing/2012/chart"/>
            </c:strRef>
          </c:tx>
          <c:spPr>
            <a:ln w="6350">
              <a:solidFill>
                <a:schemeClr val="accent6">
                  <a:lumMod val="75000"/>
                </a:schemeClr>
              </a:solidFill>
            </a:ln>
          </c:spPr>
          <c:marker>
            <c:symbol val="circle"/>
            <c:size val="6"/>
          </c:marker>
          <c:xVal>
            <c:numRef>
              <c:f>'Fatigue Test Data'!$B$34:$D$34</c:f>
              <c:numCache>
                <c:formatCode>General</c:formatCode>
                <c:ptCount val="3"/>
                <c:pt idx="0">
                  <c:v>30000</c:v>
                </c:pt>
                <c:pt idx="1">
                  <c:v>60000</c:v>
                </c:pt>
                <c:pt idx="2">
                  <c:v>90000</c:v>
                </c:pt>
              </c:numCache>
              <c:extLst xmlns:c15="http://schemas.microsoft.com/office/drawing/2012/chart"/>
            </c:numRef>
          </c:xVal>
          <c:yVal>
            <c:numRef>
              <c:f>'Fatigue Test Data'!$B$38:$D$38</c:f>
              <c:numCache>
                <c:formatCode>0.00</c:formatCode>
                <c:ptCount val="3"/>
                <c:pt idx="0">
                  <c:v>7.4842413793103466</c:v>
                </c:pt>
                <c:pt idx="1">
                  <c:v>10.21944680851065</c:v>
                </c:pt>
                <c:pt idx="2">
                  <c:v>21.006340425531935</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7-E88E-423A-9D15-D8E2D7FB7DB8}"/>
            </c:ext>
          </c:extLst>
        </c:ser>
        <c:ser>
          <c:idx val="7"/>
          <c:order val="8"/>
          <c:tx>
            <c:strRef>
              <c:f>'Fatigue Test Data'!$A$40</c:f>
              <c:strCache>
                <c:ptCount val="1"/>
                <c:pt idx="0">
                  <c:v>3PB-021-015</c:v>
                </c:pt>
              </c:strCache>
              <c:extLst xmlns:c15="http://schemas.microsoft.com/office/drawing/2012/chart"/>
            </c:strRef>
          </c:tx>
          <c:spPr>
            <a:ln w="6350">
              <a:solidFill>
                <a:srgbClr val="C00000"/>
              </a:solidFill>
            </a:ln>
          </c:spPr>
          <c:marker>
            <c:symbol val="square"/>
            <c:size val="5"/>
            <c:spPr>
              <a:solidFill>
                <a:srgbClr val="C00000"/>
              </a:solidFill>
              <a:ln>
                <a:solidFill>
                  <a:srgbClr val="C00000"/>
                </a:solidFill>
              </a:ln>
            </c:spPr>
          </c:marker>
          <c:xVal>
            <c:numRef>
              <c:f>'Fatigue Test Data'!$B$40:$N$40</c:f>
              <c:numCache>
                <c:formatCode>General</c:formatCode>
                <c:ptCount val="13"/>
                <c:pt idx="0">
                  <c:v>10000</c:v>
                </c:pt>
                <c:pt idx="1">
                  <c:v>10000</c:v>
                </c:pt>
                <c:pt idx="2">
                  <c:v>20000</c:v>
                </c:pt>
                <c:pt idx="3">
                  <c:v>30000</c:v>
                </c:pt>
                <c:pt idx="4">
                  <c:v>40000</c:v>
                </c:pt>
                <c:pt idx="5">
                  <c:v>60000</c:v>
                </c:pt>
                <c:pt idx="6">
                  <c:v>80000</c:v>
                </c:pt>
                <c:pt idx="7">
                  <c:v>100000</c:v>
                </c:pt>
                <c:pt idx="8">
                  <c:v>120000</c:v>
                </c:pt>
                <c:pt idx="9">
                  <c:v>140000</c:v>
                </c:pt>
                <c:pt idx="10">
                  <c:v>160000</c:v>
                </c:pt>
                <c:pt idx="11">
                  <c:v>180000</c:v>
                </c:pt>
              </c:numCache>
              <c:extLst xmlns:c15="http://schemas.microsoft.com/office/drawing/2012/chart"/>
            </c:numRef>
          </c:xVal>
          <c:yVal>
            <c:numRef>
              <c:f>'Fatigue Test Data'!$B$43:$N$43</c:f>
              <c:numCache>
                <c:formatCode>0.00</c:formatCode>
                <c:ptCount val="13"/>
                <c:pt idx="0">
                  <c:v>1.0109702970297034</c:v>
                </c:pt>
                <c:pt idx="1">
                  <c:v>3.4474951456310694</c:v>
                </c:pt>
                <c:pt idx="2">
                  <c:v>5.4573009708737859</c:v>
                </c:pt>
                <c:pt idx="3">
                  <c:v>6.5043921568627523</c:v>
                </c:pt>
                <c:pt idx="4">
                  <c:v>8.1198936170212779</c:v>
                </c:pt>
                <c:pt idx="5">
                  <c:v>8.2135049504950413</c:v>
                </c:pt>
                <c:pt idx="6">
                  <c:v>8.9453267326732657</c:v>
                </c:pt>
                <c:pt idx="7">
                  <c:v>9.5787307692307628</c:v>
                </c:pt>
                <c:pt idx="8">
                  <c:v>10.613215686274513</c:v>
                </c:pt>
                <c:pt idx="9">
                  <c:v>14.563686746987958</c:v>
                </c:pt>
                <c:pt idx="10">
                  <c:v>14.752118811881203</c:v>
                </c:pt>
                <c:pt idx="11">
                  <c:v>25.969650485436901</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8-E88E-423A-9D15-D8E2D7FB7DB8}"/>
            </c:ext>
          </c:extLst>
        </c:ser>
        <c:ser>
          <c:idx val="1"/>
          <c:order val="9"/>
          <c:tx>
            <c:strRef>
              <c:f>'Fatigue Test Data'!$A$40</c:f>
              <c:strCache>
                <c:ptCount val="1"/>
                <c:pt idx="0">
                  <c:v>3PB-021-015</c:v>
                </c:pt>
              </c:strCache>
              <c:extLst xmlns:c15="http://schemas.microsoft.com/office/drawing/2012/chart"/>
            </c:strRef>
          </c:tx>
          <c:spPr>
            <a:ln w="6350">
              <a:solidFill>
                <a:srgbClr val="C00000"/>
              </a:solidFill>
              <a:prstDash val="solid"/>
            </a:ln>
          </c:spPr>
          <c:marker>
            <c:symbol val="square"/>
            <c:size val="5"/>
            <c:spPr>
              <a:ln>
                <a:solidFill>
                  <a:srgbClr val="C00000"/>
                </a:solidFill>
              </a:ln>
            </c:spPr>
          </c:marker>
          <c:xVal>
            <c:numRef>
              <c:f>'Fatigue Test Data'!$B$40:$M$40</c:f>
              <c:numCache>
                <c:formatCode>General</c:formatCode>
                <c:ptCount val="12"/>
                <c:pt idx="0">
                  <c:v>10000</c:v>
                </c:pt>
                <c:pt idx="1">
                  <c:v>10000</c:v>
                </c:pt>
                <c:pt idx="2">
                  <c:v>20000</c:v>
                </c:pt>
                <c:pt idx="3">
                  <c:v>30000</c:v>
                </c:pt>
                <c:pt idx="4">
                  <c:v>40000</c:v>
                </c:pt>
                <c:pt idx="5">
                  <c:v>60000</c:v>
                </c:pt>
                <c:pt idx="6">
                  <c:v>80000</c:v>
                </c:pt>
                <c:pt idx="7">
                  <c:v>100000</c:v>
                </c:pt>
                <c:pt idx="8">
                  <c:v>120000</c:v>
                </c:pt>
                <c:pt idx="9">
                  <c:v>140000</c:v>
                </c:pt>
                <c:pt idx="10">
                  <c:v>160000</c:v>
                </c:pt>
                <c:pt idx="11">
                  <c:v>180000</c:v>
                </c:pt>
              </c:numCache>
              <c:extLst xmlns:c15="http://schemas.microsoft.com/office/drawing/2012/chart"/>
            </c:numRef>
          </c:xVal>
          <c:yVal>
            <c:numRef>
              <c:f>'Fatigue Test Data'!$B$44:$M$44</c:f>
              <c:numCache>
                <c:formatCode>0.00</c:formatCode>
                <c:ptCount val="12"/>
                <c:pt idx="0">
                  <c:v>0.43506930693069334</c:v>
                </c:pt>
                <c:pt idx="1">
                  <c:v>3.3488543689320331</c:v>
                </c:pt>
                <c:pt idx="2">
                  <c:v>4.5522718446601882</c:v>
                </c:pt>
                <c:pt idx="3">
                  <c:v>5.1422549019607899</c:v>
                </c:pt>
                <c:pt idx="4">
                  <c:v>5.6447446808510646</c:v>
                </c:pt>
                <c:pt idx="5">
                  <c:v>6.1261782178217805</c:v>
                </c:pt>
                <c:pt idx="6">
                  <c:v>7.32324752475248</c:v>
                </c:pt>
                <c:pt idx="7">
                  <c:v>7.6126730769230742</c:v>
                </c:pt>
                <c:pt idx="8">
                  <c:v>8.3122745098039221</c:v>
                </c:pt>
                <c:pt idx="9">
                  <c:v>10.762867469879529</c:v>
                </c:pt>
                <c:pt idx="10">
                  <c:v>10.099643564356446</c:v>
                </c:pt>
                <c:pt idx="11">
                  <c:v>10.791300970873792</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9-E88E-423A-9D15-D8E2D7FB7DB8}"/>
            </c:ext>
          </c:extLst>
        </c:ser>
        <c:dLbls>
          <c:showLegendKey val="0"/>
          <c:showVal val="0"/>
          <c:showCatName val="0"/>
          <c:showSerName val="0"/>
          <c:showPercent val="0"/>
          <c:showBubbleSize val="0"/>
        </c:dLbls>
        <c:axId val="979009456"/>
        <c:axId val="979006504"/>
        <c:extLst>
          <c:ext xmlns:c15="http://schemas.microsoft.com/office/drawing/2012/chart" uri="{02D57815-91ED-43cb-92C2-25804820EDAC}">
            <c15:filteredScatterSeries>
              <c15:ser>
                <c:idx val="13"/>
                <c:order val="10"/>
                <c:tx>
                  <c:v>214N, imp, L</c:v>
                </c:tx>
                <c:spPr>
                  <a:ln w="19050">
                    <a:solidFill>
                      <a:schemeClr val="tx1"/>
                    </a:solidFill>
                  </a:ln>
                </c:spPr>
                <c:marker>
                  <c:symbol val="none"/>
                </c:marker>
                <c:xVal>
                  <c:numRef>
                    <c:extLst>
                      <c:ext uri="{02D57815-91ED-43cb-92C2-25804820EDAC}">
                        <c15:formulaRef>
                          <c15:sqref>'Analysis results'!$G$6:$G$1731</c15:sqref>
                        </c15:formulaRef>
                      </c:ext>
                    </c:extLst>
                    <c:numCache>
                      <c:formatCode>0.00E+00</c:formatCode>
                      <c:ptCount val="1726"/>
                      <c:pt idx="0">
                        <c:v>0</c:v>
                      </c:pt>
                      <c:pt idx="1">
                        <c:v>2.1798901798299999E-5</c:v>
                      </c:pt>
                      <c:pt idx="2">
                        <c:v>1.5573999553500001E-4</c:v>
                      </c:pt>
                      <c:pt idx="3">
                        <c:v>9.8506791982800007E-4</c:v>
                      </c:pt>
                      <c:pt idx="4">
                        <c:v>6.1200479976800002E-3</c:v>
                      </c:pt>
                      <c:pt idx="5">
                        <c:v>3.79144921899E-2</c:v>
                      </c:pt>
                      <c:pt idx="6">
                        <c:v>0.234777316451</c:v>
                      </c:pt>
                      <c:pt idx="7">
                        <c:v>1.08227229118</c:v>
                      </c:pt>
                      <c:pt idx="8">
                        <c:v>2.4816977977799999</c:v>
                      </c:pt>
                      <c:pt idx="9">
                        <c:v>4.6526474952700001</c:v>
                      </c:pt>
                      <c:pt idx="10">
                        <c:v>8.0239181518600002</c:v>
                      </c:pt>
                      <c:pt idx="11">
                        <c:v>12.2777805328</c:v>
                      </c:pt>
                      <c:pt idx="12">
                        <c:v>17.617765426599998</c:v>
                      </c:pt>
                      <c:pt idx="13">
                        <c:v>24.825162887600001</c:v>
                      </c:pt>
                      <c:pt idx="14">
                        <c:v>33.339672088599997</c:v>
                      </c:pt>
                      <c:pt idx="15">
                        <c:v>43.4254302979</c:v>
                      </c:pt>
                      <c:pt idx="16">
                        <c:v>54.800338745099999</c:v>
                      </c:pt>
                      <c:pt idx="17">
                        <c:v>67.263275146500007</c:v>
                      </c:pt>
                      <c:pt idx="18">
                        <c:v>84.134727478000002</c:v>
                      </c:pt>
                      <c:pt idx="19">
                        <c:v>101.399429321</c:v>
                      </c:pt>
                      <c:pt idx="20">
                        <c:v>121.653198242</c:v>
                      </c:pt>
                      <c:pt idx="21">
                        <c:v>142.37855529800001</c:v>
                      </c:pt>
                      <c:pt idx="22">
                        <c:v>166.77874755900001</c:v>
                      </c:pt>
                      <c:pt idx="23">
                        <c:v>191.73576355</c:v>
                      </c:pt>
                      <c:pt idx="24">
                        <c:v>221.021484375</c:v>
                      </c:pt>
                      <c:pt idx="25">
                        <c:v>250.99278259299999</c:v>
                      </c:pt>
                      <c:pt idx="26">
                        <c:v>286.18338012700002</c:v>
                      </c:pt>
                      <c:pt idx="27">
                        <c:v>322.17803955099998</c:v>
                      </c:pt>
                      <c:pt idx="28">
                        <c:v>359.346832275</c:v>
                      </c:pt>
                      <c:pt idx="29">
                        <c:v>396.90377807599998</c:v>
                      </c:pt>
                      <c:pt idx="30">
                        <c:v>438.32101440399998</c:v>
                      </c:pt>
                      <c:pt idx="31">
                        <c:v>483.53005981400003</c:v>
                      </c:pt>
                      <c:pt idx="32">
                        <c:v>533.372558594</c:v>
                      </c:pt>
                      <c:pt idx="33">
                        <c:v>587.73040771499996</c:v>
                      </c:pt>
                      <c:pt idx="34">
                        <c:v>639.98944091800001</c:v>
                      </c:pt>
                      <c:pt idx="35">
                        <c:v>697.49652099599996</c:v>
                      </c:pt>
                      <c:pt idx="36">
                        <c:v>757.42346191399997</c:v>
                      </c:pt>
                      <c:pt idx="37">
                        <c:v>819.76733398399995</c:v>
                      </c:pt>
                      <c:pt idx="38">
                        <c:v>883.11541748000002</c:v>
                      </c:pt>
                      <c:pt idx="39">
                        <c:v>953.09313964800003</c:v>
                      </c:pt>
                      <c:pt idx="40">
                        <c:v>1024.6782226600001</c:v>
                      </c:pt>
                      <c:pt idx="41">
                        <c:v>1093.6218261700001</c:v>
                      </c:pt>
                      <c:pt idx="42">
                        <c:v>1165.62072754</c:v>
                      </c:pt>
                      <c:pt idx="43">
                        <c:v>1240.17578125</c:v>
                      </c:pt>
                      <c:pt idx="44">
                        <c:v>1312.7358398399999</c:v>
                      </c:pt>
                      <c:pt idx="45">
                        <c:v>1388.11657715</c:v>
                      </c:pt>
                      <c:pt idx="46">
                        <c:v>1459.9874267600001</c:v>
                      </c:pt>
                      <c:pt idx="47">
                        <c:v>1529.57653809</c:v>
                      </c:pt>
                      <c:pt idx="48">
                        <c:v>1600.84106445</c:v>
                      </c:pt>
                      <c:pt idx="49">
                        <c:v>1668.9425048799999</c:v>
                      </c:pt>
                      <c:pt idx="50">
                        <c:v>1735.0566406200001</c:v>
                      </c:pt>
                      <c:pt idx="51">
                        <c:v>1799.1524658200001</c:v>
                      </c:pt>
                      <c:pt idx="52">
                        <c:v>1864.73205566</c:v>
                      </c:pt>
                      <c:pt idx="53">
                        <c:v>1923.55566406</c:v>
                      </c:pt>
                      <c:pt idx="54">
                        <c:v>1984.86364746</c:v>
                      </c:pt>
                      <c:pt idx="55">
                        <c:v>2043.86816406</c:v>
                      </c:pt>
                      <c:pt idx="56">
                        <c:v>2097.0917968799999</c:v>
                      </c:pt>
                      <c:pt idx="57">
                        <c:v>2151.82421875</c:v>
                      </c:pt>
                      <c:pt idx="58">
                        <c:v>2204.1645507799999</c:v>
                      </c:pt>
                      <c:pt idx="59">
                        <c:v>2254.4724121099998</c:v>
                      </c:pt>
                      <c:pt idx="60">
                        <c:v>2302.88671875</c:v>
                      </c:pt>
                      <c:pt idx="61">
                        <c:v>2352.6113281200001</c:v>
                      </c:pt>
                      <c:pt idx="62">
                        <c:v>2396.9528808599998</c:v>
                      </c:pt>
                      <c:pt idx="63">
                        <c:v>2442.6577148400002</c:v>
                      </c:pt>
                      <c:pt idx="64">
                        <c:v>2486.9724121099998</c:v>
                      </c:pt>
                      <c:pt idx="65">
                        <c:v>2529.6696777299999</c:v>
                      </c:pt>
                      <c:pt idx="66">
                        <c:v>2571.0927734400002</c:v>
                      </c:pt>
                      <c:pt idx="67">
                        <c:v>2610.7543945299999</c:v>
                      </c:pt>
                      <c:pt idx="68">
                        <c:v>2651.2736816400002</c:v>
                      </c:pt>
                      <c:pt idx="69">
                        <c:v>2687.6123046900002</c:v>
                      </c:pt>
                      <c:pt idx="70">
                        <c:v>2725.1899414099998</c:v>
                      </c:pt>
                      <c:pt idx="71">
                        <c:v>2761.4306640599998</c:v>
                      </c:pt>
                      <c:pt idx="72">
                        <c:v>2796.0759277299999</c:v>
                      </c:pt>
                      <c:pt idx="73">
                        <c:v>2829.2641601599998</c:v>
                      </c:pt>
                      <c:pt idx="74">
                        <c:v>2863.1259765599998</c:v>
                      </c:pt>
                      <c:pt idx="75">
                        <c:v>2893.4824218799999</c:v>
                      </c:pt>
                      <c:pt idx="76">
                        <c:v>2924.7563476599998</c:v>
                      </c:pt>
                      <c:pt idx="77">
                        <c:v>2954.5925293</c:v>
                      </c:pt>
                      <c:pt idx="78">
                        <c:v>2981.1440429700001</c:v>
                      </c:pt>
                      <c:pt idx="79">
                        <c:v>3008.5895996099998</c:v>
                      </c:pt>
                      <c:pt idx="80">
                        <c:v>3036.69799805</c:v>
                      </c:pt>
                      <c:pt idx="81">
                        <c:v>3061.7482910200001</c:v>
                      </c:pt>
                      <c:pt idx="82">
                        <c:v>3087.5563964799999</c:v>
                      </c:pt>
                      <c:pt idx="83">
                        <c:v>3113.8974609400002</c:v>
                      </c:pt>
                      <c:pt idx="84">
                        <c:v>3137.4470214799999</c:v>
                      </c:pt>
                      <c:pt idx="85">
                        <c:v>3161.7749023400002</c:v>
                      </c:pt>
                      <c:pt idx="86">
                        <c:v>3185.1293945299999</c:v>
                      </c:pt>
                      <c:pt idx="87">
                        <c:v>3207.5764160200001</c:v>
                      </c:pt>
                      <c:pt idx="88">
                        <c:v>3229.4169921900002</c:v>
                      </c:pt>
                      <c:pt idx="89">
                        <c:v>3250.3183593799999</c:v>
                      </c:pt>
                      <c:pt idx="90">
                        <c:v>3271.7263183599998</c:v>
                      </c:pt>
                      <c:pt idx="91">
                        <c:v>3290.9758300799999</c:v>
                      </c:pt>
                      <c:pt idx="92">
                        <c:v>3309.4580078099998</c:v>
                      </c:pt>
                      <c:pt idx="93">
                        <c:v>3328.3657226599998</c:v>
                      </c:pt>
                      <c:pt idx="94">
                        <c:v>3346.5368652299999</c:v>
                      </c:pt>
                      <c:pt idx="95">
                        <c:v>3362.8959960900002</c:v>
                      </c:pt>
                      <c:pt idx="96">
                        <c:v>3378.6401367200001</c:v>
                      </c:pt>
                      <c:pt idx="97">
                        <c:v>3393.7399902299999</c:v>
                      </c:pt>
                      <c:pt idx="98">
                        <c:v>3408.3847656200001</c:v>
                      </c:pt>
                      <c:pt idx="99">
                        <c:v>3423.3862304700001</c:v>
                      </c:pt>
                      <c:pt idx="100">
                        <c:v>3437.6628418</c:v>
                      </c:pt>
                      <c:pt idx="101">
                        <c:v>3449.6076660200001</c:v>
                      </c:pt>
                      <c:pt idx="102">
                        <c:v>3461.8898925799999</c:v>
                      </c:pt>
                      <c:pt idx="103">
                        <c:v>3475.3125</c:v>
                      </c:pt>
                      <c:pt idx="104">
                        <c:v>3486.5288085900002</c:v>
                      </c:pt>
                      <c:pt idx="105">
                        <c:v>3498.0400390599998</c:v>
                      </c:pt>
                      <c:pt idx="106">
                        <c:v>3508.9938964799999</c:v>
                      </c:pt>
                      <c:pt idx="107">
                        <c:v>3520.2668457</c:v>
                      </c:pt>
                      <c:pt idx="108">
                        <c:v>3530.4418945299999</c:v>
                      </c:pt>
                      <c:pt idx="109">
                        <c:v>3539.6108398400002</c:v>
                      </c:pt>
                      <c:pt idx="110">
                        <c:v>3548.9489746099998</c:v>
                      </c:pt>
                      <c:pt idx="111">
                        <c:v>3558.609375</c:v>
                      </c:pt>
                      <c:pt idx="112">
                        <c:v>3567.3918457</c:v>
                      </c:pt>
                      <c:pt idx="113">
                        <c:v>3575.8457031200001</c:v>
                      </c:pt>
                      <c:pt idx="114">
                        <c:v>3583.9589843799999</c:v>
                      </c:pt>
                      <c:pt idx="115">
                        <c:v>3592.4045410200001</c:v>
                      </c:pt>
                      <c:pt idx="116">
                        <c:v>3600.0139160200001</c:v>
                      </c:pt>
                      <c:pt idx="117">
                        <c:v>3607.83862305</c:v>
                      </c:pt>
                      <c:pt idx="118">
                        <c:v>3616.5278320299999</c:v>
                      </c:pt>
                      <c:pt idx="119">
                        <c:v>3624.91137695</c:v>
                      </c:pt>
                      <c:pt idx="120">
                        <c:v>3634.2983398400002</c:v>
                      </c:pt>
                      <c:pt idx="121">
                        <c:v>3644.5480957</c:v>
                      </c:pt>
                      <c:pt idx="122">
                        <c:v>3658.4929199200001</c:v>
                      </c:pt>
                      <c:pt idx="123">
                        <c:v>3677.6936035200001</c:v>
                      </c:pt>
                      <c:pt idx="124">
                        <c:v>3705.8227539099998</c:v>
                      </c:pt>
                      <c:pt idx="125">
                        <c:v>3752.4140625</c:v>
                      </c:pt>
                      <c:pt idx="126">
                        <c:v>3800.0659179700001</c:v>
                      </c:pt>
                      <c:pt idx="127">
                        <c:v>3842.9511718799999</c:v>
                      </c:pt>
                      <c:pt idx="128">
                        <c:v>3860</c:v>
                      </c:pt>
                    </c:numCache>
                  </c:numRef>
                </c:xVal>
                <c:yVal>
                  <c:numRef>
                    <c:extLst>
                      <c:ext uri="{02D57815-91ED-43cb-92C2-25804820EDAC}">
                        <c15:formulaRef>
                          <c15:sqref>'Analysis results'!$H$6:$H$1731</c15:sqref>
                        </c15:formulaRef>
                      </c:ext>
                    </c:extLst>
                    <c:numCache>
                      <c:formatCode>0.000</c:formatCode>
                      <c:ptCount val="1726"/>
                      <c:pt idx="0">
                        <c:v>0.90033264160199999</c:v>
                      </c:pt>
                      <c:pt idx="1">
                        <c:v>0.90033264160199999</c:v>
                      </c:pt>
                      <c:pt idx="2">
                        <c:v>0.90033264160199999</c:v>
                      </c:pt>
                      <c:pt idx="3">
                        <c:v>0.90033264160199999</c:v>
                      </c:pt>
                      <c:pt idx="4">
                        <c:v>0.90033264160199999</c:v>
                      </c:pt>
                      <c:pt idx="5">
                        <c:v>0.90033264160199999</c:v>
                      </c:pt>
                      <c:pt idx="6">
                        <c:v>0.95035095214800003</c:v>
                      </c:pt>
                      <c:pt idx="7">
                        <c:v>1.0503875732400001</c:v>
                      </c:pt>
                      <c:pt idx="8">
                        <c:v>1.15042419434</c:v>
                      </c:pt>
                      <c:pt idx="9">
                        <c:v>1.2504608154300001</c:v>
                      </c:pt>
                      <c:pt idx="10">
                        <c:v>1.35049743652</c:v>
                      </c:pt>
                      <c:pt idx="11">
                        <c:v>1.4505340576200001</c:v>
                      </c:pt>
                      <c:pt idx="12">
                        <c:v>1.55057067871</c:v>
                      </c:pt>
                      <c:pt idx="13">
                        <c:v>1.70062942505</c:v>
                      </c:pt>
                      <c:pt idx="14">
                        <c:v>1.8006660461399999</c:v>
                      </c:pt>
                      <c:pt idx="15">
                        <c:v>1.90070266724</c:v>
                      </c:pt>
                      <c:pt idx="16">
                        <c:v>2.0507575988800002</c:v>
                      </c:pt>
                      <c:pt idx="17">
                        <c:v>2.1507942199699999</c:v>
                      </c:pt>
                      <c:pt idx="18">
                        <c:v>2.25083084106</c:v>
                      </c:pt>
                      <c:pt idx="19">
                        <c:v>2.4008857727100001</c:v>
                      </c:pt>
                      <c:pt idx="20">
                        <c:v>2.5009223937999998</c:v>
                      </c:pt>
                      <c:pt idx="21">
                        <c:v>2.65097732544</c:v>
                      </c:pt>
                      <c:pt idx="22">
                        <c:v>2.7510139465300001</c:v>
                      </c:pt>
                      <c:pt idx="23">
                        <c:v>2.9010688781699998</c:v>
                      </c:pt>
                      <c:pt idx="24">
                        <c:v>3.0011093139599998</c:v>
                      </c:pt>
                      <c:pt idx="25">
                        <c:v>3.15116424561</c:v>
                      </c:pt>
                      <c:pt idx="26">
                        <c:v>3.3012191772500001</c:v>
                      </c:pt>
                      <c:pt idx="27">
                        <c:v>3.4012557983399998</c:v>
                      </c:pt>
                      <c:pt idx="28">
                        <c:v>3.55131072998</c:v>
                      </c:pt>
                      <c:pt idx="29">
                        <c:v>3.6513473510700001</c:v>
                      </c:pt>
                      <c:pt idx="30">
                        <c:v>3.8014022827099998</c:v>
                      </c:pt>
                      <c:pt idx="31">
                        <c:v>3.9014389038099999</c:v>
                      </c:pt>
                      <c:pt idx="32">
                        <c:v>4.0514938354499996</c:v>
                      </c:pt>
                      <c:pt idx="33">
                        <c:v>4.1515304565399997</c:v>
                      </c:pt>
                      <c:pt idx="34">
                        <c:v>4.3015892028799998</c:v>
                      </c:pt>
                      <c:pt idx="35">
                        <c:v>4.4016258239699999</c:v>
                      </c:pt>
                      <c:pt idx="36">
                        <c:v>4.5516807556199996</c:v>
                      </c:pt>
                      <c:pt idx="37">
                        <c:v>4.7017356872600002</c:v>
                      </c:pt>
                      <c:pt idx="38">
                        <c:v>4.8017723083500004</c:v>
                      </c:pt>
                      <c:pt idx="39">
                        <c:v>4.9518272399900001</c:v>
                      </c:pt>
                      <c:pt idx="40">
                        <c:v>5.0518638610800002</c:v>
                      </c:pt>
                      <c:pt idx="41">
                        <c:v>5.2019187927199999</c:v>
                      </c:pt>
                      <c:pt idx="42">
                        <c:v>5.3519737243699996</c:v>
                      </c:pt>
                      <c:pt idx="43">
                        <c:v>5.4520141601600001</c:v>
                      </c:pt>
                      <c:pt idx="44">
                        <c:v>5.6020690917999998</c:v>
                      </c:pt>
                      <c:pt idx="45">
                        <c:v>5.7521240234400004</c:v>
                      </c:pt>
                      <c:pt idx="46">
                        <c:v>5.8521606445299996</c:v>
                      </c:pt>
                      <c:pt idx="47">
                        <c:v>6.0022155761700002</c:v>
                      </c:pt>
                      <c:pt idx="48">
                        <c:v>6.1022521972700003</c:v>
                      </c:pt>
                      <c:pt idx="49">
                        <c:v>6.2523071289100001</c:v>
                      </c:pt>
                      <c:pt idx="50">
                        <c:v>6.4023620605499998</c:v>
                      </c:pt>
                      <c:pt idx="51">
                        <c:v>6.5524169921900004</c:v>
                      </c:pt>
                      <c:pt idx="52">
                        <c:v>6.6524536132799996</c:v>
                      </c:pt>
                      <c:pt idx="53">
                        <c:v>6.8025123596199997</c:v>
                      </c:pt>
                      <c:pt idx="54">
                        <c:v>6.9525672912600003</c:v>
                      </c:pt>
                      <c:pt idx="55">
                        <c:v>7.0526039123500004</c:v>
                      </c:pt>
                      <c:pt idx="56">
                        <c:v>7.2026588439900001</c:v>
                      </c:pt>
                      <c:pt idx="57">
                        <c:v>7.3527137756299998</c:v>
                      </c:pt>
                      <c:pt idx="58">
                        <c:v>7.4527503967299999</c:v>
                      </c:pt>
                      <c:pt idx="59">
                        <c:v>7.6028053283699997</c:v>
                      </c:pt>
                      <c:pt idx="60">
                        <c:v>7.7528602600100003</c:v>
                      </c:pt>
                      <c:pt idx="61">
                        <c:v>7.8528968811000004</c:v>
                      </c:pt>
                      <c:pt idx="62">
                        <c:v>8.0029556274400004</c:v>
                      </c:pt>
                      <c:pt idx="63">
                        <c:v>8.1530105590800002</c:v>
                      </c:pt>
                      <c:pt idx="64">
                        <c:v>8.2530471801799994</c:v>
                      </c:pt>
                      <c:pt idx="65">
                        <c:v>8.4031021118200009</c:v>
                      </c:pt>
                      <c:pt idx="66">
                        <c:v>8.5531570434600006</c:v>
                      </c:pt>
                      <c:pt idx="67">
                        <c:v>8.6531936645500007</c:v>
                      </c:pt>
                      <c:pt idx="68">
                        <c:v>8.8032485961900004</c:v>
                      </c:pt>
                      <c:pt idx="69">
                        <c:v>8.9533035278300002</c:v>
                      </c:pt>
                      <c:pt idx="70">
                        <c:v>9.0533401489299994</c:v>
                      </c:pt>
                      <c:pt idx="71">
                        <c:v>9.2033950805700009</c:v>
                      </c:pt>
                      <c:pt idx="72">
                        <c:v>9.3534538268999992</c:v>
                      </c:pt>
                      <c:pt idx="73">
                        <c:v>9.4534904480000002</c:v>
                      </c:pt>
                      <c:pt idx="74">
                        <c:v>9.6035453796399999</c:v>
                      </c:pt>
                      <c:pt idx="75">
                        <c:v>9.7536003112799996</c:v>
                      </c:pt>
                      <c:pt idx="76">
                        <c:v>9.8536369323699997</c:v>
                      </c:pt>
                      <c:pt idx="77">
                        <c:v>10.003691864</c:v>
                      </c:pt>
                      <c:pt idx="78">
                        <c:v>10.1537467957</c:v>
                      </c:pt>
                      <c:pt idx="79">
                        <c:v>10.253783416699999</c:v>
                      </c:pt>
                      <c:pt idx="80">
                        <c:v>10.403838348400001</c:v>
                      </c:pt>
                      <c:pt idx="81">
                        <c:v>10.503878784199999</c:v>
                      </c:pt>
                      <c:pt idx="82">
                        <c:v>10.653933715799999</c:v>
                      </c:pt>
                      <c:pt idx="83">
                        <c:v>10.803988647500001</c:v>
                      </c:pt>
                      <c:pt idx="84">
                        <c:v>10.9040252686</c:v>
                      </c:pt>
                      <c:pt idx="85">
                        <c:v>11.0540802002</c:v>
                      </c:pt>
                      <c:pt idx="86">
                        <c:v>11.204135131799999</c:v>
                      </c:pt>
                      <c:pt idx="87">
                        <c:v>11.3041717529</c:v>
                      </c:pt>
                      <c:pt idx="88">
                        <c:v>11.4542266846</c:v>
                      </c:pt>
                      <c:pt idx="89">
                        <c:v>11.554263305699999</c:v>
                      </c:pt>
                      <c:pt idx="90">
                        <c:v>11.704318237300001</c:v>
                      </c:pt>
                      <c:pt idx="91">
                        <c:v>11.8543769836</c:v>
                      </c:pt>
                      <c:pt idx="92">
                        <c:v>11.954413604699999</c:v>
                      </c:pt>
                      <c:pt idx="93">
                        <c:v>12.104468536400001</c:v>
                      </c:pt>
                      <c:pt idx="94">
                        <c:v>12.254523468</c:v>
                      </c:pt>
                      <c:pt idx="95">
                        <c:v>12.3545600891</c:v>
                      </c:pt>
                      <c:pt idx="96">
                        <c:v>12.504615020799999</c:v>
                      </c:pt>
                      <c:pt idx="97">
                        <c:v>12.6046516418</c:v>
                      </c:pt>
                      <c:pt idx="98">
                        <c:v>12.7046882629</c:v>
                      </c:pt>
                      <c:pt idx="99">
                        <c:v>12.854743194599999</c:v>
                      </c:pt>
                      <c:pt idx="100">
                        <c:v>13.004798126200001</c:v>
                      </c:pt>
                      <c:pt idx="101">
                        <c:v>13.104838561999999</c:v>
                      </c:pt>
                      <c:pt idx="102">
                        <c:v>13.2048751831</c:v>
                      </c:pt>
                      <c:pt idx="103">
                        <c:v>13.3549301147</c:v>
                      </c:pt>
                      <c:pt idx="104">
                        <c:v>13.454966735799999</c:v>
                      </c:pt>
                      <c:pt idx="105">
                        <c:v>13.605021667500001</c:v>
                      </c:pt>
                      <c:pt idx="106">
                        <c:v>13.7050582886</c:v>
                      </c:pt>
                      <c:pt idx="107">
                        <c:v>13.8551132202</c:v>
                      </c:pt>
                      <c:pt idx="108">
                        <c:v>13.955149841300001</c:v>
                      </c:pt>
                      <c:pt idx="109">
                        <c:v>14.0551864624</c:v>
                      </c:pt>
                      <c:pt idx="110">
                        <c:v>14.205241394</c:v>
                      </c:pt>
                      <c:pt idx="111">
                        <c:v>14.305278015100001</c:v>
                      </c:pt>
                      <c:pt idx="112">
                        <c:v>14.4553329468</c:v>
                      </c:pt>
                      <c:pt idx="113">
                        <c:v>14.5553695679</c:v>
                      </c:pt>
                      <c:pt idx="114">
                        <c:v>14.655406189000001</c:v>
                      </c:pt>
                      <c:pt idx="115">
                        <c:v>14.8054611206</c:v>
                      </c:pt>
                      <c:pt idx="116">
                        <c:v>14.9054977417</c:v>
                      </c:pt>
                      <c:pt idx="117">
                        <c:v>15.0055419922</c:v>
                      </c:pt>
                      <c:pt idx="118">
                        <c:v>15.155596923799999</c:v>
                      </c:pt>
                      <c:pt idx="119">
                        <c:v>15.2556335449</c:v>
                      </c:pt>
                      <c:pt idx="120">
                        <c:v>15.4056884766</c:v>
                      </c:pt>
                      <c:pt idx="121">
                        <c:v>15.505725097699999</c:v>
                      </c:pt>
                      <c:pt idx="122">
                        <c:v>15.655780029300001</c:v>
                      </c:pt>
                      <c:pt idx="123">
                        <c:v>15.7558166504</c:v>
                      </c:pt>
                      <c:pt idx="124">
                        <c:v>15.905871582</c:v>
                      </c:pt>
                      <c:pt idx="125">
                        <c:v>16.005908203099999</c:v>
                      </c:pt>
                      <c:pt idx="126">
                        <c:v>16.055926513700001</c:v>
                      </c:pt>
                      <c:pt idx="127">
                        <c:v>16.055926513700001</c:v>
                      </c:pt>
                      <c:pt idx="128">
                        <c:v>16.055926513700001</c:v>
                      </c:pt>
                    </c:numCache>
                  </c:numRef>
                </c:yVal>
                <c:smooth val="0"/>
                <c:extLst>
                  <c:ext xmlns:c16="http://schemas.microsoft.com/office/drawing/2014/chart" uri="{C3380CC4-5D6E-409C-BE32-E72D297353CC}">
                    <c16:uniqueId val="{00000010-E88E-423A-9D15-D8E2D7FB7DB8}"/>
                  </c:ext>
                </c:extLst>
              </c15:ser>
            </c15:filteredScatterSeries>
            <c15:filteredScatterSeries>
              <c15:ser>
                <c:idx val="14"/>
                <c:order val="11"/>
                <c:tx>
                  <c:v>214N, imp, R</c:v>
                </c:tx>
                <c:spPr>
                  <a:ln w="12700">
                    <a:solidFill>
                      <a:schemeClr val="tx1"/>
                    </a:solidFill>
                    <a:prstDash val="solid"/>
                  </a:ln>
                </c:spPr>
                <c:marker>
                  <c:symbol val="none"/>
                </c:marker>
                <c:xVal>
                  <c:numRef>
                    <c:extLst xmlns:c15="http://schemas.microsoft.com/office/drawing/2012/chart">
                      <c:ext xmlns:c15="http://schemas.microsoft.com/office/drawing/2012/chart" uri="{02D57815-91ED-43cb-92C2-25804820EDAC}">
                        <c15:formulaRef>
                          <c15:sqref>'Analysis results'!$G$6:$G$1581</c15:sqref>
                        </c15:formulaRef>
                      </c:ext>
                    </c:extLst>
                    <c:numCache>
                      <c:formatCode>0.00E+00</c:formatCode>
                      <c:ptCount val="1576"/>
                      <c:pt idx="0">
                        <c:v>0</c:v>
                      </c:pt>
                      <c:pt idx="1">
                        <c:v>2.1798901798299999E-5</c:v>
                      </c:pt>
                      <c:pt idx="2">
                        <c:v>1.5573999553500001E-4</c:v>
                      </c:pt>
                      <c:pt idx="3">
                        <c:v>9.8506791982800007E-4</c:v>
                      </c:pt>
                      <c:pt idx="4">
                        <c:v>6.1200479976800002E-3</c:v>
                      </c:pt>
                      <c:pt idx="5">
                        <c:v>3.79144921899E-2</c:v>
                      </c:pt>
                      <c:pt idx="6">
                        <c:v>0.234777316451</c:v>
                      </c:pt>
                      <c:pt idx="7">
                        <c:v>1.08227229118</c:v>
                      </c:pt>
                      <c:pt idx="8">
                        <c:v>2.4816977977799999</c:v>
                      </c:pt>
                      <c:pt idx="9">
                        <c:v>4.6526474952700001</c:v>
                      </c:pt>
                      <c:pt idx="10">
                        <c:v>8.0239181518600002</c:v>
                      </c:pt>
                      <c:pt idx="11">
                        <c:v>12.2777805328</c:v>
                      </c:pt>
                      <c:pt idx="12">
                        <c:v>17.617765426599998</c:v>
                      </c:pt>
                      <c:pt idx="13">
                        <c:v>24.825162887600001</c:v>
                      </c:pt>
                      <c:pt idx="14">
                        <c:v>33.339672088599997</c:v>
                      </c:pt>
                      <c:pt idx="15">
                        <c:v>43.4254302979</c:v>
                      </c:pt>
                      <c:pt idx="16">
                        <c:v>54.800338745099999</c:v>
                      </c:pt>
                      <c:pt idx="17">
                        <c:v>67.263275146500007</c:v>
                      </c:pt>
                      <c:pt idx="18">
                        <c:v>84.134727478000002</c:v>
                      </c:pt>
                      <c:pt idx="19">
                        <c:v>101.399429321</c:v>
                      </c:pt>
                      <c:pt idx="20">
                        <c:v>121.653198242</c:v>
                      </c:pt>
                      <c:pt idx="21">
                        <c:v>142.37855529800001</c:v>
                      </c:pt>
                      <c:pt idx="22">
                        <c:v>166.77874755900001</c:v>
                      </c:pt>
                      <c:pt idx="23">
                        <c:v>191.73576355</c:v>
                      </c:pt>
                      <c:pt idx="24">
                        <c:v>221.021484375</c:v>
                      </c:pt>
                      <c:pt idx="25">
                        <c:v>250.99278259299999</c:v>
                      </c:pt>
                      <c:pt idx="26">
                        <c:v>286.18338012700002</c:v>
                      </c:pt>
                      <c:pt idx="27">
                        <c:v>322.17803955099998</c:v>
                      </c:pt>
                      <c:pt idx="28">
                        <c:v>359.346832275</c:v>
                      </c:pt>
                      <c:pt idx="29">
                        <c:v>396.90377807599998</c:v>
                      </c:pt>
                      <c:pt idx="30">
                        <c:v>438.32101440399998</c:v>
                      </c:pt>
                      <c:pt idx="31">
                        <c:v>483.53005981400003</c:v>
                      </c:pt>
                      <c:pt idx="32">
                        <c:v>533.372558594</c:v>
                      </c:pt>
                      <c:pt idx="33">
                        <c:v>587.73040771499996</c:v>
                      </c:pt>
                      <c:pt idx="34">
                        <c:v>639.98944091800001</c:v>
                      </c:pt>
                      <c:pt idx="35">
                        <c:v>697.49652099599996</c:v>
                      </c:pt>
                      <c:pt idx="36">
                        <c:v>757.42346191399997</c:v>
                      </c:pt>
                      <c:pt idx="37">
                        <c:v>819.76733398399995</c:v>
                      </c:pt>
                      <c:pt idx="38">
                        <c:v>883.11541748000002</c:v>
                      </c:pt>
                      <c:pt idx="39">
                        <c:v>953.09313964800003</c:v>
                      </c:pt>
                      <c:pt idx="40">
                        <c:v>1024.6782226600001</c:v>
                      </c:pt>
                      <c:pt idx="41">
                        <c:v>1093.6218261700001</c:v>
                      </c:pt>
                      <c:pt idx="42">
                        <c:v>1165.62072754</c:v>
                      </c:pt>
                      <c:pt idx="43">
                        <c:v>1240.17578125</c:v>
                      </c:pt>
                      <c:pt idx="44">
                        <c:v>1312.7358398399999</c:v>
                      </c:pt>
                      <c:pt idx="45">
                        <c:v>1388.11657715</c:v>
                      </c:pt>
                      <c:pt idx="46">
                        <c:v>1459.9874267600001</c:v>
                      </c:pt>
                      <c:pt idx="47">
                        <c:v>1529.57653809</c:v>
                      </c:pt>
                      <c:pt idx="48">
                        <c:v>1600.84106445</c:v>
                      </c:pt>
                      <c:pt idx="49">
                        <c:v>1668.9425048799999</c:v>
                      </c:pt>
                      <c:pt idx="50">
                        <c:v>1735.0566406200001</c:v>
                      </c:pt>
                      <c:pt idx="51">
                        <c:v>1799.1524658200001</c:v>
                      </c:pt>
                      <c:pt idx="52">
                        <c:v>1864.73205566</c:v>
                      </c:pt>
                      <c:pt idx="53">
                        <c:v>1923.55566406</c:v>
                      </c:pt>
                      <c:pt idx="54">
                        <c:v>1984.86364746</c:v>
                      </c:pt>
                      <c:pt idx="55">
                        <c:v>2043.86816406</c:v>
                      </c:pt>
                      <c:pt idx="56">
                        <c:v>2097.0917968799999</c:v>
                      </c:pt>
                      <c:pt idx="57">
                        <c:v>2151.82421875</c:v>
                      </c:pt>
                      <c:pt idx="58">
                        <c:v>2204.1645507799999</c:v>
                      </c:pt>
                      <c:pt idx="59">
                        <c:v>2254.4724121099998</c:v>
                      </c:pt>
                      <c:pt idx="60">
                        <c:v>2302.88671875</c:v>
                      </c:pt>
                      <c:pt idx="61">
                        <c:v>2352.6113281200001</c:v>
                      </c:pt>
                      <c:pt idx="62">
                        <c:v>2396.9528808599998</c:v>
                      </c:pt>
                      <c:pt idx="63">
                        <c:v>2442.6577148400002</c:v>
                      </c:pt>
                      <c:pt idx="64">
                        <c:v>2486.9724121099998</c:v>
                      </c:pt>
                      <c:pt idx="65">
                        <c:v>2529.6696777299999</c:v>
                      </c:pt>
                      <c:pt idx="66">
                        <c:v>2571.0927734400002</c:v>
                      </c:pt>
                      <c:pt idx="67">
                        <c:v>2610.7543945299999</c:v>
                      </c:pt>
                      <c:pt idx="68">
                        <c:v>2651.2736816400002</c:v>
                      </c:pt>
                      <c:pt idx="69">
                        <c:v>2687.6123046900002</c:v>
                      </c:pt>
                      <c:pt idx="70">
                        <c:v>2725.1899414099998</c:v>
                      </c:pt>
                      <c:pt idx="71">
                        <c:v>2761.4306640599998</c:v>
                      </c:pt>
                      <c:pt idx="72">
                        <c:v>2796.0759277299999</c:v>
                      </c:pt>
                      <c:pt idx="73">
                        <c:v>2829.2641601599998</c:v>
                      </c:pt>
                      <c:pt idx="74">
                        <c:v>2863.1259765599998</c:v>
                      </c:pt>
                      <c:pt idx="75">
                        <c:v>2893.4824218799999</c:v>
                      </c:pt>
                      <c:pt idx="76">
                        <c:v>2924.7563476599998</c:v>
                      </c:pt>
                      <c:pt idx="77">
                        <c:v>2954.5925293</c:v>
                      </c:pt>
                      <c:pt idx="78">
                        <c:v>2981.1440429700001</c:v>
                      </c:pt>
                      <c:pt idx="79">
                        <c:v>3008.5895996099998</c:v>
                      </c:pt>
                      <c:pt idx="80">
                        <c:v>3036.69799805</c:v>
                      </c:pt>
                      <c:pt idx="81">
                        <c:v>3061.7482910200001</c:v>
                      </c:pt>
                      <c:pt idx="82">
                        <c:v>3087.5563964799999</c:v>
                      </c:pt>
                      <c:pt idx="83">
                        <c:v>3113.8974609400002</c:v>
                      </c:pt>
                      <c:pt idx="84">
                        <c:v>3137.4470214799999</c:v>
                      </c:pt>
                      <c:pt idx="85">
                        <c:v>3161.7749023400002</c:v>
                      </c:pt>
                      <c:pt idx="86">
                        <c:v>3185.1293945299999</c:v>
                      </c:pt>
                      <c:pt idx="87">
                        <c:v>3207.5764160200001</c:v>
                      </c:pt>
                      <c:pt idx="88">
                        <c:v>3229.4169921900002</c:v>
                      </c:pt>
                      <c:pt idx="89">
                        <c:v>3250.3183593799999</c:v>
                      </c:pt>
                      <c:pt idx="90">
                        <c:v>3271.7263183599998</c:v>
                      </c:pt>
                      <c:pt idx="91">
                        <c:v>3290.9758300799999</c:v>
                      </c:pt>
                      <c:pt idx="92">
                        <c:v>3309.4580078099998</c:v>
                      </c:pt>
                      <c:pt idx="93">
                        <c:v>3328.3657226599998</c:v>
                      </c:pt>
                      <c:pt idx="94">
                        <c:v>3346.5368652299999</c:v>
                      </c:pt>
                      <c:pt idx="95">
                        <c:v>3362.8959960900002</c:v>
                      </c:pt>
                      <c:pt idx="96">
                        <c:v>3378.6401367200001</c:v>
                      </c:pt>
                      <c:pt idx="97">
                        <c:v>3393.7399902299999</c:v>
                      </c:pt>
                      <c:pt idx="98">
                        <c:v>3408.3847656200001</c:v>
                      </c:pt>
                      <c:pt idx="99">
                        <c:v>3423.3862304700001</c:v>
                      </c:pt>
                      <c:pt idx="100">
                        <c:v>3437.6628418</c:v>
                      </c:pt>
                      <c:pt idx="101">
                        <c:v>3449.6076660200001</c:v>
                      </c:pt>
                      <c:pt idx="102">
                        <c:v>3461.8898925799999</c:v>
                      </c:pt>
                      <c:pt idx="103">
                        <c:v>3475.3125</c:v>
                      </c:pt>
                      <c:pt idx="104">
                        <c:v>3486.5288085900002</c:v>
                      </c:pt>
                      <c:pt idx="105">
                        <c:v>3498.0400390599998</c:v>
                      </c:pt>
                      <c:pt idx="106">
                        <c:v>3508.9938964799999</c:v>
                      </c:pt>
                      <c:pt idx="107">
                        <c:v>3520.2668457</c:v>
                      </c:pt>
                      <c:pt idx="108">
                        <c:v>3530.4418945299999</c:v>
                      </c:pt>
                      <c:pt idx="109">
                        <c:v>3539.6108398400002</c:v>
                      </c:pt>
                      <c:pt idx="110">
                        <c:v>3548.9489746099998</c:v>
                      </c:pt>
                      <c:pt idx="111">
                        <c:v>3558.609375</c:v>
                      </c:pt>
                      <c:pt idx="112">
                        <c:v>3567.3918457</c:v>
                      </c:pt>
                      <c:pt idx="113">
                        <c:v>3575.8457031200001</c:v>
                      </c:pt>
                      <c:pt idx="114">
                        <c:v>3583.9589843799999</c:v>
                      </c:pt>
                      <c:pt idx="115">
                        <c:v>3592.4045410200001</c:v>
                      </c:pt>
                      <c:pt idx="116">
                        <c:v>3600.0139160200001</c:v>
                      </c:pt>
                      <c:pt idx="117">
                        <c:v>3607.83862305</c:v>
                      </c:pt>
                      <c:pt idx="118">
                        <c:v>3616.5278320299999</c:v>
                      </c:pt>
                      <c:pt idx="119">
                        <c:v>3624.91137695</c:v>
                      </c:pt>
                      <c:pt idx="120">
                        <c:v>3634.2983398400002</c:v>
                      </c:pt>
                      <c:pt idx="121">
                        <c:v>3644.5480957</c:v>
                      </c:pt>
                      <c:pt idx="122">
                        <c:v>3658.4929199200001</c:v>
                      </c:pt>
                      <c:pt idx="123">
                        <c:v>3677.6936035200001</c:v>
                      </c:pt>
                      <c:pt idx="124">
                        <c:v>3705.8227539099998</c:v>
                      </c:pt>
                      <c:pt idx="125">
                        <c:v>3752.4140625</c:v>
                      </c:pt>
                      <c:pt idx="126">
                        <c:v>3800.0659179700001</c:v>
                      </c:pt>
                      <c:pt idx="127">
                        <c:v>3842.9511718799999</c:v>
                      </c:pt>
                      <c:pt idx="128">
                        <c:v>3860</c:v>
                      </c:pt>
                    </c:numCache>
                  </c:numRef>
                </c:xVal>
                <c:yVal>
                  <c:numRef>
                    <c:extLst xmlns:c15="http://schemas.microsoft.com/office/drawing/2012/chart">
                      <c:ext xmlns:c15="http://schemas.microsoft.com/office/drawing/2012/chart" uri="{02D57815-91ED-43cb-92C2-25804820EDAC}">
                        <c15:formulaRef>
                          <c15:sqref>'Analysis results'!$I$6:$I$1581</c15:sqref>
                        </c15:formulaRef>
                      </c:ext>
                    </c:extLst>
                    <c:numCache>
                      <c:formatCode>0.000</c:formatCode>
                      <c:ptCount val="1576"/>
                      <c:pt idx="0">
                        <c:v>0.70026245117200003</c:v>
                      </c:pt>
                      <c:pt idx="1">
                        <c:v>0.70026245117200003</c:v>
                      </c:pt>
                      <c:pt idx="2">
                        <c:v>0.70026245117200003</c:v>
                      </c:pt>
                      <c:pt idx="3">
                        <c:v>0.70026245117200003</c:v>
                      </c:pt>
                      <c:pt idx="4">
                        <c:v>0.70026245117200003</c:v>
                      </c:pt>
                      <c:pt idx="5">
                        <c:v>0.70026245117200003</c:v>
                      </c:pt>
                      <c:pt idx="6">
                        <c:v>0.75028076171900004</c:v>
                      </c:pt>
                      <c:pt idx="7">
                        <c:v>0.85031738281199998</c:v>
                      </c:pt>
                      <c:pt idx="8">
                        <c:v>0.90033569335899999</c:v>
                      </c:pt>
                      <c:pt idx="9">
                        <c:v>1.0003723144500001</c:v>
                      </c:pt>
                      <c:pt idx="10">
                        <c:v>1.10040893555</c:v>
                      </c:pt>
                      <c:pt idx="11">
                        <c:v>1.2004455566400001</c:v>
                      </c:pt>
                      <c:pt idx="12">
                        <c:v>1.30048217773</c:v>
                      </c:pt>
                      <c:pt idx="13">
                        <c:v>1.4005187988300001</c:v>
                      </c:pt>
                      <c:pt idx="14">
                        <c:v>1.50055541992</c:v>
                      </c:pt>
                      <c:pt idx="15">
                        <c:v>1.6005920410200001</c:v>
                      </c:pt>
                      <c:pt idx="16">
                        <c:v>1.70062866211</c:v>
                      </c:pt>
                      <c:pt idx="17">
                        <c:v>1.8006652832000001</c:v>
                      </c:pt>
                      <c:pt idx="18">
                        <c:v>1.9007019043</c:v>
                      </c:pt>
                      <c:pt idx="19">
                        <c:v>2.0507568359400001</c:v>
                      </c:pt>
                      <c:pt idx="20">
                        <c:v>2.1507934570299998</c:v>
                      </c:pt>
                      <c:pt idx="21">
                        <c:v>2.2508300781199999</c:v>
                      </c:pt>
                      <c:pt idx="22">
                        <c:v>2.4008850097700001</c:v>
                      </c:pt>
                      <c:pt idx="23">
                        <c:v>2.5009216308600002</c:v>
                      </c:pt>
                      <c:pt idx="24">
                        <c:v>2.6509765624999999</c:v>
                      </c:pt>
                      <c:pt idx="25">
                        <c:v>2.75101318359</c:v>
                      </c:pt>
                      <c:pt idx="26">
                        <c:v>2.9010681152300002</c:v>
                      </c:pt>
                      <c:pt idx="27">
                        <c:v>3.0011047363299999</c:v>
                      </c:pt>
                      <c:pt idx="28">
                        <c:v>3.15115966797</c:v>
                      </c:pt>
                      <c:pt idx="29">
                        <c:v>3.2511962890600001</c:v>
                      </c:pt>
                      <c:pt idx="30">
                        <c:v>3.3512329101599998</c:v>
                      </c:pt>
                      <c:pt idx="31">
                        <c:v>3.5012878418</c:v>
                      </c:pt>
                      <c:pt idx="32">
                        <c:v>3.6013244628900001</c:v>
                      </c:pt>
                      <c:pt idx="33">
                        <c:v>3.7513793945299998</c:v>
                      </c:pt>
                      <c:pt idx="34">
                        <c:v>3.8514160156199999</c:v>
                      </c:pt>
                      <c:pt idx="35">
                        <c:v>3.95145263672</c:v>
                      </c:pt>
                      <c:pt idx="36">
                        <c:v>4.1015075683599997</c:v>
                      </c:pt>
                      <c:pt idx="37">
                        <c:v>4.2015441894499999</c:v>
                      </c:pt>
                      <c:pt idx="38">
                        <c:v>4.30158081055</c:v>
                      </c:pt>
                      <c:pt idx="39">
                        <c:v>4.4516357421899997</c:v>
                      </c:pt>
                      <c:pt idx="40">
                        <c:v>4.5516876220700002</c:v>
                      </c:pt>
                      <c:pt idx="41">
                        <c:v>4.6517242431600003</c:v>
                      </c:pt>
                      <c:pt idx="42">
                        <c:v>4.7517608642600004</c:v>
                      </c:pt>
                      <c:pt idx="43">
                        <c:v>4.9018157959000002</c:v>
                      </c:pt>
                      <c:pt idx="44">
                        <c:v>5.0018524169900003</c:v>
                      </c:pt>
                      <c:pt idx="45">
                        <c:v>5.1018890380900004</c:v>
                      </c:pt>
                      <c:pt idx="46">
                        <c:v>5.2019256591799996</c:v>
                      </c:pt>
                      <c:pt idx="47">
                        <c:v>5.3019622802699997</c:v>
                      </c:pt>
                      <c:pt idx="48">
                        <c:v>5.4019989013699998</c:v>
                      </c:pt>
                      <c:pt idx="49">
                        <c:v>5.5020355224599999</c:v>
                      </c:pt>
                      <c:pt idx="50">
                        <c:v>5.60207214355</c:v>
                      </c:pt>
                      <c:pt idx="51">
                        <c:v>5.6520904540999997</c:v>
                      </c:pt>
                      <c:pt idx="52">
                        <c:v>5.7521270751999998</c:v>
                      </c:pt>
                      <c:pt idx="53">
                        <c:v>5.8521636962899999</c:v>
                      </c:pt>
                      <c:pt idx="54">
                        <c:v>5.9021820068400004</c:v>
                      </c:pt>
                      <c:pt idx="55">
                        <c:v>6.0022186279299996</c:v>
                      </c:pt>
                      <c:pt idx="56">
                        <c:v>6.1022552490199997</c:v>
                      </c:pt>
                      <c:pt idx="57">
                        <c:v>6.1522735595700002</c:v>
                      </c:pt>
                      <c:pt idx="58">
                        <c:v>6.2523101806600003</c:v>
                      </c:pt>
                      <c:pt idx="59">
                        <c:v>6.3023284912099999</c:v>
                      </c:pt>
                      <c:pt idx="60">
                        <c:v>6.4023651123</c:v>
                      </c:pt>
                      <c:pt idx="61">
                        <c:v>6.4523834228499997</c:v>
                      </c:pt>
                      <c:pt idx="62">
                        <c:v>6.5524200439499998</c:v>
                      </c:pt>
                      <c:pt idx="63">
                        <c:v>6.6024383544900003</c:v>
                      </c:pt>
                      <c:pt idx="64">
                        <c:v>6.7024749755900004</c:v>
                      </c:pt>
                      <c:pt idx="65">
                        <c:v>6.75249328613</c:v>
                      </c:pt>
                      <c:pt idx="66">
                        <c:v>6.8525299072300001</c:v>
                      </c:pt>
                      <c:pt idx="67">
                        <c:v>6.9025482177699997</c:v>
                      </c:pt>
                      <c:pt idx="68">
                        <c:v>6.9525665283200002</c:v>
                      </c:pt>
                      <c:pt idx="69">
                        <c:v>7.0526031494100003</c:v>
                      </c:pt>
                      <c:pt idx="70">
                        <c:v>7.1026214599599999</c:v>
                      </c:pt>
                      <c:pt idx="71">
                        <c:v>7.1526397705100004</c:v>
                      </c:pt>
                      <c:pt idx="72">
                        <c:v>7.2526763915999997</c:v>
                      </c:pt>
                      <c:pt idx="73">
                        <c:v>7.3026947021500002</c:v>
                      </c:pt>
                      <c:pt idx="74">
                        <c:v>7.3527130126999998</c:v>
                      </c:pt>
                      <c:pt idx="75">
                        <c:v>7.4027313232400003</c:v>
                      </c:pt>
                      <c:pt idx="76">
                        <c:v>7.4527496337899999</c:v>
                      </c:pt>
                      <c:pt idx="77">
                        <c:v>7.55278625488</c:v>
                      </c:pt>
                      <c:pt idx="78">
                        <c:v>7.6028045654299996</c:v>
                      </c:pt>
                      <c:pt idx="79">
                        <c:v>7.6528228759800001</c:v>
                      </c:pt>
                      <c:pt idx="80">
                        <c:v>7.7028411865199997</c:v>
                      </c:pt>
                      <c:pt idx="81">
                        <c:v>7.7528594970700002</c:v>
                      </c:pt>
                      <c:pt idx="82">
                        <c:v>7.8028778076199998</c:v>
                      </c:pt>
                      <c:pt idx="83">
                        <c:v>7.8528961181600003</c:v>
                      </c:pt>
                      <c:pt idx="84">
                        <c:v>7.9029144287099999</c:v>
                      </c:pt>
                      <c:pt idx="85">
                        <c:v>7.9529327392600004</c:v>
                      </c:pt>
                      <c:pt idx="86">
                        <c:v>8.0029510498</c:v>
                      </c:pt>
                      <c:pt idx="87">
                        <c:v>8.0529693603499997</c:v>
                      </c:pt>
                      <c:pt idx="88">
                        <c:v>8.1029876708999993</c:v>
                      </c:pt>
                      <c:pt idx="89">
                        <c:v>8.1530059814500007</c:v>
                      </c:pt>
                      <c:pt idx="90">
                        <c:v>8.2030242919899994</c:v>
                      </c:pt>
                      <c:pt idx="91">
                        <c:v>8.2530426025400008</c:v>
                      </c:pt>
                      <c:pt idx="92">
                        <c:v>8.3030609130900004</c:v>
                      </c:pt>
                      <c:pt idx="93">
                        <c:v>8.3030609130900004</c:v>
                      </c:pt>
                      <c:pt idx="94">
                        <c:v>8.3530792236300009</c:v>
                      </c:pt>
                      <c:pt idx="95">
                        <c:v>8.4030975341800005</c:v>
                      </c:pt>
                      <c:pt idx="96">
                        <c:v>8.4531158447300001</c:v>
                      </c:pt>
                      <c:pt idx="97">
                        <c:v>8.4531158447300001</c:v>
                      </c:pt>
                      <c:pt idx="98">
                        <c:v>8.5031341552700006</c:v>
                      </c:pt>
                      <c:pt idx="99">
                        <c:v>8.5531524658200002</c:v>
                      </c:pt>
                      <c:pt idx="100">
                        <c:v>8.6031707763699998</c:v>
                      </c:pt>
                      <c:pt idx="101">
                        <c:v>8.6031707763699998</c:v>
                      </c:pt>
                      <c:pt idx="102">
                        <c:v>8.6531890869100003</c:v>
                      </c:pt>
                      <c:pt idx="103">
                        <c:v>8.6531890869100003</c:v>
                      </c:pt>
                      <c:pt idx="104">
                        <c:v>8.7032073974599999</c:v>
                      </c:pt>
                      <c:pt idx="105">
                        <c:v>8.7532257080099996</c:v>
                      </c:pt>
                      <c:pt idx="106">
                        <c:v>8.7532257080099996</c:v>
                      </c:pt>
                      <c:pt idx="107">
                        <c:v>8.80324401855</c:v>
                      </c:pt>
                      <c:pt idx="108">
                        <c:v>8.80324401855</c:v>
                      </c:pt>
                      <c:pt idx="109">
                        <c:v>8.8532623290999997</c:v>
                      </c:pt>
                      <c:pt idx="110">
                        <c:v>8.8532623290999997</c:v>
                      </c:pt>
                      <c:pt idx="111">
                        <c:v>8.9032806396499993</c:v>
                      </c:pt>
                      <c:pt idx="112">
                        <c:v>8.9032806396499993</c:v>
                      </c:pt>
                      <c:pt idx="113">
                        <c:v>8.9032806396499993</c:v>
                      </c:pt>
                      <c:pt idx="114">
                        <c:v>8.9532989502000007</c:v>
                      </c:pt>
                      <c:pt idx="115">
                        <c:v>8.9532989502000007</c:v>
                      </c:pt>
                      <c:pt idx="116">
                        <c:v>9.0033172607399994</c:v>
                      </c:pt>
                      <c:pt idx="117">
                        <c:v>9.0033172607399994</c:v>
                      </c:pt>
                      <c:pt idx="118">
                        <c:v>9.0533355712900008</c:v>
                      </c:pt>
                      <c:pt idx="119">
                        <c:v>9.0533355712900008</c:v>
                      </c:pt>
                      <c:pt idx="120">
                        <c:v>9.0533355712900008</c:v>
                      </c:pt>
                      <c:pt idx="121">
                        <c:v>9.1033538818400004</c:v>
                      </c:pt>
                      <c:pt idx="122">
                        <c:v>9.1533721923800009</c:v>
                      </c:pt>
                      <c:pt idx="123">
                        <c:v>9.2033905029300005</c:v>
                      </c:pt>
                      <c:pt idx="124">
                        <c:v>9.2534088134800001</c:v>
                      </c:pt>
                      <c:pt idx="125">
                        <c:v>9.4034637451199998</c:v>
                      </c:pt>
                      <c:pt idx="126">
                        <c:v>9.5035003662099999</c:v>
                      </c:pt>
                      <c:pt idx="127">
                        <c:v>9.6535705566400001</c:v>
                      </c:pt>
                      <c:pt idx="128">
                        <c:v>9.7035888671899997</c:v>
                      </c:pt>
                    </c:numCache>
                  </c:numRef>
                </c:yVal>
                <c:smooth val="0"/>
                <c:extLst xmlns:c15="http://schemas.microsoft.com/office/drawing/2012/chart">
                  <c:ext xmlns:c16="http://schemas.microsoft.com/office/drawing/2014/chart" uri="{C3380CC4-5D6E-409C-BE32-E72D297353CC}">
                    <c16:uniqueId val="{00000011-E88E-423A-9D15-D8E2D7FB7DB8}"/>
                  </c:ext>
                </c:extLst>
              </c15:ser>
            </c15:filteredScatterSeries>
            <c15:filteredScatterSeries>
              <c15:ser>
                <c:idx val="11"/>
                <c:order val="12"/>
                <c:tx>
                  <c:v>167N, imp, L</c:v>
                </c:tx>
                <c:spPr>
                  <a:ln w="19050">
                    <a:solidFill>
                      <a:schemeClr val="tx1"/>
                    </a:solidFill>
                  </a:ln>
                </c:spPr>
                <c:marker>
                  <c:symbol val="none"/>
                </c:marker>
                <c:xVal>
                  <c:numRef>
                    <c:extLst xmlns:c15="http://schemas.microsoft.com/office/drawing/2012/chart">
                      <c:ext xmlns:c15="http://schemas.microsoft.com/office/drawing/2012/chart" uri="{02D57815-91ED-43cb-92C2-25804820EDAC}">
                        <c15:formulaRef>
                          <c15:sqref>'Analysis results'!$D$6:$D$1788</c15:sqref>
                        </c15:formulaRef>
                      </c:ext>
                    </c:extLst>
                    <c:numCache>
                      <c:formatCode>0.00E+00</c:formatCode>
                      <c:ptCount val="1783"/>
                      <c:pt idx="0">
                        <c:v>38.599761962899997</c:v>
                      </c:pt>
                      <c:pt idx="1">
                        <c:v>85.484405517599996</c:v>
                      </c:pt>
                      <c:pt idx="2">
                        <c:v>145.08981323200001</c:v>
                      </c:pt>
                      <c:pt idx="3">
                        <c:v>215.967529297</c:v>
                      </c:pt>
                      <c:pt idx="4">
                        <c:v>306.44293212899998</c:v>
                      </c:pt>
                      <c:pt idx="5">
                        <c:v>400.03189086899999</c:v>
                      </c:pt>
                      <c:pt idx="6">
                        <c:v>511.39816284199998</c:v>
                      </c:pt>
                      <c:pt idx="7">
                        <c:v>635.00524902300003</c:v>
                      </c:pt>
                      <c:pt idx="8">
                        <c:v>771.92065429700006</c:v>
                      </c:pt>
                      <c:pt idx="9">
                        <c:v>923.61364746100003</c:v>
                      </c:pt>
                      <c:pt idx="10">
                        <c:v>1081.7924804700001</c:v>
                      </c:pt>
                      <c:pt idx="11">
                        <c:v>1268.4172363299999</c:v>
                      </c:pt>
                      <c:pt idx="12">
                        <c:v>1448.8905029299999</c:v>
                      </c:pt>
                      <c:pt idx="13">
                        <c:v>1648.8426513700001</c:v>
                      </c:pt>
                      <c:pt idx="14">
                        <c:v>1871.3946533200001</c:v>
                      </c:pt>
                      <c:pt idx="15">
                        <c:v>2117.3916015599998</c:v>
                      </c:pt>
                      <c:pt idx="16">
                        <c:v>2372.3901367200001</c:v>
                      </c:pt>
                      <c:pt idx="17">
                        <c:v>2655.4658203099998</c:v>
                      </c:pt>
                      <c:pt idx="18">
                        <c:v>2991.9052734400002</c:v>
                      </c:pt>
                      <c:pt idx="19">
                        <c:v>3316.1630859400002</c:v>
                      </c:pt>
                      <c:pt idx="20">
                        <c:v>3676.3701171900002</c:v>
                      </c:pt>
                      <c:pt idx="21">
                        <c:v>4105.5307617199996</c:v>
                      </c:pt>
                      <c:pt idx="22">
                        <c:v>4549.0043945300004</c:v>
                      </c:pt>
                      <c:pt idx="23">
                        <c:v>5007.7387695300004</c:v>
                      </c:pt>
                      <c:pt idx="24">
                        <c:v>5515.9858398400002</c:v>
                      </c:pt>
                      <c:pt idx="25">
                        <c:v>6081.6782226599998</c:v>
                      </c:pt>
                      <c:pt idx="26">
                        <c:v>6706.9638671900002</c:v>
                      </c:pt>
                      <c:pt idx="27">
                        <c:v>7401.5732421900002</c:v>
                      </c:pt>
                      <c:pt idx="28">
                        <c:v>8121.1069335900002</c:v>
                      </c:pt>
                      <c:pt idx="29">
                        <c:v>8866.7666015600007</c:v>
                      </c:pt>
                      <c:pt idx="30">
                        <c:v>9690.9785156199996</c:v>
                      </c:pt>
                      <c:pt idx="31">
                        <c:v>10606.5693359</c:v>
                      </c:pt>
                      <c:pt idx="32">
                        <c:v>11489.6396484</c:v>
                      </c:pt>
                      <c:pt idx="33">
                        <c:v>12472.5214844</c:v>
                      </c:pt>
                      <c:pt idx="34">
                        <c:v>13558.9453125</c:v>
                      </c:pt>
                      <c:pt idx="35">
                        <c:v>14690.2529297</c:v>
                      </c:pt>
                      <c:pt idx="36">
                        <c:v>15854.2617188</c:v>
                      </c:pt>
                      <c:pt idx="37">
                        <c:v>17062.4882812</c:v>
                      </c:pt>
                      <c:pt idx="38">
                        <c:v>18401.2695312</c:v>
                      </c:pt>
                      <c:pt idx="39">
                        <c:v>19691.5742188</c:v>
                      </c:pt>
                      <c:pt idx="40">
                        <c:v>21124.9316406</c:v>
                      </c:pt>
                      <c:pt idx="41">
                        <c:v>22507.3808594</c:v>
                      </c:pt>
                      <c:pt idx="42">
                        <c:v>23845.2011719</c:v>
                      </c:pt>
                      <c:pt idx="43">
                        <c:v>25231.5976562</c:v>
                      </c:pt>
                      <c:pt idx="44">
                        <c:v>26764.0449219</c:v>
                      </c:pt>
                      <c:pt idx="45">
                        <c:v>28144.8046875</c:v>
                      </c:pt>
                      <c:pt idx="46">
                        <c:v>29576.0898438</c:v>
                      </c:pt>
                      <c:pt idx="47">
                        <c:v>31055.453125</c:v>
                      </c:pt>
                      <c:pt idx="48">
                        <c:v>32388.3828125</c:v>
                      </c:pt>
                      <c:pt idx="49">
                        <c:v>33683.0390625</c:v>
                      </c:pt>
                      <c:pt idx="50">
                        <c:v>34929.65625</c:v>
                      </c:pt>
                      <c:pt idx="51">
                        <c:v>36219.6210938</c:v>
                      </c:pt>
                      <c:pt idx="52">
                        <c:v>37381.9023438</c:v>
                      </c:pt>
                      <c:pt idx="53">
                        <c:v>38581.4257812</c:v>
                      </c:pt>
                      <c:pt idx="54">
                        <c:v>39662.21875</c:v>
                      </c:pt>
                      <c:pt idx="55">
                        <c:v>40782.5585938</c:v>
                      </c:pt>
                      <c:pt idx="56">
                        <c:v>41792</c:v>
                      </c:pt>
                      <c:pt idx="57">
                        <c:v>42835.3515625</c:v>
                      </c:pt>
                      <c:pt idx="58">
                        <c:v>43775.4296875</c:v>
                      </c:pt>
                      <c:pt idx="59">
                        <c:v>44751.21875</c:v>
                      </c:pt>
                      <c:pt idx="60">
                        <c:v>45697.3828125</c:v>
                      </c:pt>
                      <c:pt idx="61">
                        <c:v>46607.15625</c:v>
                      </c:pt>
                      <c:pt idx="62">
                        <c:v>47546.0859375</c:v>
                      </c:pt>
                      <c:pt idx="63">
                        <c:v>48392.078125</c:v>
                      </c:pt>
                      <c:pt idx="64">
                        <c:v>49213.1679688</c:v>
                      </c:pt>
                      <c:pt idx="65">
                        <c:v>50003.3125</c:v>
                      </c:pt>
                      <c:pt idx="66">
                        <c:v>50819.9960938</c:v>
                      </c:pt>
                      <c:pt idx="67">
                        <c:v>51555.84375</c:v>
                      </c:pt>
                      <c:pt idx="68">
                        <c:v>52267.9335938</c:v>
                      </c:pt>
                      <c:pt idx="69">
                        <c:v>52956.1289062</c:v>
                      </c:pt>
                      <c:pt idx="70">
                        <c:v>53668.2578125</c:v>
                      </c:pt>
                      <c:pt idx="71">
                        <c:v>54309.8984375</c:v>
                      </c:pt>
                      <c:pt idx="72">
                        <c:v>54972.0976562</c:v>
                      </c:pt>
                      <c:pt idx="73">
                        <c:v>55612.46875</c:v>
                      </c:pt>
                      <c:pt idx="74">
                        <c:v>56230.953125</c:v>
                      </c:pt>
                      <c:pt idx="75">
                        <c:v>56828.1484375</c:v>
                      </c:pt>
                      <c:pt idx="76">
                        <c:v>57404.1328125</c:v>
                      </c:pt>
                      <c:pt idx="77">
                        <c:v>57961.5234375</c:v>
                      </c:pt>
                      <c:pt idx="78">
                        <c:v>58500.2109375</c:v>
                      </c:pt>
                      <c:pt idx="79">
                        <c:v>59020.6640625</c:v>
                      </c:pt>
                      <c:pt idx="80">
                        <c:v>59558.4726562</c:v>
                      </c:pt>
                      <c:pt idx="81">
                        <c:v>60076.8125</c:v>
                      </c:pt>
                      <c:pt idx="82">
                        <c:v>60543.8398438</c:v>
                      </c:pt>
                      <c:pt idx="83">
                        <c:v>61027.9609375</c:v>
                      </c:pt>
                      <c:pt idx="84">
                        <c:v>61495.4140625</c:v>
                      </c:pt>
                      <c:pt idx="85">
                        <c:v>61946.2695312</c:v>
                      </c:pt>
                      <c:pt idx="86">
                        <c:v>62352.4921875</c:v>
                      </c:pt>
                      <c:pt idx="87">
                        <c:v>62774.1484375</c:v>
                      </c:pt>
                      <c:pt idx="88">
                        <c:v>63154.0703125</c:v>
                      </c:pt>
                      <c:pt idx="89">
                        <c:v>63547.203125</c:v>
                      </c:pt>
                      <c:pt idx="90">
                        <c:v>63952.9296875</c:v>
                      </c:pt>
                      <c:pt idx="91">
                        <c:v>64318.5</c:v>
                      </c:pt>
                      <c:pt idx="92">
                        <c:v>64673.3085938</c:v>
                      </c:pt>
                      <c:pt idx="93">
                        <c:v>65014.7421875</c:v>
                      </c:pt>
                      <c:pt idx="94">
                        <c:v>65367.6484375</c:v>
                      </c:pt>
                      <c:pt idx="95">
                        <c:v>65685.625</c:v>
                      </c:pt>
                      <c:pt idx="96">
                        <c:v>65993.328125</c:v>
                      </c:pt>
                      <c:pt idx="97">
                        <c:v>66290.7109375</c:v>
                      </c:pt>
                      <c:pt idx="98">
                        <c:v>66578.03125</c:v>
                      </c:pt>
                      <c:pt idx="99">
                        <c:v>66874.9296875</c:v>
                      </c:pt>
                      <c:pt idx="100">
                        <c:v>67161.078125</c:v>
                      </c:pt>
                      <c:pt idx="101">
                        <c:v>67418.90625</c:v>
                      </c:pt>
                      <c:pt idx="102">
                        <c:v>67686.1640625</c:v>
                      </c:pt>
                      <c:pt idx="103">
                        <c:v>67926.96875</c:v>
                      </c:pt>
                      <c:pt idx="104">
                        <c:v>68175.859375</c:v>
                      </c:pt>
                      <c:pt idx="105">
                        <c:v>68416.71875</c:v>
                      </c:pt>
                      <c:pt idx="106">
                        <c:v>68649.4921875</c:v>
                      </c:pt>
                      <c:pt idx="107">
                        <c:v>68875.203125</c:v>
                      </c:pt>
                      <c:pt idx="108">
                        <c:v>69092.234375</c:v>
                      </c:pt>
                      <c:pt idx="109">
                        <c:v>69316.21875</c:v>
                      </c:pt>
                      <c:pt idx="110">
                        <c:v>69518.03125</c:v>
                      </c:pt>
                      <c:pt idx="111">
                        <c:v>69713.1875</c:v>
                      </c:pt>
                      <c:pt idx="112">
                        <c:v>69915.1875</c:v>
                      </c:pt>
                      <c:pt idx="113">
                        <c:v>70110.0078125</c:v>
                      </c:pt>
                      <c:pt idx="114">
                        <c:v>70326.8515625</c:v>
                      </c:pt>
                      <c:pt idx="115">
                        <c:v>70550.921875</c:v>
                      </c:pt>
                      <c:pt idx="116">
                        <c:v>70800.5078125</c:v>
                      </c:pt>
                      <c:pt idx="117">
                        <c:v>71097.7109375</c:v>
                      </c:pt>
                      <c:pt idx="118">
                        <c:v>71448.359375</c:v>
                      </c:pt>
                      <c:pt idx="119">
                        <c:v>71837.875</c:v>
                      </c:pt>
                      <c:pt idx="120">
                        <c:v>72495.859375</c:v>
                      </c:pt>
                      <c:pt idx="121">
                        <c:v>73391.5546875</c:v>
                      </c:pt>
                      <c:pt idx="122">
                        <c:v>73598.6171875</c:v>
                      </c:pt>
                    </c:numCache>
                  </c:numRef>
                </c:xVal>
                <c:yVal>
                  <c:numRef>
                    <c:extLst xmlns:c15="http://schemas.microsoft.com/office/drawing/2012/chart">
                      <c:ext xmlns:c15="http://schemas.microsoft.com/office/drawing/2012/chart" uri="{02D57815-91ED-43cb-92C2-25804820EDAC}">
                        <c15:formulaRef>
                          <c15:sqref>'Analysis results'!$E$6:$E$1788</c15:sqref>
                        </c15:formulaRef>
                      </c:ext>
                    </c:extLst>
                    <c:numCache>
                      <c:formatCode>0.000</c:formatCode>
                      <c:ptCount val="1783"/>
                      <c:pt idx="0">
                        <c:v>0.100035858154</c:v>
                      </c:pt>
                      <c:pt idx="1">
                        <c:v>0.20007247924800001</c:v>
                      </c:pt>
                      <c:pt idx="2">
                        <c:v>0.300109100342</c:v>
                      </c:pt>
                      <c:pt idx="3">
                        <c:v>0.40014953613299997</c:v>
                      </c:pt>
                      <c:pt idx="4">
                        <c:v>0.55020446777300003</c:v>
                      </c:pt>
                      <c:pt idx="5">
                        <c:v>0.65024108886700005</c:v>
                      </c:pt>
                      <c:pt idx="6">
                        <c:v>0.75027770996099996</c:v>
                      </c:pt>
                      <c:pt idx="7">
                        <c:v>0.90033264160199999</c:v>
                      </c:pt>
                      <c:pt idx="8">
                        <c:v>1.0003692627</c:v>
                      </c:pt>
                      <c:pt idx="9">
                        <c:v>1.15042419434</c:v>
                      </c:pt>
                      <c:pt idx="10">
                        <c:v>1.2504608154300001</c:v>
                      </c:pt>
                      <c:pt idx="11">
                        <c:v>1.40051574707</c:v>
                      </c:pt>
                      <c:pt idx="12">
                        <c:v>1.5005523681599999</c:v>
                      </c:pt>
                      <c:pt idx="13">
                        <c:v>1.60058898926</c:v>
                      </c:pt>
                      <c:pt idx="14">
                        <c:v>1.7506477356000001</c:v>
                      </c:pt>
                      <c:pt idx="15">
                        <c:v>1.85068435669</c:v>
                      </c:pt>
                      <c:pt idx="16">
                        <c:v>2.0007392883300001</c:v>
                      </c:pt>
                      <c:pt idx="17">
                        <c:v>2.1007759094199998</c:v>
                      </c:pt>
                      <c:pt idx="18">
                        <c:v>2.25083084106</c:v>
                      </c:pt>
                      <c:pt idx="19">
                        <c:v>2.4008857727100001</c:v>
                      </c:pt>
                      <c:pt idx="20">
                        <c:v>2.5009223937999998</c:v>
                      </c:pt>
                      <c:pt idx="21">
                        <c:v>2.65097732544</c:v>
                      </c:pt>
                      <c:pt idx="22">
                        <c:v>2.7510139465300001</c:v>
                      </c:pt>
                      <c:pt idx="23">
                        <c:v>2.9010688781699998</c:v>
                      </c:pt>
                      <c:pt idx="24">
                        <c:v>3.0511276245099999</c:v>
                      </c:pt>
                      <c:pt idx="25">
                        <c:v>3.15116424561</c:v>
                      </c:pt>
                      <c:pt idx="26">
                        <c:v>3.3012191772500001</c:v>
                      </c:pt>
                      <c:pt idx="27">
                        <c:v>3.4512741088899999</c:v>
                      </c:pt>
                      <c:pt idx="28">
                        <c:v>3.55131072998</c:v>
                      </c:pt>
                      <c:pt idx="29">
                        <c:v>3.7013656616200001</c:v>
                      </c:pt>
                      <c:pt idx="30">
                        <c:v>3.8514205932599999</c:v>
                      </c:pt>
                      <c:pt idx="31">
                        <c:v>3.95145721436</c:v>
                      </c:pt>
                      <c:pt idx="32">
                        <c:v>4.1015121460000001</c:v>
                      </c:pt>
                      <c:pt idx="33">
                        <c:v>4.2015525817899997</c:v>
                      </c:pt>
                      <c:pt idx="34">
                        <c:v>4.3516075134300003</c:v>
                      </c:pt>
                      <c:pt idx="35">
                        <c:v>4.50166244507</c:v>
                      </c:pt>
                      <c:pt idx="36">
                        <c:v>4.6517173767099997</c:v>
                      </c:pt>
                      <c:pt idx="37">
                        <c:v>4.7517539977999999</c:v>
                      </c:pt>
                      <c:pt idx="38">
                        <c:v>4.9018089294399996</c:v>
                      </c:pt>
                      <c:pt idx="39">
                        <c:v>5.0518638610800002</c:v>
                      </c:pt>
                      <c:pt idx="40">
                        <c:v>5.2019187927199999</c:v>
                      </c:pt>
                      <c:pt idx="41">
                        <c:v>5.3519737243699996</c:v>
                      </c:pt>
                      <c:pt idx="42">
                        <c:v>5.4520141601600001</c:v>
                      </c:pt>
                      <c:pt idx="43">
                        <c:v>5.6020690917999998</c:v>
                      </c:pt>
                      <c:pt idx="44">
                        <c:v>5.7521240234400004</c:v>
                      </c:pt>
                      <c:pt idx="45">
                        <c:v>5.8521606445299996</c:v>
                      </c:pt>
                      <c:pt idx="46">
                        <c:v>6.0022155761700002</c:v>
                      </c:pt>
                      <c:pt idx="47">
                        <c:v>6.15227050781</c:v>
                      </c:pt>
                      <c:pt idx="48">
                        <c:v>6.3023254394499997</c:v>
                      </c:pt>
                      <c:pt idx="49">
                        <c:v>6.4523803710900003</c:v>
                      </c:pt>
                      <c:pt idx="50">
                        <c:v>6.60243530273</c:v>
                      </c:pt>
                      <c:pt idx="51">
                        <c:v>6.7024757385299996</c:v>
                      </c:pt>
                      <c:pt idx="52">
                        <c:v>6.8525306701700002</c:v>
                      </c:pt>
                      <c:pt idx="53">
                        <c:v>7.0025856018099999</c:v>
                      </c:pt>
                      <c:pt idx="54">
                        <c:v>7.1526405334499996</c:v>
                      </c:pt>
                      <c:pt idx="55">
                        <c:v>7.3026954650900002</c:v>
                      </c:pt>
                      <c:pt idx="56">
                        <c:v>7.4027320861800003</c:v>
                      </c:pt>
                      <c:pt idx="57">
                        <c:v>7.5527870178200001</c:v>
                      </c:pt>
                      <c:pt idx="58">
                        <c:v>7.7028419494599998</c:v>
                      </c:pt>
                      <c:pt idx="59">
                        <c:v>7.8528968811000004</c:v>
                      </c:pt>
                      <c:pt idx="60">
                        <c:v>7.9529335021999996</c:v>
                      </c:pt>
                      <c:pt idx="61">
                        <c:v>8.1029922485399997</c:v>
                      </c:pt>
                      <c:pt idx="62">
                        <c:v>8.2530471801799994</c:v>
                      </c:pt>
                      <c:pt idx="63">
                        <c:v>8.4031021118200009</c:v>
                      </c:pt>
                      <c:pt idx="64">
                        <c:v>8.5531570434600006</c:v>
                      </c:pt>
                      <c:pt idx="65">
                        <c:v>8.6531936645500007</c:v>
                      </c:pt>
                      <c:pt idx="66">
                        <c:v>8.8032485961900004</c:v>
                      </c:pt>
                      <c:pt idx="67">
                        <c:v>8.9533035278300002</c:v>
                      </c:pt>
                      <c:pt idx="68">
                        <c:v>9.1033584594699999</c:v>
                      </c:pt>
                      <c:pt idx="69">
                        <c:v>9.2033950805700009</c:v>
                      </c:pt>
                      <c:pt idx="70">
                        <c:v>9.3534538268999992</c:v>
                      </c:pt>
                      <c:pt idx="71">
                        <c:v>9.5035087585400007</c:v>
                      </c:pt>
                      <c:pt idx="72">
                        <c:v>9.6035453796399999</c:v>
                      </c:pt>
                      <c:pt idx="73">
                        <c:v>9.7536003112799996</c:v>
                      </c:pt>
                      <c:pt idx="74">
                        <c:v>9.9036552429199993</c:v>
                      </c:pt>
                      <c:pt idx="75">
                        <c:v>10.053710174600001</c:v>
                      </c:pt>
                      <c:pt idx="76">
                        <c:v>10.203765106200001</c:v>
                      </c:pt>
                      <c:pt idx="77">
                        <c:v>10.3038017273</c:v>
                      </c:pt>
                      <c:pt idx="78">
                        <c:v>10.453856658899999</c:v>
                      </c:pt>
                      <c:pt idx="79">
                        <c:v>10.6039154053</c:v>
                      </c:pt>
                      <c:pt idx="80">
                        <c:v>10.7539703369</c:v>
                      </c:pt>
                      <c:pt idx="81">
                        <c:v>10.854006957999999</c:v>
                      </c:pt>
                      <c:pt idx="82">
                        <c:v>11.004061889600001</c:v>
                      </c:pt>
                      <c:pt idx="83">
                        <c:v>11.154116821300001</c:v>
                      </c:pt>
                      <c:pt idx="84">
                        <c:v>11.3041717529</c:v>
                      </c:pt>
                      <c:pt idx="85">
                        <c:v>11.404208374</c:v>
                      </c:pt>
                      <c:pt idx="86">
                        <c:v>11.554263305699999</c:v>
                      </c:pt>
                      <c:pt idx="87">
                        <c:v>11.704318237300001</c:v>
                      </c:pt>
                      <c:pt idx="88">
                        <c:v>11.804358673099999</c:v>
                      </c:pt>
                      <c:pt idx="89">
                        <c:v>11.954413604699999</c:v>
                      </c:pt>
                      <c:pt idx="90">
                        <c:v>12.104468536400001</c:v>
                      </c:pt>
                      <c:pt idx="91">
                        <c:v>12.254523468</c:v>
                      </c:pt>
                      <c:pt idx="92">
                        <c:v>12.4045783997</c:v>
                      </c:pt>
                      <c:pt idx="93">
                        <c:v>12.504615020799999</c:v>
                      </c:pt>
                      <c:pt idx="94">
                        <c:v>12.654669952400001</c:v>
                      </c:pt>
                      <c:pt idx="95">
                        <c:v>12.804724884000001</c:v>
                      </c:pt>
                      <c:pt idx="96">
                        <c:v>12.9047615051</c:v>
                      </c:pt>
                      <c:pt idx="97">
                        <c:v>13.054820251500001</c:v>
                      </c:pt>
                      <c:pt idx="98">
                        <c:v>13.2048751831</c:v>
                      </c:pt>
                      <c:pt idx="99">
                        <c:v>13.3549301147</c:v>
                      </c:pt>
                      <c:pt idx="100">
                        <c:v>13.454966735799999</c:v>
                      </c:pt>
                      <c:pt idx="101">
                        <c:v>13.605021667500001</c:v>
                      </c:pt>
                      <c:pt idx="102">
                        <c:v>13.755076599100001</c:v>
                      </c:pt>
                      <c:pt idx="103">
                        <c:v>13.8551132202</c:v>
                      </c:pt>
                      <c:pt idx="104">
                        <c:v>14.0051681519</c:v>
                      </c:pt>
                      <c:pt idx="105">
                        <c:v>14.155223083499999</c:v>
                      </c:pt>
                      <c:pt idx="106">
                        <c:v>14.2552597046</c:v>
                      </c:pt>
                      <c:pt idx="107">
                        <c:v>14.4053146362</c:v>
                      </c:pt>
                      <c:pt idx="108">
                        <c:v>14.5553695679</c:v>
                      </c:pt>
                      <c:pt idx="109">
                        <c:v>14.705424499499999</c:v>
                      </c:pt>
                      <c:pt idx="110">
                        <c:v>14.8054611206</c:v>
                      </c:pt>
                      <c:pt idx="111">
                        <c:v>14.955523681600001</c:v>
                      </c:pt>
                      <c:pt idx="112">
                        <c:v>15.0555603027</c:v>
                      </c:pt>
                      <c:pt idx="113">
                        <c:v>15.2056152344</c:v>
                      </c:pt>
                      <c:pt idx="114">
                        <c:v>15.355670165999999</c:v>
                      </c:pt>
                      <c:pt idx="115">
                        <c:v>15.505725097699999</c:v>
                      </c:pt>
                      <c:pt idx="116">
                        <c:v>15.6057617188</c:v>
                      </c:pt>
                      <c:pt idx="117">
                        <c:v>15.7558166504</c:v>
                      </c:pt>
                      <c:pt idx="118">
                        <c:v>15.855853271499999</c:v>
                      </c:pt>
                      <c:pt idx="119">
                        <c:v>16.005908203099999</c:v>
                      </c:pt>
                      <c:pt idx="120">
                        <c:v>16.105944824200002</c:v>
                      </c:pt>
                      <c:pt idx="121">
                        <c:v>16.205981445300001</c:v>
                      </c:pt>
                      <c:pt idx="122">
                        <c:v>16.2559997559</c:v>
                      </c:pt>
                    </c:numCache>
                  </c:numRef>
                </c:yVal>
                <c:smooth val="0"/>
                <c:extLst xmlns:c15="http://schemas.microsoft.com/office/drawing/2012/chart">
                  <c:ext xmlns:c16="http://schemas.microsoft.com/office/drawing/2014/chart" uri="{C3380CC4-5D6E-409C-BE32-E72D297353CC}">
                    <c16:uniqueId val="{00000012-E88E-423A-9D15-D8E2D7FB7DB8}"/>
                  </c:ext>
                </c:extLst>
              </c15:ser>
            </c15:filteredScatterSeries>
            <c15:filteredScatterSeries>
              <c15:ser>
                <c:idx val="15"/>
                <c:order val="13"/>
                <c:tx>
                  <c:v>167N, imp, R</c:v>
                </c:tx>
                <c:spPr>
                  <a:ln w="12700">
                    <a:solidFill>
                      <a:schemeClr val="tx1"/>
                    </a:solidFill>
                    <a:prstDash val="solid"/>
                  </a:ln>
                </c:spPr>
                <c:marker>
                  <c:symbol val="none"/>
                </c:marker>
                <c:xVal>
                  <c:numRef>
                    <c:extLst xmlns:c15="http://schemas.microsoft.com/office/drawing/2012/chart">
                      <c:ext xmlns:c15="http://schemas.microsoft.com/office/drawing/2012/chart" uri="{02D57815-91ED-43cb-92C2-25804820EDAC}">
                        <c15:formulaRef>
                          <c15:sqref>'Analysis results'!$D$6:$D$1640</c15:sqref>
                        </c15:formulaRef>
                      </c:ext>
                    </c:extLst>
                    <c:numCache>
                      <c:formatCode>0.00E+00</c:formatCode>
                      <c:ptCount val="1635"/>
                      <c:pt idx="0">
                        <c:v>38.599761962899997</c:v>
                      </c:pt>
                      <c:pt idx="1">
                        <c:v>85.484405517599996</c:v>
                      </c:pt>
                      <c:pt idx="2">
                        <c:v>145.08981323200001</c:v>
                      </c:pt>
                      <c:pt idx="3">
                        <c:v>215.967529297</c:v>
                      </c:pt>
                      <c:pt idx="4">
                        <c:v>306.44293212899998</c:v>
                      </c:pt>
                      <c:pt idx="5">
                        <c:v>400.03189086899999</c:v>
                      </c:pt>
                      <c:pt idx="6">
                        <c:v>511.39816284199998</c:v>
                      </c:pt>
                      <c:pt idx="7">
                        <c:v>635.00524902300003</c:v>
                      </c:pt>
                      <c:pt idx="8">
                        <c:v>771.92065429700006</c:v>
                      </c:pt>
                      <c:pt idx="9">
                        <c:v>923.61364746100003</c:v>
                      </c:pt>
                      <c:pt idx="10">
                        <c:v>1081.7924804700001</c:v>
                      </c:pt>
                      <c:pt idx="11">
                        <c:v>1268.4172363299999</c:v>
                      </c:pt>
                      <c:pt idx="12">
                        <c:v>1448.8905029299999</c:v>
                      </c:pt>
                      <c:pt idx="13">
                        <c:v>1648.8426513700001</c:v>
                      </c:pt>
                      <c:pt idx="14">
                        <c:v>1871.3946533200001</c:v>
                      </c:pt>
                      <c:pt idx="15">
                        <c:v>2117.3916015599998</c:v>
                      </c:pt>
                      <c:pt idx="16">
                        <c:v>2372.3901367200001</c:v>
                      </c:pt>
                      <c:pt idx="17">
                        <c:v>2655.4658203099998</c:v>
                      </c:pt>
                      <c:pt idx="18">
                        <c:v>2991.9052734400002</c:v>
                      </c:pt>
                      <c:pt idx="19">
                        <c:v>3316.1630859400002</c:v>
                      </c:pt>
                      <c:pt idx="20">
                        <c:v>3676.3701171900002</c:v>
                      </c:pt>
                      <c:pt idx="21">
                        <c:v>4105.5307617199996</c:v>
                      </c:pt>
                      <c:pt idx="22">
                        <c:v>4549.0043945300004</c:v>
                      </c:pt>
                      <c:pt idx="23">
                        <c:v>5007.7387695300004</c:v>
                      </c:pt>
                      <c:pt idx="24">
                        <c:v>5515.9858398400002</c:v>
                      </c:pt>
                      <c:pt idx="25">
                        <c:v>6081.6782226599998</c:v>
                      </c:pt>
                      <c:pt idx="26">
                        <c:v>6706.9638671900002</c:v>
                      </c:pt>
                      <c:pt idx="27">
                        <c:v>7401.5732421900002</c:v>
                      </c:pt>
                      <c:pt idx="28">
                        <c:v>8121.1069335900002</c:v>
                      </c:pt>
                      <c:pt idx="29">
                        <c:v>8866.7666015600007</c:v>
                      </c:pt>
                      <c:pt idx="30">
                        <c:v>9690.9785156199996</c:v>
                      </c:pt>
                      <c:pt idx="31">
                        <c:v>10606.5693359</c:v>
                      </c:pt>
                      <c:pt idx="32">
                        <c:v>11489.6396484</c:v>
                      </c:pt>
                      <c:pt idx="33">
                        <c:v>12472.5214844</c:v>
                      </c:pt>
                      <c:pt idx="34">
                        <c:v>13558.9453125</c:v>
                      </c:pt>
                      <c:pt idx="35">
                        <c:v>14690.2529297</c:v>
                      </c:pt>
                      <c:pt idx="36">
                        <c:v>15854.2617188</c:v>
                      </c:pt>
                      <c:pt idx="37">
                        <c:v>17062.4882812</c:v>
                      </c:pt>
                      <c:pt idx="38">
                        <c:v>18401.2695312</c:v>
                      </c:pt>
                      <c:pt idx="39">
                        <c:v>19691.5742188</c:v>
                      </c:pt>
                      <c:pt idx="40">
                        <c:v>21124.9316406</c:v>
                      </c:pt>
                      <c:pt idx="41">
                        <c:v>22507.3808594</c:v>
                      </c:pt>
                      <c:pt idx="42">
                        <c:v>23845.2011719</c:v>
                      </c:pt>
                      <c:pt idx="43">
                        <c:v>25231.5976562</c:v>
                      </c:pt>
                      <c:pt idx="44">
                        <c:v>26764.0449219</c:v>
                      </c:pt>
                      <c:pt idx="45">
                        <c:v>28144.8046875</c:v>
                      </c:pt>
                      <c:pt idx="46">
                        <c:v>29576.0898438</c:v>
                      </c:pt>
                      <c:pt idx="47">
                        <c:v>31055.453125</c:v>
                      </c:pt>
                      <c:pt idx="48">
                        <c:v>32388.3828125</c:v>
                      </c:pt>
                      <c:pt idx="49">
                        <c:v>33683.0390625</c:v>
                      </c:pt>
                      <c:pt idx="50">
                        <c:v>34929.65625</c:v>
                      </c:pt>
                      <c:pt idx="51">
                        <c:v>36219.6210938</c:v>
                      </c:pt>
                      <c:pt idx="52">
                        <c:v>37381.9023438</c:v>
                      </c:pt>
                      <c:pt idx="53">
                        <c:v>38581.4257812</c:v>
                      </c:pt>
                      <c:pt idx="54">
                        <c:v>39662.21875</c:v>
                      </c:pt>
                      <c:pt idx="55">
                        <c:v>40782.5585938</c:v>
                      </c:pt>
                      <c:pt idx="56">
                        <c:v>41792</c:v>
                      </c:pt>
                      <c:pt idx="57">
                        <c:v>42835.3515625</c:v>
                      </c:pt>
                      <c:pt idx="58">
                        <c:v>43775.4296875</c:v>
                      </c:pt>
                      <c:pt idx="59">
                        <c:v>44751.21875</c:v>
                      </c:pt>
                      <c:pt idx="60">
                        <c:v>45697.3828125</c:v>
                      </c:pt>
                      <c:pt idx="61">
                        <c:v>46607.15625</c:v>
                      </c:pt>
                      <c:pt idx="62">
                        <c:v>47546.0859375</c:v>
                      </c:pt>
                      <c:pt idx="63">
                        <c:v>48392.078125</c:v>
                      </c:pt>
                      <c:pt idx="64">
                        <c:v>49213.1679688</c:v>
                      </c:pt>
                      <c:pt idx="65">
                        <c:v>50003.3125</c:v>
                      </c:pt>
                      <c:pt idx="66">
                        <c:v>50819.9960938</c:v>
                      </c:pt>
                      <c:pt idx="67">
                        <c:v>51555.84375</c:v>
                      </c:pt>
                      <c:pt idx="68">
                        <c:v>52267.9335938</c:v>
                      </c:pt>
                      <c:pt idx="69">
                        <c:v>52956.1289062</c:v>
                      </c:pt>
                      <c:pt idx="70">
                        <c:v>53668.2578125</c:v>
                      </c:pt>
                      <c:pt idx="71">
                        <c:v>54309.8984375</c:v>
                      </c:pt>
                      <c:pt idx="72">
                        <c:v>54972.0976562</c:v>
                      </c:pt>
                      <c:pt idx="73">
                        <c:v>55612.46875</c:v>
                      </c:pt>
                      <c:pt idx="74">
                        <c:v>56230.953125</c:v>
                      </c:pt>
                      <c:pt idx="75">
                        <c:v>56828.1484375</c:v>
                      </c:pt>
                      <c:pt idx="76">
                        <c:v>57404.1328125</c:v>
                      </c:pt>
                      <c:pt idx="77">
                        <c:v>57961.5234375</c:v>
                      </c:pt>
                      <c:pt idx="78">
                        <c:v>58500.2109375</c:v>
                      </c:pt>
                      <c:pt idx="79">
                        <c:v>59020.6640625</c:v>
                      </c:pt>
                      <c:pt idx="80">
                        <c:v>59558.4726562</c:v>
                      </c:pt>
                      <c:pt idx="81">
                        <c:v>60076.8125</c:v>
                      </c:pt>
                      <c:pt idx="82">
                        <c:v>60543.8398438</c:v>
                      </c:pt>
                      <c:pt idx="83">
                        <c:v>61027.9609375</c:v>
                      </c:pt>
                      <c:pt idx="84">
                        <c:v>61495.4140625</c:v>
                      </c:pt>
                      <c:pt idx="85">
                        <c:v>61946.2695312</c:v>
                      </c:pt>
                      <c:pt idx="86">
                        <c:v>62352.4921875</c:v>
                      </c:pt>
                      <c:pt idx="87">
                        <c:v>62774.1484375</c:v>
                      </c:pt>
                      <c:pt idx="88">
                        <c:v>63154.0703125</c:v>
                      </c:pt>
                      <c:pt idx="89">
                        <c:v>63547.203125</c:v>
                      </c:pt>
                      <c:pt idx="90">
                        <c:v>63952.9296875</c:v>
                      </c:pt>
                      <c:pt idx="91">
                        <c:v>64318.5</c:v>
                      </c:pt>
                      <c:pt idx="92">
                        <c:v>64673.3085938</c:v>
                      </c:pt>
                      <c:pt idx="93">
                        <c:v>65014.7421875</c:v>
                      </c:pt>
                      <c:pt idx="94">
                        <c:v>65367.6484375</c:v>
                      </c:pt>
                      <c:pt idx="95">
                        <c:v>65685.625</c:v>
                      </c:pt>
                      <c:pt idx="96">
                        <c:v>65993.328125</c:v>
                      </c:pt>
                      <c:pt idx="97">
                        <c:v>66290.7109375</c:v>
                      </c:pt>
                      <c:pt idx="98">
                        <c:v>66578.03125</c:v>
                      </c:pt>
                      <c:pt idx="99">
                        <c:v>66874.9296875</c:v>
                      </c:pt>
                      <c:pt idx="100">
                        <c:v>67161.078125</c:v>
                      </c:pt>
                      <c:pt idx="101">
                        <c:v>67418.90625</c:v>
                      </c:pt>
                      <c:pt idx="102">
                        <c:v>67686.1640625</c:v>
                      </c:pt>
                      <c:pt idx="103">
                        <c:v>67926.96875</c:v>
                      </c:pt>
                      <c:pt idx="104">
                        <c:v>68175.859375</c:v>
                      </c:pt>
                      <c:pt idx="105">
                        <c:v>68416.71875</c:v>
                      </c:pt>
                      <c:pt idx="106">
                        <c:v>68649.4921875</c:v>
                      </c:pt>
                      <c:pt idx="107">
                        <c:v>68875.203125</c:v>
                      </c:pt>
                      <c:pt idx="108">
                        <c:v>69092.234375</c:v>
                      </c:pt>
                      <c:pt idx="109">
                        <c:v>69316.21875</c:v>
                      </c:pt>
                      <c:pt idx="110">
                        <c:v>69518.03125</c:v>
                      </c:pt>
                      <c:pt idx="111">
                        <c:v>69713.1875</c:v>
                      </c:pt>
                      <c:pt idx="112">
                        <c:v>69915.1875</c:v>
                      </c:pt>
                      <c:pt idx="113">
                        <c:v>70110.0078125</c:v>
                      </c:pt>
                      <c:pt idx="114">
                        <c:v>70326.8515625</c:v>
                      </c:pt>
                      <c:pt idx="115">
                        <c:v>70550.921875</c:v>
                      </c:pt>
                      <c:pt idx="116">
                        <c:v>70800.5078125</c:v>
                      </c:pt>
                      <c:pt idx="117">
                        <c:v>71097.7109375</c:v>
                      </c:pt>
                      <c:pt idx="118">
                        <c:v>71448.359375</c:v>
                      </c:pt>
                      <c:pt idx="119">
                        <c:v>71837.875</c:v>
                      </c:pt>
                      <c:pt idx="120">
                        <c:v>72495.859375</c:v>
                      </c:pt>
                      <c:pt idx="121">
                        <c:v>73391.5546875</c:v>
                      </c:pt>
                      <c:pt idx="122">
                        <c:v>73598.6171875</c:v>
                      </c:pt>
                    </c:numCache>
                  </c:numRef>
                </c:xVal>
                <c:yVal>
                  <c:numRef>
                    <c:extLst xmlns:c15="http://schemas.microsoft.com/office/drawing/2012/chart">
                      <c:ext xmlns:c15="http://schemas.microsoft.com/office/drawing/2012/chart" uri="{02D57815-91ED-43cb-92C2-25804820EDAC}">
                        <c15:formulaRef>
                          <c15:sqref>'Analysis results'!$F$6:$F$1640</c15:sqref>
                        </c15:formulaRef>
                      </c:ext>
                    </c:extLst>
                    <c:numCache>
                      <c:formatCode>0.000</c:formatCode>
                      <c:ptCount val="1635"/>
                      <c:pt idx="0">
                        <c:v>5.0024414062500001E-2</c:v>
                      </c:pt>
                      <c:pt idx="1">
                        <c:v>0.150061035156</c:v>
                      </c:pt>
                      <c:pt idx="2">
                        <c:v>0.25009765625000002</c:v>
                      </c:pt>
                      <c:pt idx="3">
                        <c:v>0.35013427734399999</c:v>
                      </c:pt>
                      <c:pt idx="4">
                        <c:v>0.45017089843699998</c:v>
                      </c:pt>
                      <c:pt idx="5">
                        <c:v>0.550207519531</c:v>
                      </c:pt>
                      <c:pt idx="6">
                        <c:v>0.65024414062500002</c:v>
                      </c:pt>
                      <c:pt idx="7">
                        <c:v>0.75028076171900004</c:v>
                      </c:pt>
                      <c:pt idx="8">
                        <c:v>0.85031738281199998</c:v>
                      </c:pt>
                      <c:pt idx="9">
                        <c:v>0.950354003906</c:v>
                      </c:pt>
                      <c:pt idx="10">
                        <c:v>1.0503906249999999</c:v>
                      </c:pt>
                      <c:pt idx="11">
                        <c:v>1.15042724609</c:v>
                      </c:pt>
                      <c:pt idx="12">
                        <c:v>1.2504638671899999</c:v>
                      </c:pt>
                      <c:pt idx="13">
                        <c:v>1.4005187988300001</c:v>
                      </c:pt>
                      <c:pt idx="14">
                        <c:v>1.50055541992</c:v>
                      </c:pt>
                      <c:pt idx="15">
                        <c:v>1.6005920410200001</c:v>
                      </c:pt>
                      <c:pt idx="16">
                        <c:v>1.70062866211</c:v>
                      </c:pt>
                      <c:pt idx="17">
                        <c:v>1.8506835937499999</c:v>
                      </c:pt>
                      <c:pt idx="18">
                        <c:v>1.95072021484</c:v>
                      </c:pt>
                      <c:pt idx="19">
                        <c:v>2.1007751464800002</c:v>
                      </c:pt>
                      <c:pt idx="20">
                        <c:v>2.2008117675799999</c:v>
                      </c:pt>
                      <c:pt idx="21">
                        <c:v>2.30084838867</c:v>
                      </c:pt>
                      <c:pt idx="22">
                        <c:v>2.4509033203100001</c:v>
                      </c:pt>
                      <c:pt idx="23">
                        <c:v>2.5509399414099998</c:v>
                      </c:pt>
                      <c:pt idx="24">
                        <c:v>2.70099487305</c:v>
                      </c:pt>
                      <c:pt idx="25">
                        <c:v>2.8010314941400001</c:v>
                      </c:pt>
                      <c:pt idx="26">
                        <c:v>2.9510864257799998</c:v>
                      </c:pt>
                      <c:pt idx="27">
                        <c:v>3.0511230468699999</c:v>
                      </c:pt>
                      <c:pt idx="28">
                        <c:v>3.2011779785200001</c:v>
                      </c:pt>
                      <c:pt idx="29">
                        <c:v>3.3012145996100002</c:v>
                      </c:pt>
                      <c:pt idx="30">
                        <c:v>3.4512695312499999</c:v>
                      </c:pt>
                      <c:pt idx="31">
                        <c:v>3.55130615234</c:v>
                      </c:pt>
                      <c:pt idx="32">
                        <c:v>3.7013610839800002</c:v>
                      </c:pt>
                      <c:pt idx="33">
                        <c:v>3.8013977050799999</c:v>
                      </c:pt>
                      <c:pt idx="34">
                        <c:v>3.95145263672</c:v>
                      </c:pt>
                      <c:pt idx="35">
                        <c:v>4.0514892578100001</c:v>
                      </c:pt>
                      <c:pt idx="36">
                        <c:v>4.2015441894499999</c:v>
                      </c:pt>
                      <c:pt idx="37">
                        <c:v>4.30158081055</c:v>
                      </c:pt>
                      <c:pt idx="38">
                        <c:v>4.4516357421899997</c:v>
                      </c:pt>
                      <c:pt idx="39">
                        <c:v>4.5516876220700002</c:v>
                      </c:pt>
                      <c:pt idx="40">
                        <c:v>4.6517242431600003</c:v>
                      </c:pt>
                      <c:pt idx="41">
                        <c:v>4.8017791748</c:v>
                      </c:pt>
                      <c:pt idx="42">
                        <c:v>4.9018157959000002</c:v>
                      </c:pt>
                      <c:pt idx="43">
                        <c:v>5.0018524169900003</c:v>
                      </c:pt>
                      <c:pt idx="44">
                        <c:v>5.15190734863</c:v>
                      </c:pt>
                      <c:pt idx="45">
                        <c:v>5.2519439697300001</c:v>
                      </c:pt>
                      <c:pt idx="46">
                        <c:v>5.3519805908200002</c:v>
                      </c:pt>
                      <c:pt idx="47">
                        <c:v>5.4520172119100003</c:v>
                      </c:pt>
                      <c:pt idx="48">
                        <c:v>5.5520538330100004</c:v>
                      </c:pt>
                      <c:pt idx="49">
                        <c:v>5.6520904540999997</c:v>
                      </c:pt>
                      <c:pt idx="50">
                        <c:v>5.7521270751999998</c:v>
                      </c:pt>
                      <c:pt idx="51">
                        <c:v>5.8521636962899999</c:v>
                      </c:pt>
                      <c:pt idx="52">
                        <c:v>5.95220031738</c:v>
                      </c:pt>
                      <c:pt idx="53">
                        <c:v>6.0022186279299996</c:v>
                      </c:pt>
                      <c:pt idx="54">
                        <c:v>6.1022552490199997</c:v>
                      </c:pt>
                      <c:pt idx="55">
                        <c:v>6.2022918701199998</c:v>
                      </c:pt>
                      <c:pt idx="56">
                        <c:v>6.2523101806600003</c:v>
                      </c:pt>
                      <c:pt idx="57">
                        <c:v>6.3523468017600004</c:v>
                      </c:pt>
                      <c:pt idx="58">
                        <c:v>6.4523834228499997</c:v>
                      </c:pt>
                      <c:pt idx="59">
                        <c:v>6.5024017334000002</c:v>
                      </c:pt>
                      <c:pt idx="60">
                        <c:v>6.6024383544900003</c:v>
                      </c:pt>
                      <c:pt idx="61">
                        <c:v>6.7024749755900004</c:v>
                      </c:pt>
                      <c:pt idx="62">
                        <c:v>6.75249328613</c:v>
                      </c:pt>
                      <c:pt idx="63">
                        <c:v>6.8525299072300001</c:v>
                      </c:pt>
                      <c:pt idx="64">
                        <c:v>6.9025482177699997</c:v>
                      </c:pt>
                      <c:pt idx="65">
                        <c:v>7.0025848388699998</c:v>
                      </c:pt>
                      <c:pt idx="66">
                        <c:v>7.0526031494100003</c:v>
                      </c:pt>
                      <c:pt idx="67">
                        <c:v>7.1526397705100004</c:v>
                      </c:pt>
                      <c:pt idx="68">
                        <c:v>7.20265808105</c:v>
                      </c:pt>
                      <c:pt idx="69">
                        <c:v>7.2526763915999997</c:v>
                      </c:pt>
                      <c:pt idx="70">
                        <c:v>7.3527130126999998</c:v>
                      </c:pt>
                      <c:pt idx="71">
                        <c:v>7.4027313232400003</c:v>
                      </c:pt>
                      <c:pt idx="72">
                        <c:v>7.4527496337899999</c:v>
                      </c:pt>
                      <c:pt idx="73">
                        <c:v>7.55278625488</c:v>
                      </c:pt>
                      <c:pt idx="74">
                        <c:v>7.6028045654299996</c:v>
                      </c:pt>
                      <c:pt idx="75">
                        <c:v>7.6528228759800001</c:v>
                      </c:pt>
                      <c:pt idx="76">
                        <c:v>7.7028411865199997</c:v>
                      </c:pt>
                      <c:pt idx="77">
                        <c:v>7.8028778076199998</c:v>
                      </c:pt>
                      <c:pt idx="78">
                        <c:v>7.8528961181600003</c:v>
                      </c:pt>
                      <c:pt idx="79">
                        <c:v>7.9029144287099999</c:v>
                      </c:pt>
                      <c:pt idx="80">
                        <c:v>7.9529327392600004</c:v>
                      </c:pt>
                      <c:pt idx="81">
                        <c:v>8.0029510498</c:v>
                      </c:pt>
                      <c:pt idx="82">
                        <c:v>8.0529693603499997</c:v>
                      </c:pt>
                      <c:pt idx="83">
                        <c:v>8.1530059814500007</c:v>
                      </c:pt>
                      <c:pt idx="84">
                        <c:v>8.2030242919899994</c:v>
                      </c:pt>
                      <c:pt idx="85">
                        <c:v>8.2530426025400008</c:v>
                      </c:pt>
                      <c:pt idx="86">
                        <c:v>8.3030609130900004</c:v>
                      </c:pt>
                      <c:pt idx="87">
                        <c:v>8.3530792236300009</c:v>
                      </c:pt>
                      <c:pt idx="88">
                        <c:v>8.4030975341800005</c:v>
                      </c:pt>
                      <c:pt idx="89">
                        <c:v>8.4531158447300001</c:v>
                      </c:pt>
                      <c:pt idx="90">
                        <c:v>8.5031341552700006</c:v>
                      </c:pt>
                      <c:pt idx="91">
                        <c:v>8.5531524658200002</c:v>
                      </c:pt>
                      <c:pt idx="92">
                        <c:v>8.6031707763699998</c:v>
                      </c:pt>
                      <c:pt idx="93">
                        <c:v>8.6031707763699998</c:v>
                      </c:pt>
                      <c:pt idx="94">
                        <c:v>8.6531890869100003</c:v>
                      </c:pt>
                      <c:pt idx="95">
                        <c:v>8.7032073974599999</c:v>
                      </c:pt>
                      <c:pt idx="96">
                        <c:v>8.7532257080099996</c:v>
                      </c:pt>
                      <c:pt idx="97">
                        <c:v>8.80324401855</c:v>
                      </c:pt>
                      <c:pt idx="98">
                        <c:v>8.8532623290999997</c:v>
                      </c:pt>
                      <c:pt idx="99">
                        <c:v>8.8532623290999997</c:v>
                      </c:pt>
                      <c:pt idx="100">
                        <c:v>8.9032806396499993</c:v>
                      </c:pt>
                      <c:pt idx="101">
                        <c:v>8.9532989502000007</c:v>
                      </c:pt>
                      <c:pt idx="102">
                        <c:v>9.0033172607399994</c:v>
                      </c:pt>
                      <c:pt idx="103">
                        <c:v>9.0033172607399994</c:v>
                      </c:pt>
                      <c:pt idx="104">
                        <c:v>9.0533355712900008</c:v>
                      </c:pt>
                      <c:pt idx="105">
                        <c:v>9.1033538818400004</c:v>
                      </c:pt>
                      <c:pt idx="106">
                        <c:v>9.1033538818400004</c:v>
                      </c:pt>
                      <c:pt idx="107">
                        <c:v>9.1533721923800009</c:v>
                      </c:pt>
                      <c:pt idx="108">
                        <c:v>9.2033905029300005</c:v>
                      </c:pt>
                      <c:pt idx="109">
                        <c:v>9.2033905029300005</c:v>
                      </c:pt>
                      <c:pt idx="110">
                        <c:v>9.2534088134800001</c:v>
                      </c:pt>
                      <c:pt idx="111">
                        <c:v>9.2534088134800001</c:v>
                      </c:pt>
                      <c:pt idx="112">
                        <c:v>9.3034271240200006</c:v>
                      </c:pt>
                      <c:pt idx="113">
                        <c:v>9.3034271240200006</c:v>
                      </c:pt>
                      <c:pt idx="114">
                        <c:v>9.3534454345700002</c:v>
                      </c:pt>
                      <c:pt idx="115">
                        <c:v>9.4034637451199998</c:v>
                      </c:pt>
                      <c:pt idx="116">
                        <c:v>9.4534820556600003</c:v>
                      </c:pt>
                      <c:pt idx="117">
                        <c:v>9.4534820556600003</c:v>
                      </c:pt>
                      <c:pt idx="118">
                        <c:v>9.5035003662099999</c:v>
                      </c:pt>
                      <c:pt idx="119">
                        <c:v>9.6035369873</c:v>
                      </c:pt>
                      <c:pt idx="120">
                        <c:v>9.7035888671899997</c:v>
                      </c:pt>
                      <c:pt idx="121">
                        <c:v>9.8036254882799998</c:v>
                      </c:pt>
                      <c:pt idx="122">
                        <c:v>9.8536437988299994</c:v>
                      </c:pt>
                    </c:numCache>
                  </c:numRef>
                </c:yVal>
                <c:smooth val="0"/>
                <c:extLst xmlns:c15="http://schemas.microsoft.com/office/drawing/2012/chart">
                  <c:ext xmlns:c16="http://schemas.microsoft.com/office/drawing/2014/chart" uri="{C3380CC4-5D6E-409C-BE32-E72D297353CC}">
                    <c16:uniqueId val="{00000013-E88E-423A-9D15-D8E2D7FB7DB8}"/>
                  </c:ext>
                </c:extLst>
              </c15:ser>
            </c15:filteredScatterSeries>
            <c15:filteredScatterSeries>
              <c15:ser>
                <c:idx val="10"/>
                <c:order val="14"/>
                <c:tx>
                  <c:v>155N, imp, L</c:v>
                </c:tx>
                <c:spPr>
                  <a:ln w="19050">
                    <a:solidFill>
                      <a:schemeClr val="tx1"/>
                    </a:solidFill>
                  </a:ln>
                </c:spPr>
                <c:marker>
                  <c:symbol val="none"/>
                </c:marker>
                <c:xVal>
                  <c:numRef>
                    <c:extLst xmlns:c15="http://schemas.microsoft.com/office/drawing/2012/chart">
                      <c:ext xmlns:c15="http://schemas.microsoft.com/office/drawing/2012/chart" uri="{02D57815-91ED-43cb-92C2-25804820EDAC}">
                        <c15:formulaRef>
                          <c15:sqref>'Analysis results'!$A$6:$A$987</c15:sqref>
                        </c15:formulaRef>
                      </c:ext>
                    </c:extLst>
                    <c:numCache>
                      <c:formatCode>0.00E+00</c:formatCode>
                      <c:ptCount val="982"/>
                      <c:pt idx="0">
                        <c:v>201.539520264</c:v>
                      </c:pt>
                      <c:pt idx="1">
                        <c:v>649.95050048799999</c:v>
                      </c:pt>
                      <c:pt idx="2">
                        <c:v>1281.5612793</c:v>
                      </c:pt>
                      <c:pt idx="3">
                        <c:v>2126.4255371099998</c:v>
                      </c:pt>
                      <c:pt idx="4">
                        <c:v>3197.7915039099998</c:v>
                      </c:pt>
                      <c:pt idx="5">
                        <c:v>4453.9741210900002</c:v>
                      </c:pt>
                      <c:pt idx="6">
                        <c:v>6003.3837890599998</c:v>
                      </c:pt>
                      <c:pt idx="7">
                        <c:v>8020.7709960900002</c:v>
                      </c:pt>
                      <c:pt idx="8">
                        <c:v>10461.9550781</c:v>
                      </c:pt>
                      <c:pt idx="9">
                        <c:v>13455.5351562</c:v>
                      </c:pt>
                      <c:pt idx="10">
                        <c:v>17148.234375</c:v>
                      </c:pt>
                      <c:pt idx="11">
                        <c:v>21726.7539062</c:v>
                      </c:pt>
                      <c:pt idx="12">
                        <c:v>27206.3105469</c:v>
                      </c:pt>
                      <c:pt idx="13">
                        <c:v>33611.3867188</c:v>
                      </c:pt>
                      <c:pt idx="14">
                        <c:v>40701.7421875</c:v>
                      </c:pt>
                      <c:pt idx="15">
                        <c:v>48729.4492188</c:v>
                      </c:pt>
                      <c:pt idx="16">
                        <c:v>57620.15625</c:v>
                      </c:pt>
                      <c:pt idx="17">
                        <c:v>66635.546875</c:v>
                      </c:pt>
                      <c:pt idx="18">
                        <c:v>75555.5703125</c:v>
                      </c:pt>
                      <c:pt idx="19">
                        <c:v>84145.4375</c:v>
                      </c:pt>
                      <c:pt idx="20">
                        <c:v>91951.828125</c:v>
                      </c:pt>
                      <c:pt idx="21">
                        <c:v>99254.09375</c:v>
                      </c:pt>
                      <c:pt idx="22">
                        <c:v>105725.757812</c:v>
                      </c:pt>
                      <c:pt idx="23">
                        <c:v>111957.726562</c:v>
                      </c:pt>
                      <c:pt idx="24">
                        <c:v>117776.953125</c:v>
                      </c:pt>
                      <c:pt idx="25">
                        <c:v>123228.773438</c:v>
                      </c:pt>
                      <c:pt idx="26">
                        <c:v>128333.78125</c:v>
                      </c:pt>
                      <c:pt idx="27">
                        <c:v>133102.0625</c:v>
                      </c:pt>
                      <c:pt idx="28">
                        <c:v>137321.21875</c:v>
                      </c:pt>
                      <c:pt idx="29">
                        <c:v>141276.890625</c:v>
                      </c:pt>
                      <c:pt idx="30">
                        <c:v>144978.375</c:v>
                      </c:pt>
                      <c:pt idx="31">
                        <c:v>148438.5625</c:v>
                      </c:pt>
                      <c:pt idx="32">
                        <c:v>151672.796875</c:v>
                      </c:pt>
                      <c:pt idx="33">
                        <c:v>154540.875</c:v>
                      </c:pt>
                      <c:pt idx="34">
                        <c:v>157298.78125</c:v>
                      </c:pt>
                      <c:pt idx="35">
                        <c:v>159805.140625</c:v>
                      </c:pt>
                      <c:pt idx="36">
                        <c:v>162149.640625</c:v>
                      </c:pt>
                      <c:pt idx="37">
                        <c:v>164227.46875</c:v>
                      </c:pt>
                      <c:pt idx="38">
                        <c:v>166226.234375</c:v>
                      </c:pt>
                      <c:pt idx="39">
                        <c:v>167993.890625</c:v>
                      </c:pt>
                      <c:pt idx="40">
                        <c:v>169694.578125</c:v>
                      </c:pt>
                      <c:pt idx="41">
                        <c:v>171244.546875</c:v>
                      </c:pt>
                      <c:pt idx="42">
                        <c:v>172693.578125</c:v>
                      </c:pt>
                      <c:pt idx="43">
                        <c:v>174086.578125</c:v>
                      </c:pt>
                      <c:pt idx="44">
                        <c:v>175390.328125</c:v>
                      </c:pt>
                      <c:pt idx="45">
                        <c:v>176915.375</c:v>
                      </c:pt>
                      <c:pt idx="46">
                        <c:v>178970.78125</c:v>
                      </c:pt>
                      <c:pt idx="47">
                        <c:v>183454.859375</c:v>
                      </c:pt>
                      <c:pt idx="48">
                        <c:v>183984.46875</c:v>
                      </c:pt>
                    </c:numCache>
                  </c:numRef>
                </c:xVal>
                <c:yVal>
                  <c:numRef>
                    <c:extLst xmlns:c15="http://schemas.microsoft.com/office/drawing/2012/chart">
                      <c:ext xmlns:c15="http://schemas.microsoft.com/office/drawing/2012/chart" uri="{02D57815-91ED-43cb-92C2-25804820EDAC}">
                        <c15:formulaRef>
                          <c15:sqref>'Analysis results'!$B$6:$B$987</c15:sqref>
                        </c15:formulaRef>
                      </c:ext>
                    </c:extLst>
                    <c:numCache>
                      <c:formatCode>0.000</c:formatCode>
                      <c:ptCount val="982"/>
                      <c:pt idx="0">
                        <c:v>0.150054168701</c:v>
                      </c:pt>
                      <c:pt idx="1">
                        <c:v>0.45016784667999998</c:v>
                      </c:pt>
                      <c:pt idx="2">
                        <c:v>0.75027770996099996</c:v>
                      </c:pt>
                      <c:pt idx="3">
                        <c:v>1.0503875732400001</c:v>
                      </c:pt>
                      <c:pt idx="4">
                        <c:v>1.35049743652</c:v>
                      </c:pt>
                      <c:pt idx="5">
                        <c:v>1.70062942505</c:v>
                      </c:pt>
                      <c:pt idx="6">
                        <c:v>2.0007392883300001</c:v>
                      </c:pt>
                      <c:pt idx="7">
                        <c:v>2.3508674621600001</c:v>
                      </c:pt>
                      <c:pt idx="8">
                        <c:v>2.65097732544</c:v>
                      </c:pt>
                      <c:pt idx="9">
                        <c:v>3.0011093139599998</c:v>
                      </c:pt>
                      <c:pt idx="10">
                        <c:v>3.3512374877900002</c:v>
                      </c:pt>
                      <c:pt idx="11">
                        <c:v>3.6513473510700001</c:v>
                      </c:pt>
                      <c:pt idx="12">
                        <c:v>4.0014755249</c:v>
                      </c:pt>
                      <c:pt idx="13">
                        <c:v>4.3516075134300003</c:v>
                      </c:pt>
                      <c:pt idx="14">
                        <c:v>4.7017356872600002</c:v>
                      </c:pt>
                      <c:pt idx="15">
                        <c:v>5.0518638610800002</c:v>
                      </c:pt>
                      <c:pt idx="16">
                        <c:v>5.4019920349100001</c:v>
                      </c:pt>
                      <c:pt idx="17">
                        <c:v>5.7521240234400004</c:v>
                      </c:pt>
                      <c:pt idx="18">
                        <c:v>6.1022521972700003</c:v>
                      </c:pt>
                      <c:pt idx="19">
                        <c:v>6.4523803710900003</c:v>
                      </c:pt>
                      <c:pt idx="20">
                        <c:v>6.8025123596199997</c:v>
                      </c:pt>
                      <c:pt idx="21">
                        <c:v>7.1526405334499996</c:v>
                      </c:pt>
                      <c:pt idx="22">
                        <c:v>7.5027687072799996</c:v>
                      </c:pt>
                      <c:pt idx="23">
                        <c:v>7.8528968811000004</c:v>
                      </c:pt>
                      <c:pt idx="24">
                        <c:v>8.2030288696299998</c:v>
                      </c:pt>
                      <c:pt idx="25">
                        <c:v>8.5531570434600006</c:v>
                      </c:pt>
                      <c:pt idx="26">
                        <c:v>8.9533035278300002</c:v>
                      </c:pt>
                      <c:pt idx="27">
                        <c:v>9.3034355163600004</c:v>
                      </c:pt>
                      <c:pt idx="28">
                        <c:v>9.6535636901899995</c:v>
                      </c:pt>
                      <c:pt idx="29">
                        <c:v>10.003691864</c:v>
                      </c:pt>
                      <c:pt idx="30">
                        <c:v>10.3538200378</c:v>
                      </c:pt>
                      <c:pt idx="31">
                        <c:v>10.7039520264</c:v>
                      </c:pt>
                      <c:pt idx="32">
                        <c:v>11.0540802002</c:v>
                      </c:pt>
                      <c:pt idx="33">
                        <c:v>11.404208374</c:v>
                      </c:pt>
                      <c:pt idx="34">
                        <c:v>11.754340362500001</c:v>
                      </c:pt>
                      <c:pt idx="35">
                        <c:v>12.104468536400001</c:v>
                      </c:pt>
                      <c:pt idx="36">
                        <c:v>12.454596710200001</c:v>
                      </c:pt>
                      <c:pt idx="37">
                        <c:v>12.804724884000001</c:v>
                      </c:pt>
                      <c:pt idx="38">
                        <c:v>13.1548568726</c:v>
                      </c:pt>
                      <c:pt idx="39">
                        <c:v>13.5049850464</c:v>
                      </c:pt>
                      <c:pt idx="40">
                        <c:v>13.8551132202</c:v>
                      </c:pt>
                      <c:pt idx="41">
                        <c:v>14.205241394</c:v>
                      </c:pt>
                      <c:pt idx="42">
                        <c:v>14.5553695679</c:v>
                      </c:pt>
                      <c:pt idx="43">
                        <c:v>14.9054977417</c:v>
                      </c:pt>
                      <c:pt idx="44">
                        <c:v>15.2056152344</c:v>
                      </c:pt>
                      <c:pt idx="45">
                        <c:v>15.5557434082</c:v>
                      </c:pt>
                      <c:pt idx="46">
                        <c:v>15.905871582</c:v>
                      </c:pt>
                      <c:pt idx="47">
                        <c:v>16.205981445300001</c:v>
                      </c:pt>
                      <c:pt idx="48">
                        <c:v>16.2559997559</c:v>
                      </c:pt>
                    </c:numCache>
                  </c:numRef>
                </c:yVal>
                <c:smooth val="0"/>
                <c:extLst xmlns:c15="http://schemas.microsoft.com/office/drawing/2012/chart">
                  <c:ext xmlns:c16="http://schemas.microsoft.com/office/drawing/2014/chart" uri="{C3380CC4-5D6E-409C-BE32-E72D297353CC}">
                    <c16:uniqueId val="{00000014-E88E-423A-9D15-D8E2D7FB7DB8}"/>
                  </c:ext>
                </c:extLst>
              </c15:ser>
            </c15:filteredScatterSeries>
            <c15:filteredScatterSeries>
              <c15:ser>
                <c:idx val="12"/>
                <c:order val="15"/>
                <c:tx>
                  <c:v>155N, imp, R</c:v>
                </c:tx>
                <c:spPr>
                  <a:ln w="12700">
                    <a:solidFill>
                      <a:schemeClr val="tx1"/>
                    </a:solidFill>
                    <a:prstDash val="solid"/>
                  </a:ln>
                </c:spPr>
                <c:marker>
                  <c:symbol val="none"/>
                </c:marker>
                <c:xVal>
                  <c:numRef>
                    <c:extLst xmlns:c15="http://schemas.microsoft.com/office/drawing/2012/chart">
                      <c:ext xmlns:c15="http://schemas.microsoft.com/office/drawing/2012/chart" uri="{02D57815-91ED-43cb-92C2-25804820EDAC}">
                        <c15:formulaRef>
                          <c15:sqref>'Analysis results'!$A$6:$A$1057</c15:sqref>
                        </c15:formulaRef>
                      </c:ext>
                    </c:extLst>
                    <c:numCache>
                      <c:formatCode>0.00E+00</c:formatCode>
                      <c:ptCount val="1052"/>
                      <c:pt idx="0">
                        <c:v>201.539520264</c:v>
                      </c:pt>
                      <c:pt idx="1">
                        <c:v>649.95050048799999</c:v>
                      </c:pt>
                      <c:pt idx="2">
                        <c:v>1281.5612793</c:v>
                      </c:pt>
                      <c:pt idx="3">
                        <c:v>2126.4255371099998</c:v>
                      </c:pt>
                      <c:pt idx="4">
                        <c:v>3197.7915039099998</c:v>
                      </c:pt>
                      <c:pt idx="5">
                        <c:v>4453.9741210900002</c:v>
                      </c:pt>
                      <c:pt idx="6">
                        <c:v>6003.3837890599998</c:v>
                      </c:pt>
                      <c:pt idx="7">
                        <c:v>8020.7709960900002</c:v>
                      </c:pt>
                      <c:pt idx="8">
                        <c:v>10461.9550781</c:v>
                      </c:pt>
                      <c:pt idx="9">
                        <c:v>13455.5351562</c:v>
                      </c:pt>
                      <c:pt idx="10">
                        <c:v>17148.234375</c:v>
                      </c:pt>
                      <c:pt idx="11">
                        <c:v>21726.7539062</c:v>
                      </c:pt>
                      <c:pt idx="12">
                        <c:v>27206.3105469</c:v>
                      </c:pt>
                      <c:pt idx="13">
                        <c:v>33611.3867188</c:v>
                      </c:pt>
                      <c:pt idx="14">
                        <c:v>40701.7421875</c:v>
                      </c:pt>
                      <c:pt idx="15">
                        <c:v>48729.4492188</c:v>
                      </c:pt>
                      <c:pt idx="16">
                        <c:v>57620.15625</c:v>
                      </c:pt>
                      <c:pt idx="17">
                        <c:v>66635.546875</c:v>
                      </c:pt>
                      <c:pt idx="18">
                        <c:v>75555.5703125</c:v>
                      </c:pt>
                      <c:pt idx="19">
                        <c:v>84145.4375</c:v>
                      </c:pt>
                      <c:pt idx="20">
                        <c:v>91951.828125</c:v>
                      </c:pt>
                      <c:pt idx="21">
                        <c:v>99254.09375</c:v>
                      </c:pt>
                      <c:pt idx="22">
                        <c:v>105725.757812</c:v>
                      </c:pt>
                      <c:pt idx="23">
                        <c:v>111957.726562</c:v>
                      </c:pt>
                      <c:pt idx="24">
                        <c:v>117776.953125</c:v>
                      </c:pt>
                      <c:pt idx="25">
                        <c:v>123228.773438</c:v>
                      </c:pt>
                      <c:pt idx="26">
                        <c:v>128333.78125</c:v>
                      </c:pt>
                      <c:pt idx="27">
                        <c:v>133102.0625</c:v>
                      </c:pt>
                      <c:pt idx="28">
                        <c:v>137321.21875</c:v>
                      </c:pt>
                      <c:pt idx="29">
                        <c:v>141276.890625</c:v>
                      </c:pt>
                      <c:pt idx="30">
                        <c:v>144978.375</c:v>
                      </c:pt>
                      <c:pt idx="31">
                        <c:v>148438.5625</c:v>
                      </c:pt>
                      <c:pt idx="32">
                        <c:v>151672.796875</c:v>
                      </c:pt>
                      <c:pt idx="33">
                        <c:v>154540.875</c:v>
                      </c:pt>
                      <c:pt idx="34">
                        <c:v>157298.78125</c:v>
                      </c:pt>
                      <c:pt idx="35">
                        <c:v>159805.140625</c:v>
                      </c:pt>
                      <c:pt idx="36">
                        <c:v>162149.640625</c:v>
                      </c:pt>
                      <c:pt idx="37">
                        <c:v>164227.46875</c:v>
                      </c:pt>
                      <c:pt idx="38">
                        <c:v>166226.234375</c:v>
                      </c:pt>
                      <c:pt idx="39">
                        <c:v>167993.890625</c:v>
                      </c:pt>
                      <c:pt idx="40">
                        <c:v>169694.578125</c:v>
                      </c:pt>
                      <c:pt idx="41">
                        <c:v>171244.546875</c:v>
                      </c:pt>
                      <c:pt idx="42">
                        <c:v>172693.578125</c:v>
                      </c:pt>
                      <c:pt idx="43">
                        <c:v>174086.578125</c:v>
                      </c:pt>
                      <c:pt idx="44">
                        <c:v>175390.328125</c:v>
                      </c:pt>
                      <c:pt idx="45">
                        <c:v>176915.375</c:v>
                      </c:pt>
                      <c:pt idx="46">
                        <c:v>178970.78125</c:v>
                      </c:pt>
                      <c:pt idx="47">
                        <c:v>183454.859375</c:v>
                      </c:pt>
                      <c:pt idx="48">
                        <c:v>183984.46875</c:v>
                      </c:pt>
                    </c:numCache>
                  </c:numRef>
                </c:xVal>
                <c:yVal>
                  <c:numRef>
                    <c:extLst xmlns:c15="http://schemas.microsoft.com/office/drawing/2012/chart">
                      <c:ext xmlns:c15="http://schemas.microsoft.com/office/drawing/2012/chart" uri="{02D57815-91ED-43cb-92C2-25804820EDAC}">
                        <c15:formulaRef>
                          <c15:sqref>'Analysis results'!$C$6:$C$1162</c15:sqref>
                        </c15:formulaRef>
                      </c:ext>
                    </c:extLst>
                    <c:numCache>
                      <c:formatCode>0.000</c:formatCode>
                      <c:ptCount val="1157"/>
                      <c:pt idx="0">
                        <c:v>0.150061035156</c:v>
                      </c:pt>
                      <c:pt idx="1">
                        <c:v>0.35013427734399999</c:v>
                      </c:pt>
                      <c:pt idx="2">
                        <c:v>0.60022583007800001</c:v>
                      </c:pt>
                      <c:pt idx="3">
                        <c:v>0.90033569335899999</c:v>
                      </c:pt>
                      <c:pt idx="4">
                        <c:v>1.15042724609</c:v>
                      </c:pt>
                      <c:pt idx="5">
                        <c:v>1.4505371093699999</c:v>
                      </c:pt>
                      <c:pt idx="6">
                        <c:v>1.70062866211</c:v>
                      </c:pt>
                      <c:pt idx="7">
                        <c:v>2.0507568359400001</c:v>
                      </c:pt>
                      <c:pt idx="8">
                        <c:v>2.35086669922</c:v>
                      </c:pt>
                      <c:pt idx="9">
                        <c:v>2.6509765624999999</c:v>
                      </c:pt>
                      <c:pt idx="10">
                        <c:v>2.9510864257799998</c:v>
                      </c:pt>
                      <c:pt idx="11">
                        <c:v>3.3012145996100002</c:v>
                      </c:pt>
                      <c:pt idx="12">
                        <c:v>3.6013244628900001</c:v>
                      </c:pt>
                      <c:pt idx="13">
                        <c:v>3.95145263672</c:v>
                      </c:pt>
                      <c:pt idx="14">
                        <c:v>4.2515625000000004</c:v>
                      </c:pt>
                      <c:pt idx="15">
                        <c:v>4.5516876220700002</c:v>
                      </c:pt>
                      <c:pt idx="16">
                        <c:v>4.8517974853499997</c:v>
                      </c:pt>
                      <c:pt idx="17">
                        <c:v>5.15190734863</c:v>
                      </c:pt>
                      <c:pt idx="18">
                        <c:v>5.4520172119100003</c:v>
                      </c:pt>
                      <c:pt idx="19">
                        <c:v>5.7021087646500002</c:v>
                      </c:pt>
                      <c:pt idx="20">
                        <c:v>5.9021820068400004</c:v>
                      </c:pt>
                      <c:pt idx="21">
                        <c:v>6.1522735595700002</c:v>
                      </c:pt>
                      <c:pt idx="22">
                        <c:v>6.3523468017600004</c:v>
                      </c:pt>
                      <c:pt idx="23">
                        <c:v>6.5524200439499998</c:v>
                      </c:pt>
                      <c:pt idx="24">
                        <c:v>6.75249328613</c:v>
                      </c:pt>
                      <c:pt idx="25">
                        <c:v>6.9525665283200002</c:v>
                      </c:pt>
                      <c:pt idx="26">
                        <c:v>7.1526397705100004</c:v>
                      </c:pt>
                      <c:pt idx="27">
                        <c:v>7.3527130126999998</c:v>
                      </c:pt>
                      <c:pt idx="28">
                        <c:v>7.5027679443400004</c:v>
                      </c:pt>
                      <c:pt idx="29">
                        <c:v>7.6528228759800001</c:v>
                      </c:pt>
                      <c:pt idx="30">
                        <c:v>7.8528961181600003</c:v>
                      </c:pt>
                      <c:pt idx="31">
                        <c:v>8.0029510498</c:v>
                      </c:pt>
                      <c:pt idx="32">
                        <c:v>8.1530059814500007</c:v>
                      </c:pt>
                      <c:pt idx="33">
                        <c:v>8.2530426025400008</c:v>
                      </c:pt>
                      <c:pt idx="34">
                        <c:v>8.4030975341800005</c:v>
                      </c:pt>
                      <c:pt idx="35">
                        <c:v>8.5531524658200002</c:v>
                      </c:pt>
                      <c:pt idx="36">
                        <c:v>8.6531890869100003</c:v>
                      </c:pt>
                      <c:pt idx="37">
                        <c:v>8.7532257080099996</c:v>
                      </c:pt>
                      <c:pt idx="38">
                        <c:v>8.8532623290999997</c:v>
                      </c:pt>
                      <c:pt idx="39">
                        <c:v>8.9532989502000007</c:v>
                      </c:pt>
                      <c:pt idx="40">
                        <c:v>9.0533355712900008</c:v>
                      </c:pt>
                      <c:pt idx="41">
                        <c:v>9.1533721923800009</c:v>
                      </c:pt>
                      <c:pt idx="42">
                        <c:v>9.2534088134800001</c:v>
                      </c:pt>
                      <c:pt idx="43">
                        <c:v>9.3034271240200006</c:v>
                      </c:pt>
                      <c:pt idx="44">
                        <c:v>9.4034637451199998</c:v>
                      </c:pt>
                      <c:pt idx="45">
                        <c:v>9.5035003662099999</c:v>
                      </c:pt>
                      <c:pt idx="46">
                        <c:v>9.6035369873</c:v>
                      </c:pt>
                      <c:pt idx="47">
                        <c:v>9.9036621093699999</c:v>
                      </c:pt>
                      <c:pt idx="48">
                        <c:v>9.9036621093699999</c:v>
                      </c:pt>
                    </c:numCache>
                  </c:numRef>
                </c:yVal>
                <c:smooth val="0"/>
                <c:extLst xmlns:c15="http://schemas.microsoft.com/office/drawing/2012/chart">
                  <c:ext xmlns:c16="http://schemas.microsoft.com/office/drawing/2014/chart" uri="{C3380CC4-5D6E-409C-BE32-E72D297353CC}">
                    <c16:uniqueId val="{00000015-E88E-423A-9D15-D8E2D7FB7DB8}"/>
                  </c:ext>
                </c:extLst>
              </c15:ser>
            </c15:filteredScatterSeries>
            <c15:filteredScatterSeries>
              <c15:ser>
                <c:idx val="16"/>
                <c:order val="16"/>
                <c:tx>
                  <c:v>214N, exp, L</c:v>
                </c:tx>
                <c:spPr>
                  <a:ln w="12700">
                    <a:solidFill>
                      <a:schemeClr val="tx1"/>
                    </a:solidFill>
                  </a:ln>
                </c:spPr>
                <c:marker>
                  <c:symbol val="none"/>
                </c:marker>
                <c:xVal>
                  <c:numRef>
                    <c:extLst xmlns:c15="http://schemas.microsoft.com/office/drawing/2012/chart">
                      <c:ext xmlns:c15="http://schemas.microsoft.com/office/drawing/2012/chart" uri="{02D57815-91ED-43cb-92C2-25804820EDAC}">
                        <c15:formulaRef>
                          <c15:sqref>'Analysis results'!$J$6:$J$333</c15:sqref>
                        </c15:formulaRef>
                      </c:ext>
                    </c:extLst>
                    <c:numCache>
                      <c:formatCode>0.00E+00</c:formatCode>
                      <c:ptCount val="328"/>
                      <c:pt idx="1">
                        <c:v>0</c:v>
                      </c:pt>
                      <c:pt idx="2">
                        <c:v>1.1904277122E-2</c:v>
                      </c:pt>
                      <c:pt idx="3">
                        <c:v>2.7351349589099998E-2</c:v>
                      </c:pt>
                      <c:pt idx="4">
                        <c:v>4.7395577840400001E-2</c:v>
                      </c:pt>
                      <c:pt idx="5">
                        <c:v>7.3405107286699994E-2</c:v>
                      </c:pt>
                      <c:pt idx="6">
                        <c:v>0.10715525289199999</c:v>
                      </c:pt>
                      <c:pt idx="7">
                        <c:v>0.15094967565100001</c:v>
                      </c:pt>
                      <c:pt idx="8">
                        <c:v>0.20777142774900001</c:v>
                      </c:pt>
                      <c:pt idx="9">
                        <c:v>0.28150992122000001</c:v>
                      </c:pt>
                      <c:pt idx="10">
                        <c:v>0.37719350121200002</c:v>
                      </c:pt>
                      <c:pt idx="11">
                        <c:v>0.50135317750999997</c:v>
                      </c:pt>
                      <c:pt idx="12">
                        <c:v>0.66246363366000005</c:v>
                      </c:pt>
                      <c:pt idx="13">
                        <c:v>0.87152167774099998</c:v>
                      </c:pt>
                      <c:pt idx="14">
                        <c:v>1.14276727492</c:v>
                      </c:pt>
                      <c:pt idx="15">
                        <c:v>1.4947670102099999</c:v>
                      </c:pt>
                      <c:pt idx="16">
                        <c:v>1.9515243054</c:v>
                      </c:pt>
                      <c:pt idx="17">
                        <c:v>2.54421573607</c:v>
                      </c:pt>
                      <c:pt idx="18">
                        <c:v>3.3132962426999999</c:v>
                      </c:pt>
                      <c:pt idx="19">
                        <c:v>4.3112604363299996</c:v>
                      </c:pt>
                      <c:pt idx="20">
                        <c:v>5.60608453583</c:v>
                      </c:pt>
                      <c:pt idx="21">
                        <c:v>7.2863984100600003</c:v>
                      </c:pt>
                      <c:pt idx="22">
                        <c:v>9.4667853345499999</c:v>
                      </c:pt>
                      <c:pt idx="23">
                        <c:v>12.2960705136</c:v>
                      </c:pt>
                      <c:pt idx="24">
                        <c:v>15.967370563399999</c:v>
                      </c:pt>
                      <c:pt idx="25">
                        <c:v>20.731274942900001</c:v>
                      </c:pt>
                      <c:pt idx="26">
                        <c:v>26.9129502704</c:v>
                      </c:pt>
                      <c:pt idx="27">
                        <c:v>34.933460665799998</c:v>
                      </c:pt>
                      <c:pt idx="28">
                        <c:v>45.3418048578</c:v>
                      </c:pt>
                      <c:pt idx="29">
                        <c:v>58.847744390999999</c:v>
                      </c:pt>
                      <c:pt idx="30">
                        <c:v>76.3731450991</c:v>
                      </c:pt>
                      <c:pt idx="31">
                        <c:v>99.114226474800006</c:v>
                      </c:pt>
                      <c:pt idx="32">
                        <c:v>127.978682111</c:v>
                      </c:pt>
                      <c:pt idx="33">
                        <c:v>158.196682111</c:v>
                      </c:pt>
                      <c:pt idx="34">
                        <c:v>188.417582111</c:v>
                      </c:pt>
                      <c:pt idx="35">
                        <c:v>218.638482111</c:v>
                      </c:pt>
                      <c:pt idx="36">
                        <c:v>248.859382111</c:v>
                      </c:pt>
                      <c:pt idx="37">
                        <c:v>279.08028211099997</c:v>
                      </c:pt>
                      <c:pt idx="38">
                        <c:v>309.301182111</c:v>
                      </c:pt>
                      <c:pt idx="39">
                        <c:v>339.51918211100002</c:v>
                      </c:pt>
                      <c:pt idx="40">
                        <c:v>369.74008211099999</c:v>
                      </c:pt>
                      <c:pt idx="41">
                        <c:v>399.96098211100002</c:v>
                      </c:pt>
                      <c:pt idx="42">
                        <c:v>430.18188211099999</c:v>
                      </c:pt>
                      <c:pt idx="43">
                        <c:v>460.40278211100002</c:v>
                      </c:pt>
                      <c:pt idx="44">
                        <c:v>490.62368211099999</c:v>
                      </c:pt>
                      <c:pt idx="45">
                        <c:v>520.84458211100002</c:v>
                      </c:pt>
                      <c:pt idx="46">
                        <c:v>551.06258211099998</c:v>
                      </c:pt>
                      <c:pt idx="47">
                        <c:v>581.28348211100001</c:v>
                      </c:pt>
                      <c:pt idx="48">
                        <c:v>611.50438211100004</c:v>
                      </c:pt>
                      <c:pt idx="49">
                        <c:v>641.72528211099996</c:v>
                      </c:pt>
                      <c:pt idx="50">
                        <c:v>671.94618211099998</c:v>
                      </c:pt>
                      <c:pt idx="51">
                        <c:v>702.16708211100001</c:v>
                      </c:pt>
                      <c:pt idx="52">
                        <c:v>732.38508211099997</c:v>
                      </c:pt>
                      <c:pt idx="53">
                        <c:v>762.605982111</c:v>
                      </c:pt>
                      <c:pt idx="54">
                        <c:v>792.82688211100003</c:v>
                      </c:pt>
                      <c:pt idx="55">
                        <c:v>823.04778211099995</c:v>
                      </c:pt>
                      <c:pt idx="56">
                        <c:v>853.26868211099998</c:v>
                      </c:pt>
                      <c:pt idx="57">
                        <c:v>883.489582111</c:v>
                      </c:pt>
                      <c:pt idx="58">
                        <c:v>913.70758211099997</c:v>
                      </c:pt>
                      <c:pt idx="59">
                        <c:v>943.92848211099999</c:v>
                      </c:pt>
                      <c:pt idx="60">
                        <c:v>974.14938211100002</c:v>
                      </c:pt>
                      <c:pt idx="61">
                        <c:v>1004.3702821099999</c:v>
                      </c:pt>
                      <c:pt idx="62">
                        <c:v>1034.5911821100001</c:v>
                      </c:pt>
                      <c:pt idx="63">
                        <c:v>1064.8120821099999</c:v>
                      </c:pt>
                      <c:pt idx="64">
                        <c:v>1095.0329821099999</c:v>
                      </c:pt>
                      <c:pt idx="65">
                        <c:v>1125.25098211</c:v>
                      </c:pt>
                      <c:pt idx="66">
                        <c:v>1155.47188211</c:v>
                      </c:pt>
                      <c:pt idx="67">
                        <c:v>1185.6927821100001</c:v>
                      </c:pt>
                      <c:pt idx="68">
                        <c:v>1215.9136821100001</c:v>
                      </c:pt>
                      <c:pt idx="69">
                        <c:v>1246.1345821100001</c:v>
                      </c:pt>
                      <c:pt idx="70">
                        <c:v>1276.3554821099999</c:v>
                      </c:pt>
                      <c:pt idx="71">
                        <c:v>1306.57348211</c:v>
                      </c:pt>
                      <c:pt idx="72">
                        <c:v>1336.79438211</c:v>
                      </c:pt>
                      <c:pt idx="73">
                        <c:v>1367.01528211</c:v>
                      </c:pt>
                      <c:pt idx="74">
                        <c:v>1397.2361821100001</c:v>
                      </c:pt>
                      <c:pt idx="75">
                        <c:v>1427.4570821100001</c:v>
                      </c:pt>
                      <c:pt idx="76">
                        <c:v>1457.6779821099999</c:v>
                      </c:pt>
                      <c:pt idx="77">
                        <c:v>1487.89598211</c:v>
                      </c:pt>
                      <c:pt idx="78">
                        <c:v>1518.11688211</c:v>
                      </c:pt>
                      <c:pt idx="79">
                        <c:v>1548.33778211</c:v>
                      </c:pt>
                      <c:pt idx="80">
                        <c:v>1578.5586821100001</c:v>
                      </c:pt>
                      <c:pt idx="81">
                        <c:v>1608.7795821100001</c:v>
                      </c:pt>
                      <c:pt idx="82">
                        <c:v>1639.0004821099999</c:v>
                      </c:pt>
                      <c:pt idx="83">
                        <c:v>1669.21848211</c:v>
                      </c:pt>
                      <c:pt idx="84">
                        <c:v>1699.43938211</c:v>
                      </c:pt>
                      <c:pt idx="85">
                        <c:v>1729.66028211</c:v>
                      </c:pt>
                      <c:pt idx="86">
                        <c:v>1759.8811821100001</c:v>
                      </c:pt>
                      <c:pt idx="87">
                        <c:v>1790.1020821100001</c:v>
                      </c:pt>
                      <c:pt idx="88">
                        <c:v>1820.3229821100001</c:v>
                      </c:pt>
                      <c:pt idx="89">
                        <c:v>1850.5438821099999</c:v>
                      </c:pt>
                      <c:pt idx="90">
                        <c:v>1880.76188211</c:v>
                      </c:pt>
                      <c:pt idx="91">
                        <c:v>1910.98278211</c:v>
                      </c:pt>
                      <c:pt idx="92">
                        <c:v>1941.20368211</c:v>
                      </c:pt>
                      <c:pt idx="93">
                        <c:v>1971.4245821100001</c:v>
                      </c:pt>
                      <c:pt idx="94">
                        <c:v>2001.6454821100001</c:v>
                      </c:pt>
                      <c:pt idx="95">
                        <c:v>2031.8663821099999</c:v>
                      </c:pt>
                      <c:pt idx="96">
                        <c:v>2062.0843821100002</c:v>
                      </c:pt>
                      <c:pt idx="97">
                        <c:v>2092.30528211</c:v>
                      </c:pt>
                      <c:pt idx="98">
                        <c:v>2122.5261821099998</c:v>
                      </c:pt>
                      <c:pt idx="99">
                        <c:v>2152.7470821100001</c:v>
                      </c:pt>
                      <c:pt idx="100">
                        <c:v>2182.9679821099999</c:v>
                      </c:pt>
                      <c:pt idx="101">
                        <c:v>2213.1888821100001</c:v>
                      </c:pt>
                      <c:pt idx="102">
                        <c:v>2243.40688211</c:v>
                      </c:pt>
                      <c:pt idx="103">
                        <c:v>2273.6277821100002</c:v>
                      </c:pt>
                      <c:pt idx="104">
                        <c:v>2303.84868211</c:v>
                      </c:pt>
                      <c:pt idx="105">
                        <c:v>2334.0695821099998</c:v>
                      </c:pt>
                      <c:pt idx="106">
                        <c:v>2364.2904821100001</c:v>
                      </c:pt>
                      <c:pt idx="107">
                        <c:v>2394.5113821099999</c:v>
                      </c:pt>
                      <c:pt idx="108">
                        <c:v>2424.7322821100001</c:v>
                      </c:pt>
                      <c:pt idx="109">
                        <c:v>2454.95028211</c:v>
                      </c:pt>
                      <c:pt idx="110">
                        <c:v>2485.1711821099998</c:v>
                      </c:pt>
                      <c:pt idx="111">
                        <c:v>2515.39208211</c:v>
                      </c:pt>
                      <c:pt idx="112">
                        <c:v>2545.6129821099998</c:v>
                      </c:pt>
                      <c:pt idx="113">
                        <c:v>2575.8338821100001</c:v>
                      </c:pt>
                      <c:pt idx="114">
                        <c:v>2606.0547821099999</c:v>
                      </c:pt>
                      <c:pt idx="115">
                        <c:v>2636.2727821100002</c:v>
                      </c:pt>
                      <c:pt idx="116">
                        <c:v>2666.49368211</c:v>
                      </c:pt>
                      <c:pt idx="117">
                        <c:v>2696.7145821099998</c:v>
                      </c:pt>
                      <c:pt idx="118">
                        <c:v>2726.9354821100001</c:v>
                      </c:pt>
                      <c:pt idx="119">
                        <c:v>2757.1563821099999</c:v>
                      </c:pt>
                      <c:pt idx="120">
                        <c:v>2787.3772821100001</c:v>
                      </c:pt>
                      <c:pt idx="121">
                        <c:v>2817.59528211</c:v>
                      </c:pt>
                      <c:pt idx="122">
                        <c:v>2847.8161821100002</c:v>
                      </c:pt>
                      <c:pt idx="123">
                        <c:v>2878.03708211</c:v>
                      </c:pt>
                      <c:pt idx="124">
                        <c:v>2908.2579821099998</c:v>
                      </c:pt>
                      <c:pt idx="125">
                        <c:v>2938.4788821100001</c:v>
                      </c:pt>
                      <c:pt idx="126">
                        <c:v>2968.6997821099999</c:v>
                      </c:pt>
                      <c:pt idx="127">
                        <c:v>2998.9206821100001</c:v>
                      </c:pt>
                      <c:pt idx="128">
                        <c:v>3029.13868211</c:v>
                      </c:pt>
                      <c:pt idx="129">
                        <c:v>3059.3595821099998</c:v>
                      </c:pt>
                      <c:pt idx="130">
                        <c:v>3089.58048211</c:v>
                      </c:pt>
                      <c:pt idx="131">
                        <c:v>3119.8013821099998</c:v>
                      </c:pt>
                      <c:pt idx="132">
                        <c:v>3150.0222821100001</c:v>
                      </c:pt>
                      <c:pt idx="133">
                        <c:v>3180.2431821099999</c:v>
                      </c:pt>
                      <c:pt idx="134">
                        <c:v>3210.4611821100002</c:v>
                      </c:pt>
                      <c:pt idx="135">
                        <c:v>3240.68208211</c:v>
                      </c:pt>
                      <c:pt idx="136">
                        <c:v>3270.9029821099998</c:v>
                      </c:pt>
                      <c:pt idx="137">
                        <c:v>3301.1238821100001</c:v>
                      </c:pt>
                      <c:pt idx="138">
                        <c:v>3331.3447821099999</c:v>
                      </c:pt>
                      <c:pt idx="139">
                        <c:v>3361.5656821100001</c:v>
                      </c:pt>
                      <c:pt idx="140">
                        <c:v>3391.78368211</c:v>
                      </c:pt>
                      <c:pt idx="141">
                        <c:v>3422.0045821099998</c:v>
                      </c:pt>
                      <c:pt idx="142">
                        <c:v>3452.22548211</c:v>
                      </c:pt>
                      <c:pt idx="143">
                        <c:v>3482.4463821099998</c:v>
                      </c:pt>
                      <c:pt idx="144">
                        <c:v>3512.6672821100001</c:v>
                      </c:pt>
                      <c:pt idx="145">
                        <c:v>3542.8881821099999</c:v>
                      </c:pt>
                      <c:pt idx="146">
                        <c:v>3573.1090821100001</c:v>
                      </c:pt>
                      <c:pt idx="147">
                        <c:v>3603.32708211</c:v>
                      </c:pt>
                      <c:pt idx="148">
                        <c:v>3633.5479821099998</c:v>
                      </c:pt>
                      <c:pt idx="149">
                        <c:v>3663.76888211</c:v>
                      </c:pt>
                      <c:pt idx="150">
                        <c:v>3693.9897821099999</c:v>
                      </c:pt>
                      <c:pt idx="151">
                        <c:v>3724.2106821100001</c:v>
                      </c:pt>
                      <c:pt idx="152">
                        <c:v>3754.4315821099999</c:v>
                      </c:pt>
                      <c:pt idx="153">
                        <c:v>3784.6495821100002</c:v>
                      </c:pt>
                      <c:pt idx="154">
                        <c:v>3814.87048211</c:v>
                      </c:pt>
                      <c:pt idx="155">
                        <c:v>3845.0913821099998</c:v>
                      </c:pt>
                      <c:pt idx="156">
                        <c:v>3859.0954821099999</c:v>
                      </c:pt>
                    </c:numCache>
                  </c:numRef>
                </c:xVal>
                <c:yVal>
                  <c:numRef>
                    <c:extLst xmlns:c15="http://schemas.microsoft.com/office/drawing/2012/chart">
                      <c:ext xmlns:c15="http://schemas.microsoft.com/office/drawing/2012/chart" uri="{02D57815-91ED-43cb-92C2-25804820EDAC}">
                        <c15:formulaRef>
                          <c15:sqref>'Analysis results'!$K$6:$K$275</c15:sqref>
                        </c15:formulaRef>
                      </c:ext>
                    </c:extLst>
                    <c:numCache>
                      <c:formatCode>0.000</c:formatCode>
                      <c:ptCount val="270"/>
                      <c:pt idx="1">
                        <c:v>0.95035095214800003</c:v>
                      </c:pt>
                      <c:pt idx="2">
                        <c:v>0.95035095214800003</c:v>
                      </c:pt>
                      <c:pt idx="3">
                        <c:v>0.95035095214800003</c:v>
                      </c:pt>
                      <c:pt idx="4">
                        <c:v>0.95035095214800003</c:v>
                      </c:pt>
                      <c:pt idx="5">
                        <c:v>0.95035095214800003</c:v>
                      </c:pt>
                      <c:pt idx="6">
                        <c:v>0.95035095214800003</c:v>
                      </c:pt>
                      <c:pt idx="7">
                        <c:v>1.0003692627</c:v>
                      </c:pt>
                      <c:pt idx="8">
                        <c:v>1.0003692627</c:v>
                      </c:pt>
                      <c:pt idx="9">
                        <c:v>1.0003692627</c:v>
                      </c:pt>
                      <c:pt idx="10">
                        <c:v>1.0003692627</c:v>
                      </c:pt>
                      <c:pt idx="11">
                        <c:v>1.0503875732400001</c:v>
                      </c:pt>
                      <c:pt idx="12">
                        <c:v>1.0503875732400001</c:v>
                      </c:pt>
                      <c:pt idx="13">
                        <c:v>1.1004058837899999</c:v>
                      </c:pt>
                      <c:pt idx="14">
                        <c:v>1.1004058837899999</c:v>
                      </c:pt>
                      <c:pt idx="15">
                        <c:v>1.15042419434</c:v>
                      </c:pt>
                      <c:pt idx="16">
                        <c:v>1.15042419434</c:v>
                      </c:pt>
                      <c:pt idx="17">
                        <c:v>1.20044250488</c:v>
                      </c:pt>
                      <c:pt idx="18">
                        <c:v>1.2504608154300001</c:v>
                      </c:pt>
                      <c:pt idx="19">
                        <c:v>1.2504608154300001</c:v>
                      </c:pt>
                      <c:pt idx="20">
                        <c:v>1.3004791259799999</c:v>
                      </c:pt>
                      <c:pt idx="21">
                        <c:v>1.35049743652</c:v>
                      </c:pt>
                      <c:pt idx="22">
                        <c:v>1.4505340576200001</c:v>
                      </c:pt>
                      <c:pt idx="23">
                        <c:v>1.5005523681599999</c:v>
                      </c:pt>
                      <c:pt idx="24">
                        <c:v>1.55057067871</c:v>
                      </c:pt>
                      <c:pt idx="25">
                        <c:v>1.6506111145</c:v>
                      </c:pt>
                      <c:pt idx="26">
                        <c:v>1.70062942505</c:v>
                      </c:pt>
                      <c:pt idx="27">
                        <c:v>1.8006660461399999</c:v>
                      </c:pt>
                      <c:pt idx="28">
                        <c:v>1.90070266724</c:v>
                      </c:pt>
                      <c:pt idx="29">
                        <c:v>2.0507575988800002</c:v>
                      </c:pt>
                      <c:pt idx="30">
                        <c:v>2.1507942199699999</c:v>
                      </c:pt>
                      <c:pt idx="31">
                        <c:v>2.30084915161</c:v>
                      </c:pt>
                      <c:pt idx="32">
                        <c:v>2.5009223937999998</c:v>
                      </c:pt>
                      <c:pt idx="33">
                        <c:v>2.65097732544</c:v>
                      </c:pt>
                      <c:pt idx="34">
                        <c:v>2.8010322570800001</c:v>
                      </c:pt>
                      <c:pt idx="35">
                        <c:v>2.9510910034200002</c:v>
                      </c:pt>
                      <c:pt idx="36">
                        <c:v>3.0511276245099999</c:v>
                      </c:pt>
                      <c:pt idx="37">
                        <c:v>3.15116424561</c:v>
                      </c:pt>
                      <c:pt idx="38">
                        <c:v>3.3012191772500001</c:v>
                      </c:pt>
                      <c:pt idx="39">
                        <c:v>3.4012557983399998</c:v>
                      </c:pt>
                      <c:pt idx="40">
                        <c:v>3.5012924194299999</c:v>
                      </c:pt>
                      <c:pt idx="41">
                        <c:v>3.60132904053</c:v>
                      </c:pt>
                      <c:pt idx="42">
                        <c:v>3.7013656616200001</c:v>
                      </c:pt>
                      <c:pt idx="43">
                        <c:v>3.7513839721700002</c:v>
                      </c:pt>
                      <c:pt idx="44">
                        <c:v>3.8514205932599999</c:v>
                      </c:pt>
                      <c:pt idx="45">
                        <c:v>3.95145721436</c:v>
                      </c:pt>
                      <c:pt idx="46">
                        <c:v>4.0014755249</c:v>
                      </c:pt>
                      <c:pt idx="47">
                        <c:v>4.1015121460000001</c:v>
                      </c:pt>
                      <c:pt idx="48">
                        <c:v>4.1515304565399997</c:v>
                      </c:pt>
                      <c:pt idx="49">
                        <c:v>4.2515708923300002</c:v>
                      </c:pt>
                      <c:pt idx="50">
                        <c:v>4.3015892028799998</c:v>
                      </c:pt>
                      <c:pt idx="51">
                        <c:v>4.3516075134300003</c:v>
                      </c:pt>
                      <c:pt idx="52">
                        <c:v>4.4016258239699999</c:v>
                      </c:pt>
                      <c:pt idx="53">
                        <c:v>4.4516441345200004</c:v>
                      </c:pt>
                      <c:pt idx="54">
                        <c:v>4.5516807556199996</c:v>
                      </c:pt>
                      <c:pt idx="55">
                        <c:v>4.6016990661600001</c:v>
                      </c:pt>
                      <c:pt idx="56">
                        <c:v>4.6517173767099997</c:v>
                      </c:pt>
                      <c:pt idx="57">
                        <c:v>4.7017356872600002</c:v>
                      </c:pt>
                      <c:pt idx="58">
                        <c:v>4.7517539977999999</c:v>
                      </c:pt>
                      <c:pt idx="59">
                        <c:v>4.8017723083500004</c:v>
                      </c:pt>
                      <c:pt idx="60">
                        <c:v>4.9018089294399996</c:v>
                      </c:pt>
                      <c:pt idx="61">
                        <c:v>4.9518272399900001</c:v>
                      </c:pt>
                      <c:pt idx="62">
                        <c:v>5.0018455505399997</c:v>
                      </c:pt>
                      <c:pt idx="63">
                        <c:v>5.0518638610800002</c:v>
                      </c:pt>
                      <c:pt idx="64">
                        <c:v>5.1018821716299998</c:v>
                      </c:pt>
                      <c:pt idx="65">
                        <c:v>5.1519004821800003</c:v>
                      </c:pt>
                      <c:pt idx="66">
                        <c:v>5.2019187927199999</c:v>
                      </c:pt>
                      <c:pt idx="67">
                        <c:v>5.2519371032700004</c:v>
                      </c:pt>
                      <c:pt idx="68">
                        <c:v>5.30195541382</c:v>
                      </c:pt>
                      <c:pt idx="69">
                        <c:v>5.3519737243699996</c:v>
                      </c:pt>
                      <c:pt idx="70">
                        <c:v>5.4019920349100001</c:v>
                      </c:pt>
                      <c:pt idx="71">
                        <c:v>5.4520141601600001</c:v>
                      </c:pt>
                      <c:pt idx="72">
                        <c:v>5.5020324706999997</c:v>
                      </c:pt>
                      <c:pt idx="73">
                        <c:v>5.5520507812500002</c:v>
                      </c:pt>
                      <c:pt idx="74">
                        <c:v>5.6020690917999998</c:v>
                      </c:pt>
                      <c:pt idx="75">
                        <c:v>5.6520874023400003</c:v>
                      </c:pt>
                      <c:pt idx="76">
                        <c:v>5.7021057128899999</c:v>
                      </c:pt>
                      <c:pt idx="77">
                        <c:v>5.7521240234400004</c:v>
                      </c:pt>
                      <c:pt idx="78">
                        <c:v>5.8521606445299996</c:v>
                      </c:pt>
                      <c:pt idx="79">
                        <c:v>5.9021789550800001</c:v>
                      </c:pt>
                      <c:pt idx="80">
                        <c:v>5.9521972656299997</c:v>
                      </c:pt>
                      <c:pt idx="81">
                        <c:v>6.0022155761700002</c:v>
                      </c:pt>
                      <c:pt idx="82">
                        <c:v>6.0522338867199998</c:v>
                      </c:pt>
                      <c:pt idx="83">
                        <c:v>6.1022521972700003</c:v>
                      </c:pt>
                      <c:pt idx="84">
                        <c:v>6.15227050781</c:v>
                      </c:pt>
                      <c:pt idx="85">
                        <c:v>6.2022888183599996</c:v>
                      </c:pt>
                      <c:pt idx="86">
                        <c:v>6.3023254394499997</c:v>
                      </c:pt>
                      <c:pt idx="87">
                        <c:v>6.3523437500000002</c:v>
                      </c:pt>
                      <c:pt idx="88">
                        <c:v>6.4023620605499998</c:v>
                      </c:pt>
                      <c:pt idx="89">
                        <c:v>6.4523803710900003</c:v>
                      </c:pt>
                      <c:pt idx="90">
                        <c:v>6.5023986816399999</c:v>
                      </c:pt>
                      <c:pt idx="91">
                        <c:v>6.60243530273</c:v>
                      </c:pt>
                      <c:pt idx="92">
                        <c:v>6.6524536132799996</c:v>
                      </c:pt>
                      <c:pt idx="93">
                        <c:v>6.7024757385299996</c:v>
                      </c:pt>
                      <c:pt idx="94">
                        <c:v>6.7524940490700001</c:v>
                      </c:pt>
                      <c:pt idx="95">
                        <c:v>6.8525306701700002</c:v>
                      </c:pt>
                      <c:pt idx="96">
                        <c:v>6.9025489807099998</c:v>
                      </c:pt>
                      <c:pt idx="97">
                        <c:v>6.9525672912600003</c:v>
                      </c:pt>
                      <c:pt idx="98">
                        <c:v>7.0526039123500004</c:v>
                      </c:pt>
                      <c:pt idx="99">
                        <c:v>7.1026222229</c:v>
                      </c:pt>
                      <c:pt idx="100">
                        <c:v>7.2026588439900001</c:v>
                      </c:pt>
                      <c:pt idx="101">
                        <c:v>7.2526771545399997</c:v>
                      </c:pt>
                      <c:pt idx="102">
                        <c:v>7.3026954650900002</c:v>
                      </c:pt>
                      <c:pt idx="103">
                        <c:v>7.4027320861800003</c:v>
                      </c:pt>
                      <c:pt idx="104">
                        <c:v>7.4527503967299999</c:v>
                      </c:pt>
                      <c:pt idx="105">
                        <c:v>7.5527870178200001</c:v>
                      </c:pt>
                      <c:pt idx="106">
                        <c:v>7.6528236389200002</c:v>
                      </c:pt>
                      <c:pt idx="107">
                        <c:v>7.7028419494599998</c:v>
                      </c:pt>
                      <c:pt idx="108">
                        <c:v>7.8028785705599999</c:v>
                      </c:pt>
                      <c:pt idx="109">
                        <c:v>7.8528968811000004</c:v>
                      </c:pt>
                      <c:pt idx="110">
                        <c:v>7.9529335021999996</c:v>
                      </c:pt>
                      <c:pt idx="111">
                        <c:v>8.0529739379900001</c:v>
                      </c:pt>
                      <c:pt idx="112">
                        <c:v>8.1029922485399997</c:v>
                      </c:pt>
                      <c:pt idx="113">
                        <c:v>8.2030288696299998</c:v>
                      </c:pt>
                      <c:pt idx="114">
                        <c:v>8.3030654907199999</c:v>
                      </c:pt>
                      <c:pt idx="115">
                        <c:v>8.3530838012699995</c:v>
                      </c:pt>
                      <c:pt idx="116">
                        <c:v>8.4531204223599996</c:v>
                      </c:pt>
                      <c:pt idx="117">
                        <c:v>8.5531570434600006</c:v>
                      </c:pt>
                      <c:pt idx="118">
                        <c:v>8.6531936645500007</c:v>
                      </c:pt>
                      <c:pt idx="119">
                        <c:v>8.7532302856400008</c:v>
                      </c:pt>
                      <c:pt idx="120">
                        <c:v>8.8532669067400001</c:v>
                      </c:pt>
                      <c:pt idx="121">
                        <c:v>8.9533035278300002</c:v>
                      </c:pt>
                      <c:pt idx="122">
                        <c:v>9.0533401489299994</c:v>
                      </c:pt>
                      <c:pt idx="123">
                        <c:v>9.1533767700199995</c:v>
                      </c:pt>
                      <c:pt idx="124">
                        <c:v>9.2534172058100008</c:v>
                      </c:pt>
                      <c:pt idx="125">
                        <c:v>9.4034721374500005</c:v>
                      </c:pt>
                      <c:pt idx="126">
                        <c:v>9.5035087585400007</c:v>
                      </c:pt>
                      <c:pt idx="127">
                        <c:v>9.6035453796399999</c:v>
                      </c:pt>
                      <c:pt idx="128">
                        <c:v>9.7536003112799996</c:v>
                      </c:pt>
                      <c:pt idx="129">
                        <c:v>9.8536369323699997</c:v>
                      </c:pt>
                      <c:pt idx="130">
                        <c:v>9.9536735534700007</c:v>
                      </c:pt>
                      <c:pt idx="131">
                        <c:v>10.1037284851</c:v>
                      </c:pt>
                      <c:pt idx="132">
                        <c:v>10.203765106200001</c:v>
                      </c:pt>
                      <c:pt idx="133">
                        <c:v>10.3538200378</c:v>
                      </c:pt>
                      <c:pt idx="134">
                        <c:v>10.503878784199999</c:v>
                      </c:pt>
                      <c:pt idx="135">
                        <c:v>10.6039154053</c:v>
                      </c:pt>
                      <c:pt idx="136">
                        <c:v>10.7539703369</c:v>
                      </c:pt>
                      <c:pt idx="137">
                        <c:v>10.9040252686</c:v>
                      </c:pt>
                      <c:pt idx="138">
                        <c:v>11.0540802002</c:v>
                      </c:pt>
                      <c:pt idx="139">
                        <c:v>11.204135131799999</c:v>
                      </c:pt>
                      <c:pt idx="140">
                        <c:v>11.404208374</c:v>
                      </c:pt>
                      <c:pt idx="141">
                        <c:v>11.554263305699999</c:v>
                      </c:pt>
                      <c:pt idx="142">
                        <c:v>11.704318237300001</c:v>
                      </c:pt>
                      <c:pt idx="143">
                        <c:v>11.9043952942</c:v>
                      </c:pt>
                      <c:pt idx="144">
                        <c:v>12.0544502258</c:v>
                      </c:pt>
                      <c:pt idx="145">
                        <c:v>12.254523468</c:v>
                      </c:pt>
                      <c:pt idx="146">
                        <c:v>12.454596710200001</c:v>
                      </c:pt>
                      <c:pt idx="147">
                        <c:v>12.654669952400001</c:v>
                      </c:pt>
                      <c:pt idx="148">
                        <c:v>12.854743194599999</c:v>
                      </c:pt>
                      <c:pt idx="149">
                        <c:v>13.104838561999999</c:v>
                      </c:pt>
                      <c:pt idx="150">
                        <c:v>13.3049118042</c:v>
                      </c:pt>
                      <c:pt idx="151">
                        <c:v>13.5550033569</c:v>
                      </c:pt>
                      <c:pt idx="152">
                        <c:v>13.755076599100001</c:v>
                      </c:pt>
                      <c:pt idx="153">
                        <c:v>14.0551864624</c:v>
                      </c:pt>
                      <c:pt idx="154">
                        <c:v>14.305278015100001</c:v>
                      </c:pt>
                      <c:pt idx="155">
                        <c:v>14.6053878784</c:v>
                      </c:pt>
                      <c:pt idx="156">
                        <c:v>14.705424499499999</c:v>
                      </c:pt>
                    </c:numCache>
                  </c:numRef>
                </c:yVal>
                <c:smooth val="0"/>
                <c:extLst xmlns:c15="http://schemas.microsoft.com/office/drawing/2012/chart">
                  <c:ext xmlns:c16="http://schemas.microsoft.com/office/drawing/2014/chart" uri="{C3380CC4-5D6E-409C-BE32-E72D297353CC}">
                    <c16:uniqueId val="{0000000A-E88E-423A-9D15-D8E2D7FB7DB8}"/>
                  </c:ext>
                </c:extLst>
              </c15:ser>
            </c15:filteredScatterSeries>
            <c15:filteredScatterSeries>
              <c15:ser>
                <c:idx val="17"/>
                <c:order val="17"/>
                <c:tx>
                  <c:v>214N, exp, R</c:v>
                </c:tx>
                <c:spPr>
                  <a:ln w="12700">
                    <a:solidFill>
                      <a:schemeClr val="tx1"/>
                    </a:solidFill>
                    <a:prstDash val="dash"/>
                  </a:ln>
                </c:spPr>
                <c:marker>
                  <c:symbol val="none"/>
                </c:marker>
                <c:xVal>
                  <c:numRef>
                    <c:extLst xmlns:c15="http://schemas.microsoft.com/office/drawing/2012/chart">
                      <c:ext xmlns:c15="http://schemas.microsoft.com/office/drawing/2012/chart" uri="{02D57815-91ED-43cb-92C2-25804820EDAC}">
                        <c15:formulaRef>
                          <c15:sqref>'Analysis results'!$J$6:$J$411</c15:sqref>
                        </c15:formulaRef>
                      </c:ext>
                    </c:extLst>
                    <c:numCache>
                      <c:formatCode>0.00E+00</c:formatCode>
                      <c:ptCount val="406"/>
                      <c:pt idx="1">
                        <c:v>0</c:v>
                      </c:pt>
                      <c:pt idx="2">
                        <c:v>1.1904277122E-2</c:v>
                      </c:pt>
                      <c:pt idx="3">
                        <c:v>2.7351349589099998E-2</c:v>
                      </c:pt>
                      <c:pt idx="4">
                        <c:v>4.7395577840400001E-2</c:v>
                      </c:pt>
                      <c:pt idx="5">
                        <c:v>7.3405107286699994E-2</c:v>
                      </c:pt>
                      <c:pt idx="6">
                        <c:v>0.10715525289199999</c:v>
                      </c:pt>
                      <c:pt idx="7">
                        <c:v>0.15094967565100001</c:v>
                      </c:pt>
                      <c:pt idx="8">
                        <c:v>0.20777142774900001</c:v>
                      </c:pt>
                      <c:pt idx="9">
                        <c:v>0.28150992122000001</c:v>
                      </c:pt>
                      <c:pt idx="10">
                        <c:v>0.37719350121200002</c:v>
                      </c:pt>
                      <c:pt idx="11">
                        <c:v>0.50135317750999997</c:v>
                      </c:pt>
                      <c:pt idx="12">
                        <c:v>0.66246363366000005</c:v>
                      </c:pt>
                      <c:pt idx="13">
                        <c:v>0.87152167774099998</c:v>
                      </c:pt>
                      <c:pt idx="14">
                        <c:v>1.14276727492</c:v>
                      </c:pt>
                      <c:pt idx="15">
                        <c:v>1.4947670102099999</c:v>
                      </c:pt>
                      <c:pt idx="16">
                        <c:v>1.9515243054</c:v>
                      </c:pt>
                      <c:pt idx="17">
                        <c:v>2.54421573607</c:v>
                      </c:pt>
                      <c:pt idx="18">
                        <c:v>3.3132962426999999</c:v>
                      </c:pt>
                      <c:pt idx="19">
                        <c:v>4.3112604363299996</c:v>
                      </c:pt>
                      <c:pt idx="20">
                        <c:v>5.60608453583</c:v>
                      </c:pt>
                      <c:pt idx="21">
                        <c:v>7.2863984100600003</c:v>
                      </c:pt>
                      <c:pt idx="22">
                        <c:v>9.4667853345499999</c:v>
                      </c:pt>
                      <c:pt idx="23">
                        <c:v>12.2960705136</c:v>
                      </c:pt>
                      <c:pt idx="24">
                        <c:v>15.967370563399999</c:v>
                      </c:pt>
                      <c:pt idx="25">
                        <c:v>20.731274942900001</c:v>
                      </c:pt>
                      <c:pt idx="26">
                        <c:v>26.9129502704</c:v>
                      </c:pt>
                      <c:pt idx="27">
                        <c:v>34.933460665799998</c:v>
                      </c:pt>
                      <c:pt idx="28">
                        <c:v>45.3418048578</c:v>
                      </c:pt>
                      <c:pt idx="29">
                        <c:v>58.847744390999999</c:v>
                      </c:pt>
                      <c:pt idx="30">
                        <c:v>76.3731450991</c:v>
                      </c:pt>
                      <c:pt idx="31">
                        <c:v>99.114226474800006</c:v>
                      </c:pt>
                      <c:pt idx="32">
                        <c:v>127.978682111</c:v>
                      </c:pt>
                      <c:pt idx="33">
                        <c:v>158.196682111</c:v>
                      </c:pt>
                      <c:pt idx="34">
                        <c:v>188.417582111</c:v>
                      </c:pt>
                      <c:pt idx="35">
                        <c:v>218.638482111</c:v>
                      </c:pt>
                      <c:pt idx="36">
                        <c:v>248.859382111</c:v>
                      </c:pt>
                      <c:pt idx="37">
                        <c:v>279.08028211099997</c:v>
                      </c:pt>
                      <c:pt idx="38">
                        <c:v>309.301182111</c:v>
                      </c:pt>
                      <c:pt idx="39">
                        <c:v>339.51918211100002</c:v>
                      </c:pt>
                      <c:pt idx="40">
                        <c:v>369.74008211099999</c:v>
                      </c:pt>
                      <c:pt idx="41">
                        <c:v>399.96098211100002</c:v>
                      </c:pt>
                      <c:pt idx="42">
                        <c:v>430.18188211099999</c:v>
                      </c:pt>
                      <c:pt idx="43">
                        <c:v>460.40278211100002</c:v>
                      </c:pt>
                      <c:pt idx="44">
                        <c:v>490.62368211099999</c:v>
                      </c:pt>
                      <c:pt idx="45">
                        <c:v>520.84458211100002</c:v>
                      </c:pt>
                      <c:pt idx="46">
                        <c:v>551.06258211099998</c:v>
                      </c:pt>
                      <c:pt idx="47">
                        <c:v>581.28348211100001</c:v>
                      </c:pt>
                      <c:pt idx="48">
                        <c:v>611.50438211100004</c:v>
                      </c:pt>
                      <c:pt idx="49">
                        <c:v>641.72528211099996</c:v>
                      </c:pt>
                      <c:pt idx="50">
                        <c:v>671.94618211099998</c:v>
                      </c:pt>
                      <c:pt idx="51">
                        <c:v>702.16708211100001</c:v>
                      </c:pt>
                      <c:pt idx="52">
                        <c:v>732.38508211099997</c:v>
                      </c:pt>
                      <c:pt idx="53">
                        <c:v>762.605982111</c:v>
                      </c:pt>
                      <c:pt idx="54">
                        <c:v>792.82688211100003</c:v>
                      </c:pt>
                      <c:pt idx="55">
                        <c:v>823.04778211099995</c:v>
                      </c:pt>
                      <c:pt idx="56">
                        <c:v>853.26868211099998</c:v>
                      </c:pt>
                      <c:pt idx="57">
                        <c:v>883.489582111</c:v>
                      </c:pt>
                      <c:pt idx="58">
                        <c:v>913.70758211099997</c:v>
                      </c:pt>
                      <c:pt idx="59">
                        <c:v>943.92848211099999</c:v>
                      </c:pt>
                      <c:pt idx="60">
                        <c:v>974.14938211100002</c:v>
                      </c:pt>
                      <c:pt idx="61">
                        <c:v>1004.3702821099999</c:v>
                      </c:pt>
                      <c:pt idx="62">
                        <c:v>1034.5911821100001</c:v>
                      </c:pt>
                      <c:pt idx="63">
                        <c:v>1064.8120821099999</c:v>
                      </c:pt>
                      <c:pt idx="64">
                        <c:v>1095.0329821099999</c:v>
                      </c:pt>
                      <c:pt idx="65">
                        <c:v>1125.25098211</c:v>
                      </c:pt>
                      <c:pt idx="66">
                        <c:v>1155.47188211</c:v>
                      </c:pt>
                      <c:pt idx="67">
                        <c:v>1185.6927821100001</c:v>
                      </c:pt>
                      <c:pt idx="68">
                        <c:v>1215.9136821100001</c:v>
                      </c:pt>
                      <c:pt idx="69">
                        <c:v>1246.1345821100001</c:v>
                      </c:pt>
                      <c:pt idx="70">
                        <c:v>1276.3554821099999</c:v>
                      </c:pt>
                      <c:pt idx="71">
                        <c:v>1306.57348211</c:v>
                      </c:pt>
                      <c:pt idx="72">
                        <c:v>1336.79438211</c:v>
                      </c:pt>
                      <c:pt idx="73">
                        <c:v>1367.01528211</c:v>
                      </c:pt>
                      <c:pt idx="74">
                        <c:v>1397.2361821100001</c:v>
                      </c:pt>
                      <c:pt idx="75">
                        <c:v>1427.4570821100001</c:v>
                      </c:pt>
                      <c:pt idx="76">
                        <c:v>1457.6779821099999</c:v>
                      </c:pt>
                      <c:pt idx="77">
                        <c:v>1487.89598211</c:v>
                      </c:pt>
                      <c:pt idx="78">
                        <c:v>1518.11688211</c:v>
                      </c:pt>
                      <c:pt idx="79">
                        <c:v>1548.33778211</c:v>
                      </c:pt>
                      <c:pt idx="80">
                        <c:v>1578.5586821100001</c:v>
                      </c:pt>
                      <c:pt idx="81">
                        <c:v>1608.7795821100001</c:v>
                      </c:pt>
                      <c:pt idx="82">
                        <c:v>1639.0004821099999</c:v>
                      </c:pt>
                      <c:pt idx="83">
                        <c:v>1669.21848211</c:v>
                      </c:pt>
                      <c:pt idx="84">
                        <c:v>1699.43938211</c:v>
                      </c:pt>
                      <c:pt idx="85">
                        <c:v>1729.66028211</c:v>
                      </c:pt>
                      <c:pt idx="86">
                        <c:v>1759.8811821100001</c:v>
                      </c:pt>
                      <c:pt idx="87">
                        <c:v>1790.1020821100001</c:v>
                      </c:pt>
                      <c:pt idx="88">
                        <c:v>1820.3229821100001</c:v>
                      </c:pt>
                      <c:pt idx="89">
                        <c:v>1850.5438821099999</c:v>
                      </c:pt>
                      <c:pt idx="90">
                        <c:v>1880.76188211</c:v>
                      </c:pt>
                      <c:pt idx="91">
                        <c:v>1910.98278211</c:v>
                      </c:pt>
                      <c:pt idx="92">
                        <c:v>1941.20368211</c:v>
                      </c:pt>
                      <c:pt idx="93">
                        <c:v>1971.4245821100001</c:v>
                      </c:pt>
                      <c:pt idx="94">
                        <c:v>2001.6454821100001</c:v>
                      </c:pt>
                      <c:pt idx="95">
                        <c:v>2031.8663821099999</c:v>
                      </c:pt>
                      <c:pt idx="96">
                        <c:v>2062.0843821100002</c:v>
                      </c:pt>
                      <c:pt idx="97">
                        <c:v>2092.30528211</c:v>
                      </c:pt>
                      <c:pt idx="98">
                        <c:v>2122.5261821099998</c:v>
                      </c:pt>
                      <c:pt idx="99">
                        <c:v>2152.7470821100001</c:v>
                      </c:pt>
                      <c:pt idx="100">
                        <c:v>2182.9679821099999</c:v>
                      </c:pt>
                      <c:pt idx="101">
                        <c:v>2213.1888821100001</c:v>
                      </c:pt>
                      <c:pt idx="102">
                        <c:v>2243.40688211</c:v>
                      </c:pt>
                      <c:pt idx="103">
                        <c:v>2273.6277821100002</c:v>
                      </c:pt>
                      <c:pt idx="104">
                        <c:v>2303.84868211</c:v>
                      </c:pt>
                      <c:pt idx="105">
                        <c:v>2334.0695821099998</c:v>
                      </c:pt>
                      <c:pt idx="106">
                        <c:v>2364.2904821100001</c:v>
                      </c:pt>
                      <c:pt idx="107">
                        <c:v>2394.5113821099999</c:v>
                      </c:pt>
                      <c:pt idx="108">
                        <c:v>2424.7322821100001</c:v>
                      </c:pt>
                      <c:pt idx="109">
                        <c:v>2454.95028211</c:v>
                      </c:pt>
                      <c:pt idx="110">
                        <c:v>2485.1711821099998</c:v>
                      </c:pt>
                      <c:pt idx="111">
                        <c:v>2515.39208211</c:v>
                      </c:pt>
                      <c:pt idx="112">
                        <c:v>2545.6129821099998</c:v>
                      </c:pt>
                      <c:pt idx="113">
                        <c:v>2575.8338821100001</c:v>
                      </c:pt>
                      <c:pt idx="114">
                        <c:v>2606.0547821099999</c:v>
                      </c:pt>
                      <c:pt idx="115">
                        <c:v>2636.2727821100002</c:v>
                      </c:pt>
                      <c:pt idx="116">
                        <c:v>2666.49368211</c:v>
                      </c:pt>
                      <c:pt idx="117">
                        <c:v>2696.7145821099998</c:v>
                      </c:pt>
                      <c:pt idx="118">
                        <c:v>2726.9354821100001</c:v>
                      </c:pt>
                      <c:pt idx="119">
                        <c:v>2757.1563821099999</c:v>
                      </c:pt>
                      <c:pt idx="120">
                        <c:v>2787.3772821100001</c:v>
                      </c:pt>
                      <c:pt idx="121">
                        <c:v>2817.59528211</c:v>
                      </c:pt>
                      <c:pt idx="122">
                        <c:v>2847.8161821100002</c:v>
                      </c:pt>
                      <c:pt idx="123">
                        <c:v>2878.03708211</c:v>
                      </c:pt>
                      <c:pt idx="124">
                        <c:v>2908.2579821099998</c:v>
                      </c:pt>
                      <c:pt idx="125">
                        <c:v>2938.4788821100001</c:v>
                      </c:pt>
                      <c:pt idx="126">
                        <c:v>2968.6997821099999</c:v>
                      </c:pt>
                      <c:pt idx="127">
                        <c:v>2998.9206821100001</c:v>
                      </c:pt>
                      <c:pt idx="128">
                        <c:v>3029.13868211</c:v>
                      </c:pt>
                      <c:pt idx="129">
                        <c:v>3059.3595821099998</c:v>
                      </c:pt>
                      <c:pt idx="130">
                        <c:v>3089.58048211</c:v>
                      </c:pt>
                      <c:pt idx="131">
                        <c:v>3119.8013821099998</c:v>
                      </c:pt>
                      <c:pt idx="132">
                        <c:v>3150.0222821100001</c:v>
                      </c:pt>
                      <c:pt idx="133">
                        <c:v>3180.2431821099999</c:v>
                      </c:pt>
                      <c:pt idx="134">
                        <c:v>3210.4611821100002</c:v>
                      </c:pt>
                      <c:pt idx="135">
                        <c:v>3240.68208211</c:v>
                      </c:pt>
                      <c:pt idx="136">
                        <c:v>3270.9029821099998</c:v>
                      </c:pt>
                      <c:pt idx="137">
                        <c:v>3301.1238821100001</c:v>
                      </c:pt>
                      <c:pt idx="138">
                        <c:v>3331.3447821099999</c:v>
                      </c:pt>
                      <c:pt idx="139">
                        <c:v>3361.5656821100001</c:v>
                      </c:pt>
                      <c:pt idx="140">
                        <c:v>3391.78368211</c:v>
                      </c:pt>
                      <c:pt idx="141">
                        <c:v>3422.0045821099998</c:v>
                      </c:pt>
                      <c:pt idx="142">
                        <c:v>3452.22548211</c:v>
                      </c:pt>
                      <c:pt idx="143">
                        <c:v>3482.4463821099998</c:v>
                      </c:pt>
                      <c:pt idx="144">
                        <c:v>3512.6672821100001</c:v>
                      </c:pt>
                      <c:pt idx="145">
                        <c:v>3542.8881821099999</c:v>
                      </c:pt>
                      <c:pt idx="146">
                        <c:v>3573.1090821100001</c:v>
                      </c:pt>
                      <c:pt idx="147">
                        <c:v>3603.32708211</c:v>
                      </c:pt>
                      <c:pt idx="148">
                        <c:v>3633.5479821099998</c:v>
                      </c:pt>
                      <c:pt idx="149">
                        <c:v>3663.76888211</c:v>
                      </c:pt>
                      <c:pt idx="150">
                        <c:v>3693.9897821099999</c:v>
                      </c:pt>
                      <c:pt idx="151">
                        <c:v>3724.2106821100001</c:v>
                      </c:pt>
                      <c:pt idx="152">
                        <c:v>3754.4315821099999</c:v>
                      </c:pt>
                      <c:pt idx="153">
                        <c:v>3784.6495821100002</c:v>
                      </c:pt>
                      <c:pt idx="154">
                        <c:v>3814.87048211</c:v>
                      </c:pt>
                      <c:pt idx="155">
                        <c:v>3845.0913821099998</c:v>
                      </c:pt>
                      <c:pt idx="156">
                        <c:v>3859.0954821099999</c:v>
                      </c:pt>
                    </c:numCache>
                  </c:numRef>
                </c:xVal>
                <c:yVal>
                  <c:numRef>
                    <c:extLst xmlns:c15="http://schemas.microsoft.com/office/drawing/2012/chart">
                      <c:ext xmlns:c15="http://schemas.microsoft.com/office/drawing/2012/chart" uri="{02D57815-91ED-43cb-92C2-25804820EDAC}">
                        <c15:formulaRef>
                          <c15:sqref>'Analysis results'!$L$6:$L$243</c15:sqref>
                        </c15:formulaRef>
                      </c:ext>
                    </c:extLst>
                    <c:numCache>
                      <c:formatCode>0.000</c:formatCode>
                      <c:ptCount val="238"/>
                      <c:pt idx="1">
                        <c:v>0.75028076171900004</c:v>
                      </c:pt>
                      <c:pt idx="2">
                        <c:v>0.75028076171900004</c:v>
                      </c:pt>
                      <c:pt idx="3">
                        <c:v>0.75028076171900004</c:v>
                      </c:pt>
                      <c:pt idx="4">
                        <c:v>0.80029907226599994</c:v>
                      </c:pt>
                      <c:pt idx="5">
                        <c:v>0.80029907226599994</c:v>
                      </c:pt>
                      <c:pt idx="6">
                        <c:v>0.80029907226599994</c:v>
                      </c:pt>
                      <c:pt idx="7">
                        <c:v>0.80029907226599994</c:v>
                      </c:pt>
                      <c:pt idx="8">
                        <c:v>0.80029907226599994</c:v>
                      </c:pt>
                      <c:pt idx="9">
                        <c:v>0.85031738281199998</c:v>
                      </c:pt>
                      <c:pt idx="10">
                        <c:v>0.85031738281199998</c:v>
                      </c:pt>
                      <c:pt idx="11">
                        <c:v>0.85031738281199998</c:v>
                      </c:pt>
                      <c:pt idx="12">
                        <c:v>0.85031738281199998</c:v>
                      </c:pt>
                      <c:pt idx="13">
                        <c:v>0.90033569335899999</c:v>
                      </c:pt>
                      <c:pt idx="14">
                        <c:v>0.90033569335899999</c:v>
                      </c:pt>
                      <c:pt idx="15">
                        <c:v>0.950354003906</c:v>
                      </c:pt>
                      <c:pt idx="16">
                        <c:v>0.950354003906</c:v>
                      </c:pt>
                      <c:pt idx="17">
                        <c:v>1.0003723144500001</c:v>
                      </c:pt>
                      <c:pt idx="18">
                        <c:v>1.0003723144500001</c:v>
                      </c:pt>
                      <c:pt idx="19">
                        <c:v>1.0503906249999999</c:v>
                      </c:pt>
                      <c:pt idx="20">
                        <c:v>1.10040893555</c:v>
                      </c:pt>
                      <c:pt idx="21">
                        <c:v>1.15042724609</c:v>
                      </c:pt>
                      <c:pt idx="22">
                        <c:v>1.2004455566400001</c:v>
                      </c:pt>
                      <c:pt idx="23">
                        <c:v>1.2504638671899999</c:v>
                      </c:pt>
                      <c:pt idx="24">
                        <c:v>1.30048217773</c:v>
                      </c:pt>
                      <c:pt idx="25">
                        <c:v>1.4005187988300001</c:v>
                      </c:pt>
                      <c:pt idx="26">
                        <c:v>1.4505371093699999</c:v>
                      </c:pt>
                      <c:pt idx="27">
                        <c:v>1.55057373047</c:v>
                      </c:pt>
                      <c:pt idx="28">
                        <c:v>1.6506103515599999</c:v>
                      </c:pt>
                      <c:pt idx="29">
                        <c:v>1.75064697266</c:v>
                      </c:pt>
                      <c:pt idx="30">
                        <c:v>1.9007019043</c:v>
                      </c:pt>
                      <c:pt idx="31">
                        <c:v>2.0007385253900001</c:v>
                      </c:pt>
                      <c:pt idx="32">
                        <c:v>2.2008117675799999</c:v>
                      </c:pt>
                      <c:pt idx="33">
                        <c:v>2.35086669922</c:v>
                      </c:pt>
                      <c:pt idx="34">
                        <c:v>2.5009216308600002</c:v>
                      </c:pt>
                      <c:pt idx="35">
                        <c:v>2.6009582519499999</c:v>
                      </c:pt>
                      <c:pt idx="36">
                        <c:v>2.75101318359</c:v>
                      </c:pt>
                      <c:pt idx="37">
                        <c:v>2.8510498046900001</c:v>
                      </c:pt>
                      <c:pt idx="38">
                        <c:v>2.9510864257799998</c:v>
                      </c:pt>
                      <c:pt idx="39">
                        <c:v>3.0511230468699999</c:v>
                      </c:pt>
                      <c:pt idx="40">
                        <c:v>3.15115966797</c:v>
                      </c:pt>
                      <c:pt idx="41">
                        <c:v>3.2511962890600001</c:v>
                      </c:pt>
                      <c:pt idx="42">
                        <c:v>3.3512329101599998</c:v>
                      </c:pt>
                      <c:pt idx="43">
                        <c:v>3.4512695312499999</c:v>
                      </c:pt>
                      <c:pt idx="44">
                        <c:v>3.5012878418</c:v>
                      </c:pt>
                      <c:pt idx="45">
                        <c:v>3.6013244628900001</c:v>
                      </c:pt>
                      <c:pt idx="46">
                        <c:v>3.6513427734400001</c:v>
                      </c:pt>
                      <c:pt idx="47">
                        <c:v>3.7013610839800002</c:v>
                      </c:pt>
                      <c:pt idx="48">
                        <c:v>3.8013977050799999</c:v>
                      </c:pt>
                      <c:pt idx="49">
                        <c:v>3.8514160156199999</c:v>
                      </c:pt>
                      <c:pt idx="50">
                        <c:v>3.90143432617</c:v>
                      </c:pt>
                      <c:pt idx="51">
                        <c:v>3.95145263672</c:v>
                      </c:pt>
                      <c:pt idx="52">
                        <c:v>4.0014709472699996</c:v>
                      </c:pt>
                      <c:pt idx="53">
                        <c:v>4.1015075683599997</c:v>
                      </c:pt>
                      <c:pt idx="54">
                        <c:v>4.1515258789100002</c:v>
                      </c:pt>
                      <c:pt idx="55">
                        <c:v>4.2015441894499999</c:v>
                      </c:pt>
                      <c:pt idx="56">
                        <c:v>4.2515625000000004</c:v>
                      </c:pt>
                      <c:pt idx="57">
                        <c:v>4.30158081055</c:v>
                      </c:pt>
                      <c:pt idx="58">
                        <c:v>4.3515991210899996</c:v>
                      </c:pt>
                      <c:pt idx="59">
                        <c:v>4.4016174316400001</c:v>
                      </c:pt>
                      <c:pt idx="60">
                        <c:v>4.4516357421899997</c:v>
                      </c:pt>
                      <c:pt idx="61">
                        <c:v>4.5016540527300002</c:v>
                      </c:pt>
                      <c:pt idx="62">
                        <c:v>4.5516876220700002</c:v>
                      </c:pt>
                      <c:pt idx="63">
                        <c:v>4.6017059326199998</c:v>
                      </c:pt>
                      <c:pt idx="64">
                        <c:v>4.6517242431600003</c:v>
                      </c:pt>
                      <c:pt idx="65">
                        <c:v>4.7017425537099999</c:v>
                      </c:pt>
                      <c:pt idx="66">
                        <c:v>4.7517608642600004</c:v>
                      </c:pt>
                      <c:pt idx="67">
                        <c:v>4.8017791748</c:v>
                      </c:pt>
                      <c:pt idx="68">
                        <c:v>4.8017791748</c:v>
                      </c:pt>
                      <c:pt idx="69">
                        <c:v>4.8517974853499997</c:v>
                      </c:pt>
                      <c:pt idx="70">
                        <c:v>4.9018157959000002</c:v>
                      </c:pt>
                      <c:pt idx="71">
                        <c:v>4.9518341064499998</c:v>
                      </c:pt>
                      <c:pt idx="72">
                        <c:v>5.0018524169900003</c:v>
                      </c:pt>
                      <c:pt idx="73">
                        <c:v>5.0518707275399999</c:v>
                      </c:pt>
                      <c:pt idx="74">
                        <c:v>5.0518707275399999</c:v>
                      </c:pt>
                      <c:pt idx="75">
                        <c:v>5.1018890380900004</c:v>
                      </c:pt>
                      <c:pt idx="76">
                        <c:v>5.15190734863</c:v>
                      </c:pt>
                      <c:pt idx="77">
                        <c:v>5.2019256591799996</c:v>
                      </c:pt>
                      <c:pt idx="78">
                        <c:v>5.2519439697300001</c:v>
                      </c:pt>
                      <c:pt idx="79">
                        <c:v>5.3019622802699997</c:v>
                      </c:pt>
                      <c:pt idx="80">
                        <c:v>5.3019622802699997</c:v>
                      </c:pt>
                      <c:pt idx="81">
                        <c:v>5.3519805908200002</c:v>
                      </c:pt>
                      <c:pt idx="82">
                        <c:v>5.4019989013699998</c:v>
                      </c:pt>
                      <c:pt idx="83">
                        <c:v>5.4520172119100003</c:v>
                      </c:pt>
                      <c:pt idx="84">
                        <c:v>5.5020355224599999</c:v>
                      </c:pt>
                      <c:pt idx="85">
                        <c:v>5.5520538330100004</c:v>
                      </c:pt>
                      <c:pt idx="86">
                        <c:v>5.60207214355</c:v>
                      </c:pt>
                      <c:pt idx="87">
                        <c:v>5.60207214355</c:v>
                      </c:pt>
                      <c:pt idx="88">
                        <c:v>5.6520904540999997</c:v>
                      </c:pt>
                      <c:pt idx="89">
                        <c:v>5.7021087646500002</c:v>
                      </c:pt>
                      <c:pt idx="90">
                        <c:v>5.7521270751999998</c:v>
                      </c:pt>
                      <c:pt idx="91">
                        <c:v>5.8021453857400003</c:v>
                      </c:pt>
                      <c:pt idx="92">
                        <c:v>5.8021453857400003</c:v>
                      </c:pt>
                      <c:pt idx="93">
                        <c:v>5.8521636962899999</c:v>
                      </c:pt>
                      <c:pt idx="94">
                        <c:v>5.9021820068400004</c:v>
                      </c:pt>
                      <c:pt idx="95">
                        <c:v>5.95220031738</c:v>
                      </c:pt>
                      <c:pt idx="96">
                        <c:v>6.0022186279299996</c:v>
                      </c:pt>
                      <c:pt idx="97">
                        <c:v>6.0522369384800001</c:v>
                      </c:pt>
                      <c:pt idx="98">
                        <c:v>6.0522369384800001</c:v>
                      </c:pt>
                      <c:pt idx="99">
                        <c:v>6.1022552490199997</c:v>
                      </c:pt>
                      <c:pt idx="100">
                        <c:v>6.1522735595700002</c:v>
                      </c:pt>
                      <c:pt idx="101">
                        <c:v>6.2022918701199998</c:v>
                      </c:pt>
                      <c:pt idx="102">
                        <c:v>6.2523101806600003</c:v>
                      </c:pt>
                      <c:pt idx="103">
                        <c:v>6.3023284912099999</c:v>
                      </c:pt>
                      <c:pt idx="104">
                        <c:v>6.3523468017600004</c:v>
                      </c:pt>
                      <c:pt idx="105">
                        <c:v>6.4023651123</c:v>
                      </c:pt>
                      <c:pt idx="106">
                        <c:v>6.4523834228499997</c:v>
                      </c:pt>
                      <c:pt idx="107">
                        <c:v>6.5024017334000002</c:v>
                      </c:pt>
                      <c:pt idx="108">
                        <c:v>6.5524200439499998</c:v>
                      </c:pt>
                      <c:pt idx="109">
                        <c:v>6.6024383544900003</c:v>
                      </c:pt>
                      <c:pt idx="110">
                        <c:v>6.6524566650399999</c:v>
                      </c:pt>
                      <c:pt idx="111">
                        <c:v>6.7024749755900004</c:v>
                      </c:pt>
                      <c:pt idx="112">
                        <c:v>6.75249328613</c:v>
                      </c:pt>
                      <c:pt idx="113">
                        <c:v>6.8025115966799996</c:v>
                      </c:pt>
                      <c:pt idx="114">
                        <c:v>6.8525299072300001</c:v>
                      </c:pt>
                      <c:pt idx="115">
                        <c:v>6.9025482177699997</c:v>
                      </c:pt>
                      <c:pt idx="116">
                        <c:v>6.9525665283200002</c:v>
                      </c:pt>
                      <c:pt idx="117">
                        <c:v>7.0025848388699998</c:v>
                      </c:pt>
                      <c:pt idx="118">
                        <c:v>7.0526031494100003</c:v>
                      </c:pt>
                      <c:pt idx="119">
                        <c:v>7.1026214599599999</c:v>
                      </c:pt>
                      <c:pt idx="120">
                        <c:v>7.1526397705100004</c:v>
                      </c:pt>
                      <c:pt idx="121">
                        <c:v>7.20265808105</c:v>
                      </c:pt>
                      <c:pt idx="122">
                        <c:v>7.2526763915999997</c:v>
                      </c:pt>
                      <c:pt idx="123">
                        <c:v>7.3026947021500002</c:v>
                      </c:pt>
                      <c:pt idx="124">
                        <c:v>7.4027313232400003</c:v>
                      </c:pt>
                      <c:pt idx="125">
                        <c:v>7.4527496337899999</c:v>
                      </c:pt>
                      <c:pt idx="126">
                        <c:v>7.5027679443400004</c:v>
                      </c:pt>
                      <c:pt idx="127">
                        <c:v>7.55278625488</c:v>
                      </c:pt>
                      <c:pt idx="128">
                        <c:v>7.6028045654299996</c:v>
                      </c:pt>
                      <c:pt idx="129">
                        <c:v>7.6528228759800001</c:v>
                      </c:pt>
                      <c:pt idx="130">
                        <c:v>7.7528594970700002</c:v>
                      </c:pt>
                      <c:pt idx="131">
                        <c:v>7.8028778076199998</c:v>
                      </c:pt>
                      <c:pt idx="132">
                        <c:v>7.8528961181600003</c:v>
                      </c:pt>
                      <c:pt idx="133">
                        <c:v>7.9029144287099999</c:v>
                      </c:pt>
                      <c:pt idx="134">
                        <c:v>8.0029510498</c:v>
                      </c:pt>
                      <c:pt idx="135">
                        <c:v>8.0529693603499997</c:v>
                      </c:pt>
                      <c:pt idx="136">
                        <c:v>8.1029876708999993</c:v>
                      </c:pt>
                      <c:pt idx="137">
                        <c:v>8.2030242919899994</c:v>
                      </c:pt>
                      <c:pt idx="138">
                        <c:v>8.2530426025400008</c:v>
                      </c:pt>
                      <c:pt idx="139">
                        <c:v>8.3030609130900004</c:v>
                      </c:pt>
                      <c:pt idx="140">
                        <c:v>8.4030975341800005</c:v>
                      </c:pt>
                      <c:pt idx="141">
                        <c:v>8.4531158447300001</c:v>
                      </c:pt>
                      <c:pt idx="142">
                        <c:v>8.5531524658200002</c:v>
                      </c:pt>
                      <c:pt idx="143">
                        <c:v>8.6031707763699998</c:v>
                      </c:pt>
                      <c:pt idx="144">
                        <c:v>8.7032073974599999</c:v>
                      </c:pt>
                      <c:pt idx="145">
                        <c:v>8.7532257080099996</c:v>
                      </c:pt>
                      <c:pt idx="146">
                        <c:v>8.8532623290999997</c:v>
                      </c:pt>
                      <c:pt idx="147">
                        <c:v>8.9032806396499993</c:v>
                      </c:pt>
                      <c:pt idx="148">
                        <c:v>9.0033172607399994</c:v>
                      </c:pt>
                      <c:pt idx="149">
                        <c:v>9.0533355712900008</c:v>
                      </c:pt>
                      <c:pt idx="150">
                        <c:v>9.1533721923800009</c:v>
                      </c:pt>
                      <c:pt idx="151">
                        <c:v>9.2534088134800001</c:v>
                      </c:pt>
                      <c:pt idx="152">
                        <c:v>9.3034271240200006</c:v>
                      </c:pt>
                      <c:pt idx="153">
                        <c:v>9.4034637451199998</c:v>
                      </c:pt>
                      <c:pt idx="154">
                        <c:v>9.5035003662099999</c:v>
                      </c:pt>
                      <c:pt idx="155">
                        <c:v>9.5535186767599996</c:v>
                      </c:pt>
                      <c:pt idx="156">
                        <c:v>9.6035369873</c:v>
                      </c:pt>
                    </c:numCache>
                  </c:numRef>
                </c:yVal>
                <c:smooth val="0"/>
                <c:extLst xmlns:c15="http://schemas.microsoft.com/office/drawing/2012/chart">
                  <c:ext xmlns:c16="http://schemas.microsoft.com/office/drawing/2014/chart" uri="{C3380CC4-5D6E-409C-BE32-E72D297353CC}">
                    <c16:uniqueId val="{0000000B-E88E-423A-9D15-D8E2D7FB7DB8}"/>
                  </c:ext>
                </c:extLst>
              </c15:ser>
            </c15:filteredScatterSeries>
            <c15:filteredScatterSeries>
              <c15:ser>
                <c:idx val="18"/>
                <c:order val="18"/>
                <c:tx>
                  <c:v>167N, exp, L</c:v>
                </c:tx>
                <c:spPr>
                  <a:ln w="12700">
                    <a:solidFill>
                      <a:schemeClr val="tx1"/>
                    </a:solidFill>
                  </a:ln>
                </c:spPr>
                <c:marker>
                  <c:symbol val="none"/>
                </c:marker>
                <c:xVal>
                  <c:numRef>
                    <c:extLst xmlns:c15="http://schemas.microsoft.com/office/drawing/2012/chart">
                      <c:ext xmlns:c15="http://schemas.microsoft.com/office/drawing/2012/chart" uri="{02D57815-91ED-43cb-92C2-25804820EDAC}">
                        <c15:formulaRef>
                          <c15:sqref>'Analysis results'!$M$6:$M$259</c15:sqref>
                        </c15:formulaRef>
                      </c:ext>
                    </c:extLst>
                    <c:numCache>
                      <c:formatCode>0.00E+00</c:formatCode>
                      <c:ptCount val="254"/>
                      <c:pt idx="0">
                        <c:v>28.567198837399999</c:v>
                      </c:pt>
                      <c:pt idx="1">
                        <c:v>61.398623862100003</c:v>
                      </c:pt>
                      <c:pt idx="2">
                        <c:v>130.19584351200001</c:v>
                      </c:pt>
                      <c:pt idx="3">
                        <c:v>233.43418887499999</c:v>
                      </c:pt>
                      <c:pt idx="4">
                        <c:v>368.06766481800003</c:v>
                      </c:pt>
                      <c:pt idx="5">
                        <c:v>531.89412259799997</c:v>
                      </c:pt>
                      <c:pt idx="6">
                        <c:v>721.52960129999997</c:v>
                      </c:pt>
                      <c:pt idx="7">
                        <c:v>935.28121782699998</c:v>
                      </c:pt>
                      <c:pt idx="8">
                        <c:v>1176.00381524</c:v>
                      </c:pt>
                      <c:pt idx="9">
                        <c:v>1450.8890734500001</c:v>
                      </c:pt>
                      <c:pt idx="10">
                        <c:v>1762.2302256600001</c:v>
                      </c:pt>
                      <c:pt idx="11">
                        <c:v>2118.1067157399998</c:v>
                      </c:pt>
                      <c:pt idx="12">
                        <c:v>2508.8220441100002</c:v>
                      </c:pt>
                      <c:pt idx="13">
                        <c:v>2941.0418486399999</c:v>
                      </c:pt>
                      <c:pt idx="14">
                        <c:v>3404.9423159900002</c:v>
                      </c:pt>
                      <c:pt idx="15">
                        <c:v>3914.3802619399999</c:v>
                      </c:pt>
                      <c:pt idx="16">
                        <c:v>4475.7647811099996</c:v>
                      </c:pt>
                      <c:pt idx="17">
                        <c:v>5097.13309974</c:v>
                      </c:pt>
                      <c:pt idx="18">
                        <c:v>5722.3930997400003</c:v>
                      </c:pt>
                      <c:pt idx="19">
                        <c:v>6347.6530997399996</c:v>
                      </c:pt>
                      <c:pt idx="20">
                        <c:v>6972.9130997399998</c:v>
                      </c:pt>
                      <c:pt idx="21">
                        <c:v>7598.17309974</c:v>
                      </c:pt>
                      <c:pt idx="22">
                        <c:v>8223.3730997399998</c:v>
                      </c:pt>
                      <c:pt idx="23">
                        <c:v>8848.63309974</c:v>
                      </c:pt>
                      <c:pt idx="24">
                        <c:v>9473.8930997400003</c:v>
                      </c:pt>
                      <c:pt idx="25">
                        <c:v>10099.153099700001</c:v>
                      </c:pt>
                      <c:pt idx="26">
                        <c:v>10724.413099699999</c:v>
                      </c:pt>
                      <c:pt idx="27">
                        <c:v>11349.6730997</c:v>
                      </c:pt>
                      <c:pt idx="28">
                        <c:v>11974.8730997</c:v>
                      </c:pt>
                      <c:pt idx="29">
                        <c:v>12600.1330997</c:v>
                      </c:pt>
                      <c:pt idx="30">
                        <c:v>13225.393099700001</c:v>
                      </c:pt>
                      <c:pt idx="31">
                        <c:v>13850.653099700001</c:v>
                      </c:pt>
                      <c:pt idx="32">
                        <c:v>14475.913099699999</c:v>
                      </c:pt>
                      <c:pt idx="33">
                        <c:v>15101.1730997</c:v>
                      </c:pt>
                      <c:pt idx="34">
                        <c:v>15726.4330997</c:v>
                      </c:pt>
                      <c:pt idx="35">
                        <c:v>16351.6330997</c:v>
                      </c:pt>
                      <c:pt idx="36">
                        <c:v>16976.893099699999</c:v>
                      </c:pt>
                      <c:pt idx="37">
                        <c:v>17602.153099700001</c:v>
                      </c:pt>
                      <c:pt idx="38">
                        <c:v>18227.413099699999</c:v>
                      </c:pt>
                      <c:pt idx="39">
                        <c:v>18852.673099700001</c:v>
                      </c:pt>
                      <c:pt idx="40">
                        <c:v>19477.9330997</c:v>
                      </c:pt>
                      <c:pt idx="41">
                        <c:v>20103.1330997</c:v>
                      </c:pt>
                      <c:pt idx="42">
                        <c:v>20728.393099699999</c:v>
                      </c:pt>
                      <c:pt idx="43">
                        <c:v>21353.653099700001</c:v>
                      </c:pt>
                      <c:pt idx="44">
                        <c:v>21978.913099699999</c:v>
                      </c:pt>
                      <c:pt idx="45">
                        <c:v>22604.173099700001</c:v>
                      </c:pt>
                      <c:pt idx="46">
                        <c:v>23229.4330997</c:v>
                      </c:pt>
                      <c:pt idx="47">
                        <c:v>23854.6330997</c:v>
                      </c:pt>
                      <c:pt idx="48">
                        <c:v>24479.893099699999</c:v>
                      </c:pt>
                      <c:pt idx="49">
                        <c:v>25105.153099700001</c:v>
                      </c:pt>
                      <c:pt idx="50">
                        <c:v>25730.413099699999</c:v>
                      </c:pt>
                      <c:pt idx="51">
                        <c:v>26355.673099700001</c:v>
                      </c:pt>
                      <c:pt idx="52">
                        <c:v>26980.9330997</c:v>
                      </c:pt>
                      <c:pt idx="53">
                        <c:v>27606.193099700002</c:v>
                      </c:pt>
                      <c:pt idx="54">
                        <c:v>28231.393099699999</c:v>
                      </c:pt>
                      <c:pt idx="55">
                        <c:v>28856.653099700001</c:v>
                      </c:pt>
                      <c:pt idx="56">
                        <c:v>29481.913099699999</c:v>
                      </c:pt>
                      <c:pt idx="57">
                        <c:v>30107.173099700001</c:v>
                      </c:pt>
                      <c:pt idx="58">
                        <c:v>30732.4330997</c:v>
                      </c:pt>
                      <c:pt idx="59">
                        <c:v>31357.693099700002</c:v>
                      </c:pt>
                      <c:pt idx="60">
                        <c:v>31982.893099699999</c:v>
                      </c:pt>
                      <c:pt idx="61">
                        <c:v>32608.153099700001</c:v>
                      </c:pt>
                      <c:pt idx="62">
                        <c:v>33233.413099700003</c:v>
                      </c:pt>
                      <c:pt idx="63">
                        <c:v>33858.673099699998</c:v>
                      </c:pt>
                      <c:pt idx="64">
                        <c:v>34483.9330997</c:v>
                      </c:pt>
                      <c:pt idx="65">
                        <c:v>35109.193099700002</c:v>
                      </c:pt>
                      <c:pt idx="66">
                        <c:v>35734.393099699999</c:v>
                      </c:pt>
                      <c:pt idx="67">
                        <c:v>36359.653099700001</c:v>
                      </c:pt>
                      <c:pt idx="68">
                        <c:v>36984.913099700003</c:v>
                      </c:pt>
                      <c:pt idx="69">
                        <c:v>37610.173099699998</c:v>
                      </c:pt>
                      <c:pt idx="70">
                        <c:v>38235.4330997</c:v>
                      </c:pt>
                      <c:pt idx="71">
                        <c:v>38860.693099700002</c:v>
                      </c:pt>
                      <c:pt idx="72">
                        <c:v>39485.893099699999</c:v>
                      </c:pt>
                      <c:pt idx="73">
                        <c:v>40111.153099700001</c:v>
                      </c:pt>
                      <c:pt idx="74">
                        <c:v>40736.413099700003</c:v>
                      </c:pt>
                      <c:pt idx="75">
                        <c:v>41361.673099699998</c:v>
                      </c:pt>
                      <c:pt idx="76">
                        <c:v>41986.9330997</c:v>
                      </c:pt>
                      <c:pt idx="77">
                        <c:v>42612.193099700002</c:v>
                      </c:pt>
                      <c:pt idx="78">
                        <c:v>43237.453099699997</c:v>
                      </c:pt>
                      <c:pt idx="79">
                        <c:v>43862.653099700001</c:v>
                      </c:pt>
                      <c:pt idx="80">
                        <c:v>44487.913099700003</c:v>
                      </c:pt>
                      <c:pt idx="81">
                        <c:v>45113.173099699998</c:v>
                      </c:pt>
                      <c:pt idx="82">
                        <c:v>45738.4330997</c:v>
                      </c:pt>
                      <c:pt idx="83">
                        <c:v>46363.693099700002</c:v>
                      </c:pt>
                      <c:pt idx="84">
                        <c:v>46988.953099699997</c:v>
                      </c:pt>
                      <c:pt idx="85">
                        <c:v>47614.153099700001</c:v>
                      </c:pt>
                      <c:pt idx="86">
                        <c:v>48239.413099700003</c:v>
                      </c:pt>
                      <c:pt idx="87">
                        <c:v>48864.673099699998</c:v>
                      </c:pt>
                      <c:pt idx="88">
                        <c:v>49489.9330997</c:v>
                      </c:pt>
                      <c:pt idx="89">
                        <c:v>50115.193099700002</c:v>
                      </c:pt>
                      <c:pt idx="90">
                        <c:v>50740.453099699997</c:v>
                      </c:pt>
                      <c:pt idx="91">
                        <c:v>51365.653099700001</c:v>
                      </c:pt>
                      <c:pt idx="92">
                        <c:v>51990.913099700003</c:v>
                      </c:pt>
                      <c:pt idx="93">
                        <c:v>52616.173099699998</c:v>
                      </c:pt>
                      <c:pt idx="94">
                        <c:v>53241.4330997</c:v>
                      </c:pt>
                      <c:pt idx="95">
                        <c:v>53866.693099700002</c:v>
                      </c:pt>
                      <c:pt idx="96">
                        <c:v>54491.953099699997</c:v>
                      </c:pt>
                      <c:pt idx="97">
                        <c:v>55117.213099699999</c:v>
                      </c:pt>
                      <c:pt idx="98">
                        <c:v>55742.413099700003</c:v>
                      </c:pt>
                      <c:pt idx="99">
                        <c:v>56367.673099699998</c:v>
                      </c:pt>
                      <c:pt idx="100">
                        <c:v>56992.9330997</c:v>
                      </c:pt>
                      <c:pt idx="101">
                        <c:v>57618.193099700002</c:v>
                      </c:pt>
                      <c:pt idx="102">
                        <c:v>58243.453099699997</c:v>
                      </c:pt>
                      <c:pt idx="103">
                        <c:v>58868.713099699999</c:v>
                      </c:pt>
                      <c:pt idx="104">
                        <c:v>59493.913099700003</c:v>
                      </c:pt>
                      <c:pt idx="105">
                        <c:v>60119.173099699998</c:v>
                      </c:pt>
                      <c:pt idx="106">
                        <c:v>60744.4330997</c:v>
                      </c:pt>
                      <c:pt idx="107">
                        <c:v>61369.693099700002</c:v>
                      </c:pt>
                      <c:pt idx="108">
                        <c:v>61994.953099699997</c:v>
                      </c:pt>
                      <c:pt idx="109">
                        <c:v>62620.213099699999</c:v>
                      </c:pt>
                      <c:pt idx="110">
                        <c:v>63245.413099700003</c:v>
                      </c:pt>
                      <c:pt idx="111">
                        <c:v>63870.673099699998</c:v>
                      </c:pt>
                      <c:pt idx="112">
                        <c:v>64495.9330997</c:v>
                      </c:pt>
                      <c:pt idx="113">
                        <c:v>65121.193099700002</c:v>
                      </c:pt>
                      <c:pt idx="114">
                        <c:v>65746.453099699997</c:v>
                      </c:pt>
                      <c:pt idx="115">
                        <c:v>66371.713099700006</c:v>
                      </c:pt>
                      <c:pt idx="116">
                        <c:v>66996.973099700001</c:v>
                      </c:pt>
                      <c:pt idx="117">
                        <c:v>67622.173099699998</c:v>
                      </c:pt>
                      <c:pt idx="118">
                        <c:v>68247.433099700007</c:v>
                      </c:pt>
                      <c:pt idx="119">
                        <c:v>68872.693099700002</c:v>
                      </c:pt>
                      <c:pt idx="120">
                        <c:v>69497.953099699997</c:v>
                      </c:pt>
                      <c:pt idx="121">
                        <c:v>70123.213099700006</c:v>
                      </c:pt>
                      <c:pt idx="122">
                        <c:v>70733.932320699998</c:v>
                      </c:pt>
                      <c:pt idx="123">
                        <c:v>71313.7675475</c:v>
                      </c:pt>
                      <c:pt idx="124">
                        <c:v>71868.707066600007</c:v>
                      </c:pt>
                      <c:pt idx="125">
                        <c:v>72395.563343899994</c:v>
                      </c:pt>
                      <c:pt idx="126">
                        <c:v>72896.011845200002</c:v>
                      </c:pt>
                      <c:pt idx="127">
                        <c:v>73371.642338100006</c:v>
                      </c:pt>
                      <c:pt idx="128">
                        <c:v>73824.488148200006</c:v>
                      </c:pt>
                      <c:pt idx="129">
                        <c:v>74203.656759599995</c:v>
                      </c:pt>
                    </c:numCache>
                  </c:numRef>
                </c:xVal>
                <c:yVal>
                  <c:numRef>
                    <c:extLst xmlns:c15="http://schemas.microsoft.com/office/drawing/2012/chart">
                      <c:ext xmlns:c15="http://schemas.microsoft.com/office/drawing/2012/chart" uri="{02D57815-91ED-43cb-92C2-25804820EDAC}">
                        <c15:formulaRef>
                          <c15:sqref>'Analysis results'!$N$6:$N$259</c15:sqref>
                        </c15:formulaRef>
                      </c:ext>
                    </c:extLst>
                    <c:numCache>
                      <c:formatCode>0.000</c:formatCode>
                      <c:ptCount val="254"/>
                      <c:pt idx="0">
                        <c:v>5.0017547607400001E-2</c:v>
                      </c:pt>
                      <c:pt idx="1">
                        <c:v>0.150054168701</c:v>
                      </c:pt>
                      <c:pt idx="2">
                        <c:v>0.300109100342</c:v>
                      </c:pt>
                      <c:pt idx="3">
                        <c:v>0.45016784667999998</c:v>
                      </c:pt>
                      <c:pt idx="4">
                        <c:v>0.60022277832000004</c:v>
                      </c:pt>
                      <c:pt idx="5">
                        <c:v>0.80029602050799997</c:v>
                      </c:pt>
                      <c:pt idx="6">
                        <c:v>0.95035095214800003</c:v>
                      </c:pt>
                      <c:pt idx="7">
                        <c:v>1.1004058837899999</c:v>
                      </c:pt>
                      <c:pt idx="8">
                        <c:v>1.3004791259799999</c:v>
                      </c:pt>
                      <c:pt idx="9">
                        <c:v>1.4505340576200001</c:v>
                      </c:pt>
                      <c:pt idx="10">
                        <c:v>1.6506111145</c:v>
                      </c:pt>
                      <c:pt idx="11">
                        <c:v>1.85068435669</c:v>
                      </c:pt>
                      <c:pt idx="12">
                        <c:v>2.0007392883300001</c:v>
                      </c:pt>
                      <c:pt idx="13">
                        <c:v>2.2008125305199999</c:v>
                      </c:pt>
                      <c:pt idx="14">
                        <c:v>2.4008857727100001</c:v>
                      </c:pt>
                      <c:pt idx="15">
                        <c:v>2.5509407043499999</c:v>
                      </c:pt>
                      <c:pt idx="16">
                        <c:v>2.7510139465300001</c:v>
                      </c:pt>
                      <c:pt idx="17">
                        <c:v>2.9510910034200002</c:v>
                      </c:pt>
                      <c:pt idx="18">
                        <c:v>3.1011459350599999</c:v>
                      </c:pt>
                      <c:pt idx="19">
                        <c:v>3.2512008667000001</c:v>
                      </c:pt>
                      <c:pt idx="20">
                        <c:v>3.3512374877900002</c:v>
                      </c:pt>
                      <c:pt idx="21">
                        <c:v>3.5012924194299999</c:v>
                      </c:pt>
                      <c:pt idx="22">
                        <c:v>3.60132904053</c:v>
                      </c:pt>
                      <c:pt idx="23">
                        <c:v>3.7013656616200001</c:v>
                      </c:pt>
                      <c:pt idx="24">
                        <c:v>3.8014022827099998</c:v>
                      </c:pt>
                      <c:pt idx="25">
                        <c:v>3.9014389038099999</c:v>
                      </c:pt>
                      <c:pt idx="26">
                        <c:v>3.95145721436</c:v>
                      </c:pt>
                      <c:pt idx="27">
                        <c:v>4.0514938354499996</c:v>
                      </c:pt>
                      <c:pt idx="28">
                        <c:v>4.1515304565399997</c:v>
                      </c:pt>
                      <c:pt idx="29">
                        <c:v>4.2015525817899997</c:v>
                      </c:pt>
                      <c:pt idx="30">
                        <c:v>4.3015892028799998</c:v>
                      </c:pt>
                      <c:pt idx="31">
                        <c:v>4.3516075134300003</c:v>
                      </c:pt>
                      <c:pt idx="32">
                        <c:v>4.4516441345200004</c:v>
                      </c:pt>
                      <c:pt idx="33">
                        <c:v>4.50166244507</c:v>
                      </c:pt>
                      <c:pt idx="34">
                        <c:v>4.5516807556199996</c:v>
                      </c:pt>
                      <c:pt idx="35">
                        <c:v>4.6517173767099997</c:v>
                      </c:pt>
                      <c:pt idx="36">
                        <c:v>4.7017356872600002</c:v>
                      </c:pt>
                      <c:pt idx="37">
                        <c:v>4.8017723083500004</c:v>
                      </c:pt>
                      <c:pt idx="38">
                        <c:v>4.8517906189</c:v>
                      </c:pt>
                      <c:pt idx="39">
                        <c:v>4.9018089294399996</c:v>
                      </c:pt>
                      <c:pt idx="40">
                        <c:v>4.9518272399900001</c:v>
                      </c:pt>
                      <c:pt idx="41">
                        <c:v>5.0518638610800002</c:v>
                      </c:pt>
                      <c:pt idx="42">
                        <c:v>5.1018821716299998</c:v>
                      </c:pt>
                      <c:pt idx="43">
                        <c:v>5.1519004821800003</c:v>
                      </c:pt>
                      <c:pt idx="44">
                        <c:v>5.2019187927199999</c:v>
                      </c:pt>
                      <c:pt idx="45">
                        <c:v>5.30195541382</c:v>
                      </c:pt>
                      <c:pt idx="46">
                        <c:v>5.3519737243699996</c:v>
                      </c:pt>
                      <c:pt idx="47">
                        <c:v>5.4019920349100001</c:v>
                      </c:pt>
                      <c:pt idx="48">
                        <c:v>5.4520141601600001</c:v>
                      </c:pt>
                      <c:pt idx="49">
                        <c:v>5.5020324706999997</c:v>
                      </c:pt>
                      <c:pt idx="50">
                        <c:v>5.5520507812500002</c:v>
                      </c:pt>
                      <c:pt idx="51">
                        <c:v>5.6520874023400003</c:v>
                      </c:pt>
                      <c:pt idx="52">
                        <c:v>5.7021057128899999</c:v>
                      </c:pt>
                      <c:pt idx="53">
                        <c:v>5.7521240234400004</c:v>
                      </c:pt>
                      <c:pt idx="54">
                        <c:v>5.80214233398</c:v>
                      </c:pt>
                      <c:pt idx="55">
                        <c:v>5.8521606445299996</c:v>
                      </c:pt>
                      <c:pt idx="56">
                        <c:v>5.9521972656299997</c:v>
                      </c:pt>
                      <c:pt idx="57">
                        <c:v>6.0022155761700002</c:v>
                      </c:pt>
                      <c:pt idx="58">
                        <c:v>6.0522338867199998</c:v>
                      </c:pt>
                      <c:pt idx="59">
                        <c:v>6.1022521972700003</c:v>
                      </c:pt>
                      <c:pt idx="60">
                        <c:v>6.2022888183599996</c:v>
                      </c:pt>
                      <c:pt idx="61">
                        <c:v>6.2523071289100001</c:v>
                      </c:pt>
                      <c:pt idx="62">
                        <c:v>6.3023254394499997</c:v>
                      </c:pt>
                      <c:pt idx="63">
                        <c:v>6.3523437500000002</c:v>
                      </c:pt>
                      <c:pt idx="64">
                        <c:v>6.4523803710900003</c:v>
                      </c:pt>
                      <c:pt idx="65">
                        <c:v>6.5023986816399999</c:v>
                      </c:pt>
                      <c:pt idx="66">
                        <c:v>6.5524169921900004</c:v>
                      </c:pt>
                      <c:pt idx="67">
                        <c:v>6.6524536132799996</c:v>
                      </c:pt>
                      <c:pt idx="68">
                        <c:v>6.7024757385299996</c:v>
                      </c:pt>
                      <c:pt idx="69">
                        <c:v>6.7524940490700001</c:v>
                      </c:pt>
                      <c:pt idx="70">
                        <c:v>6.8525306701700002</c:v>
                      </c:pt>
                      <c:pt idx="71">
                        <c:v>6.9025489807099998</c:v>
                      </c:pt>
                      <c:pt idx="72">
                        <c:v>7.0025856018099999</c:v>
                      </c:pt>
                      <c:pt idx="73">
                        <c:v>7.0526039123500004</c:v>
                      </c:pt>
                      <c:pt idx="74">
                        <c:v>7.1526405334499996</c:v>
                      </c:pt>
                      <c:pt idx="75">
                        <c:v>7.2026588439900001</c:v>
                      </c:pt>
                      <c:pt idx="76">
                        <c:v>7.3026954650900002</c:v>
                      </c:pt>
                      <c:pt idx="77">
                        <c:v>7.4027320861800003</c:v>
                      </c:pt>
                      <c:pt idx="78">
                        <c:v>7.4527503967299999</c:v>
                      </c:pt>
                      <c:pt idx="79">
                        <c:v>7.5527870178200001</c:v>
                      </c:pt>
                      <c:pt idx="80">
                        <c:v>7.6528236389200002</c:v>
                      </c:pt>
                      <c:pt idx="81">
                        <c:v>7.7028419494599998</c:v>
                      </c:pt>
                      <c:pt idx="82">
                        <c:v>7.8028785705599999</c:v>
                      </c:pt>
                      <c:pt idx="83">
                        <c:v>7.90291519165</c:v>
                      </c:pt>
                      <c:pt idx="84">
                        <c:v>7.9529335021999996</c:v>
                      </c:pt>
                      <c:pt idx="85">
                        <c:v>8.0529739379900001</c:v>
                      </c:pt>
                      <c:pt idx="86">
                        <c:v>8.1530105590800002</c:v>
                      </c:pt>
                      <c:pt idx="87">
                        <c:v>8.2530471801799994</c:v>
                      </c:pt>
                      <c:pt idx="88">
                        <c:v>8.3530838012699995</c:v>
                      </c:pt>
                      <c:pt idx="89">
                        <c:v>8.4531204223599996</c:v>
                      </c:pt>
                      <c:pt idx="90">
                        <c:v>8.5531570434600006</c:v>
                      </c:pt>
                      <c:pt idx="91">
                        <c:v>8.6531936645500007</c:v>
                      </c:pt>
                      <c:pt idx="92">
                        <c:v>8.7532302856400008</c:v>
                      </c:pt>
                      <c:pt idx="93">
                        <c:v>8.8532669067400001</c:v>
                      </c:pt>
                      <c:pt idx="94">
                        <c:v>8.9533035278300002</c:v>
                      </c:pt>
                      <c:pt idx="95">
                        <c:v>9.0533401489299994</c:v>
                      </c:pt>
                      <c:pt idx="96">
                        <c:v>9.2033950805700009</c:v>
                      </c:pt>
                      <c:pt idx="97">
                        <c:v>9.3034355163600004</c:v>
                      </c:pt>
                      <c:pt idx="98">
                        <c:v>9.4034721374500005</c:v>
                      </c:pt>
                      <c:pt idx="99">
                        <c:v>9.5535270690900003</c:v>
                      </c:pt>
                      <c:pt idx="100">
                        <c:v>9.6535636901899995</c:v>
                      </c:pt>
                      <c:pt idx="101">
                        <c:v>9.8036186218299992</c:v>
                      </c:pt>
                      <c:pt idx="102">
                        <c:v>9.9036552429199993</c:v>
                      </c:pt>
                      <c:pt idx="103">
                        <c:v>10.053710174600001</c:v>
                      </c:pt>
                      <c:pt idx="104">
                        <c:v>10.203765106200001</c:v>
                      </c:pt>
                      <c:pt idx="105">
                        <c:v>10.3538200378</c:v>
                      </c:pt>
                      <c:pt idx="106">
                        <c:v>10.503878784199999</c:v>
                      </c:pt>
                      <c:pt idx="107">
                        <c:v>10.653933715799999</c:v>
                      </c:pt>
                      <c:pt idx="108">
                        <c:v>10.803988647500001</c:v>
                      </c:pt>
                      <c:pt idx="109">
                        <c:v>10.9540435791</c:v>
                      </c:pt>
                      <c:pt idx="110">
                        <c:v>11.1040985107</c:v>
                      </c:pt>
                      <c:pt idx="111">
                        <c:v>11.2541534424</c:v>
                      </c:pt>
                      <c:pt idx="112">
                        <c:v>11.4542266846</c:v>
                      </c:pt>
                      <c:pt idx="113">
                        <c:v>11.6042816162</c:v>
                      </c:pt>
                      <c:pt idx="114">
                        <c:v>11.804358673099999</c:v>
                      </c:pt>
                      <c:pt idx="115">
                        <c:v>12.0044319153</c:v>
                      </c:pt>
                      <c:pt idx="116">
                        <c:v>12.2045051575</c:v>
                      </c:pt>
                      <c:pt idx="117">
                        <c:v>12.4045783997</c:v>
                      </c:pt>
                      <c:pt idx="118">
                        <c:v>12.6046516418</c:v>
                      </c:pt>
                      <c:pt idx="119">
                        <c:v>12.804724884000001</c:v>
                      </c:pt>
                      <c:pt idx="120">
                        <c:v>13.054820251500001</c:v>
                      </c:pt>
                      <c:pt idx="121">
                        <c:v>13.254893493699999</c:v>
                      </c:pt>
                      <c:pt idx="122">
                        <c:v>13.5049850464</c:v>
                      </c:pt>
                      <c:pt idx="123">
                        <c:v>13.755076599100001</c:v>
                      </c:pt>
                      <c:pt idx="124">
                        <c:v>14.0051681519</c:v>
                      </c:pt>
                      <c:pt idx="125">
                        <c:v>14.205241394</c:v>
                      </c:pt>
                      <c:pt idx="126">
                        <c:v>14.4553329468</c:v>
                      </c:pt>
                      <c:pt idx="127">
                        <c:v>14.705424499499999</c:v>
                      </c:pt>
                      <c:pt idx="128">
                        <c:v>14.955523681600001</c:v>
                      </c:pt>
                      <c:pt idx="129">
                        <c:v>15.155596923799999</c:v>
                      </c:pt>
                    </c:numCache>
                  </c:numRef>
                </c:yVal>
                <c:smooth val="0"/>
                <c:extLst xmlns:c15="http://schemas.microsoft.com/office/drawing/2012/chart">
                  <c:ext xmlns:c16="http://schemas.microsoft.com/office/drawing/2014/chart" uri="{C3380CC4-5D6E-409C-BE32-E72D297353CC}">
                    <c16:uniqueId val="{0000000C-E88E-423A-9D15-D8E2D7FB7DB8}"/>
                  </c:ext>
                </c:extLst>
              </c15:ser>
            </c15:filteredScatterSeries>
            <c15:filteredScatterSeries>
              <c15:ser>
                <c:idx val="19"/>
                <c:order val="19"/>
                <c:tx>
                  <c:v>167N, exp, R</c:v>
                </c:tx>
                <c:spPr>
                  <a:ln w="12700">
                    <a:solidFill>
                      <a:schemeClr val="tx1"/>
                    </a:solidFill>
                    <a:prstDash val="dash"/>
                  </a:ln>
                </c:spPr>
                <c:marker>
                  <c:symbol val="none"/>
                </c:marker>
                <c:xVal>
                  <c:numRef>
                    <c:extLst xmlns:c15="http://schemas.microsoft.com/office/drawing/2012/chart">
                      <c:ext xmlns:c15="http://schemas.microsoft.com/office/drawing/2012/chart" uri="{02D57815-91ED-43cb-92C2-25804820EDAC}">
                        <c15:formulaRef>
                          <c15:sqref>'Analysis results'!$M$6:$M$259</c15:sqref>
                        </c15:formulaRef>
                      </c:ext>
                    </c:extLst>
                    <c:numCache>
                      <c:formatCode>0.00E+00</c:formatCode>
                      <c:ptCount val="254"/>
                      <c:pt idx="0">
                        <c:v>28.567198837399999</c:v>
                      </c:pt>
                      <c:pt idx="1">
                        <c:v>61.398623862100003</c:v>
                      </c:pt>
                      <c:pt idx="2">
                        <c:v>130.19584351200001</c:v>
                      </c:pt>
                      <c:pt idx="3">
                        <c:v>233.43418887499999</c:v>
                      </c:pt>
                      <c:pt idx="4">
                        <c:v>368.06766481800003</c:v>
                      </c:pt>
                      <c:pt idx="5">
                        <c:v>531.89412259799997</c:v>
                      </c:pt>
                      <c:pt idx="6">
                        <c:v>721.52960129999997</c:v>
                      </c:pt>
                      <c:pt idx="7">
                        <c:v>935.28121782699998</c:v>
                      </c:pt>
                      <c:pt idx="8">
                        <c:v>1176.00381524</c:v>
                      </c:pt>
                      <c:pt idx="9">
                        <c:v>1450.8890734500001</c:v>
                      </c:pt>
                      <c:pt idx="10">
                        <c:v>1762.2302256600001</c:v>
                      </c:pt>
                      <c:pt idx="11">
                        <c:v>2118.1067157399998</c:v>
                      </c:pt>
                      <c:pt idx="12">
                        <c:v>2508.8220441100002</c:v>
                      </c:pt>
                      <c:pt idx="13">
                        <c:v>2941.0418486399999</c:v>
                      </c:pt>
                      <c:pt idx="14">
                        <c:v>3404.9423159900002</c:v>
                      </c:pt>
                      <c:pt idx="15">
                        <c:v>3914.3802619399999</c:v>
                      </c:pt>
                      <c:pt idx="16">
                        <c:v>4475.7647811099996</c:v>
                      </c:pt>
                      <c:pt idx="17">
                        <c:v>5097.13309974</c:v>
                      </c:pt>
                      <c:pt idx="18">
                        <c:v>5722.3930997400003</c:v>
                      </c:pt>
                      <c:pt idx="19">
                        <c:v>6347.6530997399996</c:v>
                      </c:pt>
                      <c:pt idx="20">
                        <c:v>6972.9130997399998</c:v>
                      </c:pt>
                      <c:pt idx="21">
                        <c:v>7598.17309974</c:v>
                      </c:pt>
                      <c:pt idx="22">
                        <c:v>8223.3730997399998</c:v>
                      </c:pt>
                      <c:pt idx="23">
                        <c:v>8848.63309974</c:v>
                      </c:pt>
                      <c:pt idx="24">
                        <c:v>9473.8930997400003</c:v>
                      </c:pt>
                      <c:pt idx="25">
                        <c:v>10099.153099700001</c:v>
                      </c:pt>
                      <c:pt idx="26">
                        <c:v>10724.413099699999</c:v>
                      </c:pt>
                      <c:pt idx="27">
                        <c:v>11349.6730997</c:v>
                      </c:pt>
                      <c:pt idx="28">
                        <c:v>11974.8730997</c:v>
                      </c:pt>
                      <c:pt idx="29">
                        <c:v>12600.1330997</c:v>
                      </c:pt>
                      <c:pt idx="30">
                        <c:v>13225.393099700001</c:v>
                      </c:pt>
                      <c:pt idx="31">
                        <c:v>13850.653099700001</c:v>
                      </c:pt>
                      <c:pt idx="32">
                        <c:v>14475.913099699999</c:v>
                      </c:pt>
                      <c:pt idx="33">
                        <c:v>15101.1730997</c:v>
                      </c:pt>
                      <c:pt idx="34">
                        <c:v>15726.4330997</c:v>
                      </c:pt>
                      <c:pt idx="35">
                        <c:v>16351.6330997</c:v>
                      </c:pt>
                      <c:pt idx="36">
                        <c:v>16976.893099699999</c:v>
                      </c:pt>
                      <c:pt idx="37">
                        <c:v>17602.153099700001</c:v>
                      </c:pt>
                      <c:pt idx="38">
                        <c:v>18227.413099699999</c:v>
                      </c:pt>
                      <c:pt idx="39">
                        <c:v>18852.673099700001</c:v>
                      </c:pt>
                      <c:pt idx="40">
                        <c:v>19477.9330997</c:v>
                      </c:pt>
                      <c:pt idx="41">
                        <c:v>20103.1330997</c:v>
                      </c:pt>
                      <c:pt idx="42">
                        <c:v>20728.393099699999</c:v>
                      </c:pt>
                      <c:pt idx="43">
                        <c:v>21353.653099700001</c:v>
                      </c:pt>
                      <c:pt idx="44">
                        <c:v>21978.913099699999</c:v>
                      </c:pt>
                      <c:pt idx="45">
                        <c:v>22604.173099700001</c:v>
                      </c:pt>
                      <c:pt idx="46">
                        <c:v>23229.4330997</c:v>
                      </c:pt>
                      <c:pt idx="47">
                        <c:v>23854.6330997</c:v>
                      </c:pt>
                      <c:pt idx="48">
                        <c:v>24479.893099699999</c:v>
                      </c:pt>
                      <c:pt idx="49">
                        <c:v>25105.153099700001</c:v>
                      </c:pt>
                      <c:pt idx="50">
                        <c:v>25730.413099699999</c:v>
                      </c:pt>
                      <c:pt idx="51">
                        <c:v>26355.673099700001</c:v>
                      </c:pt>
                      <c:pt idx="52">
                        <c:v>26980.9330997</c:v>
                      </c:pt>
                      <c:pt idx="53">
                        <c:v>27606.193099700002</c:v>
                      </c:pt>
                      <c:pt idx="54">
                        <c:v>28231.393099699999</c:v>
                      </c:pt>
                      <c:pt idx="55">
                        <c:v>28856.653099700001</c:v>
                      </c:pt>
                      <c:pt idx="56">
                        <c:v>29481.913099699999</c:v>
                      </c:pt>
                      <c:pt idx="57">
                        <c:v>30107.173099700001</c:v>
                      </c:pt>
                      <c:pt idx="58">
                        <c:v>30732.4330997</c:v>
                      </c:pt>
                      <c:pt idx="59">
                        <c:v>31357.693099700002</c:v>
                      </c:pt>
                      <c:pt idx="60">
                        <c:v>31982.893099699999</c:v>
                      </c:pt>
                      <c:pt idx="61">
                        <c:v>32608.153099700001</c:v>
                      </c:pt>
                      <c:pt idx="62">
                        <c:v>33233.413099700003</c:v>
                      </c:pt>
                      <c:pt idx="63">
                        <c:v>33858.673099699998</c:v>
                      </c:pt>
                      <c:pt idx="64">
                        <c:v>34483.9330997</c:v>
                      </c:pt>
                      <c:pt idx="65">
                        <c:v>35109.193099700002</c:v>
                      </c:pt>
                      <c:pt idx="66">
                        <c:v>35734.393099699999</c:v>
                      </c:pt>
                      <c:pt idx="67">
                        <c:v>36359.653099700001</c:v>
                      </c:pt>
                      <c:pt idx="68">
                        <c:v>36984.913099700003</c:v>
                      </c:pt>
                      <c:pt idx="69">
                        <c:v>37610.173099699998</c:v>
                      </c:pt>
                      <c:pt idx="70">
                        <c:v>38235.4330997</c:v>
                      </c:pt>
                      <c:pt idx="71">
                        <c:v>38860.693099700002</c:v>
                      </c:pt>
                      <c:pt idx="72">
                        <c:v>39485.893099699999</c:v>
                      </c:pt>
                      <c:pt idx="73">
                        <c:v>40111.153099700001</c:v>
                      </c:pt>
                      <c:pt idx="74">
                        <c:v>40736.413099700003</c:v>
                      </c:pt>
                      <c:pt idx="75">
                        <c:v>41361.673099699998</c:v>
                      </c:pt>
                      <c:pt idx="76">
                        <c:v>41986.9330997</c:v>
                      </c:pt>
                      <c:pt idx="77">
                        <c:v>42612.193099700002</c:v>
                      </c:pt>
                      <c:pt idx="78">
                        <c:v>43237.453099699997</c:v>
                      </c:pt>
                      <c:pt idx="79">
                        <c:v>43862.653099700001</c:v>
                      </c:pt>
                      <c:pt idx="80">
                        <c:v>44487.913099700003</c:v>
                      </c:pt>
                      <c:pt idx="81">
                        <c:v>45113.173099699998</c:v>
                      </c:pt>
                      <c:pt idx="82">
                        <c:v>45738.4330997</c:v>
                      </c:pt>
                      <c:pt idx="83">
                        <c:v>46363.693099700002</c:v>
                      </c:pt>
                      <c:pt idx="84">
                        <c:v>46988.953099699997</c:v>
                      </c:pt>
                      <c:pt idx="85">
                        <c:v>47614.153099700001</c:v>
                      </c:pt>
                      <c:pt idx="86">
                        <c:v>48239.413099700003</c:v>
                      </c:pt>
                      <c:pt idx="87">
                        <c:v>48864.673099699998</c:v>
                      </c:pt>
                      <c:pt idx="88">
                        <c:v>49489.9330997</c:v>
                      </c:pt>
                      <c:pt idx="89">
                        <c:v>50115.193099700002</c:v>
                      </c:pt>
                      <c:pt idx="90">
                        <c:v>50740.453099699997</c:v>
                      </c:pt>
                      <c:pt idx="91">
                        <c:v>51365.653099700001</c:v>
                      </c:pt>
                      <c:pt idx="92">
                        <c:v>51990.913099700003</c:v>
                      </c:pt>
                      <c:pt idx="93">
                        <c:v>52616.173099699998</c:v>
                      </c:pt>
                      <c:pt idx="94">
                        <c:v>53241.4330997</c:v>
                      </c:pt>
                      <c:pt idx="95">
                        <c:v>53866.693099700002</c:v>
                      </c:pt>
                      <c:pt idx="96">
                        <c:v>54491.953099699997</c:v>
                      </c:pt>
                      <c:pt idx="97">
                        <c:v>55117.213099699999</c:v>
                      </c:pt>
                      <c:pt idx="98">
                        <c:v>55742.413099700003</c:v>
                      </c:pt>
                      <c:pt idx="99">
                        <c:v>56367.673099699998</c:v>
                      </c:pt>
                      <c:pt idx="100">
                        <c:v>56992.9330997</c:v>
                      </c:pt>
                      <c:pt idx="101">
                        <c:v>57618.193099700002</c:v>
                      </c:pt>
                      <c:pt idx="102">
                        <c:v>58243.453099699997</c:v>
                      </c:pt>
                      <c:pt idx="103">
                        <c:v>58868.713099699999</c:v>
                      </c:pt>
                      <c:pt idx="104">
                        <c:v>59493.913099700003</c:v>
                      </c:pt>
                      <c:pt idx="105">
                        <c:v>60119.173099699998</c:v>
                      </c:pt>
                      <c:pt idx="106">
                        <c:v>60744.4330997</c:v>
                      </c:pt>
                      <c:pt idx="107">
                        <c:v>61369.693099700002</c:v>
                      </c:pt>
                      <c:pt idx="108">
                        <c:v>61994.953099699997</c:v>
                      </c:pt>
                      <c:pt idx="109">
                        <c:v>62620.213099699999</c:v>
                      </c:pt>
                      <c:pt idx="110">
                        <c:v>63245.413099700003</c:v>
                      </c:pt>
                      <c:pt idx="111">
                        <c:v>63870.673099699998</c:v>
                      </c:pt>
                      <c:pt idx="112">
                        <c:v>64495.9330997</c:v>
                      </c:pt>
                      <c:pt idx="113">
                        <c:v>65121.193099700002</c:v>
                      </c:pt>
                      <c:pt idx="114">
                        <c:v>65746.453099699997</c:v>
                      </c:pt>
                      <c:pt idx="115">
                        <c:v>66371.713099700006</c:v>
                      </c:pt>
                      <c:pt idx="116">
                        <c:v>66996.973099700001</c:v>
                      </c:pt>
                      <c:pt idx="117">
                        <c:v>67622.173099699998</c:v>
                      </c:pt>
                      <c:pt idx="118">
                        <c:v>68247.433099700007</c:v>
                      </c:pt>
                      <c:pt idx="119">
                        <c:v>68872.693099700002</c:v>
                      </c:pt>
                      <c:pt idx="120">
                        <c:v>69497.953099699997</c:v>
                      </c:pt>
                      <c:pt idx="121">
                        <c:v>70123.213099700006</c:v>
                      </c:pt>
                      <c:pt idx="122">
                        <c:v>70733.932320699998</c:v>
                      </c:pt>
                      <c:pt idx="123">
                        <c:v>71313.7675475</c:v>
                      </c:pt>
                      <c:pt idx="124">
                        <c:v>71868.707066600007</c:v>
                      </c:pt>
                      <c:pt idx="125">
                        <c:v>72395.563343899994</c:v>
                      </c:pt>
                      <c:pt idx="126">
                        <c:v>72896.011845200002</c:v>
                      </c:pt>
                      <c:pt idx="127">
                        <c:v>73371.642338100006</c:v>
                      </c:pt>
                      <c:pt idx="128">
                        <c:v>73824.488148200006</c:v>
                      </c:pt>
                      <c:pt idx="129">
                        <c:v>74203.656759599995</c:v>
                      </c:pt>
                    </c:numCache>
                  </c:numRef>
                </c:xVal>
                <c:yVal>
                  <c:numRef>
                    <c:extLst xmlns:c15="http://schemas.microsoft.com/office/drawing/2012/chart">
                      <c:ext xmlns:c15="http://schemas.microsoft.com/office/drawing/2012/chart" uri="{02D57815-91ED-43cb-92C2-25804820EDAC}">
                        <c15:formulaRef>
                          <c15:sqref>'Analysis results'!$O$6:$O$259</c15:sqref>
                        </c15:formulaRef>
                      </c:ext>
                    </c:extLst>
                    <c:numCache>
                      <c:formatCode>0.000</c:formatCode>
                      <c:ptCount val="254"/>
                      <c:pt idx="0">
                        <c:v>5.0024414062500001E-2</c:v>
                      </c:pt>
                      <c:pt idx="1">
                        <c:v>0.100042724609</c:v>
                      </c:pt>
                      <c:pt idx="2">
                        <c:v>0.25009765625000002</c:v>
                      </c:pt>
                      <c:pt idx="3">
                        <c:v>0.400152587891</c:v>
                      </c:pt>
                      <c:pt idx="4">
                        <c:v>0.50018920898399999</c:v>
                      </c:pt>
                      <c:pt idx="5">
                        <c:v>0.65024414062500002</c:v>
                      </c:pt>
                      <c:pt idx="6">
                        <c:v>0.80029907226599994</c:v>
                      </c:pt>
                      <c:pt idx="7">
                        <c:v>1.0003723144500001</c:v>
                      </c:pt>
                      <c:pt idx="8">
                        <c:v>1.15042724609</c:v>
                      </c:pt>
                      <c:pt idx="9">
                        <c:v>1.30048217773</c:v>
                      </c:pt>
                      <c:pt idx="10">
                        <c:v>1.4505371093699999</c:v>
                      </c:pt>
                      <c:pt idx="11">
                        <c:v>1.6506103515599999</c:v>
                      </c:pt>
                      <c:pt idx="12">
                        <c:v>1.8006652832000001</c:v>
                      </c:pt>
                      <c:pt idx="13">
                        <c:v>1.95072021484</c:v>
                      </c:pt>
                      <c:pt idx="14">
                        <c:v>2.1507934570299998</c:v>
                      </c:pt>
                      <c:pt idx="15">
                        <c:v>2.30084838867</c:v>
                      </c:pt>
                      <c:pt idx="16">
                        <c:v>2.4509033203100001</c:v>
                      </c:pt>
                      <c:pt idx="17">
                        <c:v>2.6509765624999999</c:v>
                      </c:pt>
                      <c:pt idx="18">
                        <c:v>2.8010314941400001</c:v>
                      </c:pt>
                      <c:pt idx="19">
                        <c:v>2.9010681152300002</c:v>
                      </c:pt>
                      <c:pt idx="20">
                        <c:v>3.0511230468699999</c:v>
                      </c:pt>
                      <c:pt idx="21">
                        <c:v>3.15115966797</c:v>
                      </c:pt>
                      <c:pt idx="22">
                        <c:v>3.2511962890600001</c:v>
                      </c:pt>
                      <c:pt idx="23">
                        <c:v>3.3512329101599998</c:v>
                      </c:pt>
                      <c:pt idx="24">
                        <c:v>3.4512695312499999</c:v>
                      </c:pt>
                      <c:pt idx="25">
                        <c:v>3.5012878418</c:v>
                      </c:pt>
                      <c:pt idx="26">
                        <c:v>3.6013244628900001</c:v>
                      </c:pt>
                      <c:pt idx="27">
                        <c:v>3.6513427734400001</c:v>
                      </c:pt>
                      <c:pt idx="28">
                        <c:v>3.7513793945299998</c:v>
                      </c:pt>
                      <c:pt idx="29">
                        <c:v>3.8013977050799999</c:v>
                      </c:pt>
                      <c:pt idx="30">
                        <c:v>3.90143432617</c:v>
                      </c:pt>
                      <c:pt idx="31">
                        <c:v>3.95145263672</c:v>
                      </c:pt>
                      <c:pt idx="32">
                        <c:v>4.0514892578100001</c:v>
                      </c:pt>
                      <c:pt idx="33">
                        <c:v>4.1015075683599997</c:v>
                      </c:pt>
                      <c:pt idx="34">
                        <c:v>4.1515258789100002</c:v>
                      </c:pt>
                      <c:pt idx="35">
                        <c:v>4.2515625000000004</c:v>
                      </c:pt>
                      <c:pt idx="36">
                        <c:v>4.30158081055</c:v>
                      </c:pt>
                      <c:pt idx="37">
                        <c:v>4.3515991210899996</c:v>
                      </c:pt>
                      <c:pt idx="38">
                        <c:v>4.4016174316400001</c:v>
                      </c:pt>
                      <c:pt idx="39">
                        <c:v>4.5016540527300002</c:v>
                      </c:pt>
                      <c:pt idx="40">
                        <c:v>4.5516876220700002</c:v>
                      </c:pt>
                      <c:pt idx="41">
                        <c:v>4.6017059326199998</c:v>
                      </c:pt>
                      <c:pt idx="42">
                        <c:v>4.6517242431600003</c:v>
                      </c:pt>
                      <c:pt idx="43">
                        <c:v>4.7017425537099999</c:v>
                      </c:pt>
                      <c:pt idx="44">
                        <c:v>4.7517608642600004</c:v>
                      </c:pt>
                      <c:pt idx="45">
                        <c:v>4.8017791748</c:v>
                      </c:pt>
                      <c:pt idx="46">
                        <c:v>4.8517974853499997</c:v>
                      </c:pt>
                      <c:pt idx="47">
                        <c:v>4.9018157959000002</c:v>
                      </c:pt>
                      <c:pt idx="48">
                        <c:v>4.9518341064499998</c:v>
                      </c:pt>
                      <c:pt idx="49">
                        <c:v>5.0018524169900003</c:v>
                      </c:pt>
                      <c:pt idx="50">
                        <c:v>5.0518707275399999</c:v>
                      </c:pt>
                      <c:pt idx="51">
                        <c:v>5.1018890380900004</c:v>
                      </c:pt>
                      <c:pt idx="52">
                        <c:v>5.15190734863</c:v>
                      </c:pt>
                      <c:pt idx="53">
                        <c:v>5.2019256591799996</c:v>
                      </c:pt>
                      <c:pt idx="54">
                        <c:v>5.2519439697300001</c:v>
                      </c:pt>
                      <c:pt idx="55">
                        <c:v>5.3019622802699997</c:v>
                      </c:pt>
                      <c:pt idx="56">
                        <c:v>5.3519805908200002</c:v>
                      </c:pt>
                      <c:pt idx="57">
                        <c:v>5.4019989013699998</c:v>
                      </c:pt>
                      <c:pt idx="58">
                        <c:v>5.4520172119100003</c:v>
                      </c:pt>
                      <c:pt idx="59">
                        <c:v>5.5020355224599999</c:v>
                      </c:pt>
                      <c:pt idx="60">
                        <c:v>5.5520538330100004</c:v>
                      </c:pt>
                      <c:pt idx="61">
                        <c:v>5.60207214355</c:v>
                      </c:pt>
                      <c:pt idx="62">
                        <c:v>5.60207214355</c:v>
                      </c:pt>
                      <c:pt idx="63">
                        <c:v>5.6520904540999997</c:v>
                      </c:pt>
                      <c:pt idx="64">
                        <c:v>5.7021087646500002</c:v>
                      </c:pt>
                      <c:pt idx="65">
                        <c:v>5.7521270751999998</c:v>
                      </c:pt>
                      <c:pt idx="66">
                        <c:v>5.8021453857400003</c:v>
                      </c:pt>
                      <c:pt idx="67">
                        <c:v>5.8521636962899999</c:v>
                      </c:pt>
                      <c:pt idx="68">
                        <c:v>5.9021820068400004</c:v>
                      </c:pt>
                      <c:pt idx="69">
                        <c:v>5.95220031738</c:v>
                      </c:pt>
                      <c:pt idx="70">
                        <c:v>6.0022186279299996</c:v>
                      </c:pt>
                      <c:pt idx="71">
                        <c:v>6.0522369384800001</c:v>
                      </c:pt>
                      <c:pt idx="72">
                        <c:v>6.1022552490199997</c:v>
                      </c:pt>
                      <c:pt idx="73">
                        <c:v>6.1522735595700002</c:v>
                      </c:pt>
                      <c:pt idx="74">
                        <c:v>6.2022918701199998</c:v>
                      </c:pt>
                      <c:pt idx="75">
                        <c:v>6.2523101806600003</c:v>
                      </c:pt>
                      <c:pt idx="76">
                        <c:v>6.3023284912099999</c:v>
                      </c:pt>
                      <c:pt idx="77">
                        <c:v>6.3523468017600004</c:v>
                      </c:pt>
                      <c:pt idx="78">
                        <c:v>6.4023651123</c:v>
                      </c:pt>
                      <c:pt idx="79">
                        <c:v>6.4523834228499997</c:v>
                      </c:pt>
                      <c:pt idx="80">
                        <c:v>6.5024017334000002</c:v>
                      </c:pt>
                      <c:pt idx="81">
                        <c:v>6.5524200439499998</c:v>
                      </c:pt>
                      <c:pt idx="82">
                        <c:v>6.6024383544900003</c:v>
                      </c:pt>
                      <c:pt idx="83">
                        <c:v>6.6524566650399999</c:v>
                      </c:pt>
                      <c:pt idx="84">
                        <c:v>6.7024749755900004</c:v>
                      </c:pt>
                      <c:pt idx="85">
                        <c:v>6.75249328613</c:v>
                      </c:pt>
                      <c:pt idx="86">
                        <c:v>6.8025115966799996</c:v>
                      </c:pt>
                      <c:pt idx="87">
                        <c:v>6.8525299072300001</c:v>
                      </c:pt>
                      <c:pt idx="88">
                        <c:v>6.9025482177699997</c:v>
                      </c:pt>
                      <c:pt idx="89">
                        <c:v>7.0025848388699998</c:v>
                      </c:pt>
                      <c:pt idx="90">
                        <c:v>7.0526031494100003</c:v>
                      </c:pt>
                      <c:pt idx="91">
                        <c:v>7.1026214599599999</c:v>
                      </c:pt>
                      <c:pt idx="92">
                        <c:v>7.1526397705100004</c:v>
                      </c:pt>
                      <c:pt idx="93">
                        <c:v>7.20265808105</c:v>
                      </c:pt>
                      <c:pt idx="94">
                        <c:v>7.2526763915999997</c:v>
                      </c:pt>
                      <c:pt idx="95">
                        <c:v>7.3527130126999998</c:v>
                      </c:pt>
                      <c:pt idx="96">
                        <c:v>7.4027313232400003</c:v>
                      </c:pt>
                      <c:pt idx="97">
                        <c:v>7.4527496337899999</c:v>
                      </c:pt>
                      <c:pt idx="98">
                        <c:v>7.5027679443400004</c:v>
                      </c:pt>
                      <c:pt idx="99">
                        <c:v>7.6028045654299996</c:v>
                      </c:pt>
                      <c:pt idx="100">
                        <c:v>7.6528228759800001</c:v>
                      </c:pt>
                      <c:pt idx="101">
                        <c:v>7.7028411865199997</c:v>
                      </c:pt>
                      <c:pt idx="102">
                        <c:v>7.8028778076199998</c:v>
                      </c:pt>
                      <c:pt idx="103">
                        <c:v>7.8528961181600003</c:v>
                      </c:pt>
                      <c:pt idx="104">
                        <c:v>7.9029144287099999</c:v>
                      </c:pt>
                      <c:pt idx="105">
                        <c:v>8.0029510498</c:v>
                      </c:pt>
                      <c:pt idx="106">
                        <c:v>8.0529693603499997</c:v>
                      </c:pt>
                      <c:pt idx="107">
                        <c:v>8.1530059814500007</c:v>
                      </c:pt>
                      <c:pt idx="108">
                        <c:v>8.2030242919899994</c:v>
                      </c:pt>
                      <c:pt idx="109">
                        <c:v>8.3030609130900004</c:v>
                      </c:pt>
                      <c:pt idx="110">
                        <c:v>8.3530792236300009</c:v>
                      </c:pt>
                      <c:pt idx="111">
                        <c:v>8.4531158447300001</c:v>
                      </c:pt>
                      <c:pt idx="112">
                        <c:v>8.5031341552700006</c:v>
                      </c:pt>
                      <c:pt idx="113">
                        <c:v>8.6031707763699998</c:v>
                      </c:pt>
                      <c:pt idx="114">
                        <c:v>8.6531890869100003</c:v>
                      </c:pt>
                      <c:pt idx="115">
                        <c:v>8.7532257080099996</c:v>
                      </c:pt>
                      <c:pt idx="116">
                        <c:v>8.8532623290999997</c:v>
                      </c:pt>
                      <c:pt idx="117">
                        <c:v>8.9032806396499993</c:v>
                      </c:pt>
                      <c:pt idx="118">
                        <c:v>9.0033172607399994</c:v>
                      </c:pt>
                      <c:pt idx="119">
                        <c:v>9.1033538818400004</c:v>
                      </c:pt>
                      <c:pt idx="120">
                        <c:v>9.1533721923800009</c:v>
                      </c:pt>
                      <c:pt idx="121">
                        <c:v>9.2534088134800001</c:v>
                      </c:pt>
                      <c:pt idx="122">
                        <c:v>9.3534454345700002</c:v>
                      </c:pt>
                      <c:pt idx="123">
                        <c:v>9.4534820556600003</c:v>
                      </c:pt>
                      <c:pt idx="124">
                        <c:v>9.5035003662099999</c:v>
                      </c:pt>
                      <c:pt idx="125">
                        <c:v>9.6035369873</c:v>
                      </c:pt>
                      <c:pt idx="126">
                        <c:v>9.6535705566400001</c:v>
                      </c:pt>
                      <c:pt idx="127">
                        <c:v>9.7536071777300002</c:v>
                      </c:pt>
                      <c:pt idx="128">
                        <c:v>9.8036254882799998</c:v>
                      </c:pt>
                      <c:pt idx="129">
                        <c:v>9.9036621093699999</c:v>
                      </c:pt>
                    </c:numCache>
                  </c:numRef>
                </c:yVal>
                <c:smooth val="0"/>
                <c:extLst xmlns:c15="http://schemas.microsoft.com/office/drawing/2012/chart">
                  <c:ext xmlns:c16="http://schemas.microsoft.com/office/drawing/2014/chart" uri="{C3380CC4-5D6E-409C-BE32-E72D297353CC}">
                    <c16:uniqueId val="{0000000D-E88E-423A-9D15-D8E2D7FB7DB8}"/>
                  </c:ext>
                </c:extLst>
              </c15:ser>
            </c15:filteredScatterSeries>
            <c15:filteredScatterSeries>
              <c15:ser>
                <c:idx val="20"/>
                <c:order val="20"/>
                <c:tx>
                  <c:v>155N, exp, L</c:v>
                </c:tx>
                <c:spPr>
                  <a:ln w="12700">
                    <a:solidFill>
                      <a:schemeClr val="tx1"/>
                    </a:solidFill>
                    <a:prstDash val="solid"/>
                  </a:ln>
                </c:spPr>
                <c:marker>
                  <c:symbol val="none"/>
                </c:marker>
                <c:xVal>
                  <c:numRef>
                    <c:extLst xmlns:c15="http://schemas.microsoft.com/office/drawing/2012/chart">
                      <c:ext xmlns:c15="http://schemas.microsoft.com/office/drawing/2012/chart" uri="{02D57815-91ED-43cb-92C2-25804820EDAC}">
                        <c15:formulaRef>
                          <c15:sqref>'Analysis results'!$P$6:$P$403</c15:sqref>
                        </c15:formulaRef>
                      </c:ext>
                    </c:extLst>
                    <c:numCache>
                      <c:formatCode>0.00E+00</c:formatCode>
                      <c:ptCount val="398"/>
                      <c:pt idx="0">
                        <c:v>49.813035043500001</c:v>
                      </c:pt>
                      <c:pt idx="1">
                        <c:v>114.074927609</c:v>
                      </c:pt>
                      <c:pt idx="2">
                        <c:v>260.47134441399999</c:v>
                      </c:pt>
                      <c:pt idx="3">
                        <c:v>502.14983367500002</c:v>
                      </c:pt>
                      <c:pt idx="4">
                        <c:v>819.501281823</c:v>
                      </c:pt>
                      <c:pt idx="5">
                        <c:v>1213.8917252199999</c:v>
                      </c:pt>
                      <c:pt idx="6">
                        <c:v>1667.4600016100001</c:v>
                      </c:pt>
                      <c:pt idx="7">
                        <c:v>2186.2954636700001</c:v>
                      </c:pt>
                      <c:pt idx="8">
                        <c:v>2772.21954319</c:v>
                      </c:pt>
                      <c:pt idx="9">
                        <c:v>3443.2937807500002</c:v>
                      </c:pt>
                      <c:pt idx="10">
                        <c:v>4208.2371840200003</c:v>
                      </c:pt>
                      <c:pt idx="11">
                        <c:v>5075.4554473600001</c:v>
                      </c:pt>
                      <c:pt idx="12">
                        <c:v>6041.9848943899997</c:v>
                      </c:pt>
                      <c:pt idx="13">
                        <c:v>7093.2065982499998</c:v>
                      </c:pt>
                      <c:pt idx="14">
                        <c:v>8243.5254013199992</c:v>
                      </c:pt>
                      <c:pt idx="15">
                        <c:v>9482.9001444799997</c:v>
                      </c:pt>
                      <c:pt idx="16">
                        <c:v>10872.001356799999</c:v>
                      </c:pt>
                      <c:pt idx="17">
                        <c:v>12407.590732299999</c:v>
                      </c:pt>
                      <c:pt idx="18">
                        <c:v>13970.740732300001</c:v>
                      </c:pt>
                      <c:pt idx="19">
                        <c:v>15533.8907323</c:v>
                      </c:pt>
                      <c:pt idx="20">
                        <c:v>17097.0407323</c:v>
                      </c:pt>
                      <c:pt idx="21">
                        <c:v>18660.190732300001</c:v>
                      </c:pt>
                      <c:pt idx="22">
                        <c:v>20223.190732300001</c:v>
                      </c:pt>
                      <c:pt idx="23">
                        <c:v>21786.340732299999</c:v>
                      </c:pt>
                      <c:pt idx="24">
                        <c:v>23349.490732300001</c:v>
                      </c:pt>
                      <c:pt idx="25">
                        <c:v>24912.640732299998</c:v>
                      </c:pt>
                      <c:pt idx="26">
                        <c:v>26475.7907323</c:v>
                      </c:pt>
                      <c:pt idx="27">
                        <c:v>28038.940732300001</c:v>
                      </c:pt>
                      <c:pt idx="28">
                        <c:v>29601.940732300001</c:v>
                      </c:pt>
                      <c:pt idx="29">
                        <c:v>31165.090732299999</c:v>
                      </c:pt>
                      <c:pt idx="30">
                        <c:v>32728.240732300001</c:v>
                      </c:pt>
                      <c:pt idx="31">
                        <c:v>34291.390732300002</c:v>
                      </c:pt>
                      <c:pt idx="32">
                        <c:v>35854.540732300004</c:v>
                      </c:pt>
                      <c:pt idx="33">
                        <c:v>37417.690732299998</c:v>
                      </c:pt>
                      <c:pt idx="34">
                        <c:v>38980.840732299999</c:v>
                      </c:pt>
                      <c:pt idx="35">
                        <c:v>40543.840732299999</c:v>
                      </c:pt>
                      <c:pt idx="36">
                        <c:v>42106.990732300001</c:v>
                      </c:pt>
                      <c:pt idx="37">
                        <c:v>43670.140732300002</c:v>
                      </c:pt>
                      <c:pt idx="38">
                        <c:v>45233.290732300004</c:v>
                      </c:pt>
                      <c:pt idx="39">
                        <c:v>46796.440732299998</c:v>
                      </c:pt>
                      <c:pt idx="40">
                        <c:v>48359.590732299999</c:v>
                      </c:pt>
                      <c:pt idx="41">
                        <c:v>49922.590732299999</c:v>
                      </c:pt>
                      <c:pt idx="42">
                        <c:v>51485.740732300001</c:v>
                      </c:pt>
                      <c:pt idx="43">
                        <c:v>53048.890732300002</c:v>
                      </c:pt>
                      <c:pt idx="44">
                        <c:v>54612.040732300004</c:v>
                      </c:pt>
                      <c:pt idx="45">
                        <c:v>56175.190732299998</c:v>
                      </c:pt>
                      <c:pt idx="46">
                        <c:v>57738.340732299999</c:v>
                      </c:pt>
                      <c:pt idx="47">
                        <c:v>59301.340732299999</c:v>
                      </c:pt>
                      <c:pt idx="48">
                        <c:v>60864.490732300001</c:v>
                      </c:pt>
                      <c:pt idx="49">
                        <c:v>62427.640732300002</c:v>
                      </c:pt>
                      <c:pt idx="50">
                        <c:v>63990.790732300004</c:v>
                      </c:pt>
                      <c:pt idx="51">
                        <c:v>65553.940732300005</c:v>
                      </c:pt>
                      <c:pt idx="52">
                        <c:v>67117.090732299999</c:v>
                      </c:pt>
                      <c:pt idx="53">
                        <c:v>68680.240732299993</c:v>
                      </c:pt>
                      <c:pt idx="54">
                        <c:v>70243.240732299993</c:v>
                      </c:pt>
                      <c:pt idx="55">
                        <c:v>71806.390732300002</c:v>
                      </c:pt>
                      <c:pt idx="56">
                        <c:v>73369.540732299996</c:v>
                      </c:pt>
                      <c:pt idx="57">
                        <c:v>74932.690732300005</c:v>
                      </c:pt>
                      <c:pt idx="58">
                        <c:v>76495.840732299999</c:v>
                      </c:pt>
                      <c:pt idx="59">
                        <c:v>78058.990732299993</c:v>
                      </c:pt>
                      <c:pt idx="60">
                        <c:v>79621.990732299993</c:v>
                      </c:pt>
                      <c:pt idx="61">
                        <c:v>81185.140732300002</c:v>
                      </c:pt>
                      <c:pt idx="62">
                        <c:v>82748.290732299996</c:v>
                      </c:pt>
                      <c:pt idx="63">
                        <c:v>84311.440732300005</c:v>
                      </c:pt>
                      <c:pt idx="64">
                        <c:v>85874.590732299999</c:v>
                      </c:pt>
                      <c:pt idx="65">
                        <c:v>87437.740732299993</c:v>
                      </c:pt>
                      <c:pt idx="66">
                        <c:v>89000.740732299993</c:v>
                      </c:pt>
                      <c:pt idx="67">
                        <c:v>90563.890732300002</c:v>
                      </c:pt>
                      <c:pt idx="68">
                        <c:v>92127.040732299996</c:v>
                      </c:pt>
                      <c:pt idx="69">
                        <c:v>93690.190732300005</c:v>
                      </c:pt>
                      <c:pt idx="70">
                        <c:v>95253.340732299999</c:v>
                      </c:pt>
                      <c:pt idx="71">
                        <c:v>96816.490732299993</c:v>
                      </c:pt>
                      <c:pt idx="72">
                        <c:v>98379.490732299993</c:v>
                      </c:pt>
                      <c:pt idx="73">
                        <c:v>99942.640732300002</c:v>
                      </c:pt>
                      <c:pt idx="74">
                        <c:v>101505.79073199999</c:v>
                      </c:pt>
                      <c:pt idx="75">
                        <c:v>103068.940732</c:v>
                      </c:pt>
                      <c:pt idx="76">
                        <c:v>104632.090732</c:v>
                      </c:pt>
                      <c:pt idx="77">
                        <c:v>106195.24073200001</c:v>
                      </c:pt>
                      <c:pt idx="78">
                        <c:v>107758.390732</c:v>
                      </c:pt>
                      <c:pt idx="79">
                        <c:v>109321.390732</c:v>
                      </c:pt>
                      <c:pt idx="80">
                        <c:v>110884.54073199999</c:v>
                      </c:pt>
                      <c:pt idx="81">
                        <c:v>112447.690732</c:v>
                      </c:pt>
                      <c:pt idx="82">
                        <c:v>114010.840732</c:v>
                      </c:pt>
                      <c:pt idx="83">
                        <c:v>115573.99073200001</c:v>
                      </c:pt>
                      <c:pt idx="84">
                        <c:v>117137.140732</c:v>
                      </c:pt>
                      <c:pt idx="85">
                        <c:v>118700.140732</c:v>
                      </c:pt>
                      <c:pt idx="86">
                        <c:v>120263.29073199999</c:v>
                      </c:pt>
                      <c:pt idx="87">
                        <c:v>121826.440732</c:v>
                      </c:pt>
                      <c:pt idx="88">
                        <c:v>123389.590732</c:v>
                      </c:pt>
                      <c:pt idx="89">
                        <c:v>124952.74073200001</c:v>
                      </c:pt>
                      <c:pt idx="90">
                        <c:v>126515.890732</c:v>
                      </c:pt>
                      <c:pt idx="91">
                        <c:v>128078.890732</c:v>
                      </c:pt>
                      <c:pt idx="92">
                        <c:v>129642.04073199999</c:v>
                      </c:pt>
                      <c:pt idx="93">
                        <c:v>131205.19073199999</c:v>
                      </c:pt>
                      <c:pt idx="94">
                        <c:v>132768.34073200001</c:v>
                      </c:pt>
                      <c:pt idx="95">
                        <c:v>134331.49073200001</c:v>
                      </c:pt>
                      <c:pt idx="96">
                        <c:v>135894.640732</c:v>
                      </c:pt>
                      <c:pt idx="97">
                        <c:v>137457.79073199999</c:v>
                      </c:pt>
                      <c:pt idx="98">
                        <c:v>139020.79073199999</c:v>
                      </c:pt>
                      <c:pt idx="99">
                        <c:v>140583.94073199999</c:v>
                      </c:pt>
                      <c:pt idx="100">
                        <c:v>142147.09073200001</c:v>
                      </c:pt>
                      <c:pt idx="101">
                        <c:v>143710.24073200001</c:v>
                      </c:pt>
                      <c:pt idx="102">
                        <c:v>145273.390732</c:v>
                      </c:pt>
                      <c:pt idx="103">
                        <c:v>146836.54073199999</c:v>
                      </c:pt>
                      <c:pt idx="104">
                        <c:v>148399.54073199999</c:v>
                      </c:pt>
                      <c:pt idx="105">
                        <c:v>149962.69073199999</c:v>
                      </c:pt>
                      <c:pt idx="106">
                        <c:v>151525.84073200001</c:v>
                      </c:pt>
                      <c:pt idx="107">
                        <c:v>153088.99073200001</c:v>
                      </c:pt>
                      <c:pt idx="108">
                        <c:v>154652.140732</c:v>
                      </c:pt>
                      <c:pt idx="109">
                        <c:v>156215.29073199999</c:v>
                      </c:pt>
                      <c:pt idx="110">
                        <c:v>157778.29073199999</c:v>
                      </c:pt>
                      <c:pt idx="111">
                        <c:v>159341.44073199999</c:v>
                      </c:pt>
                      <c:pt idx="112">
                        <c:v>160904.59073200001</c:v>
                      </c:pt>
                      <c:pt idx="113">
                        <c:v>162467.74073200001</c:v>
                      </c:pt>
                      <c:pt idx="114">
                        <c:v>164030.890732</c:v>
                      </c:pt>
                      <c:pt idx="115">
                        <c:v>165594.04073199999</c:v>
                      </c:pt>
                      <c:pt idx="116">
                        <c:v>167157.19073199999</c:v>
                      </c:pt>
                      <c:pt idx="117">
                        <c:v>168720.19073199999</c:v>
                      </c:pt>
                      <c:pt idx="118">
                        <c:v>170283.34073200001</c:v>
                      </c:pt>
                      <c:pt idx="119">
                        <c:v>171846.49073200001</c:v>
                      </c:pt>
                      <c:pt idx="120">
                        <c:v>173409.640732</c:v>
                      </c:pt>
                      <c:pt idx="121">
                        <c:v>174972.79073199999</c:v>
                      </c:pt>
                      <c:pt idx="122">
                        <c:v>176535.44048300001</c:v>
                      </c:pt>
                      <c:pt idx="123">
                        <c:v>178058.040733</c:v>
                      </c:pt>
                      <c:pt idx="124">
                        <c:v>179514.44060199999</c:v>
                      </c:pt>
                      <c:pt idx="125">
                        <c:v>180908.56110200001</c:v>
                      </c:pt>
                      <c:pt idx="126">
                        <c:v>182238.17867699999</c:v>
                      </c:pt>
                      <c:pt idx="127">
                        <c:v>183503.59149200001</c:v>
                      </c:pt>
                      <c:pt idx="128">
                        <c:v>184712.32709800001</c:v>
                      </c:pt>
                      <c:pt idx="129">
                        <c:v>185875.30682500001</c:v>
                      </c:pt>
                      <c:pt idx="130">
                        <c:v>185905.85691199999</c:v>
                      </c:pt>
                    </c:numCache>
                  </c:numRef>
                </c:xVal>
                <c:yVal>
                  <c:numRef>
                    <c:extLst xmlns:c15="http://schemas.microsoft.com/office/drawing/2012/chart">
                      <c:ext xmlns:c15="http://schemas.microsoft.com/office/drawing/2012/chart" uri="{02D57815-91ED-43cb-92C2-25804820EDAC}">
                        <c15:formulaRef>
                          <c15:sqref>'Analysis results'!$Q$6:$Q$403</c15:sqref>
                        </c15:formulaRef>
                      </c:ext>
                    </c:extLst>
                    <c:numCache>
                      <c:formatCode>0.000</c:formatCode>
                      <c:ptCount val="398"/>
                      <c:pt idx="0">
                        <c:v>5.0017547607400001E-2</c:v>
                      </c:pt>
                      <c:pt idx="1">
                        <c:v>0.100035858154</c:v>
                      </c:pt>
                      <c:pt idx="2">
                        <c:v>0.25009078979499999</c:v>
                      </c:pt>
                      <c:pt idx="3">
                        <c:v>0.40014953613299997</c:v>
                      </c:pt>
                      <c:pt idx="4">
                        <c:v>0.55020446777300003</c:v>
                      </c:pt>
                      <c:pt idx="5">
                        <c:v>0.70025939941399995</c:v>
                      </c:pt>
                      <c:pt idx="6">
                        <c:v>0.90033264160199999</c:v>
                      </c:pt>
                      <c:pt idx="7">
                        <c:v>1.0503875732400001</c:v>
                      </c:pt>
                      <c:pt idx="8">
                        <c:v>1.2504608154300001</c:v>
                      </c:pt>
                      <c:pt idx="9">
                        <c:v>1.40051574707</c:v>
                      </c:pt>
                      <c:pt idx="10">
                        <c:v>1.60058898926</c:v>
                      </c:pt>
                      <c:pt idx="11">
                        <c:v>1.8006660461399999</c:v>
                      </c:pt>
                      <c:pt idx="12">
                        <c:v>1.9507209777800001</c:v>
                      </c:pt>
                      <c:pt idx="13">
                        <c:v>2.1507942199699999</c:v>
                      </c:pt>
                      <c:pt idx="14">
                        <c:v>2.3508674621600001</c:v>
                      </c:pt>
                      <c:pt idx="15">
                        <c:v>2.5509407043499999</c:v>
                      </c:pt>
                      <c:pt idx="16">
                        <c:v>2.70099563599</c:v>
                      </c:pt>
                      <c:pt idx="17">
                        <c:v>2.9010688781699998</c:v>
                      </c:pt>
                      <c:pt idx="18">
                        <c:v>3.0511276245099999</c:v>
                      </c:pt>
                      <c:pt idx="19">
                        <c:v>3.20118255615</c:v>
                      </c:pt>
                      <c:pt idx="20">
                        <c:v>3.3512374877900002</c:v>
                      </c:pt>
                      <c:pt idx="21">
                        <c:v>3.4512741088899999</c:v>
                      </c:pt>
                      <c:pt idx="22">
                        <c:v>3.60132904053</c:v>
                      </c:pt>
                      <c:pt idx="23">
                        <c:v>3.7013656616200001</c:v>
                      </c:pt>
                      <c:pt idx="24">
                        <c:v>3.8014022827099998</c:v>
                      </c:pt>
                      <c:pt idx="25">
                        <c:v>3.9014389038099999</c:v>
                      </c:pt>
                      <c:pt idx="26">
                        <c:v>3.95145721436</c:v>
                      </c:pt>
                      <c:pt idx="27">
                        <c:v>4.0514938354499996</c:v>
                      </c:pt>
                      <c:pt idx="28">
                        <c:v>4.1515304565399997</c:v>
                      </c:pt>
                      <c:pt idx="29">
                        <c:v>4.2015525817899997</c:v>
                      </c:pt>
                      <c:pt idx="30">
                        <c:v>4.3015892028799998</c:v>
                      </c:pt>
                      <c:pt idx="31">
                        <c:v>4.3516075134300003</c:v>
                      </c:pt>
                      <c:pt idx="32">
                        <c:v>4.4516441345200004</c:v>
                      </c:pt>
                      <c:pt idx="33">
                        <c:v>4.50166244507</c:v>
                      </c:pt>
                      <c:pt idx="34">
                        <c:v>4.6016990661600001</c:v>
                      </c:pt>
                      <c:pt idx="35">
                        <c:v>4.6517173767099997</c:v>
                      </c:pt>
                      <c:pt idx="36">
                        <c:v>4.7517539977999999</c:v>
                      </c:pt>
                      <c:pt idx="37">
                        <c:v>4.8017723083500004</c:v>
                      </c:pt>
                      <c:pt idx="38">
                        <c:v>4.8517906189</c:v>
                      </c:pt>
                      <c:pt idx="39">
                        <c:v>4.9518272399900001</c:v>
                      </c:pt>
                      <c:pt idx="40">
                        <c:v>5.0018455505399997</c:v>
                      </c:pt>
                      <c:pt idx="41">
                        <c:v>5.0518638610800002</c:v>
                      </c:pt>
                      <c:pt idx="42">
                        <c:v>5.1018821716299998</c:v>
                      </c:pt>
                      <c:pt idx="43">
                        <c:v>5.2019187927199999</c:v>
                      </c:pt>
                      <c:pt idx="44">
                        <c:v>5.2519371032700004</c:v>
                      </c:pt>
                      <c:pt idx="45">
                        <c:v>5.30195541382</c:v>
                      </c:pt>
                      <c:pt idx="46">
                        <c:v>5.3519737243699996</c:v>
                      </c:pt>
                      <c:pt idx="47">
                        <c:v>5.4019920349100001</c:v>
                      </c:pt>
                      <c:pt idx="48">
                        <c:v>5.4520141601600001</c:v>
                      </c:pt>
                      <c:pt idx="49">
                        <c:v>5.5520507812500002</c:v>
                      </c:pt>
                      <c:pt idx="50">
                        <c:v>5.6020690917999998</c:v>
                      </c:pt>
                      <c:pt idx="51">
                        <c:v>5.6520874023400003</c:v>
                      </c:pt>
                      <c:pt idx="52">
                        <c:v>5.7021057128899999</c:v>
                      </c:pt>
                      <c:pt idx="53">
                        <c:v>5.7521240234400004</c:v>
                      </c:pt>
                      <c:pt idx="54">
                        <c:v>5.8521606445299996</c:v>
                      </c:pt>
                      <c:pt idx="55">
                        <c:v>5.9021789550800001</c:v>
                      </c:pt>
                      <c:pt idx="56">
                        <c:v>5.9521972656299997</c:v>
                      </c:pt>
                      <c:pt idx="57">
                        <c:v>6.0022155761700002</c:v>
                      </c:pt>
                      <c:pt idx="58">
                        <c:v>6.0522338867199998</c:v>
                      </c:pt>
                      <c:pt idx="59">
                        <c:v>6.15227050781</c:v>
                      </c:pt>
                      <c:pt idx="60">
                        <c:v>6.2022888183599996</c:v>
                      </c:pt>
                      <c:pt idx="61">
                        <c:v>6.2523071289100001</c:v>
                      </c:pt>
                      <c:pt idx="62">
                        <c:v>6.3523437500000002</c:v>
                      </c:pt>
                      <c:pt idx="63">
                        <c:v>6.4023620605499998</c:v>
                      </c:pt>
                      <c:pt idx="64">
                        <c:v>6.4523803710900003</c:v>
                      </c:pt>
                      <c:pt idx="65">
                        <c:v>6.5023986816399999</c:v>
                      </c:pt>
                      <c:pt idx="66">
                        <c:v>6.60243530273</c:v>
                      </c:pt>
                      <c:pt idx="67">
                        <c:v>6.6524536132799996</c:v>
                      </c:pt>
                      <c:pt idx="68">
                        <c:v>6.7024757385299996</c:v>
                      </c:pt>
                      <c:pt idx="69">
                        <c:v>6.8025123596199997</c:v>
                      </c:pt>
                      <c:pt idx="70">
                        <c:v>6.8525306701700002</c:v>
                      </c:pt>
                      <c:pt idx="71">
                        <c:v>6.9525672912600003</c:v>
                      </c:pt>
                      <c:pt idx="72">
                        <c:v>7.0025856018099999</c:v>
                      </c:pt>
                      <c:pt idx="73">
                        <c:v>7.1026222229</c:v>
                      </c:pt>
                      <c:pt idx="74">
                        <c:v>7.1526405334499996</c:v>
                      </c:pt>
                      <c:pt idx="75">
                        <c:v>7.2526771545399997</c:v>
                      </c:pt>
                      <c:pt idx="76">
                        <c:v>7.3026954650900002</c:v>
                      </c:pt>
                      <c:pt idx="77">
                        <c:v>7.4027320861800003</c:v>
                      </c:pt>
                      <c:pt idx="78">
                        <c:v>7.4527503967299999</c:v>
                      </c:pt>
                      <c:pt idx="79">
                        <c:v>7.5527870178200001</c:v>
                      </c:pt>
                      <c:pt idx="80">
                        <c:v>7.6528236389200002</c:v>
                      </c:pt>
                      <c:pt idx="81">
                        <c:v>7.7528602600100003</c:v>
                      </c:pt>
                      <c:pt idx="82">
                        <c:v>7.8028785705599999</c:v>
                      </c:pt>
                      <c:pt idx="83">
                        <c:v>7.90291519165</c:v>
                      </c:pt>
                      <c:pt idx="84">
                        <c:v>8.0029556274400004</c:v>
                      </c:pt>
                      <c:pt idx="85">
                        <c:v>8.0529739379900001</c:v>
                      </c:pt>
                      <c:pt idx="86">
                        <c:v>8.1530105590800002</c:v>
                      </c:pt>
                      <c:pt idx="87">
                        <c:v>8.2530471801799994</c:v>
                      </c:pt>
                      <c:pt idx="88">
                        <c:v>8.3530838012699995</c:v>
                      </c:pt>
                      <c:pt idx="89">
                        <c:v>8.4531204223599996</c:v>
                      </c:pt>
                      <c:pt idx="90">
                        <c:v>8.5531570434600006</c:v>
                      </c:pt>
                      <c:pt idx="91">
                        <c:v>8.6531936645500007</c:v>
                      </c:pt>
                      <c:pt idx="92">
                        <c:v>8.7532302856400008</c:v>
                      </c:pt>
                      <c:pt idx="93">
                        <c:v>8.8532669067400001</c:v>
                      </c:pt>
                      <c:pt idx="94">
                        <c:v>8.9533035278300002</c:v>
                      </c:pt>
                      <c:pt idx="95">
                        <c:v>9.0533401489299994</c:v>
                      </c:pt>
                      <c:pt idx="96">
                        <c:v>9.2033950805700009</c:v>
                      </c:pt>
                      <c:pt idx="97">
                        <c:v>9.3034355163600004</c:v>
                      </c:pt>
                      <c:pt idx="98">
                        <c:v>9.4034721374500005</c:v>
                      </c:pt>
                      <c:pt idx="99">
                        <c:v>9.5535270690900003</c:v>
                      </c:pt>
                      <c:pt idx="100">
                        <c:v>9.6535636901899995</c:v>
                      </c:pt>
                      <c:pt idx="101">
                        <c:v>9.8036186218299992</c:v>
                      </c:pt>
                      <c:pt idx="102">
                        <c:v>9.9036552429199993</c:v>
                      </c:pt>
                      <c:pt idx="103">
                        <c:v>10.053710174600001</c:v>
                      </c:pt>
                      <c:pt idx="104">
                        <c:v>10.203765106200001</c:v>
                      </c:pt>
                      <c:pt idx="105">
                        <c:v>10.3538200378</c:v>
                      </c:pt>
                      <c:pt idx="106">
                        <c:v>10.453856658899999</c:v>
                      </c:pt>
                      <c:pt idx="107">
                        <c:v>10.6039154053</c:v>
                      </c:pt>
                      <c:pt idx="108">
                        <c:v>10.7539703369</c:v>
                      </c:pt>
                      <c:pt idx="109">
                        <c:v>10.9040252686</c:v>
                      </c:pt>
                      <c:pt idx="110">
                        <c:v>11.0540802002</c:v>
                      </c:pt>
                      <c:pt idx="111">
                        <c:v>11.2541534424</c:v>
                      </c:pt>
                      <c:pt idx="112">
                        <c:v>11.404208374</c:v>
                      </c:pt>
                      <c:pt idx="113">
                        <c:v>11.554263305699999</c:v>
                      </c:pt>
                      <c:pt idx="114">
                        <c:v>11.754340362500001</c:v>
                      </c:pt>
                      <c:pt idx="115">
                        <c:v>11.954413604699999</c:v>
                      </c:pt>
                      <c:pt idx="116">
                        <c:v>12.154486846899999</c:v>
                      </c:pt>
                      <c:pt idx="117">
                        <c:v>12.3545600891</c:v>
                      </c:pt>
                      <c:pt idx="118">
                        <c:v>12.5546333313</c:v>
                      </c:pt>
                      <c:pt idx="119">
                        <c:v>12.7547065735</c:v>
                      </c:pt>
                      <c:pt idx="120">
                        <c:v>12.9547798157</c:v>
                      </c:pt>
                      <c:pt idx="121">
                        <c:v>13.2048751831</c:v>
                      </c:pt>
                      <c:pt idx="122">
                        <c:v>13.454966735799999</c:v>
                      </c:pt>
                      <c:pt idx="123">
                        <c:v>13.7050582886</c:v>
                      </c:pt>
                      <c:pt idx="124">
                        <c:v>13.9051315308</c:v>
                      </c:pt>
                      <c:pt idx="125">
                        <c:v>14.155223083499999</c:v>
                      </c:pt>
                      <c:pt idx="126">
                        <c:v>14.4053146362</c:v>
                      </c:pt>
                      <c:pt idx="127">
                        <c:v>14.655406189000001</c:v>
                      </c:pt>
                      <c:pt idx="128">
                        <c:v>14.9054977417</c:v>
                      </c:pt>
                      <c:pt idx="129">
                        <c:v>15.155596923799999</c:v>
                      </c:pt>
                      <c:pt idx="130">
                        <c:v>15.155596923799999</c:v>
                      </c:pt>
                    </c:numCache>
                  </c:numRef>
                </c:yVal>
                <c:smooth val="0"/>
                <c:extLst xmlns:c15="http://schemas.microsoft.com/office/drawing/2012/chart">
                  <c:ext xmlns:c16="http://schemas.microsoft.com/office/drawing/2014/chart" uri="{C3380CC4-5D6E-409C-BE32-E72D297353CC}">
                    <c16:uniqueId val="{0000000E-E88E-423A-9D15-D8E2D7FB7DB8}"/>
                  </c:ext>
                </c:extLst>
              </c15:ser>
            </c15:filteredScatterSeries>
            <c15:filteredScatterSeries>
              <c15:ser>
                <c:idx val="21"/>
                <c:order val="21"/>
                <c:tx>
                  <c:v>155N, exp, R</c:v>
                </c:tx>
                <c:spPr>
                  <a:ln w="12700">
                    <a:solidFill>
                      <a:schemeClr val="tx1"/>
                    </a:solidFill>
                    <a:prstDash val="dash"/>
                  </a:ln>
                </c:spPr>
                <c:marker>
                  <c:symbol val="none"/>
                </c:marker>
                <c:xVal>
                  <c:numRef>
                    <c:extLst xmlns:c15="http://schemas.microsoft.com/office/drawing/2012/chart">
                      <c:ext xmlns:c15="http://schemas.microsoft.com/office/drawing/2012/chart" uri="{02D57815-91ED-43cb-92C2-25804820EDAC}">
                        <c15:formulaRef>
                          <c15:sqref>'Analysis results'!$P$6:$P$403</c15:sqref>
                        </c15:formulaRef>
                      </c:ext>
                    </c:extLst>
                    <c:numCache>
                      <c:formatCode>0.00E+00</c:formatCode>
                      <c:ptCount val="398"/>
                      <c:pt idx="0">
                        <c:v>49.813035043500001</c:v>
                      </c:pt>
                      <c:pt idx="1">
                        <c:v>114.074927609</c:v>
                      </c:pt>
                      <c:pt idx="2">
                        <c:v>260.47134441399999</c:v>
                      </c:pt>
                      <c:pt idx="3">
                        <c:v>502.14983367500002</c:v>
                      </c:pt>
                      <c:pt idx="4">
                        <c:v>819.501281823</c:v>
                      </c:pt>
                      <c:pt idx="5">
                        <c:v>1213.8917252199999</c:v>
                      </c:pt>
                      <c:pt idx="6">
                        <c:v>1667.4600016100001</c:v>
                      </c:pt>
                      <c:pt idx="7">
                        <c:v>2186.2954636700001</c:v>
                      </c:pt>
                      <c:pt idx="8">
                        <c:v>2772.21954319</c:v>
                      </c:pt>
                      <c:pt idx="9">
                        <c:v>3443.2937807500002</c:v>
                      </c:pt>
                      <c:pt idx="10">
                        <c:v>4208.2371840200003</c:v>
                      </c:pt>
                      <c:pt idx="11">
                        <c:v>5075.4554473600001</c:v>
                      </c:pt>
                      <c:pt idx="12">
                        <c:v>6041.9848943899997</c:v>
                      </c:pt>
                      <c:pt idx="13">
                        <c:v>7093.2065982499998</c:v>
                      </c:pt>
                      <c:pt idx="14">
                        <c:v>8243.5254013199992</c:v>
                      </c:pt>
                      <c:pt idx="15">
                        <c:v>9482.9001444799997</c:v>
                      </c:pt>
                      <c:pt idx="16">
                        <c:v>10872.001356799999</c:v>
                      </c:pt>
                      <c:pt idx="17">
                        <c:v>12407.590732299999</c:v>
                      </c:pt>
                      <c:pt idx="18">
                        <c:v>13970.740732300001</c:v>
                      </c:pt>
                      <c:pt idx="19">
                        <c:v>15533.8907323</c:v>
                      </c:pt>
                      <c:pt idx="20">
                        <c:v>17097.0407323</c:v>
                      </c:pt>
                      <c:pt idx="21">
                        <c:v>18660.190732300001</c:v>
                      </c:pt>
                      <c:pt idx="22">
                        <c:v>20223.190732300001</c:v>
                      </c:pt>
                      <c:pt idx="23">
                        <c:v>21786.340732299999</c:v>
                      </c:pt>
                      <c:pt idx="24">
                        <c:v>23349.490732300001</c:v>
                      </c:pt>
                      <c:pt idx="25">
                        <c:v>24912.640732299998</c:v>
                      </c:pt>
                      <c:pt idx="26">
                        <c:v>26475.7907323</c:v>
                      </c:pt>
                      <c:pt idx="27">
                        <c:v>28038.940732300001</c:v>
                      </c:pt>
                      <c:pt idx="28">
                        <c:v>29601.940732300001</c:v>
                      </c:pt>
                      <c:pt idx="29">
                        <c:v>31165.090732299999</c:v>
                      </c:pt>
                      <c:pt idx="30">
                        <c:v>32728.240732300001</c:v>
                      </c:pt>
                      <c:pt idx="31">
                        <c:v>34291.390732300002</c:v>
                      </c:pt>
                      <c:pt idx="32">
                        <c:v>35854.540732300004</c:v>
                      </c:pt>
                      <c:pt idx="33">
                        <c:v>37417.690732299998</c:v>
                      </c:pt>
                      <c:pt idx="34">
                        <c:v>38980.840732299999</c:v>
                      </c:pt>
                      <c:pt idx="35">
                        <c:v>40543.840732299999</c:v>
                      </c:pt>
                      <c:pt idx="36">
                        <c:v>42106.990732300001</c:v>
                      </c:pt>
                      <c:pt idx="37">
                        <c:v>43670.140732300002</c:v>
                      </c:pt>
                      <c:pt idx="38">
                        <c:v>45233.290732300004</c:v>
                      </c:pt>
                      <c:pt idx="39">
                        <c:v>46796.440732299998</c:v>
                      </c:pt>
                      <c:pt idx="40">
                        <c:v>48359.590732299999</c:v>
                      </c:pt>
                      <c:pt idx="41">
                        <c:v>49922.590732299999</c:v>
                      </c:pt>
                      <c:pt idx="42">
                        <c:v>51485.740732300001</c:v>
                      </c:pt>
                      <c:pt idx="43">
                        <c:v>53048.890732300002</c:v>
                      </c:pt>
                      <c:pt idx="44">
                        <c:v>54612.040732300004</c:v>
                      </c:pt>
                      <c:pt idx="45">
                        <c:v>56175.190732299998</c:v>
                      </c:pt>
                      <c:pt idx="46">
                        <c:v>57738.340732299999</c:v>
                      </c:pt>
                      <c:pt idx="47">
                        <c:v>59301.340732299999</c:v>
                      </c:pt>
                      <c:pt idx="48">
                        <c:v>60864.490732300001</c:v>
                      </c:pt>
                      <c:pt idx="49">
                        <c:v>62427.640732300002</c:v>
                      </c:pt>
                      <c:pt idx="50">
                        <c:v>63990.790732300004</c:v>
                      </c:pt>
                      <c:pt idx="51">
                        <c:v>65553.940732300005</c:v>
                      </c:pt>
                      <c:pt idx="52">
                        <c:v>67117.090732299999</c:v>
                      </c:pt>
                      <c:pt idx="53">
                        <c:v>68680.240732299993</c:v>
                      </c:pt>
                      <c:pt idx="54">
                        <c:v>70243.240732299993</c:v>
                      </c:pt>
                      <c:pt idx="55">
                        <c:v>71806.390732300002</c:v>
                      </c:pt>
                      <c:pt idx="56">
                        <c:v>73369.540732299996</c:v>
                      </c:pt>
                      <c:pt idx="57">
                        <c:v>74932.690732300005</c:v>
                      </c:pt>
                      <c:pt idx="58">
                        <c:v>76495.840732299999</c:v>
                      </c:pt>
                      <c:pt idx="59">
                        <c:v>78058.990732299993</c:v>
                      </c:pt>
                      <c:pt idx="60">
                        <c:v>79621.990732299993</c:v>
                      </c:pt>
                      <c:pt idx="61">
                        <c:v>81185.140732300002</c:v>
                      </c:pt>
                      <c:pt idx="62">
                        <c:v>82748.290732299996</c:v>
                      </c:pt>
                      <c:pt idx="63">
                        <c:v>84311.440732300005</c:v>
                      </c:pt>
                      <c:pt idx="64">
                        <c:v>85874.590732299999</c:v>
                      </c:pt>
                      <c:pt idx="65">
                        <c:v>87437.740732299993</c:v>
                      </c:pt>
                      <c:pt idx="66">
                        <c:v>89000.740732299993</c:v>
                      </c:pt>
                      <c:pt idx="67">
                        <c:v>90563.890732300002</c:v>
                      </c:pt>
                      <c:pt idx="68">
                        <c:v>92127.040732299996</c:v>
                      </c:pt>
                      <c:pt idx="69">
                        <c:v>93690.190732300005</c:v>
                      </c:pt>
                      <c:pt idx="70">
                        <c:v>95253.340732299999</c:v>
                      </c:pt>
                      <c:pt idx="71">
                        <c:v>96816.490732299993</c:v>
                      </c:pt>
                      <c:pt idx="72">
                        <c:v>98379.490732299993</c:v>
                      </c:pt>
                      <c:pt idx="73">
                        <c:v>99942.640732300002</c:v>
                      </c:pt>
                      <c:pt idx="74">
                        <c:v>101505.79073199999</c:v>
                      </c:pt>
                      <c:pt idx="75">
                        <c:v>103068.940732</c:v>
                      </c:pt>
                      <c:pt idx="76">
                        <c:v>104632.090732</c:v>
                      </c:pt>
                      <c:pt idx="77">
                        <c:v>106195.24073200001</c:v>
                      </c:pt>
                      <c:pt idx="78">
                        <c:v>107758.390732</c:v>
                      </c:pt>
                      <c:pt idx="79">
                        <c:v>109321.390732</c:v>
                      </c:pt>
                      <c:pt idx="80">
                        <c:v>110884.54073199999</c:v>
                      </c:pt>
                      <c:pt idx="81">
                        <c:v>112447.690732</c:v>
                      </c:pt>
                      <c:pt idx="82">
                        <c:v>114010.840732</c:v>
                      </c:pt>
                      <c:pt idx="83">
                        <c:v>115573.99073200001</c:v>
                      </c:pt>
                      <c:pt idx="84">
                        <c:v>117137.140732</c:v>
                      </c:pt>
                      <c:pt idx="85">
                        <c:v>118700.140732</c:v>
                      </c:pt>
                      <c:pt idx="86">
                        <c:v>120263.29073199999</c:v>
                      </c:pt>
                      <c:pt idx="87">
                        <c:v>121826.440732</c:v>
                      </c:pt>
                      <c:pt idx="88">
                        <c:v>123389.590732</c:v>
                      </c:pt>
                      <c:pt idx="89">
                        <c:v>124952.74073200001</c:v>
                      </c:pt>
                      <c:pt idx="90">
                        <c:v>126515.890732</c:v>
                      </c:pt>
                      <c:pt idx="91">
                        <c:v>128078.890732</c:v>
                      </c:pt>
                      <c:pt idx="92">
                        <c:v>129642.04073199999</c:v>
                      </c:pt>
                      <c:pt idx="93">
                        <c:v>131205.19073199999</c:v>
                      </c:pt>
                      <c:pt idx="94">
                        <c:v>132768.34073200001</c:v>
                      </c:pt>
                      <c:pt idx="95">
                        <c:v>134331.49073200001</c:v>
                      </c:pt>
                      <c:pt idx="96">
                        <c:v>135894.640732</c:v>
                      </c:pt>
                      <c:pt idx="97">
                        <c:v>137457.79073199999</c:v>
                      </c:pt>
                      <c:pt idx="98">
                        <c:v>139020.79073199999</c:v>
                      </c:pt>
                      <c:pt idx="99">
                        <c:v>140583.94073199999</c:v>
                      </c:pt>
                      <c:pt idx="100">
                        <c:v>142147.09073200001</c:v>
                      </c:pt>
                      <c:pt idx="101">
                        <c:v>143710.24073200001</c:v>
                      </c:pt>
                      <c:pt idx="102">
                        <c:v>145273.390732</c:v>
                      </c:pt>
                      <c:pt idx="103">
                        <c:v>146836.54073199999</c:v>
                      </c:pt>
                      <c:pt idx="104">
                        <c:v>148399.54073199999</c:v>
                      </c:pt>
                      <c:pt idx="105">
                        <c:v>149962.69073199999</c:v>
                      </c:pt>
                      <c:pt idx="106">
                        <c:v>151525.84073200001</c:v>
                      </c:pt>
                      <c:pt idx="107">
                        <c:v>153088.99073200001</c:v>
                      </c:pt>
                      <c:pt idx="108">
                        <c:v>154652.140732</c:v>
                      </c:pt>
                      <c:pt idx="109">
                        <c:v>156215.29073199999</c:v>
                      </c:pt>
                      <c:pt idx="110">
                        <c:v>157778.29073199999</c:v>
                      </c:pt>
                      <c:pt idx="111">
                        <c:v>159341.44073199999</c:v>
                      </c:pt>
                      <c:pt idx="112">
                        <c:v>160904.59073200001</c:v>
                      </c:pt>
                      <c:pt idx="113">
                        <c:v>162467.74073200001</c:v>
                      </c:pt>
                      <c:pt idx="114">
                        <c:v>164030.890732</c:v>
                      </c:pt>
                      <c:pt idx="115">
                        <c:v>165594.04073199999</c:v>
                      </c:pt>
                      <c:pt idx="116">
                        <c:v>167157.19073199999</c:v>
                      </c:pt>
                      <c:pt idx="117">
                        <c:v>168720.19073199999</c:v>
                      </c:pt>
                      <c:pt idx="118">
                        <c:v>170283.34073200001</c:v>
                      </c:pt>
                      <c:pt idx="119">
                        <c:v>171846.49073200001</c:v>
                      </c:pt>
                      <c:pt idx="120">
                        <c:v>173409.640732</c:v>
                      </c:pt>
                      <c:pt idx="121">
                        <c:v>174972.79073199999</c:v>
                      </c:pt>
                      <c:pt idx="122">
                        <c:v>176535.44048300001</c:v>
                      </c:pt>
                      <c:pt idx="123">
                        <c:v>178058.040733</c:v>
                      </c:pt>
                      <c:pt idx="124">
                        <c:v>179514.44060199999</c:v>
                      </c:pt>
                      <c:pt idx="125">
                        <c:v>180908.56110200001</c:v>
                      </c:pt>
                      <c:pt idx="126">
                        <c:v>182238.17867699999</c:v>
                      </c:pt>
                      <c:pt idx="127">
                        <c:v>183503.59149200001</c:v>
                      </c:pt>
                      <c:pt idx="128">
                        <c:v>184712.32709800001</c:v>
                      </c:pt>
                      <c:pt idx="129">
                        <c:v>185875.30682500001</c:v>
                      </c:pt>
                      <c:pt idx="130">
                        <c:v>185905.85691199999</c:v>
                      </c:pt>
                    </c:numCache>
                  </c:numRef>
                </c:xVal>
                <c:yVal>
                  <c:numRef>
                    <c:extLst xmlns:c15="http://schemas.microsoft.com/office/drawing/2012/chart">
                      <c:ext xmlns:c15="http://schemas.microsoft.com/office/drawing/2012/chart" uri="{02D57815-91ED-43cb-92C2-25804820EDAC}">
                        <c15:formulaRef>
                          <c15:sqref>'Analysis results'!$R$6:$R$403</c15:sqref>
                        </c15:formulaRef>
                      </c:ext>
                    </c:extLst>
                    <c:numCache>
                      <c:formatCode>0.000</c:formatCode>
                      <c:ptCount val="398"/>
                      <c:pt idx="0">
                        <c:v>0</c:v>
                      </c:pt>
                      <c:pt idx="1">
                        <c:v>0.100042724609</c:v>
                      </c:pt>
                      <c:pt idx="2">
                        <c:v>0.20007934570300001</c:v>
                      </c:pt>
                      <c:pt idx="3">
                        <c:v>0.35013427734399999</c:v>
                      </c:pt>
                      <c:pt idx="4">
                        <c:v>0.45017089843699998</c:v>
                      </c:pt>
                      <c:pt idx="5">
                        <c:v>0.60022583007800001</c:v>
                      </c:pt>
                      <c:pt idx="6">
                        <c:v>0.75028076171900004</c:v>
                      </c:pt>
                      <c:pt idx="7">
                        <c:v>0.950354003906</c:v>
                      </c:pt>
                      <c:pt idx="8">
                        <c:v>1.10040893555</c:v>
                      </c:pt>
                      <c:pt idx="9">
                        <c:v>1.2504638671899999</c:v>
                      </c:pt>
                      <c:pt idx="10">
                        <c:v>1.4005187988300001</c:v>
                      </c:pt>
                      <c:pt idx="11">
                        <c:v>1.6005920410200001</c:v>
                      </c:pt>
                      <c:pt idx="12">
                        <c:v>1.75064697266</c:v>
                      </c:pt>
                      <c:pt idx="13">
                        <c:v>1.9007019043</c:v>
                      </c:pt>
                      <c:pt idx="14">
                        <c:v>2.1007751464800002</c:v>
                      </c:pt>
                      <c:pt idx="15">
                        <c:v>2.2508300781199999</c:v>
                      </c:pt>
                      <c:pt idx="16">
                        <c:v>2.4509033203100001</c:v>
                      </c:pt>
                      <c:pt idx="17">
                        <c:v>2.6009582519499999</c:v>
                      </c:pt>
                      <c:pt idx="18">
                        <c:v>2.75101318359</c:v>
                      </c:pt>
                      <c:pt idx="19">
                        <c:v>2.9010681152300002</c:v>
                      </c:pt>
                      <c:pt idx="20">
                        <c:v>3.0011047363299999</c:v>
                      </c:pt>
                      <c:pt idx="21">
                        <c:v>3.15115966797</c:v>
                      </c:pt>
                      <c:pt idx="22">
                        <c:v>3.2511962890600001</c:v>
                      </c:pt>
                      <c:pt idx="23">
                        <c:v>3.3512329101599998</c:v>
                      </c:pt>
                      <c:pt idx="24">
                        <c:v>3.4012512206999999</c:v>
                      </c:pt>
                      <c:pt idx="25">
                        <c:v>3.5012878418</c:v>
                      </c:pt>
                      <c:pt idx="26">
                        <c:v>3.6013244628900001</c:v>
                      </c:pt>
                      <c:pt idx="27">
                        <c:v>3.6513427734400001</c:v>
                      </c:pt>
                      <c:pt idx="28">
                        <c:v>3.7513793945299998</c:v>
                      </c:pt>
                      <c:pt idx="29">
                        <c:v>3.8013977050799999</c:v>
                      </c:pt>
                      <c:pt idx="30">
                        <c:v>3.90143432617</c:v>
                      </c:pt>
                      <c:pt idx="31">
                        <c:v>3.95145263672</c:v>
                      </c:pt>
                      <c:pt idx="32">
                        <c:v>4.0514892578100001</c:v>
                      </c:pt>
                      <c:pt idx="33">
                        <c:v>4.1015075683599997</c:v>
                      </c:pt>
                      <c:pt idx="34">
                        <c:v>4.2015441894499999</c:v>
                      </c:pt>
                      <c:pt idx="35">
                        <c:v>4.2515625000000004</c:v>
                      </c:pt>
                      <c:pt idx="36">
                        <c:v>4.30158081055</c:v>
                      </c:pt>
                      <c:pt idx="37">
                        <c:v>4.4016174316400001</c:v>
                      </c:pt>
                      <c:pt idx="38">
                        <c:v>4.4516357421899997</c:v>
                      </c:pt>
                      <c:pt idx="39">
                        <c:v>4.5016540527300002</c:v>
                      </c:pt>
                      <c:pt idx="40">
                        <c:v>4.5516876220700002</c:v>
                      </c:pt>
                      <c:pt idx="41">
                        <c:v>4.6017059326199998</c:v>
                      </c:pt>
                      <c:pt idx="42">
                        <c:v>4.6517242431600003</c:v>
                      </c:pt>
                      <c:pt idx="43">
                        <c:v>4.7017425537099999</c:v>
                      </c:pt>
                      <c:pt idx="44">
                        <c:v>4.7517608642600004</c:v>
                      </c:pt>
                      <c:pt idx="45">
                        <c:v>4.8017791748</c:v>
                      </c:pt>
                      <c:pt idx="46">
                        <c:v>4.8517974853499997</c:v>
                      </c:pt>
                      <c:pt idx="47">
                        <c:v>4.9018157959000002</c:v>
                      </c:pt>
                      <c:pt idx="48">
                        <c:v>4.9518341064499998</c:v>
                      </c:pt>
                      <c:pt idx="49">
                        <c:v>5.0018524169900003</c:v>
                      </c:pt>
                      <c:pt idx="50">
                        <c:v>5.0518707275399999</c:v>
                      </c:pt>
                      <c:pt idx="51">
                        <c:v>5.1018890380900004</c:v>
                      </c:pt>
                      <c:pt idx="52">
                        <c:v>5.15190734863</c:v>
                      </c:pt>
                      <c:pt idx="53">
                        <c:v>5.2019256591799996</c:v>
                      </c:pt>
                      <c:pt idx="54">
                        <c:v>5.2519439697300001</c:v>
                      </c:pt>
                      <c:pt idx="55">
                        <c:v>5.3019622802699997</c:v>
                      </c:pt>
                      <c:pt idx="56">
                        <c:v>5.3519805908200002</c:v>
                      </c:pt>
                      <c:pt idx="57">
                        <c:v>5.4019989013699998</c:v>
                      </c:pt>
                      <c:pt idx="58">
                        <c:v>5.4520172119100003</c:v>
                      </c:pt>
                      <c:pt idx="59">
                        <c:v>5.5020355224599999</c:v>
                      </c:pt>
                      <c:pt idx="60">
                        <c:v>5.5520538330100004</c:v>
                      </c:pt>
                      <c:pt idx="61">
                        <c:v>5.60207214355</c:v>
                      </c:pt>
                      <c:pt idx="62">
                        <c:v>5.6520904540999997</c:v>
                      </c:pt>
                      <c:pt idx="63">
                        <c:v>5.7021087646500002</c:v>
                      </c:pt>
                      <c:pt idx="64">
                        <c:v>5.7521270751999998</c:v>
                      </c:pt>
                      <c:pt idx="65">
                        <c:v>5.8021453857400003</c:v>
                      </c:pt>
                      <c:pt idx="66">
                        <c:v>5.8021453857400003</c:v>
                      </c:pt>
                      <c:pt idx="67">
                        <c:v>5.8521636962899999</c:v>
                      </c:pt>
                      <c:pt idx="68">
                        <c:v>5.9021820068400004</c:v>
                      </c:pt>
                      <c:pt idx="69">
                        <c:v>5.95220031738</c:v>
                      </c:pt>
                      <c:pt idx="70">
                        <c:v>6.0022186279299996</c:v>
                      </c:pt>
                      <c:pt idx="71">
                        <c:v>6.0522369384800001</c:v>
                      </c:pt>
                      <c:pt idx="72">
                        <c:v>6.1022552490199997</c:v>
                      </c:pt>
                      <c:pt idx="73">
                        <c:v>6.1522735595700002</c:v>
                      </c:pt>
                      <c:pt idx="74">
                        <c:v>6.2022918701199998</c:v>
                      </c:pt>
                      <c:pt idx="75">
                        <c:v>6.2523101806600003</c:v>
                      </c:pt>
                      <c:pt idx="76">
                        <c:v>6.3023284912099999</c:v>
                      </c:pt>
                      <c:pt idx="77">
                        <c:v>6.3523468017600004</c:v>
                      </c:pt>
                      <c:pt idx="78">
                        <c:v>6.4023651123</c:v>
                      </c:pt>
                      <c:pt idx="79">
                        <c:v>6.4523834228499997</c:v>
                      </c:pt>
                      <c:pt idx="80">
                        <c:v>6.5024017334000002</c:v>
                      </c:pt>
                      <c:pt idx="81">
                        <c:v>6.5524200439499998</c:v>
                      </c:pt>
                      <c:pt idx="82">
                        <c:v>6.6024383544900003</c:v>
                      </c:pt>
                      <c:pt idx="83">
                        <c:v>6.6524566650399999</c:v>
                      </c:pt>
                      <c:pt idx="84">
                        <c:v>6.7024749755900004</c:v>
                      </c:pt>
                      <c:pt idx="85">
                        <c:v>6.75249328613</c:v>
                      </c:pt>
                      <c:pt idx="86">
                        <c:v>6.8025115966799996</c:v>
                      </c:pt>
                      <c:pt idx="87">
                        <c:v>6.9025482177699997</c:v>
                      </c:pt>
                      <c:pt idx="88">
                        <c:v>6.9525665283200002</c:v>
                      </c:pt>
                      <c:pt idx="89">
                        <c:v>7.0025848388699998</c:v>
                      </c:pt>
                      <c:pt idx="90">
                        <c:v>7.0526031494100003</c:v>
                      </c:pt>
                      <c:pt idx="91">
                        <c:v>7.1026214599599999</c:v>
                      </c:pt>
                      <c:pt idx="92">
                        <c:v>7.1526397705100004</c:v>
                      </c:pt>
                      <c:pt idx="93">
                        <c:v>7.20265808105</c:v>
                      </c:pt>
                      <c:pt idx="94">
                        <c:v>7.3026947021500002</c:v>
                      </c:pt>
                      <c:pt idx="95">
                        <c:v>7.3527130126999998</c:v>
                      </c:pt>
                      <c:pt idx="96">
                        <c:v>7.4027313232400003</c:v>
                      </c:pt>
                      <c:pt idx="97">
                        <c:v>7.4527496337899999</c:v>
                      </c:pt>
                      <c:pt idx="98">
                        <c:v>7.55278625488</c:v>
                      </c:pt>
                      <c:pt idx="99">
                        <c:v>7.6028045654299996</c:v>
                      </c:pt>
                      <c:pt idx="100">
                        <c:v>7.6528228759800001</c:v>
                      </c:pt>
                      <c:pt idx="101">
                        <c:v>7.7528594970700002</c:v>
                      </c:pt>
                      <c:pt idx="102">
                        <c:v>7.8028778076199998</c:v>
                      </c:pt>
                      <c:pt idx="103">
                        <c:v>7.8528961181600003</c:v>
                      </c:pt>
                      <c:pt idx="104">
                        <c:v>7.9529327392600004</c:v>
                      </c:pt>
                      <c:pt idx="105">
                        <c:v>8.0029510498</c:v>
                      </c:pt>
                      <c:pt idx="106">
                        <c:v>8.0529693603499997</c:v>
                      </c:pt>
                      <c:pt idx="107">
                        <c:v>8.1530059814500007</c:v>
                      </c:pt>
                      <c:pt idx="108">
                        <c:v>8.2030242919899994</c:v>
                      </c:pt>
                      <c:pt idx="109">
                        <c:v>8.3030609130900004</c:v>
                      </c:pt>
                      <c:pt idx="110">
                        <c:v>8.3530792236300009</c:v>
                      </c:pt>
                      <c:pt idx="111">
                        <c:v>8.4030975341800005</c:v>
                      </c:pt>
                      <c:pt idx="112">
                        <c:v>8.5031341552700006</c:v>
                      </c:pt>
                      <c:pt idx="113">
                        <c:v>8.6031707763699998</c:v>
                      </c:pt>
                      <c:pt idx="114">
                        <c:v>8.6531890869100003</c:v>
                      </c:pt>
                      <c:pt idx="115">
                        <c:v>8.7532257080099996</c:v>
                      </c:pt>
                      <c:pt idx="116">
                        <c:v>8.80324401855</c:v>
                      </c:pt>
                      <c:pt idx="117">
                        <c:v>8.9032806396499993</c:v>
                      </c:pt>
                      <c:pt idx="118">
                        <c:v>9.0033172607399994</c:v>
                      </c:pt>
                      <c:pt idx="119">
                        <c:v>9.0533355712900008</c:v>
                      </c:pt>
                      <c:pt idx="120">
                        <c:v>9.1533721923800009</c:v>
                      </c:pt>
                      <c:pt idx="121">
                        <c:v>9.2534088134800001</c:v>
                      </c:pt>
                      <c:pt idx="122">
                        <c:v>9.3534454345700002</c:v>
                      </c:pt>
                      <c:pt idx="123">
                        <c:v>9.4034637451199998</c:v>
                      </c:pt>
                      <c:pt idx="124">
                        <c:v>9.5035003662099999</c:v>
                      </c:pt>
                      <c:pt idx="125">
                        <c:v>9.6035369873</c:v>
                      </c:pt>
                      <c:pt idx="126">
                        <c:v>9.6535705566400001</c:v>
                      </c:pt>
                      <c:pt idx="127">
                        <c:v>9.7536071777300002</c:v>
                      </c:pt>
                      <c:pt idx="128">
                        <c:v>9.8536437988299994</c:v>
                      </c:pt>
                      <c:pt idx="129">
                        <c:v>9.9036621093699999</c:v>
                      </c:pt>
                      <c:pt idx="130">
                        <c:v>9.9036621093699999</c:v>
                      </c:pt>
                    </c:numCache>
                  </c:numRef>
                </c:yVal>
                <c:smooth val="0"/>
                <c:extLst xmlns:c15="http://schemas.microsoft.com/office/drawing/2012/chart">
                  <c:ext xmlns:c16="http://schemas.microsoft.com/office/drawing/2014/chart" uri="{C3380CC4-5D6E-409C-BE32-E72D297353CC}">
                    <c16:uniqueId val="{0000000F-E88E-423A-9D15-D8E2D7FB7DB8}"/>
                  </c:ext>
                </c:extLst>
              </c15:ser>
            </c15:filteredScatterSeries>
          </c:ext>
        </c:extLst>
      </c:scatterChart>
      <c:valAx>
        <c:axId val="979009456"/>
        <c:scaling>
          <c:logBase val="10"/>
          <c:orientation val="minMax"/>
          <c:max val="1000000"/>
          <c:min val="1"/>
        </c:scaling>
        <c:delete val="0"/>
        <c:axPos val="b"/>
        <c:title>
          <c:tx>
            <c:rich>
              <a:bodyPr rot="0" vert="horz"/>
              <a:lstStyle/>
              <a:p>
                <a:pPr>
                  <a:defRPr sz="1600" b="0"/>
                </a:pPr>
                <a:r>
                  <a:rPr lang="en-US" sz="1600" b="0" dirty="0"/>
                  <a:t>Cycles, </a:t>
                </a:r>
                <a:r>
                  <a:rPr lang="en-US" sz="1600" b="0" i="1" dirty="0"/>
                  <a:t>N</a:t>
                </a:r>
              </a:p>
            </c:rich>
          </c:tx>
          <c:layout>
            <c:manualLayout>
              <c:xMode val="edge"/>
              <c:yMode val="edge"/>
              <c:x val="0.45212753459740129"/>
              <c:y val="0.93991889559355124"/>
            </c:manualLayout>
          </c:layout>
          <c:overlay val="0"/>
          <c:spPr>
            <a:noFill/>
            <a:ln>
              <a:noFill/>
            </a:ln>
            <a:effectLst/>
          </c:spPr>
        </c:title>
        <c:numFmt formatCode="#,##0" sourceLinked="0"/>
        <c:majorTickMark val="cross"/>
        <c:minorTickMark val="in"/>
        <c:tickLblPos val="nextTo"/>
        <c:spPr>
          <a:noFill/>
          <a:ln w="9525" cap="flat" cmpd="sng" algn="ctr">
            <a:solidFill>
              <a:schemeClr val="tx1"/>
            </a:solidFill>
            <a:round/>
          </a:ln>
          <a:effectLst/>
        </c:spPr>
        <c:txPr>
          <a:bodyPr rot="-60000000" vert="horz"/>
          <a:lstStyle/>
          <a:p>
            <a:pPr>
              <a:defRPr sz="1200"/>
            </a:pPr>
            <a:endParaRPr lang="en-US"/>
          </a:p>
        </c:txPr>
        <c:crossAx val="979006504"/>
        <c:crosses val="autoZero"/>
        <c:crossBetween val="midCat"/>
      </c:valAx>
      <c:valAx>
        <c:axId val="979006504"/>
        <c:scaling>
          <c:orientation val="minMax"/>
          <c:max val="14"/>
          <c:min val="0"/>
        </c:scaling>
        <c:delete val="0"/>
        <c:axPos val="l"/>
        <c:title>
          <c:tx>
            <c:rich>
              <a:bodyPr rot="-5400000" vert="horz"/>
              <a:lstStyle/>
              <a:p>
                <a:pPr>
                  <a:defRPr sz="1600" b="0"/>
                </a:pPr>
                <a:r>
                  <a:rPr lang="en-US" sz="1600" b="0" dirty="0"/>
                  <a:t>Delamination length, </a:t>
                </a:r>
                <a:r>
                  <a:rPr lang="el-GR" sz="1600" b="0" i="0" dirty="0"/>
                  <a:t>Δ</a:t>
                </a:r>
                <a:r>
                  <a:rPr lang="en-US" sz="1600" b="0" i="1" dirty="0"/>
                  <a:t>a</a:t>
                </a:r>
                <a:r>
                  <a:rPr lang="en-US" sz="1600" b="0" dirty="0"/>
                  <a:t>,  mm</a:t>
                </a:r>
              </a:p>
            </c:rich>
          </c:tx>
          <c:layout>
            <c:manualLayout>
              <c:xMode val="edge"/>
              <c:yMode val="edge"/>
              <c:x val="2.0184435690934434E-3"/>
              <c:y val="0.18639517716535434"/>
            </c:manualLayout>
          </c:layout>
          <c:overlay val="0"/>
          <c:spPr>
            <a:noFill/>
            <a:ln>
              <a:noFill/>
            </a:ln>
            <a:effectLst/>
          </c:spPr>
        </c:title>
        <c:numFmt formatCode="0" sourceLinked="0"/>
        <c:majorTickMark val="cross"/>
        <c:minorTickMark val="in"/>
        <c:tickLblPos val="nextTo"/>
        <c:spPr>
          <a:noFill/>
          <a:ln w="9525" cap="flat" cmpd="sng" algn="ctr">
            <a:solidFill>
              <a:schemeClr val="tx1"/>
            </a:solidFill>
            <a:round/>
          </a:ln>
          <a:effectLst/>
        </c:spPr>
        <c:txPr>
          <a:bodyPr rot="-60000000" vert="horz"/>
          <a:lstStyle/>
          <a:p>
            <a:pPr>
              <a:defRPr sz="1200"/>
            </a:pPr>
            <a:endParaRPr lang="en-US"/>
          </a:p>
        </c:txPr>
        <c:crossAx val="979009456"/>
        <c:crosses val="autoZero"/>
        <c:crossBetween val="midCat"/>
        <c:majorUnit val="3"/>
        <c:minorUnit val="1"/>
      </c:valAx>
      <c:spPr>
        <a:solidFill>
          <a:schemeClr val="bg1"/>
        </a:solidFill>
        <a:ln>
          <a:noFill/>
        </a:ln>
      </c:spPr>
    </c:plotArea>
    <c:plotVisOnly val="0"/>
    <c:dispBlanksAs val="span"/>
    <c:showDLblsOverMax val="0"/>
  </c:chart>
  <c:spPr>
    <a:solidFill>
      <a:schemeClr val="bg1"/>
    </a:solidFill>
    <a:ln>
      <a:noFill/>
    </a:ln>
  </c:spPr>
  <c:txPr>
    <a:bodyPr/>
    <a:lstStyle/>
    <a:p>
      <a:pPr>
        <a:defRPr sz="1000">
          <a:solidFill>
            <a:schemeClr val="tx1"/>
          </a:solidFill>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84853217218367"/>
          <c:y val="2.8478916770917653E-2"/>
          <c:w val="0.83249218611395237"/>
          <c:h val="0.81432596967045789"/>
        </c:manualLayout>
      </c:layout>
      <c:scatterChart>
        <c:scatterStyle val="lineMarker"/>
        <c:varyColors val="0"/>
        <c:ser>
          <c:idx val="1"/>
          <c:order val="0"/>
          <c:tx>
            <c:v>Explicit 40</c:v>
          </c:tx>
          <c:spPr>
            <a:ln w="9525" cap="rnd">
              <a:solidFill>
                <a:schemeClr val="bg1">
                  <a:lumMod val="50000"/>
                </a:schemeClr>
              </a:solidFill>
              <a:round/>
            </a:ln>
            <a:effectLst/>
          </c:spPr>
          <c:marker>
            <c:symbol val="circle"/>
            <c:size val="5"/>
            <c:spPr>
              <a:solidFill>
                <a:schemeClr val="bg1">
                  <a:lumMod val="50000"/>
                </a:schemeClr>
              </a:solidFill>
              <a:ln w="12700">
                <a:noFill/>
              </a:ln>
              <a:effectLst/>
            </c:spPr>
          </c:marker>
          <c:dLbls>
            <c:delete val="1"/>
          </c:dLbls>
          <c:xVal>
            <c:numRef>
              <c:f>'Run times'!$A$11:$A$15</c:f>
              <c:numCache>
                <c:formatCode>0.0000</c:formatCode>
                <c:ptCount val="5"/>
                <c:pt idx="0">
                  <c:v>0.125</c:v>
                </c:pt>
                <c:pt idx="1">
                  <c:v>0.25</c:v>
                </c:pt>
                <c:pt idx="2">
                  <c:v>0.5</c:v>
                </c:pt>
                <c:pt idx="3">
                  <c:v>0.75</c:v>
                </c:pt>
                <c:pt idx="4">
                  <c:v>1</c:v>
                </c:pt>
              </c:numCache>
            </c:numRef>
          </c:xVal>
          <c:yVal>
            <c:numRef>
              <c:f>'Run times'!$G$11:$G$15</c:f>
              <c:numCache>
                <c:formatCode>[h]:mm:ss;@</c:formatCode>
                <c:ptCount val="5"/>
                <c:pt idx="0">
                  <c:v>0.31149305555555556</c:v>
                </c:pt>
                <c:pt idx="1">
                  <c:v>0.56740740740740747</c:v>
                </c:pt>
                <c:pt idx="2">
                  <c:v>1.1455671296296297</c:v>
                </c:pt>
                <c:pt idx="3">
                  <c:v>1.6597222222222223</c:v>
                </c:pt>
                <c:pt idx="4">
                  <c:v>2.5921990740740743</c:v>
                </c:pt>
              </c:numCache>
            </c:numRef>
          </c:yVal>
          <c:smooth val="0"/>
          <c:extLst>
            <c:ext xmlns:c16="http://schemas.microsoft.com/office/drawing/2014/chart" uri="{C3380CC4-5D6E-409C-BE32-E72D297353CC}">
              <c16:uniqueId val="{00000000-63BE-4185-A388-9B2C9E768055}"/>
            </c:ext>
          </c:extLst>
        </c:ser>
        <c:ser>
          <c:idx val="0"/>
          <c:order val="1"/>
          <c:tx>
            <c:v>Explicit 80</c:v>
          </c:tx>
          <c:spPr>
            <a:ln w="9525" cap="rnd">
              <a:solidFill>
                <a:schemeClr val="tx1"/>
              </a:solidFill>
              <a:round/>
            </a:ln>
            <a:effectLst/>
          </c:spPr>
          <c:marker>
            <c:symbol val="circle"/>
            <c:size val="5"/>
            <c:spPr>
              <a:solidFill>
                <a:schemeClr val="tx1"/>
              </a:solidFill>
              <a:ln w="12700">
                <a:noFill/>
              </a:ln>
              <a:effectLst/>
            </c:spPr>
          </c:marker>
          <c:dLbls>
            <c:delete val="1"/>
          </c:dLbls>
          <c:xVal>
            <c:numRef>
              <c:f>'Run times'!$A$5:$A$10</c:f>
              <c:numCache>
                <c:formatCode>0.0000</c:formatCode>
                <c:ptCount val="6"/>
                <c:pt idx="0">
                  <c:v>0.125</c:v>
                </c:pt>
                <c:pt idx="1">
                  <c:v>0.25</c:v>
                </c:pt>
                <c:pt idx="2">
                  <c:v>0.5</c:v>
                </c:pt>
                <c:pt idx="3">
                  <c:v>0.75</c:v>
                </c:pt>
                <c:pt idx="4">
                  <c:v>1</c:v>
                </c:pt>
                <c:pt idx="5">
                  <c:v>1.5</c:v>
                </c:pt>
              </c:numCache>
            </c:numRef>
          </c:xVal>
          <c:yVal>
            <c:numRef>
              <c:f>'Run times'!$G$5:$G$10</c:f>
              <c:numCache>
                <c:formatCode>[h]:mm:ss;@</c:formatCode>
                <c:ptCount val="6"/>
                <c:pt idx="0">
                  <c:v>0.27292824074074074</c:v>
                </c:pt>
                <c:pt idx="1">
                  <c:v>0.35148148148148151</c:v>
                </c:pt>
                <c:pt idx="2">
                  <c:v>0.65276620370370375</c:v>
                </c:pt>
                <c:pt idx="3">
                  <c:v>0.98592592592592598</c:v>
                </c:pt>
                <c:pt idx="4">
                  <c:v>1.4372337962962964</c:v>
                </c:pt>
                <c:pt idx="5">
                  <c:v>2.3743055555555554</c:v>
                </c:pt>
              </c:numCache>
            </c:numRef>
          </c:yVal>
          <c:smooth val="0"/>
          <c:extLst>
            <c:ext xmlns:c16="http://schemas.microsoft.com/office/drawing/2014/chart" uri="{C3380CC4-5D6E-409C-BE32-E72D297353CC}">
              <c16:uniqueId val="{00000001-63BE-4185-A388-9B2C9E768055}"/>
            </c:ext>
          </c:extLst>
        </c:ser>
        <c:ser>
          <c:idx val="3"/>
          <c:order val="2"/>
          <c:tx>
            <c:v>Implicit 8</c:v>
          </c:tx>
          <c:spPr>
            <a:ln w="9525" cap="rnd">
              <a:solidFill>
                <a:schemeClr val="bg1">
                  <a:lumMod val="50000"/>
                </a:schemeClr>
              </a:solidFill>
              <a:round/>
            </a:ln>
            <a:effectLst/>
          </c:spPr>
          <c:marker>
            <c:symbol val="diamond"/>
            <c:size val="6"/>
            <c:spPr>
              <a:solidFill>
                <a:schemeClr val="bg1">
                  <a:lumMod val="50000"/>
                </a:schemeClr>
              </a:solidFill>
              <a:ln w="12700">
                <a:noFill/>
              </a:ln>
              <a:effectLst/>
            </c:spPr>
          </c:marker>
          <c:dLbls>
            <c:delete val="1"/>
          </c:dLbls>
          <c:xVal>
            <c:numRef>
              <c:f>'Run times'!$A$34:$A$36</c:f>
              <c:numCache>
                <c:formatCode>0.0000</c:formatCode>
                <c:ptCount val="3"/>
                <c:pt idx="0">
                  <c:v>0.125</c:v>
                </c:pt>
                <c:pt idx="1">
                  <c:v>0.25</c:v>
                </c:pt>
                <c:pt idx="2">
                  <c:v>0.5</c:v>
                </c:pt>
              </c:numCache>
            </c:numRef>
          </c:xVal>
          <c:yVal>
            <c:numRef>
              <c:f>'Run times'!$G$34:$G$36</c:f>
              <c:numCache>
                <c:formatCode>[h]:mm:ss;@</c:formatCode>
                <c:ptCount val="3"/>
                <c:pt idx="0">
                  <c:v>0.33666666666249512</c:v>
                </c:pt>
                <c:pt idx="1">
                  <c:v>0.83584490740759065</c:v>
                </c:pt>
                <c:pt idx="2">
                  <c:v>2.1460416666668607</c:v>
                </c:pt>
              </c:numCache>
            </c:numRef>
          </c:yVal>
          <c:smooth val="0"/>
          <c:extLst>
            <c:ext xmlns:c16="http://schemas.microsoft.com/office/drawing/2014/chart" uri="{C3380CC4-5D6E-409C-BE32-E72D297353CC}">
              <c16:uniqueId val="{00000002-63BE-4185-A388-9B2C9E768055}"/>
            </c:ext>
          </c:extLst>
        </c:ser>
        <c:ser>
          <c:idx val="2"/>
          <c:order val="3"/>
          <c:tx>
            <c:v>Implicit 16</c:v>
          </c:tx>
          <c:spPr>
            <a:ln w="9525" cap="rnd">
              <a:solidFill>
                <a:schemeClr val="tx1"/>
              </a:solidFill>
              <a:round/>
            </a:ln>
            <a:effectLst/>
          </c:spPr>
          <c:marker>
            <c:symbol val="diamond"/>
            <c:size val="6"/>
            <c:spPr>
              <a:solidFill>
                <a:schemeClr val="tx1"/>
              </a:solidFill>
              <a:ln w="12700">
                <a:noFill/>
              </a:ln>
              <a:effectLst/>
            </c:spPr>
          </c:marker>
          <c:dLbls>
            <c:delete val="1"/>
          </c:dLbls>
          <c:xVal>
            <c:numRef>
              <c:f>'Run times'!$A$30:$A$33</c:f>
              <c:numCache>
                <c:formatCode>0.0000</c:formatCode>
                <c:ptCount val="4"/>
                <c:pt idx="0">
                  <c:v>0.125</c:v>
                </c:pt>
                <c:pt idx="1">
                  <c:v>0.25</c:v>
                </c:pt>
                <c:pt idx="2">
                  <c:v>0.5</c:v>
                </c:pt>
                <c:pt idx="3">
                  <c:v>0.75</c:v>
                </c:pt>
              </c:numCache>
            </c:numRef>
          </c:xVal>
          <c:yVal>
            <c:numRef>
              <c:f>'Run times'!$G$30:$G$33</c:f>
              <c:numCache>
                <c:formatCode>[h]:mm:ss;@</c:formatCode>
                <c:ptCount val="4"/>
                <c:pt idx="0">
                  <c:v>0.26907407407270512</c:v>
                </c:pt>
                <c:pt idx="1">
                  <c:v>0.63311342593078734</c:v>
                </c:pt>
                <c:pt idx="2">
                  <c:v>1.5661458333270275</c:v>
                </c:pt>
                <c:pt idx="3">
                  <c:v>2.4874189814800047</c:v>
                </c:pt>
              </c:numCache>
            </c:numRef>
          </c:yVal>
          <c:smooth val="0"/>
          <c:extLst>
            <c:ext xmlns:c16="http://schemas.microsoft.com/office/drawing/2014/chart" uri="{C3380CC4-5D6E-409C-BE32-E72D297353CC}">
              <c16:uniqueId val="{00000003-63BE-4185-A388-9B2C9E768055}"/>
            </c:ext>
          </c:extLst>
        </c:ser>
        <c:ser>
          <c:idx val="4"/>
          <c:order val="4"/>
          <c:tx>
            <c:v>Implicit 32</c:v>
          </c:tx>
          <c:spPr>
            <a:ln w="9525" cap="rnd">
              <a:solidFill>
                <a:srgbClr val="C00000"/>
              </a:solidFill>
              <a:round/>
            </a:ln>
            <a:effectLst/>
          </c:spPr>
          <c:marker>
            <c:symbol val="diamond"/>
            <c:size val="5"/>
            <c:spPr>
              <a:solidFill>
                <a:srgbClr val="C00000"/>
              </a:solidFill>
              <a:ln w="9525">
                <a:solidFill>
                  <a:srgbClr val="C00000"/>
                </a:solidFill>
              </a:ln>
              <a:effectLst/>
            </c:spPr>
          </c:marker>
          <c:dLbls>
            <c:delete val="1"/>
          </c:dLbls>
          <c:xVal>
            <c:numRef>
              <c:f>'Run times'!$A$37:$A$40</c:f>
              <c:numCache>
                <c:formatCode>0.0000</c:formatCode>
                <c:ptCount val="4"/>
                <c:pt idx="0">
                  <c:v>0.125</c:v>
                </c:pt>
                <c:pt idx="1">
                  <c:v>0.25</c:v>
                </c:pt>
                <c:pt idx="2">
                  <c:v>0.5</c:v>
                </c:pt>
                <c:pt idx="3">
                  <c:v>0.75</c:v>
                </c:pt>
              </c:numCache>
              <c:extLst xmlns:c15="http://schemas.microsoft.com/office/drawing/2012/chart"/>
            </c:numRef>
          </c:xVal>
          <c:yVal>
            <c:numRef>
              <c:f>'Run times'!$G$37:$G$40</c:f>
              <c:numCache>
                <c:formatCode>[h]:mm:ss;@</c:formatCode>
                <c:ptCount val="4"/>
                <c:pt idx="1">
                  <c:v>0.60446759259502869</c:v>
                </c:pt>
                <c:pt idx="2">
                  <c:v>1.3946296296271612</c:v>
                </c:pt>
              </c:numCache>
              <c:extLst xmlns:c15="http://schemas.microsoft.com/office/drawing/2012/chart"/>
            </c:numRef>
          </c:yVal>
          <c:smooth val="0"/>
          <c:extLst>
            <c:ext xmlns:c16="http://schemas.microsoft.com/office/drawing/2014/chart" uri="{C3380CC4-5D6E-409C-BE32-E72D297353CC}">
              <c16:uniqueId val="{00000004-63BE-4185-A388-9B2C9E768055}"/>
            </c:ext>
          </c:extLst>
        </c:ser>
        <c:dLbls>
          <c:showLegendKey val="0"/>
          <c:showVal val="1"/>
          <c:showCatName val="0"/>
          <c:showSerName val="0"/>
          <c:showPercent val="0"/>
          <c:showBubbleSize val="0"/>
        </c:dLbls>
        <c:axId val="738636832"/>
        <c:axId val="738631912"/>
        <c:extLst>
          <c:ext xmlns:c15="http://schemas.microsoft.com/office/drawing/2012/chart" uri="{02D57815-91ED-43cb-92C2-25804820EDAC}">
            <c15:filteredScatterSeries>
              <c15:ser>
                <c:idx val="5"/>
                <c:order val="5"/>
                <c:tx>
                  <c:v>Explicit 160</c:v>
                </c:tx>
                <c:spPr>
                  <a:ln w="9525" cap="rnd">
                    <a:solidFill>
                      <a:srgbClr val="C00000"/>
                    </a:solidFill>
                    <a:prstDash val="dash"/>
                    <a:round/>
                  </a:ln>
                  <a:effectLst/>
                </c:spPr>
                <c:marker>
                  <c:symbol val="circle"/>
                  <c:size val="5"/>
                  <c:spPr>
                    <a:noFill/>
                    <a:ln w="9525">
                      <a:solidFill>
                        <a:srgbClr val="C00000"/>
                      </a:solidFill>
                    </a:ln>
                    <a:effectLst/>
                  </c:spPr>
                </c:marker>
                <c:dLbls>
                  <c:delete val="1"/>
                </c:dLbls>
                <c:xVal>
                  <c:numRef>
                    <c:extLst>
                      <c:ext uri="{02D57815-91ED-43cb-92C2-25804820EDAC}">
                        <c15:formulaRef>
                          <c15:sqref>'Run times'!$A$18:$A$21</c15:sqref>
                        </c15:formulaRef>
                      </c:ext>
                    </c:extLst>
                    <c:numCache>
                      <c:formatCode>0.0000</c:formatCode>
                      <c:ptCount val="4"/>
                      <c:pt idx="0">
                        <c:v>0.5</c:v>
                      </c:pt>
                      <c:pt idx="1">
                        <c:v>0.75</c:v>
                      </c:pt>
                      <c:pt idx="2">
                        <c:v>1</c:v>
                      </c:pt>
                      <c:pt idx="3">
                        <c:v>1.5</c:v>
                      </c:pt>
                    </c:numCache>
                  </c:numRef>
                </c:xVal>
                <c:yVal>
                  <c:numRef>
                    <c:extLst>
                      <c:ext uri="{02D57815-91ED-43cb-92C2-25804820EDAC}">
                        <c15:formulaRef>
                          <c15:sqref>'Run times'!$G$18:$G$21</c15:sqref>
                        </c15:formulaRef>
                      </c:ext>
                    </c:extLst>
                    <c:numCache>
                      <c:formatCode>[h]:mm:ss;@</c:formatCode>
                      <c:ptCount val="4"/>
                      <c:pt idx="0">
                        <c:v>0.38769400466817694</c:v>
                      </c:pt>
                      <c:pt idx="1">
                        <c:v>0.57369378062324039</c:v>
                      </c:pt>
                      <c:pt idx="2">
                        <c:v>0.78970012218270724</c:v>
                      </c:pt>
                      <c:pt idx="3">
                        <c:v>1.26249822008688</c:v>
                      </c:pt>
                    </c:numCache>
                  </c:numRef>
                </c:yVal>
                <c:smooth val="0"/>
                <c:extLst>
                  <c:ext xmlns:c16="http://schemas.microsoft.com/office/drawing/2014/chart" uri="{C3380CC4-5D6E-409C-BE32-E72D297353CC}">
                    <c16:uniqueId val="{00000005-63BE-4185-A388-9B2C9E768055}"/>
                  </c:ext>
                </c:extLst>
              </c15:ser>
            </c15:filteredScatterSeries>
          </c:ext>
        </c:extLst>
      </c:scatterChart>
      <c:valAx>
        <c:axId val="738636832"/>
        <c:scaling>
          <c:orientation val="minMax"/>
          <c:max val="1.5"/>
          <c:min val="0"/>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sz="1400" dirty="0" smtClean="0"/>
                  <a:t>Width scale factor</a:t>
                </a:r>
                <a:endParaRPr lang="en-US" sz="1400" dirty="0"/>
              </a:p>
            </c:rich>
          </c:tx>
          <c:layout>
            <c:manualLayout>
              <c:xMode val="edge"/>
              <c:yMode val="edge"/>
              <c:x val="0.40182911737584842"/>
              <c:y val="0.93287037037037035"/>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General" sourceLinked="0"/>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738631912"/>
        <c:crosses val="autoZero"/>
        <c:crossBetween val="midCat"/>
        <c:majorUnit val="1"/>
        <c:minorUnit val="0.25"/>
      </c:valAx>
      <c:valAx>
        <c:axId val="738631912"/>
        <c:scaling>
          <c:orientation val="minMax"/>
          <c:max val="3"/>
        </c:scaling>
        <c:delete val="0"/>
        <c:axPos val="l"/>
        <c:title>
          <c:tx>
            <c:rich>
              <a:bodyPr rot="-540000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sz="1400" dirty="0"/>
                  <a:t>Run </a:t>
                </a:r>
                <a:r>
                  <a:rPr lang="en-US" sz="1400" dirty="0" smtClean="0"/>
                  <a:t>time</a:t>
                </a:r>
                <a:r>
                  <a:rPr lang="en-US" sz="1400" dirty="0"/>
                  <a:t>, </a:t>
                </a:r>
                <a:r>
                  <a:rPr lang="en-US" sz="1400" dirty="0" smtClean="0"/>
                  <a:t>days</a:t>
                </a:r>
                <a:endParaRPr lang="en-US" sz="1400" dirty="0"/>
              </a:p>
            </c:rich>
          </c:tx>
          <c:layout>
            <c:manualLayout>
              <c:xMode val="edge"/>
              <c:yMode val="edge"/>
              <c:x val="0"/>
              <c:y val="0.23888487897346164"/>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0" sourceLinked="0"/>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738636832"/>
        <c:crosses val="autoZero"/>
        <c:crossBetween val="midCat"/>
        <c:majorUnit val="1"/>
        <c:minorUnit val="0.2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840505333243492E-2"/>
          <c:y val="1.9300087489063866E-2"/>
          <c:w val="0.85513209725679884"/>
          <c:h val="0.86940179352580926"/>
        </c:manualLayout>
      </c:layout>
      <c:scatterChart>
        <c:scatterStyle val="lineMarker"/>
        <c:varyColors val="0"/>
        <c:ser>
          <c:idx val="0"/>
          <c:order val="0"/>
          <c:tx>
            <c:strRef>
              <c:f>'Fatigue Test Data'!$A$18</c:f>
              <c:strCache>
                <c:ptCount val="1"/>
                <c:pt idx="0">
                  <c:v>3PB-021-004B</c:v>
                </c:pt>
              </c:strCache>
              <c:extLst xmlns:c15="http://schemas.microsoft.com/office/drawing/2012/chart"/>
            </c:strRef>
          </c:tx>
          <c:spPr>
            <a:ln w="6350">
              <a:solidFill>
                <a:schemeClr val="tx1"/>
              </a:solidFill>
            </a:ln>
          </c:spPr>
          <c:marker>
            <c:symbol val="triangle"/>
            <c:size val="6"/>
            <c:spPr>
              <a:solidFill>
                <a:schemeClr val="bg2">
                  <a:lumMod val="25000"/>
                </a:schemeClr>
              </a:solidFill>
              <a:ln w="6350">
                <a:solidFill>
                  <a:schemeClr val="tx1"/>
                </a:solidFill>
              </a:ln>
              <a:effectLst/>
            </c:spPr>
          </c:marker>
          <c:xVal>
            <c:numRef>
              <c:f>'Fatigue Test Data'!$B$18:$E$18</c:f>
              <c:numCache>
                <c:formatCode>General</c:formatCode>
                <c:ptCount val="4"/>
                <c:pt idx="0">
                  <c:v>2000</c:v>
                </c:pt>
                <c:pt idx="1">
                  <c:v>3000</c:v>
                </c:pt>
                <c:pt idx="2">
                  <c:v>5000</c:v>
                </c:pt>
                <c:pt idx="3">
                  <c:v>6454</c:v>
                </c:pt>
              </c:numCache>
              <c:extLst xmlns:c15="http://schemas.microsoft.com/office/drawing/2012/chart"/>
            </c:numRef>
          </c:xVal>
          <c:yVal>
            <c:numRef>
              <c:f>'Fatigue Test Data'!$B$21:$E$21</c:f>
              <c:numCache>
                <c:formatCode>0.00</c:formatCode>
                <c:ptCount val="4"/>
                <c:pt idx="0">
                  <c:v>8.9314130434782637</c:v>
                </c:pt>
                <c:pt idx="1">
                  <c:v>9.6952340425531922</c:v>
                </c:pt>
                <c:pt idx="2">
                  <c:v>13.14314893617021</c:v>
                </c:pt>
                <c:pt idx="3">
                  <c:v>49.106666666666641</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0-8E30-4A7F-8D42-EB9841E5B09D}"/>
            </c:ext>
          </c:extLst>
        </c:ser>
        <c:ser>
          <c:idx val="9"/>
          <c:order val="1"/>
          <c:tx>
            <c:strRef>
              <c:f>'Fatigue Test Data'!$A$18</c:f>
              <c:strCache>
                <c:ptCount val="1"/>
                <c:pt idx="0">
                  <c:v>3PB-021-004B</c:v>
                </c:pt>
              </c:strCache>
              <c:extLst xmlns:c15="http://schemas.microsoft.com/office/drawing/2012/chart"/>
            </c:strRef>
          </c:tx>
          <c:spPr>
            <a:ln w="6350">
              <a:solidFill>
                <a:schemeClr val="tx1"/>
              </a:solidFill>
            </a:ln>
          </c:spPr>
          <c:marker>
            <c:symbol val="triangle"/>
            <c:size val="5"/>
            <c:spPr>
              <a:solidFill>
                <a:schemeClr val="bg2">
                  <a:lumMod val="90000"/>
                </a:schemeClr>
              </a:solidFill>
              <a:ln>
                <a:solidFill>
                  <a:schemeClr val="tx1"/>
                </a:solidFill>
              </a:ln>
            </c:spPr>
          </c:marker>
          <c:xVal>
            <c:numRef>
              <c:f>'Fatigue Test Data'!$B$18:$E$18</c:f>
              <c:numCache>
                <c:formatCode>General</c:formatCode>
                <c:ptCount val="4"/>
                <c:pt idx="0">
                  <c:v>2000</c:v>
                </c:pt>
                <c:pt idx="1">
                  <c:v>3000</c:v>
                </c:pt>
                <c:pt idx="2">
                  <c:v>5000</c:v>
                </c:pt>
                <c:pt idx="3">
                  <c:v>6454</c:v>
                </c:pt>
              </c:numCache>
              <c:extLst xmlns:c15="http://schemas.microsoft.com/office/drawing/2012/chart"/>
            </c:numRef>
          </c:xVal>
          <c:yVal>
            <c:numRef>
              <c:f>'Fatigue Test Data'!$B$22:$E$22</c:f>
              <c:numCache>
                <c:formatCode>0.00</c:formatCode>
                <c:ptCount val="4"/>
                <c:pt idx="0">
                  <c:v>7.1837826086956476</c:v>
                </c:pt>
                <c:pt idx="1">
                  <c:v>7.7551063829787195</c:v>
                </c:pt>
                <c:pt idx="2">
                  <c:v>9.2764042553191555</c:v>
                </c:pt>
                <c:pt idx="3">
                  <c:v>9.4747291666666662</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1-8E30-4A7F-8D42-EB9841E5B09D}"/>
            </c:ext>
          </c:extLst>
        </c:ser>
        <c:ser>
          <c:idx val="2"/>
          <c:order val="2"/>
          <c:tx>
            <c:strRef>
              <c:f>'Fatigue Test Data'!$A$23</c:f>
              <c:strCache>
                <c:ptCount val="1"/>
                <c:pt idx="0">
                  <c:v>3PB-021-006B</c:v>
                </c:pt>
              </c:strCache>
              <c:extLst xmlns:c15="http://schemas.microsoft.com/office/drawing/2012/chart"/>
            </c:strRef>
          </c:tx>
          <c:spPr>
            <a:ln w="6350">
              <a:solidFill>
                <a:schemeClr val="tx1"/>
              </a:solidFill>
            </a:ln>
          </c:spPr>
          <c:marker>
            <c:symbol val="diamond"/>
            <c:size val="6"/>
            <c:spPr>
              <a:solidFill>
                <a:schemeClr val="bg2">
                  <a:lumMod val="25000"/>
                </a:schemeClr>
              </a:solidFill>
              <a:ln w="6350">
                <a:solidFill>
                  <a:schemeClr val="tx1"/>
                </a:solidFill>
              </a:ln>
              <a:effectLst/>
            </c:spPr>
          </c:marker>
          <c:xVal>
            <c:numRef>
              <c:f>'Fatigue Test Data'!$B$23:$H$23</c:f>
              <c:numCache>
                <c:formatCode>General</c:formatCode>
                <c:ptCount val="7"/>
                <c:pt idx="0">
                  <c:v>500</c:v>
                </c:pt>
                <c:pt idx="1">
                  <c:v>1000</c:v>
                </c:pt>
                <c:pt idx="2">
                  <c:v>1501</c:v>
                </c:pt>
                <c:pt idx="3">
                  <c:v>2000</c:v>
                </c:pt>
                <c:pt idx="4">
                  <c:v>3000</c:v>
                </c:pt>
                <c:pt idx="5">
                  <c:v>4000</c:v>
                </c:pt>
                <c:pt idx="6">
                  <c:v>4605</c:v>
                </c:pt>
              </c:numCache>
              <c:extLst xmlns:c15="http://schemas.microsoft.com/office/drawing/2012/chart"/>
            </c:numRef>
          </c:xVal>
          <c:yVal>
            <c:numRef>
              <c:f>'Fatigue Test Data'!$B$26:$H$26</c:f>
              <c:numCache>
                <c:formatCode>0.00</c:formatCode>
                <c:ptCount val="7"/>
                <c:pt idx="0">
                  <c:v>5.2860754716981102</c:v>
                </c:pt>
                <c:pt idx="1">
                  <c:v>5.1630384615384619</c:v>
                </c:pt>
                <c:pt idx="2">
                  <c:v>6.7100388349514564</c:v>
                </c:pt>
                <c:pt idx="3">
                  <c:v>6.8826601941747558</c:v>
                </c:pt>
                <c:pt idx="4">
                  <c:v>7.8140943396226401</c:v>
                </c:pt>
                <c:pt idx="5">
                  <c:v>9.8164952380952375</c:v>
                </c:pt>
                <c:pt idx="6">
                  <c:v>14.626166666666677</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2-8E30-4A7F-8D42-EB9841E5B09D}"/>
            </c:ext>
          </c:extLst>
        </c:ser>
        <c:ser>
          <c:idx val="3"/>
          <c:order val="3"/>
          <c:tx>
            <c:strRef>
              <c:f>'Fatigue Test Data'!$A$23</c:f>
              <c:strCache>
                <c:ptCount val="1"/>
                <c:pt idx="0">
                  <c:v>3PB-021-006B</c:v>
                </c:pt>
              </c:strCache>
              <c:extLst xmlns:c15="http://schemas.microsoft.com/office/drawing/2012/chart"/>
            </c:strRef>
          </c:tx>
          <c:spPr>
            <a:ln w="6350">
              <a:solidFill>
                <a:schemeClr val="tx1"/>
              </a:solidFill>
            </a:ln>
          </c:spPr>
          <c:marker>
            <c:symbol val="diamond"/>
            <c:size val="6"/>
            <c:spPr>
              <a:solidFill>
                <a:schemeClr val="bg2">
                  <a:lumMod val="90000"/>
                </a:schemeClr>
              </a:solidFill>
              <a:ln w="6350">
                <a:solidFill>
                  <a:schemeClr val="tx1"/>
                </a:solidFill>
              </a:ln>
              <a:effectLst/>
            </c:spPr>
          </c:marker>
          <c:xVal>
            <c:numRef>
              <c:f>'Fatigue Test Data'!$B$23:$H$23</c:f>
              <c:numCache>
                <c:formatCode>General</c:formatCode>
                <c:ptCount val="7"/>
                <c:pt idx="0">
                  <c:v>500</c:v>
                </c:pt>
                <c:pt idx="1">
                  <c:v>1000</c:v>
                </c:pt>
                <c:pt idx="2">
                  <c:v>1501</c:v>
                </c:pt>
                <c:pt idx="3">
                  <c:v>2000</c:v>
                </c:pt>
                <c:pt idx="4">
                  <c:v>3000</c:v>
                </c:pt>
                <c:pt idx="5">
                  <c:v>4000</c:v>
                </c:pt>
                <c:pt idx="6">
                  <c:v>4605</c:v>
                </c:pt>
              </c:numCache>
              <c:extLst xmlns:c15="http://schemas.microsoft.com/office/drawing/2012/chart"/>
            </c:numRef>
          </c:xVal>
          <c:yVal>
            <c:numRef>
              <c:f>'Fatigue Test Data'!$B$27:$H$27</c:f>
              <c:numCache>
                <c:formatCode>0.00</c:formatCode>
                <c:ptCount val="7"/>
                <c:pt idx="0">
                  <c:v>5.0871886792452896</c:v>
                </c:pt>
                <c:pt idx="1">
                  <c:v>4.6061923076923081</c:v>
                </c:pt>
                <c:pt idx="2">
                  <c:v>5.6151262135922329</c:v>
                </c:pt>
                <c:pt idx="3">
                  <c:v>6.9023883495145641</c:v>
                </c:pt>
                <c:pt idx="4">
                  <c:v>8.2827356321838987</c:v>
                </c:pt>
                <c:pt idx="5">
                  <c:v>9.0012761904761884</c:v>
                </c:pt>
                <c:pt idx="6">
                  <c:v>40.285458333333381</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3-8E30-4A7F-8D42-EB9841E5B09D}"/>
            </c:ext>
          </c:extLst>
        </c:ser>
        <c:ser>
          <c:idx val="4"/>
          <c:order val="4"/>
          <c:tx>
            <c:strRef>
              <c:f>'Fatigue Test Data'!$A$28</c:f>
              <c:strCache>
                <c:ptCount val="1"/>
                <c:pt idx="0">
                  <c:v>3PB-021-011B</c:v>
                </c:pt>
              </c:strCache>
              <c:extLst xmlns:c15="http://schemas.microsoft.com/office/drawing/2012/chart"/>
            </c:strRef>
          </c:tx>
          <c:spPr>
            <a:ln w="6350">
              <a:solidFill>
                <a:schemeClr val="tx1"/>
              </a:solidFill>
            </a:ln>
          </c:spPr>
          <c:marker>
            <c:symbol val="circle"/>
            <c:size val="6"/>
            <c:spPr>
              <a:solidFill>
                <a:schemeClr val="bg2">
                  <a:lumMod val="25000"/>
                </a:schemeClr>
              </a:solidFill>
              <a:ln w="6350">
                <a:solidFill>
                  <a:schemeClr val="tx1"/>
                </a:solidFill>
              </a:ln>
              <a:effectLst/>
            </c:spPr>
          </c:marker>
          <c:xVal>
            <c:numRef>
              <c:f>'Fatigue Test Data'!$B$28:$I$28</c:f>
              <c:numCache>
                <c:formatCode>General</c:formatCode>
                <c:ptCount val="8"/>
                <c:pt idx="0">
                  <c:v>502</c:v>
                </c:pt>
                <c:pt idx="1">
                  <c:v>1002</c:v>
                </c:pt>
                <c:pt idx="2">
                  <c:v>2002</c:v>
                </c:pt>
                <c:pt idx="3">
                  <c:v>3002</c:v>
                </c:pt>
                <c:pt idx="4">
                  <c:v>4002</c:v>
                </c:pt>
                <c:pt idx="5">
                  <c:v>5502</c:v>
                </c:pt>
                <c:pt idx="6">
                  <c:v>7002</c:v>
                </c:pt>
                <c:pt idx="7">
                  <c:v>7604</c:v>
                </c:pt>
              </c:numCache>
              <c:extLst xmlns:c15="http://schemas.microsoft.com/office/drawing/2012/chart"/>
            </c:numRef>
          </c:xVal>
          <c:yVal>
            <c:numRef>
              <c:f>'Fatigue Test Data'!$B$31:$I$31</c:f>
              <c:numCache>
                <c:formatCode>0.00</c:formatCode>
                <c:ptCount val="8"/>
                <c:pt idx="0">
                  <c:v>2.2039791666666666</c:v>
                </c:pt>
                <c:pt idx="1">
                  <c:v>5.6432173913043506</c:v>
                </c:pt>
                <c:pt idx="2">
                  <c:v>6.1975999999999987</c:v>
                </c:pt>
                <c:pt idx="3">
                  <c:v>7.1463958333333348</c:v>
                </c:pt>
                <c:pt idx="4">
                  <c:v>7.5371157894736802</c:v>
                </c:pt>
                <c:pt idx="5">
                  <c:v>9.2482736842105275</c:v>
                </c:pt>
                <c:pt idx="6">
                  <c:v>11.785599999999986</c:v>
                </c:pt>
                <c:pt idx="7">
                  <c:v>26.199041666666677</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4-8E30-4A7F-8D42-EB9841E5B09D}"/>
            </c:ext>
          </c:extLst>
        </c:ser>
        <c:ser>
          <c:idx val="6"/>
          <c:order val="5"/>
          <c:tx>
            <c:strRef>
              <c:f>'Fatigue Test Data'!$A$28</c:f>
              <c:strCache>
                <c:ptCount val="1"/>
                <c:pt idx="0">
                  <c:v>3PB-021-011B</c:v>
                </c:pt>
              </c:strCache>
              <c:extLst xmlns:c15="http://schemas.microsoft.com/office/drawing/2012/chart"/>
            </c:strRef>
          </c:tx>
          <c:spPr>
            <a:ln w="6350">
              <a:solidFill>
                <a:schemeClr val="tx1"/>
              </a:solidFill>
            </a:ln>
          </c:spPr>
          <c:marker>
            <c:symbol val="circle"/>
            <c:size val="6"/>
            <c:spPr>
              <a:solidFill>
                <a:schemeClr val="bg2">
                  <a:lumMod val="90000"/>
                </a:schemeClr>
              </a:solidFill>
              <a:ln>
                <a:solidFill>
                  <a:schemeClr val="tx1"/>
                </a:solidFill>
              </a:ln>
            </c:spPr>
          </c:marker>
          <c:xVal>
            <c:numRef>
              <c:f>'Fatigue Test Data'!$B$28:$I$28</c:f>
              <c:numCache>
                <c:formatCode>General</c:formatCode>
                <c:ptCount val="8"/>
                <c:pt idx="0">
                  <c:v>502</c:v>
                </c:pt>
                <c:pt idx="1">
                  <c:v>1002</c:v>
                </c:pt>
                <c:pt idx="2">
                  <c:v>2002</c:v>
                </c:pt>
                <c:pt idx="3">
                  <c:v>3002</c:v>
                </c:pt>
                <c:pt idx="4">
                  <c:v>4002</c:v>
                </c:pt>
                <c:pt idx="5">
                  <c:v>5502</c:v>
                </c:pt>
                <c:pt idx="6">
                  <c:v>7002</c:v>
                </c:pt>
                <c:pt idx="7">
                  <c:v>7604</c:v>
                </c:pt>
              </c:numCache>
              <c:extLst xmlns:c15="http://schemas.microsoft.com/office/drawing/2012/chart"/>
            </c:numRef>
          </c:xVal>
          <c:yVal>
            <c:numRef>
              <c:f>'Fatigue Test Data'!$B$32:$I$32</c:f>
              <c:numCache>
                <c:formatCode>0.00</c:formatCode>
                <c:ptCount val="8"/>
                <c:pt idx="0">
                  <c:v>5.6250416666666716</c:v>
                </c:pt>
                <c:pt idx="1">
                  <c:v>4.8094347826086912</c:v>
                </c:pt>
                <c:pt idx="2">
                  <c:v>5.6147368421052679</c:v>
                </c:pt>
                <c:pt idx="3">
                  <c:v>6.6727916666666678</c:v>
                </c:pt>
                <c:pt idx="4">
                  <c:v>7.9007368421052639</c:v>
                </c:pt>
                <c:pt idx="5">
                  <c:v>7.277768421052631</c:v>
                </c:pt>
                <c:pt idx="6">
                  <c:v>9.0691368421052641</c:v>
                </c:pt>
                <c:pt idx="7">
                  <c:v>8.8926458333333382</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5-8E30-4A7F-8D42-EB9841E5B09D}"/>
            </c:ext>
          </c:extLst>
        </c:ser>
        <c:ser>
          <c:idx val="16"/>
          <c:order val="14"/>
          <c:tx>
            <c:v>0.125 in.</c:v>
          </c:tx>
          <c:spPr>
            <a:ln w="12700">
              <a:solidFill>
                <a:schemeClr val="tx1"/>
              </a:solidFill>
            </a:ln>
          </c:spPr>
          <c:marker>
            <c:symbol val="none"/>
          </c:marker>
          <c:xVal>
            <c:numRef>
              <c:f>'Analysis results'!$J$6:$J$333</c:f>
              <c:numCache>
                <c:formatCode>0.00E+00</c:formatCode>
                <c:ptCount val="328"/>
                <c:pt idx="1">
                  <c:v>0</c:v>
                </c:pt>
                <c:pt idx="2">
                  <c:v>1.1904277122E-2</c:v>
                </c:pt>
                <c:pt idx="3">
                  <c:v>2.7351349589099998E-2</c:v>
                </c:pt>
                <c:pt idx="4">
                  <c:v>4.7395577840400001E-2</c:v>
                </c:pt>
                <c:pt idx="5">
                  <c:v>7.3405107286699994E-2</c:v>
                </c:pt>
                <c:pt idx="6">
                  <c:v>0.10715525289199999</c:v>
                </c:pt>
                <c:pt idx="7">
                  <c:v>0.15094967565100001</c:v>
                </c:pt>
                <c:pt idx="8">
                  <c:v>0.20777142774900001</c:v>
                </c:pt>
                <c:pt idx="9">
                  <c:v>0.28150992122000001</c:v>
                </c:pt>
                <c:pt idx="10">
                  <c:v>0.37719350121200002</c:v>
                </c:pt>
                <c:pt idx="11">
                  <c:v>0.50135317750999997</c:v>
                </c:pt>
                <c:pt idx="12">
                  <c:v>0.66246363366000005</c:v>
                </c:pt>
                <c:pt idx="13">
                  <c:v>0.87152167774099998</c:v>
                </c:pt>
                <c:pt idx="14">
                  <c:v>1.14276727492</c:v>
                </c:pt>
                <c:pt idx="15">
                  <c:v>1.4947670102099999</c:v>
                </c:pt>
                <c:pt idx="16">
                  <c:v>1.9515243054</c:v>
                </c:pt>
                <c:pt idx="17">
                  <c:v>2.54421573607</c:v>
                </c:pt>
                <c:pt idx="18">
                  <c:v>3.3132962426999999</c:v>
                </c:pt>
                <c:pt idx="19">
                  <c:v>4.3112604363299996</c:v>
                </c:pt>
                <c:pt idx="20">
                  <c:v>5.60608453583</c:v>
                </c:pt>
                <c:pt idx="21">
                  <c:v>7.2863984100600003</c:v>
                </c:pt>
                <c:pt idx="22">
                  <c:v>9.4667853345499999</c:v>
                </c:pt>
                <c:pt idx="23">
                  <c:v>12.2960705136</c:v>
                </c:pt>
                <c:pt idx="24">
                  <c:v>15.967370563399999</c:v>
                </c:pt>
                <c:pt idx="25">
                  <c:v>20.731274942900001</c:v>
                </c:pt>
                <c:pt idx="26">
                  <c:v>26.9129502704</c:v>
                </c:pt>
                <c:pt idx="27">
                  <c:v>34.933460665799998</c:v>
                </c:pt>
                <c:pt idx="28">
                  <c:v>45.3418048578</c:v>
                </c:pt>
                <c:pt idx="29">
                  <c:v>58.847744390999999</c:v>
                </c:pt>
                <c:pt idx="30">
                  <c:v>76.3731450991</c:v>
                </c:pt>
                <c:pt idx="31">
                  <c:v>99.114226474800006</c:v>
                </c:pt>
                <c:pt idx="32">
                  <c:v>127.978682111</c:v>
                </c:pt>
                <c:pt idx="33">
                  <c:v>158.196682111</c:v>
                </c:pt>
                <c:pt idx="34">
                  <c:v>188.417582111</c:v>
                </c:pt>
                <c:pt idx="35">
                  <c:v>218.638482111</c:v>
                </c:pt>
                <c:pt idx="36">
                  <c:v>248.859382111</c:v>
                </c:pt>
                <c:pt idx="37">
                  <c:v>279.08028211099997</c:v>
                </c:pt>
                <c:pt idx="38">
                  <c:v>309.301182111</c:v>
                </c:pt>
                <c:pt idx="39">
                  <c:v>339.51918211100002</c:v>
                </c:pt>
                <c:pt idx="40">
                  <c:v>369.74008211099999</c:v>
                </c:pt>
                <c:pt idx="41">
                  <c:v>399.96098211100002</c:v>
                </c:pt>
                <c:pt idx="42">
                  <c:v>430.18188211099999</c:v>
                </c:pt>
                <c:pt idx="43">
                  <c:v>460.40278211100002</c:v>
                </c:pt>
                <c:pt idx="44">
                  <c:v>490.62368211099999</c:v>
                </c:pt>
                <c:pt idx="45">
                  <c:v>520.84458211100002</c:v>
                </c:pt>
                <c:pt idx="46">
                  <c:v>551.06258211099998</c:v>
                </c:pt>
                <c:pt idx="47">
                  <c:v>581.28348211100001</c:v>
                </c:pt>
                <c:pt idx="48">
                  <c:v>611.50438211100004</c:v>
                </c:pt>
                <c:pt idx="49">
                  <c:v>641.72528211099996</c:v>
                </c:pt>
                <c:pt idx="50">
                  <c:v>671.94618211099998</c:v>
                </c:pt>
                <c:pt idx="51">
                  <c:v>702.16708211100001</c:v>
                </c:pt>
                <c:pt idx="52">
                  <c:v>732.38508211099997</c:v>
                </c:pt>
                <c:pt idx="53">
                  <c:v>762.605982111</c:v>
                </c:pt>
                <c:pt idx="54">
                  <c:v>792.82688211100003</c:v>
                </c:pt>
                <c:pt idx="55">
                  <c:v>823.04778211099995</c:v>
                </c:pt>
                <c:pt idx="56">
                  <c:v>853.26868211099998</c:v>
                </c:pt>
                <c:pt idx="57">
                  <c:v>883.489582111</c:v>
                </c:pt>
                <c:pt idx="58">
                  <c:v>913.70758211099997</c:v>
                </c:pt>
                <c:pt idx="59">
                  <c:v>943.92848211099999</c:v>
                </c:pt>
                <c:pt idx="60">
                  <c:v>974.14938211100002</c:v>
                </c:pt>
                <c:pt idx="61">
                  <c:v>1004.3702821099999</c:v>
                </c:pt>
                <c:pt idx="62">
                  <c:v>1034.5911821100001</c:v>
                </c:pt>
                <c:pt idx="63">
                  <c:v>1064.8120821099999</c:v>
                </c:pt>
                <c:pt idx="64">
                  <c:v>1095.0329821099999</c:v>
                </c:pt>
                <c:pt idx="65">
                  <c:v>1125.25098211</c:v>
                </c:pt>
                <c:pt idx="66">
                  <c:v>1155.47188211</c:v>
                </c:pt>
                <c:pt idx="67">
                  <c:v>1185.6927821100001</c:v>
                </c:pt>
                <c:pt idx="68">
                  <c:v>1215.9136821100001</c:v>
                </c:pt>
                <c:pt idx="69">
                  <c:v>1246.1345821100001</c:v>
                </c:pt>
                <c:pt idx="70">
                  <c:v>1276.3554821099999</c:v>
                </c:pt>
                <c:pt idx="71">
                  <c:v>1306.57348211</c:v>
                </c:pt>
                <c:pt idx="72">
                  <c:v>1336.79438211</c:v>
                </c:pt>
                <c:pt idx="73">
                  <c:v>1367.01528211</c:v>
                </c:pt>
                <c:pt idx="74">
                  <c:v>1397.2361821100001</c:v>
                </c:pt>
                <c:pt idx="75">
                  <c:v>1427.4570821100001</c:v>
                </c:pt>
                <c:pt idx="76">
                  <c:v>1457.6779821099999</c:v>
                </c:pt>
                <c:pt idx="77">
                  <c:v>1487.89598211</c:v>
                </c:pt>
                <c:pt idx="78">
                  <c:v>1518.11688211</c:v>
                </c:pt>
                <c:pt idx="79">
                  <c:v>1548.33778211</c:v>
                </c:pt>
                <c:pt idx="80">
                  <c:v>1578.5586821100001</c:v>
                </c:pt>
                <c:pt idx="81">
                  <c:v>1608.7795821100001</c:v>
                </c:pt>
                <c:pt idx="82">
                  <c:v>1639.0004821099999</c:v>
                </c:pt>
                <c:pt idx="83">
                  <c:v>1669.21848211</c:v>
                </c:pt>
                <c:pt idx="84">
                  <c:v>1699.43938211</c:v>
                </c:pt>
                <c:pt idx="85">
                  <c:v>1729.66028211</c:v>
                </c:pt>
                <c:pt idx="86">
                  <c:v>1759.8811821100001</c:v>
                </c:pt>
                <c:pt idx="87">
                  <c:v>1790.1020821100001</c:v>
                </c:pt>
                <c:pt idx="88">
                  <c:v>1820.3229821100001</c:v>
                </c:pt>
                <c:pt idx="89">
                  <c:v>1850.5438821099999</c:v>
                </c:pt>
                <c:pt idx="90">
                  <c:v>1880.76188211</c:v>
                </c:pt>
                <c:pt idx="91">
                  <c:v>1910.98278211</c:v>
                </c:pt>
                <c:pt idx="92">
                  <c:v>1941.20368211</c:v>
                </c:pt>
                <c:pt idx="93">
                  <c:v>1971.4245821100001</c:v>
                </c:pt>
                <c:pt idx="94">
                  <c:v>2001.6454821100001</c:v>
                </c:pt>
                <c:pt idx="95">
                  <c:v>2031.8663821099999</c:v>
                </c:pt>
                <c:pt idx="96">
                  <c:v>2062.0843821100002</c:v>
                </c:pt>
                <c:pt idx="97">
                  <c:v>2092.30528211</c:v>
                </c:pt>
                <c:pt idx="98">
                  <c:v>2122.5261821099998</c:v>
                </c:pt>
                <c:pt idx="99">
                  <c:v>2152.7470821100001</c:v>
                </c:pt>
                <c:pt idx="100">
                  <c:v>2182.9679821099999</c:v>
                </c:pt>
                <c:pt idx="101">
                  <c:v>2213.1888821100001</c:v>
                </c:pt>
                <c:pt idx="102">
                  <c:v>2243.40688211</c:v>
                </c:pt>
                <c:pt idx="103">
                  <c:v>2273.6277821100002</c:v>
                </c:pt>
                <c:pt idx="104">
                  <c:v>2303.84868211</c:v>
                </c:pt>
                <c:pt idx="105">
                  <c:v>2334.0695821099998</c:v>
                </c:pt>
                <c:pt idx="106">
                  <c:v>2364.2904821100001</c:v>
                </c:pt>
                <c:pt idx="107">
                  <c:v>2394.5113821099999</c:v>
                </c:pt>
                <c:pt idx="108">
                  <c:v>2424.7322821100001</c:v>
                </c:pt>
                <c:pt idx="109">
                  <c:v>2454.95028211</c:v>
                </c:pt>
                <c:pt idx="110">
                  <c:v>2485.1711821099998</c:v>
                </c:pt>
                <c:pt idx="111">
                  <c:v>2515.39208211</c:v>
                </c:pt>
                <c:pt idx="112">
                  <c:v>2545.6129821099998</c:v>
                </c:pt>
                <c:pt idx="113">
                  <c:v>2575.8338821100001</c:v>
                </c:pt>
                <c:pt idx="114">
                  <c:v>2606.0547821099999</c:v>
                </c:pt>
                <c:pt idx="115">
                  <c:v>2636.2727821100002</c:v>
                </c:pt>
                <c:pt idx="116">
                  <c:v>2666.49368211</c:v>
                </c:pt>
                <c:pt idx="117">
                  <c:v>2696.7145821099998</c:v>
                </c:pt>
                <c:pt idx="118">
                  <c:v>2726.9354821100001</c:v>
                </c:pt>
                <c:pt idx="119">
                  <c:v>2757.1563821099999</c:v>
                </c:pt>
                <c:pt idx="120">
                  <c:v>2787.3772821100001</c:v>
                </c:pt>
                <c:pt idx="121">
                  <c:v>2817.59528211</c:v>
                </c:pt>
                <c:pt idx="122">
                  <c:v>2847.8161821100002</c:v>
                </c:pt>
                <c:pt idx="123">
                  <c:v>2878.03708211</c:v>
                </c:pt>
                <c:pt idx="124">
                  <c:v>2908.2579821099998</c:v>
                </c:pt>
                <c:pt idx="125">
                  <c:v>2938.4788821100001</c:v>
                </c:pt>
                <c:pt idx="126">
                  <c:v>2968.6997821099999</c:v>
                </c:pt>
                <c:pt idx="127">
                  <c:v>2998.9206821100001</c:v>
                </c:pt>
                <c:pt idx="128">
                  <c:v>3029.13868211</c:v>
                </c:pt>
                <c:pt idx="129">
                  <c:v>3059.3595821099998</c:v>
                </c:pt>
                <c:pt idx="130">
                  <c:v>3089.58048211</c:v>
                </c:pt>
                <c:pt idx="131">
                  <c:v>3119.8013821099998</c:v>
                </c:pt>
                <c:pt idx="132">
                  <c:v>3150.0222821100001</c:v>
                </c:pt>
                <c:pt idx="133">
                  <c:v>3180.2431821099999</c:v>
                </c:pt>
                <c:pt idx="134">
                  <c:v>3210.4611821100002</c:v>
                </c:pt>
                <c:pt idx="135">
                  <c:v>3240.68208211</c:v>
                </c:pt>
                <c:pt idx="136">
                  <c:v>3270.9029821099998</c:v>
                </c:pt>
                <c:pt idx="137">
                  <c:v>3301.1238821100001</c:v>
                </c:pt>
                <c:pt idx="138">
                  <c:v>3331.3447821099999</c:v>
                </c:pt>
                <c:pt idx="139">
                  <c:v>3361.5656821100001</c:v>
                </c:pt>
                <c:pt idx="140">
                  <c:v>3391.78368211</c:v>
                </c:pt>
                <c:pt idx="141">
                  <c:v>3422.0045821099998</c:v>
                </c:pt>
                <c:pt idx="142">
                  <c:v>3452.22548211</c:v>
                </c:pt>
                <c:pt idx="143">
                  <c:v>3482.4463821099998</c:v>
                </c:pt>
                <c:pt idx="144">
                  <c:v>3512.6672821100001</c:v>
                </c:pt>
                <c:pt idx="145">
                  <c:v>3542.8881821099999</c:v>
                </c:pt>
                <c:pt idx="146">
                  <c:v>3573.1090821100001</c:v>
                </c:pt>
                <c:pt idx="147">
                  <c:v>3603.32708211</c:v>
                </c:pt>
                <c:pt idx="148">
                  <c:v>3633.5479821099998</c:v>
                </c:pt>
                <c:pt idx="149">
                  <c:v>3663.76888211</c:v>
                </c:pt>
                <c:pt idx="150">
                  <c:v>3693.9897821099999</c:v>
                </c:pt>
                <c:pt idx="151">
                  <c:v>3724.2106821100001</c:v>
                </c:pt>
                <c:pt idx="152">
                  <c:v>3754.4315821099999</c:v>
                </c:pt>
                <c:pt idx="153">
                  <c:v>3784.6495821100002</c:v>
                </c:pt>
                <c:pt idx="154">
                  <c:v>3814.87048211</c:v>
                </c:pt>
                <c:pt idx="155">
                  <c:v>3845.0913821099998</c:v>
                </c:pt>
                <c:pt idx="156">
                  <c:v>3859.0954821099999</c:v>
                </c:pt>
              </c:numCache>
            </c:numRef>
          </c:xVal>
          <c:yVal>
            <c:numRef>
              <c:f>'Analysis results'!$K$6:$K$275</c:f>
              <c:numCache>
                <c:formatCode>0.000</c:formatCode>
                <c:ptCount val="270"/>
                <c:pt idx="1">
                  <c:v>0.95035095214800003</c:v>
                </c:pt>
                <c:pt idx="2">
                  <c:v>0.95035095214800003</c:v>
                </c:pt>
                <c:pt idx="3">
                  <c:v>0.95035095214800003</c:v>
                </c:pt>
                <c:pt idx="4">
                  <c:v>0.95035095214800003</c:v>
                </c:pt>
                <c:pt idx="5">
                  <c:v>0.95035095214800003</c:v>
                </c:pt>
                <c:pt idx="6">
                  <c:v>0.95035095214800003</c:v>
                </c:pt>
                <c:pt idx="7">
                  <c:v>1.0003692627</c:v>
                </c:pt>
                <c:pt idx="8">
                  <c:v>1.0003692627</c:v>
                </c:pt>
                <c:pt idx="9">
                  <c:v>1.0003692627</c:v>
                </c:pt>
                <c:pt idx="10">
                  <c:v>1.0003692627</c:v>
                </c:pt>
                <c:pt idx="11">
                  <c:v>1.0503875732400001</c:v>
                </c:pt>
                <c:pt idx="12">
                  <c:v>1.0503875732400001</c:v>
                </c:pt>
                <c:pt idx="13">
                  <c:v>1.1004058837899999</c:v>
                </c:pt>
                <c:pt idx="14">
                  <c:v>1.1004058837899999</c:v>
                </c:pt>
                <c:pt idx="15">
                  <c:v>1.15042419434</c:v>
                </c:pt>
                <c:pt idx="16">
                  <c:v>1.15042419434</c:v>
                </c:pt>
                <c:pt idx="17">
                  <c:v>1.20044250488</c:v>
                </c:pt>
                <c:pt idx="18">
                  <c:v>1.2504608154300001</c:v>
                </c:pt>
                <c:pt idx="19">
                  <c:v>1.2504608154300001</c:v>
                </c:pt>
                <c:pt idx="20">
                  <c:v>1.3004791259799999</c:v>
                </c:pt>
                <c:pt idx="21">
                  <c:v>1.35049743652</c:v>
                </c:pt>
                <c:pt idx="22">
                  <c:v>1.4505340576200001</c:v>
                </c:pt>
                <c:pt idx="23">
                  <c:v>1.5005523681599999</c:v>
                </c:pt>
                <c:pt idx="24">
                  <c:v>1.55057067871</c:v>
                </c:pt>
                <c:pt idx="25">
                  <c:v>1.6506111145</c:v>
                </c:pt>
                <c:pt idx="26">
                  <c:v>1.70062942505</c:v>
                </c:pt>
                <c:pt idx="27">
                  <c:v>1.8006660461399999</c:v>
                </c:pt>
                <c:pt idx="28">
                  <c:v>1.90070266724</c:v>
                </c:pt>
                <c:pt idx="29">
                  <c:v>2.0507575988800002</c:v>
                </c:pt>
                <c:pt idx="30">
                  <c:v>2.1507942199699999</c:v>
                </c:pt>
                <c:pt idx="31">
                  <c:v>2.30084915161</c:v>
                </c:pt>
                <c:pt idx="32">
                  <c:v>2.5009223937999998</c:v>
                </c:pt>
                <c:pt idx="33">
                  <c:v>2.65097732544</c:v>
                </c:pt>
                <c:pt idx="34">
                  <c:v>2.8010322570800001</c:v>
                </c:pt>
                <c:pt idx="35">
                  <c:v>2.9510910034200002</c:v>
                </c:pt>
                <c:pt idx="36">
                  <c:v>3.0511276245099999</c:v>
                </c:pt>
                <c:pt idx="37">
                  <c:v>3.15116424561</c:v>
                </c:pt>
                <c:pt idx="38">
                  <c:v>3.3012191772500001</c:v>
                </c:pt>
                <c:pt idx="39">
                  <c:v>3.4012557983399998</c:v>
                </c:pt>
                <c:pt idx="40">
                  <c:v>3.5012924194299999</c:v>
                </c:pt>
                <c:pt idx="41">
                  <c:v>3.60132904053</c:v>
                </c:pt>
                <c:pt idx="42">
                  <c:v>3.7013656616200001</c:v>
                </c:pt>
                <c:pt idx="43">
                  <c:v>3.7513839721700002</c:v>
                </c:pt>
                <c:pt idx="44">
                  <c:v>3.8514205932599999</c:v>
                </c:pt>
                <c:pt idx="45">
                  <c:v>3.95145721436</c:v>
                </c:pt>
                <c:pt idx="46">
                  <c:v>4.0014755249</c:v>
                </c:pt>
                <c:pt idx="47">
                  <c:v>4.1015121460000001</c:v>
                </c:pt>
                <c:pt idx="48">
                  <c:v>4.1515304565399997</c:v>
                </c:pt>
                <c:pt idx="49">
                  <c:v>4.2515708923300002</c:v>
                </c:pt>
                <c:pt idx="50">
                  <c:v>4.3015892028799998</c:v>
                </c:pt>
                <c:pt idx="51">
                  <c:v>4.3516075134300003</c:v>
                </c:pt>
                <c:pt idx="52">
                  <c:v>4.4016258239699999</c:v>
                </c:pt>
                <c:pt idx="53">
                  <c:v>4.4516441345200004</c:v>
                </c:pt>
                <c:pt idx="54">
                  <c:v>4.5516807556199996</c:v>
                </c:pt>
                <c:pt idx="55">
                  <c:v>4.6016990661600001</c:v>
                </c:pt>
                <c:pt idx="56">
                  <c:v>4.6517173767099997</c:v>
                </c:pt>
                <c:pt idx="57">
                  <c:v>4.7017356872600002</c:v>
                </c:pt>
                <c:pt idx="58">
                  <c:v>4.7517539977999999</c:v>
                </c:pt>
                <c:pt idx="59">
                  <c:v>4.8017723083500004</c:v>
                </c:pt>
                <c:pt idx="60">
                  <c:v>4.9018089294399996</c:v>
                </c:pt>
                <c:pt idx="61">
                  <c:v>4.9518272399900001</c:v>
                </c:pt>
                <c:pt idx="62">
                  <c:v>5.0018455505399997</c:v>
                </c:pt>
                <c:pt idx="63">
                  <c:v>5.0518638610800002</c:v>
                </c:pt>
                <c:pt idx="64">
                  <c:v>5.1018821716299998</c:v>
                </c:pt>
                <c:pt idx="65">
                  <c:v>5.1519004821800003</c:v>
                </c:pt>
                <c:pt idx="66">
                  <c:v>5.2019187927199999</c:v>
                </c:pt>
                <c:pt idx="67">
                  <c:v>5.2519371032700004</c:v>
                </c:pt>
                <c:pt idx="68">
                  <c:v>5.30195541382</c:v>
                </c:pt>
                <c:pt idx="69">
                  <c:v>5.3519737243699996</c:v>
                </c:pt>
                <c:pt idx="70">
                  <c:v>5.4019920349100001</c:v>
                </c:pt>
                <c:pt idx="71">
                  <c:v>5.4520141601600001</c:v>
                </c:pt>
                <c:pt idx="72">
                  <c:v>5.5020324706999997</c:v>
                </c:pt>
                <c:pt idx="73">
                  <c:v>5.5520507812500002</c:v>
                </c:pt>
                <c:pt idx="74">
                  <c:v>5.6020690917999998</c:v>
                </c:pt>
                <c:pt idx="75">
                  <c:v>5.6520874023400003</c:v>
                </c:pt>
                <c:pt idx="76">
                  <c:v>5.7021057128899999</c:v>
                </c:pt>
                <c:pt idx="77">
                  <c:v>5.7521240234400004</c:v>
                </c:pt>
                <c:pt idx="78">
                  <c:v>5.8521606445299996</c:v>
                </c:pt>
                <c:pt idx="79">
                  <c:v>5.9021789550800001</c:v>
                </c:pt>
                <c:pt idx="80">
                  <c:v>5.9521972656299997</c:v>
                </c:pt>
                <c:pt idx="81">
                  <c:v>6.0022155761700002</c:v>
                </c:pt>
                <c:pt idx="82">
                  <c:v>6.0522338867199998</c:v>
                </c:pt>
                <c:pt idx="83">
                  <c:v>6.1022521972700003</c:v>
                </c:pt>
                <c:pt idx="84">
                  <c:v>6.15227050781</c:v>
                </c:pt>
                <c:pt idx="85">
                  <c:v>6.2022888183599996</c:v>
                </c:pt>
                <c:pt idx="86">
                  <c:v>6.3023254394499997</c:v>
                </c:pt>
                <c:pt idx="87">
                  <c:v>6.3523437500000002</c:v>
                </c:pt>
                <c:pt idx="88">
                  <c:v>6.4023620605499998</c:v>
                </c:pt>
                <c:pt idx="89">
                  <c:v>6.4523803710900003</c:v>
                </c:pt>
                <c:pt idx="90">
                  <c:v>6.5023986816399999</c:v>
                </c:pt>
                <c:pt idx="91">
                  <c:v>6.60243530273</c:v>
                </c:pt>
                <c:pt idx="92">
                  <c:v>6.6524536132799996</c:v>
                </c:pt>
                <c:pt idx="93">
                  <c:v>6.7024757385299996</c:v>
                </c:pt>
                <c:pt idx="94">
                  <c:v>6.7524940490700001</c:v>
                </c:pt>
                <c:pt idx="95">
                  <c:v>6.8525306701700002</c:v>
                </c:pt>
                <c:pt idx="96">
                  <c:v>6.9025489807099998</c:v>
                </c:pt>
                <c:pt idx="97">
                  <c:v>6.9525672912600003</c:v>
                </c:pt>
                <c:pt idx="98">
                  <c:v>7.0526039123500004</c:v>
                </c:pt>
                <c:pt idx="99">
                  <c:v>7.1026222229</c:v>
                </c:pt>
                <c:pt idx="100">
                  <c:v>7.2026588439900001</c:v>
                </c:pt>
                <c:pt idx="101">
                  <c:v>7.2526771545399997</c:v>
                </c:pt>
                <c:pt idx="102">
                  <c:v>7.3026954650900002</c:v>
                </c:pt>
                <c:pt idx="103">
                  <c:v>7.4027320861800003</c:v>
                </c:pt>
                <c:pt idx="104">
                  <c:v>7.4527503967299999</c:v>
                </c:pt>
                <c:pt idx="105">
                  <c:v>7.5527870178200001</c:v>
                </c:pt>
                <c:pt idx="106">
                  <c:v>7.6528236389200002</c:v>
                </c:pt>
                <c:pt idx="107">
                  <c:v>7.7028419494599998</c:v>
                </c:pt>
                <c:pt idx="108">
                  <c:v>7.8028785705599999</c:v>
                </c:pt>
                <c:pt idx="109">
                  <c:v>7.8528968811000004</c:v>
                </c:pt>
                <c:pt idx="110">
                  <c:v>7.9529335021999996</c:v>
                </c:pt>
                <c:pt idx="111">
                  <c:v>8.0529739379900001</c:v>
                </c:pt>
                <c:pt idx="112">
                  <c:v>8.1029922485399997</c:v>
                </c:pt>
                <c:pt idx="113">
                  <c:v>8.2030288696299998</c:v>
                </c:pt>
                <c:pt idx="114">
                  <c:v>8.3030654907199999</c:v>
                </c:pt>
                <c:pt idx="115">
                  <c:v>8.3530838012699995</c:v>
                </c:pt>
                <c:pt idx="116">
                  <c:v>8.4531204223599996</c:v>
                </c:pt>
                <c:pt idx="117">
                  <c:v>8.5531570434600006</c:v>
                </c:pt>
                <c:pt idx="118">
                  <c:v>8.6531936645500007</c:v>
                </c:pt>
                <c:pt idx="119">
                  <c:v>8.7532302856400008</c:v>
                </c:pt>
                <c:pt idx="120">
                  <c:v>8.8532669067400001</c:v>
                </c:pt>
                <c:pt idx="121">
                  <c:v>8.9533035278300002</c:v>
                </c:pt>
                <c:pt idx="122">
                  <c:v>9.0533401489299994</c:v>
                </c:pt>
                <c:pt idx="123">
                  <c:v>9.1533767700199995</c:v>
                </c:pt>
                <c:pt idx="124">
                  <c:v>9.2534172058100008</c:v>
                </c:pt>
                <c:pt idx="125">
                  <c:v>9.4034721374500005</c:v>
                </c:pt>
                <c:pt idx="126">
                  <c:v>9.5035087585400007</c:v>
                </c:pt>
                <c:pt idx="127">
                  <c:v>9.6035453796399999</c:v>
                </c:pt>
                <c:pt idx="128">
                  <c:v>9.7536003112799996</c:v>
                </c:pt>
                <c:pt idx="129">
                  <c:v>9.8536369323699997</c:v>
                </c:pt>
                <c:pt idx="130">
                  <c:v>9.9536735534700007</c:v>
                </c:pt>
                <c:pt idx="131">
                  <c:v>10.1037284851</c:v>
                </c:pt>
                <c:pt idx="132">
                  <c:v>10.203765106200001</c:v>
                </c:pt>
                <c:pt idx="133">
                  <c:v>10.3538200378</c:v>
                </c:pt>
                <c:pt idx="134">
                  <c:v>10.503878784199999</c:v>
                </c:pt>
                <c:pt idx="135">
                  <c:v>10.6039154053</c:v>
                </c:pt>
                <c:pt idx="136">
                  <c:v>10.7539703369</c:v>
                </c:pt>
                <c:pt idx="137">
                  <c:v>10.9040252686</c:v>
                </c:pt>
                <c:pt idx="138">
                  <c:v>11.0540802002</c:v>
                </c:pt>
                <c:pt idx="139">
                  <c:v>11.204135131799999</c:v>
                </c:pt>
                <c:pt idx="140">
                  <c:v>11.404208374</c:v>
                </c:pt>
                <c:pt idx="141">
                  <c:v>11.554263305699999</c:v>
                </c:pt>
                <c:pt idx="142">
                  <c:v>11.704318237300001</c:v>
                </c:pt>
                <c:pt idx="143">
                  <c:v>11.9043952942</c:v>
                </c:pt>
                <c:pt idx="144">
                  <c:v>12.0544502258</c:v>
                </c:pt>
                <c:pt idx="145">
                  <c:v>12.254523468</c:v>
                </c:pt>
                <c:pt idx="146">
                  <c:v>12.454596710200001</c:v>
                </c:pt>
                <c:pt idx="147">
                  <c:v>12.654669952400001</c:v>
                </c:pt>
                <c:pt idx="148">
                  <c:v>12.854743194599999</c:v>
                </c:pt>
                <c:pt idx="149">
                  <c:v>13.104838561999999</c:v>
                </c:pt>
                <c:pt idx="150">
                  <c:v>13.3049118042</c:v>
                </c:pt>
                <c:pt idx="151">
                  <c:v>13.5550033569</c:v>
                </c:pt>
                <c:pt idx="152">
                  <c:v>13.755076599100001</c:v>
                </c:pt>
                <c:pt idx="153">
                  <c:v>14.0551864624</c:v>
                </c:pt>
                <c:pt idx="154">
                  <c:v>14.305278015100001</c:v>
                </c:pt>
                <c:pt idx="155">
                  <c:v>14.6053878784</c:v>
                </c:pt>
                <c:pt idx="156">
                  <c:v>14.705424499499999</c:v>
                </c:pt>
              </c:numCache>
            </c:numRef>
          </c:yVal>
          <c:smooth val="0"/>
          <c:extLst>
            <c:ext xmlns:c16="http://schemas.microsoft.com/office/drawing/2014/chart" uri="{C3380CC4-5D6E-409C-BE32-E72D297353CC}">
              <c16:uniqueId val="{00000006-8E30-4A7F-8D42-EB9841E5B09D}"/>
            </c:ext>
          </c:extLst>
        </c:ser>
        <c:ser>
          <c:idx val="38"/>
          <c:order val="16"/>
          <c:tx>
            <c:v>0.250 in.</c:v>
          </c:tx>
          <c:spPr>
            <a:ln w="12700">
              <a:solidFill>
                <a:srgbClr val="0070C0"/>
              </a:solidFill>
            </a:ln>
          </c:spPr>
          <c:marker>
            <c:symbol val="none"/>
          </c:marker>
          <c:xVal>
            <c:numRef>
              <c:f>'Analysis results'!$AR$6:$AR$178</c:f>
              <c:numCache>
                <c:formatCode>General</c:formatCode>
                <c:ptCount val="173"/>
                <c:pt idx="0">
                  <c:v>0</c:v>
                </c:pt>
                <c:pt idx="1">
                  <c:v>1.1904277122E-2</c:v>
                </c:pt>
                <c:pt idx="2">
                  <c:v>2.7351349589099998E-2</c:v>
                </c:pt>
                <c:pt idx="3">
                  <c:v>4.7395577840400001E-2</c:v>
                </c:pt>
                <c:pt idx="4">
                  <c:v>7.3405107286699994E-2</c:v>
                </c:pt>
                <c:pt idx="5">
                  <c:v>0.10715525289199999</c:v>
                </c:pt>
                <c:pt idx="6">
                  <c:v>0.15094967565100001</c:v>
                </c:pt>
                <c:pt idx="7">
                  <c:v>0.20777142774900001</c:v>
                </c:pt>
                <c:pt idx="8">
                  <c:v>0.28150992122000001</c:v>
                </c:pt>
                <c:pt idx="9">
                  <c:v>0.37719350121200002</c:v>
                </c:pt>
                <c:pt idx="10">
                  <c:v>0.50135317750999997</c:v>
                </c:pt>
                <c:pt idx="11">
                  <c:v>0.66246363366000005</c:v>
                </c:pt>
                <c:pt idx="12">
                  <c:v>0.87152167774099998</c:v>
                </c:pt>
                <c:pt idx="13">
                  <c:v>1.14276727492</c:v>
                </c:pt>
                <c:pt idx="14">
                  <c:v>1.4947670102099999</c:v>
                </c:pt>
                <c:pt idx="15">
                  <c:v>1.9515243054</c:v>
                </c:pt>
                <c:pt idx="16">
                  <c:v>2.54421573607</c:v>
                </c:pt>
                <c:pt idx="17">
                  <c:v>3.3132962426999999</c:v>
                </c:pt>
                <c:pt idx="18">
                  <c:v>4.3112604363299996</c:v>
                </c:pt>
                <c:pt idx="19">
                  <c:v>5.60608453583</c:v>
                </c:pt>
                <c:pt idx="20">
                  <c:v>7.2863984100600003</c:v>
                </c:pt>
                <c:pt idx="21">
                  <c:v>9.4667853345499999</c:v>
                </c:pt>
                <c:pt idx="22">
                  <c:v>12.2960705136</c:v>
                </c:pt>
                <c:pt idx="23">
                  <c:v>15.967370563399999</c:v>
                </c:pt>
                <c:pt idx="24">
                  <c:v>20.731274942900001</c:v>
                </c:pt>
                <c:pt idx="25">
                  <c:v>26.9129502704</c:v>
                </c:pt>
                <c:pt idx="26">
                  <c:v>34.933460665799998</c:v>
                </c:pt>
                <c:pt idx="27">
                  <c:v>45.3418048578</c:v>
                </c:pt>
                <c:pt idx="28">
                  <c:v>58.847744390999999</c:v>
                </c:pt>
                <c:pt idx="29">
                  <c:v>76.3731450991</c:v>
                </c:pt>
                <c:pt idx="30">
                  <c:v>99.114226474800006</c:v>
                </c:pt>
                <c:pt idx="31">
                  <c:v>127.976418409</c:v>
                </c:pt>
                <c:pt idx="32">
                  <c:v>158.19441840900001</c:v>
                </c:pt>
                <c:pt idx="33">
                  <c:v>188.41531840900001</c:v>
                </c:pt>
                <c:pt idx="34">
                  <c:v>218.63621840900001</c:v>
                </c:pt>
                <c:pt idx="35">
                  <c:v>248.85711840900001</c:v>
                </c:pt>
                <c:pt idx="36">
                  <c:v>279.07801840899998</c:v>
                </c:pt>
                <c:pt idx="37">
                  <c:v>309.29891840900001</c:v>
                </c:pt>
                <c:pt idx="38">
                  <c:v>339.51691840900003</c:v>
                </c:pt>
                <c:pt idx="39">
                  <c:v>369.737818409</c:v>
                </c:pt>
                <c:pt idx="40">
                  <c:v>399.95871840900003</c:v>
                </c:pt>
                <c:pt idx="41">
                  <c:v>430.179618409</c:v>
                </c:pt>
                <c:pt idx="42">
                  <c:v>460.40051840899997</c:v>
                </c:pt>
                <c:pt idx="43">
                  <c:v>490.621418409</c:v>
                </c:pt>
                <c:pt idx="44">
                  <c:v>520.84231840899997</c:v>
                </c:pt>
                <c:pt idx="45">
                  <c:v>551.06031840900005</c:v>
                </c:pt>
                <c:pt idx="46">
                  <c:v>581.28121840899996</c:v>
                </c:pt>
                <c:pt idx="47">
                  <c:v>611.50211840899999</c:v>
                </c:pt>
                <c:pt idx="48">
                  <c:v>641.72301840900002</c:v>
                </c:pt>
                <c:pt idx="49">
                  <c:v>671.94391840900005</c:v>
                </c:pt>
                <c:pt idx="50">
                  <c:v>702.16481840899996</c:v>
                </c:pt>
                <c:pt idx="51">
                  <c:v>732.38281840900004</c:v>
                </c:pt>
                <c:pt idx="52">
                  <c:v>762.60371840899995</c:v>
                </c:pt>
                <c:pt idx="53">
                  <c:v>792.82461840899998</c:v>
                </c:pt>
                <c:pt idx="54">
                  <c:v>823.04551840900001</c:v>
                </c:pt>
                <c:pt idx="55">
                  <c:v>853.26641840900004</c:v>
                </c:pt>
                <c:pt idx="56">
                  <c:v>883.48731840899995</c:v>
                </c:pt>
                <c:pt idx="57">
                  <c:v>913.70531840900003</c:v>
                </c:pt>
                <c:pt idx="58">
                  <c:v>943.92621840899994</c:v>
                </c:pt>
                <c:pt idx="59">
                  <c:v>974.14711840899997</c:v>
                </c:pt>
                <c:pt idx="60">
                  <c:v>1004.36801841</c:v>
                </c:pt>
                <c:pt idx="61">
                  <c:v>1034.5889184099999</c:v>
                </c:pt>
                <c:pt idx="62">
                  <c:v>1064.8098184099999</c:v>
                </c:pt>
                <c:pt idx="63">
                  <c:v>1095.03071841</c:v>
                </c:pt>
                <c:pt idx="64">
                  <c:v>1125.24871841</c:v>
                </c:pt>
                <c:pt idx="65">
                  <c:v>1155.4696184100001</c:v>
                </c:pt>
                <c:pt idx="66">
                  <c:v>1185.6905184100001</c:v>
                </c:pt>
                <c:pt idx="67">
                  <c:v>1215.9114184099999</c:v>
                </c:pt>
                <c:pt idx="68">
                  <c:v>1246.1323184099999</c:v>
                </c:pt>
                <c:pt idx="69">
                  <c:v>1276.35321841</c:v>
                </c:pt>
                <c:pt idx="70">
                  <c:v>1306.57121841</c:v>
                </c:pt>
                <c:pt idx="71">
                  <c:v>1336.7921184100001</c:v>
                </c:pt>
                <c:pt idx="72">
                  <c:v>1367.0130184100001</c:v>
                </c:pt>
                <c:pt idx="73">
                  <c:v>1397.2339184099999</c:v>
                </c:pt>
                <c:pt idx="74">
                  <c:v>1427.4548184099999</c:v>
                </c:pt>
                <c:pt idx="75">
                  <c:v>1457.6757184099999</c:v>
                </c:pt>
                <c:pt idx="76">
                  <c:v>1487.89371841</c:v>
                </c:pt>
                <c:pt idx="77">
                  <c:v>1518.11461841</c:v>
                </c:pt>
                <c:pt idx="78">
                  <c:v>1548.3355184100001</c:v>
                </c:pt>
                <c:pt idx="79">
                  <c:v>1578.5564184100001</c:v>
                </c:pt>
                <c:pt idx="80">
                  <c:v>1608.7773184099999</c:v>
                </c:pt>
                <c:pt idx="81">
                  <c:v>1638.9982184099999</c:v>
                </c:pt>
                <c:pt idx="82">
                  <c:v>1669.21621841</c:v>
                </c:pt>
                <c:pt idx="83">
                  <c:v>1699.43711841</c:v>
                </c:pt>
                <c:pt idx="84">
                  <c:v>1729.6580184100001</c:v>
                </c:pt>
                <c:pt idx="85">
                  <c:v>1759.8789184100001</c:v>
                </c:pt>
                <c:pt idx="86">
                  <c:v>1790.0998184099999</c:v>
                </c:pt>
                <c:pt idx="87">
                  <c:v>1820.3207184099999</c:v>
                </c:pt>
                <c:pt idx="88">
                  <c:v>1850.54161841</c:v>
                </c:pt>
                <c:pt idx="89">
                  <c:v>1880.75961841</c:v>
                </c:pt>
                <c:pt idx="90">
                  <c:v>1910.9805184100001</c:v>
                </c:pt>
                <c:pt idx="91">
                  <c:v>1941.2014184100001</c:v>
                </c:pt>
                <c:pt idx="92">
                  <c:v>1971.4223184099999</c:v>
                </c:pt>
                <c:pt idx="93">
                  <c:v>2001.6432184099999</c:v>
                </c:pt>
                <c:pt idx="94">
                  <c:v>2031.8641184099999</c:v>
                </c:pt>
                <c:pt idx="95">
                  <c:v>2062.08211841</c:v>
                </c:pt>
                <c:pt idx="96">
                  <c:v>2092.3030184099998</c:v>
                </c:pt>
                <c:pt idx="97">
                  <c:v>2122.5239184100001</c:v>
                </c:pt>
                <c:pt idx="98">
                  <c:v>2152.7448184099999</c:v>
                </c:pt>
                <c:pt idx="99">
                  <c:v>2182.9657184100001</c:v>
                </c:pt>
                <c:pt idx="100">
                  <c:v>2213.1866184099999</c:v>
                </c:pt>
                <c:pt idx="101">
                  <c:v>2243.4046184099998</c:v>
                </c:pt>
                <c:pt idx="102">
                  <c:v>2273.62551841</c:v>
                </c:pt>
                <c:pt idx="103">
                  <c:v>2303.8464184099998</c:v>
                </c:pt>
                <c:pt idx="104">
                  <c:v>2334.0673184100001</c:v>
                </c:pt>
                <c:pt idx="105">
                  <c:v>2364.2882184099999</c:v>
                </c:pt>
                <c:pt idx="106">
                  <c:v>2394.5091184100002</c:v>
                </c:pt>
                <c:pt idx="107">
                  <c:v>2424.73001841</c:v>
                </c:pt>
                <c:pt idx="108">
                  <c:v>2454.9480184099998</c:v>
                </c:pt>
                <c:pt idx="109">
                  <c:v>2485.1689184100001</c:v>
                </c:pt>
                <c:pt idx="110">
                  <c:v>2515.3898184099999</c:v>
                </c:pt>
                <c:pt idx="111">
                  <c:v>2545.6107184100001</c:v>
                </c:pt>
                <c:pt idx="112">
                  <c:v>2575.8316184099999</c:v>
                </c:pt>
                <c:pt idx="113">
                  <c:v>2606.0525184100002</c:v>
                </c:pt>
                <c:pt idx="114">
                  <c:v>2636.27051841</c:v>
                </c:pt>
                <c:pt idx="115">
                  <c:v>2666.4914184099998</c:v>
                </c:pt>
                <c:pt idx="116">
                  <c:v>2696.7123184100001</c:v>
                </c:pt>
                <c:pt idx="117">
                  <c:v>2726.9332184099999</c:v>
                </c:pt>
                <c:pt idx="118">
                  <c:v>2757.1541184100001</c:v>
                </c:pt>
                <c:pt idx="119">
                  <c:v>2787.3750184099999</c:v>
                </c:pt>
                <c:pt idx="120">
                  <c:v>2817.5930184099998</c:v>
                </c:pt>
                <c:pt idx="121">
                  <c:v>2847.81391841</c:v>
                </c:pt>
                <c:pt idx="122">
                  <c:v>2878.0348184099998</c:v>
                </c:pt>
                <c:pt idx="123">
                  <c:v>2908.2557184100001</c:v>
                </c:pt>
                <c:pt idx="124">
                  <c:v>2938.4766184099999</c:v>
                </c:pt>
                <c:pt idx="125">
                  <c:v>2968.6975184100002</c:v>
                </c:pt>
                <c:pt idx="126">
                  <c:v>2998.91841841</c:v>
                </c:pt>
                <c:pt idx="127">
                  <c:v>3029.1364184099998</c:v>
                </c:pt>
                <c:pt idx="128">
                  <c:v>3059.3573184100001</c:v>
                </c:pt>
                <c:pt idx="129">
                  <c:v>3089.5782184099999</c:v>
                </c:pt>
                <c:pt idx="130">
                  <c:v>3119.7991184100001</c:v>
                </c:pt>
                <c:pt idx="131">
                  <c:v>3150.0200184099999</c:v>
                </c:pt>
                <c:pt idx="132">
                  <c:v>3180.2409184100002</c:v>
                </c:pt>
                <c:pt idx="133">
                  <c:v>3210.45891841</c:v>
                </c:pt>
                <c:pt idx="134">
                  <c:v>3240.6798184099998</c:v>
                </c:pt>
                <c:pt idx="135">
                  <c:v>3270.9007184100001</c:v>
                </c:pt>
                <c:pt idx="136">
                  <c:v>3301.1216184099999</c:v>
                </c:pt>
                <c:pt idx="137">
                  <c:v>3331.3425184100001</c:v>
                </c:pt>
                <c:pt idx="138">
                  <c:v>3361.5634184099999</c:v>
                </c:pt>
                <c:pt idx="139">
                  <c:v>3391.7814184099998</c:v>
                </c:pt>
                <c:pt idx="140">
                  <c:v>3422.00231841</c:v>
                </c:pt>
                <c:pt idx="141">
                  <c:v>3452.2232184099998</c:v>
                </c:pt>
                <c:pt idx="142">
                  <c:v>3482.4441184100001</c:v>
                </c:pt>
                <c:pt idx="143">
                  <c:v>3512.6650184099999</c:v>
                </c:pt>
                <c:pt idx="144">
                  <c:v>3542.8859184100002</c:v>
                </c:pt>
                <c:pt idx="145">
                  <c:v>3573.10681841</c:v>
                </c:pt>
                <c:pt idx="146">
                  <c:v>3603.3248184099998</c:v>
                </c:pt>
                <c:pt idx="147">
                  <c:v>3633.5457184100001</c:v>
                </c:pt>
                <c:pt idx="148">
                  <c:v>3663.7666184099999</c:v>
                </c:pt>
                <c:pt idx="149">
                  <c:v>3693.9875184100001</c:v>
                </c:pt>
                <c:pt idx="150">
                  <c:v>3724.2084184099999</c:v>
                </c:pt>
                <c:pt idx="151">
                  <c:v>3754.4293184100002</c:v>
                </c:pt>
                <c:pt idx="152">
                  <c:v>3784.64731841</c:v>
                </c:pt>
                <c:pt idx="153">
                  <c:v>3814.8682184099998</c:v>
                </c:pt>
                <c:pt idx="154">
                  <c:v>3845.0891184100001</c:v>
                </c:pt>
                <c:pt idx="155">
                  <c:v>3875.3100184099999</c:v>
                </c:pt>
                <c:pt idx="156">
                  <c:v>3905.5309184100001</c:v>
                </c:pt>
                <c:pt idx="157">
                  <c:v>3935.7518184099999</c:v>
                </c:pt>
                <c:pt idx="158">
                  <c:v>3965.9698184099998</c:v>
                </c:pt>
                <c:pt idx="159">
                  <c:v>3996.19071841</c:v>
                </c:pt>
                <c:pt idx="160">
                  <c:v>4026.4116184099998</c:v>
                </c:pt>
                <c:pt idx="161">
                  <c:v>4056.6325184100001</c:v>
                </c:pt>
                <c:pt idx="162">
                  <c:v>4086.8534184099999</c:v>
                </c:pt>
                <c:pt idx="163">
                  <c:v>4117.0743184100002</c:v>
                </c:pt>
                <c:pt idx="164">
                  <c:v>4147.29231841</c:v>
                </c:pt>
                <c:pt idx="165">
                  <c:v>4177.5132184100003</c:v>
                </c:pt>
                <c:pt idx="166">
                  <c:v>4207.7341184099996</c:v>
                </c:pt>
                <c:pt idx="167">
                  <c:v>4237.9550184099999</c:v>
                </c:pt>
                <c:pt idx="168">
                  <c:v>4268.1759184100001</c:v>
                </c:pt>
                <c:pt idx="169">
                  <c:v>4298.3968184100004</c:v>
                </c:pt>
                <c:pt idx="170">
                  <c:v>4302.79321841</c:v>
                </c:pt>
              </c:numCache>
              <c:extLst xmlns:c15="http://schemas.microsoft.com/office/drawing/2012/chart"/>
            </c:numRef>
          </c:xVal>
          <c:yVal>
            <c:numRef>
              <c:f>'Analysis results'!$AS$6:$AS$178</c:f>
              <c:numCache>
                <c:formatCode>General</c:formatCode>
                <c:ptCount val="173"/>
                <c:pt idx="0">
                  <c:v>0.95035095214800003</c:v>
                </c:pt>
                <c:pt idx="1">
                  <c:v>0.95035095214800003</c:v>
                </c:pt>
                <c:pt idx="2">
                  <c:v>0.95035095214800003</c:v>
                </c:pt>
                <c:pt idx="3">
                  <c:v>0.95035095214800003</c:v>
                </c:pt>
                <c:pt idx="4">
                  <c:v>0.95035095214800003</c:v>
                </c:pt>
                <c:pt idx="5">
                  <c:v>0.95035095214800003</c:v>
                </c:pt>
                <c:pt idx="6">
                  <c:v>1.0003692627</c:v>
                </c:pt>
                <c:pt idx="7">
                  <c:v>1.0003692627</c:v>
                </c:pt>
                <c:pt idx="8">
                  <c:v>1.0003692627</c:v>
                </c:pt>
                <c:pt idx="9">
                  <c:v>1.0003692627</c:v>
                </c:pt>
                <c:pt idx="10">
                  <c:v>1.0503875732400001</c:v>
                </c:pt>
                <c:pt idx="11">
                  <c:v>1.0503875732400001</c:v>
                </c:pt>
                <c:pt idx="12">
                  <c:v>1.0503875732400001</c:v>
                </c:pt>
                <c:pt idx="13">
                  <c:v>1.1004058837899999</c:v>
                </c:pt>
                <c:pt idx="14">
                  <c:v>1.1004058837899999</c:v>
                </c:pt>
                <c:pt idx="15">
                  <c:v>1.15042419434</c:v>
                </c:pt>
                <c:pt idx="16">
                  <c:v>1.20044250488</c:v>
                </c:pt>
                <c:pt idx="17">
                  <c:v>1.20044250488</c:v>
                </c:pt>
                <c:pt idx="18">
                  <c:v>1.2504608154300001</c:v>
                </c:pt>
                <c:pt idx="19">
                  <c:v>1.3004791259799999</c:v>
                </c:pt>
                <c:pt idx="20">
                  <c:v>1.35049743652</c:v>
                </c:pt>
                <c:pt idx="21">
                  <c:v>1.40051574707</c:v>
                </c:pt>
                <c:pt idx="22">
                  <c:v>1.5005523681599999</c:v>
                </c:pt>
                <c:pt idx="23">
                  <c:v>1.55057067871</c:v>
                </c:pt>
                <c:pt idx="24">
                  <c:v>1.6506111145</c:v>
                </c:pt>
                <c:pt idx="25">
                  <c:v>1.70062942505</c:v>
                </c:pt>
                <c:pt idx="26">
                  <c:v>1.8006660461399999</c:v>
                </c:pt>
                <c:pt idx="27">
                  <c:v>1.90070266724</c:v>
                </c:pt>
                <c:pt idx="28">
                  <c:v>2.0507575988800002</c:v>
                </c:pt>
                <c:pt idx="29">
                  <c:v>2.1507942199699999</c:v>
                </c:pt>
                <c:pt idx="30">
                  <c:v>2.30084915161</c:v>
                </c:pt>
                <c:pt idx="31">
                  <c:v>2.4509040832500002</c:v>
                </c:pt>
                <c:pt idx="32">
                  <c:v>2.65097732544</c:v>
                </c:pt>
                <c:pt idx="33">
                  <c:v>2.8010322570800001</c:v>
                </c:pt>
                <c:pt idx="34">
                  <c:v>2.9010688781699998</c:v>
                </c:pt>
                <c:pt idx="35">
                  <c:v>3.0511276245099999</c:v>
                </c:pt>
                <c:pt idx="36">
                  <c:v>3.15116424561</c:v>
                </c:pt>
                <c:pt idx="37">
                  <c:v>3.3012191772500001</c:v>
                </c:pt>
                <c:pt idx="38">
                  <c:v>3.4012557983399998</c:v>
                </c:pt>
                <c:pt idx="39">
                  <c:v>3.5012924194299999</c:v>
                </c:pt>
                <c:pt idx="40">
                  <c:v>3.60132904053</c:v>
                </c:pt>
                <c:pt idx="41">
                  <c:v>3.7013656616200001</c:v>
                </c:pt>
                <c:pt idx="42">
                  <c:v>3.7513839721700002</c:v>
                </c:pt>
                <c:pt idx="43">
                  <c:v>3.8514205932599999</c:v>
                </c:pt>
                <c:pt idx="44">
                  <c:v>3.95145721436</c:v>
                </c:pt>
                <c:pt idx="45">
                  <c:v>4.0014755249</c:v>
                </c:pt>
                <c:pt idx="46">
                  <c:v>4.1015121460000001</c:v>
                </c:pt>
                <c:pt idx="47">
                  <c:v>4.1515304565399997</c:v>
                </c:pt>
                <c:pt idx="48">
                  <c:v>4.2015525817899997</c:v>
                </c:pt>
                <c:pt idx="49">
                  <c:v>4.2515708923300002</c:v>
                </c:pt>
                <c:pt idx="50">
                  <c:v>4.3516075134300003</c:v>
                </c:pt>
                <c:pt idx="51">
                  <c:v>4.4016258239699999</c:v>
                </c:pt>
                <c:pt idx="52">
                  <c:v>4.4516441345200004</c:v>
                </c:pt>
                <c:pt idx="53">
                  <c:v>4.50166244507</c:v>
                </c:pt>
                <c:pt idx="54">
                  <c:v>4.5516807556199996</c:v>
                </c:pt>
                <c:pt idx="55">
                  <c:v>4.6016990661600001</c:v>
                </c:pt>
                <c:pt idx="56">
                  <c:v>4.7017356872600002</c:v>
                </c:pt>
                <c:pt idx="57">
                  <c:v>4.7517539977999999</c:v>
                </c:pt>
                <c:pt idx="58">
                  <c:v>4.8017723083500004</c:v>
                </c:pt>
                <c:pt idx="59">
                  <c:v>4.8517906189</c:v>
                </c:pt>
                <c:pt idx="60">
                  <c:v>4.9018089294399996</c:v>
                </c:pt>
                <c:pt idx="61">
                  <c:v>4.9518272399900001</c:v>
                </c:pt>
                <c:pt idx="62">
                  <c:v>5.0018455505399997</c:v>
                </c:pt>
                <c:pt idx="63">
                  <c:v>5.0518638610800002</c:v>
                </c:pt>
                <c:pt idx="64">
                  <c:v>5.1018821716299998</c:v>
                </c:pt>
                <c:pt idx="65">
                  <c:v>5.1519004821800003</c:v>
                </c:pt>
                <c:pt idx="66">
                  <c:v>5.2019187927199999</c:v>
                </c:pt>
                <c:pt idx="67">
                  <c:v>5.2519371032700004</c:v>
                </c:pt>
                <c:pt idx="68">
                  <c:v>5.30195541382</c:v>
                </c:pt>
                <c:pt idx="69">
                  <c:v>5.3519737243699996</c:v>
                </c:pt>
                <c:pt idx="70">
                  <c:v>5.4019920349100001</c:v>
                </c:pt>
                <c:pt idx="71">
                  <c:v>5.4520141601600001</c:v>
                </c:pt>
                <c:pt idx="72">
                  <c:v>5.5020324706999997</c:v>
                </c:pt>
                <c:pt idx="73">
                  <c:v>5.5520507812500002</c:v>
                </c:pt>
                <c:pt idx="74">
                  <c:v>5.5520507812500002</c:v>
                </c:pt>
                <c:pt idx="75">
                  <c:v>5.6020690917999998</c:v>
                </c:pt>
                <c:pt idx="76">
                  <c:v>5.6520874023400003</c:v>
                </c:pt>
                <c:pt idx="77">
                  <c:v>5.7021057128899999</c:v>
                </c:pt>
                <c:pt idx="78">
                  <c:v>5.7521240234400004</c:v>
                </c:pt>
                <c:pt idx="79">
                  <c:v>5.80214233398</c:v>
                </c:pt>
                <c:pt idx="80">
                  <c:v>5.8521606445299996</c:v>
                </c:pt>
                <c:pt idx="81">
                  <c:v>5.9021789550800001</c:v>
                </c:pt>
                <c:pt idx="82">
                  <c:v>5.9521972656299997</c:v>
                </c:pt>
                <c:pt idx="83">
                  <c:v>6.0022155761700002</c:v>
                </c:pt>
                <c:pt idx="84">
                  <c:v>6.0522338867199998</c:v>
                </c:pt>
                <c:pt idx="85">
                  <c:v>6.1022521972700003</c:v>
                </c:pt>
                <c:pt idx="86">
                  <c:v>6.15227050781</c:v>
                </c:pt>
                <c:pt idx="87">
                  <c:v>6.2022888183599996</c:v>
                </c:pt>
                <c:pt idx="88">
                  <c:v>6.2523071289100001</c:v>
                </c:pt>
                <c:pt idx="89">
                  <c:v>6.3023254394499997</c:v>
                </c:pt>
                <c:pt idx="90">
                  <c:v>6.3523437500000002</c:v>
                </c:pt>
                <c:pt idx="91">
                  <c:v>6.4023620605499998</c:v>
                </c:pt>
                <c:pt idx="92">
                  <c:v>6.4523803710900003</c:v>
                </c:pt>
                <c:pt idx="93">
                  <c:v>6.5023986816399999</c:v>
                </c:pt>
                <c:pt idx="94">
                  <c:v>6.5524169921900004</c:v>
                </c:pt>
                <c:pt idx="95">
                  <c:v>6.60243530273</c:v>
                </c:pt>
                <c:pt idx="96">
                  <c:v>6.6524536132799996</c:v>
                </c:pt>
                <c:pt idx="97">
                  <c:v>6.7024757385299996</c:v>
                </c:pt>
                <c:pt idx="98">
                  <c:v>6.7524940490700001</c:v>
                </c:pt>
                <c:pt idx="99">
                  <c:v>6.8025123596199997</c:v>
                </c:pt>
                <c:pt idx="100">
                  <c:v>6.9025489807099998</c:v>
                </c:pt>
                <c:pt idx="101">
                  <c:v>6.9525672912600003</c:v>
                </c:pt>
                <c:pt idx="102">
                  <c:v>7.0025856018099999</c:v>
                </c:pt>
                <c:pt idx="103">
                  <c:v>7.0526039123500004</c:v>
                </c:pt>
                <c:pt idx="104">
                  <c:v>7.1026222229</c:v>
                </c:pt>
                <c:pt idx="105">
                  <c:v>7.2026588439900001</c:v>
                </c:pt>
                <c:pt idx="106">
                  <c:v>7.2526771545399997</c:v>
                </c:pt>
                <c:pt idx="107">
                  <c:v>7.3026954650900002</c:v>
                </c:pt>
                <c:pt idx="108">
                  <c:v>7.3527137756299998</c:v>
                </c:pt>
                <c:pt idx="109">
                  <c:v>7.4027320861800003</c:v>
                </c:pt>
                <c:pt idx="110">
                  <c:v>7.5027687072799996</c:v>
                </c:pt>
                <c:pt idx="111">
                  <c:v>7.5527870178200001</c:v>
                </c:pt>
                <c:pt idx="112">
                  <c:v>7.6028053283699997</c:v>
                </c:pt>
                <c:pt idx="113">
                  <c:v>7.7028419494599998</c:v>
                </c:pt>
                <c:pt idx="114">
                  <c:v>7.7528602600100003</c:v>
                </c:pt>
                <c:pt idx="115">
                  <c:v>7.8028785705599999</c:v>
                </c:pt>
                <c:pt idx="116">
                  <c:v>7.90291519165</c:v>
                </c:pt>
                <c:pt idx="117">
                  <c:v>7.9529335021999996</c:v>
                </c:pt>
                <c:pt idx="118">
                  <c:v>8.0529739379900001</c:v>
                </c:pt>
                <c:pt idx="119">
                  <c:v>8.1029922485399997</c:v>
                </c:pt>
                <c:pt idx="120">
                  <c:v>8.2030288696299998</c:v>
                </c:pt>
                <c:pt idx="121">
                  <c:v>8.2530471801799994</c:v>
                </c:pt>
                <c:pt idx="122">
                  <c:v>8.3530838012699995</c:v>
                </c:pt>
                <c:pt idx="123">
                  <c:v>8.4031021118200009</c:v>
                </c:pt>
                <c:pt idx="124">
                  <c:v>8.5031387329099992</c:v>
                </c:pt>
                <c:pt idx="125">
                  <c:v>8.6031753539999993</c:v>
                </c:pt>
                <c:pt idx="126">
                  <c:v>8.6531936645500007</c:v>
                </c:pt>
                <c:pt idx="127">
                  <c:v>8.7532302856400008</c:v>
                </c:pt>
                <c:pt idx="128">
                  <c:v>8.8532669067400001</c:v>
                </c:pt>
                <c:pt idx="129">
                  <c:v>8.9032852172899997</c:v>
                </c:pt>
                <c:pt idx="130">
                  <c:v>9.0033218383799998</c:v>
                </c:pt>
                <c:pt idx="131">
                  <c:v>9.1033584594699999</c:v>
                </c:pt>
                <c:pt idx="132">
                  <c:v>9.1533767700199995</c:v>
                </c:pt>
                <c:pt idx="133">
                  <c:v>9.2534172058100008</c:v>
                </c:pt>
                <c:pt idx="134">
                  <c:v>9.3534538268999992</c:v>
                </c:pt>
                <c:pt idx="135">
                  <c:v>9.4534904480000002</c:v>
                </c:pt>
                <c:pt idx="136">
                  <c:v>9.5535270690900003</c:v>
                </c:pt>
                <c:pt idx="137">
                  <c:v>9.6535636901899995</c:v>
                </c:pt>
                <c:pt idx="138">
                  <c:v>9.7536003112799996</c:v>
                </c:pt>
                <c:pt idx="139">
                  <c:v>9.8536369323699997</c:v>
                </c:pt>
                <c:pt idx="140">
                  <c:v>9.9536735534700007</c:v>
                </c:pt>
                <c:pt idx="141">
                  <c:v>10.1037284851</c:v>
                </c:pt>
                <c:pt idx="142">
                  <c:v>10.203765106200001</c:v>
                </c:pt>
                <c:pt idx="143">
                  <c:v>10.3038017273</c:v>
                </c:pt>
                <c:pt idx="144">
                  <c:v>10.453856658899999</c:v>
                </c:pt>
                <c:pt idx="145">
                  <c:v>10.5538970947</c:v>
                </c:pt>
                <c:pt idx="146">
                  <c:v>10.653933715799999</c:v>
                </c:pt>
                <c:pt idx="147">
                  <c:v>10.803988647500001</c:v>
                </c:pt>
                <c:pt idx="148">
                  <c:v>10.9040252686</c:v>
                </c:pt>
                <c:pt idx="149">
                  <c:v>11.0540802002</c:v>
                </c:pt>
                <c:pt idx="150">
                  <c:v>11.204135131799999</c:v>
                </c:pt>
                <c:pt idx="151">
                  <c:v>11.3041717529</c:v>
                </c:pt>
                <c:pt idx="152">
                  <c:v>11.4542266846</c:v>
                </c:pt>
                <c:pt idx="153">
                  <c:v>11.6042816162</c:v>
                </c:pt>
                <c:pt idx="154">
                  <c:v>11.754340362500001</c:v>
                </c:pt>
                <c:pt idx="155">
                  <c:v>11.9043952942</c:v>
                </c:pt>
                <c:pt idx="156">
                  <c:v>12.0544502258</c:v>
                </c:pt>
                <c:pt idx="157">
                  <c:v>12.2045051575</c:v>
                </c:pt>
                <c:pt idx="158">
                  <c:v>12.4045783997</c:v>
                </c:pt>
                <c:pt idx="159">
                  <c:v>12.5546333313</c:v>
                </c:pt>
                <c:pt idx="160">
                  <c:v>12.7547065735</c:v>
                </c:pt>
                <c:pt idx="161">
                  <c:v>12.9547798157</c:v>
                </c:pt>
                <c:pt idx="162">
                  <c:v>13.104838561999999</c:v>
                </c:pt>
                <c:pt idx="163">
                  <c:v>13.3049118042</c:v>
                </c:pt>
                <c:pt idx="164">
                  <c:v>13.5049850464</c:v>
                </c:pt>
                <c:pt idx="165">
                  <c:v>13.755076599100001</c:v>
                </c:pt>
                <c:pt idx="166">
                  <c:v>13.955149841300001</c:v>
                </c:pt>
                <c:pt idx="167">
                  <c:v>14.205241394</c:v>
                </c:pt>
                <c:pt idx="168">
                  <c:v>14.4053146362</c:v>
                </c:pt>
                <c:pt idx="169">
                  <c:v>14.655406189000001</c:v>
                </c:pt>
                <c:pt idx="170">
                  <c:v>14.705424499499999</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7-8E30-4A7F-8D42-EB9841E5B09D}"/>
            </c:ext>
          </c:extLst>
        </c:ser>
        <c:ser>
          <c:idx val="36"/>
          <c:order val="18"/>
          <c:tx>
            <c:v>0.500 in.</c:v>
          </c:tx>
          <c:spPr>
            <a:ln w="12700">
              <a:solidFill>
                <a:srgbClr val="00B050"/>
              </a:solidFill>
            </a:ln>
          </c:spPr>
          <c:marker>
            <c:symbol val="none"/>
          </c:marker>
          <c:xVal>
            <c:numRef>
              <c:f>'Analysis results'!$AW$6:$AW$204</c:f>
              <c:numCache>
                <c:formatCode>General</c:formatCode>
                <c:ptCount val="199"/>
                <c:pt idx="0">
                  <c:v>0</c:v>
                </c:pt>
                <c:pt idx="1">
                  <c:v>1.1904277122E-2</c:v>
                </c:pt>
                <c:pt idx="2">
                  <c:v>2.7351349589099998E-2</c:v>
                </c:pt>
                <c:pt idx="3">
                  <c:v>4.7395577840400001E-2</c:v>
                </c:pt>
                <c:pt idx="4">
                  <c:v>7.3405107286699994E-2</c:v>
                </c:pt>
                <c:pt idx="5">
                  <c:v>0.10715525289199999</c:v>
                </c:pt>
                <c:pt idx="6">
                  <c:v>0.15094967565100001</c:v>
                </c:pt>
                <c:pt idx="7">
                  <c:v>0.20777142774900001</c:v>
                </c:pt>
                <c:pt idx="8">
                  <c:v>0.28150992122000001</c:v>
                </c:pt>
                <c:pt idx="9">
                  <c:v>0.37719350121200002</c:v>
                </c:pt>
                <c:pt idx="10">
                  <c:v>0.50135317750999997</c:v>
                </c:pt>
                <c:pt idx="11">
                  <c:v>0.66246363366000005</c:v>
                </c:pt>
                <c:pt idx="12">
                  <c:v>0.87152167774099998</c:v>
                </c:pt>
                <c:pt idx="13">
                  <c:v>1.14276727492</c:v>
                </c:pt>
                <c:pt idx="14">
                  <c:v>1.4947670102099999</c:v>
                </c:pt>
                <c:pt idx="15">
                  <c:v>1.9515243054</c:v>
                </c:pt>
                <c:pt idx="16">
                  <c:v>2.54421573607</c:v>
                </c:pt>
                <c:pt idx="17">
                  <c:v>3.3132962426999999</c:v>
                </c:pt>
                <c:pt idx="18">
                  <c:v>4.3112604363299996</c:v>
                </c:pt>
                <c:pt idx="19">
                  <c:v>5.60608453583</c:v>
                </c:pt>
                <c:pt idx="20">
                  <c:v>7.2863984100600003</c:v>
                </c:pt>
                <c:pt idx="21">
                  <c:v>9.4667853345499999</c:v>
                </c:pt>
                <c:pt idx="22">
                  <c:v>12.2960705136</c:v>
                </c:pt>
                <c:pt idx="23">
                  <c:v>15.967370563399999</c:v>
                </c:pt>
                <c:pt idx="24">
                  <c:v>20.731274942900001</c:v>
                </c:pt>
                <c:pt idx="25">
                  <c:v>26.9129502704</c:v>
                </c:pt>
                <c:pt idx="26">
                  <c:v>34.933460665799998</c:v>
                </c:pt>
                <c:pt idx="27">
                  <c:v>45.3418048578</c:v>
                </c:pt>
                <c:pt idx="28">
                  <c:v>58.847744390999999</c:v>
                </c:pt>
                <c:pt idx="29">
                  <c:v>76.3731450991</c:v>
                </c:pt>
                <c:pt idx="30">
                  <c:v>99.114226474800006</c:v>
                </c:pt>
                <c:pt idx="31">
                  <c:v>127.978682111</c:v>
                </c:pt>
                <c:pt idx="32">
                  <c:v>158.196682111</c:v>
                </c:pt>
                <c:pt idx="33">
                  <c:v>188.417582111</c:v>
                </c:pt>
                <c:pt idx="34">
                  <c:v>218.638482111</c:v>
                </c:pt>
                <c:pt idx="35">
                  <c:v>248.859382111</c:v>
                </c:pt>
                <c:pt idx="36">
                  <c:v>279.08028211099997</c:v>
                </c:pt>
                <c:pt idx="37">
                  <c:v>309.301182111</c:v>
                </c:pt>
                <c:pt idx="38">
                  <c:v>339.51918211100002</c:v>
                </c:pt>
                <c:pt idx="39">
                  <c:v>369.74008211099999</c:v>
                </c:pt>
                <c:pt idx="40">
                  <c:v>399.96098211100002</c:v>
                </c:pt>
                <c:pt idx="41">
                  <c:v>430.18188211099999</c:v>
                </c:pt>
                <c:pt idx="42">
                  <c:v>460.40278211100002</c:v>
                </c:pt>
                <c:pt idx="43">
                  <c:v>490.62368211099999</c:v>
                </c:pt>
                <c:pt idx="44">
                  <c:v>520.84458211100002</c:v>
                </c:pt>
                <c:pt idx="45">
                  <c:v>551.06258211099998</c:v>
                </c:pt>
                <c:pt idx="46">
                  <c:v>581.28348211100001</c:v>
                </c:pt>
                <c:pt idx="47">
                  <c:v>611.50438211100004</c:v>
                </c:pt>
                <c:pt idx="48">
                  <c:v>641.72528211099996</c:v>
                </c:pt>
                <c:pt idx="49">
                  <c:v>671.94618211099998</c:v>
                </c:pt>
                <c:pt idx="50">
                  <c:v>702.16708211100001</c:v>
                </c:pt>
                <c:pt idx="51">
                  <c:v>732.38508211099997</c:v>
                </c:pt>
                <c:pt idx="52">
                  <c:v>762.605982111</c:v>
                </c:pt>
                <c:pt idx="53">
                  <c:v>792.82688211100003</c:v>
                </c:pt>
                <c:pt idx="54">
                  <c:v>823.04778211099995</c:v>
                </c:pt>
                <c:pt idx="55">
                  <c:v>853.26868211099998</c:v>
                </c:pt>
                <c:pt idx="56">
                  <c:v>883.489582111</c:v>
                </c:pt>
                <c:pt idx="57">
                  <c:v>913.70758211099997</c:v>
                </c:pt>
                <c:pt idx="58">
                  <c:v>943.92848211099999</c:v>
                </c:pt>
                <c:pt idx="59">
                  <c:v>974.14938211100002</c:v>
                </c:pt>
                <c:pt idx="60">
                  <c:v>1004.3702821099999</c:v>
                </c:pt>
                <c:pt idx="61">
                  <c:v>1034.5911821100001</c:v>
                </c:pt>
                <c:pt idx="62">
                  <c:v>1064.8120821099999</c:v>
                </c:pt>
                <c:pt idx="63">
                  <c:v>1095.0329821099999</c:v>
                </c:pt>
                <c:pt idx="64">
                  <c:v>1125.25098211</c:v>
                </c:pt>
                <c:pt idx="65">
                  <c:v>1155.47188211</c:v>
                </c:pt>
                <c:pt idx="66">
                  <c:v>1185.6927821100001</c:v>
                </c:pt>
                <c:pt idx="67">
                  <c:v>1215.9136821100001</c:v>
                </c:pt>
                <c:pt idx="68">
                  <c:v>1246.1345821100001</c:v>
                </c:pt>
                <c:pt idx="69">
                  <c:v>1276.3554821099999</c:v>
                </c:pt>
                <c:pt idx="70">
                  <c:v>1306.57348211</c:v>
                </c:pt>
                <c:pt idx="71">
                  <c:v>1336.79438211</c:v>
                </c:pt>
                <c:pt idx="72">
                  <c:v>1367.01528211</c:v>
                </c:pt>
                <c:pt idx="73">
                  <c:v>1397.2361821100001</c:v>
                </c:pt>
                <c:pt idx="74">
                  <c:v>1427.4570821100001</c:v>
                </c:pt>
                <c:pt idx="75">
                  <c:v>1457.6779821099999</c:v>
                </c:pt>
                <c:pt idx="76">
                  <c:v>1487.89598211</c:v>
                </c:pt>
                <c:pt idx="77">
                  <c:v>1518.11688211</c:v>
                </c:pt>
                <c:pt idx="78">
                  <c:v>1548.33778211</c:v>
                </c:pt>
                <c:pt idx="79">
                  <c:v>1578.5586821100001</c:v>
                </c:pt>
                <c:pt idx="80">
                  <c:v>1608.7795821100001</c:v>
                </c:pt>
                <c:pt idx="81">
                  <c:v>1639.0004821099999</c:v>
                </c:pt>
                <c:pt idx="82">
                  <c:v>1669.21848211</c:v>
                </c:pt>
                <c:pt idx="83">
                  <c:v>1699.43938211</c:v>
                </c:pt>
                <c:pt idx="84">
                  <c:v>1729.66028211</c:v>
                </c:pt>
                <c:pt idx="85">
                  <c:v>1759.8811821100001</c:v>
                </c:pt>
                <c:pt idx="86">
                  <c:v>1790.1020821100001</c:v>
                </c:pt>
                <c:pt idx="87">
                  <c:v>1820.3229821100001</c:v>
                </c:pt>
                <c:pt idx="88">
                  <c:v>1850.5438821099999</c:v>
                </c:pt>
                <c:pt idx="89">
                  <c:v>1880.76188211</c:v>
                </c:pt>
                <c:pt idx="90">
                  <c:v>1910.98278211</c:v>
                </c:pt>
                <c:pt idx="91">
                  <c:v>1941.20368211</c:v>
                </c:pt>
                <c:pt idx="92">
                  <c:v>1971.4245821100001</c:v>
                </c:pt>
                <c:pt idx="93">
                  <c:v>2001.6454821100001</c:v>
                </c:pt>
                <c:pt idx="94">
                  <c:v>2031.8663821099999</c:v>
                </c:pt>
                <c:pt idx="95">
                  <c:v>2062.0843821100002</c:v>
                </c:pt>
                <c:pt idx="96">
                  <c:v>2092.30528211</c:v>
                </c:pt>
                <c:pt idx="97">
                  <c:v>2122.5261821099998</c:v>
                </c:pt>
                <c:pt idx="98">
                  <c:v>2152.7470821100001</c:v>
                </c:pt>
                <c:pt idx="99">
                  <c:v>2182.9679821099999</c:v>
                </c:pt>
                <c:pt idx="100">
                  <c:v>2213.1888821100001</c:v>
                </c:pt>
                <c:pt idx="101">
                  <c:v>2243.40688211</c:v>
                </c:pt>
                <c:pt idx="102">
                  <c:v>2273.6277821100002</c:v>
                </c:pt>
                <c:pt idx="103">
                  <c:v>2303.84868211</c:v>
                </c:pt>
                <c:pt idx="104">
                  <c:v>2334.0695821099998</c:v>
                </c:pt>
                <c:pt idx="105">
                  <c:v>2364.2904821100001</c:v>
                </c:pt>
                <c:pt idx="106">
                  <c:v>2394.5113821099999</c:v>
                </c:pt>
                <c:pt idx="107">
                  <c:v>2424.7322821100001</c:v>
                </c:pt>
                <c:pt idx="108">
                  <c:v>2454.95028211</c:v>
                </c:pt>
                <c:pt idx="109">
                  <c:v>2485.1711821099998</c:v>
                </c:pt>
                <c:pt idx="110">
                  <c:v>2515.39208211</c:v>
                </c:pt>
                <c:pt idx="111">
                  <c:v>2545.6129821099998</c:v>
                </c:pt>
                <c:pt idx="112">
                  <c:v>2575.8338821100001</c:v>
                </c:pt>
                <c:pt idx="113">
                  <c:v>2606.0547821099999</c:v>
                </c:pt>
                <c:pt idx="114">
                  <c:v>2636.2727821100002</c:v>
                </c:pt>
                <c:pt idx="115">
                  <c:v>2666.49368211</c:v>
                </c:pt>
                <c:pt idx="116">
                  <c:v>2696.7145821099998</c:v>
                </c:pt>
                <c:pt idx="117">
                  <c:v>2726.9354821100001</c:v>
                </c:pt>
                <c:pt idx="118">
                  <c:v>2757.1563821099999</c:v>
                </c:pt>
                <c:pt idx="119">
                  <c:v>2787.3772821100001</c:v>
                </c:pt>
                <c:pt idx="120">
                  <c:v>2817.59528211</c:v>
                </c:pt>
                <c:pt idx="121">
                  <c:v>2847.8161821100002</c:v>
                </c:pt>
                <c:pt idx="122">
                  <c:v>2878.03708211</c:v>
                </c:pt>
                <c:pt idx="123">
                  <c:v>2908.2579821099998</c:v>
                </c:pt>
                <c:pt idx="124">
                  <c:v>2938.4788821100001</c:v>
                </c:pt>
                <c:pt idx="125">
                  <c:v>2968.6997821099999</c:v>
                </c:pt>
                <c:pt idx="126">
                  <c:v>2998.9206821100001</c:v>
                </c:pt>
                <c:pt idx="127">
                  <c:v>3029.13868211</c:v>
                </c:pt>
                <c:pt idx="128">
                  <c:v>3059.3595821099998</c:v>
                </c:pt>
                <c:pt idx="129">
                  <c:v>3089.58048211</c:v>
                </c:pt>
                <c:pt idx="130">
                  <c:v>3119.8013821099998</c:v>
                </c:pt>
                <c:pt idx="131">
                  <c:v>3150.0222821100001</c:v>
                </c:pt>
                <c:pt idx="132">
                  <c:v>3180.2431821099999</c:v>
                </c:pt>
                <c:pt idx="133">
                  <c:v>3210.4611821100002</c:v>
                </c:pt>
                <c:pt idx="134">
                  <c:v>3240.68208211</c:v>
                </c:pt>
                <c:pt idx="135">
                  <c:v>3270.9029821099998</c:v>
                </c:pt>
                <c:pt idx="136">
                  <c:v>3301.1238821100001</c:v>
                </c:pt>
                <c:pt idx="137">
                  <c:v>3331.3447821099999</c:v>
                </c:pt>
                <c:pt idx="138">
                  <c:v>3361.5656821100001</c:v>
                </c:pt>
                <c:pt idx="139">
                  <c:v>3391.78368211</c:v>
                </c:pt>
                <c:pt idx="140">
                  <c:v>3422.0045821099998</c:v>
                </c:pt>
                <c:pt idx="141">
                  <c:v>3452.22548211</c:v>
                </c:pt>
                <c:pt idx="142">
                  <c:v>3482.4463821099998</c:v>
                </c:pt>
                <c:pt idx="143">
                  <c:v>3512.6672821100001</c:v>
                </c:pt>
                <c:pt idx="144">
                  <c:v>3542.8881821099999</c:v>
                </c:pt>
                <c:pt idx="145">
                  <c:v>3573.1090821100001</c:v>
                </c:pt>
                <c:pt idx="146">
                  <c:v>3603.32708211</c:v>
                </c:pt>
                <c:pt idx="147">
                  <c:v>3633.5479821099998</c:v>
                </c:pt>
                <c:pt idx="148">
                  <c:v>3663.76888211</c:v>
                </c:pt>
                <c:pt idx="149">
                  <c:v>3693.9897821099999</c:v>
                </c:pt>
                <c:pt idx="150">
                  <c:v>3724.2106821100001</c:v>
                </c:pt>
                <c:pt idx="151">
                  <c:v>3754.4315821099999</c:v>
                </c:pt>
                <c:pt idx="152">
                  <c:v>3784.6495821100002</c:v>
                </c:pt>
                <c:pt idx="153">
                  <c:v>3814.87048211</c:v>
                </c:pt>
                <c:pt idx="154">
                  <c:v>3845.0913821099998</c:v>
                </c:pt>
                <c:pt idx="155">
                  <c:v>3875.3122821100001</c:v>
                </c:pt>
                <c:pt idx="156">
                  <c:v>3905.5331821099999</c:v>
                </c:pt>
                <c:pt idx="157">
                  <c:v>3935.7540821100001</c:v>
                </c:pt>
                <c:pt idx="158">
                  <c:v>3965.97208211</c:v>
                </c:pt>
                <c:pt idx="159">
                  <c:v>3996.1929821099998</c:v>
                </c:pt>
                <c:pt idx="160">
                  <c:v>4026.41388211</c:v>
                </c:pt>
                <c:pt idx="161">
                  <c:v>4056.6347821099998</c:v>
                </c:pt>
                <c:pt idx="162">
                  <c:v>4086.8556821100001</c:v>
                </c:pt>
                <c:pt idx="163">
                  <c:v>4117.0765821100003</c:v>
                </c:pt>
                <c:pt idx="164">
                  <c:v>4147.2945821100002</c:v>
                </c:pt>
                <c:pt idx="165">
                  <c:v>4177.5154821100004</c:v>
                </c:pt>
                <c:pt idx="166">
                  <c:v>4207.7363821099998</c:v>
                </c:pt>
                <c:pt idx="167">
                  <c:v>4237.9572821100001</c:v>
                </c:pt>
                <c:pt idx="168">
                  <c:v>4268.1781821100003</c:v>
                </c:pt>
                <c:pt idx="169">
                  <c:v>4298.3990821099997</c:v>
                </c:pt>
                <c:pt idx="170">
                  <c:v>4328.6199821099999</c:v>
                </c:pt>
                <c:pt idx="171">
                  <c:v>4358.8379821099998</c:v>
                </c:pt>
                <c:pt idx="172">
                  <c:v>4389.05888211</c:v>
                </c:pt>
                <c:pt idx="173">
                  <c:v>4419.2797821100003</c:v>
                </c:pt>
                <c:pt idx="174">
                  <c:v>4449.5006821099996</c:v>
                </c:pt>
                <c:pt idx="175">
                  <c:v>4479.7215821099999</c:v>
                </c:pt>
                <c:pt idx="176">
                  <c:v>4509.9424821100001</c:v>
                </c:pt>
                <c:pt idx="177">
                  <c:v>4540.16048211</c:v>
                </c:pt>
                <c:pt idx="178">
                  <c:v>4570.3813821100002</c:v>
                </c:pt>
                <c:pt idx="179">
                  <c:v>4600.6022821099996</c:v>
                </c:pt>
                <c:pt idx="180">
                  <c:v>4630.8231821099998</c:v>
                </c:pt>
                <c:pt idx="181">
                  <c:v>4661.0440821100001</c:v>
                </c:pt>
                <c:pt idx="182">
                  <c:v>4691.2649821100003</c:v>
                </c:pt>
                <c:pt idx="183">
                  <c:v>4721.4829821100002</c:v>
                </c:pt>
                <c:pt idx="184">
                  <c:v>4751.7038821100004</c:v>
                </c:pt>
                <c:pt idx="185">
                  <c:v>4781.9247821099998</c:v>
                </c:pt>
                <c:pt idx="186">
                  <c:v>4812.1456821100001</c:v>
                </c:pt>
                <c:pt idx="187">
                  <c:v>4842.3665821100003</c:v>
                </c:pt>
                <c:pt idx="188">
                  <c:v>4872.5874821099997</c:v>
                </c:pt>
                <c:pt idx="189">
                  <c:v>4875.0147821099999</c:v>
                </c:pt>
              </c:numCache>
              <c:extLst xmlns:c15="http://schemas.microsoft.com/office/drawing/2012/chart"/>
            </c:numRef>
          </c:xVal>
          <c:yVal>
            <c:numRef>
              <c:f>'Analysis results'!$AX$6:$AX$204</c:f>
              <c:numCache>
                <c:formatCode>General</c:formatCode>
                <c:ptCount val="199"/>
                <c:pt idx="0">
                  <c:v>1.0003692627</c:v>
                </c:pt>
                <c:pt idx="1">
                  <c:v>1.0003692627</c:v>
                </c:pt>
                <c:pt idx="2">
                  <c:v>1.0003692627</c:v>
                </c:pt>
                <c:pt idx="3">
                  <c:v>1.0003692627</c:v>
                </c:pt>
                <c:pt idx="4">
                  <c:v>1.0503875732400001</c:v>
                </c:pt>
                <c:pt idx="5">
                  <c:v>1.0503875732400001</c:v>
                </c:pt>
                <c:pt idx="6">
                  <c:v>1.0503875732400001</c:v>
                </c:pt>
                <c:pt idx="7">
                  <c:v>1.0503875732400001</c:v>
                </c:pt>
                <c:pt idx="8">
                  <c:v>1.0503875732400001</c:v>
                </c:pt>
                <c:pt idx="9">
                  <c:v>1.0503875732400001</c:v>
                </c:pt>
                <c:pt idx="10">
                  <c:v>1.1004058837899999</c:v>
                </c:pt>
                <c:pt idx="11">
                  <c:v>1.1004058837899999</c:v>
                </c:pt>
                <c:pt idx="12">
                  <c:v>1.1004058837899999</c:v>
                </c:pt>
                <c:pt idx="13">
                  <c:v>1.15042419434</c:v>
                </c:pt>
                <c:pt idx="14">
                  <c:v>1.15042419434</c:v>
                </c:pt>
                <c:pt idx="15">
                  <c:v>1.20044250488</c:v>
                </c:pt>
                <c:pt idx="16">
                  <c:v>1.20044250488</c:v>
                </c:pt>
                <c:pt idx="17">
                  <c:v>1.2504608154300001</c:v>
                </c:pt>
                <c:pt idx="18">
                  <c:v>1.3004791259799999</c:v>
                </c:pt>
                <c:pt idx="19">
                  <c:v>1.35049743652</c:v>
                </c:pt>
                <c:pt idx="20">
                  <c:v>1.35049743652</c:v>
                </c:pt>
                <c:pt idx="21">
                  <c:v>1.40051574707</c:v>
                </c:pt>
                <c:pt idx="22">
                  <c:v>1.4505340576200001</c:v>
                </c:pt>
                <c:pt idx="23">
                  <c:v>1.55057067871</c:v>
                </c:pt>
                <c:pt idx="24">
                  <c:v>1.60058898926</c:v>
                </c:pt>
                <c:pt idx="25">
                  <c:v>1.70062942505</c:v>
                </c:pt>
                <c:pt idx="26">
                  <c:v>1.8006660461399999</c:v>
                </c:pt>
                <c:pt idx="27">
                  <c:v>1.90070266724</c:v>
                </c:pt>
                <c:pt idx="28">
                  <c:v>2.0007392883300001</c:v>
                </c:pt>
                <c:pt idx="29">
                  <c:v>2.1007759094199998</c:v>
                </c:pt>
                <c:pt idx="30">
                  <c:v>2.25083084106</c:v>
                </c:pt>
                <c:pt idx="31">
                  <c:v>2.4509040832500002</c:v>
                </c:pt>
                <c:pt idx="32">
                  <c:v>2.6009590148899999</c:v>
                </c:pt>
                <c:pt idx="33">
                  <c:v>2.7510139465300001</c:v>
                </c:pt>
                <c:pt idx="34">
                  <c:v>2.9010688781699998</c:v>
                </c:pt>
                <c:pt idx="35">
                  <c:v>3.0011093139599998</c:v>
                </c:pt>
                <c:pt idx="36">
                  <c:v>3.15116424561</c:v>
                </c:pt>
                <c:pt idx="37">
                  <c:v>3.2512008667000001</c:v>
                </c:pt>
                <c:pt idx="38">
                  <c:v>3.4012557983399998</c:v>
                </c:pt>
                <c:pt idx="39">
                  <c:v>3.5012924194299999</c:v>
                </c:pt>
                <c:pt idx="40">
                  <c:v>3.60132904053</c:v>
                </c:pt>
                <c:pt idx="41">
                  <c:v>3.7013656616200001</c:v>
                </c:pt>
                <c:pt idx="42">
                  <c:v>3.8014022827099998</c:v>
                </c:pt>
                <c:pt idx="43">
                  <c:v>3.8514205932599999</c:v>
                </c:pt>
                <c:pt idx="44">
                  <c:v>3.95145721436</c:v>
                </c:pt>
                <c:pt idx="45">
                  <c:v>4.0514938354499996</c:v>
                </c:pt>
                <c:pt idx="46">
                  <c:v>4.1015121460000001</c:v>
                </c:pt>
                <c:pt idx="47">
                  <c:v>4.2015525817899997</c:v>
                </c:pt>
                <c:pt idx="48">
                  <c:v>4.2515708923300002</c:v>
                </c:pt>
                <c:pt idx="49">
                  <c:v>4.3015892028799998</c:v>
                </c:pt>
                <c:pt idx="50">
                  <c:v>4.3516075134300003</c:v>
                </c:pt>
                <c:pt idx="51">
                  <c:v>4.4516441345200004</c:v>
                </c:pt>
                <c:pt idx="52">
                  <c:v>4.50166244507</c:v>
                </c:pt>
                <c:pt idx="53">
                  <c:v>4.5516807556199996</c:v>
                </c:pt>
                <c:pt idx="54">
                  <c:v>4.6016990661600001</c:v>
                </c:pt>
                <c:pt idx="55">
                  <c:v>4.6517173767099997</c:v>
                </c:pt>
                <c:pt idx="56">
                  <c:v>4.7017356872600002</c:v>
                </c:pt>
                <c:pt idx="57">
                  <c:v>4.7517539977999999</c:v>
                </c:pt>
                <c:pt idx="58">
                  <c:v>4.8017723083500004</c:v>
                </c:pt>
                <c:pt idx="59">
                  <c:v>4.8517906189</c:v>
                </c:pt>
                <c:pt idx="60">
                  <c:v>4.9018089294399996</c:v>
                </c:pt>
                <c:pt idx="61">
                  <c:v>4.9518272399900001</c:v>
                </c:pt>
                <c:pt idx="62">
                  <c:v>5.0518638610800002</c:v>
                </c:pt>
                <c:pt idx="63">
                  <c:v>5.1018821716299998</c:v>
                </c:pt>
                <c:pt idx="64">
                  <c:v>5.1519004821800003</c:v>
                </c:pt>
                <c:pt idx="65">
                  <c:v>5.2019187927199999</c:v>
                </c:pt>
                <c:pt idx="66">
                  <c:v>5.2019187927199999</c:v>
                </c:pt>
                <c:pt idx="67">
                  <c:v>5.2519371032700004</c:v>
                </c:pt>
                <c:pt idx="68">
                  <c:v>5.30195541382</c:v>
                </c:pt>
                <c:pt idx="69">
                  <c:v>5.3519737243699996</c:v>
                </c:pt>
                <c:pt idx="70">
                  <c:v>5.4019920349100001</c:v>
                </c:pt>
                <c:pt idx="71">
                  <c:v>5.4520141601600001</c:v>
                </c:pt>
                <c:pt idx="72">
                  <c:v>5.5020324706999997</c:v>
                </c:pt>
                <c:pt idx="73">
                  <c:v>5.5520507812500002</c:v>
                </c:pt>
                <c:pt idx="74">
                  <c:v>5.6020690917999998</c:v>
                </c:pt>
                <c:pt idx="75">
                  <c:v>5.6020690917999998</c:v>
                </c:pt>
                <c:pt idx="76">
                  <c:v>5.6520874023400003</c:v>
                </c:pt>
                <c:pt idx="77">
                  <c:v>5.7021057128899999</c:v>
                </c:pt>
                <c:pt idx="78">
                  <c:v>5.7521240234400004</c:v>
                </c:pt>
                <c:pt idx="79">
                  <c:v>5.80214233398</c:v>
                </c:pt>
                <c:pt idx="80">
                  <c:v>5.8521606445299996</c:v>
                </c:pt>
                <c:pt idx="81">
                  <c:v>5.9021789550800001</c:v>
                </c:pt>
                <c:pt idx="82">
                  <c:v>5.9021789550800001</c:v>
                </c:pt>
                <c:pt idx="83">
                  <c:v>5.9521972656299997</c:v>
                </c:pt>
                <c:pt idx="84">
                  <c:v>6.0022155761700002</c:v>
                </c:pt>
                <c:pt idx="85">
                  <c:v>6.0522338867199998</c:v>
                </c:pt>
                <c:pt idx="86">
                  <c:v>6.1022521972700003</c:v>
                </c:pt>
                <c:pt idx="87">
                  <c:v>6.15227050781</c:v>
                </c:pt>
                <c:pt idx="88">
                  <c:v>6.2022888183599996</c:v>
                </c:pt>
                <c:pt idx="89">
                  <c:v>6.2022888183599996</c:v>
                </c:pt>
                <c:pt idx="90">
                  <c:v>6.2523071289100001</c:v>
                </c:pt>
                <c:pt idx="91">
                  <c:v>6.3023254394499997</c:v>
                </c:pt>
                <c:pt idx="92">
                  <c:v>6.3523437500000002</c:v>
                </c:pt>
                <c:pt idx="93">
                  <c:v>6.4023620605499998</c:v>
                </c:pt>
                <c:pt idx="94">
                  <c:v>6.4523803710900003</c:v>
                </c:pt>
                <c:pt idx="95">
                  <c:v>6.5023986816399999</c:v>
                </c:pt>
                <c:pt idx="96">
                  <c:v>6.5023986816399999</c:v>
                </c:pt>
                <c:pt idx="97">
                  <c:v>6.5524169921900004</c:v>
                </c:pt>
                <c:pt idx="98">
                  <c:v>6.60243530273</c:v>
                </c:pt>
                <c:pt idx="99">
                  <c:v>6.6524536132799996</c:v>
                </c:pt>
                <c:pt idx="100">
                  <c:v>6.7024757385299996</c:v>
                </c:pt>
                <c:pt idx="101">
                  <c:v>6.7524940490700001</c:v>
                </c:pt>
                <c:pt idx="102">
                  <c:v>6.8025123596199997</c:v>
                </c:pt>
                <c:pt idx="103">
                  <c:v>6.8525306701700002</c:v>
                </c:pt>
                <c:pt idx="104">
                  <c:v>6.9025489807099998</c:v>
                </c:pt>
                <c:pt idx="105">
                  <c:v>6.9525672912600003</c:v>
                </c:pt>
                <c:pt idx="106">
                  <c:v>7.0025856018099999</c:v>
                </c:pt>
                <c:pt idx="107">
                  <c:v>7.0526039123500004</c:v>
                </c:pt>
                <c:pt idx="108">
                  <c:v>7.1026222229</c:v>
                </c:pt>
                <c:pt idx="109">
                  <c:v>7.1526405334499996</c:v>
                </c:pt>
                <c:pt idx="110">
                  <c:v>7.2026588439900001</c:v>
                </c:pt>
                <c:pt idx="111">
                  <c:v>7.2526771545399997</c:v>
                </c:pt>
                <c:pt idx="112">
                  <c:v>7.3026954650900002</c:v>
                </c:pt>
                <c:pt idx="113">
                  <c:v>7.3527137756299998</c:v>
                </c:pt>
                <c:pt idx="114">
                  <c:v>7.4027320861800003</c:v>
                </c:pt>
                <c:pt idx="115">
                  <c:v>7.4527503967299999</c:v>
                </c:pt>
                <c:pt idx="116">
                  <c:v>7.5027687072799996</c:v>
                </c:pt>
                <c:pt idx="117">
                  <c:v>7.5527870178200001</c:v>
                </c:pt>
                <c:pt idx="118">
                  <c:v>7.6028053283699997</c:v>
                </c:pt>
                <c:pt idx="119">
                  <c:v>7.6528236389200002</c:v>
                </c:pt>
                <c:pt idx="120">
                  <c:v>7.7028419494599998</c:v>
                </c:pt>
                <c:pt idx="121">
                  <c:v>7.7528602600100003</c:v>
                </c:pt>
                <c:pt idx="122">
                  <c:v>7.8528968811000004</c:v>
                </c:pt>
                <c:pt idx="123">
                  <c:v>7.90291519165</c:v>
                </c:pt>
                <c:pt idx="124">
                  <c:v>7.9529335021999996</c:v>
                </c:pt>
                <c:pt idx="125">
                  <c:v>8.0029556274400004</c:v>
                </c:pt>
                <c:pt idx="126">
                  <c:v>8.0529739379900001</c:v>
                </c:pt>
                <c:pt idx="127">
                  <c:v>8.1029922485399997</c:v>
                </c:pt>
                <c:pt idx="128">
                  <c:v>8.2030288696299998</c:v>
                </c:pt>
                <c:pt idx="129">
                  <c:v>8.2530471801799994</c:v>
                </c:pt>
                <c:pt idx="130">
                  <c:v>8.3030654907199999</c:v>
                </c:pt>
                <c:pt idx="131">
                  <c:v>8.3530838012699995</c:v>
                </c:pt>
                <c:pt idx="132">
                  <c:v>8.4531204223599996</c:v>
                </c:pt>
                <c:pt idx="133">
                  <c:v>8.5031387329099992</c:v>
                </c:pt>
                <c:pt idx="134">
                  <c:v>8.5531570434600006</c:v>
                </c:pt>
                <c:pt idx="135">
                  <c:v>8.6531936645500007</c:v>
                </c:pt>
                <c:pt idx="136">
                  <c:v>8.7032119751000003</c:v>
                </c:pt>
                <c:pt idx="137">
                  <c:v>8.8032485961900004</c:v>
                </c:pt>
                <c:pt idx="138">
                  <c:v>8.8532669067400001</c:v>
                </c:pt>
                <c:pt idx="139">
                  <c:v>8.9032852172899997</c:v>
                </c:pt>
                <c:pt idx="140">
                  <c:v>9.0033218383799998</c:v>
                </c:pt>
                <c:pt idx="141">
                  <c:v>9.0533401489299994</c:v>
                </c:pt>
                <c:pt idx="142">
                  <c:v>9.1533767700199995</c:v>
                </c:pt>
                <c:pt idx="143">
                  <c:v>9.2033950805700009</c:v>
                </c:pt>
                <c:pt idx="144">
                  <c:v>9.3034355163600004</c:v>
                </c:pt>
                <c:pt idx="145">
                  <c:v>9.4034721374500005</c:v>
                </c:pt>
                <c:pt idx="146">
                  <c:v>9.4534904480000002</c:v>
                </c:pt>
                <c:pt idx="147">
                  <c:v>9.5535270690900003</c:v>
                </c:pt>
                <c:pt idx="148">
                  <c:v>9.6035453796399999</c:v>
                </c:pt>
                <c:pt idx="149">
                  <c:v>9.70358200073</c:v>
                </c:pt>
                <c:pt idx="150">
                  <c:v>9.8036186218299992</c:v>
                </c:pt>
                <c:pt idx="151">
                  <c:v>9.9036552429199993</c:v>
                </c:pt>
                <c:pt idx="152">
                  <c:v>9.9536735534700007</c:v>
                </c:pt>
                <c:pt idx="153">
                  <c:v>10.053710174600001</c:v>
                </c:pt>
                <c:pt idx="154">
                  <c:v>10.1537467957</c:v>
                </c:pt>
                <c:pt idx="155">
                  <c:v>10.253783416699999</c:v>
                </c:pt>
                <c:pt idx="156">
                  <c:v>10.3538200378</c:v>
                </c:pt>
                <c:pt idx="157">
                  <c:v>10.453856658899999</c:v>
                </c:pt>
                <c:pt idx="158">
                  <c:v>10.5538970947</c:v>
                </c:pt>
                <c:pt idx="159">
                  <c:v>10.653933715799999</c:v>
                </c:pt>
                <c:pt idx="160">
                  <c:v>10.7539703369</c:v>
                </c:pt>
                <c:pt idx="161">
                  <c:v>10.854006957999999</c:v>
                </c:pt>
                <c:pt idx="162">
                  <c:v>11.004061889600001</c:v>
                </c:pt>
                <c:pt idx="163">
                  <c:v>11.1040985107</c:v>
                </c:pt>
                <c:pt idx="164">
                  <c:v>11.204135131799999</c:v>
                </c:pt>
                <c:pt idx="165">
                  <c:v>11.3041717529</c:v>
                </c:pt>
                <c:pt idx="166">
                  <c:v>11.404208374</c:v>
                </c:pt>
                <c:pt idx="167">
                  <c:v>11.554263305699999</c:v>
                </c:pt>
                <c:pt idx="168">
                  <c:v>11.6542999268</c:v>
                </c:pt>
                <c:pt idx="169">
                  <c:v>11.804358673099999</c:v>
                </c:pt>
                <c:pt idx="170">
                  <c:v>11.9043952942</c:v>
                </c:pt>
                <c:pt idx="171">
                  <c:v>12.0544502258</c:v>
                </c:pt>
                <c:pt idx="172">
                  <c:v>12.2045051575</c:v>
                </c:pt>
                <c:pt idx="173">
                  <c:v>12.3545600891</c:v>
                </c:pt>
                <c:pt idx="174">
                  <c:v>12.504615020799999</c:v>
                </c:pt>
                <c:pt idx="175">
                  <c:v>12.654669952400001</c:v>
                </c:pt>
                <c:pt idx="176">
                  <c:v>12.804724884000001</c:v>
                </c:pt>
                <c:pt idx="177">
                  <c:v>12.9547798157</c:v>
                </c:pt>
                <c:pt idx="178">
                  <c:v>13.1548568726</c:v>
                </c:pt>
                <c:pt idx="179">
                  <c:v>13.3049118042</c:v>
                </c:pt>
                <c:pt idx="180">
                  <c:v>13.5049850464</c:v>
                </c:pt>
                <c:pt idx="181">
                  <c:v>13.655039978</c:v>
                </c:pt>
                <c:pt idx="182">
                  <c:v>13.8551132202</c:v>
                </c:pt>
                <c:pt idx="183">
                  <c:v>14.0551864624</c:v>
                </c:pt>
                <c:pt idx="184">
                  <c:v>14.2552597046</c:v>
                </c:pt>
                <c:pt idx="185">
                  <c:v>14.4553329468</c:v>
                </c:pt>
                <c:pt idx="186">
                  <c:v>14.655406189000001</c:v>
                </c:pt>
                <c:pt idx="187">
                  <c:v>14.855479431199999</c:v>
                </c:pt>
                <c:pt idx="188">
                  <c:v>15.0555603027</c:v>
                </c:pt>
                <c:pt idx="189">
                  <c:v>15.0555603027</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8-8E30-4A7F-8D42-EB9841E5B09D}"/>
            </c:ext>
          </c:extLst>
        </c:ser>
        <c:ser>
          <c:idx val="15"/>
          <c:order val="20"/>
          <c:tx>
            <c:v>0.750 in.</c:v>
          </c:tx>
          <c:spPr>
            <a:ln w="12700">
              <a:solidFill>
                <a:srgbClr val="FFC000"/>
              </a:solidFill>
            </a:ln>
          </c:spPr>
          <c:marker>
            <c:symbol val="none"/>
          </c:marker>
          <c:xVal>
            <c:numRef>
              <c:f>'Analysis results'!$CA$6:$CA$220</c:f>
              <c:numCache>
                <c:formatCode>General</c:formatCode>
                <c:ptCount val="215"/>
                <c:pt idx="0">
                  <c:v>0</c:v>
                </c:pt>
                <c:pt idx="1">
                  <c:v>1.1904277122E-2</c:v>
                </c:pt>
                <c:pt idx="2">
                  <c:v>2.7351349589099998E-2</c:v>
                </c:pt>
                <c:pt idx="3">
                  <c:v>4.7395577840400001E-2</c:v>
                </c:pt>
                <c:pt idx="4">
                  <c:v>7.3405107286699994E-2</c:v>
                </c:pt>
                <c:pt idx="5">
                  <c:v>0.10715525289199999</c:v>
                </c:pt>
                <c:pt idx="6">
                  <c:v>0.15094967565100001</c:v>
                </c:pt>
                <c:pt idx="7">
                  <c:v>0.20777142774900001</c:v>
                </c:pt>
                <c:pt idx="8">
                  <c:v>0.28150992122000001</c:v>
                </c:pt>
                <c:pt idx="9">
                  <c:v>0.37719350121200002</c:v>
                </c:pt>
                <c:pt idx="10">
                  <c:v>0.50135317750999997</c:v>
                </c:pt>
                <c:pt idx="11">
                  <c:v>0.66246363366000005</c:v>
                </c:pt>
                <c:pt idx="12">
                  <c:v>0.87152167774099998</c:v>
                </c:pt>
                <c:pt idx="13">
                  <c:v>1.14276727492</c:v>
                </c:pt>
                <c:pt idx="14">
                  <c:v>1.4947670102099999</c:v>
                </c:pt>
                <c:pt idx="15">
                  <c:v>1.9515243054</c:v>
                </c:pt>
                <c:pt idx="16">
                  <c:v>2.54421573607</c:v>
                </c:pt>
                <c:pt idx="17">
                  <c:v>3.3132962426999999</c:v>
                </c:pt>
                <c:pt idx="18">
                  <c:v>4.3112604363299996</c:v>
                </c:pt>
                <c:pt idx="19">
                  <c:v>5.60608453583</c:v>
                </c:pt>
                <c:pt idx="20">
                  <c:v>7.2863984100600003</c:v>
                </c:pt>
                <c:pt idx="21">
                  <c:v>9.4667853345499999</c:v>
                </c:pt>
                <c:pt idx="22">
                  <c:v>12.2960705136</c:v>
                </c:pt>
                <c:pt idx="23">
                  <c:v>15.967370563399999</c:v>
                </c:pt>
                <c:pt idx="24">
                  <c:v>20.731274942900001</c:v>
                </c:pt>
                <c:pt idx="25">
                  <c:v>26.9129502704</c:v>
                </c:pt>
                <c:pt idx="26">
                  <c:v>34.933460665799998</c:v>
                </c:pt>
                <c:pt idx="27">
                  <c:v>45.3418048578</c:v>
                </c:pt>
                <c:pt idx="28">
                  <c:v>58.847744390999999</c:v>
                </c:pt>
                <c:pt idx="29">
                  <c:v>76.3731450991</c:v>
                </c:pt>
                <c:pt idx="30">
                  <c:v>99.114226474800006</c:v>
                </c:pt>
                <c:pt idx="31">
                  <c:v>127.943239109</c:v>
                </c:pt>
                <c:pt idx="32">
                  <c:v>158.16123910900001</c:v>
                </c:pt>
                <c:pt idx="33">
                  <c:v>188.38213910900001</c:v>
                </c:pt>
                <c:pt idx="34">
                  <c:v>218.60303910900001</c:v>
                </c:pt>
                <c:pt idx="35">
                  <c:v>248.82393910900001</c:v>
                </c:pt>
                <c:pt idx="36">
                  <c:v>279.04483910900001</c:v>
                </c:pt>
                <c:pt idx="37">
                  <c:v>309.26573910899998</c:v>
                </c:pt>
                <c:pt idx="38">
                  <c:v>339.483739109</c:v>
                </c:pt>
                <c:pt idx="39">
                  <c:v>369.70463910900003</c:v>
                </c:pt>
                <c:pt idx="40">
                  <c:v>399.925539109</c:v>
                </c:pt>
                <c:pt idx="41">
                  <c:v>430.14643910900003</c:v>
                </c:pt>
                <c:pt idx="42">
                  <c:v>460.367339109</c:v>
                </c:pt>
                <c:pt idx="43">
                  <c:v>490.58823910900003</c:v>
                </c:pt>
                <c:pt idx="44">
                  <c:v>520.80913910899994</c:v>
                </c:pt>
                <c:pt idx="45">
                  <c:v>551.02713910900002</c:v>
                </c:pt>
                <c:pt idx="46">
                  <c:v>581.24803910900005</c:v>
                </c:pt>
                <c:pt idx="47">
                  <c:v>611.46893910899996</c:v>
                </c:pt>
                <c:pt idx="48">
                  <c:v>641.68983910899999</c:v>
                </c:pt>
                <c:pt idx="49">
                  <c:v>671.91073910900002</c:v>
                </c:pt>
                <c:pt idx="50">
                  <c:v>702.13163910900005</c:v>
                </c:pt>
                <c:pt idx="51">
                  <c:v>732.34963910900001</c:v>
                </c:pt>
                <c:pt idx="52">
                  <c:v>762.57053910900004</c:v>
                </c:pt>
                <c:pt idx="53">
                  <c:v>792.79143910899995</c:v>
                </c:pt>
                <c:pt idx="54">
                  <c:v>823.01233910899998</c:v>
                </c:pt>
                <c:pt idx="55">
                  <c:v>853.23323910900001</c:v>
                </c:pt>
                <c:pt idx="56">
                  <c:v>883.45413910900004</c:v>
                </c:pt>
                <c:pt idx="57">
                  <c:v>913.672139109</c:v>
                </c:pt>
                <c:pt idx="58">
                  <c:v>943.89303910900003</c:v>
                </c:pt>
                <c:pt idx="59">
                  <c:v>974.11393910899994</c:v>
                </c:pt>
                <c:pt idx="60">
                  <c:v>1004.33483911</c:v>
                </c:pt>
                <c:pt idx="61">
                  <c:v>1034.5557391100001</c:v>
                </c:pt>
                <c:pt idx="62">
                  <c:v>1064.7766391099999</c:v>
                </c:pt>
                <c:pt idx="63">
                  <c:v>1094.9975391099999</c:v>
                </c:pt>
                <c:pt idx="64">
                  <c:v>1125.21553911</c:v>
                </c:pt>
                <c:pt idx="65">
                  <c:v>1155.43643911</c:v>
                </c:pt>
                <c:pt idx="66">
                  <c:v>1185.6573391100001</c:v>
                </c:pt>
                <c:pt idx="67">
                  <c:v>1215.8782391100001</c:v>
                </c:pt>
                <c:pt idx="68">
                  <c:v>1246.0991391099999</c:v>
                </c:pt>
                <c:pt idx="69">
                  <c:v>1276.3200391099999</c:v>
                </c:pt>
                <c:pt idx="70">
                  <c:v>1306.53803911</c:v>
                </c:pt>
                <c:pt idx="71">
                  <c:v>1336.75893911</c:v>
                </c:pt>
                <c:pt idx="72">
                  <c:v>1366.9798391100001</c:v>
                </c:pt>
                <c:pt idx="73">
                  <c:v>1397.2007391100001</c:v>
                </c:pt>
                <c:pt idx="74">
                  <c:v>1427.4216391099999</c:v>
                </c:pt>
                <c:pt idx="75">
                  <c:v>1457.6425391099999</c:v>
                </c:pt>
                <c:pt idx="76">
                  <c:v>1487.86053911</c:v>
                </c:pt>
                <c:pt idx="77">
                  <c:v>1518.08143911</c:v>
                </c:pt>
                <c:pt idx="78">
                  <c:v>1548.30233911</c:v>
                </c:pt>
                <c:pt idx="79">
                  <c:v>1578.5232391100001</c:v>
                </c:pt>
                <c:pt idx="80">
                  <c:v>1608.7441391100001</c:v>
                </c:pt>
                <c:pt idx="81">
                  <c:v>1638.9650391099999</c:v>
                </c:pt>
                <c:pt idx="82">
                  <c:v>1669.18303911</c:v>
                </c:pt>
                <c:pt idx="83">
                  <c:v>1699.40393911</c:v>
                </c:pt>
                <c:pt idx="84">
                  <c:v>1729.62483911</c:v>
                </c:pt>
                <c:pt idx="85">
                  <c:v>1759.8457391100001</c:v>
                </c:pt>
                <c:pt idx="86">
                  <c:v>1790.0666391100001</c:v>
                </c:pt>
                <c:pt idx="87">
                  <c:v>1820.2875391099999</c:v>
                </c:pt>
                <c:pt idx="88">
                  <c:v>1850.5084391099999</c:v>
                </c:pt>
                <c:pt idx="89">
                  <c:v>1880.72643911</c:v>
                </c:pt>
                <c:pt idx="90">
                  <c:v>1910.94733911</c:v>
                </c:pt>
                <c:pt idx="91">
                  <c:v>1941.1682391100001</c:v>
                </c:pt>
                <c:pt idx="92">
                  <c:v>1971.3891391100001</c:v>
                </c:pt>
                <c:pt idx="93">
                  <c:v>2001.6100391099999</c:v>
                </c:pt>
                <c:pt idx="94">
                  <c:v>2031.8309391099999</c:v>
                </c:pt>
                <c:pt idx="95">
                  <c:v>2062.04893911</c:v>
                </c:pt>
                <c:pt idx="96">
                  <c:v>2092.2698391099998</c:v>
                </c:pt>
                <c:pt idx="97">
                  <c:v>2122.49073911</c:v>
                </c:pt>
                <c:pt idx="98">
                  <c:v>2152.7116391099999</c:v>
                </c:pt>
                <c:pt idx="99">
                  <c:v>2182.9325391100001</c:v>
                </c:pt>
                <c:pt idx="100">
                  <c:v>2213.1534391099999</c:v>
                </c:pt>
                <c:pt idx="101">
                  <c:v>2243.3714391100002</c:v>
                </c:pt>
                <c:pt idx="102">
                  <c:v>2273.59233911</c:v>
                </c:pt>
                <c:pt idx="103">
                  <c:v>2303.8132391099998</c:v>
                </c:pt>
                <c:pt idx="104">
                  <c:v>2334.0341391100001</c:v>
                </c:pt>
                <c:pt idx="105">
                  <c:v>2364.2550391099999</c:v>
                </c:pt>
                <c:pt idx="106">
                  <c:v>2394.4759391100001</c:v>
                </c:pt>
                <c:pt idx="107">
                  <c:v>2424.6968391099999</c:v>
                </c:pt>
                <c:pt idx="108">
                  <c:v>2454.9148391099998</c:v>
                </c:pt>
                <c:pt idx="109">
                  <c:v>2485.13573911</c:v>
                </c:pt>
                <c:pt idx="110">
                  <c:v>2515.3566391099998</c:v>
                </c:pt>
                <c:pt idx="111">
                  <c:v>2545.5775391100001</c:v>
                </c:pt>
                <c:pt idx="112">
                  <c:v>2575.7984391099999</c:v>
                </c:pt>
                <c:pt idx="113">
                  <c:v>2606.0193391100001</c:v>
                </c:pt>
                <c:pt idx="114">
                  <c:v>2636.23733911</c:v>
                </c:pt>
                <c:pt idx="115">
                  <c:v>2666.4582391099998</c:v>
                </c:pt>
                <c:pt idx="116">
                  <c:v>2696.6791391100001</c:v>
                </c:pt>
                <c:pt idx="117">
                  <c:v>2726.9000391099999</c:v>
                </c:pt>
                <c:pt idx="118">
                  <c:v>2757.1209391100001</c:v>
                </c:pt>
                <c:pt idx="119">
                  <c:v>2787.3418391099999</c:v>
                </c:pt>
                <c:pt idx="120">
                  <c:v>2817.5598391100002</c:v>
                </c:pt>
                <c:pt idx="121">
                  <c:v>2847.78073911</c:v>
                </c:pt>
                <c:pt idx="122">
                  <c:v>2878.0016391099998</c:v>
                </c:pt>
                <c:pt idx="123">
                  <c:v>2908.2225391100001</c:v>
                </c:pt>
                <c:pt idx="124">
                  <c:v>2938.4434391099999</c:v>
                </c:pt>
                <c:pt idx="125">
                  <c:v>2968.6643391100001</c:v>
                </c:pt>
                <c:pt idx="126">
                  <c:v>2998.8852391099999</c:v>
                </c:pt>
                <c:pt idx="127">
                  <c:v>3029.1032391099998</c:v>
                </c:pt>
                <c:pt idx="128">
                  <c:v>3059.32413911</c:v>
                </c:pt>
                <c:pt idx="129">
                  <c:v>3089.5450391099998</c:v>
                </c:pt>
                <c:pt idx="130">
                  <c:v>3119.7659391100001</c:v>
                </c:pt>
                <c:pt idx="131">
                  <c:v>3149.9868391099999</c:v>
                </c:pt>
                <c:pt idx="132">
                  <c:v>3180.2077391100001</c:v>
                </c:pt>
                <c:pt idx="133">
                  <c:v>3210.42573911</c:v>
                </c:pt>
                <c:pt idx="134">
                  <c:v>3240.6466391099998</c:v>
                </c:pt>
                <c:pt idx="135">
                  <c:v>3270.8675391100001</c:v>
                </c:pt>
                <c:pt idx="136">
                  <c:v>3301.0884391099999</c:v>
                </c:pt>
                <c:pt idx="137">
                  <c:v>3331.3093391100001</c:v>
                </c:pt>
                <c:pt idx="138">
                  <c:v>3361.5302391099999</c:v>
                </c:pt>
                <c:pt idx="139">
                  <c:v>3391.7482391100002</c:v>
                </c:pt>
                <c:pt idx="140">
                  <c:v>3421.96913911</c:v>
                </c:pt>
                <c:pt idx="141">
                  <c:v>3452.1900391099998</c:v>
                </c:pt>
                <c:pt idx="142">
                  <c:v>3482.4109391100001</c:v>
                </c:pt>
                <c:pt idx="143">
                  <c:v>3512.6318391099999</c:v>
                </c:pt>
                <c:pt idx="144">
                  <c:v>3542.8527391100001</c:v>
                </c:pt>
                <c:pt idx="145">
                  <c:v>3573.0736391099999</c:v>
                </c:pt>
                <c:pt idx="146">
                  <c:v>3603.2916391099998</c:v>
                </c:pt>
                <c:pt idx="147">
                  <c:v>3633.51253911</c:v>
                </c:pt>
                <c:pt idx="148">
                  <c:v>3663.7334391099998</c:v>
                </c:pt>
                <c:pt idx="149">
                  <c:v>3693.9543391100001</c:v>
                </c:pt>
                <c:pt idx="150">
                  <c:v>3724.1752391099999</c:v>
                </c:pt>
                <c:pt idx="151">
                  <c:v>3754.3961391100001</c:v>
                </c:pt>
                <c:pt idx="152">
                  <c:v>3784.61413911</c:v>
                </c:pt>
                <c:pt idx="153">
                  <c:v>3814.8350391099998</c:v>
                </c:pt>
                <c:pt idx="154">
                  <c:v>3845.0559391100001</c:v>
                </c:pt>
                <c:pt idx="155">
                  <c:v>3875.2768391099999</c:v>
                </c:pt>
                <c:pt idx="156">
                  <c:v>3905.4977391100001</c:v>
                </c:pt>
                <c:pt idx="157">
                  <c:v>3935.7186391099999</c:v>
                </c:pt>
                <c:pt idx="158">
                  <c:v>3965.9366391100002</c:v>
                </c:pt>
                <c:pt idx="159">
                  <c:v>3996.15753911</c:v>
                </c:pt>
                <c:pt idx="160">
                  <c:v>4026.3784391099998</c:v>
                </c:pt>
                <c:pt idx="161">
                  <c:v>4056.5993391100001</c:v>
                </c:pt>
                <c:pt idx="162">
                  <c:v>4086.8202391099999</c:v>
                </c:pt>
                <c:pt idx="163">
                  <c:v>4117.0411391099997</c:v>
                </c:pt>
                <c:pt idx="164">
                  <c:v>4147.2591391100004</c:v>
                </c:pt>
                <c:pt idx="165">
                  <c:v>4177.4800391099998</c:v>
                </c:pt>
                <c:pt idx="166">
                  <c:v>4207.70093911</c:v>
                </c:pt>
                <c:pt idx="167">
                  <c:v>4237.9218391100003</c:v>
                </c:pt>
                <c:pt idx="168">
                  <c:v>4268.1427391099996</c:v>
                </c:pt>
                <c:pt idx="169">
                  <c:v>4298.3636391099999</c:v>
                </c:pt>
                <c:pt idx="170">
                  <c:v>4328.5845391100002</c:v>
                </c:pt>
                <c:pt idx="171">
                  <c:v>4358.80253911</c:v>
                </c:pt>
                <c:pt idx="172">
                  <c:v>4389.0234391100003</c:v>
                </c:pt>
                <c:pt idx="173">
                  <c:v>4419.2443391099996</c:v>
                </c:pt>
                <c:pt idx="174">
                  <c:v>4449.4652391099999</c:v>
                </c:pt>
                <c:pt idx="175">
                  <c:v>4479.6861391100001</c:v>
                </c:pt>
                <c:pt idx="176">
                  <c:v>4509.9070391100004</c:v>
                </c:pt>
                <c:pt idx="177">
                  <c:v>4540.1250391100002</c:v>
                </c:pt>
                <c:pt idx="178">
                  <c:v>4570.3459391099996</c:v>
                </c:pt>
                <c:pt idx="179">
                  <c:v>4600.5668391099998</c:v>
                </c:pt>
                <c:pt idx="180">
                  <c:v>4630.7877391100001</c:v>
                </c:pt>
                <c:pt idx="181">
                  <c:v>4661.0086391100003</c:v>
                </c:pt>
                <c:pt idx="182">
                  <c:v>4691.2295391099997</c:v>
                </c:pt>
                <c:pt idx="183">
                  <c:v>4721.4475391100004</c:v>
                </c:pt>
                <c:pt idx="184">
                  <c:v>4751.6684391099998</c:v>
                </c:pt>
                <c:pt idx="185">
                  <c:v>4781.88933911</c:v>
                </c:pt>
                <c:pt idx="186">
                  <c:v>4812.1102391100003</c:v>
                </c:pt>
                <c:pt idx="187">
                  <c:v>4842.3311391099996</c:v>
                </c:pt>
                <c:pt idx="188">
                  <c:v>4872.5520391099999</c:v>
                </c:pt>
                <c:pt idx="189">
                  <c:v>4902.7729391100002</c:v>
                </c:pt>
                <c:pt idx="190">
                  <c:v>4932.99093911</c:v>
                </c:pt>
                <c:pt idx="191">
                  <c:v>4963.2118391100003</c:v>
                </c:pt>
                <c:pt idx="192">
                  <c:v>4993.4327391099996</c:v>
                </c:pt>
                <c:pt idx="193">
                  <c:v>5023.6536391099999</c:v>
                </c:pt>
                <c:pt idx="194">
                  <c:v>5053.8745391100001</c:v>
                </c:pt>
                <c:pt idx="195">
                  <c:v>5084.0954391100004</c:v>
                </c:pt>
                <c:pt idx="196">
                  <c:v>5114.3134391100002</c:v>
                </c:pt>
                <c:pt idx="197">
                  <c:v>5144.5343391099996</c:v>
                </c:pt>
                <c:pt idx="198">
                  <c:v>5174.7552391099998</c:v>
                </c:pt>
                <c:pt idx="199">
                  <c:v>5204.9761391100001</c:v>
                </c:pt>
                <c:pt idx="200">
                  <c:v>5235.1970391100003</c:v>
                </c:pt>
                <c:pt idx="201">
                  <c:v>5265.4179391099997</c:v>
                </c:pt>
                <c:pt idx="202">
                  <c:v>5295.6359391100004</c:v>
                </c:pt>
                <c:pt idx="203">
                  <c:v>5325.8568391099998</c:v>
                </c:pt>
                <c:pt idx="204">
                  <c:v>5356.07773911</c:v>
                </c:pt>
                <c:pt idx="205">
                  <c:v>5386.2986391100003</c:v>
                </c:pt>
                <c:pt idx="206">
                  <c:v>5416.5195391099996</c:v>
                </c:pt>
                <c:pt idx="207">
                  <c:v>5446.7404391099999</c:v>
                </c:pt>
                <c:pt idx="208">
                  <c:v>5476.9613391100002</c:v>
                </c:pt>
                <c:pt idx="209">
                  <c:v>5507.17933911</c:v>
                </c:pt>
                <c:pt idx="210">
                  <c:v>5537.4002391100003</c:v>
                </c:pt>
                <c:pt idx="211">
                  <c:v>5567.6211391099996</c:v>
                </c:pt>
                <c:pt idx="212">
                  <c:v>5597.8420391099999</c:v>
                </c:pt>
                <c:pt idx="213">
                  <c:v>5628.0629391100001</c:v>
                </c:pt>
                <c:pt idx="214">
                  <c:v>5635.69283911</c:v>
                </c:pt>
              </c:numCache>
            </c:numRef>
          </c:xVal>
          <c:yVal>
            <c:numRef>
              <c:f>'Analysis results'!$CB$6:$CB$220</c:f>
              <c:numCache>
                <c:formatCode>General</c:formatCode>
                <c:ptCount val="215"/>
                <c:pt idx="0">
                  <c:v>0.70025939941399995</c:v>
                </c:pt>
                <c:pt idx="1">
                  <c:v>0.75027770996099996</c:v>
                </c:pt>
                <c:pt idx="2">
                  <c:v>0.75027770996099996</c:v>
                </c:pt>
                <c:pt idx="3">
                  <c:v>0.75027770996099996</c:v>
                </c:pt>
                <c:pt idx="4">
                  <c:v>0.75027770996099996</c:v>
                </c:pt>
                <c:pt idx="5">
                  <c:v>0.75027770996099996</c:v>
                </c:pt>
                <c:pt idx="6">
                  <c:v>0.75027770996099996</c:v>
                </c:pt>
                <c:pt idx="7">
                  <c:v>0.75027770996099996</c:v>
                </c:pt>
                <c:pt idx="8">
                  <c:v>0.80029602050799997</c:v>
                </c:pt>
                <c:pt idx="9">
                  <c:v>0.80029602050799997</c:v>
                </c:pt>
                <c:pt idx="10">
                  <c:v>0.80029602050799997</c:v>
                </c:pt>
                <c:pt idx="11">
                  <c:v>0.85031433105499998</c:v>
                </c:pt>
                <c:pt idx="12">
                  <c:v>0.85031433105499998</c:v>
                </c:pt>
                <c:pt idx="13">
                  <c:v>0.85031433105499998</c:v>
                </c:pt>
                <c:pt idx="14">
                  <c:v>0.90033264160199999</c:v>
                </c:pt>
                <c:pt idx="15">
                  <c:v>0.90033264160199999</c:v>
                </c:pt>
                <c:pt idx="16">
                  <c:v>0.95035095214800003</c:v>
                </c:pt>
                <c:pt idx="17">
                  <c:v>1.0003692627</c:v>
                </c:pt>
                <c:pt idx="18">
                  <c:v>1.0003692627</c:v>
                </c:pt>
                <c:pt idx="19">
                  <c:v>1.0503875732400001</c:v>
                </c:pt>
                <c:pt idx="20">
                  <c:v>1.1004058837899999</c:v>
                </c:pt>
                <c:pt idx="21">
                  <c:v>1.15042419434</c:v>
                </c:pt>
                <c:pt idx="22">
                  <c:v>1.20044250488</c:v>
                </c:pt>
                <c:pt idx="23">
                  <c:v>1.2504608154300001</c:v>
                </c:pt>
                <c:pt idx="24">
                  <c:v>1.35049743652</c:v>
                </c:pt>
                <c:pt idx="25">
                  <c:v>1.40051574707</c:v>
                </c:pt>
                <c:pt idx="26">
                  <c:v>1.5005523681599999</c:v>
                </c:pt>
                <c:pt idx="27">
                  <c:v>1.60058898926</c:v>
                </c:pt>
                <c:pt idx="28">
                  <c:v>1.70062942505</c:v>
                </c:pt>
                <c:pt idx="29">
                  <c:v>1.85068435669</c:v>
                </c:pt>
                <c:pt idx="30">
                  <c:v>2.0007392883300001</c:v>
                </c:pt>
                <c:pt idx="31">
                  <c:v>2.1507942199699999</c:v>
                </c:pt>
                <c:pt idx="32">
                  <c:v>2.30084915161</c:v>
                </c:pt>
                <c:pt idx="33">
                  <c:v>2.4509040832500002</c:v>
                </c:pt>
                <c:pt idx="34">
                  <c:v>2.6009590148899999</c:v>
                </c:pt>
                <c:pt idx="35">
                  <c:v>2.7510139465300001</c:v>
                </c:pt>
                <c:pt idx="36">
                  <c:v>2.9010688781699998</c:v>
                </c:pt>
                <c:pt idx="37">
                  <c:v>3.0011093139599998</c:v>
                </c:pt>
                <c:pt idx="38">
                  <c:v>3.1011459350599999</c:v>
                </c:pt>
                <c:pt idx="39">
                  <c:v>3.20118255615</c:v>
                </c:pt>
                <c:pt idx="40">
                  <c:v>3.3012191772500001</c:v>
                </c:pt>
                <c:pt idx="41">
                  <c:v>3.4012557983399998</c:v>
                </c:pt>
                <c:pt idx="42">
                  <c:v>3.5012924194299999</c:v>
                </c:pt>
                <c:pt idx="43">
                  <c:v>3.60132904053</c:v>
                </c:pt>
                <c:pt idx="44">
                  <c:v>3.7013656616200001</c:v>
                </c:pt>
                <c:pt idx="45">
                  <c:v>3.8014022827099998</c:v>
                </c:pt>
                <c:pt idx="46">
                  <c:v>3.8514205932599999</c:v>
                </c:pt>
                <c:pt idx="47">
                  <c:v>3.95145721436</c:v>
                </c:pt>
                <c:pt idx="48">
                  <c:v>4.0014755249</c:v>
                </c:pt>
                <c:pt idx="49">
                  <c:v>4.1015121460000001</c:v>
                </c:pt>
                <c:pt idx="50">
                  <c:v>4.1515304565399997</c:v>
                </c:pt>
                <c:pt idx="51">
                  <c:v>4.2015525817899997</c:v>
                </c:pt>
                <c:pt idx="52">
                  <c:v>4.2515708923300002</c:v>
                </c:pt>
                <c:pt idx="53">
                  <c:v>4.3516075134300003</c:v>
                </c:pt>
                <c:pt idx="54">
                  <c:v>4.4016258239699999</c:v>
                </c:pt>
                <c:pt idx="55">
                  <c:v>4.4516441345200004</c:v>
                </c:pt>
                <c:pt idx="56">
                  <c:v>4.50166244507</c:v>
                </c:pt>
                <c:pt idx="57">
                  <c:v>4.5516807556199996</c:v>
                </c:pt>
                <c:pt idx="58">
                  <c:v>4.6016990661600001</c:v>
                </c:pt>
                <c:pt idx="59">
                  <c:v>4.6517173767099997</c:v>
                </c:pt>
                <c:pt idx="60">
                  <c:v>4.7017356872600002</c:v>
                </c:pt>
                <c:pt idx="61">
                  <c:v>4.7517539977999999</c:v>
                </c:pt>
                <c:pt idx="62">
                  <c:v>4.8017723083500004</c:v>
                </c:pt>
                <c:pt idx="63">
                  <c:v>4.8517906189</c:v>
                </c:pt>
                <c:pt idx="64">
                  <c:v>4.9018089294399996</c:v>
                </c:pt>
                <c:pt idx="65">
                  <c:v>4.9518272399900001</c:v>
                </c:pt>
                <c:pt idx="66">
                  <c:v>5.0018455505399997</c:v>
                </c:pt>
                <c:pt idx="67">
                  <c:v>5.0518638610800002</c:v>
                </c:pt>
                <c:pt idx="68">
                  <c:v>5.0518638610800002</c:v>
                </c:pt>
                <c:pt idx="69">
                  <c:v>5.1018821716299998</c:v>
                </c:pt>
                <c:pt idx="70">
                  <c:v>5.1519004821800003</c:v>
                </c:pt>
                <c:pt idx="71">
                  <c:v>5.2019187927199999</c:v>
                </c:pt>
                <c:pt idx="72">
                  <c:v>5.2519371032700004</c:v>
                </c:pt>
                <c:pt idx="73">
                  <c:v>5.30195541382</c:v>
                </c:pt>
                <c:pt idx="74">
                  <c:v>5.30195541382</c:v>
                </c:pt>
                <c:pt idx="75">
                  <c:v>5.3519737243699996</c:v>
                </c:pt>
                <c:pt idx="76">
                  <c:v>5.4019920349100001</c:v>
                </c:pt>
                <c:pt idx="77">
                  <c:v>5.4520141601600001</c:v>
                </c:pt>
                <c:pt idx="78">
                  <c:v>5.5020324706999997</c:v>
                </c:pt>
                <c:pt idx="79">
                  <c:v>5.5020324706999997</c:v>
                </c:pt>
                <c:pt idx="80">
                  <c:v>5.5520507812500002</c:v>
                </c:pt>
                <c:pt idx="81">
                  <c:v>5.6020690917999998</c:v>
                </c:pt>
                <c:pt idx="82">
                  <c:v>5.6520874023400003</c:v>
                </c:pt>
                <c:pt idx="83">
                  <c:v>5.7021057128899999</c:v>
                </c:pt>
                <c:pt idx="84">
                  <c:v>5.7021057128899999</c:v>
                </c:pt>
                <c:pt idx="85">
                  <c:v>5.7521240234400004</c:v>
                </c:pt>
                <c:pt idx="86">
                  <c:v>5.80214233398</c:v>
                </c:pt>
                <c:pt idx="87">
                  <c:v>5.8521606445299996</c:v>
                </c:pt>
                <c:pt idx="88">
                  <c:v>5.8521606445299996</c:v>
                </c:pt>
                <c:pt idx="89">
                  <c:v>5.9021789550800001</c:v>
                </c:pt>
                <c:pt idx="90">
                  <c:v>5.9521972656299997</c:v>
                </c:pt>
                <c:pt idx="91">
                  <c:v>6.0022155761700002</c:v>
                </c:pt>
                <c:pt idx="92">
                  <c:v>6.0022155761700002</c:v>
                </c:pt>
                <c:pt idx="93">
                  <c:v>6.0522338867199998</c:v>
                </c:pt>
                <c:pt idx="94">
                  <c:v>6.1022521972700003</c:v>
                </c:pt>
                <c:pt idx="95">
                  <c:v>6.15227050781</c:v>
                </c:pt>
                <c:pt idx="96">
                  <c:v>6.15227050781</c:v>
                </c:pt>
                <c:pt idx="97">
                  <c:v>6.2022888183599996</c:v>
                </c:pt>
                <c:pt idx="98">
                  <c:v>6.2523071289100001</c:v>
                </c:pt>
                <c:pt idx="99">
                  <c:v>6.3023254394499997</c:v>
                </c:pt>
                <c:pt idx="100">
                  <c:v>6.3023254394499997</c:v>
                </c:pt>
                <c:pt idx="101">
                  <c:v>6.3523437500000002</c:v>
                </c:pt>
                <c:pt idx="102">
                  <c:v>6.4023620605499998</c:v>
                </c:pt>
                <c:pt idx="103">
                  <c:v>6.4523803710900003</c:v>
                </c:pt>
                <c:pt idx="104">
                  <c:v>6.4523803710900003</c:v>
                </c:pt>
                <c:pt idx="105">
                  <c:v>6.5023986816399999</c:v>
                </c:pt>
                <c:pt idx="106">
                  <c:v>6.5524169921900004</c:v>
                </c:pt>
                <c:pt idx="107">
                  <c:v>6.60243530273</c:v>
                </c:pt>
                <c:pt idx="108">
                  <c:v>6.60243530273</c:v>
                </c:pt>
                <c:pt idx="109">
                  <c:v>6.6524536132799996</c:v>
                </c:pt>
                <c:pt idx="110">
                  <c:v>6.7024757385299996</c:v>
                </c:pt>
                <c:pt idx="111">
                  <c:v>6.7524940490700001</c:v>
                </c:pt>
                <c:pt idx="112">
                  <c:v>6.7524940490700001</c:v>
                </c:pt>
                <c:pt idx="113">
                  <c:v>6.8025123596199997</c:v>
                </c:pt>
                <c:pt idx="114">
                  <c:v>6.8525306701700002</c:v>
                </c:pt>
                <c:pt idx="115">
                  <c:v>6.9025489807099998</c:v>
                </c:pt>
                <c:pt idx="116">
                  <c:v>6.9525672912600003</c:v>
                </c:pt>
                <c:pt idx="117">
                  <c:v>7.0025856018099999</c:v>
                </c:pt>
                <c:pt idx="118">
                  <c:v>7.0025856018099999</c:v>
                </c:pt>
                <c:pt idx="119">
                  <c:v>7.0526039123500004</c:v>
                </c:pt>
                <c:pt idx="120">
                  <c:v>7.1026222229</c:v>
                </c:pt>
                <c:pt idx="121">
                  <c:v>7.1526405334499996</c:v>
                </c:pt>
                <c:pt idx="122">
                  <c:v>7.2026588439900001</c:v>
                </c:pt>
                <c:pt idx="123">
                  <c:v>7.2526771545399997</c:v>
                </c:pt>
                <c:pt idx="124">
                  <c:v>7.3026954650900002</c:v>
                </c:pt>
                <c:pt idx="125">
                  <c:v>7.3026954650900002</c:v>
                </c:pt>
                <c:pt idx="126">
                  <c:v>7.3527137756299998</c:v>
                </c:pt>
                <c:pt idx="127">
                  <c:v>7.4027320861800003</c:v>
                </c:pt>
                <c:pt idx="128">
                  <c:v>7.4527503967299999</c:v>
                </c:pt>
                <c:pt idx="129">
                  <c:v>7.5027687072799996</c:v>
                </c:pt>
                <c:pt idx="130">
                  <c:v>7.5527870178200001</c:v>
                </c:pt>
                <c:pt idx="131">
                  <c:v>7.6028053283699997</c:v>
                </c:pt>
                <c:pt idx="132">
                  <c:v>7.6528236389200002</c:v>
                </c:pt>
                <c:pt idx="133">
                  <c:v>7.7028419494599998</c:v>
                </c:pt>
                <c:pt idx="134">
                  <c:v>7.7528602600100003</c:v>
                </c:pt>
                <c:pt idx="135">
                  <c:v>7.8028785705599999</c:v>
                </c:pt>
                <c:pt idx="136">
                  <c:v>7.8528968811000004</c:v>
                </c:pt>
                <c:pt idx="137">
                  <c:v>7.90291519165</c:v>
                </c:pt>
                <c:pt idx="138">
                  <c:v>7.9529335021999996</c:v>
                </c:pt>
                <c:pt idx="139">
                  <c:v>8.0029556274400004</c:v>
                </c:pt>
                <c:pt idx="140">
                  <c:v>8.0529739379900001</c:v>
                </c:pt>
                <c:pt idx="141">
                  <c:v>8.1029922485399997</c:v>
                </c:pt>
                <c:pt idx="142">
                  <c:v>8.1530105590800002</c:v>
                </c:pt>
                <c:pt idx="143">
                  <c:v>8.2030288696299998</c:v>
                </c:pt>
                <c:pt idx="144">
                  <c:v>8.2530471801799994</c:v>
                </c:pt>
                <c:pt idx="145">
                  <c:v>8.3030654907199999</c:v>
                </c:pt>
                <c:pt idx="146">
                  <c:v>8.3530838012699995</c:v>
                </c:pt>
                <c:pt idx="147">
                  <c:v>8.4031021118200009</c:v>
                </c:pt>
                <c:pt idx="148">
                  <c:v>8.4531204223599996</c:v>
                </c:pt>
                <c:pt idx="149">
                  <c:v>8.5031387329099992</c:v>
                </c:pt>
                <c:pt idx="150">
                  <c:v>8.6031753539999993</c:v>
                </c:pt>
                <c:pt idx="151">
                  <c:v>8.6531936645500007</c:v>
                </c:pt>
                <c:pt idx="152">
                  <c:v>8.7032119751000003</c:v>
                </c:pt>
                <c:pt idx="153">
                  <c:v>8.7532302856400008</c:v>
                </c:pt>
                <c:pt idx="154">
                  <c:v>8.8032485961900004</c:v>
                </c:pt>
                <c:pt idx="155">
                  <c:v>8.8532669067400001</c:v>
                </c:pt>
                <c:pt idx="156">
                  <c:v>8.9533035278300002</c:v>
                </c:pt>
                <c:pt idx="157">
                  <c:v>9.0033218383799998</c:v>
                </c:pt>
                <c:pt idx="158">
                  <c:v>9.0533401489299994</c:v>
                </c:pt>
                <c:pt idx="159">
                  <c:v>9.1033584594699999</c:v>
                </c:pt>
                <c:pt idx="160">
                  <c:v>9.2033950805700009</c:v>
                </c:pt>
                <c:pt idx="161">
                  <c:v>9.2534172058100008</c:v>
                </c:pt>
                <c:pt idx="162">
                  <c:v>9.3034355163600004</c:v>
                </c:pt>
                <c:pt idx="163">
                  <c:v>9.4034721374500005</c:v>
                </c:pt>
                <c:pt idx="164">
                  <c:v>9.4534904480000002</c:v>
                </c:pt>
                <c:pt idx="165">
                  <c:v>9.5535270690900003</c:v>
                </c:pt>
                <c:pt idx="166">
                  <c:v>9.6035453796399999</c:v>
                </c:pt>
                <c:pt idx="167">
                  <c:v>9.6535636901899995</c:v>
                </c:pt>
                <c:pt idx="168">
                  <c:v>9.7536003112799996</c:v>
                </c:pt>
                <c:pt idx="169">
                  <c:v>9.8036186218299992</c:v>
                </c:pt>
                <c:pt idx="170">
                  <c:v>9.9036552429199993</c:v>
                </c:pt>
                <c:pt idx="171">
                  <c:v>9.9536735534700007</c:v>
                </c:pt>
                <c:pt idx="172">
                  <c:v>10.053710174600001</c:v>
                </c:pt>
                <c:pt idx="173">
                  <c:v>10.1037284851</c:v>
                </c:pt>
                <c:pt idx="174">
                  <c:v>10.203765106200001</c:v>
                </c:pt>
                <c:pt idx="175">
                  <c:v>10.3038017273</c:v>
                </c:pt>
                <c:pt idx="176">
                  <c:v>10.3538200378</c:v>
                </c:pt>
                <c:pt idx="177">
                  <c:v>10.453856658899999</c:v>
                </c:pt>
                <c:pt idx="178">
                  <c:v>10.5538970947</c:v>
                </c:pt>
                <c:pt idx="179">
                  <c:v>10.6039154053</c:v>
                </c:pt>
                <c:pt idx="180">
                  <c:v>10.7039520264</c:v>
                </c:pt>
                <c:pt idx="181">
                  <c:v>10.803988647500001</c:v>
                </c:pt>
                <c:pt idx="182">
                  <c:v>10.9040252686</c:v>
                </c:pt>
                <c:pt idx="183">
                  <c:v>11.004061889600001</c:v>
                </c:pt>
                <c:pt idx="184">
                  <c:v>11.0540802002</c:v>
                </c:pt>
                <c:pt idx="185">
                  <c:v>11.154116821300001</c:v>
                </c:pt>
                <c:pt idx="186">
                  <c:v>11.2541534424</c:v>
                </c:pt>
                <c:pt idx="187">
                  <c:v>11.354190063500001</c:v>
                </c:pt>
                <c:pt idx="188">
                  <c:v>11.4542266846</c:v>
                </c:pt>
                <c:pt idx="189">
                  <c:v>11.554263305699999</c:v>
                </c:pt>
                <c:pt idx="190">
                  <c:v>11.704318237300001</c:v>
                </c:pt>
                <c:pt idx="191">
                  <c:v>11.804358673099999</c:v>
                </c:pt>
                <c:pt idx="192">
                  <c:v>11.9043952942</c:v>
                </c:pt>
                <c:pt idx="193">
                  <c:v>12.0044319153</c:v>
                </c:pt>
                <c:pt idx="194">
                  <c:v>12.154486846899999</c:v>
                </c:pt>
                <c:pt idx="195">
                  <c:v>12.254523468</c:v>
                </c:pt>
                <c:pt idx="196">
                  <c:v>12.3545600891</c:v>
                </c:pt>
                <c:pt idx="197">
                  <c:v>12.504615020799999</c:v>
                </c:pt>
                <c:pt idx="198">
                  <c:v>12.6046516418</c:v>
                </c:pt>
                <c:pt idx="199">
                  <c:v>12.7547065735</c:v>
                </c:pt>
                <c:pt idx="200">
                  <c:v>12.9047615051</c:v>
                </c:pt>
                <c:pt idx="201">
                  <c:v>13.004798126200001</c:v>
                </c:pt>
                <c:pt idx="202">
                  <c:v>13.1548568726</c:v>
                </c:pt>
                <c:pt idx="203">
                  <c:v>13.3049118042</c:v>
                </c:pt>
                <c:pt idx="204">
                  <c:v>13.454966735799999</c:v>
                </c:pt>
                <c:pt idx="205">
                  <c:v>13.605021667500001</c:v>
                </c:pt>
                <c:pt idx="206">
                  <c:v>13.755076599100001</c:v>
                </c:pt>
                <c:pt idx="207">
                  <c:v>13.9051315308</c:v>
                </c:pt>
                <c:pt idx="208">
                  <c:v>14.0551864624</c:v>
                </c:pt>
                <c:pt idx="209">
                  <c:v>14.2552597046</c:v>
                </c:pt>
                <c:pt idx="210">
                  <c:v>14.4053146362</c:v>
                </c:pt>
                <c:pt idx="211">
                  <c:v>14.6053878784</c:v>
                </c:pt>
                <c:pt idx="212">
                  <c:v>14.8054611206</c:v>
                </c:pt>
                <c:pt idx="213">
                  <c:v>14.955523681600001</c:v>
                </c:pt>
                <c:pt idx="214">
                  <c:v>15.0055419922</c:v>
                </c:pt>
              </c:numCache>
            </c:numRef>
          </c:yVal>
          <c:smooth val="0"/>
          <c:extLst>
            <c:ext xmlns:c16="http://schemas.microsoft.com/office/drawing/2014/chart" uri="{C3380CC4-5D6E-409C-BE32-E72D297353CC}">
              <c16:uniqueId val="{00000009-8E30-4A7F-8D42-EB9841E5B09D}"/>
            </c:ext>
          </c:extLst>
        </c:ser>
        <c:ser>
          <c:idx val="40"/>
          <c:order val="22"/>
          <c:tx>
            <c:v>1.000 in.</c:v>
          </c:tx>
          <c:spPr>
            <a:ln w="12700">
              <a:solidFill>
                <a:srgbClr val="FF0000"/>
              </a:solidFill>
            </a:ln>
          </c:spPr>
          <c:marker>
            <c:symbol val="none"/>
          </c:marker>
          <c:xVal>
            <c:numRef>
              <c:f>'Analysis results'!$BQ$6:$BQ$249</c:f>
              <c:numCache>
                <c:formatCode>General</c:formatCode>
                <c:ptCount val="244"/>
                <c:pt idx="0">
                  <c:v>0</c:v>
                </c:pt>
                <c:pt idx="1">
                  <c:v>1.1904277122E-2</c:v>
                </c:pt>
                <c:pt idx="2">
                  <c:v>2.7351349589099998E-2</c:v>
                </c:pt>
                <c:pt idx="3">
                  <c:v>4.7395577840400001E-2</c:v>
                </c:pt>
                <c:pt idx="4">
                  <c:v>7.3405107286699994E-2</c:v>
                </c:pt>
                <c:pt idx="5">
                  <c:v>0.10715525289199999</c:v>
                </c:pt>
                <c:pt idx="6">
                  <c:v>0.15094967565100001</c:v>
                </c:pt>
                <c:pt idx="7">
                  <c:v>0.20777142774900001</c:v>
                </c:pt>
                <c:pt idx="8">
                  <c:v>0.28150992122000001</c:v>
                </c:pt>
                <c:pt idx="9">
                  <c:v>0.37719350121200002</c:v>
                </c:pt>
                <c:pt idx="10">
                  <c:v>0.50135317750999997</c:v>
                </c:pt>
                <c:pt idx="11">
                  <c:v>0.66246363366000005</c:v>
                </c:pt>
                <c:pt idx="12">
                  <c:v>0.87152167774099998</c:v>
                </c:pt>
                <c:pt idx="13">
                  <c:v>1.14276727492</c:v>
                </c:pt>
                <c:pt idx="14">
                  <c:v>1.4947670102099999</c:v>
                </c:pt>
                <c:pt idx="15">
                  <c:v>1.9515243054</c:v>
                </c:pt>
                <c:pt idx="16">
                  <c:v>2.54421573607</c:v>
                </c:pt>
                <c:pt idx="17">
                  <c:v>3.3132962426999999</c:v>
                </c:pt>
                <c:pt idx="18">
                  <c:v>4.3112604363299996</c:v>
                </c:pt>
                <c:pt idx="19">
                  <c:v>5.60608453583</c:v>
                </c:pt>
                <c:pt idx="20">
                  <c:v>7.2863984100600003</c:v>
                </c:pt>
                <c:pt idx="21">
                  <c:v>9.4667853345499999</c:v>
                </c:pt>
                <c:pt idx="22">
                  <c:v>12.2960705136</c:v>
                </c:pt>
                <c:pt idx="23">
                  <c:v>15.967370563399999</c:v>
                </c:pt>
                <c:pt idx="24">
                  <c:v>20.731274942900001</c:v>
                </c:pt>
                <c:pt idx="25">
                  <c:v>26.9129502704</c:v>
                </c:pt>
                <c:pt idx="26">
                  <c:v>34.933460665799998</c:v>
                </c:pt>
                <c:pt idx="27">
                  <c:v>45.3418048578</c:v>
                </c:pt>
                <c:pt idx="28">
                  <c:v>58.847744390999999</c:v>
                </c:pt>
                <c:pt idx="29">
                  <c:v>76.3731450991</c:v>
                </c:pt>
                <c:pt idx="30">
                  <c:v>99.114226474800006</c:v>
                </c:pt>
                <c:pt idx="31">
                  <c:v>127.978682111</c:v>
                </c:pt>
                <c:pt idx="32">
                  <c:v>158.196682111</c:v>
                </c:pt>
                <c:pt idx="33">
                  <c:v>188.417582111</c:v>
                </c:pt>
                <c:pt idx="34">
                  <c:v>218.638482111</c:v>
                </c:pt>
                <c:pt idx="35">
                  <c:v>248.859382111</c:v>
                </c:pt>
                <c:pt idx="36">
                  <c:v>279.08028211099997</c:v>
                </c:pt>
                <c:pt idx="37">
                  <c:v>309.301182111</c:v>
                </c:pt>
                <c:pt idx="38">
                  <c:v>339.51918211100002</c:v>
                </c:pt>
                <c:pt idx="39">
                  <c:v>369.74008211099999</c:v>
                </c:pt>
                <c:pt idx="40">
                  <c:v>399.96098211100002</c:v>
                </c:pt>
                <c:pt idx="41">
                  <c:v>430.18188211099999</c:v>
                </c:pt>
                <c:pt idx="42">
                  <c:v>460.40278211100002</c:v>
                </c:pt>
                <c:pt idx="43">
                  <c:v>490.62368211099999</c:v>
                </c:pt>
                <c:pt idx="44">
                  <c:v>520.84458211100002</c:v>
                </c:pt>
                <c:pt idx="45">
                  <c:v>551.06258211099998</c:v>
                </c:pt>
                <c:pt idx="46">
                  <c:v>581.28348211100001</c:v>
                </c:pt>
                <c:pt idx="47">
                  <c:v>611.50438211100004</c:v>
                </c:pt>
                <c:pt idx="48">
                  <c:v>641.72528211099996</c:v>
                </c:pt>
                <c:pt idx="49">
                  <c:v>671.94618211099998</c:v>
                </c:pt>
                <c:pt idx="50">
                  <c:v>702.16708211100001</c:v>
                </c:pt>
                <c:pt idx="51">
                  <c:v>732.38508211099997</c:v>
                </c:pt>
                <c:pt idx="52">
                  <c:v>762.605982111</c:v>
                </c:pt>
                <c:pt idx="53">
                  <c:v>792.82688211100003</c:v>
                </c:pt>
                <c:pt idx="54">
                  <c:v>823.04778211099995</c:v>
                </c:pt>
                <c:pt idx="55">
                  <c:v>853.26868211099998</c:v>
                </c:pt>
                <c:pt idx="56">
                  <c:v>883.489582111</c:v>
                </c:pt>
                <c:pt idx="57">
                  <c:v>913.70758211099997</c:v>
                </c:pt>
                <c:pt idx="58">
                  <c:v>943.92848211099999</c:v>
                </c:pt>
                <c:pt idx="59">
                  <c:v>974.14938211100002</c:v>
                </c:pt>
                <c:pt idx="60">
                  <c:v>1004.3702821099999</c:v>
                </c:pt>
                <c:pt idx="61">
                  <c:v>1034.5911821100001</c:v>
                </c:pt>
                <c:pt idx="62">
                  <c:v>1064.8120821099999</c:v>
                </c:pt>
                <c:pt idx="63">
                  <c:v>1095.0329821099999</c:v>
                </c:pt>
                <c:pt idx="64">
                  <c:v>1125.25098211</c:v>
                </c:pt>
                <c:pt idx="65">
                  <c:v>1155.47188211</c:v>
                </c:pt>
                <c:pt idx="66">
                  <c:v>1185.6927821100001</c:v>
                </c:pt>
                <c:pt idx="67">
                  <c:v>1215.9136821100001</c:v>
                </c:pt>
                <c:pt idx="68">
                  <c:v>1246.1345821100001</c:v>
                </c:pt>
                <c:pt idx="69">
                  <c:v>1276.3554821099999</c:v>
                </c:pt>
                <c:pt idx="70">
                  <c:v>1306.57348211</c:v>
                </c:pt>
                <c:pt idx="71">
                  <c:v>1336.79438211</c:v>
                </c:pt>
                <c:pt idx="72">
                  <c:v>1367.01528211</c:v>
                </c:pt>
                <c:pt idx="73">
                  <c:v>1397.2361821100001</c:v>
                </c:pt>
                <c:pt idx="74">
                  <c:v>1427.4570821100001</c:v>
                </c:pt>
                <c:pt idx="75">
                  <c:v>1457.6779821099999</c:v>
                </c:pt>
                <c:pt idx="76">
                  <c:v>1487.89598211</c:v>
                </c:pt>
                <c:pt idx="77">
                  <c:v>1518.11688211</c:v>
                </c:pt>
                <c:pt idx="78">
                  <c:v>1548.33778211</c:v>
                </c:pt>
                <c:pt idx="79">
                  <c:v>1578.5586821100001</c:v>
                </c:pt>
                <c:pt idx="80">
                  <c:v>1608.7795821100001</c:v>
                </c:pt>
                <c:pt idx="81">
                  <c:v>1639.0004821099999</c:v>
                </c:pt>
                <c:pt idx="82">
                  <c:v>1669.21848211</c:v>
                </c:pt>
                <c:pt idx="83">
                  <c:v>1699.43938211</c:v>
                </c:pt>
                <c:pt idx="84">
                  <c:v>1729.66028211</c:v>
                </c:pt>
                <c:pt idx="85">
                  <c:v>1759.8811821100001</c:v>
                </c:pt>
                <c:pt idx="86">
                  <c:v>1790.1020821100001</c:v>
                </c:pt>
                <c:pt idx="87">
                  <c:v>1820.3229821100001</c:v>
                </c:pt>
                <c:pt idx="88">
                  <c:v>1850.5438821099999</c:v>
                </c:pt>
                <c:pt idx="89">
                  <c:v>1880.76188211</c:v>
                </c:pt>
                <c:pt idx="90">
                  <c:v>1910.98278211</c:v>
                </c:pt>
                <c:pt idx="91">
                  <c:v>1941.20368211</c:v>
                </c:pt>
                <c:pt idx="92">
                  <c:v>1971.4245821100001</c:v>
                </c:pt>
                <c:pt idx="93">
                  <c:v>2001.6454821100001</c:v>
                </c:pt>
                <c:pt idx="94">
                  <c:v>2031.8663821099999</c:v>
                </c:pt>
                <c:pt idx="95">
                  <c:v>2062.0843821100002</c:v>
                </c:pt>
                <c:pt idx="96">
                  <c:v>2092.30528211</c:v>
                </c:pt>
                <c:pt idx="97">
                  <c:v>2122.5261821099998</c:v>
                </c:pt>
                <c:pt idx="98">
                  <c:v>2152.7470821100001</c:v>
                </c:pt>
                <c:pt idx="99">
                  <c:v>2182.9679821099999</c:v>
                </c:pt>
                <c:pt idx="100">
                  <c:v>2213.1888821100001</c:v>
                </c:pt>
                <c:pt idx="101">
                  <c:v>2243.40688211</c:v>
                </c:pt>
                <c:pt idx="102">
                  <c:v>2273.6277821100002</c:v>
                </c:pt>
                <c:pt idx="103">
                  <c:v>2303.84868211</c:v>
                </c:pt>
                <c:pt idx="104">
                  <c:v>2334.0695821099998</c:v>
                </c:pt>
                <c:pt idx="105">
                  <c:v>2364.2904821100001</c:v>
                </c:pt>
                <c:pt idx="106">
                  <c:v>2394.5113821099999</c:v>
                </c:pt>
                <c:pt idx="107">
                  <c:v>2424.7322821100001</c:v>
                </c:pt>
                <c:pt idx="108">
                  <c:v>2454.95028211</c:v>
                </c:pt>
                <c:pt idx="109">
                  <c:v>2485.1711821099998</c:v>
                </c:pt>
                <c:pt idx="110">
                  <c:v>2515.39208211</c:v>
                </c:pt>
                <c:pt idx="111">
                  <c:v>2545.6129821099998</c:v>
                </c:pt>
                <c:pt idx="112">
                  <c:v>2575.8338821100001</c:v>
                </c:pt>
                <c:pt idx="113">
                  <c:v>2606.0547821099999</c:v>
                </c:pt>
                <c:pt idx="114">
                  <c:v>2636.2727821100002</c:v>
                </c:pt>
                <c:pt idx="115">
                  <c:v>2666.49368211</c:v>
                </c:pt>
                <c:pt idx="116">
                  <c:v>2696.7145821099998</c:v>
                </c:pt>
                <c:pt idx="117">
                  <c:v>2726.9354821100001</c:v>
                </c:pt>
                <c:pt idx="118">
                  <c:v>2757.1563821099999</c:v>
                </c:pt>
                <c:pt idx="119">
                  <c:v>2787.3772821100001</c:v>
                </c:pt>
                <c:pt idx="120">
                  <c:v>2817.59528211</c:v>
                </c:pt>
                <c:pt idx="121">
                  <c:v>2847.8161821100002</c:v>
                </c:pt>
                <c:pt idx="122">
                  <c:v>2878.03708211</c:v>
                </c:pt>
                <c:pt idx="123">
                  <c:v>2908.2579821099998</c:v>
                </c:pt>
                <c:pt idx="124">
                  <c:v>2938.4788821100001</c:v>
                </c:pt>
                <c:pt idx="125">
                  <c:v>2968.6997821099999</c:v>
                </c:pt>
                <c:pt idx="126">
                  <c:v>2998.9206821100001</c:v>
                </c:pt>
                <c:pt idx="127">
                  <c:v>3029.13868211</c:v>
                </c:pt>
                <c:pt idx="128">
                  <c:v>3059.3595821099998</c:v>
                </c:pt>
                <c:pt idx="129">
                  <c:v>3089.58048211</c:v>
                </c:pt>
                <c:pt idx="130">
                  <c:v>3119.8013821099998</c:v>
                </c:pt>
                <c:pt idx="131">
                  <c:v>3150.0222821100001</c:v>
                </c:pt>
                <c:pt idx="132">
                  <c:v>3180.2431821099999</c:v>
                </c:pt>
                <c:pt idx="133">
                  <c:v>3210.4611821100002</c:v>
                </c:pt>
                <c:pt idx="134">
                  <c:v>3240.68208211</c:v>
                </c:pt>
                <c:pt idx="135">
                  <c:v>3270.9029821099998</c:v>
                </c:pt>
                <c:pt idx="136">
                  <c:v>3301.1238821100001</c:v>
                </c:pt>
                <c:pt idx="137">
                  <c:v>3331.3447821099999</c:v>
                </c:pt>
                <c:pt idx="138">
                  <c:v>3361.5656821100001</c:v>
                </c:pt>
                <c:pt idx="139">
                  <c:v>3391.78368211</c:v>
                </c:pt>
                <c:pt idx="140">
                  <c:v>3422.0045821099998</c:v>
                </c:pt>
                <c:pt idx="141">
                  <c:v>3452.22548211</c:v>
                </c:pt>
                <c:pt idx="142">
                  <c:v>3482.4463821099998</c:v>
                </c:pt>
                <c:pt idx="143">
                  <c:v>3512.6672821100001</c:v>
                </c:pt>
                <c:pt idx="144">
                  <c:v>3542.8881821099999</c:v>
                </c:pt>
                <c:pt idx="145">
                  <c:v>3573.1090821100001</c:v>
                </c:pt>
                <c:pt idx="146">
                  <c:v>3603.32708211</c:v>
                </c:pt>
                <c:pt idx="147">
                  <c:v>3633.5479821099998</c:v>
                </c:pt>
                <c:pt idx="148">
                  <c:v>3663.76888211</c:v>
                </c:pt>
                <c:pt idx="149">
                  <c:v>3693.9897821099999</c:v>
                </c:pt>
                <c:pt idx="150">
                  <c:v>3724.2106821100001</c:v>
                </c:pt>
                <c:pt idx="151">
                  <c:v>3754.4315821099999</c:v>
                </c:pt>
                <c:pt idx="152">
                  <c:v>3784.6495821100002</c:v>
                </c:pt>
                <c:pt idx="153">
                  <c:v>3814.87048211</c:v>
                </c:pt>
                <c:pt idx="154">
                  <c:v>3845.0913821099998</c:v>
                </c:pt>
                <c:pt idx="155">
                  <c:v>3875.3122821100001</c:v>
                </c:pt>
                <c:pt idx="156">
                  <c:v>3905.5331821099999</c:v>
                </c:pt>
                <c:pt idx="157">
                  <c:v>3935.7540821100001</c:v>
                </c:pt>
                <c:pt idx="158">
                  <c:v>3965.97208211</c:v>
                </c:pt>
                <c:pt idx="159">
                  <c:v>3996.1929821099998</c:v>
                </c:pt>
                <c:pt idx="160">
                  <c:v>4026.41388211</c:v>
                </c:pt>
                <c:pt idx="161">
                  <c:v>4056.6347821099998</c:v>
                </c:pt>
                <c:pt idx="162">
                  <c:v>4086.8556821100001</c:v>
                </c:pt>
                <c:pt idx="163">
                  <c:v>4117.0765821100003</c:v>
                </c:pt>
                <c:pt idx="164">
                  <c:v>4147.2945821100002</c:v>
                </c:pt>
                <c:pt idx="165">
                  <c:v>4177.5154821100004</c:v>
                </c:pt>
                <c:pt idx="166">
                  <c:v>4207.7363821099998</c:v>
                </c:pt>
                <c:pt idx="167">
                  <c:v>4237.9572821100001</c:v>
                </c:pt>
                <c:pt idx="168">
                  <c:v>4268.1781821100003</c:v>
                </c:pt>
                <c:pt idx="169">
                  <c:v>4298.3990821099997</c:v>
                </c:pt>
                <c:pt idx="170">
                  <c:v>4328.6199821099999</c:v>
                </c:pt>
                <c:pt idx="171">
                  <c:v>4358.8379821099998</c:v>
                </c:pt>
                <c:pt idx="172">
                  <c:v>4389.05888211</c:v>
                </c:pt>
                <c:pt idx="173">
                  <c:v>4419.2797821100003</c:v>
                </c:pt>
                <c:pt idx="174">
                  <c:v>4449.5006821099996</c:v>
                </c:pt>
                <c:pt idx="175">
                  <c:v>4479.7215821099999</c:v>
                </c:pt>
                <c:pt idx="176">
                  <c:v>4509.9424821100001</c:v>
                </c:pt>
                <c:pt idx="177">
                  <c:v>4540.16048211</c:v>
                </c:pt>
                <c:pt idx="178">
                  <c:v>4570.3813821100002</c:v>
                </c:pt>
                <c:pt idx="179">
                  <c:v>4600.6022821099996</c:v>
                </c:pt>
                <c:pt idx="180">
                  <c:v>4630.8231821099998</c:v>
                </c:pt>
                <c:pt idx="181">
                  <c:v>4661.0440821100001</c:v>
                </c:pt>
                <c:pt idx="182">
                  <c:v>4691.2649821100003</c:v>
                </c:pt>
                <c:pt idx="183">
                  <c:v>4721.4829821100002</c:v>
                </c:pt>
                <c:pt idx="184">
                  <c:v>4751.7038821100004</c:v>
                </c:pt>
                <c:pt idx="185">
                  <c:v>4781.9247821099998</c:v>
                </c:pt>
                <c:pt idx="186">
                  <c:v>4812.1456821100001</c:v>
                </c:pt>
                <c:pt idx="187">
                  <c:v>4842.3665821100003</c:v>
                </c:pt>
                <c:pt idx="188">
                  <c:v>4872.5874821099997</c:v>
                </c:pt>
                <c:pt idx="189">
                  <c:v>4902.8083821099999</c:v>
                </c:pt>
                <c:pt idx="190">
                  <c:v>4933.0263821099998</c:v>
                </c:pt>
                <c:pt idx="191">
                  <c:v>4963.2470816699997</c:v>
                </c:pt>
                <c:pt idx="192">
                  <c:v>4993.4679735500004</c:v>
                </c:pt>
                <c:pt idx="193">
                  <c:v>5023.6888735499997</c:v>
                </c:pt>
                <c:pt idx="194">
                  <c:v>5053.90977355</c:v>
                </c:pt>
                <c:pt idx="195">
                  <c:v>5084.1306735500002</c:v>
                </c:pt>
                <c:pt idx="196">
                  <c:v>5114.3486735500001</c:v>
                </c:pt>
                <c:pt idx="197">
                  <c:v>5144.5695735500003</c:v>
                </c:pt>
                <c:pt idx="198">
                  <c:v>5174.7904735499997</c:v>
                </c:pt>
                <c:pt idx="199">
                  <c:v>5205.0113735499999</c:v>
                </c:pt>
                <c:pt idx="200">
                  <c:v>5235.2322735500002</c:v>
                </c:pt>
                <c:pt idx="201">
                  <c:v>5265.4531735500004</c:v>
                </c:pt>
                <c:pt idx="202">
                  <c:v>5295.6711735500003</c:v>
                </c:pt>
                <c:pt idx="203">
                  <c:v>5325.8920735499996</c:v>
                </c:pt>
                <c:pt idx="204">
                  <c:v>5356.1129735499999</c:v>
                </c:pt>
                <c:pt idx="205">
                  <c:v>5386.3338735500001</c:v>
                </c:pt>
                <c:pt idx="206">
                  <c:v>5416.5547735500004</c:v>
                </c:pt>
                <c:pt idx="207">
                  <c:v>5446.7756735499997</c:v>
                </c:pt>
                <c:pt idx="208">
                  <c:v>5476.99657355</c:v>
                </c:pt>
                <c:pt idx="209">
                  <c:v>5507.2145735499998</c:v>
                </c:pt>
                <c:pt idx="210">
                  <c:v>5537.4354735500001</c:v>
                </c:pt>
                <c:pt idx="211">
                  <c:v>5567.6563735500004</c:v>
                </c:pt>
                <c:pt idx="212">
                  <c:v>5597.8772735499997</c:v>
                </c:pt>
                <c:pt idx="213">
                  <c:v>5628.09817355</c:v>
                </c:pt>
                <c:pt idx="214">
                  <c:v>5658.3190735500002</c:v>
                </c:pt>
                <c:pt idx="215">
                  <c:v>5688.5370735500001</c:v>
                </c:pt>
                <c:pt idx="216">
                  <c:v>5718.7579712999996</c:v>
                </c:pt>
                <c:pt idx="217">
                  <c:v>5748.9788712999998</c:v>
                </c:pt>
                <c:pt idx="218">
                  <c:v>5779.1997713000001</c:v>
                </c:pt>
                <c:pt idx="219">
                  <c:v>5809.4206713000003</c:v>
                </c:pt>
                <c:pt idx="220">
                  <c:v>5839.6415712999997</c:v>
                </c:pt>
                <c:pt idx="221">
                  <c:v>5869.8595713000004</c:v>
                </c:pt>
                <c:pt idx="222">
                  <c:v>5900.0804712999998</c:v>
                </c:pt>
                <c:pt idx="223">
                  <c:v>5930.3013713</c:v>
                </c:pt>
                <c:pt idx="224">
                  <c:v>5960.5222713000003</c:v>
                </c:pt>
                <c:pt idx="225">
                  <c:v>5990.7431688400002</c:v>
                </c:pt>
                <c:pt idx="226">
                  <c:v>6020.9640688400004</c:v>
                </c:pt>
                <c:pt idx="227">
                  <c:v>6051.1849688399998</c:v>
                </c:pt>
                <c:pt idx="228">
                  <c:v>6081.4029688399996</c:v>
                </c:pt>
                <c:pt idx="229">
                  <c:v>6111.6238628199999</c:v>
                </c:pt>
                <c:pt idx="230">
                  <c:v>6141.8447628200001</c:v>
                </c:pt>
                <c:pt idx="231">
                  <c:v>6172.0656628200004</c:v>
                </c:pt>
                <c:pt idx="232">
                  <c:v>6202.2865628199997</c:v>
                </c:pt>
                <c:pt idx="233">
                  <c:v>6232.50746282</c:v>
                </c:pt>
                <c:pt idx="234">
                  <c:v>6262.7254628199998</c:v>
                </c:pt>
                <c:pt idx="235">
                  <c:v>6292.9463628200001</c:v>
                </c:pt>
                <c:pt idx="236">
                  <c:v>6323.1672628200004</c:v>
                </c:pt>
                <c:pt idx="237">
                  <c:v>6353.38812229</c:v>
                </c:pt>
                <c:pt idx="238">
                  <c:v>6383.6090222900002</c:v>
                </c:pt>
                <c:pt idx="239">
                  <c:v>6413.8299222899996</c:v>
                </c:pt>
                <c:pt idx="240">
                  <c:v>6444.0479222900003</c:v>
                </c:pt>
                <c:pt idx="241">
                  <c:v>6474.24830303</c:v>
                </c:pt>
                <c:pt idx="242">
                  <c:v>6504.4473010900001</c:v>
                </c:pt>
                <c:pt idx="243">
                  <c:v>6534.54777061</c:v>
                </c:pt>
              </c:numCache>
            </c:numRef>
          </c:xVal>
          <c:yVal>
            <c:numRef>
              <c:f>'Analysis results'!$BR$6:$BR$249</c:f>
              <c:numCache>
                <c:formatCode>General</c:formatCode>
                <c:ptCount val="244"/>
                <c:pt idx="0">
                  <c:v>0.60022277832000004</c:v>
                </c:pt>
                <c:pt idx="1">
                  <c:v>0.60022277832000004</c:v>
                </c:pt>
                <c:pt idx="2">
                  <c:v>0.60022277832000004</c:v>
                </c:pt>
                <c:pt idx="3">
                  <c:v>0.60022277832000004</c:v>
                </c:pt>
                <c:pt idx="4">
                  <c:v>0.60022277832000004</c:v>
                </c:pt>
                <c:pt idx="5">
                  <c:v>0.60022277832000004</c:v>
                </c:pt>
                <c:pt idx="6">
                  <c:v>0.60022277832000004</c:v>
                </c:pt>
                <c:pt idx="7">
                  <c:v>0.65024108886700005</c:v>
                </c:pt>
                <c:pt idx="8">
                  <c:v>0.65024108886700005</c:v>
                </c:pt>
                <c:pt idx="9">
                  <c:v>0.65024108886700005</c:v>
                </c:pt>
                <c:pt idx="10">
                  <c:v>0.65024108886700005</c:v>
                </c:pt>
                <c:pt idx="11">
                  <c:v>0.70025939941399995</c:v>
                </c:pt>
                <c:pt idx="12">
                  <c:v>0.70025939941399995</c:v>
                </c:pt>
                <c:pt idx="13">
                  <c:v>0.70025939941399995</c:v>
                </c:pt>
                <c:pt idx="14">
                  <c:v>0.75027770996099996</c:v>
                </c:pt>
                <c:pt idx="15">
                  <c:v>0.75027770996099996</c:v>
                </c:pt>
                <c:pt idx="16">
                  <c:v>0.75027770996099996</c:v>
                </c:pt>
                <c:pt idx="17">
                  <c:v>0.80029602050799997</c:v>
                </c:pt>
                <c:pt idx="18">
                  <c:v>0.85031433105499998</c:v>
                </c:pt>
                <c:pt idx="19">
                  <c:v>0.85031433105499998</c:v>
                </c:pt>
                <c:pt idx="20">
                  <c:v>0.90033264160199999</c:v>
                </c:pt>
                <c:pt idx="21">
                  <c:v>0.95035095214800003</c:v>
                </c:pt>
                <c:pt idx="22">
                  <c:v>1.0003692627</c:v>
                </c:pt>
                <c:pt idx="23">
                  <c:v>1.0503875732400001</c:v>
                </c:pt>
                <c:pt idx="24">
                  <c:v>1.1004058837899999</c:v>
                </c:pt>
                <c:pt idx="25">
                  <c:v>1.20044250488</c:v>
                </c:pt>
                <c:pt idx="26">
                  <c:v>1.3004791259799999</c:v>
                </c:pt>
                <c:pt idx="27">
                  <c:v>1.35049743652</c:v>
                </c:pt>
                <c:pt idx="28">
                  <c:v>1.4505340576200001</c:v>
                </c:pt>
                <c:pt idx="29">
                  <c:v>1.60058898926</c:v>
                </c:pt>
                <c:pt idx="30">
                  <c:v>1.7506477356000001</c:v>
                </c:pt>
                <c:pt idx="31">
                  <c:v>1.90070266724</c:v>
                </c:pt>
                <c:pt idx="32">
                  <c:v>2.0507575988800002</c:v>
                </c:pt>
                <c:pt idx="33">
                  <c:v>2.2008125305199999</c:v>
                </c:pt>
                <c:pt idx="34">
                  <c:v>2.3508674621600001</c:v>
                </c:pt>
                <c:pt idx="35">
                  <c:v>2.4509040832500002</c:v>
                </c:pt>
                <c:pt idx="36">
                  <c:v>2.6009590148899999</c:v>
                </c:pt>
                <c:pt idx="37">
                  <c:v>2.70099563599</c:v>
                </c:pt>
                <c:pt idx="38">
                  <c:v>2.8010322570800001</c:v>
                </c:pt>
                <c:pt idx="39">
                  <c:v>2.9010688781699998</c:v>
                </c:pt>
                <c:pt idx="40">
                  <c:v>3.0011093139599998</c:v>
                </c:pt>
                <c:pt idx="41">
                  <c:v>3.1011459350599999</c:v>
                </c:pt>
                <c:pt idx="42">
                  <c:v>3.20118255615</c:v>
                </c:pt>
                <c:pt idx="43">
                  <c:v>3.3012191772500001</c:v>
                </c:pt>
                <c:pt idx="44">
                  <c:v>3.3512374877900002</c:v>
                </c:pt>
                <c:pt idx="45">
                  <c:v>3.4512741088899999</c:v>
                </c:pt>
                <c:pt idx="46">
                  <c:v>3.5012924194299999</c:v>
                </c:pt>
                <c:pt idx="47">
                  <c:v>3.60132904053</c:v>
                </c:pt>
                <c:pt idx="48">
                  <c:v>3.6513473510700001</c:v>
                </c:pt>
                <c:pt idx="49">
                  <c:v>3.7013656616200001</c:v>
                </c:pt>
                <c:pt idx="50">
                  <c:v>3.7513839721700002</c:v>
                </c:pt>
                <c:pt idx="51">
                  <c:v>3.8514205932599999</c:v>
                </c:pt>
                <c:pt idx="52">
                  <c:v>3.9014389038099999</c:v>
                </c:pt>
                <c:pt idx="53">
                  <c:v>3.95145721436</c:v>
                </c:pt>
                <c:pt idx="54">
                  <c:v>4.0014755249</c:v>
                </c:pt>
                <c:pt idx="55">
                  <c:v>4.0514938354499996</c:v>
                </c:pt>
                <c:pt idx="56">
                  <c:v>4.1015121460000001</c:v>
                </c:pt>
                <c:pt idx="57">
                  <c:v>4.1515304565399997</c:v>
                </c:pt>
                <c:pt idx="58">
                  <c:v>4.2015525817899997</c:v>
                </c:pt>
                <c:pt idx="59">
                  <c:v>4.2515708923300002</c:v>
                </c:pt>
                <c:pt idx="60">
                  <c:v>4.3015892028799998</c:v>
                </c:pt>
                <c:pt idx="61">
                  <c:v>4.3516075134300003</c:v>
                </c:pt>
                <c:pt idx="62">
                  <c:v>4.4016258239699999</c:v>
                </c:pt>
                <c:pt idx="63">
                  <c:v>4.4516441345200004</c:v>
                </c:pt>
                <c:pt idx="64">
                  <c:v>4.50166244507</c:v>
                </c:pt>
                <c:pt idx="65">
                  <c:v>4.5516807556199996</c:v>
                </c:pt>
                <c:pt idx="66">
                  <c:v>4.6016990661600001</c:v>
                </c:pt>
                <c:pt idx="67">
                  <c:v>4.6517173767099997</c:v>
                </c:pt>
                <c:pt idx="68">
                  <c:v>4.6517173767099997</c:v>
                </c:pt>
                <c:pt idx="69">
                  <c:v>4.7017356872600002</c:v>
                </c:pt>
                <c:pt idx="70">
                  <c:v>4.7517539977999999</c:v>
                </c:pt>
                <c:pt idx="71">
                  <c:v>4.8017723083500004</c:v>
                </c:pt>
                <c:pt idx="72">
                  <c:v>4.8517906189</c:v>
                </c:pt>
                <c:pt idx="73">
                  <c:v>4.8517906189</c:v>
                </c:pt>
                <c:pt idx="74">
                  <c:v>4.9018089294399996</c:v>
                </c:pt>
                <c:pt idx="75">
                  <c:v>4.9518272399900001</c:v>
                </c:pt>
                <c:pt idx="76">
                  <c:v>5.0018455505399997</c:v>
                </c:pt>
                <c:pt idx="77">
                  <c:v>5.0018455505399997</c:v>
                </c:pt>
                <c:pt idx="78">
                  <c:v>5.0518638610800002</c:v>
                </c:pt>
                <c:pt idx="79">
                  <c:v>5.1018821716299998</c:v>
                </c:pt>
                <c:pt idx="80">
                  <c:v>5.1519004821800003</c:v>
                </c:pt>
                <c:pt idx="81">
                  <c:v>5.1519004821800003</c:v>
                </c:pt>
                <c:pt idx="82">
                  <c:v>5.2019187927199999</c:v>
                </c:pt>
                <c:pt idx="83">
                  <c:v>5.2519371032700004</c:v>
                </c:pt>
                <c:pt idx="84">
                  <c:v>5.30195541382</c:v>
                </c:pt>
                <c:pt idx="85">
                  <c:v>5.30195541382</c:v>
                </c:pt>
                <c:pt idx="86">
                  <c:v>5.3519737243699996</c:v>
                </c:pt>
                <c:pt idx="87">
                  <c:v>5.4019920349100001</c:v>
                </c:pt>
                <c:pt idx="88">
                  <c:v>5.4019920349100001</c:v>
                </c:pt>
                <c:pt idx="89">
                  <c:v>5.4520141601600001</c:v>
                </c:pt>
                <c:pt idx="90">
                  <c:v>5.5020324706999997</c:v>
                </c:pt>
                <c:pt idx="91">
                  <c:v>5.5020324706999997</c:v>
                </c:pt>
                <c:pt idx="92">
                  <c:v>5.5520507812500002</c:v>
                </c:pt>
                <c:pt idx="93">
                  <c:v>5.6020690917999998</c:v>
                </c:pt>
                <c:pt idx="94">
                  <c:v>5.6020690917999998</c:v>
                </c:pt>
                <c:pt idx="95">
                  <c:v>5.6520874023400003</c:v>
                </c:pt>
                <c:pt idx="96">
                  <c:v>5.7021057128899999</c:v>
                </c:pt>
                <c:pt idx="97">
                  <c:v>5.7021057128899999</c:v>
                </c:pt>
                <c:pt idx="98">
                  <c:v>5.7521240234400004</c:v>
                </c:pt>
                <c:pt idx="99">
                  <c:v>5.80214233398</c:v>
                </c:pt>
                <c:pt idx="100">
                  <c:v>5.80214233398</c:v>
                </c:pt>
                <c:pt idx="101">
                  <c:v>5.8521606445299996</c:v>
                </c:pt>
                <c:pt idx="102">
                  <c:v>5.9021789550800001</c:v>
                </c:pt>
                <c:pt idx="103">
                  <c:v>5.9021789550800001</c:v>
                </c:pt>
                <c:pt idx="104">
                  <c:v>5.9521972656299997</c:v>
                </c:pt>
                <c:pt idx="105">
                  <c:v>6.0022155761700002</c:v>
                </c:pt>
                <c:pt idx="106">
                  <c:v>6.0022155761700002</c:v>
                </c:pt>
                <c:pt idx="107">
                  <c:v>6.0522338867199998</c:v>
                </c:pt>
                <c:pt idx="108">
                  <c:v>6.1022521972700003</c:v>
                </c:pt>
                <c:pt idx="109">
                  <c:v>6.1022521972700003</c:v>
                </c:pt>
                <c:pt idx="110">
                  <c:v>6.15227050781</c:v>
                </c:pt>
                <c:pt idx="111">
                  <c:v>6.15227050781</c:v>
                </c:pt>
                <c:pt idx="112">
                  <c:v>6.2022888183599996</c:v>
                </c:pt>
                <c:pt idx="113">
                  <c:v>6.2523071289100001</c:v>
                </c:pt>
                <c:pt idx="114">
                  <c:v>6.2523071289100001</c:v>
                </c:pt>
                <c:pt idx="115">
                  <c:v>6.3023254394499997</c:v>
                </c:pt>
                <c:pt idx="116">
                  <c:v>6.3523437500000002</c:v>
                </c:pt>
                <c:pt idx="117">
                  <c:v>6.3523437500000002</c:v>
                </c:pt>
                <c:pt idx="118">
                  <c:v>6.4023620605499998</c:v>
                </c:pt>
                <c:pt idx="119">
                  <c:v>6.4523803710900003</c:v>
                </c:pt>
                <c:pt idx="120">
                  <c:v>6.4523803710900003</c:v>
                </c:pt>
                <c:pt idx="121">
                  <c:v>6.5023986816399999</c:v>
                </c:pt>
                <c:pt idx="122">
                  <c:v>6.5524169921900004</c:v>
                </c:pt>
                <c:pt idx="123">
                  <c:v>6.5524169921900004</c:v>
                </c:pt>
                <c:pt idx="124">
                  <c:v>6.60243530273</c:v>
                </c:pt>
                <c:pt idx="125">
                  <c:v>6.6524536132799996</c:v>
                </c:pt>
                <c:pt idx="126">
                  <c:v>6.6524536132799996</c:v>
                </c:pt>
                <c:pt idx="127">
                  <c:v>6.7024757385299996</c:v>
                </c:pt>
                <c:pt idx="128">
                  <c:v>6.7524940490700001</c:v>
                </c:pt>
                <c:pt idx="129">
                  <c:v>6.7524940490700001</c:v>
                </c:pt>
                <c:pt idx="130">
                  <c:v>6.8025123596199997</c:v>
                </c:pt>
                <c:pt idx="131">
                  <c:v>6.8525306701700002</c:v>
                </c:pt>
                <c:pt idx="132">
                  <c:v>6.8525306701700002</c:v>
                </c:pt>
                <c:pt idx="133">
                  <c:v>6.9025489807099998</c:v>
                </c:pt>
                <c:pt idx="134">
                  <c:v>6.9525672912600003</c:v>
                </c:pt>
                <c:pt idx="135">
                  <c:v>7.0025856018099999</c:v>
                </c:pt>
                <c:pt idx="136">
                  <c:v>7.0025856018099999</c:v>
                </c:pt>
                <c:pt idx="137">
                  <c:v>7.0526039123500004</c:v>
                </c:pt>
                <c:pt idx="138">
                  <c:v>7.1026222229</c:v>
                </c:pt>
                <c:pt idx="139">
                  <c:v>7.1026222229</c:v>
                </c:pt>
                <c:pt idx="140">
                  <c:v>7.1526405334499996</c:v>
                </c:pt>
                <c:pt idx="141">
                  <c:v>7.2026588439900001</c:v>
                </c:pt>
                <c:pt idx="142">
                  <c:v>7.2526771545399997</c:v>
                </c:pt>
                <c:pt idx="143">
                  <c:v>7.2526771545399997</c:v>
                </c:pt>
                <c:pt idx="144">
                  <c:v>7.3026954650900002</c:v>
                </c:pt>
                <c:pt idx="145">
                  <c:v>7.3527137756299998</c:v>
                </c:pt>
                <c:pt idx="146">
                  <c:v>7.4027320861800003</c:v>
                </c:pt>
                <c:pt idx="147">
                  <c:v>7.4527503967299999</c:v>
                </c:pt>
                <c:pt idx="148">
                  <c:v>7.4527503967299999</c:v>
                </c:pt>
                <c:pt idx="149">
                  <c:v>7.5027687072799996</c:v>
                </c:pt>
                <c:pt idx="150">
                  <c:v>7.5527870178200001</c:v>
                </c:pt>
                <c:pt idx="151">
                  <c:v>7.6028053283699997</c:v>
                </c:pt>
                <c:pt idx="152">
                  <c:v>7.6028053283699997</c:v>
                </c:pt>
                <c:pt idx="153">
                  <c:v>7.6528236389200002</c:v>
                </c:pt>
                <c:pt idx="154">
                  <c:v>7.7028419494599998</c:v>
                </c:pt>
                <c:pt idx="155">
                  <c:v>7.7528602600100003</c:v>
                </c:pt>
                <c:pt idx="156">
                  <c:v>7.8028785705599999</c:v>
                </c:pt>
                <c:pt idx="157">
                  <c:v>7.8528968811000004</c:v>
                </c:pt>
                <c:pt idx="158">
                  <c:v>7.90291519165</c:v>
                </c:pt>
                <c:pt idx="159">
                  <c:v>7.90291519165</c:v>
                </c:pt>
                <c:pt idx="160">
                  <c:v>7.9529335021999996</c:v>
                </c:pt>
                <c:pt idx="161">
                  <c:v>8.0029556274400004</c:v>
                </c:pt>
                <c:pt idx="162">
                  <c:v>8.0529739379900001</c:v>
                </c:pt>
                <c:pt idx="163">
                  <c:v>8.1029922485399997</c:v>
                </c:pt>
                <c:pt idx="164">
                  <c:v>8.1530105590800002</c:v>
                </c:pt>
                <c:pt idx="165">
                  <c:v>8.2030288696299998</c:v>
                </c:pt>
                <c:pt idx="166">
                  <c:v>8.2530471801799994</c:v>
                </c:pt>
                <c:pt idx="167">
                  <c:v>8.3030654907199999</c:v>
                </c:pt>
                <c:pt idx="168">
                  <c:v>8.3530838012699995</c:v>
                </c:pt>
                <c:pt idx="169">
                  <c:v>8.3530838012699995</c:v>
                </c:pt>
                <c:pt idx="170">
                  <c:v>8.4031021118200009</c:v>
                </c:pt>
                <c:pt idx="171">
                  <c:v>8.4531204223599996</c:v>
                </c:pt>
                <c:pt idx="172">
                  <c:v>8.5031387329099992</c:v>
                </c:pt>
                <c:pt idx="173">
                  <c:v>8.5531570434600006</c:v>
                </c:pt>
                <c:pt idx="174">
                  <c:v>8.6031753539999993</c:v>
                </c:pt>
                <c:pt idx="175">
                  <c:v>8.6531936645500007</c:v>
                </c:pt>
                <c:pt idx="176">
                  <c:v>8.7032119751000003</c:v>
                </c:pt>
                <c:pt idx="177">
                  <c:v>8.7532302856400008</c:v>
                </c:pt>
                <c:pt idx="178">
                  <c:v>8.8532669067400001</c:v>
                </c:pt>
                <c:pt idx="179">
                  <c:v>8.9032852172899997</c:v>
                </c:pt>
                <c:pt idx="180">
                  <c:v>8.9533035278300002</c:v>
                </c:pt>
                <c:pt idx="181">
                  <c:v>9.0033218383799998</c:v>
                </c:pt>
                <c:pt idx="182">
                  <c:v>9.0533401489299994</c:v>
                </c:pt>
                <c:pt idx="183">
                  <c:v>9.1033584594699999</c:v>
                </c:pt>
                <c:pt idx="184">
                  <c:v>9.1533767700199995</c:v>
                </c:pt>
                <c:pt idx="185">
                  <c:v>9.2033950805700009</c:v>
                </c:pt>
                <c:pt idx="186">
                  <c:v>9.2534172058100008</c:v>
                </c:pt>
                <c:pt idx="187">
                  <c:v>9.3534538268999992</c:v>
                </c:pt>
                <c:pt idx="188">
                  <c:v>9.4034721374500005</c:v>
                </c:pt>
                <c:pt idx="189">
                  <c:v>9.4534904480000002</c:v>
                </c:pt>
                <c:pt idx="190">
                  <c:v>9.5035087585400007</c:v>
                </c:pt>
                <c:pt idx="191">
                  <c:v>9.5535270690900003</c:v>
                </c:pt>
                <c:pt idx="192">
                  <c:v>9.6535636901899995</c:v>
                </c:pt>
                <c:pt idx="193">
                  <c:v>9.70358200073</c:v>
                </c:pt>
                <c:pt idx="194">
                  <c:v>9.7536003112799996</c:v>
                </c:pt>
                <c:pt idx="195">
                  <c:v>9.8536369323699997</c:v>
                </c:pt>
                <c:pt idx="196">
                  <c:v>9.9036552429199993</c:v>
                </c:pt>
                <c:pt idx="197">
                  <c:v>9.9536735534700007</c:v>
                </c:pt>
                <c:pt idx="198">
                  <c:v>10.053710174600001</c:v>
                </c:pt>
                <c:pt idx="199">
                  <c:v>10.1037284851</c:v>
                </c:pt>
                <c:pt idx="200">
                  <c:v>10.203765106200001</c:v>
                </c:pt>
                <c:pt idx="201">
                  <c:v>10.253783416699999</c:v>
                </c:pt>
                <c:pt idx="202">
                  <c:v>10.3538200378</c:v>
                </c:pt>
                <c:pt idx="203">
                  <c:v>10.403838348400001</c:v>
                </c:pt>
                <c:pt idx="204">
                  <c:v>10.503878784199999</c:v>
                </c:pt>
                <c:pt idx="205">
                  <c:v>10.6039154053</c:v>
                </c:pt>
                <c:pt idx="206">
                  <c:v>10.653933715799999</c:v>
                </c:pt>
                <c:pt idx="207">
                  <c:v>10.7539703369</c:v>
                </c:pt>
                <c:pt idx="208">
                  <c:v>10.854006957999999</c:v>
                </c:pt>
                <c:pt idx="209">
                  <c:v>10.9040252686</c:v>
                </c:pt>
                <c:pt idx="210">
                  <c:v>11.004061889600001</c:v>
                </c:pt>
                <c:pt idx="211">
                  <c:v>11.1040985107</c:v>
                </c:pt>
                <c:pt idx="212">
                  <c:v>11.204135131799999</c:v>
                </c:pt>
                <c:pt idx="213">
                  <c:v>11.3041717529</c:v>
                </c:pt>
                <c:pt idx="214">
                  <c:v>11.404208374</c:v>
                </c:pt>
                <c:pt idx="215">
                  <c:v>11.504244995100001</c:v>
                </c:pt>
                <c:pt idx="216">
                  <c:v>11.6042816162</c:v>
                </c:pt>
                <c:pt idx="217">
                  <c:v>11.704318237300001</c:v>
                </c:pt>
                <c:pt idx="218">
                  <c:v>11.804358673099999</c:v>
                </c:pt>
                <c:pt idx="219">
                  <c:v>11.9043952942</c:v>
                </c:pt>
                <c:pt idx="220">
                  <c:v>12.0544502258</c:v>
                </c:pt>
                <c:pt idx="221">
                  <c:v>12.154486846899999</c:v>
                </c:pt>
                <c:pt idx="222">
                  <c:v>12.254523468</c:v>
                </c:pt>
                <c:pt idx="223">
                  <c:v>12.4045783997</c:v>
                </c:pt>
                <c:pt idx="224">
                  <c:v>12.504615020799999</c:v>
                </c:pt>
                <c:pt idx="225">
                  <c:v>12.654669952400001</c:v>
                </c:pt>
                <c:pt idx="226">
                  <c:v>12.7547065735</c:v>
                </c:pt>
                <c:pt idx="227">
                  <c:v>12.9047615051</c:v>
                </c:pt>
                <c:pt idx="228">
                  <c:v>13.004798126200001</c:v>
                </c:pt>
                <c:pt idx="229">
                  <c:v>13.1548568726</c:v>
                </c:pt>
                <c:pt idx="230">
                  <c:v>13.3049118042</c:v>
                </c:pt>
                <c:pt idx="231">
                  <c:v>13.404948425300001</c:v>
                </c:pt>
                <c:pt idx="232">
                  <c:v>13.5550033569</c:v>
                </c:pt>
                <c:pt idx="233">
                  <c:v>13.7050582886</c:v>
                </c:pt>
                <c:pt idx="234">
                  <c:v>13.8551132202</c:v>
                </c:pt>
                <c:pt idx="235">
                  <c:v>14.0051681519</c:v>
                </c:pt>
                <c:pt idx="236">
                  <c:v>14.155223083499999</c:v>
                </c:pt>
                <c:pt idx="237">
                  <c:v>14.355296325699999</c:v>
                </c:pt>
                <c:pt idx="238">
                  <c:v>14.505351257299999</c:v>
                </c:pt>
                <c:pt idx="239">
                  <c:v>14.705424499499999</c:v>
                </c:pt>
                <c:pt idx="240">
                  <c:v>14.855479431199999</c:v>
                </c:pt>
                <c:pt idx="241">
                  <c:v>15.0555603027</c:v>
                </c:pt>
                <c:pt idx="242">
                  <c:v>15.2056152344</c:v>
                </c:pt>
                <c:pt idx="243">
                  <c:v>15.4056884766</c:v>
                </c:pt>
              </c:numCache>
            </c:numRef>
          </c:yVal>
          <c:smooth val="0"/>
          <c:extLst xmlns:c15="http://schemas.microsoft.com/office/drawing/2012/chart">
            <c:ext xmlns:c16="http://schemas.microsoft.com/office/drawing/2014/chart" uri="{C3380CC4-5D6E-409C-BE32-E72D297353CC}">
              <c16:uniqueId val="{0000000A-8E30-4A7F-8D42-EB9841E5B09D}"/>
            </c:ext>
          </c:extLst>
        </c:ser>
        <c:ser>
          <c:idx val="11"/>
          <c:order val="24"/>
          <c:tx>
            <c:v>1.500 in.</c:v>
          </c:tx>
          <c:spPr>
            <a:ln w="12700">
              <a:solidFill>
                <a:srgbClr val="7030A0"/>
              </a:solidFill>
            </a:ln>
          </c:spPr>
          <c:marker>
            <c:symbol val="none"/>
          </c:marker>
          <c:xVal>
            <c:numRef>
              <c:f>'Analysis results'!$BV$6:$BV$304</c:f>
              <c:numCache>
                <c:formatCode>General</c:formatCode>
                <c:ptCount val="299"/>
                <c:pt idx="0">
                  <c:v>0</c:v>
                </c:pt>
                <c:pt idx="1">
                  <c:v>1.1904277122E-2</c:v>
                </c:pt>
                <c:pt idx="2">
                  <c:v>2.7351349589099998E-2</c:v>
                </c:pt>
                <c:pt idx="3">
                  <c:v>4.7395577840400001E-2</c:v>
                </c:pt>
                <c:pt idx="4">
                  <c:v>7.3405107286699994E-2</c:v>
                </c:pt>
                <c:pt idx="5">
                  <c:v>0.10715525289199999</c:v>
                </c:pt>
                <c:pt idx="6">
                  <c:v>0.15094967565100001</c:v>
                </c:pt>
                <c:pt idx="7">
                  <c:v>0.20777142774900001</c:v>
                </c:pt>
                <c:pt idx="8">
                  <c:v>0.28150992122000001</c:v>
                </c:pt>
                <c:pt idx="9">
                  <c:v>0.37719350121200002</c:v>
                </c:pt>
                <c:pt idx="10">
                  <c:v>0.50135317750999997</c:v>
                </c:pt>
                <c:pt idx="11">
                  <c:v>0.66246363366000005</c:v>
                </c:pt>
                <c:pt idx="12">
                  <c:v>0.87152167774099998</c:v>
                </c:pt>
                <c:pt idx="13">
                  <c:v>1.14276727492</c:v>
                </c:pt>
                <c:pt idx="14">
                  <c:v>1.4947670102099999</c:v>
                </c:pt>
                <c:pt idx="15">
                  <c:v>1.9515243054</c:v>
                </c:pt>
                <c:pt idx="16">
                  <c:v>2.54421573607</c:v>
                </c:pt>
                <c:pt idx="17">
                  <c:v>3.3132962426999999</c:v>
                </c:pt>
                <c:pt idx="18">
                  <c:v>4.3112604363299996</c:v>
                </c:pt>
                <c:pt idx="19">
                  <c:v>5.60608453583</c:v>
                </c:pt>
                <c:pt idx="20">
                  <c:v>7.2863984100600003</c:v>
                </c:pt>
                <c:pt idx="21">
                  <c:v>9.4667853345499999</c:v>
                </c:pt>
                <c:pt idx="22">
                  <c:v>12.2960705136</c:v>
                </c:pt>
                <c:pt idx="23">
                  <c:v>15.967370563399999</c:v>
                </c:pt>
                <c:pt idx="24">
                  <c:v>20.731274942900001</c:v>
                </c:pt>
                <c:pt idx="25">
                  <c:v>26.9129502704</c:v>
                </c:pt>
                <c:pt idx="26">
                  <c:v>34.933460665799998</c:v>
                </c:pt>
                <c:pt idx="27">
                  <c:v>45.3418048578</c:v>
                </c:pt>
                <c:pt idx="28">
                  <c:v>58.847744390999999</c:v>
                </c:pt>
                <c:pt idx="29">
                  <c:v>76.3731450991</c:v>
                </c:pt>
                <c:pt idx="30">
                  <c:v>99.114226474800006</c:v>
                </c:pt>
                <c:pt idx="31">
                  <c:v>127.978682111</c:v>
                </c:pt>
                <c:pt idx="32">
                  <c:v>158.196682111</c:v>
                </c:pt>
                <c:pt idx="33">
                  <c:v>188.417582111</c:v>
                </c:pt>
                <c:pt idx="34">
                  <c:v>218.638482111</c:v>
                </c:pt>
                <c:pt idx="35">
                  <c:v>248.859382111</c:v>
                </c:pt>
                <c:pt idx="36">
                  <c:v>279.08028211099997</c:v>
                </c:pt>
                <c:pt idx="37">
                  <c:v>309.301182111</c:v>
                </c:pt>
                <c:pt idx="38">
                  <c:v>339.51918211100002</c:v>
                </c:pt>
                <c:pt idx="39">
                  <c:v>369.74008211099999</c:v>
                </c:pt>
                <c:pt idx="40">
                  <c:v>399.96098211100002</c:v>
                </c:pt>
                <c:pt idx="41">
                  <c:v>430.18188211099999</c:v>
                </c:pt>
                <c:pt idx="42">
                  <c:v>460.40278211100002</c:v>
                </c:pt>
                <c:pt idx="43">
                  <c:v>490.62368211099999</c:v>
                </c:pt>
                <c:pt idx="44">
                  <c:v>520.84458211100002</c:v>
                </c:pt>
                <c:pt idx="45">
                  <c:v>551.06258211099998</c:v>
                </c:pt>
                <c:pt idx="46">
                  <c:v>581.28348211100001</c:v>
                </c:pt>
                <c:pt idx="47">
                  <c:v>611.50438211100004</c:v>
                </c:pt>
                <c:pt idx="48">
                  <c:v>641.72528211099996</c:v>
                </c:pt>
                <c:pt idx="49">
                  <c:v>671.94618211099998</c:v>
                </c:pt>
                <c:pt idx="50">
                  <c:v>702.16708211100001</c:v>
                </c:pt>
                <c:pt idx="51">
                  <c:v>732.38508211099997</c:v>
                </c:pt>
                <c:pt idx="52">
                  <c:v>762.605982111</c:v>
                </c:pt>
                <c:pt idx="53">
                  <c:v>792.82688211100003</c:v>
                </c:pt>
                <c:pt idx="54">
                  <c:v>823.04778211099995</c:v>
                </c:pt>
                <c:pt idx="55">
                  <c:v>853.26868211099998</c:v>
                </c:pt>
                <c:pt idx="56">
                  <c:v>883.489582111</c:v>
                </c:pt>
                <c:pt idx="57">
                  <c:v>913.70758211099997</c:v>
                </c:pt>
                <c:pt idx="58">
                  <c:v>943.92848211099999</c:v>
                </c:pt>
                <c:pt idx="59">
                  <c:v>974.14938211100002</c:v>
                </c:pt>
                <c:pt idx="60">
                  <c:v>1004.3702821099999</c:v>
                </c:pt>
                <c:pt idx="61">
                  <c:v>1034.5911821100001</c:v>
                </c:pt>
                <c:pt idx="62">
                  <c:v>1064.8120821099999</c:v>
                </c:pt>
                <c:pt idx="63">
                  <c:v>1095.0329821099999</c:v>
                </c:pt>
                <c:pt idx="64">
                  <c:v>1125.25098211</c:v>
                </c:pt>
                <c:pt idx="65">
                  <c:v>1155.47188211</c:v>
                </c:pt>
                <c:pt idx="66">
                  <c:v>1185.6927821100001</c:v>
                </c:pt>
                <c:pt idx="67">
                  <c:v>1215.9136821100001</c:v>
                </c:pt>
                <c:pt idx="68">
                  <c:v>1246.1345821100001</c:v>
                </c:pt>
                <c:pt idx="69">
                  <c:v>1276.3554821099999</c:v>
                </c:pt>
                <c:pt idx="70">
                  <c:v>1306.57348211</c:v>
                </c:pt>
                <c:pt idx="71">
                  <c:v>1336.79438211</c:v>
                </c:pt>
                <c:pt idx="72">
                  <c:v>1367.01528211</c:v>
                </c:pt>
                <c:pt idx="73">
                  <c:v>1397.2361821100001</c:v>
                </c:pt>
                <c:pt idx="74">
                  <c:v>1427.4570821100001</c:v>
                </c:pt>
                <c:pt idx="75">
                  <c:v>1457.6779821099999</c:v>
                </c:pt>
                <c:pt idx="76">
                  <c:v>1487.89598211</c:v>
                </c:pt>
                <c:pt idx="77">
                  <c:v>1518.11688211</c:v>
                </c:pt>
                <c:pt idx="78">
                  <c:v>1548.33778211</c:v>
                </c:pt>
                <c:pt idx="79">
                  <c:v>1578.5586821100001</c:v>
                </c:pt>
                <c:pt idx="80">
                  <c:v>1608.7795821100001</c:v>
                </c:pt>
                <c:pt idx="81">
                  <c:v>1639.0004821099999</c:v>
                </c:pt>
                <c:pt idx="82">
                  <c:v>1669.21848211</c:v>
                </c:pt>
                <c:pt idx="83">
                  <c:v>1699.43938211</c:v>
                </c:pt>
                <c:pt idx="84">
                  <c:v>1729.66028211</c:v>
                </c:pt>
                <c:pt idx="85">
                  <c:v>1759.8811821100001</c:v>
                </c:pt>
                <c:pt idx="86">
                  <c:v>1790.1020821100001</c:v>
                </c:pt>
                <c:pt idx="87">
                  <c:v>1820.3229821100001</c:v>
                </c:pt>
                <c:pt idx="88">
                  <c:v>1850.5438821099999</c:v>
                </c:pt>
                <c:pt idx="89">
                  <c:v>1880.76188211</c:v>
                </c:pt>
                <c:pt idx="90">
                  <c:v>1910.98278211</c:v>
                </c:pt>
                <c:pt idx="91">
                  <c:v>1941.20368211</c:v>
                </c:pt>
                <c:pt idx="92">
                  <c:v>1971.4245821100001</c:v>
                </c:pt>
                <c:pt idx="93">
                  <c:v>2001.6454821100001</c:v>
                </c:pt>
                <c:pt idx="94">
                  <c:v>2031.8663821099999</c:v>
                </c:pt>
                <c:pt idx="95">
                  <c:v>2062.0843821100002</c:v>
                </c:pt>
                <c:pt idx="96">
                  <c:v>2092.30528211</c:v>
                </c:pt>
                <c:pt idx="97">
                  <c:v>2122.5261821099998</c:v>
                </c:pt>
                <c:pt idx="98">
                  <c:v>2152.7470821100001</c:v>
                </c:pt>
                <c:pt idx="99">
                  <c:v>2182.9679821099999</c:v>
                </c:pt>
                <c:pt idx="100">
                  <c:v>2213.1888821100001</c:v>
                </c:pt>
                <c:pt idx="101">
                  <c:v>2243.40688211</c:v>
                </c:pt>
                <c:pt idx="102">
                  <c:v>2273.6277821100002</c:v>
                </c:pt>
                <c:pt idx="103">
                  <c:v>2303.84868211</c:v>
                </c:pt>
                <c:pt idx="104">
                  <c:v>2334.0695821099998</c:v>
                </c:pt>
                <c:pt idx="105">
                  <c:v>2364.2904821100001</c:v>
                </c:pt>
                <c:pt idx="106">
                  <c:v>2394.5113821099999</c:v>
                </c:pt>
                <c:pt idx="107">
                  <c:v>2424.7322821100001</c:v>
                </c:pt>
                <c:pt idx="108">
                  <c:v>2454.95028211</c:v>
                </c:pt>
                <c:pt idx="109">
                  <c:v>2485.1711821099998</c:v>
                </c:pt>
                <c:pt idx="110">
                  <c:v>2515.39208211</c:v>
                </c:pt>
                <c:pt idx="111">
                  <c:v>2545.6129821099998</c:v>
                </c:pt>
                <c:pt idx="112">
                  <c:v>2575.8338821100001</c:v>
                </c:pt>
                <c:pt idx="113">
                  <c:v>2606.0547821099999</c:v>
                </c:pt>
                <c:pt idx="114">
                  <c:v>2636.2727821100002</c:v>
                </c:pt>
                <c:pt idx="115">
                  <c:v>2666.49368211</c:v>
                </c:pt>
                <c:pt idx="116">
                  <c:v>2696.7145821099998</c:v>
                </c:pt>
                <c:pt idx="117">
                  <c:v>2726.9354821100001</c:v>
                </c:pt>
                <c:pt idx="118">
                  <c:v>2757.1563821099999</c:v>
                </c:pt>
                <c:pt idx="119">
                  <c:v>2787.3772821100001</c:v>
                </c:pt>
                <c:pt idx="120">
                  <c:v>2817.59528211</c:v>
                </c:pt>
                <c:pt idx="121">
                  <c:v>2847.8161821100002</c:v>
                </c:pt>
                <c:pt idx="122">
                  <c:v>2878.03708211</c:v>
                </c:pt>
                <c:pt idx="123">
                  <c:v>2908.2579821099998</c:v>
                </c:pt>
                <c:pt idx="124">
                  <c:v>2938.4788821100001</c:v>
                </c:pt>
                <c:pt idx="125">
                  <c:v>2968.6997821099999</c:v>
                </c:pt>
                <c:pt idx="126">
                  <c:v>2998.9206821100001</c:v>
                </c:pt>
                <c:pt idx="127">
                  <c:v>3029.13868211</c:v>
                </c:pt>
                <c:pt idx="128">
                  <c:v>3059.3595821099998</c:v>
                </c:pt>
                <c:pt idx="129">
                  <c:v>3089.58048211</c:v>
                </c:pt>
                <c:pt idx="130">
                  <c:v>3119.8013821099998</c:v>
                </c:pt>
                <c:pt idx="131">
                  <c:v>3150.0222821100001</c:v>
                </c:pt>
                <c:pt idx="132">
                  <c:v>3180.2431821099999</c:v>
                </c:pt>
                <c:pt idx="133">
                  <c:v>3210.4611821100002</c:v>
                </c:pt>
                <c:pt idx="134">
                  <c:v>3240.68208211</c:v>
                </c:pt>
                <c:pt idx="135">
                  <c:v>3270.9029821099998</c:v>
                </c:pt>
                <c:pt idx="136">
                  <c:v>3301.1238821100001</c:v>
                </c:pt>
                <c:pt idx="137">
                  <c:v>3331.3447821099999</c:v>
                </c:pt>
                <c:pt idx="138">
                  <c:v>3361.5656821100001</c:v>
                </c:pt>
                <c:pt idx="139">
                  <c:v>3391.78368211</c:v>
                </c:pt>
                <c:pt idx="140">
                  <c:v>3422.0045821099998</c:v>
                </c:pt>
                <c:pt idx="141">
                  <c:v>3452.22548211</c:v>
                </c:pt>
                <c:pt idx="142">
                  <c:v>3482.4463821099998</c:v>
                </c:pt>
                <c:pt idx="143">
                  <c:v>3512.6672821100001</c:v>
                </c:pt>
                <c:pt idx="144">
                  <c:v>3542.8881821099999</c:v>
                </c:pt>
                <c:pt idx="145">
                  <c:v>3573.1090821100001</c:v>
                </c:pt>
                <c:pt idx="146">
                  <c:v>3603.32708211</c:v>
                </c:pt>
                <c:pt idx="147">
                  <c:v>3633.5479821099998</c:v>
                </c:pt>
                <c:pt idx="148">
                  <c:v>3663.76888211</c:v>
                </c:pt>
                <c:pt idx="149">
                  <c:v>3693.9897821099999</c:v>
                </c:pt>
                <c:pt idx="150">
                  <c:v>3724.2106821100001</c:v>
                </c:pt>
                <c:pt idx="151">
                  <c:v>3754.4315821099999</c:v>
                </c:pt>
                <c:pt idx="152">
                  <c:v>3784.6495821100002</c:v>
                </c:pt>
                <c:pt idx="153">
                  <c:v>3814.87048211</c:v>
                </c:pt>
                <c:pt idx="154">
                  <c:v>3845.0913821099998</c:v>
                </c:pt>
                <c:pt idx="155">
                  <c:v>3875.3122821100001</c:v>
                </c:pt>
                <c:pt idx="156">
                  <c:v>3905.5331821099999</c:v>
                </c:pt>
                <c:pt idx="157">
                  <c:v>3935.7540821100001</c:v>
                </c:pt>
                <c:pt idx="158">
                  <c:v>3965.97208211</c:v>
                </c:pt>
                <c:pt idx="159">
                  <c:v>3996.1929821099998</c:v>
                </c:pt>
                <c:pt idx="160">
                  <c:v>4026.41388211</c:v>
                </c:pt>
                <c:pt idx="161">
                  <c:v>4056.6347821099998</c:v>
                </c:pt>
                <c:pt idx="162">
                  <c:v>4086.8556821100001</c:v>
                </c:pt>
                <c:pt idx="163">
                  <c:v>4117.0765821100003</c:v>
                </c:pt>
                <c:pt idx="164">
                  <c:v>4147.2945821100002</c:v>
                </c:pt>
                <c:pt idx="165">
                  <c:v>4177.5154821100004</c:v>
                </c:pt>
                <c:pt idx="166">
                  <c:v>4207.7363821099998</c:v>
                </c:pt>
                <c:pt idx="167">
                  <c:v>4237.9572821100001</c:v>
                </c:pt>
                <c:pt idx="168">
                  <c:v>4268.1781821100003</c:v>
                </c:pt>
                <c:pt idx="169">
                  <c:v>4298.3990821099997</c:v>
                </c:pt>
                <c:pt idx="170">
                  <c:v>4328.6199821099999</c:v>
                </c:pt>
                <c:pt idx="171">
                  <c:v>4358.8379821099998</c:v>
                </c:pt>
                <c:pt idx="172">
                  <c:v>4389.05888211</c:v>
                </c:pt>
                <c:pt idx="173">
                  <c:v>4419.2797821100003</c:v>
                </c:pt>
                <c:pt idx="174">
                  <c:v>4449.5006821099996</c:v>
                </c:pt>
                <c:pt idx="175">
                  <c:v>4479.7215821099999</c:v>
                </c:pt>
                <c:pt idx="176">
                  <c:v>4509.9424821100001</c:v>
                </c:pt>
                <c:pt idx="177">
                  <c:v>4540.16048211</c:v>
                </c:pt>
                <c:pt idx="178">
                  <c:v>4570.3813821100002</c:v>
                </c:pt>
                <c:pt idx="179">
                  <c:v>4600.6022821099996</c:v>
                </c:pt>
                <c:pt idx="180">
                  <c:v>4630.8231821099998</c:v>
                </c:pt>
                <c:pt idx="181">
                  <c:v>4661.0440821100001</c:v>
                </c:pt>
                <c:pt idx="182">
                  <c:v>4691.2649821100003</c:v>
                </c:pt>
                <c:pt idx="183">
                  <c:v>4721.4829821100002</c:v>
                </c:pt>
                <c:pt idx="184">
                  <c:v>4751.7038821100004</c:v>
                </c:pt>
                <c:pt idx="185">
                  <c:v>4781.9247821099998</c:v>
                </c:pt>
                <c:pt idx="186">
                  <c:v>4812.1456821100001</c:v>
                </c:pt>
                <c:pt idx="187">
                  <c:v>4842.3665821100003</c:v>
                </c:pt>
                <c:pt idx="188">
                  <c:v>4872.5874821099997</c:v>
                </c:pt>
                <c:pt idx="189">
                  <c:v>4902.8083821099999</c:v>
                </c:pt>
                <c:pt idx="190">
                  <c:v>4933.0263821099998</c:v>
                </c:pt>
                <c:pt idx="191">
                  <c:v>4963.24728211</c:v>
                </c:pt>
                <c:pt idx="192">
                  <c:v>4993.4681821100003</c:v>
                </c:pt>
                <c:pt idx="193">
                  <c:v>5023.6890821099996</c:v>
                </c:pt>
                <c:pt idx="194">
                  <c:v>5053.9099821099999</c:v>
                </c:pt>
                <c:pt idx="195">
                  <c:v>5084.1308821100001</c:v>
                </c:pt>
                <c:pt idx="196">
                  <c:v>5114.34888211</c:v>
                </c:pt>
                <c:pt idx="197">
                  <c:v>5144.5697821100002</c:v>
                </c:pt>
                <c:pt idx="198">
                  <c:v>5174.7906821099996</c:v>
                </c:pt>
                <c:pt idx="199">
                  <c:v>5205.0115821099998</c:v>
                </c:pt>
                <c:pt idx="200">
                  <c:v>5235.2324821100001</c:v>
                </c:pt>
                <c:pt idx="201">
                  <c:v>5265.4533821100003</c:v>
                </c:pt>
                <c:pt idx="202">
                  <c:v>5295.6713821100002</c:v>
                </c:pt>
                <c:pt idx="203">
                  <c:v>5325.8922821100005</c:v>
                </c:pt>
                <c:pt idx="204">
                  <c:v>5356.1131821099998</c:v>
                </c:pt>
                <c:pt idx="205">
                  <c:v>5386.3340821100001</c:v>
                </c:pt>
                <c:pt idx="206">
                  <c:v>5416.5549821100003</c:v>
                </c:pt>
                <c:pt idx="207">
                  <c:v>5446.7758821099997</c:v>
                </c:pt>
                <c:pt idx="208">
                  <c:v>5476.9967821099999</c:v>
                </c:pt>
                <c:pt idx="209">
                  <c:v>5507.2147821099998</c:v>
                </c:pt>
                <c:pt idx="210">
                  <c:v>5537.43568211</c:v>
                </c:pt>
                <c:pt idx="211">
                  <c:v>5567.6565821100003</c:v>
                </c:pt>
                <c:pt idx="212">
                  <c:v>5597.8774821099996</c:v>
                </c:pt>
                <c:pt idx="213">
                  <c:v>5628.0983821099999</c:v>
                </c:pt>
                <c:pt idx="214">
                  <c:v>5658.3192821100001</c:v>
                </c:pt>
                <c:pt idx="215">
                  <c:v>5688.53728211</c:v>
                </c:pt>
                <c:pt idx="216">
                  <c:v>5718.7581821100002</c:v>
                </c:pt>
                <c:pt idx="217">
                  <c:v>5748.9790821099996</c:v>
                </c:pt>
                <c:pt idx="218">
                  <c:v>5779.1999821099998</c:v>
                </c:pt>
                <c:pt idx="219">
                  <c:v>5809.4208821100001</c:v>
                </c:pt>
                <c:pt idx="220">
                  <c:v>5839.6417821100003</c:v>
                </c:pt>
                <c:pt idx="221">
                  <c:v>5869.8597821100002</c:v>
                </c:pt>
                <c:pt idx="222">
                  <c:v>5900.0806821100005</c:v>
                </c:pt>
                <c:pt idx="223">
                  <c:v>5930.3015821099998</c:v>
                </c:pt>
                <c:pt idx="224">
                  <c:v>5960.5224821100001</c:v>
                </c:pt>
                <c:pt idx="225">
                  <c:v>5990.7433821100003</c:v>
                </c:pt>
                <c:pt idx="226">
                  <c:v>6020.9642821099997</c:v>
                </c:pt>
                <c:pt idx="227">
                  <c:v>6051.1851821099999</c:v>
                </c:pt>
                <c:pt idx="228">
                  <c:v>6081.4031821099998</c:v>
                </c:pt>
                <c:pt idx="229">
                  <c:v>6111.62408211</c:v>
                </c:pt>
                <c:pt idx="230">
                  <c:v>6141.8449821100003</c:v>
                </c:pt>
                <c:pt idx="231">
                  <c:v>6172.0658821099996</c:v>
                </c:pt>
                <c:pt idx="232">
                  <c:v>6202.2867821099999</c:v>
                </c:pt>
                <c:pt idx="233">
                  <c:v>6232.5076821100001</c:v>
                </c:pt>
                <c:pt idx="234">
                  <c:v>6262.72568211</c:v>
                </c:pt>
                <c:pt idx="235">
                  <c:v>6292.9465821100002</c:v>
                </c:pt>
                <c:pt idx="236">
                  <c:v>6323.1674821099996</c:v>
                </c:pt>
                <c:pt idx="237">
                  <c:v>6353.3883821099998</c:v>
                </c:pt>
                <c:pt idx="238">
                  <c:v>6383.6092821100001</c:v>
                </c:pt>
                <c:pt idx="239">
                  <c:v>6413.8301821100004</c:v>
                </c:pt>
                <c:pt idx="240">
                  <c:v>6444.0481821100002</c:v>
                </c:pt>
                <c:pt idx="241">
                  <c:v>6474.2690821100005</c:v>
                </c:pt>
                <c:pt idx="242">
                  <c:v>6504.4899821099998</c:v>
                </c:pt>
                <c:pt idx="243">
                  <c:v>6534.7108821100001</c:v>
                </c:pt>
                <c:pt idx="244">
                  <c:v>6564.9317821100003</c:v>
                </c:pt>
                <c:pt idx="245">
                  <c:v>6595.1526821099997</c:v>
                </c:pt>
                <c:pt idx="246">
                  <c:v>6625.3706821100004</c:v>
                </c:pt>
                <c:pt idx="247">
                  <c:v>6655.5915821099998</c:v>
                </c:pt>
                <c:pt idx="248">
                  <c:v>6685.81248211</c:v>
                </c:pt>
                <c:pt idx="249">
                  <c:v>6716.0333821100003</c:v>
                </c:pt>
                <c:pt idx="250">
                  <c:v>6746.2542821099996</c:v>
                </c:pt>
                <c:pt idx="251">
                  <c:v>6776.4751821099999</c:v>
                </c:pt>
                <c:pt idx="252">
                  <c:v>6806.6960821100001</c:v>
                </c:pt>
                <c:pt idx="253">
                  <c:v>6836.91408211</c:v>
                </c:pt>
                <c:pt idx="254">
                  <c:v>6867.1349821100002</c:v>
                </c:pt>
                <c:pt idx="255">
                  <c:v>6897.3558821099996</c:v>
                </c:pt>
                <c:pt idx="256">
                  <c:v>6927.5767821099998</c:v>
                </c:pt>
                <c:pt idx="257">
                  <c:v>6957.7976821100001</c:v>
                </c:pt>
                <c:pt idx="258">
                  <c:v>6988.0185821100004</c:v>
                </c:pt>
                <c:pt idx="259">
                  <c:v>7018.2365821100002</c:v>
                </c:pt>
                <c:pt idx="260">
                  <c:v>7048.4574821099995</c:v>
                </c:pt>
                <c:pt idx="261">
                  <c:v>7078.6783821099998</c:v>
                </c:pt>
                <c:pt idx="262">
                  <c:v>7108.8992821100001</c:v>
                </c:pt>
                <c:pt idx="263">
                  <c:v>7139.1201821100003</c:v>
                </c:pt>
                <c:pt idx="264">
                  <c:v>7169.3410821099997</c:v>
                </c:pt>
                <c:pt idx="265">
                  <c:v>7199.5590821100004</c:v>
                </c:pt>
                <c:pt idx="266">
                  <c:v>7229.7799821099998</c:v>
                </c:pt>
                <c:pt idx="267">
                  <c:v>7260.00088211</c:v>
                </c:pt>
                <c:pt idx="268">
                  <c:v>7290.2217821100003</c:v>
                </c:pt>
                <c:pt idx="269">
                  <c:v>7320.4426821099996</c:v>
                </c:pt>
                <c:pt idx="270">
                  <c:v>7350.6635821099999</c:v>
                </c:pt>
                <c:pt idx="271">
                  <c:v>7380.8844821100001</c:v>
                </c:pt>
                <c:pt idx="272">
                  <c:v>7411.10248211</c:v>
                </c:pt>
                <c:pt idx="273">
                  <c:v>7441.3233821100002</c:v>
                </c:pt>
                <c:pt idx="274">
                  <c:v>7471.5442821099996</c:v>
                </c:pt>
                <c:pt idx="275">
                  <c:v>7501.7651821099998</c:v>
                </c:pt>
                <c:pt idx="276">
                  <c:v>7531.9860821100001</c:v>
                </c:pt>
                <c:pt idx="277">
                  <c:v>7562.2069821100004</c:v>
                </c:pt>
                <c:pt idx="278">
                  <c:v>7592.4249821100002</c:v>
                </c:pt>
                <c:pt idx="279">
                  <c:v>7622.6458821099995</c:v>
                </c:pt>
                <c:pt idx="280">
                  <c:v>7652.8667821099998</c:v>
                </c:pt>
                <c:pt idx="281">
                  <c:v>7683.0876821100001</c:v>
                </c:pt>
                <c:pt idx="282">
                  <c:v>7713.3085821100003</c:v>
                </c:pt>
                <c:pt idx="283">
                  <c:v>7743.52948139</c:v>
                </c:pt>
                <c:pt idx="284">
                  <c:v>7773.7474813899998</c:v>
                </c:pt>
                <c:pt idx="285">
                  <c:v>7803.9683813900001</c:v>
                </c:pt>
                <c:pt idx="286">
                  <c:v>7834.1892813900004</c:v>
                </c:pt>
                <c:pt idx="287">
                  <c:v>7864.4101813899997</c:v>
                </c:pt>
                <c:pt idx="288">
                  <c:v>7894.63107261</c:v>
                </c:pt>
                <c:pt idx="289">
                  <c:v>7924.8510895600002</c:v>
                </c:pt>
                <c:pt idx="290">
                  <c:v>7955.0709106100003</c:v>
                </c:pt>
                <c:pt idx="291">
                  <c:v>7985.2889106100001</c:v>
                </c:pt>
                <c:pt idx="292">
                  <c:v>8015.5098106100004</c:v>
                </c:pt>
                <c:pt idx="293">
                  <c:v>8045.7306704499997</c:v>
                </c:pt>
                <c:pt idx="294">
                  <c:v>8075.95157045</c:v>
                </c:pt>
                <c:pt idx="295">
                  <c:v>8106.1724704500002</c:v>
                </c:pt>
                <c:pt idx="296">
                  <c:v>8136.3902595099999</c:v>
                </c:pt>
                <c:pt idx="297">
                  <c:v>8166.5991203000003</c:v>
                </c:pt>
                <c:pt idx="298">
                  <c:v>8189.2655203000004</c:v>
                </c:pt>
              </c:numCache>
            </c:numRef>
          </c:xVal>
          <c:yVal>
            <c:numRef>
              <c:f>'Analysis results'!$BW$6:$BW$304</c:f>
              <c:numCache>
                <c:formatCode>General</c:formatCode>
                <c:ptCount val="299"/>
                <c:pt idx="0">
                  <c:v>0.45016784667999998</c:v>
                </c:pt>
                <c:pt idx="1">
                  <c:v>0.45016784667999998</c:v>
                </c:pt>
                <c:pt idx="2">
                  <c:v>0.45016784667999998</c:v>
                </c:pt>
                <c:pt idx="3">
                  <c:v>0.45016784667999998</c:v>
                </c:pt>
                <c:pt idx="4">
                  <c:v>0.45016784667999998</c:v>
                </c:pt>
                <c:pt idx="5">
                  <c:v>0.45016784667999998</c:v>
                </c:pt>
                <c:pt idx="6">
                  <c:v>0.45016784667999998</c:v>
                </c:pt>
                <c:pt idx="7">
                  <c:v>0.45016784667999998</c:v>
                </c:pt>
                <c:pt idx="8">
                  <c:v>0.45016784667999998</c:v>
                </c:pt>
                <c:pt idx="9">
                  <c:v>0.50018615722699999</c:v>
                </c:pt>
                <c:pt idx="10">
                  <c:v>0.50018615722699999</c:v>
                </c:pt>
                <c:pt idx="11">
                  <c:v>0.50018615722699999</c:v>
                </c:pt>
                <c:pt idx="12">
                  <c:v>0.50018615722699999</c:v>
                </c:pt>
                <c:pt idx="13">
                  <c:v>0.55020446777300003</c:v>
                </c:pt>
                <c:pt idx="14">
                  <c:v>0.55020446777300003</c:v>
                </c:pt>
                <c:pt idx="15">
                  <c:v>0.55020446777300003</c:v>
                </c:pt>
                <c:pt idx="16">
                  <c:v>0.60022277832000004</c:v>
                </c:pt>
                <c:pt idx="17">
                  <c:v>0.60022277832000004</c:v>
                </c:pt>
                <c:pt idx="18">
                  <c:v>0.60022277832000004</c:v>
                </c:pt>
                <c:pt idx="19">
                  <c:v>0.65024108886700005</c:v>
                </c:pt>
                <c:pt idx="20">
                  <c:v>0.70025939941399995</c:v>
                </c:pt>
                <c:pt idx="21">
                  <c:v>0.70025939941399995</c:v>
                </c:pt>
                <c:pt idx="22">
                  <c:v>0.75027770996099996</c:v>
                </c:pt>
                <c:pt idx="23">
                  <c:v>0.80029602050799997</c:v>
                </c:pt>
                <c:pt idx="24">
                  <c:v>0.85031433105499998</c:v>
                </c:pt>
                <c:pt idx="25">
                  <c:v>0.90033264160199999</c:v>
                </c:pt>
                <c:pt idx="26">
                  <c:v>1.0003692627</c:v>
                </c:pt>
                <c:pt idx="27">
                  <c:v>1.0503875732400001</c:v>
                </c:pt>
                <c:pt idx="28">
                  <c:v>1.15042419434</c:v>
                </c:pt>
                <c:pt idx="29">
                  <c:v>1.2504608154300001</c:v>
                </c:pt>
                <c:pt idx="30">
                  <c:v>1.40051574707</c:v>
                </c:pt>
                <c:pt idx="31">
                  <c:v>1.55057067871</c:v>
                </c:pt>
                <c:pt idx="32">
                  <c:v>1.70062942505</c:v>
                </c:pt>
                <c:pt idx="33">
                  <c:v>1.8006660461399999</c:v>
                </c:pt>
                <c:pt idx="34">
                  <c:v>1.9507209777800001</c:v>
                </c:pt>
                <c:pt idx="35">
                  <c:v>2.0507575988800002</c:v>
                </c:pt>
                <c:pt idx="36">
                  <c:v>2.1507942199699999</c:v>
                </c:pt>
                <c:pt idx="37">
                  <c:v>2.30084915161</c:v>
                </c:pt>
                <c:pt idx="38">
                  <c:v>2.4008857727100001</c:v>
                </c:pt>
                <c:pt idx="39">
                  <c:v>2.4509040832500002</c:v>
                </c:pt>
                <c:pt idx="40">
                  <c:v>2.5509407043499999</c:v>
                </c:pt>
                <c:pt idx="41">
                  <c:v>2.65097732544</c:v>
                </c:pt>
                <c:pt idx="42">
                  <c:v>2.7510139465300001</c:v>
                </c:pt>
                <c:pt idx="43">
                  <c:v>2.8010322570800001</c:v>
                </c:pt>
                <c:pt idx="44">
                  <c:v>2.9010688781699998</c:v>
                </c:pt>
                <c:pt idx="45">
                  <c:v>2.9510910034200002</c:v>
                </c:pt>
                <c:pt idx="46">
                  <c:v>3.0511276245099999</c:v>
                </c:pt>
                <c:pt idx="47">
                  <c:v>3.1011459350599999</c:v>
                </c:pt>
                <c:pt idx="48">
                  <c:v>3.15116424561</c:v>
                </c:pt>
                <c:pt idx="49">
                  <c:v>3.20118255615</c:v>
                </c:pt>
                <c:pt idx="50">
                  <c:v>3.2512008667000001</c:v>
                </c:pt>
                <c:pt idx="51">
                  <c:v>3.3012191772500001</c:v>
                </c:pt>
                <c:pt idx="52">
                  <c:v>3.3512374877900002</c:v>
                </c:pt>
                <c:pt idx="53">
                  <c:v>3.4512741088899999</c:v>
                </c:pt>
                <c:pt idx="54">
                  <c:v>3.5012924194299999</c:v>
                </c:pt>
                <c:pt idx="55">
                  <c:v>3.55131072998</c:v>
                </c:pt>
                <c:pt idx="56">
                  <c:v>3.55131072998</c:v>
                </c:pt>
                <c:pt idx="57">
                  <c:v>3.60132904053</c:v>
                </c:pt>
                <c:pt idx="58">
                  <c:v>3.6513473510700001</c:v>
                </c:pt>
                <c:pt idx="59">
                  <c:v>3.7013656616200001</c:v>
                </c:pt>
                <c:pt idx="60">
                  <c:v>3.7513839721700002</c:v>
                </c:pt>
                <c:pt idx="61">
                  <c:v>3.8014022827099998</c:v>
                </c:pt>
                <c:pt idx="62">
                  <c:v>3.8514205932599999</c:v>
                </c:pt>
                <c:pt idx="63">
                  <c:v>3.9014389038099999</c:v>
                </c:pt>
                <c:pt idx="64">
                  <c:v>3.95145721436</c:v>
                </c:pt>
                <c:pt idx="65">
                  <c:v>4.0014755249</c:v>
                </c:pt>
                <c:pt idx="66">
                  <c:v>4.0014755249</c:v>
                </c:pt>
                <c:pt idx="67">
                  <c:v>4.0514938354499996</c:v>
                </c:pt>
                <c:pt idx="68">
                  <c:v>4.1015121460000001</c:v>
                </c:pt>
                <c:pt idx="69">
                  <c:v>4.1515304565399997</c:v>
                </c:pt>
                <c:pt idx="70">
                  <c:v>4.1515304565399997</c:v>
                </c:pt>
                <c:pt idx="71">
                  <c:v>4.2015525817899997</c:v>
                </c:pt>
                <c:pt idx="72">
                  <c:v>4.2515708923300002</c:v>
                </c:pt>
                <c:pt idx="73">
                  <c:v>4.2515708923300002</c:v>
                </c:pt>
                <c:pt idx="74">
                  <c:v>4.3015892028799998</c:v>
                </c:pt>
                <c:pt idx="75">
                  <c:v>4.3516075134300003</c:v>
                </c:pt>
                <c:pt idx="76">
                  <c:v>4.4016258239699999</c:v>
                </c:pt>
                <c:pt idx="77">
                  <c:v>4.4016258239699999</c:v>
                </c:pt>
                <c:pt idx="78">
                  <c:v>4.4516441345200004</c:v>
                </c:pt>
                <c:pt idx="79">
                  <c:v>4.50166244507</c:v>
                </c:pt>
                <c:pt idx="80">
                  <c:v>4.50166244507</c:v>
                </c:pt>
                <c:pt idx="81">
                  <c:v>4.5516807556199996</c:v>
                </c:pt>
                <c:pt idx="82">
                  <c:v>4.5516807556199996</c:v>
                </c:pt>
                <c:pt idx="83">
                  <c:v>4.6016990661600001</c:v>
                </c:pt>
                <c:pt idx="84">
                  <c:v>4.6517173767099997</c:v>
                </c:pt>
                <c:pt idx="85">
                  <c:v>4.6517173767099997</c:v>
                </c:pt>
                <c:pt idx="86">
                  <c:v>4.7017356872600002</c:v>
                </c:pt>
                <c:pt idx="87">
                  <c:v>4.7517539977999999</c:v>
                </c:pt>
                <c:pt idx="88">
                  <c:v>4.7517539977999999</c:v>
                </c:pt>
                <c:pt idx="89">
                  <c:v>4.8017723083500004</c:v>
                </c:pt>
                <c:pt idx="90">
                  <c:v>4.8017723083500004</c:v>
                </c:pt>
                <c:pt idx="91">
                  <c:v>4.8517906189</c:v>
                </c:pt>
                <c:pt idx="92">
                  <c:v>4.8517906189</c:v>
                </c:pt>
                <c:pt idx="93">
                  <c:v>4.9018089294399996</c:v>
                </c:pt>
                <c:pt idx="94">
                  <c:v>4.9518272399900001</c:v>
                </c:pt>
                <c:pt idx="95">
                  <c:v>4.9518272399900001</c:v>
                </c:pt>
                <c:pt idx="96">
                  <c:v>5.0018455505399997</c:v>
                </c:pt>
                <c:pt idx="97">
                  <c:v>5.0018455505399997</c:v>
                </c:pt>
                <c:pt idx="98">
                  <c:v>5.0518638610800002</c:v>
                </c:pt>
                <c:pt idx="99">
                  <c:v>5.0518638610800002</c:v>
                </c:pt>
                <c:pt idx="100">
                  <c:v>5.1018821716299998</c:v>
                </c:pt>
                <c:pt idx="101">
                  <c:v>5.1018821716299998</c:v>
                </c:pt>
                <c:pt idx="102">
                  <c:v>5.1519004821800003</c:v>
                </c:pt>
                <c:pt idx="103">
                  <c:v>5.2019187927199999</c:v>
                </c:pt>
                <c:pt idx="104">
                  <c:v>5.2019187927199999</c:v>
                </c:pt>
                <c:pt idx="105">
                  <c:v>5.2519371032700004</c:v>
                </c:pt>
                <c:pt idx="106">
                  <c:v>5.2519371032700004</c:v>
                </c:pt>
                <c:pt idx="107">
                  <c:v>5.30195541382</c:v>
                </c:pt>
                <c:pt idx="108">
                  <c:v>5.30195541382</c:v>
                </c:pt>
                <c:pt idx="109">
                  <c:v>5.3519737243699996</c:v>
                </c:pt>
                <c:pt idx="110">
                  <c:v>5.3519737243699996</c:v>
                </c:pt>
                <c:pt idx="111">
                  <c:v>5.4019920349100001</c:v>
                </c:pt>
                <c:pt idx="112">
                  <c:v>5.4019920349100001</c:v>
                </c:pt>
                <c:pt idx="113">
                  <c:v>5.4520141601600001</c:v>
                </c:pt>
                <c:pt idx="114">
                  <c:v>5.4520141601600001</c:v>
                </c:pt>
                <c:pt idx="115">
                  <c:v>5.5020324706999997</c:v>
                </c:pt>
                <c:pt idx="116">
                  <c:v>5.5020324706999997</c:v>
                </c:pt>
                <c:pt idx="117">
                  <c:v>5.5520507812500002</c:v>
                </c:pt>
                <c:pt idx="118">
                  <c:v>5.5520507812500002</c:v>
                </c:pt>
                <c:pt idx="119">
                  <c:v>5.6020690917999998</c:v>
                </c:pt>
                <c:pt idx="120">
                  <c:v>5.6020690917999998</c:v>
                </c:pt>
                <c:pt idx="121">
                  <c:v>5.6520874023400003</c:v>
                </c:pt>
                <c:pt idx="122">
                  <c:v>5.6520874023400003</c:v>
                </c:pt>
                <c:pt idx="123">
                  <c:v>5.7021057128899999</c:v>
                </c:pt>
                <c:pt idx="124">
                  <c:v>5.7021057128899999</c:v>
                </c:pt>
                <c:pt idx="125">
                  <c:v>5.7521240234400004</c:v>
                </c:pt>
                <c:pt idx="126">
                  <c:v>5.7521240234400004</c:v>
                </c:pt>
                <c:pt idx="127">
                  <c:v>5.80214233398</c:v>
                </c:pt>
                <c:pt idx="128">
                  <c:v>5.80214233398</c:v>
                </c:pt>
                <c:pt idx="129">
                  <c:v>5.8521606445299996</c:v>
                </c:pt>
                <c:pt idx="130">
                  <c:v>5.8521606445299996</c:v>
                </c:pt>
                <c:pt idx="131">
                  <c:v>5.9021789550800001</c:v>
                </c:pt>
                <c:pt idx="132">
                  <c:v>5.9021789550800001</c:v>
                </c:pt>
                <c:pt idx="133">
                  <c:v>5.9521972656299997</c:v>
                </c:pt>
                <c:pt idx="134">
                  <c:v>5.9521972656299997</c:v>
                </c:pt>
                <c:pt idx="135">
                  <c:v>6.0022155761700002</c:v>
                </c:pt>
                <c:pt idx="136">
                  <c:v>6.0022155761700002</c:v>
                </c:pt>
                <c:pt idx="137">
                  <c:v>6.0522338867199998</c:v>
                </c:pt>
                <c:pt idx="138">
                  <c:v>6.0522338867199998</c:v>
                </c:pt>
                <c:pt idx="139">
                  <c:v>6.1022521972700003</c:v>
                </c:pt>
                <c:pt idx="140">
                  <c:v>6.1022521972700003</c:v>
                </c:pt>
                <c:pt idx="141">
                  <c:v>6.15227050781</c:v>
                </c:pt>
                <c:pt idx="142">
                  <c:v>6.15227050781</c:v>
                </c:pt>
                <c:pt idx="143">
                  <c:v>6.2022888183599996</c:v>
                </c:pt>
                <c:pt idx="144">
                  <c:v>6.2022888183599996</c:v>
                </c:pt>
                <c:pt idx="145">
                  <c:v>6.2523071289100001</c:v>
                </c:pt>
                <c:pt idx="146">
                  <c:v>6.2523071289100001</c:v>
                </c:pt>
                <c:pt idx="147">
                  <c:v>6.3023254394499997</c:v>
                </c:pt>
                <c:pt idx="148">
                  <c:v>6.3023254394499997</c:v>
                </c:pt>
                <c:pt idx="149">
                  <c:v>6.3523437500000002</c:v>
                </c:pt>
                <c:pt idx="150">
                  <c:v>6.3523437500000002</c:v>
                </c:pt>
                <c:pt idx="151">
                  <c:v>6.4023620605499998</c:v>
                </c:pt>
                <c:pt idx="152">
                  <c:v>6.4023620605499998</c:v>
                </c:pt>
                <c:pt idx="153">
                  <c:v>6.4523803710900003</c:v>
                </c:pt>
                <c:pt idx="154">
                  <c:v>6.4523803710900003</c:v>
                </c:pt>
                <c:pt idx="155">
                  <c:v>6.5023986816399999</c:v>
                </c:pt>
                <c:pt idx="156">
                  <c:v>6.5023986816399999</c:v>
                </c:pt>
                <c:pt idx="157">
                  <c:v>6.5524169921900004</c:v>
                </c:pt>
                <c:pt idx="158">
                  <c:v>6.5524169921900004</c:v>
                </c:pt>
                <c:pt idx="159">
                  <c:v>6.60243530273</c:v>
                </c:pt>
                <c:pt idx="160">
                  <c:v>6.60243530273</c:v>
                </c:pt>
                <c:pt idx="161">
                  <c:v>6.6524536132799996</c:v>
                </c:pt>
                <c:pt idx="162">
                  <c:v>6.7024757385299996</c:v>
                </c:pt>
                <c:pt idx="163">
                  <c:v>6.7024757385299996</c:v>
                </c:pt>
                <c:pt idx="164">
                  <c:v>6.7524940490700001</c:v>
                </c:pt>
                <c:pt idx="165">
                  <c:v>6.7524940490700001</c:v>
                </c:pt>
                <c:pt idx="166">
                  <c:v>6.8025123596199997</c:v>
                </c:pt>
                <c:pt idx="167">
                  <c:v>6.8025123596199997</c:v>
                </c:pt>
                <c:pt idx="168">
                  <c:v>6.8525306701700002</c:v>
                </c:pt>
                <c:pt idx="169">
                  <c:v>6.8525306701700002</c:v>
                </c:pt>
                <c:pt idx="170">
                  <c:v>6.9025489807099998</c:v>
                </c:pt>
                <c:pt idx="171">
                  <c:v>6.9525672912600003</c:v>
                </c:pt>
                <c:pt idx="172">
                  <c:v>6.9525672912600003</c:v>
                </c:pt>
                <c:pt idx="173">
                  <c:v>7.0025856018099999</c:v>
                </c:pt>
                <c:pt idx="174">
                  <c:v>7.0025856018099999</c:v>
                </c:pt>
                <c:pt idx="175">
                  <c:v>7.0526039123500004</c:v>
                </c:pt>
                <c:pt idx="176">
                  <c:v>7.1026222229</c:v>
                </c:pt>
                <c:pt idx="177">
                  <c:v>7.1026222229</c:v>
                </c:pt>
                <c:pt idx="178">
                  <c:v>7.1526405334499996</c:v>
                </c:pt>
                <c:pt idx="179">
                  <c:v>7.1526405334499996</c:v>
                </c:pt>
                <c:pt idx="180">
                  <c:v>7.2026588439900001</c:v>
                </c:pt>
                <c:pt idx="181">
                  <c:v>7.2526771545399997</c:v>
                </c:pt>
                <c:pt idx="182">
                  <c:v>7.2526771545399997</c:v>
                </c:pt>
                <c:pt idx="183">
                  <c:v>7.3026954650900002</c:v>
                </c:pt>
                <c:pt idx="184">
                  <c:v>7.3527137756299998</c:v>
                </c:pt>
                <c:pt idx="185">
                  <c:v>7.4027320861800003</c:v>
                </c:pt>
                <c:pt idx="186">
                  <c:v>7.4027320861800003</c:v>
                </c:pt>
                <c:pt idx="187">
                  <c:v>7.4527503967299999</c:v>
                </c:pt>
                <c:pt idx="188">
                  <c:v>7.5027687072799996</c:v>
                </c:pt>
                <c:pt idx="189">
                  <c:v>7.5027687072799996</c:v>
                </c:pt>
                <c:pt idx="190">
                  <c:v>7.5527870178200001</c:v>
                </c:pt>
                <c:pt idx="191">
                  <c:v>7.6028053283699997</c:v>
                </c:pt>
                <c:pt idx="192">
                  <c:v>7.6528236389200002</c:v>
                </c:pt>
                <c:pt idx="193">
                  <c:v>7.6528236389200002</c:v>
                </c:pt>
                <c:pt idx="194">
                  <c:v>7.7028419494599998</c:v>
                </c:pt>
                <c:pt idx="195">
                  <c:v>7.7528602600100003</c:v>
                </c:pt>
                <c:pt idx="196">
                  <c:v>7.7528602600100003</c:v>
                </c:pt>
                <c:pt idx="197">
                  <c:v>7.8028785705599999</c:v>
                </c:pt>
                <c:pt idx="198">
                  <c:v>7.8528968811000004</c:v>
                </c:pt>
                <c:pt idx="199">
                  <c:v>7.90291519165</c:v>
                </c:pt>
                <c:pt idx="200">
                  <c:v>7.90291519165</c:v>
                </c:pt>
                <c:pt idx="201">
                  <c:v>7.9529335021999996</c:v>
                </c:pt>
                <c:pt idx="202">
                  <c:v>8.0029556274400004</c:v>
                </c:pt>
                <c:pt idx="203">
                  <c:v>8.0529739379900001</c:v>
                </c:pt>
                <c:pt idx="204">
                  <c:v>8.0529739379900001</c:v>
                </c:pt>
                <c:pt idx="205">
                  <c:v>8.1029922485399997</c:v>
                </c:pt>
                <c:pt idx="206">
                  <c:v>8.1530105590800002</c:v>
                </c:pt>
                <c:pt idx="207">
                  <c:v>8.2030288696299998</c:v>
                </c:pt>
                <c:pt idx="208">
                  <c:v>8.2530471801799994</c:v>
                </c:pt>
                <c:pt idx="209">
                  <c:v>8.2530471801799994</c:v>
                </c:pt>
                <c:pt idx="210">
                  <c:v>8.3030654907199999</c:v>
                </c:pt>
                <c:pt idx="211">
                  <c:v>8.3530838012699995</c:v>
                </c:pt>
                <c:pt idx="212">
                  <c:v>8.4031021118200009</c:v>
                </c:pt>
                <c:pt idx="213">
                  <c:v>8.4531204223599996</c:v>
                </c:pt>
                <c:pt idx="214">
                  <c:v>8.5031387329099992</c:v>
                </c:pt>
                <c:pt idx="215">
                  <c:v>8.5031387329099992</c:v>
                </c:pt>
                <c:pt idx="216">
                  <c:v>8.5531570434600006</c:v>
                </c:pt>
                <c:pt idx="217">
                  <c:v>8.6031753539999993</c:v>
                </c:pt>
                <c:pt idx="218">
                  <c:v>8.6531936645500007</c:v>
                </c:pt>
                <c:pt idx="219">
                  <c:v>8.7032119751000003</c:v>
                </c:pt>
                <c:pt idx="220">
                  <c:v>8.7532302856400008</c:v>
                </c:pt>
                <c:pt idx="221">
                  <c:v>8.8032485961900004</c:v>
                </c:pt>
                <c:pt idx="222">
                  <c:v>8.8532669067400001</c:v>
                </c:pt>
                <c:pt idx="223">
                  <c:v>8.9032852172899997</c:v>
                </c:pt>
                <c:pt idx="224">
                  <c:v>8.9533035278300002</c:v>
                </c:pt>
                <c:pt idx="225">
                  <c:v>9.0033218383799998</c:v>
                </c:pt>
                <c:pt idx="226">
                  <c:v>9.0533401489299994</c:v>
                </c:pt>
                <c:pt idx="227">
                  <c:v>9.1033584594699999</c:v>
                </c:pt>
                <c:pt idx="228">
                  <c:v>9.1533767700199995</c:v>
                </c:pt>
                <c:pt idx="229">
                  <c:v>9.2033950805700009</c:v>
                </c:pt>
                <c:pt idx="230">
                  <c:v>9.2534172058100008</c:v>
                </c:pt>
                <c:pt idx="231">
                  <c:v>9.3034355163600004</c:v>
                </c:pt>
                <c:pt idx="232">
                  <c:v>9.3534538268999992</c:v>
                </c:pt>
                <c:pt idx="233">
                  <c:v>9.4034721374500005</c:v>
                </c:pt>
                <c:pt idx="234">
                  <c:v>9.4534904480000002</c:v>
                </c:pt>
                <c:pt idx="235">
                  <c:v>9.5035087585400007</c:v>
                </c:pt>
                <c:pt idx="236">
                  <c:v>9.5535270690900003</c:v>
                </c:pt>
                <c:pt idx="237">
                  <c:v>9.6035453796399999</c:v>
                </c:pt>
                <c:pt idx="238">
                  <c:v>9.70358200073</c:v>
                </c:pt>
                <c:pt idx="239">
                  <c:v>9.7536003112799996</c:v>
                </c:pt>
                <c:pt idx="240">
                  <c:v>9.8036186218299992</c:v>
                </c:pt>
                <c:pt idx="241">
                  <c:v>9.8536369323699997</c:v>
                </c:pt>
                <c:pt idx="242">
                  <c:v>9.9536735534700007</c:v>
                </c:pt>
                <c:pt idx="243">
                  <c:v>10.003691864</c:v>
                </c:pt>
                <c:pt idx="244">
                  <c:v>10.053710174600001</c:v>
                </c:pt>
                <c:pt idx="245">
                  <c:v>10.1037284851</c:v>
                </c:pt>
                <c:pt idx="246">
                  <c:v>10.1537467957</c:v>
                </c:pt>
                <c:pt idx="247">
                  <c:v>10.203765106200001</c:v>
                </c:pt>
                <c:pt idx="248">
                  <c:v>10.253783416699999</c:v>
                </c:pt>
                <c:pt idx="249">
                  <c:v>10.3538200378</c:v>
                </c:pt>
                <c:pt idx="250">
                  <c:v>10.403838348400001</c:v>
                </c:pt>
                <c:pt idx="251">
                  <c:v>10.453856658899999</c:v>
                </c:pt>
                <c:pt idx="252">
                  <c:v>10.503878784199999</c:v>
                </c:pt>
                <c:pt idx="253">
                  <c:v>10.6039154053</c:v>
                </c:pt>
                <c:pt idx="254">
                  <c:v>10.653933715799999</c:v>
                </c:pt>
                <c:pt idx="255">
                  <c:v>10.7039520264</c:v>
                </c:pt>
                <c:pt idx="256">
                  <c:v>10.803988647500001</c:v>
                </c:pt>
                <c:pt idx="257">
                  <c:v>10.854006957999999</c:v>
                </c:pt>
                <c:pt idx="258">
                  <c:v>10.9540435791</c:v>
                </c:pt>
                <c:pt idx="259">
                  <c:v>11.004061889600001</c:v>
                </c:pt>
                <c:pt idx="260">
                  <c:v>11.1040985107</c:v>
                </c:pt>
                <c:pt idx="261">
                  <c:v>11.154116821300001</c:v>
                </c:pt>
                <c:pt idx="262">
                  <c:v>11.204135131799999</c:v>
                </c:pt>
                <c:pt idx="263">
                  <c:v>11.3041717529</c:v>
                </c:pt>
                <c:pt idx="264">
                  <c:v>11.354190063500001</c:v>
                </c:pt>
                <c:pt idx="265">
                  <c:v>11.4542266846</c:v>
                </c:pt>
                <c:pt idx="266">
                  <c:v>11.504244995100001</c:v>
                </c:pt>
                <c:pt idx="267">
                  <c:v>11.6042816162</c:v>
                </c:pt>
                <c:pt idx="268">
                  <c:v>11.6542999268</c:v>
                </c:pt>
                <c:pt idx="269">
                  <c:v>11.754340362500001</c:v>
                </c:pt>
                <c:pt idx="270">
                  <c:v>11.8543769836</c:v>
                </c:pt>
                <c:pt idx="271">
                  <c:v>11.9043952942</c:v>
                </c:pt>
                <c:pt idx="272">
                  <c:v>12.0044319153</c:v>
                </c:pt>
                <c:pt idx="273">
                  <c:v>12.104468536400001</c:v>
                </c:pt>
                <c:pt idx="274">
                  <c:v>12.154486846899999</c:v>
                </c:pt>
                <c:pt idx="275">
                  <c:v>12.254523468</c:v>
                </c:pt>
                <c:pt idx="276">
                  <c:v>12.3545600891</c:v>
                </c:pt>
                <c:pt idx="277">
                  <c:v>12.454596710200001</c:v>
                </c:pt>
                <c:pt idx="278">
                  <c:v>12.504615020799999</c:v>
                </c:pt>
                <c:pt idx="279">
                  <c:v>12.6046516418</c:v>
                </c:pt>
                <c:pt idx="280">
                  <c:v>12.7046882629</c:v>
                </c:pt>
                <c:pt idx="281">
                  <c:v>12.804724884000001</c:v>
                </c:pt>
                <c:pt idx="282">
                  <c:v>12.9047615051</c:v>
                </c:pt>
                <c:pt idx="283">
                  <c:v>13.004798126200001</c:v>
                </c:pt>
                <c:pt idx="284">
                  <c:v>13.104838561999999</c:v>
                </c:pt>
                <c:pt idx="285">
                  <c:v>13.2048751831</c:v>
                </c:pt>
                <c:pt idx="286">
                  <c:v>13.3049118042</c:v>
                </c:pt>
                <c:pt idx="287">
                  <c:v>13.404948425300001</c:v>
                </c:pt>
                <c:pt idx="288">
                  <c:v>13.5550033569</c:v>
                </c:pt>
                <c:pt idx="289">
                  <c:v>13.655039978</c:v>
                </c:pt>
                <c:pt idx="290">
                  <c:v>13.755076599100001</c:v>
                </c:pt>
                <c:pt idx="291">
                  <c:v>13.9051315308</c:v>
                </c:pt>
                <c:pt idx="292">
                  <c:v>14.0551864624</c:v>
                </c:pt>
                <c:pt idx="293">
                  <c:v>14.155223083499999</c:v>
                </c:pt>
                <c:pt idx="294">
                  <c:v>14.305278015100001</c:v>
                </c:pt>
                <c:pt idx="295">
                  <c:v>14.4553329468</c:v>
                </c:pt>
                <c:pt idx="296">
                  <c:v>14.6053878784</c:v>
                </c:pt>
                <c:pt idx="297">
                  <c:v>14.7554428101</c:v>
                </c:pt>
                <c:pt idx="298">
                  <c:v>14.855479431199999</c:v>
                </c:pt>
              </c:numCache>
            </c:numRef>
          </c:yVal>
          <c:smooth val="0"/>
          <c:extLst>
            <c:ext xmlns:c16="http://schemas.microsoft.com/office/drawing/2014/chart" uri="{C3380CC4-5D6E-409C-BE32-E72D297353CC}">
              <c16:uniqueId val="{0000000B-8E30-4A7F-8D42-EB9841E5B09D}"/>
            </c:ext>
          </c:extLst>
        </c:ser>
        <c:dLbls>
          <c:showLegendKey val="0"/>
          <c:showVal val="0"/>
          <c:showCatName val="0"/>
          <c:showSerName val="0"/>
          <c:showPercent val="0"/>
          <c:showBubbleSize val="0"/>
        </c:dLbls>
        <c:axId val="979009456"/>
        <c:axId val="979006504"/>
        <c:extLst>
          <c:ext xmlns:c15="http://schemas.microsoft.com/office/drawing/2012/chart" uri="{02D57815-91ED-43cb-92C2-25804820EDAC}">
            <c15:filteredScatterSeries>
              <c15:ser>
                <c:idx val="8"/>
                <c:order val="6"/>
                <c:tx>
                  <c:strRef>
                    <c:extLst>
                      <c:ext uri="{02D57815-91ED-43cb-92C2-25804820EDAC}">
                        <c15:formulaRef>
                          <c15:sqref>'Fatigue Test Data'!$A$34</c15:sqref>
                        </c15:formulaRef>
                      </c:ext>
                    </c:extLst>
                    <c:strCache>
                      <c:ptCount val="1"/>
                      <c:pt idx="0">
                        <c:v>3PB-021-015B</c:v>
                      </c:pt>
                    </c:strCache>
                  </c:strRef>
                </c:tx>
                <c:spPr>
                  <a:ln w="9525">
                    <a:solidFill>
                      <a:schemeClr val="accent3">
                        <a:lumMod val="75000"/>
                      </a:schemeClr>
                    </a:solidFill>
                  </a:ln>
                </c:spPr>
                <c:marker>
                  <c:symbol val="circle"/>
                  <c:size val="6"/>
                  <c:spPr>
                    <a:solidFill>
                      <a:schemeClr val="accent6">
                        <a:lumMod val="60000"/>
                        <a:lumOff val="40000"/>
                      </a:schemeClr>
                    </a:solidFill>
                    <a:ln>
                      <a:solidFill>
                        <a:schemeClr val="accent6">
                          <a:lumMod val="50000"/>
                        </a:schemeClr>
                      </a:solidFill>
                    </a:ln>
                  </c:spPr>
                </c:marker>
                <c:xVal>
                  <c:numRef>
                    <c:extLst>
                      <c:ext uri="{02D57815-91ED-43cb-92C2-25804820EDAC}">
                        <c15:formulaRef>
                          <c15:sqref>'Fatigue Test Data'!$B$34:$F$34</c15:sqref>
                        </c15:formulaRef>
                      </c:ext>
                    </c:extLst>
                    <c:numCache>
                      <c:formatCode>General</c:formatCode>
                      <c:ptCount val="5"/>
                      <c:pt idx="0">
                        <c:v>30000</c:v>
                      </c:pt>
                      <c:pt idx="1">
                        <c:v>60000</c:v>
                      </c:pt>
                      <c:pt idx="2">
                        <c:v>90000</c:v>
                      </c:pt>
                    </c:numCache>
                  </c:numRef>
                </c:xVal>
                <c:yVal>
                  <c:numRef>
                    <c:extLst>
                      <c:ext uri="{02D57815-91ED-43cb-92C2-25804820EDAC}">
                        <c15:formulaRef>
                          <c15:sqref>'Fatigue Test Data'!$B$37:$F$37</c15:sqref>
                        </c15:formulaRef>
                      </c:ext>
                    </c:extLst>
                    <c:numCache>
                      <c:formatCode>0.00</c:formatCode>
                      <c:ptCount val="5"/>
                      <c:pt idx="0">
                        <c:v>7.0112758620689606</c:v>
                      </c:pt>
                      <c:pt idx="1">
                        <c:v>8.9980851063829697</c:v>
                      </c:pt>
                      <c:pt idx="2">
                        <c:v>32.255297872340407</c:v>
                      </c:pt>
                    </c:numCache>
                  </c:numRef>
                </c:yVal>
                <c:smooth val="0"/>
                <c:extLst>
                  <c:ext xmlns:c16="http://schemas.microsoft.com/office/drawing/2014/chart" uri="{C3380CC4-5D6E-409C-BE32-E72D297353CC}">
                    <c16:uniqueId val="{0000000C-8E30-4A7F-8D42-EB9841E5B09D}"/>
                  </c:ext>
                </c:extLst>
              </c15:ser>
            </c15:filteredScatterSeries>
            <c15:filteredScatterSeries>
              <c15:ser>
                <c:idx val="5"/>
                <c:order val="7"/>
                <c:tx>
                  <c:strRef>
                    <c:extLst xmlns:c15="http://schemas.microsoft.com/office/drawing/2012/chart">
                      <c:ext xmlns:c15="http://schemas.microsoft.com/office/drawing/2012/chart" uri="{02D57815-91ED-43cb-92C2-25804820EDAC}">
                        <c15:formulaRef>
                          <c15:sqref>'Fatigue Test Data'!$A$34</c15:sqref>
                        </c15:formulaRef>
                      </c:ext>
                    </c:extLst>
                    <c:strCache>
                      <c:ptCount val="1"/>
                      <c:pt idx="0">
                        <c:v>3PB-021-015B</c:v>
                      </c:pt>
                    </c:strCache>
                  </c:strRef>
                </c:tx>
                <c:spPr>
                  <a:ln w="9525">
                    <a:solidFill>
                      <a:schemeClr val="accent3">
                        <a:lumMod val="75000"/>
                      </a:schemeClr>
                    </a:solidFill>
                  </a:ln>
                </c:spPr>
                <c:marker>
                  <c:symbol val="circle"/>
                  <c:size val="6"/>
                </c:marker>
                <c:xVal>
                  <c:numRef>
                    <c:extLst xmlns:c15="http://schemas.microsoft.com/office/drawing/2012/chart">
                      <c:ext xmlns:c15="http://schemas.microsoft.com/office/drawing/2012/chart" uri="{02D57815-91ED-43cb-92C2-25804820EDAC}">
                        <c15:formulaRef>
                          <c15:sqref>'Fatigue Test Data'!$B$34:$D$34</c15:sqref>
                        </c15:formulaRef>
                      </c:ext>
                    </c:extLst>
                    <c:numCache>
                      <c:formatCode>General</c:formatCode>
                      <c:ptCount val="3"/>
                      <c:pt idx="0">
                        <c:v>30000</c:v>
                      </c:pt>
                      <c:pt idx="1">
                        <c:v>60000</c:v>
                      </c:pt>
                      <c:pt idx="2">
                        <c:v>90000</c:v>
                      </c:pt>
                    </c:numCache>
                  </c:numRef>
                </c:xVal>
                <c:yVal>
                  <c:numRef>
                    <c:extLst xmlns:c15="http://schemas.microsoft.com/office/drawing/2012/chart">
                      <c:ext xmlns:c15="http://schemas.microsoft.com/office/drawing/2012/chart" uri="{02D57815-91ED-43cb-92C2-25804820EDAC}">
                        <c15:formulaRef>
                          <c15:sqref>'Fatigue Test Data'!$B$38:$D$38</c15:sqref>
                        </c15:formulaRef>
                      </c:ext>
                    </c:extLst>
                    <c:numCache>
                      <c:formatCode>0.00</c:formatCode>
                      <c:ptCount val="3"/>
                      <c:pt idx="0">
                        <c:v>7.4842413793103466</c:v>
                      </c:pt>
                      <c:pt idx="1">
                        <c:v>10.21944680851065</c:v>
                      </c:pt>
                      <c:pt idx="2">
                        <c:v>21.006340425531935</c:v>
                      </c:pt>
                    </c:numCache>
                  </c:numRef>
                </c:yVal>
                <c:smooth val="0"/>
                <c:extLst xmlns:c15="http://schemas.microsoft.com/office/drawing/2012/chart">
                  <c:ext xmlns:c16="http://schemas.microsoft.com/office/drawing/2014/chart" uri="{C3380CC4-5D6E-409C-BE32-E72D297353CC}">
                    <c16:uniqueId val="{0000000D-8E30-4A7F-8D42-EB9841E5B09D}"/>
                  </c:ext>
                </c:extLst>
              </c15:ser>
            </c15:filteredScatterSeries>
            <c15:filteredScatterSeries>
              <c15:ser>
                <c:idx val="7"/>
                <c:order val="8"/>
                <c:tx>
                  <c:strRef>
                    <c:extLst xmlns:c15="http://schemas.microsoft.com/office/drawing/2012/chart">
                      <c:ext xmlns:c15="http://schemas.microsoft.com/office/drawing/2012/chart" uri="{02D57815-91ED-43cb-92C2-25804820EDAC}">
                        <c15:formulaRef>
                          <c15:sqref>'Fatigue Test Data'!$A$40</c15:sqref>
                        </c15:formulaRef>
                      </c:ext>
                    </c:extLst>
                    <c:strCache>
                      <c:ptCount val="1"/>
                      <c:pt idx="0">
                        <c:v>3PB-021-015</c:v>
                      </c:pt>
                    </c:strCache>
                  </c:strRef>
                </c:tx>
                <c:spPr>
                  <a:ln w="9525">
                    <a:solidFill>
                      <a:schemeClr val="tx1"/>
                    </a:solidFill>
                  </a:ln>
                </c:spPr>
                <c:marker>
                  <c:symbol val="square"/>
                  <c:size val="5"/>
                  <c:spPr>
                    <a:solidFill>
                      <a:srgbClr val="C00000"/>
                    </a:solidFill>
                    <a:ln>
                      <a:solidFill>
                        <a:srgbClr val="C00000"/>
                      </a:solidFill>
                    </a:ln>
                  </c:spPr>
                </c:marker>
                <c:xVal>
                  <c:numRef>
                    <c:extLst xmlns:c15="http://schemas.microsoft.com/office/drawing/2012/chart">
                      <c:ext xmlns:c15="http://schemas.microsoft.com/office/drawing/2012/chart" uri="{02D57815-91ED-43cb-92C2-25804820EDAC}">
                        <c15:formulaRef>
                          <c15:sqref>'Fatigue Test Data'!$B$40:$N$40</c15:sqref>
                        </c15:formulaRef>
                      </c:ext>
                    </c:extLst>
                    <c:numCache>
                      <c:formatCode>General</c:formatCode>
                      <c:ptCount val="13"/>
                      <c:pt idx="0">
                        <c:v>10000</c:v>
                      </c:pt>
                      <c:pt idx="1">
                        <c:v>10000</c:v>
                      </c:pt>
                      <c:pt idx="2">
                        <c:v>20000</c:v>
                      </c:pt>
                      <c:pt idx="3">
                        <c:v>30000</c:v>
                      </c:pt>
                      <c:pt idx="4">
                        <c:v>40000</c:v>
                      </c:pt>
                      <c:pt idx="5">
                        <c:v>60000</c:v>
                      </c:pt>
                      <c:pt idx="6">
                        <c:v>80000</c:v>
                      </c:pt>
                      <c:pt idx="7">
                        <c:v>100000</c:v>
                      </c:pt>
                      <c:pt idx="8">
                        <c:v>120000</c:v>
                      </c:pt>
                      <c:pt idx="9">
                        <c:v>140000</c:v>
                      </c:pt>
                      <c:pt idx="10">
                        <c:v>160000</c:v>
                      </c:pt>
                      <c:pt idx="11">
                        <c:v>180000</c:v>
                      </c:pt>
                    </c:numCache>
                  </c:numRef>
                </c:xVal>
                <c:yVal>
                  <c:numRef>
                    <c:extLst xmlns:c15="http://schemas.microsoft.com/office/drawing/2012/chart">
                      <c:ext xmlns:c15="http://schemas.microsoft.com/office/drawing/2012/chart" uri="{02D57815-91ED-43cb-92C2-25804820EDAC}">
                        <c15:formulaRef>
                          <c15:sqref>'Fatigue Test Data'!$B$43:$N$43</c15:sqref>
                        </c15:formulaRef>
                      </c:ext>
                    </c:extLst>
                    <c:numCache>
                      <c:formatCode>0.00</c:formatCode>
                      <c:ptCount val="13"/>
                      <c:pt idx="0">
                        <c:v>1.0109702970297034</c:v>
                      </c:pt>
                      <c:pt idx="1">
                        <c:v>3.4474951456310694</c:v>
                      </c:pt>
                      <c:pt idx="2">
                        <c:v>5.4573009708737859</c:v>
                      </c:pt>
                      <c:pt idx="3">
                        <c:v>6.5043921568627523</c:v>
                      </c:pt>
                      <c:pt idx="4">
                        <c:v>8.1198936170212779</c:v>
                      </c:pt>
                      <c:pt idx="5">
                        <c:v>8.2135049504950413</c:v>
                      </c:pt>
                      <c:pt idx="6">
                        <c:v>8.9453267326732657</c:v>
                      </c:pt>
                      <c:pt idx="7">
                        <c:v>9.5787307692307628</c:v>
                      </c:pt>
                      <c:pt idx="8">
                        <c:v>10.613215686274513</c:v>
                      </c:pt>
                      <c:pt idx="9">
                        <c:v>14.563686746987958</c:v>
                      </c:pt>
                      <c:pt idx="10">
                        <c:v>14.752118811881203</c:v>
                      </c:pt>
                      <c:pt idx="11">
                        <c:v>25.969650485436901</c:v>
                      </c:pt>
                    </c:numCache>
                  </c:numRef>
                </c:yVal>
                <c:smooth val="0"/>
                <c:extLst xmlns:c15="http://schemas.microsoft.com/office/drawing/2012/chart">
                  <c:ext xmlns:c16="http://schemas.microsoft.com/office/drawing/2014/chart" uri="{C3380CC4-5D6E-409C-BE32-E72D297353CC}">
                    <c16:uniqueId val="{0000000E-8E30-4A7F-8D42-EB9841E5B09D}"/>
                  </c:ext>
                </c:extLst>
              </c15:ser>
            </c15:filteredScatterSeries>
            <c15:filteredScatterSeries>
              <c15:ser>
                <c:idx val="1"/>
                <c:order val="9"/>
                <c:tx>
                  <c:strRef>
                    <c:extLst xmlns:c15="http://schemas.microsoft.com/office/drawing/2012/chart">
                      <c:ext xmlns:c15="http://schemas.microsoft.com/office/drawing/2012/chart" uri="{02D57815-91ED-43cb-92C2-25804820EDAC}">
                        <c15:formulaRef>
                          <c15:sqref>'Fatigue Test Data'!$A$40</c15:sqref>
                        </c15:formulaRef>
                      </c:ext>
                    </c:extLst>
                    <c:strCache>
                      <c:ptCount val="1"/>
                      <c:pt idx="0">
                        <c:v>3PB-021-015</c:v>
                      </c:pt>
                    </c:strCache>
                  </c:strRef>
                </c:tx>
                <c:spPr>
                  <a:ln w="9525">
                    <a:solidFill>
                      <a:schemeClr val="tx1"/>
                    </a:solidFill>
                  </a:ln>
                </c:spPr>
                <c:marker>
                  <c:symbol val="square"/>
                  <c:size val="5"/>
                  <c:spPr>
                    <a:ln>
                      <a:solidFill>
                        <a:srgbClr val="7A0000"/>
                      </a:solidFill>
                    </a:ln>
                  </c:spPr>
                </c:marker>
                <c:xVal>
                  <c:numRef>
                    <c:extLst xmlns:c15="http://schemas.microsoft.com/office/drawing/2012/chart">
                      <c:ext xmlns:c15="http://schemas.microsoft.com/office/drawing/2012/chart" uri="{02D57815-91ED-43cb-92C2-25804820EDAC}">
                        <c15:formulaRef>
                          <c15:sqref>'Fatigue Test Data'!$B$40:$M$40</c15:sqref>
                        </c15:formulaRef>
                      </c:ext>
                    </c:extLst>
                    <c:numCache>
                      <c:formatCode>General</c:formatCode>
                      <c:ptCount val="12"/>
                      <c:pt idx="0">
                        <c:v>10000</c:v>
                      </c:pt>
                      <c:pt idx="1">
                        <c:v>10000</c:v>
                      </c:pt>
                      <c:pt idx="2">
                        <c:v>20000</c:v>
                      </c:pt>
                      <c:pt idx="3">
                        <c:v>30000</c:v>
                      </c:pt>
                      <c:pt idx="4">
                        <c:v>40000</c:v>
                      </c:pt>
                      <c:pt idx="5">
                        <c:v>60000</c:v>
                      </c:pt>
                      <c:pt idx="6">
                        <c:v>80000</c:v>
                      </c:pt>
                      <c:pt idx="7">
                        <c:v>100000</c:v>
                      </c:pt>
                      <c:pt idx="8">
                        <c:v>120000</c:v>
                      </c:pt>
                      <c:pt idx="9">
                        <c:v>140000</c:v>
                      </c:pt>
                      <c:pt idx="10">
                        <c:v>160000</c:v>
                      </c:pt>
                      <c:pt idx="11">
                        <c:v>180000</c:v>
                      </c:pt>
                    </c:numCache>
                  </c:numRef>
                </c:xVal>
                <c:yVal>
                  <c:numRef>
                    <c:extLst xmlns:c15="http://schemas.microsoft.com/office/drawing/2012/chart">
                      <c:ext xmlns:c15="http://schemas.microsoft.com/office/drawing/2012/chart" uri="{02D57815-91ED-43cb-92C2-25804820EDAC}">
                        <c15:formulaRef>
                          <c15:sqref>'Fatigue Test Data'!$B$44:$M$44</c15:sqref>
                        </c15:formulaRef>
                      </c:ext>
                    </c:extLst>
                    <c:numCache>
                      <c:formatCode>0.00</c:formatCode>
                      <c:ptCount val="12"/>
                      <c:pt idx="0">
                        <c:v>0.43506930693069334</c:v>
                      </c:pt>
                      <c:pt idx="1">
                        <c:v>3.3488543689320331</c:v>
                      </c:pt>
                      <c:pt idx="2">
                        <c:v>4.5522718446601882</c:v>
                      </c:pt>
                      <c:pt idx="3">
                        <c:v>5.1422549019607899</c:v>
                      </c:pt>
                      <c:pt idx="4">
                        <c:v>5.6447446808510646</c:v>
                      </c:pt>
                      <c:pt idx="5">
                        <c:v>6.1261782178217805</c:v>
                      </c:pt>
                      <c:pt idx="6">
                        <c:v>7.32324752475248</c:v>
                      </c:pt>
                      <c:pt idx="7">
                        <c:v>7.6126730769230742</c:v>
                      </c:pt>
                      <c:pt idx="8">
                        <c:v>8.3122745098039221</c:v>
                      </c:pt>
                      <c:pt idx="9">
                        <c:v>10.762867469879529</c:v>
                      </c:pt>
                      <c:pt idx="10">
                        <c:v>10.099643564356446</c:v>
                      </c:pt>
                      <c:pt idx="11">
                        <c:v>10.791300970873792</c:v>
                      </c:pt>
                    </c:numCache>
                  </c:numRef>
                </c:yVal>
                <c:smooth val="0"/>
                <c:extLst xmlns:c15="http://schemas.microsoft.com/office/drawing/2012/chart">
                  <c:ext xmlns:c16="http://schemas.microsoft.com/office/drawing/2014/chart" uri="{C3380CC4-5D6E-409C-BE32-E72D297353CC}">
                    <c16:uniqueId val="{0000000F-8E30-4A7F-8D42-EB9841E5B09D}"/>
                  </c:ext>
                </c:extLst>
              </c15:ser>
            </c15:filteredScatterSeries>
            <c15:filteredScatterSeries>
              <c15:ser>
                <c:idx val="13"/>
                <c:order val="10"/>
                <c:tx>
                  <c:v>214N, imp, L, 0.125</c:v>
                </c:tx>
                <c:spPr>
                  <a:ln w="25400">
                    <a:solidFill>
                      <a:srgbClr val="002060"/>
                    </a:solidFill>
                  </a:ln>
                </c:spPr>
                <c:marker>
                  <c:symbol val="none"/>
                </c:marker>
                <c:xVal>
                  <c:numRef>
                    <c:extLst xmlns:c15="http://schemas.microsoft.com/office/drawing/2012/chart">
                      <c:ext xmlns:c15="http://schemas.microsoft.com/office/drawing/2012/chart" uri="{02D57815-91ED-43cb-92C2-25804820EDAC}">
                        <c15:formulaRef>
                          <c15:sqref>'Analysis results'!$G$6:$G$1731</c15:sqref>
                        </c15:formulaRef>
                      </c:ext>
                    </c:extLst>
                    <c:numCache>
                      <c:formatCode>0.00E+00</c:formatCode>
                      <c:ptCount val="1726"/>
                      <c:pt idx="0">
                        <c:v>0</c:v>
                      </c:pt>
                      <c:pt idx="1">
                        <c:v>2.1798901798299999E-5</c:v>
                      </c:pt>
                      <c:pt idx="2">
                        <c:v>1.5573999553500001E-4</c:v>
                      </c:pt>
                      <c:pt idx="3">
                        <c:v>9.8506791982800007E-4</c:v>
                      </c:pt>
                      <c:pt idx="4">
                        <c:v>6.1200479976800002E-3</c:v>
                      </c:pt>
                      <c:pt idx="5">
                        <c:v>3.79144921899E-2</c:v>
                      </c:pt>
                      <c:pt idx="6">
                        <c:v>0.234777316451</c:v>
                      </c:pt>
                      <c:pt idx="7">
                        <c:v>1.08227229118</c:v>
                      </c:pt>
                      <c:pt idx="8">
                        <c:v>2.4816977977799999</c:v>
                      </c:pt>
                      <c:pt idx="9">
                        <c:v>4.6526474952700001</c:v>
                      </c:pt>
                      <c:pt idx="10">
                        <c:v>8.0239181518600002</c:v>
                      </c:pt>
                      <c:pt idx="11">
                        <c:v>12.2777805328</c:v>
                      </c:pt>
                      <c:pt idx="12">
                        <c:v>17.617765426599998</c:v>
                      </c:pt>
                      <c:pt idx="13">
                        <c:v>24.825162887600001</c:v>
                      </c:pt>
                      <c:pt idx="14">
                        <c:v>33.339672088599997</c:v>
                      </c:pt>
                      <c:pt idx="15">
                        <c:v>43.4254302979</c:v>
                      </c:pt>
                      <c:pt idx="16">
                        <c:v>54.800338745099999</c:v>
                      </c:pt>
                      <c:pt idx="17">
                        <c:v>67.263275146500007</c:v>
                      </c:pt>
                      <c:pt idx="18">
                        <c:v>84.134727478000002</c:v>
                      </c:pt>
                      <c:pt idx="19">
                        <c:v>101.399429321</c:v>
                      </c:pt>
                      <c:pt idx="20">
                        <c:v>121.653198242</c:v>
                      </c:pt>
                      <c:pt idx="21">
                        <c:v>142.37855529800001</c:v>
                      </c:pt>
                      <c:pt idx="22">
                        <c:v>166.77874755900001</c:v>
                      </c:pt>
                      <c:pt idx="23">
                        <c:v>191.73576355</c:v>
                      </c:pt>
                      <c:pt idx="24">
                        <c:v>221.021484375</c:v>
                      </c:pt>
                      <c:pt idx="25">
                        <c:v>250.99278259299999</c:v>
                      </c:pt>
                      <c:pt idx="26">
                        <c:v>286.18338012700002</c:v>
                      </c:pt>
                      <c:pt idx="27">
                        <c:v>322.17803955099998</c:v>
                      </c:pt>
                      <c:pt idx="28">
                        <c:v>359.346832275</c:v>
                      </c:pt>
                      <c:pt idx="29">
                        <c:v>396.90377807599998</c:v>
                      </c:pt>
                      <c:pt idx="30">
                        <c:v>438.32101440399998</c:v>
                      </c:pt>
                      <c:pt idx="31">
                        <c:v>483.53005981400003</c:v>
                      </c:pt>
                      <c:pt idx="32">
                        <c:v>533.372558594</c:v>
                      </c:pt>
                      <c:pt idx="33">
                        <c:v>587.73040771499996</c:v>
                      </c:pt>
                      <c:pt idx="34">
                        <c:v>639.98944091800001</c:v>
                      </c:pt>
                      <c:pt idx="35">
                        <c:v>697.49652099599996</c:v>
                      </c:pt>
                      <c:pt idx="36">
                        <c:v>757.42346191399997</c:v>
                      </c:pt>
                      <c:pt idx="37">
                        <c:v>819.76733398399995</c:v>
                      </c:pt>
                      <c:pt idx="38">
                        <c:v>883.11541748000002</c:v>
                      </c:pt>
                      <c:pt idx="39">
                        <c:v>953.09313964800003</c:v>
                      </c:pt>
                      <c:pt idx="40">
                        <c:v>1024.6782226600001</c:v>
                      </c:pt>
                      <c:pt idx="41">
                        <c:v>1093.6218261700001</c:v>
                      </c:pt>
                      <c:pt idx="42">
                        <c:v>1165.62072754</c:v>
                      </c:pt>
                      <c:pt idx="43">
                        <c:v>1240.17578125</c:v>
                      </c:pt>
                      <c:pt idx="44">
                        <c:v>1312.7358398399999</c:v>
                      </c:pt>
                      <c:pt idx="45">
                        <c:v>1388.11657715</c:v>
                      </c:pt>
                      <c:pt idx="46">
                        <c:v>1459.9874267600001</c:v>
                      </c:pt>
                      <c:pt idx="47">
                        <c:v>1529.57653809</c:v>
                      </c:pt>
                      <c:pt idx="48">
                        <c:v>1600.84106445</c:v>
                      </c:pt>
                      <c:pt idx="49">
                        <c:v>1668.9425048799999</c:v>
                      </c:pt>
                      <c:pt idx="50">
                        <c:v>1735.0566406200001</c:v>
                      </c:pt>
                      <c:pt idx="51">
                        <c:v>1799.1524658200001</c:v>
                      </c:pt>
                      <c:pt idx="52">
                        <c:v>1864.73205566</c:v>
                      </c:pt>
                      <c:pt idx="53">
                        <c:v>1923.55566406</c:v>
                      </c:pt>
                      <c:pt idx="54">
                        <c:v>1984.86364746</c:v>
                      </c:pt>
                      <c:pt idx="55">
                        <c:v>2043.86816406</c:v>
                      </c:pt>
                      <c:pt idx="56">
                        <c:v>2097.0917968799999</c:v>
                      </c:pt>
                      <c:pt idx="57">
                        <c:v>2151.82421875</c:v>
                      </c:pt>
                      <c:pt idx="58">
                        <c:v>2204.1645507799999</c:v>
                      </c:pt>
                      <c:pt idx="59">
                        <c:v>2254.4724121099998</c:v>
                      </c:pt>
                      <c:pt idx="60">
                        <c:v>2302.88671875</c:v>
                      </c:pt>
                      <c:pt idx="61">
                        <c:v>2352.6113281200001</c:v>
                      </c:pt>
                      <c:pt idx="62">
                        <c:v>2396.9528808599998</c:v>
                      </c:pt>
                      <c:pt idx="63">
                        <c:v>2442.6577148400002</c:v>
                      </c:pt>
                      <c:pt idx="64">
                        <c:v>2486.9724121099998</c:v>
                      </c:pt>
                      <c:pt idx="65">
                        <c:v>2529.6696777299999</c:v>
                      </c:pt>
                      <c:pt idx="66">
                        <c:v>2571.0927734400002</c:v>
                      </c:pt>
                      <c:pt idx="67">
                        <c:v>2610.7543945299999</c:v>
                      </c:pt>
                      <c:pt idx="68">
                        <c:v>2651.2736816400002</c:v>
                      </c:pt>
                      <c:pt idx="69">
                        <c:v>2687.6123046900002</c:v>
                      </c:pt>
                      <c:pt idx="70">
                        <c:v>2725.1899414099998</c:v>
                      </c:pt>
                      <c:pt idx="71">
                        <c:v>2761.4306640599998</c:v>
                      </c:pt>
                      <c:pt idx="72">
                        <c:v>2796.0759277299999</c:v>
                      </c:pt>
                      <c:pt idx="73">
                        <c:v>2829.2641601599998</c:v>
                      </c:pt>
                      <c:pt idx="74">
                        <c:v>2863.1259765599998</c:v>
                      </c:pt>
                      <c:pt idx="75">
                        <c:v>2893.4824218799999</c:v>
                      </c:pt>
                      <c:pt idx="76">
                        <c:v>2924.7563476599998</c:v>
                      </c:pt>
                      <c:pt idx="77">
                        <c:v>2954.5925293</c:v>
                      </c:pt>
                      <c:pt idx="78">
                        <c:v>2981.1440429700001</c:v>
                      </c:pt>
                      <c:pt idx="79">
                        <c:v>3008.5895996099998</c:v>
                      </c:pt>
                      <c:pt idx="80">
                        <c:v>3036.69799805</c:v>
                      </c:pt>
                      <c:pt idx="81">
                        <c:v>3061.7482910200001</c:v>
                      </c:pt>
                      <c:pt idx="82">
                        <c:v>3087.5563964799999</c:v>
                      </c:pt>
                      <c:pt idx="83">
                        <c:v>3113.8974609400002</c:v>
                      </c:pt>
                      <c:pt idx="84">
                        <c:v>3137.4470214799999</c:v>
                      </c:pt>
                      <c:pt idx="85">
                        <c:v>3161.7749023400002</c:v>
                      </c:pt>
                      <c:pt idx="86">
                        <c:v>3185.1293945299999</c:v>
                      </c:pt>
                      <c:pt idx="87">
                        <c:v>3207.5764160200001</c:v>
                      </c:pt>
                      <c:pt idx="88">
                        <c:v>3229.4169921900002</c:v>
                      </c:pt>
                      <c:pt idx="89">
                        <c:v>3250.3183593799999</c:v>
                      </c:pt>
                      <c:pt idx="90">
                        <c:v>3271.7263183599998</c:v>
                      </c:pt>
                      <c:pt idx="91">
                        <c:v>3290.9758300799999</c:v>
                      </c:pt>
                      <c:pt idx="92">
                        <c:v>3309.4580078099998</c:v>
                      </c:pt>
                      <c:pt idx="93">
                        <c:v>3328.3657226599998</c:v>
                      </c:pt>
                      <c:pt idx="94">
                        <c:v>3346.5368652299999</c:v>
                      </c:pt>
                      <c:pt idx="95">
                        <c:v>3362.8959960900002</c:v>
                      </c:pt>
                      <c:pt idx="96">
                        <c:v>3378.6401367200001</c:v>
                      </c:pt>
                      <c:pt idx="97">
                        <c:v>3393.7399902299999</c:v>
                      </c:pt>
                      <c:pt idx="98">
                        <c:v>3408.3847656200001</c:v>
                      </c:pt>
                      <c:pt idx="99">
                        <c:v>3423.3862304700001</c:v>
                      </c:pt>
                      <c:pt idx="100">
                        <c:v>3437.6628418</c:v>
                      </c:pt>
                      <c:pt idx="101">
                        <c:v>3449.6076660200001</c:v>
                      </c:pt>
                      <c:pt idx="102">
                        <c:v>3461.8898925799999</c:v>
                      </c:pt>
                      <c:pt idx="103">
                        <c:v>3475.3125</c:v>
                      </c:pt>
                      <c:pt idx="104">
                        <c:v>3486.5288085900002</c:v>
                      </c:pt>
                      <c:pt idx="105">
                        <c:v>3498.0400390599998</c:v>
                      </c:pt>
                      <c:pt idx="106">
                        <c:v>3508.9938964799999</c:v>
                      </c:pt>
                      <c:pt idx="107">
                        <c:v>3520.2668457</c:v>
                      </c:pt>
                      <c:pt idx="108">
                        <c:v>3530.4418945299999</c:v>
                      </c:pt>
                      <c:pt idx="109">
                        <c:v>3539.6108398400002</c:v>
                      </c:pt>
                      <c:pt idx="110">
                        <c:v>3548.9489746099998</c:v>
                      </c:pt>
                      <c:pt idx="111">
                        <c:v>3558.609375</c:v>
                      </c:pt>
                      <c:pt idx="112">
                        <c:v>3567.3918457</c:v>
                      </c:pt>
                      <c:pt idx="113">
                        <c:v>3575.8457031200001</c:v>
                      </c:pt>
                      <c:pt idx="114">
                        <c:v>3583.9589843799999</c:v>
                      </c:pt>
                      <c:pt idx="115">
                        <c:v>3592.4045410200001</c:v>
                      </c:pt>
                      <c:pt idx="116">
                        <c:v>3600.0139160200001</c:v>
                      </c:pt>
                      <c:pt idx="117">
                        <c:v>3607.83862305</c:v>
                      </c:pt>
                      <c:pt idx="118">
                        <c:v>3616.5278320299999</c:v>
                      </c:pt>
                      <c:pt idx="119">
                        <c:v>3624.91137695</c:v>
                      </c:pt>
                      <c:pt idx="120">
                        <c:v>3634.2983398400002</c:v>
                      </c:pt>
                      <c:pt idx="121">
                        <c:v>3644.5480957</c:v>
                      </c:pt>
                      <c:pt idx="122">
                        <c:v>3658.4929199200001</c:v>
                      </c:pt>
                      <c:pt idx="123">
                        <c:v>3677.6936035200001</c:v>
                      </c:pt>
                      <c:pt idx="124">
                        <c:v>3705.8227539099998</c:v>
                      </c:pt>
                      <c:pt idx="125">
                        <c:v>3752.4140625</c:v>
                      </c:pt>
                      <c:pt idx="126">
                        <c:v>3800.0659179700001</c:v>
                      </c:pt>
                      <c:pt idx="127">
                        <c:v>3842.9511718799999</c:v>
                      </c:pt>
                      <c:pt idx="128">
                        <c:v>3860</c:v>
                      </c:pt>
                    </c:numCache>
                  </c:numRef>
                </c:xVal>
                <c:yVal>
                  <c:numRef>
                    <c:extLst xmlns:c15="http://schemas.microsoft.com/office/drawing/2012/chart">
                      <c:ext xmlns:c15="http://schemas.microsoft.com/office/drawing/2012/chart" uri="{02D57815-91ED-43cb-92C2-25804820EDAC}">
                        <c15:formulaRef>
                          <c15:sqref>'Analysis results'!$H$6:$H$1731</c15:sqref>
                        </c15:formulaRef>
                      </c:ext>
                    </c:extLst>
                    <c:numCache>
                      <c:formatCode>0.000</c:formatCode>
                      <c:ptCount val="1726"/>
                      <c:pt idx="0">
                        <c:v>0.90033264160199999</c:v>
                      </c:pt>
                      <c:pt idx="1">
                        <c:v>0.90033264160199999</c:v>
                      </c:pt>
                      <c:pt idx="2">
                        <c:v>0.90033264160199999</c:v>
                      </c:pt>
                      <c:pt idx="3">
                        <c:v>0.90033264160199999</c:v>
                      </c:pt>
                      <c:pt idx="4">
                        <c:v>0.90033264160199999</c:v>
                      </c:pt>
                      <c:pt idx="5">
                        <c:v>0.90033264160199999</c:v>
                      </c:pt>
                      <c:pt idx="6">
                        <c:v>0.95035095214800003</c:v>
                      </c:pt>
                      <c:pt idx="7">
                        <c:v>1.0503875732400001</c:v>
                      </c:pt>
                      <c:pt idx="8">
                        <c:v>1.15042419434</c:v>
                      </c:pt>
                      <c:pt idx="9">
                        <c:v>1.2504608154300001</c:v>
                      </c:pt>
                      <c:pt idx="10">
                        <c:v>1.35049743652</c:v>
                      </c:pt>
                      <c:pt idx="11">
                        <c:v>1.4505340576200001</c:v>
                      </c:pt>
                      <c:pt idx="12">
                        <c:v>1.55057067871</c:v>
                      </c:pt>
                      <c:pt idx="13">
                        <c:v>1.70062942505</c:v>
                      </c:pt>
                      <c:pt idx="14">
                        <c:v>1.8006660461399999</c:v>
                      </c:pt>
                      <c:pt idx="15">
                        <c:v>1.90070266724</c:v>
                      </c:pt>
                      <c:pt idx="16">
                        <c:v>2.0507575988800002</c:v>
                      </c:pt>
                      <c:pt idx="17">
                        <c:v>2.1507942199699999</c:v>
                      </c:pt>
                      <c:pt idx="18">
                        <c:v>2.25083084106</c:v>
                      </c:pt>
                      <c:pt idx="19">
                        <c:v>2.4008857727100001</c:v>
                      </c:pt>
                      <c:pt idx="20">
                        <c:v>2.5009223937999998</c:v>
                      </c:pt>
                      <c:pt idx="21">
                        <c:v>2.65097732544</c:v>
                      </c:pt>
                      <c:pt idx="22">
                        <c:v>2.7510139465300001</c:v>
                      </c:pt>
                      <c:pt idx="23">
                        <c:v>2.9010688781699998</c:v>
                      </c:pt>
                      <c:pt idx="24">
                        <c:v>3.0011093139599998</c:v>
                      </c:pt>
                      <c:pt idx="25">
                        <c:v>3.15116424561</c:v>
                      </c:pt>
                      <c:pt idx="26">
                        <c:v>3.3012191772500001</c:v>
                      </c:pt>
                      <c:pt idx="27">
                        <c:v>3.4012557983399998</c:v>
                      </c:pt>
                      <c:pt idx="28">
                        <c:v>3.55131072998</c:v>
                      </c:pt>
                      <c:pt idx="29">
                        <c:v>3.6513473510700001</c:v>
                      </c:pt>
                      <c:pt idx="30">
                        <c:v>3.8014022827099998</c:v>
                      </c:pt>
                      <c:pt idx="31">
                        <c:v>3.9014389038099999</c:v>
                      </c:pt>
                      <c:pt idx="32">
                        <c:v>4.0514938354499996</c:v>
                      </c:pt>
                      <c:pt idx="33">
                        <c:v>4.1515304565399997</c:v>
                      </c:pt>
                      <c:pt idx="34">
                        <c:v>4.3015892028799998</c:v>
                      </c:pt>
                      <c:pt idx="35">
                        <c:v>4.4016258239699999</c:v>
                      </c:pt>
                      <c:pt idx="36">
                        <c:v>4.5516807556199996</c:v>
                      </c:pt>
                      <c:pt idx="37">
                        <c:v>4.7017356872600002</c:v>
                      </c:pt>
                      <c:pt idx="38">
                        <c:v>4.8017723083500004</c:v>
                      </c:pt>
                      <c:pt idx="39">
                        <c:v>4.9518272399900001</c:v>
                      </c:pt>
                      <c:pt idx="40">
                        <c:v>5.0518638610800002</c:v>
                      </c:pt>
                      <c:pt idx="41">
                        <c:v>5.2019187927199999</c:v>
                      </c:pt>
                      <c:pt idx="42">
                        <c:v>5.3519737243699996</c:v>
                      </c:pt>
                      <c:pt idx="43">
                        <c:v>5.4520141601600001</c:v>
                      </c:pt>
                      <c:pt idx="44">
                        <c:v>5.6020690917999998</c:v>
                      </c:pt>
                      <c:pt idx="45">
                        <c:v>5.7521240234400004</c:v>
                      </c:pt>
                      <c:pt idx="46">
                        <c:v>5.8521606445299996</c:v>
                      </c:pt>
                      <c:pt idx="47">
                        <c:v>6.0022155761700002</c:v>
                      </c:pt>
                      <c:pt idx="48">
                        <c:v>6.1022521972700003</c:v>
                      </c:pt>
                      <c:pt idx="49">
                        <c:v>6.2523071289100001</c:v>
                      </c:pt>
                      <c:pt idx="50">
                        <c:v>6.4023620605499998</c:v>
                      </c:pt>
                      <c:pt idx="51">
                        <c:v>6.5524169921900004</c:v>
                      </c:pt>
                      <c:pt idx="52">
                        <c:v>6.6524536132799996</c:v>
                      </c:pt>
                      <c:pt idx="53">
                        <c:v>6.8025123596199997</c:v>
                      </c:pt>
                      <c:pt idx="54">
                        <c:v>6.9525672912600003</c:v>
                      </c:pt>
                      <c:pt idx="55">
                        <c:v>7.0526039123500004</c:v>
                      </c:pt>
                      <c:pt idx="56">
                        <c:v>7.2026588439900001</c:v>
                      </c:pt>
                      <c:pt idx="57">
                        <c:v>7.3527137756299998</c:v>
                      </c:pt>
                      <c:pt idx="58">
                        <c:v>7.4527503967299999</c:v>
                      </c:pt>
                      <c:pt idx="59">
                        <c:v>7.6028053283699997</c:v>
                      </c:pt>
                      <c:pt idx="60">
                        <c:v>7.7528602600100003</c:v>
                      </c:pt>
                      <c:pt idx="61">
                        <c:v>7.8528968811000004</c:v>
                      </c:pt>
                      <c:pt idx="62">
                        <c:v>8.0029556274400004</c:v>
                      </c:pt>
                      <c:pt idx="63">
                        <c:v>8.1530105590800002</c:v>
                      </c:pt>
                      <c:pt idx="64">
                        <c:v>8.2530471801799994</c:v>
                      </c:pt>
                      <c:pt idx="65">
                        <c:v>8.4031021118200009</c:v>
                      </c:pt>
                      <c:pt idx="66">
                        <c:v>8.5531570434600006</c:v>
                      </c:pt>
                      <c:pt idx="67">
                        <c:v>8.6531936645500007</c:v>
                      </c:pt>
                      <c:pt idx="68">
                        <c:v>8.8032485961900004</c:v>
                      </c:pt>
                      <c:pt idx="69">
                        <c:v>8.9533035278300002</c:v>
                      </c:pt>
                      <c:pt idx="70">
                        <c:v>9.0533401489299994</c:v>
                      </c:pt>
                      <c:pt idx="71">
                        <c:v>9.2033950805700009</c:v>
                      </c:pt>
                      <c:pt idx="72">
                        <c:v>9.3534538268999992</c:v>
                      </c:pt>
                      <c:pt idx="73">
                        <c:v>9.4534904480000002</c:v>
                      </c:pt>
                      <c:pt idx="74">
                        <c:v>9.6035453796399999</c:v>
                      </c:pt>
                      <c:pt idx="75">
                        <c:v>9.7536003112799996</c:v>
                      </c:pt>
                      <c:pt idx="76">
                        <c:v>9.8536369323699997</c:v>
                      </c:pt>
                      <c:pt idx="77">
                        <c:v>10.003691864</c:v>
                      </c:pt>
                      <c:pt idx="78">
                        <c:v>10.1537467957</c:v>
                      </c:pt>
                      <c:pt idx="79">
                        <c:v>10.253783416699999</c:v>
                      </c:pt>
                      <c:pt idx="80">
                        <c:v>10.403838348400001</c:v>
                      </c:pt>
                      <c:pt idx="81">
                        <c:v>10.503878784199999</c:v>
                      </c:pt>
                      <c:pt idx="82">
                        <c:v>10.653933715799999</c:v>
                      </c:pt>
                      <c:pt idx="83">
                        <c:v>10.803988647500001</c:v>
                      </c:pt>
                      <c:pt idx="84">
                        <c:v>10.9040252686</c:v>
                      </c:pt>
                      <c:pt idx="85">
                        <c:v>11.0540802002</c:v>
                      </c:pt>
                      <c:pt idx="86">
                        <c:v>11.204135131799999</c:v>
                      </c:pt>
                      <c:pt idx="87">
                        <c:v>11.3041717529</c:v>
                      </c:pt>
                      <c:pt idx="88">
                        <c:v>11.4542266846</c:v>
                      </c:pt>
                      <c:pt idx="89">
                        <c:v>11.554263305699999</c:v>
                      </c:pt>
                      <c:pt idx="90">
                        <c:v>11.704318237300001</c:v>
                      </c:pt>
                      <c:pt idx="91">
                        <c:v>11.8543769836</c:v>
                      </c:pt>
                      <c:pt idx="92">
                        <c:v>11.954413604699999</c:v>
                      </c:pt>
                      <c:pt idx="93">
                        <c:v>12.104468536400001</c:v>
                      </c:pt>
                      <c:pt idx="94">
                        <c:v>12.254523468</c:v>
                      </c:pt>
                      <c:pt idx="95">
                        <c:v>12.3545600891</c:v>
                      </c:pt>
                      <c:pt idx="96">
                        <c:v>12.504615020799999</c:v>
                      </c:pt>
                      <c:pt idx="97">
                        <c:v>12.6046516418</c:v>
                      </c:pt>
                      <c:pt idx="98">
                        <c:v>12.7046882629</c:v>
                      </c:pt>
                      <c:pt idx="99">
                        <c:v>12.854743194599999</c:v>
                      </c:pt>
                      <c:pt idx="100">
                        <c:v>13.004798126200001</c:v>
                      </c:pt>
                      <c:pt idx="101">
                        <c:v>13.104838561999999</c:v>
                      </c:pt>
                      <c:pt idx="102">
                        <c:v>13.2048751831</c:v>
                      </c:pt>
                      <c:pt idx="103">
                        <c:v>13.3549301147</c:v>
                      </c:pt>
                      <c:pt idx="104">
                        <c:v>13.454966735799999</c:v>
                      </c:pt>
                      <c:pt idx="105">
                        <c:v>13.605021667500001</c:v>
                      </c:pt>
                      <c:pt idx="106">
                        <c:v>13.7050582886</c:v>
                      </c:pt>
                      <c:pt idx="107">
                        <c:v>13.8551132202</c:v>
                      </c:pt>
                      <c:pt idx="108">
                        <c:v>13.955149841300001</c:v>
                      </c:pt>
                      <c:pt idx="109">
                        <c:v>14.0551864624</c:v>
                      </c:pt>
                      <c:pt idx="110">
                        <c:v>14.205241394</c:v>
                      </c:pt>
                      <c:pt idx="111">
                        <c:v>14.305278015100001</c:v>
                      </c:pt>
                      <c:pt idx="112">
                        <c:v>14.4553329468</c:v>
                      </c:pt>
                      <c:pt idx="113">
                        <c:v>14.5553695679</c:v>
                      </c:pt>
                      <c:pt idx="114">
                        <c:v>14.655406189000001</c:v>
                      </c:pt>
                      <c:pt idx="115">
                        <c:v>14.8054611206</c:v>
                      </c:pt>
                      <c:pt idx="116">
                        <c:v>14.9054977417</c:v>
                      </c:pt>
                      <c:pt idx="117">
                        <c:v>15.0055419922</c:v>
                      </c:pt>
                      <c:pt idx="118">
                        <c:v>15.155596923799999</c:v>
                      </c:pt>
                      <c:pt idx="119">
                        <c:v>15.2556335449</c:v>
                      </c:pt>
                      <c:pt idx="120">
                        <c:v>15.4056884766</c:v>
                      </c:pt>
                      <c:pt idx="121">
                        <c:v>15.505725097699999</c:v>
                      </c:pt>
                      <c:pt idx="122">
                        <c:v>15.655780029300001</c:v>
                      </c:pt>
                      <c:pt idx="123">
                        <c:v>15.7558166504</c:v>
                      </c:pt>
                      <c:pt idx="124">
                        <c:v>15.905871582</c:v>
                      </c:pt>
                      <c:pt idx="125">
                        <c:v>16.005908203099999</c:v>
                      </c:pt>
                      <c:pt idx="126">
                        <c:v>16.055926513700001</c:v>
                      </c:pt>
                      <c:pt idx="127">
                        <c:v>16.055926513700001</c:v>
                      </c:pt>
                      <c:pt idx="128">
                        <c:v>16.055926513700001</c:v>
                      </c:pt>
                    </c:numCache>
                  </c:numRef>
                </c:yVal>
                <c:smooth val="0"/>
                <c:extLst xmlns:c15="http://schemas.microsoft.com/office/drawing/2012/chart">
                  <c:ext xmlns:c16="http://schemas.microsoft.com/office/drawing/2014/chart" uri="{C3380CC4-5D6E-409C-BE32-E72D297353CC}">
                    <c16:uniqueId val="{00000010-8E30-4A7F-8D42-EB9841E5B09D}"/>
                  </c:ext>
                </c:extLst>
              </c15:ser>
            </c15:filteredScatterSeries>
            <c15:filteredScatterSeries>
              <c15:ser>
                <c:idx val="14"/>
                <c:order val="11"/>
                <c:tx>
                  <c:v>214N, imp, R, 0.125</c:v>
                </c:tx>
                <c:spPr>
                  <a:ln w="25400">
                    <a:solidFill>
                      <a:srgbClr val="002060"/>
                    </a:solidFill>
                    <a:prstDash val="sysDash"/>
                  </a:ln>
                </c:spPr>
                <c:marker>
                  <c:symbol val="none"/>
                </c:marker>
                <c:xVal>
                  <c:numRef>
                    <c:extLst xmlns:c15="http://schemas.microsoft.com/office/drawing/2012/chart">
                      <c:ext xmlns:c15="http://schemas.microsoft.com/office/drawing/2012/chart" uri="{02D57815-91ED-43cb-92C2-25804820EDAC}">
                        <c15:formulaRef>
                          <c15:sqref>'Analysis results'!$G$6:$G$1581</c15:sqref>
                        </c15:formulaRef>
                      </c:ext>
                    </c:extLst>
                    <c:numCache>
                      <c:formatCode>0.00E+00</c:formatCode>
                      <c:ptCount val="1576"/>
                      <c:pt idx="0">
                        <c:v>0</c:v>
                      </c:pt>
                      <c:pt idx="1">
                        <c:v>2.1798901798299999E-5</c:v>
                      </c:pt>
                      <c:pt idx="2">
                        <c:v>1.5573999553500001E-4</c:v>
                      </c:pt>
                      <c:pt idx="3">
                        <c:v>9.8506791982800007E-4</c:v>
                      </c:pt>
                      <c:pt idx="4">
                        <c:v>6.1200479976800002E-3</c:v>
                      </c:pt>
                      <c:pt idx="5">
                        <c:v>3.79144921899E-2</c:v>
                      </c:pt>
                      <c:pt idx="6">
                        <c:v>0.234777316451</c:v>
                      </c:pt>
                      <c:pt idx="7">
                        <c:v>1.08227229118</c:v>
                      </c:pt>
                      <c:pt idx="8">
                        <c:v>2.4816977977799999</c:v>
                      </c:pt>
                      <c:pt idx="9">
                        <c:v>4.6526474952700001</c:v>
                      </c:pt>
                      <c:pt idx="10">
                        <c:v>8.0239181518600002</c:v>
                      </c:pt>
                      <c:pt idx="11">
                        <c:v>12.2777805328</c:v>
                      </c:pt>
                      <c:pt idx="12">
                        <c:v>17.617765426599998</c:v>
                      </c:pt>
                      <c:pt idx="13">
                        <c:v>24.825162887600001</c:v>
                      </c:pt>
                      <c:pt idx="14">
                        <c:v>33.339672088599997</c:v>
                      </c:pt>
                      <c:pt idx="15">
                        <c:v>43.4254302979</c:v>
                      </c:pt>
                      <c:pt idx="16">
                        <c:v>54.800338745099999</c:v>
                      </c:pt>
                      <c:pt idx="17">
                        <c:v>67.263275146500007</c:v>
                      </c:pt>
                      <c:pt idx="18">
                        <c:v>84.134727478000002</c:v>
                      </c:pt>
                      <c:pt idx="19">
                        <c:v>101.399429321</c:v>
                      </c:pt>
                      <c:pt idx="20">
                        <c:v>121.653198242</c:v>
                      </c:pt>
                      <c:pt idx="21">
                        <c:v>142.37855529800001</c:v>
                      </c:pt>
                      <c:pt idx="22">
                        <c:v>166.77874755900001</c:v>
                      </c:pt>
                      <c:pt idx="23">
                        <c:v>191.73576355</c:v>
                      </c:pt>
                      <c:pt idx="24">
                        <c:v>221.021484375</c:v>
                      </c:pt>
                      <c:pt idx="25">
                        <c:v>250.99278259299999</c:v>
                      </c:pt>
                      <c:pt idx="26">
                        <c:v>286.18338012700002</c:v>
                      </c:pt>
                      <c:pt idx="27">
                        <c:v>322.17803955099998</c:v>
                      </c:pt>
                      <c:pt idx="28">
                        <c:v>359.346832275</c:v>
                      </c:pt>
                      <c:pt idx="29">
                        <c:v>396.90377807599998</c:v>
                      </c:pt>
                      <c:pt idx="30">
                        <c:v>438.32101440399998</c:v>
                      </c:pt>
                      <c:pt idx="31">
                        <c:v>483.53005981400003</c:v>
                      </c:pt>
                      <c:pt idx="32">
                        <c:v>533.372558594</c:v>
                      </c:pt>
                      <c:pt idx="33">
                        <c:v>587.73040771499996</c:v>
                      </c:pt>
                      <c:pt idx="34">
                        <c:v>639.98944091800001</c:v>
                      </c:pt>
                      <c:pt idx="35">
                        <c:v>697.49652099599996</c:v>
                      </c:pt>
                      <c:pt idx="36">
                        <c:v>757.42346191399997</c:v>
                      </c:pt>
                      <c:pt idx="37">
                        <c:v>819.76733398399995</c:v>
                      </c:pt>
                      <c:pt idx="38">
                        <c:v>883.11541748000002</c:v>
                      </c:pt>
                      <c:pt idx="39">
                        <c:v>953.09313964800003</c:v>
                      </c:pt>
                      <c:pt idx="40">
                        <c:v>1024.6782226600001</c:v>
                      </c:pt>
                      <c:pt idx="41">
                        <c:v>1093.6218261700001</c:v>
                      </c:pt>
                      <c:pt idx="42">
                        <c:v>1165.62072754</c:v>
                      </c:pt>
                      <c:pt idx="43">
                        <c:v>1240.17578125</c:v>
                      </c:pt>
                      <c:pt idx="44">
                        <c:v>1312.7358398399999</c:v>
                      </c:pt>
                      <c:pt idx="45">
                        <c:v>1388.11657715</c:v>
                      </c:pt>
                      <c:pt idx="46">
                        <c:v>1459.9874267600001</c:v>
                      </c:pt>
                      <c:pt idx="47">
                        <c:v>1529.57653809</c:v>
                      </c:pt>
                      <c:pt idx="48">
                        <c:v>1600.84106445</c:v>
                      </c:pt>
                      <c:pt idx="49">
                        <c:v>1668.9425048799999</c:v>
                      </c:pt>
                      <c:pt idx="50">
                        <c:v>1735.0566406200001</c:v>
                      </c:pt>
                      <c:pt idx="51">
                        <c:v>1799.1524658200001</c:v>
                      </c:pt>
                      <c:pt idx="52">
                        <c:v>1864.73205566</c:v>
                      </c:pt>
                      <c:pt idx="53">
                        <c:v>1923.55566406</c:v>
                      </c:pt>
                      <c:pt idx="54">
                        <c:v>1984.86364746</c:v>
                      </c:pt>
                      <c:pt idx="55">
                        <c:v>2043.86816406</c:v>
                      </c:pt>
                      <c:pt idx="56">
                        <c:v>2097.0917968799999</c:v>
                      </c:pt>
                      <c:pt idx="57">
                        <c:v>2151.82421875</c:v>
                      </c:pt>
                      <c:pt idx="58">
                        <c:v>2204.1645507799999</c:v>
                      </c:pt>
                      <c:pt idx="59">
                        <c:v>2254.4724121099998</c:v>
                      </c:pt>
                      <c:pt idx="60">
                        <c:v>2302.88671875</c:v>
                      </c:pt>
                      <c:pt idx="61">
                        <c:v>2352.6113281200001</c:v>
                      </c:pt>
                      <c:pt idx="62">
                        <c:v>2396.9528808599998</c:v>
                      </c:pt>
                      <c:pt idx="63">
                        <c:v>2442.6577148400002</c:v>
                      </c:pt>
                      <c:pt idx="64">
                        <c:v>2486.9724121099998</c:v>
                      </c:pt>
                      <c:pt idx="65">
                        <c:v>2529.6696777299999</c:v>
                      </c:pt>
                      <c:pt idx="66">
                        <c:v>2571.0927734400002</c:v>
                      </c:pt>
                      <c:pt idx="67">
                        <c:v>2610.7543945299999</c:v>
                      </c:pt>
                      <c:pt idx="68">
                        <c:v>2651.2736816400002</c:v>
                      </c:pt>
                      <c:pt idx="69">
                        <c:v>2687.6123046900002</c:v>
                      </c:pt>
                      <c:pt idx="70">
                        <c:v>2725.1899414099998</c:v>
                      </c:pt>
                      <c:pt idx="71">
                        <c:v>2761.4306640599998</c:v>
                      </c:pt>
                      <c:pt idx="72">
                        <c:v>2796.0759277299999</c:v>
                      </c:pt>
                      <c:pt idx="73">
                        <c:v>2829.2641601599998</c:v>
                      </c:pt>
                      <c:pt idx="74">
                        <c:v>2863.1259765599998</c:v>
                      </c:pt>
                      <c:pt idx="75">
                        <c:v>2893.4824218799999</c:v>
                      </c:pt>
                      <c:pt idx="76">
                        <c:v>2924.7563476599998</c:v>
                      </c:pt>
                      <c:pt idx="77">
                        <c:v>2954.5925293</c:v>
                      </c:pt>
                      <c:pt idx="78">
                        <c:v>2981.1440429700001</c:v>
                      </c:pt>
                      <c:pt idx="79">
                        <c:v>3008.5895996099998</c:v>
                      </c:pt>
                      <c:pt idx="80">
                        <c:v>3036.69799805</c:v>
                      </c:pt>
                      <c:pt idx="81">
                        <c:v>3061.7482910200001</c:v>
                      </c:pt>
                      <c:pt idx="82">
                        <c:v>3087.5563964799999</c:v>
                      </c:pt>
                      <c:pt idx="83">
                        <c:v>3113.8974609400002</c:v>
                      </c:pt>
                      <c:pt idx="84">
                        <c:v>3137.4470214799999</c:v>
                      </c:pt>
                      <c:pt idx="85">
                        <c:v>3161.7749023400002</c:v>
                      </c:pt>
                      <c:pt idx="86">
                        <c:v>3185.1293945299999</c:v>
                      </c:pt>
                      <c:pt idx="87">
                        <c:v>3207.5764160200001</c:v>
                      </c:pt>
                      <c:pt idx="88">
                        <c:v>3229.4169921900002</c:v>
                      </c:pt>
                      <c:pt idx="89">
                        <c:v>3250.3183593799999</c:v>
                      </c:pt>
                      <c:pt idx="90">
                        <c:v>3271.7263183599998</c:v>
                      </c:pt>
                      <c:pt idx="91">
                        <c:v>3290.9758300799999</c:v>
                      </c:pt>
                      <c:pt idx="92">
                        <c:v>3309.4580078099998</c:v>
                      </c:pt>
                      <c:pt idx="93">
                        <c:v>3328.3657226599998</c:v>
                      </c:pt>
                      <c:pt idx="94">
                        <c:v>3346.5368652299999</c:v>
                      </c:pt>
                      <c:pt idx="95">
                        <c:v>3362.8959960900002</c:v>
                      </c:pt>
                      <c:pt idx="96">
                        <c:v>3378.6401367200001</c:v>
                      </c:pt>
                      <c:pt idx="97">
                        <c:v>3393.7399902299999</c:v>
                      </c:pt>
                      <c:pt idx="98">
                        <c:v>3408.3847656200001</c:v>
                      </c:pt>
                      <c:pt idx="99">
                        <c:v>3423.3862304700001</c:v>
                      </c:pt>
                      <c:pt idx="100">
                        <c:v>3437.6628418</c:v>
                      </c:pt>
                      <c:pt idx="101">
                        <c:v>3449.6076660200001</c:v>
                      </c:pt>
                      <c:pt idx="102">
                        <c:v>3461.8898925799999</c:v>
                      </c:pt>
                      <c:pt idx="103">
                        <c:v>3475.3125</c:v>
                      </c:pt>
                      <c:pt idx="104">
                        <c:v>3486.5288085900002</c:v>
                      </c:pt>
                      <c:pt idx="105">
                        <c:v>3498.0400390599998</c:v>
                      </c:pt>
                      <c:pt idx="106">
                        <c:v>3508.9938964799999</c:v>
                      </c:pt>
                      <c:pt idx="107">
                        <c:v>3520.2668457</c:v>
                      </c:pt>
                      <c:pt idx="108">
                        <c:v>3530.4418945299999</c:v>
                      </c:pt>
                      <c:pt idx="109">
                        <c:v>3539.6108398400002</c:v>
                      </c:pt>
                      <c:pt idx="110">
                        <c:v>3548.9489746099998</c:v>
                      </c:pt>
                      <c:pt idx="111">
                        <c:v>3558.609375</c:v>
                      </c:pt>
                      <c:pt idx="112">
                        <c:v>3567.3918457</c:v>
                      </c:pt>
                      <c:pt idx="113">
                        <c:v>3575.8457031200001</c:v>
                      </c:pt>
                      <c:pt idx="114">
                        <c:v>3583.9589843799999</c:v>
                      </c:pt>
                      <c:pt idx="115">
                        <c:v>3592.4045410200001</c:v>
                      </c:pt>
                      <c:pt idx="116">
                        <c:v>3600.0139160200001</c:v>
                      </c:pt>
                      <c:pt idx="117">
                        <c:v>3607.83862305</c:v>
                      </c:pt>
                      <c:pt idx="118">
                        <c:v>3616.5278320299999</c:v>
                      </c:pt>
                      <c:pt idx="119">
                        <c:v>3624.91137695</c:v>
                      </c:pt>
                      <c:pt idx="120">
                        <c:v>3634.2983398400002</c:v>
                      </c:pt>
                      <c:pt idx="121">
                        <c:v>3644.5480957</c:v>
                      </c:pt>
                      <c:pt idx="122">
                        <c:v>3658.4929199200001</c:v>
                      </c:pt>
                      <c:pt idx="123">
                        <c:v>3677.6936035200001</c:v>
                      </c:pt>
                      <c:pt idx="124">
                        <c:v>3705.8227539099998</c:v>
                      </c:pt>
                      <c:pt idx="125">
                        <c:v>3752.4140625</c:v>
                      </c:pt>
                      <c:pt idx="126">
                        <c:v>3800.0659179700001</c:v>
                      </c:pt>
                      <c:pt idx="127">
                        <c:v>3842.9511718799999</c:v>
                      </c:pt>
                      <c:pt idx="128">
                        <c:v>3860</c:v>
                      </c:pt>
                    </c:numCache>
                  </c:numRef>
                </c:xVal>
                <c:yVal>
                  <c:numRef>
                    <c:extLst xmlns:c15="http://schemas.microsoft.com/office/drawing/2012/chart">
                      <c:ext xmlns:c15="http://schemas.microsoft.com/office/drawing/2012/chart" uri="{02D57815-91ED-43cb-92C2-25804820EDAC}">
                        <c15:formulaRef>
                          <c15:sqref>'Analysis results'!$I$6:$I$1581</c15:sqref>
                        </c15:formulaRef>
                      </c:ext>
                    </c:extLst>
                    <c:numCache>
                      <c:formatCode>0.000</c:formatCode>
                      <c:ptCount val="1576"/>
                      <c:pt idx="0">
                        <c:v>0.70026245117200003</c:v>
                      </c:pt>
                      <c:pt idx="1">
                        <c:v>0.70026245117200003</c:v>
                      </c:pt>
                      <c:pt idx="2">
                        <c:v>0.70026245117200003</c:v>
                      </c:pt>
                      <c:pt idx="3">
                        <c:v>0.70026245117200003</c:v>
                      </c:pt>
                      <c:pt idx="4">
                        <c:v>0.70026245117200003</c:v>
                      </c:pt>
                      <c:pt idx="5">
                        <c:v>0.70026245117200003</c:v>
                      </c:pt>
                      <c:pt idx="6">
                        <c:v>0.75028076171900004</c:v>
                      </c:pt>
                      <c:pt idx="7">
                        <c:v>0.85031738281199998</c:v>
                      </c:pt>
                      <c:pt idx="8">
                        <c:v>0.90033569335899999</c:v>
                      </c:pt>
                      <c:pt idx="9">
                        <c:v>1.0003723144500001</c:v>
                      </c:pt>
                      <c:pt idx="10">
                        <c:v>1.10040893555</c:v>
                      </c:pt>
                      <c:pt idx="11">
                        <c:v>1.2004455566400001</c:v>
                      </c:pt>
                      <c:pt idx="12">
                        <c:v>1.30048217773</c:v>
                      </c:pt>
                      <c:pt idx="13">
                        <c:v>1.4005187988300001</c:v>
                      </c:pt>
                      <c:pt idx="14">
                        <c:v>1.50055541992</c:v>
                      </c:pt>
                      <c:pt idx="15">
                        <c:v>1.6005920410200001</c:v>
                      </c:pt>
                      <c:pt idx="16">
                        <c:v>1.70062866211</c:v>
                      </c:pt>
                      <c:pt idx="17">
                        <c:v>1.8006652832000001</c:v>
                      </c:pt>
                      <c:pt idx="18">
                        <c:v>1.9007019043</c:v>
                      </c:pt>
                      <c:pt idx="19">
                        <c:v>2.0507568359400001</c:v>
                      </c:pt>
                      <c:pt idx="20">
                        <c:v>2.1507934570299998</c:v>
                      </c:pt>
                      <c:pt idx="21">
                        <c:v>2.2508300781199999</c:v>
                      </c:pt>
                      <c:pt idx="22">
                        <c:v>2.4008850097700001</c:v>
                      </c:pt>
                      <c:pt idx="23">
                        <c:v>2.5009216308600002</c:v>
                      </c:pt>
                      <c:pt idx="24">
                        <c:v>2.6509765624999999</c:v>
                      </c:pt>
                      <c:pt idx="25">
                        <c:v>2.75101318359</c:v>
                      </c:pt>
                      <c:pt idx="26">
                        <c:v>2.9010681152300002</c:v>
                      </c:pt>
                      <c:pt idx="27">
                        <c:v>3.0011047363299999</c:v>
                      </c:pt>
                      <c:pt idx="28">
                        <c:v>3.15115966797</c:v>
                      </c:pt>
                      <c:pt idx="29">
                        <c:v>3.2511962890600001</c:v>
                      </c:pt>
                      <c:pt idx="30">
                        <c:v>3.3512329101599998</c:v>
                      </c:pt>
                      <c:pt idx="31">
                        <c:v>3.5012878418</c:v>
                      </c:pt>
                      <c:pt idx="32">
                        <c:v>3.6013244628900001</c:v>
                      </c:pt>
                      <c:pt idx="33">
                        <c:v>3.7513793945299998</c:v>
                      </c:pt>
                      <c:pt idx="34">
                        <c:v>3.8514160156199999</c:v>
                      </c:pt>
                      <c:pt idx="35">
                        <c:v>3.95145263672</c:v>
                      </c:pt>
                      <c:pt idx="36">
                        <c:v>4.1015075683599997</c:v>
                      </c:pt>
                      <c:pt idx="37">
                        <c:v>4.2015441894499999</c:v>
                      </c:pt>
                      <c:pt idx="38">
                        <c:v>4.30158081055</c:v>
                      </c:pt>
                      <c:pt idx="39">
                        <c:v>4.4516357421899997</c:v>
                      </c:pt>
                      <c:pt idx="40">
                        <c:v>4.5516876220700002</c:v>
                      </c:pt>
                      <c:pt idx="41">
                        <c:v>4.6517242431600003</c:v>
                      </c:pt>
                      <c:pt idx="42">
                        <c:v>4.7517608642600004</c:v>
                      </c:pt>
                      <c:pt idx="43">
                        <c:v>4.9018157959000002</c:v>
                      </c:pt>
                      <c:pt idx="44">
                        <c:v>5.0018524169900003</c:v>
                      </c:pt>
                      <c:pt idx="45">
                        <c:v>5.1018890380900004</c:v>
                      </c:pt>
                      <c:pt idx="46">
                        <c:v>5.2019256591799996</c:v>
                      </c:pt>
                      <c:pt idx="47">
                        <c:v>5.3019622802699997</c:v>
                      </c:pt>
                      <c:pt idx="48">
                        <c:v>5.4019989013699998</c:v>
                      </c:pt>
                      <c:pt idx="49">
                        <c:v>5.5020355224599999</c:v>
                      </c:pt>
                      <c:pt idx="50">
                        <c:v>5.60207214355</c:v>
                      </c:pt>
                      <c:pt idx="51">
                        <c:v>5.6520904540999997</c:v>
                      </c:pt>
                      <c:pt idx="52">
                        <c:v>5.7521270751999998</c:v>
                      </c:pt>
                      <c:pt idx="53">
                        <c:v>5.8521636962899999</c:v>
                      </c:pt>
                      <c:pt idx="54">
                        <c:v>5.9021820068400004</c:v>
                      </c:pt>
                      <c:pt idx="55">
                        <c:v>6.0022186279299996</c:v>
                      </c:pt>
                      <c:pt idx="56">
                        <c:v>6.1022552490199997</c:v>
                      </c:pt>
                      <c:pt idx="57">
                        <c:v>6.1522735595700002</c:v>
                      </c:pt>
                      <c:pt idx="58">
                        <c:v>6.2523101806600003</c:v>
                      </c:pt>
                      <c:pt idx="59">
                        <c:v>6.3023284912099999</c:v>
                      </c:pt>
                      <c:pt idx="60">
                        <c:v>6.4023651123</c:v>
                      </c:pt>
                      <c:pt idx="61">
                        <c:v>6.4523834228499997</c:v>
                      </c:pt>
                      <c:pt idx="62">
                        <c:v>6.5524200439499998</c:v>
                      </c:pt>
                      <c:pt idx="63">
                        <c:v>6.6024383544900003</c:v>
                      </c:pt>
                      <c:pt idx="64">
                        <c:v>6.7024749755900004</c:v>
                      </c:pt>
                      <c:pt idx="65">
                        <c:v>6.75249328613</c:v>
                      </c:pt>
                      <c:pt idx="66">
                        <c:v>6.8525299072300001</c:v>
                      </c:pt>
                      <c:pt idx="67">
                        <c:v>6.9025482177699997</c:v>
                      </c:pt>
                      <c:pt idx="68">
                        <c:v>6.9525665283200002</c:v>
                      </c:pt>
                      <c:pt idx="69">
                        <c:v>7.0526031494100003</c:v>
                      </c:pt>
                      <c:pt idx="70">
                        <c:v>7.1026214599599999</c:v>
                      </c:pt>
                      <c:pt idx="71">
                        <c:v>7.1526397705100004</c:v>
                      </c:pt>
                      <c:pt idx="72">
                        <c:v>7.2526763915999997</c:v>
                      </c:pt>
                      <c:pt idx="73">
                        <c:v>7.3026947021500002</c:v>
                      </c:pt>
                      <c:pt idx="74">
                        <c:v>7.3527130126999998</c:v>
                      </c:pt>
                      <c:pt idx="75">
                        <c:v>7.4027313232400003</c:v>
                      </c:pt>
                      <c:pt idx="76">
                        <c:v>7.4527496337899999</c:v>
                      </c:pt>
                      <c:pt idx="77">
                        <c:v>7.55278625488</c:v>
                      </c:pt>
                      <c:pt idx="78">
                        <c:v>7.6028045654299996</c:v>
                      </c:pt>
                      <c:pt idx="79">
                        <c:v>7.6528228759800001</c:v>
                      </c:pt>
                      <c:pt idx="80">
                        <c:v>7.7028411865199997</c:v>
                      </c:pt>
                      <c:pt idx="81">
                        <c:v>7.7528594970700002</c:v>
                      </c:pt>
                      <c:pt idx="82">
                        <c:v>7.8028778076199998</c:v>
                      </c:pt>
                      <c:pt idx="83">
                        <c:v>7.8528961181600003</c:v>
                      </c:pt>
                      <c:pt idx="84">
                        <c:v>7.9029144287099999</c:v>
                      </c:pt>
                      <c:pt idx="85">
                        <c:v>7.9529327392600004</c:v>
                      </c:pt>
                      <c:pt idx="86">
                        <c:v>8.0029510498</c:v>
                      </c:pt>
                      <c:pt idx="87">
                        <c:v>8.0529693603499997</c:v>
                      </c:pt>
                      <c:pt idx="88">
                        <c:v>8.1029876708999993</c:v>
                      </c:pt>
                      <c:pt idx="89">
                        <c:v>8.1530059814500007</c:v>
                      </c:pt>
                      <c:pt idx="90">
                        <c:v>8.2030242919899994</c:v>
                      </c:pt>
                      <c:pt idx="91">
                        <c:v>8.2530426025400008</c:v>
                      </c:pt>
                      <c:pt idx="92">
                        <c:v>8.3030609130900004</c:v>
                      </c:pt>
                      <c:pt idx="93">
                        <c:v>8.3030609130900004</c:v>
                      </c:pt>
                      <c:pt idx="94">
                        <c:v>8.3530792236300009</c:v>
                      </c:pt>
                      <c:pt idx="95">
                        <c:v>8.4030975341800005</c:v>
                      </c:pt>
                      <c:pt idx="96">
                        <c:v>8.4531158447300001</c:v>
                      </c:pt>
                      <c:pt idx="97">
                        <c:v>8.4531158447300001</c:v>
                      </c:pt>
                      <c:pt idx="98">
                        <c:v>8.5031341552700006</c:v>
                      </c:pt>
                      <c:pt idx="99">
                        <c:v>8.5531524658200002</c:v>
                      </c:pt>
                      <c:pt idx="100">
                        <c:v>8.6031707763699998</c:v>
                      </c:pt>
                      <c:pt idx="101">
                        <c:v>8.6031707763699998</c:v>
                      </c:pt>
                      <c:pt idx="102">
                        <c:v>8.6531890869100003</c:v>
                      </c:pt>
                      <c:pt idx="103">
                        <c:v>8.6531890869100003</c:v>
                      </c:pt>
                      <c:pt idx="104">
                        <c:v>8.7032073974599999</c:v>
                      </c:pt>
                      <c:pt idx="105">
                        <c:v>8.7532257080099996</c:v>
                      </c:pt>
                      <c:pt idx="106">
                        <c:v>8.7532257080099996</c:v>
                      </c:pt>
                      <c:pt idx="107">
                        <c:v>8.80324401855</c:v>
                      </c:pt>
                      <c:pt idx="108">
                        <c:v>8.80324401855</c:v>
                      </c:pt>
                      <c:pt idx="109">
                        <c:v>8.8532623290999997</c:v>
                      </c:pt>
                      <c:pt idx="110">
                        <c:v>8.8532623290999997</c:v>
                      </c:pt>
                      <c:pt idx="111">
                        <c:v>8.9032806396499993</c:v>
                      </c:pt>
                      <c:pt idx="112">
                        <c:v>8.9032806396499993</c:v>
                      </c:pt>
                      <c:pt idx="113">
                        <c:v>8.9032806396499993</c:v>
                      </c:pt>
                      <c:pt idx="114">
                        <c:v>8.9532989502000007</c:v>
                      </c:pt>
                      <c:pt idx="115">
                        <c:v>8.9532989502000007</c:v>
                      </c:pt>
                      <c:pt idx="116">
                        <c:v>9.0033172607399994</c:v>
                      </c:pt>
                      <c:pt idx="117">
                        <c:v>9.0033172607399994</c:v>
                      </c:pt>
                      <c:pt idx="118">
                        <c:v>9.0533355712900008</c:v>
                      </c:pt>
                      <c:pt idx="119">
                        <c:v>9.0533355712900008</c:v>
                      </c:pt>
                      <c:pt idx="120">
                        <c:v>9.0533355712900008</c:v>
                      </c:pt>
                      <c:pt idx="121">
                        <c:v>9.1033538818400004</c:v>
                      </c:pt>
                      <c:pt idx="122">
                        <c:v>9.1533721923800009</c:v>
                      </c:pt>
                      <c:pt idx="123">
                        <c:v>9.2033905029300005</c:v>
                      </c:pt>
                      <c:pt idx="124">
                        <c:v>9.2534088134800001</c:v>
                      </c:pt>
                      <c:pt idx="125">
                        <c:v>9.4034637451199998</c:v>
                      </c:pt>
                      <c:pt idx="126">
                        <c:v>9.5035003662099999</c:v>
                      </c:pt>
                      <c:pt idx="127">
                        <c:v>9.6535705566400001</c:v>
                      </c:pt>
                      <c:pt idx="128">
                        <c:v>9.7035888671899997</c:v>
                      </c:pt>
                    </c:numCache>
                  </c:numRef>
                </c:yVal>
                <c:smooth val="0"/>
                <c:extLst xmlns:c15="http://schemas.microsoft.com/office/drawing/2012/chart">
                  <c:ext xmlns:c16="http://schemas.microsoft.com/office/drawing/2014/chart" uri="{C3380CC4-5D6E-409C-BE32-E72D297353CC}">
                    <c16:uniqueId val="{00000011-8E30-4A7F-8D42-EB9841E5B09D}"/>
                  </c:ext>
                </c:extLst>
              </c15:ser>
            </c15:filteredScatterSeries>
            <c15:filteredScatterSeries>
              <c15:ser>
                <c:idx val="30"/>
                <c:order val="12"/>
                <c:tx>
                  <c:v>214N, imp, L, 0.250</c:v>
                </c:tx>
                <c:spPr>
                  <a:ln w="25400">
                    <a:solidFill>
                      <a:srgbClr val="A98C13"/>
                    </a:solidFill>
                  </a:ln>
                </c:spPr>
                <c:marker>
                  <c:symbol val="none"/>
                </c:marker>
                <c:xVal>
                  <c:numRef>
                    <c:extLst xmlns:c15="http://schemas.microsoft.com/office/drawing/2012/chart">
                      <c:ext xmlns:c15="http://schemas.microsoft.com/office/drawing/2012/chart" uri="{02D57815-91ED-43cb-92C2-25804820EDAC}">
                        <c15:formulaRef>
                          <c15:sqref>'Analysis results'!$AM$6:$AM$132</c15:sqref>
                        </c15:formulaRef>
                      </c:ext>
                    </c:extLst>
                    <c:numCache>
                      <c:formatCode>0.00E+00</c:formatCode>
                      <c:ptCount val="127"/>
                      <c:pt idx="0" formatCode="General">
                        <c:v>0</c:v>
                      </c:pt>
                      <c:pt idx="1">
                        <c:v>2.1798901798299999E-5</c:v>
                      </c:pt>
                      <c:pt idx="2" formatCode="General">
                        <c:v>1.5573999553500001E-4</c:v>
                      </c:pt>
                      <c:pt idx="3" formatCode="General">
                        <c:v>9.8506791982800007E-4</c:v>
                      </c:pt>
                      <c:pt idx="4" formatCode="General">
                        <c:v>6.1200479976800002E-3</c:v>
                      </c:pt>
                      <c:pt idx="5" formatCode="General">
                        <c:v>3.79144921899E-2</c:v>
                      </c:pt>
                      <c:pt idx="6" formatCode="General">
                        <c:v>0.234777316451</c:v>
                      </c:pt>
                      <c:pt idx="7" formatCode="General">
                        <c:v>1.1490573883099999</c:v>
                      </c:pt>
                      <c:pt idx="8" formatCode="General">
                        <c:v>3.0946264267000001</c:v>
                      </c:pt>
                      <c:pt idx="9" formatCode="General">
                        <c:v>5.7307491302500004</c:v>
                      </c:pt>
                      <c:pt idx="10" formatCode="General">
                        <c:v>9.2488679885899998</c:v>
                      </c:pt>
                      <c:pt idx="11" formatCode="General">
                        <c:v>13.9803800583</c:v>
                      </c:pt>
                      <c:pt idx="12" formatCode="General">
                        <c:v>19.950923919699999</c:v>
                      </c:pt>
                      <c:pt idx="13" formatCode="General">
                        <c:v>27.501514434800001</c:v>
                      </c:pt>
                      <c:pt idx="14" formatCode="General">
                        <c:v>36.9769363403</c:v>
                      </c:pt>
                      <c:pt idx="15" formatCode="General">
                        <c:v>48.104354858400001</c:v>
                      </c:pt>
                      <c:pt idx="16" formatCode="General">
                        <c:v>59.571052551299999</c:v>
                      </c:pt>
                      <c:pt idx="17" formatCode="General">
                        <c:v>74.047187805199997</c:v>
                      </c:pt>
                      <c:pt idx="18" formatCode="General">
                        <c:v>91.0575714111</c:v>
                      </c:pt>
                      <c:pt idx="19" formatCode="General">
                        <c:v>109.59505462600001</c:v>
                      </c:pt>
                      <c:pt idx="20" formatCode="General">
                        <c:v>130.03306579599999</c:v>
                      </c:pt>
                      <c:pt idx="21" formatCode="General">
                        <c:v>152.306884766</c:v>
                      </c:pt>
                      <c:pt idx="22" formatCode="General">
                        <c:v>176.83721923799999</c:v>
                      </c:pt>
                      <c:pt idx="23" formatCode="General">
                        <c:v>203.54347229000001</c:v>
                      </c:pt>
                      <c:pt idx="24" formatCode="General">
                        <c:v>232.94544982900001</c:v>
                      </c:pt>
                      <c:pt idx="25" formatCode="General">
                        <c:v>264.97589111299999</c:v>
                      </c:pt>
                      <c:pt idx="26" formatCode="General">
                        <c:v>300.302490234</c:v>
                      </c:pt>
                      <c:pt idx="27" formatCode="General">
                        <c:v>338.76296997100002</c:v>
                      </c:pt>
                      <c:pt idx="28" formatCode="General">
                        <c:v>381.183349609</c:v>
                      </c:pt>
                      <c:pt idx="29" formatCode="General">
                        <c:v>424.46356201200001</c:v>
                      </c:pt>
                      <c:pt idx="30" formatCode="General">
                        <c:v>465.85079956099997</c:v>
                      </c:pt>
                      <c:pt idx="31" formatCode="General">
                        <c:v>514.54785156200001</c:v>
                      </c:pt>
                      <c:pt idx="32" formatCode="General">
                        <c:v>564.40979003899997</c:v>
                      </c:pt>
                      <c:pt idx="33" formatCode="General">
                        <c:v>622.92669677699996</c:v>
                      </c:pt>
                      <c:pt idx="34" formatCode="General">
                        <c:v>682.788574219</c:v>
                      </c:pt>
                      <c:pt idx="35" formatCode="General">
                        <c:v>744.17071533199999</c:v>
                      </c:pt>
                      <c:pt idx="36" formatCode="General">
                        <c:v>806.453613281</c:v>
                      </c:pt>
                      <c:pt idx="37" formatCode="General">
                        <c:v>875.04650878899997</c:v>
                      </c:pt>
                      <c:pt idx="38" formatCode="General">
                        <c:v>949.80920410199997</c:v>
                      </c:pt>
                      <c:pt idx="39" formatCode="General">
                        <c:v>1021.74499512</c:v>
                      </c:pt>
                      <c:pt idx="40" formatCode="General">
                        <c:v>1100.3387451200001</c:v>
                      </c:pt>
                      <c:pt idx="41" formatCode="General">
                        <c:v>1180.92419434</c:v>
                      </c:pt>
                      <c:pt idx="42" formatCode="General">
                        <c:v>1258.69592285</c:v>
                      </c:pt>
                      <c:pt idx="43" formatCode="General">
                        <c:v>1343.7434082</c:v>
                      </c:pt>
                      <c:pt idx="44" formatCode="General">
                        <c:v>1425.5324707</c:v>
                      </c:pt>
                      <c:pt idx="45" formatCode="General">
                        <c:v>1514.96643066</c:v>
                      </c:pt>
                      <c:pt idx="46" formatCode="General">
                        <c:v>1594.7020263700001</c:v>
                      </c:pt>
                      <c:pt idx="47" formatCode="General">
                        <c:v>1676.9193115200001</c:v>
                      </c:pt>
                      <c:pt idx="48" formatCode="General">
                        <c:v>1761.1749267600001</c:v>
                      </c:pt>
                      <c:pt idx="49" formatCode="General">
                        <c:v>1836.7147216799999</c:v>
                      </c:pt>
                      <c:pt idx="50" formatCode="General">
                        <c:v>1914.6303710899999</c:v>
                      </c:pt>
                      <c:pt idx="51" formatCode="General">
                        <c:v>1994.0405273399999</c:v>
                      </c:pt>
                      <c:pt idx="52" formatCode="General">
                        <c:v>2064.9094238299999</c:v>
                      </c:pt>
                      <c:pt idx="53" formatCode="General">
                        <c:v>2137.9914550799999</c:v>
                      </c:pt>
                      <c:pt idx="54" formatCode="General">
                        <c:v>2207.6999511700001</c:v>
                      </c:pt>
                      <c:pt idx="55" formatCode="General">
                        <c:v>2273.9709472700001</c:v>
                      </c:pt>
                      <c:pt idx="56" formatCode="General">
                        <c:v>2337.8583984400002</c:v>
                      </c:pt>
                      <c:pt idx="57" formatCode="General">
                        <c:v>2403.47387695</c:v>
                      </c:pt>
                      <c:pt idx="58" formatCode="General">
                        <c:v>2466.3937988299999</c:v>
                      </c:pt>
                      <c:pt idx="59" formatCode="General">
                        <c:v>2522.8334960900002</c:v>
                      </c:pt>
                      <c:pt idx="60" formatCode="General">
                        <c:v>2581.2573242200001</c:v>
                      </c:pt>
                      <c:pt idx="61" formatCode="General">
                        <c:v>2640.7402343799999</c:v>
                      </c:pt>
                      <c:pt idx="62" formatCode="General">
                        <c:v>2694.0883789099998</c:v>
                      </c:pt>
                      <c:pt idx="63" formatCode="General">
                        <c:v>2745.4819335900002</c:v>
                      </c:pt>
                      <c:pt idx="64" formatCode="General">
                        <c:v>2798.3728027299999</c:v>
                      </c:pt>
                      <c:pt idx="65" formatCode="General">
                        <c:v>2845.7006835900002</c:v>
                      </c:pt>
                      <c:pt idx="66" formatCode="General">
                        <c:v>2894.5971679700001</c:v>
                      </c:pt>
                      <c:pt idx="67" formatCode="General">
                        <c:v>2941.3608398400002</c:v>
                      </c:pt>
                      <c:pt idx="68" formatCode="General">
                        <c:v>2982.8444824200001</c:v>
                      </c:pt>
                      <c:pt idx="69" formatCode="General">
                        <c:v>3028.5822753900002</c:v>
                      </c:pt>
                      <c:pt idx="70" formatCode="General">
                        <c:v>3072.1308593799999</c:v>
                      </c:pt>
                      <c:pt idx="71" formatCode="General">
                        <c:v>3113.8508300799999</c:v>
                      </c:pt>
                      <c:pt idx="72" formatCode="General">
                        <c:v>3156.6306152299999</c:v>
                      </c:pt>
                      <c:pt idx="73" formatCode="General">
                        <c:v>3197.3400878900002</c:v>
                      </c:pt>
                      <c:pt idx="74" formatCode="General">
                        <c:v>3233.5048828099998</c:v>
                      </c:pt>
                      <c:pt idx="75" formatCode="General">
                        <c:v>3270.7502441400002</c:v>
                      </c:pt>
                      <c:pt idx="76" formatCode="General">
                        <c:v>3308.6889648400002</c:v>
                      </c:pt>
                      <c:pt idx="77" formatCode="General">
                        <c:v>3342.7753906200001</c:v>
                      </c:pt>
                      <c:pt idx="78" formatCode="General">
                        <c:v>3375.6213378900002</c:v>
                      </c:pt>
                      <c:pt idx="79" formatCode="General">
                        <c:v>3409.2587890599998</c:v>
                      </c:pt>
                      <c:pt idx="80" formatCode="General">
                        <c:v>3441.19140625</c:v>
                      </c:pt>
                      <c:pt idx="81" formatCode="General">
                        <c:v>3471.9248046900002</c:v>
                      </c:pt>
                      <c:pt idx="82" formatCode="General">
                        <c:v>3503.5114746099998</c:v>
                      </c:pt>
                      <c:pt idx="83" formatCode="General">
                        <c:v>3533.6552734400002</c:v>
                      </c:pt>
                      <c:pt idx="84" formatCode="General">
                        <c:v>3562.9138183599998</c:v>
                      </c:pt>
                      <c:pt idx="85" formatCode="General">
                        <c:v>3590.9855957</c:v>
                      </c:pt>
                      <c:pt idx="86" formatCode="General">
                        <c:v>3619.5939941400002</c:v>
                      </c:pt>
                      <c:pt idx="87" formatCode="General">
                        <c:v>3645.26293945</c:v>
                      </c:pt>
                      <c:pt idx="88" formatCode="General">
                        <c:v>3671.8374023400002</c:v>
                      </c:pt>
                      <c:pt idx="89" formatCode="General">
                        <c:v>3697.30859375</c:v>
                      </c:pt>
                      <c:pt idx="90" formatCode="General">
                        <c:v>3720.1564941400002</c:v>
                      </c:pt>
                      <c:pt idx="91" formatCode="General">
                        <c:v>3743.6369628900002</c:v>
                      </c:pt>
                      <c:pt idx="92" formatCode="General">
                        <c:v>3767.87768555</c:v>
                      </c:pt>
                      <c:pt idx="93" formatCode="General">
                        <c:v>3789.6975097700001</c:v>
                      </c:pt>
                      <c:pt idx="94" formatCode="General">
                        <c:v>3812.2971191400002</c:v>
                      </c:pt>
                      <c:pt idx="95" formatCode="General">
                        <c:v>3833.9157714799999</c:v>
                      </c:pt>
                      <c:pt idx="96" formatCode="General">
                        <c:v>3853.1425781200001</c:v>
                      </c:pt>
                      <c:pt idx="97" formatCode="General">
                        <c:v>3872.9865722700001</c:v>
                      </c:pt>
                      <c:pt idx="98" formatCode="General">
                        <c:v>3893.1967773400002</c:v>
                      </c:pt>
                      <c:pt idx="99" formatCode="General">
                        <c:v>3911.1940918</c:v>
                      </c:pt>
                      <c:pt idx="100" formatCode="General">
                        <c:v>3928.4909668</c:v>
                      </c:pt>
                      <c:pt idx="101" formatCode="General">
                        <c:v>3946.1904296900002</c:v>
                      </c:pt>
                      <c:pt idx="102" formatCode="General">
                        <c:v>3963.0256347700001</c:v>
                      </c:pt>
                      <c:pt idx="103" formatCode="General">
                        <c:v>3978.0705566400002</c:v>
                      </c:pt>
                      <c:pt idx="104" formatCode="General">
                        <c:v>3994.6352539099998</c:v>
                      </c:pt>
                      <c:pt idx="105" formatCode="General">
                        <c:v>4010.3918457</c:v>
                      </c:pt>
                      <c:pt idx="106" formatCode="General">
                        <c:v>4024.5070800799999</c:v>
                      </c:pt>
                      <c:pt idx="107" formatCode="General">
                        <c:v>4038.05737305</c:v>
                      </c:pt>
                      <c:pt idx="108" formatCode="General">
                        <c:v>4051.875</c:v>
                      </c:pt>
                      <c:pt idx="109" formatCode="General">
                        <c:v>4065.0871582</c:v>
                      </c:pt>
                      <c:pt idx="110" formatCode="General">
                        <c:v>4078.6372070299999</c:v>
                      </c:pt>
                      <c:pt idx="111" formatCode="General">
                        <c:v>4091.5095214799999</c:v>
                      </c:pt>
                      <c:pt idx="112" formatCode="General">
                        <c:v>4102.99609375</c:v>
                      </c:pt>
                      <c:pt idx="113" formatCode="General">
                        <c:v>4114.8364257800004</c:v>
                      </c:pt>
                      <c:pt idx="114" formatCode="General">
                        <c:v>4126.2124023400002</c:v>
                      </c:pt>
                      <c:pt idx="115" formatCode="General">
                        <c:v>4136.3588867199996</c:v>
                      </c:pt>
                      <c:pt idx="116" formatCode="General">
                        <c:v>4147.5805664099998</c:v>
                      </c:pt>
                      <c:pt idx="117" formatCode="General">
                        <c:v>4158.2934570300004</c:v>
                      </c:pt>
                      <c:pt idx="118" formatCode="General">
                        <c:v>4168.5361328099998</c:v>
                      </c:pt>
                      <c:pt idx="119" formatCode="General">
                        <c:v>4178.4340820300004</c:v>
                      </c:pt>
                      <c:pt idx="120" formatCode="General">
                        <c:v>4188.5175781199996</c:v>
                      </c:pt>
                      <c:pt idx="121" formatCode="General">
                        <c:v>4198.9248046900002</c:v>
                      </c:pt>
                      <c:pt idx="122" formatCode="General">
                        <c:v>4211.1728515599998</c:v>
                      </c:pt>
                      <c:pt idx="123" formatCode="General">
                        <c:v>4224.7670898400002</c:v>
                      </c:pt>
                      <c:pt idx="124" formatCode="General">
                        <c:v>4243.0649414099998</c:v>
                      </c:pt>
                      <c:pt idx="125" formatCode="General">
                        <c:v>4267.8256835900002</c:v>
                      </c:pt>
                      <c:pt idx="126" formatCode="General">
                        <c:v>4303</c:v>
                      </c:pt>
                    </c:numCache>
                  </c:numRef>
                </c:xVal>
                <c:yVal>
                  <c:numRef>
                    <c:extLst xmlns:c15="http://schemas.microsoft.com/office/drawing/2012/chart">
                      <c:ext xmlns:c15="http://schemas.microsoft.com/office/drawing/2012/chart" uri="{02D57815-91ED-43cb-92C2-25804820EDAC}">
                        <c15:formulaRef>
                          <c15:sqref>'Analysis results'!$AN$6:$AN$132</c15:sqref>
                        </c15:formulaRef>
                      </c:ext>
                    </c:extLst>
                    <c:numCache>
                      <c:formatCode>0.00E+00</c:formatCode>
                      <c:ptCount val="127"/>
                      <c:pt idx="0" formatCode="General">
                        <c:v>0.90033264160199999</c:v>
                      </c:pt>
                      <c:pt idx="1">
                        <c:v>0.90033264160199999</c:v>
                      </c:pt>
                      <c:pt idx="2">
                        <c:v>0.90033264160199999</c:v>
                      </c:pt>
                      <c:pt idx="3" formatCode="General">
                        <c:v>0.90033264160199999</c:v>
                      </c:pt>
                      <c:pt idx="4" formatCode="General">
                        <c:v>0.90033264160199999</c:v>
                      </c:pt>
                      <c:pt idx="5" formatCode="General">
                        <c:v>0.90033264160199999</c:v>
                      </c:pt>
                      <c:pt idx="6" formatCode="General">
                        <c:v>0.95035095214800003</c:v>
                      </c:pt>
                      <c:pt idx="7" formatCode="General">
                        <c:v>1.0503875732400001</c:v>
                      </c:pt>
                      <c:pt idx="8" formatCode="General">
                        <c:v>1.15042419434</c:v>
                      </c:pt>
                      <c:pt idx="9" formatCode="General">
                        <c:v>1.2504608154300001</c:v>
                      </c:pt>
                      <c:pt idx="10" formatCode="General">
                        <c:v>1.35049743652</c:v>
                      </c:pt>
                      <c:pt idx="11" formatCode="General">
                        <c:v>1.5005523681599999</c:v>
                      </c:pt>
                      <c:pt idx="12" formatCode="General">
                        <c:v>1.60058898926</c:v>
                      </c:pt>
                      <c:pt idx="13" formatCode="General">
                        <c:v>1.70062942505</c:v>
                      </c:pt>
                      <c:pt idx="14" formatCode="General">
                        <c:v>1.8006660461399999</c:v>
                      </c:pt>
                      <c:pt idx="15" formatCode="General">
                        <c:v>1.9507209777800001</c:v>
                      </c:pt>
                      <c:pt idx="16" formatCode="General">
                        <c:v>2.0507575988800002</c:v>
                      </c:pt>
                      <c:pt idx="17" formatCode="General">
                        <c:v>2.1507942199699999</c:v>
                      </c:pt>
                      <c:pt idx="18" formatCode="General">
                        <c:v>2.25083084106</c:v>
                      </c:pt>
                      <c:pt idx="19" formatCode="General">
                        <c:v>2.4008857727100001</c:v>
                      </c:pt>
                      <c:pt idx="20" formatCode="General">
                        <c:v>2.5009223937999998</c:v>
                      </c:pt>
                      <c:pt idx="21" formatCode="General">
                        <c:v>2.65097732544</c:v>
                      </c:pt>
                      <c:pt idx="22" formatCode="General">
                        <c:v>2.7510139465300001</c:v>
                      </c:pt>
                      <c:pt idx="23" formatCode="General">
                        <c:v>2.9010688781699998</c:v>
                      </c:pt>
                      <c:pt idx="24" formatCode="General">
                        <c:v>3.0011093139599998</c:v>
                      </c:pt>
                      <c:pt idx="25" formatCode="General">
                        <c:v>3.15116424561</c:v>
                      </c:pt>
                      <c:pt idx="26" formatCode="General">
                        <c:v>3.2512008667000001</c:v>
                      </c:pt>
                      <c:pt idx="27" formatCode="General">
                        <c:v>3.4012557983399998</c:v>
                      </c:pt>
                      <c:pt idx="28" formatCode="General">
                        <c:v>3.55131072998</c:v>
                      </c:pt>
                      <c:pt idx="29" formatCode="General">
                        <c:v>3.6513473510700001</c:v>
                      </c:pt>
                      <c:pt idx="30" formatCode="General">
                        <c:v>3.8014022827099998</c:v>
                      </c:pt>
                      <c:pt idx="31" formatCode="General">
                        <c:v>3.9014389038099999</c:v>
                      </c:pt>
                      <c:pt idx="32" formatCode="General">
                        <c:v>4.0514938354499996</c:v>
                      </c:pt>
                      <c:pt idx="33" formatCode="General">
                        <c:v>4.1515304565399997</c:v>
                      </c:pt>
                      <c:pt idx="34" formatCode="General">
                        <c:v>4.3015892028799998</c:v>
                      </c:pt>
                      <c:pt idx="35" formatCode="General">
                        <c:v>4.4016258239699999</c:v>
                      </c:pt>
                      <c:pt idx="36" formatCode="General">
                        <c:v>4.5516807556199996</c:v>
                      </c:pt>
                      <c:pt idx="37" formatCode="General">
                        <c:v>4.7017356872600002</c:v>
                      </c:pt>
                      <c:pt idx="38" formatCode="General">
                        <c:v>4.8017723083500004</c:v>
                      </c:pt>
                      <c:pt idx="39" formatCode="General">
                        <c:v>4.9518272399900001</c:v>
                      </c:pt>
                      <c:pt idx="40" formatCode="General">
                        <c:v>5.0518638610800002</c:v>
                      </c:pt>
                      <c:pt idx="41" formatCode="General">
                        <c:v>5.2019187927199999</c:v>
                      </c:pt>
                      <c:pt idx="42" formatCode="General">
                        <c:v>5.3519737243699996</c:v>
                      </c:pt>
                      <c:pt idx="43" formatCode="General">
                        <c:v>5.4520141601600001</c:v>
                      </c:pt>
                      <c:pt idx="44" formatCode="General">
                        <c:v>5.6020690917999998</c:v>
                      </c:pt>
                      <c:pt idx="45" formatCode="General">
                        <c:v>5.7521240234400004</c:v>
                      </c:pt>
                      <c:pt idx="46" formatCode="General">
                        <c:v>5.8521606445299996</c:v>
                      </c:pt>
                      <c:pt idx="47" formatCode="General">
                        <c:v>6.0022155761700002</c:v>
                      </c:pt>
                      <c:pt idx="48" formatCode="General">
                        <c:v>6.15227050781</c:v>
                      </c:pt>
                      <c:pt idx="49" formatCode="General">
                        <c:v>6.2523071289100001</c:v>
                      </c:pt>
                      <c:pt idx="50" formatCode="General">
                        <c:v>6.4023620605499998</c:v>
                      </c:pt>
                      <c:pt idx="51" formatCode="General">
                        <c:v>6.5524169921900004</c:v>
                      </c:pt>
                      <c:pt idx="52" formatCode="General">
                        <c:v>6.6524536132799996</c:v>
                      </c:pt>
                      <c:pt idx="53" formatCode="General">
                        <c:v>6.8025123596199997</c:v>
                      </c:pt>
                      <c:pt idx="54" formatCode="General">
                        <c:v>6.9525672912600003</c:v>
                      </c:pt>
                      <c:pt idx="55" formatCode="General">
                        <c:v>7.0526039123500004</c:v>
                      </c:pt>
                      <c:pt idx="56" formatCode="General">
                        <c:v>7.2026588439900001</c:v>
                      </c:pt>
                      <c:pt idx="57" formatCode="General">
                        <c:v>7.3026954650900002</c:v>
                      </c:pt>
                      <c:pt idx="58" formatCode="General">
                        <c:v>7.4527503967299999</c:v>
                      </c:pt>
                      <c:pt idx="59" formatCode="General">
                        <c:v>7.6028053283699997</c:v>
                      </c:pt>
                      <c:pt idx="60" formatCode="General">
                        <c:v>7.7028419494599998</c:v>
                      </c:pt>
                      <c:pt idx="61" formatCode="General">
                        <c:v>7.8528968811000004</c:v>
                      </c:pt>
                      <c:pt idx="62" formatCode="General">
                        <c:v>8.0029556274400004</c:v>
                      </c:pt>
                      <c:pt idx="63" formatCode="General">
                        <c:v>8.1029922485399997</c:v>
                      </c:pt>
                      <c:pt idx="64" formatCode="General">
                        <c:v>8.2530471801799994</c:v>
                      </c:pt>
                      <c:pt idx="65" formatCode="General">
                        <c:v>8.3530838012699995</c:v>
                      </c:pt>
                      <c:pt idx="66" formatCode="General">
                        <c:v>8.5031387329099992</c:v>
                      </c:pt>
                      <c:pt idx="67" formatCode="General">
                        <c:v>8.6531936645500007</c:v>
                      </c:pt>
                      <c:pt idx="68" formatCode="General">
                        <c:v>8.7532302856400008</c:v>
                      </c:pt>
                      <c:pt idx="69" formatCode="General">
                        <c:v>8.9032852172899997</c:v>
                      </c:pt>
                      <c:pt idx="70" formatCode="General">
                        <c:v>9.0033218383799998</c:v>
                      </c:pt>
                      <c:pt idx="71" formatCode="General">
                        <c:v>9.1533767700199995</c:v>
                      </c:pt>
                      <c:pt idx="72" formatCode="General">
                        <c:v>9.3034355163600004</c:v>
                      </c:pt>
                      <c:pt idx="73" formatCode="General">
                        <c:v>9.4034721374500005</c:v>
                      </c:pt>
                      <c:pt idx="74" formatCode="General">
                        <c:v>9.5535270690900003</c:v>
                      </c:pt>
                      <c:pt idx="75" formatCode="General">
                        <c:v>9.6535636901899995</c:v>
                      </c:pt>
                      <c:pt idx="76" formatCode="General">
                        <c:v>9.8036186218299992</c:v>
                      </c:pt>
                      <c:pt idx="77" formatCode="General">
                        <c:v>9.9536735534700007</c:v>
                      </c:pt>
                      <c:pt idx="78" formatCode="General">
                        <c:v>10.053710174600001</c:v>
                      </c:pt>
                      <c:pt idx="79" formatCode="General">
                        <c:v>10.203765106200001</c:v>
                      </c:pt>
                      <c:pt idx="80" formatCode="General">
                        <c:v>10.3038017273</c:v>
                      </c:pt>
                      <c:pt idx="81" formatCode="General">
                        <c:v>10.453856658899999</c:v>
                      </c:pt>
                      <c:pt idx="82" formatCode="General">
                        <c:v>10.6039154053</c:v>
                      </c:pt>
                      <c:pt idx="83" formatCode="General">
                        <c:v>10.7039520264</c:v>
                      </c:pt>
                      <c:pt idx="84" formatCode="General">
                        <c:v>10.854006957999999</c:v>
                      </c:pt>
                      <c:pt idx="85" formatCode="General">
                        <c:v>10.9540435791</c:v>
                      </c:pt>
                      <c:pt idx="86" formatCode="General">
                        <c:v>11.1040985107</c:v>
                      </c:pt>
                      <c:pt idx="87" formatCode="General">
                        <c:v>11.204135131799999</c:v>
                      </c:pt>
                      <c:pt idx="88" formatCode="General">
                        <c:v>11.354190063500001</c:v>
                      </c:pt>
                      <c:pt idx="89" formatCode="General">
                        <c:v>11.504244995100001</c:v>
                      </c:pt>
                      <c:pt idx="90" formatCode="General">
                        <c:v>11.6042816162</c:v>
                      </c:pt>
                      <c:pt idx="91" formatCode="General">
                        <c:v>11.754340362500001</c:v>
                      </c:pt>
                      <c:pt idx="92" formatCode="General">
                        <c:v>11.8543769836</c:v>
                      </c:pt>
                      <c:pt idx="93" formatCode="General">
                        <c:v>12.0044319153</c:v>
                      </c:pt>
                      <c:pt idx="94" formatCode="General">
                        <c:v>12.104468536400001</c:v>
                      </c:pt>
                      <c:pt idx="95" formatCode="General">
                        <c:v>12.254523468</c:v>
                      </c:pt>
                      <c:pt idx="96" formatCode="General">
                        <c:v>12.3545600891</c:v>
                      </c:pt>
                      <c:pt idx="97" formatCode="General">
                        <c:v>12.504615020799999</c:v>
                      </c:pt>
                      <c:pt idx="98" formatCode="General">
                        <c:v>12.654669952400001</c:v>
                      </c:pt>
                      <c:pt idx="99" formatCode="General">
                        <c:v>12.7547065735</c:v>
                      </c:pt>
                      <c:pt idx="100" formatCode="General">
                        <c:v>12.854743194599999</c:v>
                      </c:pt>
                      <c:pt idx="101" formatCode="General">
                        <c:v>13.004798126200001</c:v>
                      </c:pt>
                      <c:pt idx="102" formatCode="General">
                        <c:v>13.104838561999999</c:v>
                      </c:pt>
                      <c:pt idx="103" formatCode="General">
                        <c:v>13.254893493699999</c:v>
                      </c:pt>
                      <c:pt idx="104" formatCode="General">
                        <c:v>13.3549301147</c:v>
                      </c:pt>
                      <c:pt idx="105" formatCode="General">
                        <c:v>13.5049850464</c:v>
                      </c:pt>
                      <c:pt idx="106" formatCode="General">
                        <c:v>13.605021667500001</c:v>
                      </c:pt>
                      <c:pt idx="107" formatCode="General">
                        <c:v>13.755076599100001</c:v>
                      </c:pt>
                      <c:pt idx="108" formatCode="General">
                        <c:v>13.8551132202</c:v>
                      </c:pt>
                      <c:pt idx="109" formatCode="General">
                        <c:v>13.955149841300001</c:v>
                      </c:pt>
                      <c:pt idx="110" formatCode="General">
                        <c:v>14.105204772900001</c:v>
                      </c:pt>
                      <c:pt idx="111" formatCode="General">
                        <c:v>14.205241394</c:v>
                      </c:pt>
                      <c:pt idx="112" formatCode="General">
                        <c:v>14.355296325699999</c:v>
                      </c:pt>
                      <c:pt idx="113" formatCode="General">
                        <c:v>14.4553329468</c:v>
                      </c:pt>
                      <c:pt idx="114" formatCode="General">
                        <c:v>14.6053878784</c:v>
                      </c:pt>
                      <c:pt idx="115" formatCode="General">
                        <c:v>14.705424499499999</c:v>
                      </c:pt>
                      <c:pt idx="116" formatCode="General">
                        <c:v>14.8054611206</c:v>
                      </c:pt>
                      <c:pt idx="117" formatCode="General">
                        <c:v>14.955523681600001</c:v>
                      </c:pt>
                      <c:pt idx="118" formatCode="General">
                        <c:v>15.0555603027</c:v>
                      </c:pt>
                      <c:pt idx="119" formatCode="General">
                        <c:v>15.2056152344</c:v>
                      </c:pt>
                      <c:pt idx="120" formatCode="General">
                        <c:v>15.305651855500001</c:v>
                      </c:pt>
                      <c:pt idx="121" formatCode="General">
                        <c:v>15.4056884766</c:v>
                      </c:pt>
                      <c:pt idx="122" formatCode="General">
                        <c:v>15.5557434082</c:v>
                      </c:pt>
                      <c:pt idx="123" formatCode="General">
                        <c:v>15.655780029300001</c:v>
                      </c:pt>
                      <c:pt idx="124" formatCode="General">
                        <c:v>15.8058349609</c:v>
                      </c:pt>
                      <c:pt idx="125" formatCode="General">
                        <c:v>15.905871582</c:v>
                      </c:pt>
                      <c:pt idx="126" formatCode="General">
                        <c:v>16.005908203099999</c:v>
                      </c:pt>
                    </c:numCache>
                  </c:numRef>
                </c:yVal>
                <c:smooth val="0"/>
                <c:extLst xmlns:c15="http://schemas.microsoft.com/office/drawing/2012/chart">
                  <c:ext xmlns:c16="http://schemas.microsoft.com/office/drawing/2014/chart" uri="{C3380CC4-5D6E-409C-BE32-E72D297353CC}">
                    <c16:uniqueId val="{00000012-8E30-4A7F-8D42-EB9841E5B09D}"/>
                  </c:ext>
                </c:extLst>
              </c15:ser>
            </c15:filteredScatterSeries>
            <c15:filteredScatterSeries>
              <c15:ser>
                <c:idx val="18"/>
                <c:order val="13"/>
                <c:tx>
                  <c:v>214N, imp, L, 0.500</c:v>
                </c:tx>
                <c:spPr>
                  <a:ln w="25400">
                    <a:solidFill>
                      <a:srgbClr val="C00000"/>
                    </a:solidFill>
                  </a:ln>
                </c:spPr>
                <c:marker>
                  <c:symbol val="none"/>
                </c:marker>
                <c:xVal>
                  <c:numRef>
                    <c:extLst xmlns:c15="http://schemas.microsoft.com/office/drawing/2012/chart">
                      <c:ext xmlns:c15="http://schemas.microsoft.com/office/drawing/2012/chart" uri="{02D57815-91ED-43cb-92C2-25804820EDAC}">
                        <c15:formulaRef>
                          <c15:sqref>'Analysis results'!$BL$6:$BL$153</c15:sqref>
                        </c15:formulaRef>
                      </c:ext>
                    </c:extLst>
                    <c:numCache>
                      <c:formatCode>0.00E+00</c:formatCode>
                      <c:ptCount val="148"/>
                      <c:pt idx="0" formatCode="General">
                        <c:v>0</c:v>
                      </c:pt>
                      <c:pt idx="1">
                        <c:v>2.1798901798299999E-5</c:v>
                      </c:pt>
                      <c:pt idx="2" formatCode="General">
                        <c:v>1.5573999553500001E-4</c:v>
                      </c:pt>
                      <c:pt idx="3" formatCode="General">
                        <c:v>9.8506791982800007E-4</c:v>
                      </c:pt>
                      <c:pt idx="4" formatCode="General">
                        <c:v>6.1200479976800002E-3</c:v>
                      </c:pt>
                      <c:pt idx="5" formatCode="General">
                        <c:v>3.79144921899E-2</c:v>
                      </c:pt>
                      <c:pt idx="6" formatCode="General">
                        <c:v>0.234777316451</c:v>
                      </c:pt>
                      <c:pt idx="7" formatCode="General">
                        <c:v>1.07770633698</c:v>
                      </c:pt>
                      <c:pt idx="8" formatCode="General">
                        <c:v>2.6531190872199999</c:v>
                      </c:pt>
                      <c:pt idx="9" formatCode="General">
                        <c:v>5.09662866592</c:v>
                      </c:pt>
                      <c:pt idx="10" formatCode="General">
                        <c:v>8.62997341156</c:v>
                      </c:pt>
                      <c:pt idx="11" formatCode="General">
                        <c:v>13.818947792099999</c:v>
                      </c:pt>
                      <c:pt idx="12" formatCode="General">
                        <c:v>19.9453849792</c:v>
                      </c:pt>
                      <c:pt idx="13" formatCode="General">
                        <c:v>27.585102081300001</c:v>
                      </c:pt>
                      <c:pt idx="14" formatCode="General">
                        <c:v>37.946960449199999</c:v>
                      </c:pt>
                      <c:pt idx="15" formatCode="General">
                        <c:v>49.404216766399998</c:v>
                      </c:pt>
                      <c:pt idx="16" formatCode="General">
                        <c:v>63.665821075399997</c:v>
                      </c:pt>
                      <c:pt idx="17" formatCode="General">
                        <c:v>79.374053955099996</c:v>
                      </c:pt>
                      <c:pt idx="18" formatCode="General">
                        <c:v>96.478302002000007</c:v>
                      </c:pt>
                      <c:pt idx="19" formatCode="General">
                        <c:v>115.334060669</c:v>
                      </c:pt>
                      <c:pt idx="20" formatCode="General">
                        <c:v>135.89218139600001</c:v>
                      </c:pt>
                      <c:pt idx="21" formatCode="General">
                        <c:v>158.52325439500001</c:v>
                      </c:pt>
                      <c:pt idx="22" formatCode="General">
                        <c:v>183.16558837900001</c:v>
                      </c:pt>
                      <c:pt idx="23" formatCode="General">
                        <c:v>210.32521057100001</c:v>
                      </c:pt>
                      <c:pt idx="24" formatCode="General">
                        <c:v>239.90184020999999</c:v>
                      </c:pt>
                      <c:pt idx="25" formatCode="General">
                        <c:v>272.46206665</c:v>
                      </c:pt>
                      <c:pt idx="26" formatCode="General">
                        <c:v>307.90963745099998</c:v>
                      </c:pt>
                      <c:pt idx="27" formatCode="General">
                        <c:v>341.93200683600003</c:v>
                      </c:pt>
                      <c:pt idx="28" formatCode="General">
                        <c:v>379.08682250999999</c:v>
                      </c:pt>
                      <c:pt idx="29" formatCode="General">
                        <c:v>417.08828735399999</c:v>
                      </c:pt>
                      <c:pt idx="30" formatCode="General">
                        <c:v>461.67205810500002</c:v>
                      </c:pt>
                      <c:pt idx="31" formatCode="General">
                        <c:v>507.25479125999999</c:v>
                      </c:pt>
                      <c:pt idx="32" formatCode="General">
                        <c:v>560.70782470699999</c:v>
                      </c:pt>
                      <c:pt idx="33" formatCode="General">
                        <c:v>615.34375</c:v>
                      </c:pt>
                      <c:pt idx="34" formatCode="General">
                        <c:v>675.36975097699997</c:v>
                      </c:pt>
                      <c:pt idx="35" formatCode="General">
                        <c:v>732.55407714800003</c:v>
                      </c:pt>
                      <c:pt idx="36" formatCode="General">
                        <c:v>795.60327148399995</c:v>
                      </c:pt>
                      <c:pt idx="37" formatCode="General">
                        <c:v>864.23461914100005</c:v>
                      </c:pt>
                      <c:pt idx="38" formatCode="General">
                        <c:v>939.95111083999996</c:v>
                      </c:pt>
                      <c:pt idx="39" formatCode="General">
                        <c:v>1012.1001586899999</c:v>
                      </c:pt>
                      <c:pt idx="40" formatCode="General">
                        <c:v>1086.0155029299999</c:v>
                      </c:pt>
                      <c:pt idx="41" formatCode="General">
                        <c:v>1172.7911377</c:v>
                      </c:pt>
                      <c:pt idx="42" formatCode="General">
                        <c:v>1255.6125488299999</c:v>
                      </c:pt>
                      <c:pt idx="43" formatCode="General">
                        <c:v>1340.7225341799999</c:v>
                      </c:pt>
                      <c:pt idx="44" formatCode="General">
                        <c:v>1433.4790039100001</c:v>
                      </c:pt>
                      <c:pt idx="45" formatCode="General">
                        <c:v>1522.6948242200001</c:v>
                      </c:pt>
                      <c:pt idx="46" formatCode="General">
                        <c:v>1620.09924316</c:v>
                      </c:pt>
                      <c:pt idx="47" formatCode="General">
                        <c:v>1706.6779785199999</c:v>
                      </c:pt>
                      <c:pt idx="48" formatCode="General">
                        <c:v>1802.1693115200001</c:v>
                      </c:pt>
                      <c:pt idx="49" formatCode="General">
                        <c:v>1893.31994629</c:v>
                      </c:pt>
                      <c:pt idx="50" formatCode="General">
                        <c:v>1986.64221191</c:v>
                      </c:pt>
                      <c:pt idx="51" formatCode="General">
                        <c:v>2075.9440918</c:v>
                      </c:pt>
                      <c:pt idx="52" formatCode="General">
                        <c:v>2167.0786132799999</c:v>
                      </c:pt>
                      <c:pt idx="53" formatCode="General">
                        <c:v>2254.4858398400002</c:v>
                      </c:pt>
                      <c:pt idx="54" formatCode="General">
                        <c:v>2338.1394043</c:v>
                      </c:pt>
                      <c:pt idx="55" formatCode="General">
                        <c:v>2417.8581543</c:v>
                      </c:pt>
                      <c:pt idx="56" formatCode="General">
                        <c:v>2494.04956055</c:v>
                      </c:pt>
                      <c:pt idx="57" formatCode="General">
                        <c:v>2572.2480468799999</c:v>
                      </c:pt>
                      <c:pt idx="58" formatCode="General">
                        <c:v>2651.8955078099998</c:v>
                      </c:pt>
                      <c:pt idx="59" formatCode="General">
                        <c:v>2722.82421875</c:v>
                      </c:pt>
                      <c:pt idx="60" formatCode="General">
                        <c:v>2795.5686035200001</c:v>
                      </c:pt>
                      <c:pt idx="61" formatCode="General">
                        <c:v>2864.8056640599998</c:v>
                      </c:pt>
                      <c:pt idx="62" formatCode="General">
                        <c:v>2931.0073242200001</c:v>
                      </c:pt>
                      <c:pt idx="63" formatCode="General">
                        <c:v>2999.0603027299999</c:v>
                      </c:pt>
                      <c:pt idx="64" formatCode="General">
                        <c:v>3063.9201660200001</c:v>
                      </c:pt>
                      <c:pt idx="65" formatCode="General">
                        <c:v>3121.4899902299999</c:v>
                      </c:pt>
                      <c:pt idx="66" formatCode="General">
                        <c:v>3180.7519531200001</c:v>
                      </c:pt>
                      <c:pt idx="67" formatCode="General">
                        <c:v>3241.2692871099998</c:v>
                      </c:pt>
                      <c:pt idx="68" formatCode="General">
                        <c:v>3295.4433593799999</c:v>
                      </c:pt>
                      <c:pt idx="69" formatCode="General">
                        <c:v>3351.3063964799999</c:v>
                      </c:pt>
                      <c:pt idx="70" formatCode="General">
                        <c:v>3408.1657714799999</c:v>
                      </c:pt>
                      <c:pt idx="71" formatCode="General">
                        <c:v>3458.9213867200001</c:v>
                      </c:pt>
                      <c:pt idx="72" formatCode="General">
                        <c:v>3511.2309570299999</c:v>
                      </c:pt>
                      <c:pt idx="73" formatCode="General">
                        <c:v>3561.0515136700001</c:v>
                      </c:pt>
                      <c:pt idx="74" formatCode="General">
                        <c:v>3608.3120117200001</c:v>
                      </c:pt>
                      <c:pt idx="75" formatCode="General">
                        <c:v>3653.7324218799999</c:v>
                      </c:pt>
                      <c:pt idx="76" formatCode="General">
                        <c:v>3700.1782226599998</c:v>
                      </c:pt>
                      <c:pt idx="77" formatCode="General">
                        <c:v>3744.3132324200001</c:v>
                      </c:pt>
                      <c:pt idx="78" formatCode="General">
                        <c:v>3786.7165527299999</c:v>
                      </c:pt>
                      <c:pt idx="79" formatCode="General">
                        <c:v>3827.2543945299999</c:v>
                      </c:pt>
                      <c:pt idx="80" formatCode="General">
                        <c:v>3868.4338378900002</c:v>
                      </c:pt>
                      <c:pt idx="81" formatCode="General">
                        <c:v>3905.1997070299999</c:v>
                      </c:pt>
                      <c:pt idx="82" formatCode="General">
                        <c:v>3945.5683593799999</c:v>
                      </c:pt>
                      <c:pt idx="83" formatCode="General">
                        <c:v>3983.8466796900002</c:v>
                      </c:pt>
                      <c:pt idx="84" formatCode="General">
                        <c:v>4018.046875</c:v>
                      </c:pt>
                      <c:pt idx="85" formatCode="General">
                        <c:v>4053.1364746099998</c:v>
                      </c:pt>
                      <c:pt idx="86" formatCode="General">
                        <c:v>4088.7912597700001</c:v>
                      </c:pt>
                      <c:pt idx="87" formatCode="General">
                        <c:v>4120.9682617199996</c:v>
                      </c:pt>
                      <c:pt idx="88" formatCode="General">
                        <c:v>4153.96875</c:v>
                      </c:pt>
                      <c:pt idx="89" formatCode="General">
                        <c:v>4185.3066406199996</c:v>
                      </c:pt>
                      <c:pt idx="90" formatCode="General">
                        <c:v>4215.2363281199996</c:v>
                      </c:pt>
                      <c:pt idx="91" formatCode="General">
                        <c:v>4244.0136718800004</c:v>
                      </c:pt>
                      <c:pt idx="92" formatCode="General">
                        <c:v>4273.3730468800004</c:v>
                      </c:pt>
                      <c:pt idx="93" formatCode="General">
                        <c:v>4301.4038085900002</c:v>
                      </c:pt>
                      <c:pt idx="94" formatCode="General">
                        <c:v>4328.4106445300004</c:v>
                      </c:pt>
                      <c:pt idx="95" formatCode="General">
                        <c:v>4356.1450195300004</c:v>
                      </c:pt>
                      <c:pt idx="96" formatCode="General">
                        <c:v>4380.9355468800004</c:v>
                      </c:pt>
                      <c:pt idx="97" formatCode="General">
                        <c:v>4406.3955078099998</c:v>
                      </c:pt>
                      <c:pt idx="98" formatCode="General">
                        <c:v>4430.6328125</c:v>
                      </c:pt>
                      <c:pt idx="99" formatCode="General">
                        <c:v>4453.7744140599998</c:v>
                      </c:pt>
                      <c:pt idx="100" formatCode="General">
                        <c:v>4477.5405273400002</c:v>
                      </c:pt>
                      <c:pt idx="101" formatCode="General">
                        <c:v>4500.1508789099998</c:v>
                      </c:pt>
                      <c:pt idx="102" formatCode="General">
                        <c:v>4521.7402343800004</c:v>
                      </c:pt>
                      <c:pt idx="103" formatCode="General">
                        <c:v>4543.890625</c:v>
                      </c:pt>
                      <c:pt idx="104" formatCode="General">
                        <c:v>4565.0029296900002</c:v>
                      </c:pt>
                      <c:pt idx="105" formatCode="General">
                        <c:v>4585.1542968800004</c:v>
                      </c:pt>
                      <c:pt idx="106" formatCode="General">
                        <c:v>4605.8271484400002</c:v>
                      </c:pt>
                      <c:pt idx="107" formatCode="General">
                        <c:v>4625.4858398400002</c:v>
                      </c:pt>
                      <c:pt idx="108" formatCode="General">
                        <c:v>4642.9638671900002</c:v>
                      </c:pt>
                      <c:pt idx="109" formatCode="General">
                        <c:v>4660.9667968800004</c:v>
                      </c:pt>
                      <c:pt idx="110" formatCode="General">
                        <c:v>4678.1503906199996</c:v>
                      </c:pt>
                      <c:pt idx="111" formatCode="General">
                        <c:v>4694.4902343800004</c:v>
                      </c:pt>
                      <c:pt idx="112" formatCode="General">
                        <c:v>4710.1811523400002</c:v>
                      </c:pt>
                      <c:pt idx="113" formatCode="General">
                        <c:v>4726.2041015599998</c:v>
                      </c:pt>
                      <c:pt idx="114" formatCode="General">
                        <c:v>4741.3969726599998</c:v>
                      </c:pt>
                      <c:pt idx="115" formatCode="General">
                        <c:v>4754.9697265599998</c:v>
                      </c:pt>
                      <c:pt idx="116" formatCode="General">
                        <c:v>4769.8735351599998</c:v>
                      </c:pt>
                      <c:pt idx="117" formatCode="General">
                        <c:v>4784.0327148400002</c:v>
                      </c:pt>
                      <c:pt idx="118" formatCode="General">
                        <c:v>4797.6494140599998</c:v>
                      </c:pt>
                      <c:pt idx="119" formatCode="General">
                        <c:v>4811.5732421900002</c:v>
                      </c:pt>
                      <c:pt idx="120" formatCode="General">
                        <c:v>4824.7988281199996</c:v>
                      </c:pt>
                      <c:pt idx="121" formatCode="General">
                        <c:v>4838.4160156199996</c:v>
                      </c:pt>
                      <c:pt idx="122" formatCode="General">
                        <c:v>4852.3154296900002</c:v>
                      </c:pt>
                      <c:pt idx="123" formatCode="General">
                        <c:v>4866.5385742199996</c:v>
                      </c:pt>
                      <c:pt idx="124" formatCode="General">
                        <c:v>4875</c:v>
                      </c:pt>
                    </c:numCache>
                  </c:numRef>
                </c:xVal>
                <c:yVal>
                  <c:numRef>
                    <c:extLst xmlns:c15="http://schemas.microsoft.com/office/drawing/2012/chart">
                      <c:ext xmlns:c15="http://schemas.microsoft.com/office/drawing/2012/chart" uri="{02D57815-91ED-43cb-92C2-25804820EDAC}">
                        <c15:formulaRef>
                          <c15:sqref>'Analysis results'!$BM$6:$BM$153</c15:sqref>
                        </c15:formulaRef>
                      </c:ext>
                    </c:extLst>
                    <c:numCache>
                      <c:formatCode>General</c:formatCode>
                      <c:ptCount val="148"/>
                      <c:pt idx="0">
                        <c:v>0.85031433105499998</c:v>
                      </c:pt>
                      <c:pt idx="1">
                        <c:v>0.85031433105499998</c:v>
                      </c:pt>
                      <c:pt idx="2">
                        <c:v>0.85031433105499998</c:v>
                      </c:pt>
                      <c:pt idx="3">
                        <c:v>0.85031433105499998</c:v>
                      </c:pt>
                      <c:pt idx="4">
                        <c:v>0.85031433105499998</c:v>
                      </c:pt>
                      <c:pt idx="5">
                        <c:v>0.85031433105499998</c:v>
                      </c:pt>
                      <c:pt idx="6">
                        <c:v>0.90033264160199999</c:v>
                      </c:pt>
                      <c:pt idx="7">
                        <c:v>1.0003692627</c:v>
                      </c:pt>
                      <c:pt idx="8">
                        <c:v>1.1004058837899999</c:v>
                      </c:pt>
                      <c:pt idx="9">
                        <c:v>1.20044250488</c:v>
                      </c:pt>
                      <c:pt idx="10">
                        <c:v>1.3004791259799999</c:v>
                      </c:pt>
                      <c:pt idx="11">
                        <c:v>1.40051574707</c:v>
                      </c:pt>
                      <c:pt idx="12">
                        <c:v>1.5005523681599999</c:v>
                      </c:pt>
                      <c:pt idx="13">
                        <c:v>1.6506111145</c:v>
                      </c:pt>
                      <c:pt idx="14">
                        <c:v>1.7506477356000001</c:v>
                      </c:pt>
                      <c:pt idx="15">
                        <c:v>1.85068435669</c:v>
                      </c:pt>
                      <c:pt idx="16">
                        <c:v>2.0007392883300001</c:v>
                      </c:pt>
                      <c:pt idx="17">
                        <c:v>2.1007759094199998</c:v>
                      </c:pt>
                      <c:pt idx="18">
                        <c:v>2.25083084106</c:v>
                      </c:pt>
                      <c:pt idx="19">
                        <c:v>2.3508674621600001</c:v>
                      </c:pt>
                      <c:pt idx="20">
                        <c:v>2.5009223937999998</c:v>
                      </c:pt>
                      <c:pt idx="21">
                        <c:v>2.6009590148899999</c:v>
                      </c:pt>
                      <c:pt idx="22">
                        <c:v>2.7510139465300001</c:v>
                      </c:pt>
                      <c:pt idx="23">
                        <c:v>2.8510505676300002</c:v>
                      </c:pt>
                      <c:pt idx="24">
                        <c:v>3.0011093139599998</c:v>
                      </c:pt>
                      <c:pt idx="25">
                        <c:v>3.1011459350599999</c:v>
                      </c:pt>
                      <c:pt idx="26">
                        <c:v>3.2512008667000001</c:v>
                      </c:pt>
                      <c:pt idx="27">
                        <c:v>3.4012557983399998</c:v>
                      </c:pt>
                      <c:pt idx="28">
                        <c:v>3.5012924194299999</c:v>
                      </c:pt>
                      <c:pt idx="29">
                        <c:v>3.60132904053</c:v>
                      </c:pt>
                      <c:pt idx="30">
                        <c:v>3.7513839721700002</c:v>
                      </c:pt>
                      <c:pt idx="31">
                        <c:v>3.8514205932599999</c:v>
                      </c:pt>
                      <c:pt idx="32">
                        <c:v>4.0014755249</c:v>
                      </c:pt>
                      <c:pt idx="33">
                        <c:v>4.1515304565399997</c:v>
                      </c:pt>
                      <c:pt idx="34">
                        <c:v>4.2515708923300002</c:v>
                      </c:pt>
                      <c:pt idx="35">
                        <c:v>4.4016258239699999</c:v>
                      </c:pt>
                      <c:pt idx="36">
                        <c:v>4.50166244507</c:v>
                      </c:pt>
                      <c:pt idx="37">
                        <c:v>4.6517173767099997</c:v>
                      </c:pt>
                      <c:pt idx="38">
                        <c:v>4.7517539977999999</c:v>
                      </c:pt>
                      <c:pt idx="39">
                        <c:v>4.9018089294399996</c:v>
                      </c:pt>
                      <c:pt idx="40">
                        <c:v>5.0018455505399997</c:v>
                      </c:pt>
                      <c:pt idx="41">
                        <c:v>5.1519004821800003</c:v>
                      </c:pt>
                      <c:pt idx="42">
                        <c:v>5.30195541382</c:v>
                      </c:pt>
                      <c:pt idx="43">
                        <c:v>5.4019920349100001</c:v>
                      </c:pt>
                      <c:pt idx="44">
                        <c:v>5.5520507812500002</c:v>
                      </c:pt>
                      <c:pt idx="45">
                        <c:v>5.7021057128899999</c:v>
                      </c:pt>
                      <c:pt idx="46">
                        <c:v>5.80214233398</c:v>
                      </c:pt>
                      <c:pt idx="47">
                        <c:v>5.9521972656299997</c:v>
                      </c:pt>
                      <c:pt idx="48">
                        <c:v>6.0522338867199998</c:v>
                      </c:pt>
                      <c:pt idx="49">
                        <c:v>6.2022888183599996</c:v>
                      </c:pt>
                      <c:pt idx="50">
                        <c:v>6.3523437500000002</c:v>
                      </c:pt>
                      <c:pt idx="51">
                        <c:v>6.4523803710900003</c:v>
                      </c:pt>
                      <c:pt idx="52">
                        <c:v>6.60243530273</c:v>
                      </c:pt>
                      <c:pt idx="53">
                        <c:v>6.7024757385299996</c:v>
                      </c:pt>
                      <c:pt idx="54">
                        <c:v>6.8525306701700002</c:v>
                      </c:pt>
                      <c:pt idx="55">
                        <c:v>7.0025856018099999</c:v>
                      </c:pt>
                      <c:pt idx="56">
                        <c:v>7.1026222229</c:v>
                      </c:pt>
                      <c:pt idx="57">
                        <c:v>7.2526771545399997</c:v>
                      </c:pt>
                      <c:pt idx="58">
                        <c:v>7.3527137756299998</c:v>
                      </c:pt>
                      <c:pt idx="59">
                        <c:v>7.5027687072799996</c:v>
                      </c:pt>
                      <c:pt idx="60">
                        <c:v>7.6528236389200002</c:v>
                      </c:pt>
                      <c:pt idx="61">
                        <c:v>7.7528602600100003</c:v>
                      </c:pt>
                      <c:pt idx="62">
                        <c:v>7.90291519165</c:v>
                      </c:pt>
                      <c:pt idx="63">
                        <c:v>8.0029556274400004</c:v>
                      </c:pt>
                      <c:pt idx="64">
                        <c:v>8.1530105590800002</c:v>
                      </c:pt>
                      <c:pt idx="65">
                        <c:v>8.3030654907199999</c:v>
                      </c:pt>
                      <c:pt idx="66">
                        <c:v>8.4031021118200009</c:v>
                      </c:pt>
                      <c:pt idx="67">
                        <c:v>8.5531570434600006</c:v>
                      </c:pt>
                      <c:pt idx="68">
                        <c:v>8.6531936645500007</c:v>
                      </c:pt>
                      <c:pt idx="69">
                        <c:v>8.8032485961900004</c:v>
                      </c:pt>
                      <c:pt idx="70">
                        <c:v>8.9533035278300002</c:v>
                      </c:pt>
                      <c:pt idx="71">
                        <c:v>9.0533401489299994</c:v>
                      </c:pt>
                      <c:pt idx="72">
                        <c:v>9.2033950805700009</c:v>
                      </c:pt>
                      <c:pt idx="73">
                        <c:v>9.3034355163600004</c:v>
                      </c:pt>
                      <c:pt idx="74">
                        <c:v>9.4534904480000002</c:v>
                      </c:pt>
                      <c:pt idx="75">
                        <c:v>9.6035453796399999</c:v>
                      </c:pt>
                      <c:pt idx="76">
                        <c:v>9.70358200073</c:v>
                      </c:pt>
                      <c:pt idx="77">
                        <c:v>9.8536369323699997</c:v>
                      </c:pt>
                      <c:pt idx="78">
                        <c:v>9.9536735534700007</c:v>
                      </c:pt>
                      <c:pt idx="79">
                        <c:v>10.1037284851</c:v>
                      </c:pt>
                      <c:pt idx="80">
                        <c:v>10.253783416699999</c:v>
                      </c:pt>
                      <c:pt idx="81">
                        <c:v>10.3538200378</c:v>
                      </c:pt>
                      <c:pt idx="82">
                        <c:v>10.503878784199999</c:v>
                      </c:pt>
                      <c:pt idx="83">
                        <c:v>10.6039154053</c:v>
                      </c:pt>
                      <c:pt idx="84">
                        <c:v>10.7539703369</c:v>
                      </c:pt>
                      <c:pt idx="85">
                        <c:v>10.854006957999999</c:v>
                      </c:pt>
                      <c:pt idx="86">
                        <c:v>11.004061889600001</c:v>
                      </c:pt>
                      <c:pt idx="87">
                        <c:v>11.154116821300001</c:v>
                      </c:pt>
                      <c:pt idx="88">
                        <c:v>11.2541534424</c:v>
                      </c:pt>
                      <c:pt idx="89">
                        <c:v>11.404208374</c:v>
                      </c:pt>
                      <c:pt idx="90">
                        <c:v>11.504244995100001</c:v>
                      </c:pt>
                      <c:pt idx="91">
                        <c:v>11.6542999268</c:v>
                      </c:pt>
                      <c:pt idx="92">
                        <c:v>11.754340362500001</c:v>
                      </c:pt>
                      <c:pt idx="93">
                        <c:v>11.9043952942</c:v>
                      </c:pt>
                      <c:pt idx="94">
                        <c:v>12.0044319153</c:v>
                      </c:pt>
                      <c:pt idx="95">
                        <c:v>12.154486846899999</c:v>
                      </c:pt>
                      <c:pt idx="96">
                        <c:v>12.254523468</c:v>
                      </c:pt>
                      <c:pt idx="97">
                        <c:v>12.4045783997</c:v>
                      </c:pt>
                      <c:pt idx="98">
                        <c:v>12.504615020799999</c:v>
                      </c:pt>
                      <c:pt idx="99">
                        <c:v>12.654669952400001</c:v>
                      </c:pt>
                      <c:pt idx="100">
                        <c:v>12.7547065735</c:v>
                      </c:pt>
                      <c:pt idx="101">
                        <c:v>12.9047615051</c:v>
                      </c:pt>
                      <c:pt idx="102">
                        <c:v>13.004798126200001</c:v>
                      </c:pt>
                      <c:pt idx="103">
                        <c:v>13.1548568726</c:v>
                      </c:pt>
                      <c:pt idx="104">
                        <c:v>13.3049118042</c:v>
                      </c:pt>
                      <c:pt idx="105">
                        <c:v>13.404948425300001</c:v>
                      </c:pt>
                      <c:pt idx="106">
                        <c:v>13.5550033569</c:v>
                      </c:pt>
                      <c:pt idx="107">
                        <c:v>13.655039978</c:v>
                      </c:pt>
                      <c:pt idx="108">
                        <c:v>13.805094909699999</c:v>
                      </c:pt>
                      <c:pt idx="109">
                        <c:v>13.9051315308</c:v>
                      </c:pt>
                      <c:pt idx="110">
                        <c:v>14.0551864624</c:v>
                      </c:pt>
                      <c:pt idx="111">
                        <c:v>14.155223083499999</c:v>
                      </c:pt>
                      <c:pt idx="112">
                        <c:v>14.2552597046</c:v>
                      </c:pt>
                      <c:pt idx="113">
                        <c:v>14.4053146362</c:v>
                      </c:pt>
                      <c:pt idx="114">
                        <c:v>14.505351257299999</c:v>
                      </c:pt>
                      <c:pt idx="115">
                        <c:v>14.655406189000001</c:v>
                      </c:pt>
                      <c:pt idx="116">
                        <c:v>14.7554428101</c:v>
                      </c:pt>
                      <c:pt idx="117">
                        <c:v>14.855479431199999</c:v>
                      </c:pt>
                      <c:pt idx="118">
                        <c:v>15.0055419922</c:v>
                      </c:pt>
                      <c:pt idx="119">
                        <c:v>15.105578613300001</c:v>
                      </c:pt>
                      <c:pt idx="120">
                        <c:v>15.2556335449</c:v>
                      </c:pt>
                      <c:pt idx="121">
                        <c:v>15.355670165999999</c:v>
                      </c:pt>
                      <c:pt idx="122">
                        <c:v>15.4557067871</c:v>
                      </c:pt>
                      <c:pt idx="123">
                        <c:v>15.6057617188</c:v>
                      </c:pt>
                      <c:pt idx="124">
                        <c:v>15.655780029300001</c:v>
                      </c:pt>
                    </c:numCache>
                  </c:numRef>
                </c:yVal>
                <c:smooth val="0"/>
                <c:extLst xmlns:c15="http://schemas.microsoft.com/office/drawing/2012/chart">
                  <c:ext xmlns:c16="http://schemas.microsoft.com/office/drawing/2014/chart" uri="{C3380CC4-5D6E-409C-BE32-E72D297353CC}">
                    <c16:uniqueId val="{00000013-8E30-4A7F-8D42-EB9841E5B09D}"/>
                  </c:ext>
                </c:extLst>
              </c15:ser>
            </c15:filteredScatterSeries>
            <c15:filteredScatterSeries>
              <c15:ser>
                <c:idx val="17"/>
                <c:order val="15"/>
                <c:tx>
                  <c:v>214N, exp, R, 0.125</c:v>
                </c:tx>
                <c:spPr>
                  <a:ln w="25400">
                    <a:solidFill>
                      <a:srgbClr val="00B050"/>
                    </a:solidFill>
                    <a:prstDash val="sysDot"/>
                  </a:ln>
                </c:spPr>
                <c:marker>
                  <c:symbol val="none"/>
                </c:marker>
                <c:xVal>
                  <c:numRef>
                    <c:extLst xmlns:c15="http://schemas.microsoft.com/office/drawing/2012/chart">
                      <c:ext xmlns:c15="http://schemas.microsoft.com/office/drawing/2012/chart" uri="{02D57815-91ED-43cb-92C2-25804820EDAC}">
                        <c15:formulaRef>
                          <c15:sqref>'Analysis results'!$J$6:$J$411</c15:sqref>
                        </c15:formulaRef>
                      </c:ext>
                    </c:extLst>
                    <c:numCache>
                      <c:formatCode>0.00E+00</c:formatCode>
                      <c:ptCount val="406"/>
                      <c:pt idx="1">
                        <c:v>0</c:v>
                      </c:pt>
                      <c:pt idx="2">
                        <c:v>1.1904277122E-2</c:v>
                      </c:pt>
                      <c:pt idx="3">
                        <c:v>2.7351349589099998E-2</c:v>
                      </c:pt>
                      <c:pt idx="4">
                        <c:v>4.7395577840400001E-2</c:v>
                      </c:pt>
                      <c:pt idx="5">
                        <c:v>7.3405107286699994E-2</c:v>
                      </c:pt>
                      <c:pt idx="6">
                        <c:v>0.10715525289199999</c:v>
                      </c:pt>
                      <c:pt idx="7">
                        <c:v>0.15094967565100001</c:v>
                      </c:pt>
                      <c:pt idx="8">
                        <c:v>0.20777142774900001</c:v>
                      </c:pt>
                      <c:pt idx="9">
                        <c:v>0.28150992122000001</c:v>
                      </c:pt>
                      <c:pt idx="10">
                        <c:v>0.37719350121200002</c:v>
                      </c:pt>
                      <c:pt idx="11">
                        <c:v>0.50135317750999997</c:v>
                      </c:pt>
                      <c:pt idx="12">
                        <c:v>0.66246363366000005</c:v>
                      </c:pt>
                      <c:pt idx="13">
                        <c:v>0.87152167774099998</c:v>
                      </c:pt>
                      <c:pt idx="14">
                        <c:v>1.14276727492</c:v>
                      </c:pt>
                      <c:pt idx="15">
                        <c:v>1.4947670102099999</c:v>
                      </c:pt>
                      <c:pt idx="16">
                        <c:v>1.9515243054</c:v>
                      </c:pt>
                      <c:pt idx="17">
                        <c:v>2.54421573607</c:v>
                      </c:pt>
                      <c:pt idx="18">
                        <c:v>3.3132962426999999</c:v>
                      </c:pt>
                      <c:pt idx="19">
                        <c:v>4.3112604363299996</c:v>
                      </c:pt>
                      <c:pt idx="20">
                        <c:v>5.60608453583</c:v>
                      </c:pt>
                      <c:pt idx="21">
                        <c:v>7.2863984100600003</c:v>
                      </c:pt>
                      <c:pt idx="22">
                        <c:v>9.4667853345499999</c:v>
                      </c:pt>
                      <c:pt idx="23">
                        <c:v>12.2960705136</c:v>
                      </c:pt>
                      <c:pt idx="24">
                        <c:v>15.967370563399999</c:v>
                      </c:pt>
                      <c:pt idx="25">
                        <c:v>20.731274942900001</c:v>
                      </c:pt>
                      <c:pt idx="26">
                        <c:v>26.9129502704</c:v>
                      </c:pt>
                      <c:pt idx="27">
                        <c:v>34.933460665799998</c:v>
                      </c:pt>
                      <c:pt idx="28">
                        <c:v>45.3418048578</c:v>
                      </c:pt>
                      <c:pt idx="29">
                        <c:v>58.847744390999999</c:v>
                      </c:pt>
                      <c:pt idx="30">
                        <c:v>76.3731450991</c:v>
                      </c:pt>
                      <c:pt idx="31">
                        <c:v>99.114226474800006</c:v>
                      </c:pt>
                      <c:pt idx="32">
                        <c:v>127.978682111</c:v>
                      </c:pt>
                      <c:pt idx="33">
                        <c:v>158.196682111</c:v>
                      </c:pt>
                      <c:pt idx="34">
                        <c:v>188.417582111</c:v>
                      </c:pt>
                      <c:pt idx="35">
                        <c:v>218.638482111</c:v>
                      </c:pt>
                      <c:pt idx="36">
                        <c:v>248.859382111</c:v>
                      </c:pt>
                      <c:pt idx="37">
                        <c:v>279.08028211099997</c:v>
                      </c:pt>
                      <c:pt idx="38">
                        <c:v>309.301182111</c:v>
                      </c:pt>
                      <c:pt idx="39">
                        <c:v>339.51918211100002</c:v>
                      </c:pt>
                      <c:pt idx="40">
                        <c:v>369.74008211099999</c:v>
                      </c:pt>
                      <c:pt idx="41">
                        <c:v>399.96098211100002</c:v>
                      </c:pt>
                      <c:pt idx="42">
                        <c:v>430.18188211099999</c:v>
                      </c:pt>
                      <c:pt idx="43">
                        <c:v>460.40278211100002</c:v>
                      </c:pt>
                      <c:pt idx="44">
                        <c:v>490.62368211099999</c:v>
                      </c:pt>
                      <c:pt idx="45">
                        <c:v>520.84458211100002</c:v>
                      </c:pt>
                      <c:pt idx="46">
                        <c:v>551.06258211099998</c:v>
                      </c:pt>
                      <c:pt idx="47">
                        <c:v>581.28348211100001</c:v>
                      </c:pt>
                      <c:pt idx="48">
                        <c:v>611.50438211100004</c:v>
                      </c:pt>
                      <c:pt idx="49">
                        <c:v>641.72528211099996</c:v>
                      </c:pt>
                      <c:pt idx="50">
                        <c:v>671.94618211099998</c:v>
                      </c:pt>
                      <c:pt idx="51">
                        <c:v>702.16708211100001</c:v>
                      </c:pt>
                      <c:pt idx="52">
                        <c:v>732.38508211099997</c:v>
                      </c:pt>
                      <c:pt idx="53">
                        <c:v>762.605982111</c:v>
                      </c:pt>
                      <c:pt idx="54">
                        <c:v>792.82688211100003</c:v>
                      </c:pt>
                      <c:pt idx="55">
                        <c:v>823.04778211099995</c:v>
                      </c:pt>
                      <c:pt idx="56">
                        <c:v>853.26868211099998</c:v>
                      </c:pt>
                      <c:pt idx="57">
                        <c:v>883.489582111</c:v>
                      </c:pt>
                      <c:pt idx="58">
                        <c:v>913.70758211099997</c:v>
                      </c:pt>
                      <c:pt idx="59">
                        <c:v>943.92848211099999</c:v>
                      </c:pt>
                      <c:pt idx="60">
                        <c:v>974.14938211100002</c:v>
                      </c:pt>
                      <c:pt idx="61">
                        <c:v>1004.3702821099999</c:v>
                      </c:pt>
                      <c:pt idx="62">
                        <c:v>1034.5911821100001</c:v>
                      </c:pt>
                      <c:pt idx="63">
                        <c:v>1064.8120821099999</c:v>
                      </c:pt>
                      <c:pt idx="64">
                        <c:v>1095.0329821099999</c:v>
                      </c:pt>
                      <c:pt idx="65">
                        <c:v>1125.25098211</c:v>
                      </c:pt>
                      <c:pt idx="66">
                        <c:v>1155.47188211</c:v>
                      </c:pt>
                      <c:pt idx="67">
                        <c:v>1185.6927821100001</c:v>
                      </c:pt>
                      <c:pt idx="68">
                        <c:v>1215.9136821100001</c:v>
                      </c:pt>
                      <c:pt idx="69">
                        <c:v>1246.1345821100001</c:v>
                      </c:pt>
                      <c:pt idx="70">
                        <c:v>1276.3554821099999</c:v>
                      </c:pt>
                      <c:pt idx="71">
                        <c:v>1306.57348211</c:v>
                      </c:pt>
                      <c:pt idx="72">
                        <c:v>1336.79438211</c:v>
                      </c:pt>
                      <c:pt idx="73">
                        <c:v>1367.01528211</c:v>
                      </c:pt>
                      <c:pt idx="74">
                        <c:v>1397.2361821100001</c:v>
                      </c:pt>
                      <c:pt idx="75">
                        <c:v>1427.4570821100001</c:v>
                      </c:pt>
                      <c:pt idx="76">
                        <c:v>1457.6779821099999</c:v>
                      </c:pt>
                      <c:pt idx="77">
                        <c:v>1487.89598211</c:v>
                      </c:pt>
                      <c:pt idx="78">
                        <c:v>1518.11688211</c:v>
                      </c:pt>
                      <c:pt idx="79">
                        <c:v>1548.33778211</c:v>
                      </c:pt>
                      <c:pt idx="80">
                        <c:v>1578.5586821100001</c:v>
                      </c:pt>
                      <c:pt idx="81">
                        <c:v>1608.7795821100001</c:v>
                      </c:pt>
                      <c:pt idx="82">
                        <c:v>1639.0004821099999</c:v>
                      </c:pt>
                      <c:pt idx="83">
                        <c:v>1669.21848211</c:v>
                      </c:pt>
                      <c:pt idx="84">
                        <c:v>1699.43938211</c:v>
                      </c:pt>
                      <c:pt idx="85">
                        <c:v>1729.66028211</c:v>
                      </c:pt>
                      <c:pt idx="86">
                        <c:v>1759.8811821100001</c:v>
                      </c:pt>
                      <c:pt idx="87">
                        <c:v>1790.1020821100001</c:v>
                      </c:pt>
                      <c:pt idx="88">
                        <c:v>1820.3229821100001</c:v>
                      </c:pt>
                      <c:pt idx="89">
                        <c:v>1850.5438821099999</c:v>
                      </c:pt>
                      <c:pt idx="90">
                        <c:v>1880.76188211</c:v>
                      </c:pt>
                      <c:pt idx="91">
                        <c:v>1910.98278211</c:v>
                      </c:pt>
                      <c:pt idx="92">
                        <c:v>1941.20368211</c:v>
                      </c:pt>
                      <c:pt idx="93">
                        <c:v>1971.4245821100001</c:v>
                      </c:pt>
                      <c:pt idx="94">
                        <c:v>2001.6454821100001</c:v>
                      </c:pt>
                      <c:pt idx="95">
                        <c:v>2031.8663821099999</c:v>
                      </c:pt>
                      <c:pt idx="96">
                        <c:v>2062.0843821100002</c:v>
                      </c:pt>
                      <c:pt idx="97">
                        <c:v>2092.30528211</c:v>
                      </c:pt>
                      <c:pt idx="98">
                        <c:v>2122.5261821099998</c:v>
                      </c:pt>
                      <c:pt idx="99">
                        <c:v>2152.7470821100001</c:v>
                      </c:pt>
                      <c:pt idx="100">
                        <c:v>2182.9679821099999</c:v>
                      </c:pt>
                      <c:pt idx="101">
                        <c:v>2213.1888821100001</c:v>
                      </c:pt>
                      <c:pt idx="102">
                        <c:v>2243.40688211</c:v>
                      </c:pt>
                      <c:pt idx="103">
                        <c:v>2273.6277821100002</c:v>
                      </c:pt>
                      <c:pt idx="104">
                        <c:v>2303.84868211</c:v>
                      </c:pt>
                      <c:pt idx="105">
                        <c:v>2334.0695821099998</c:v>
                      </c:pt>
                      <c:pt idx="106">
                        <c:v>2364.2904821100001</c:v>
                      </c:pt>
                      <c:pt idx="107">
                        <c:v>2394.5113821099999</c:v>
                      </c:pt>
                      <c:pt idx="108">
                        <c:v>2424.7322821100001</c:v>
                      </c:pt>
                      <c:pt idx="109">
                        <c:v>2454.95028211</c:v>
                      </c:pt>
                      <c:pt idx="110">
                        <c:v>2485.1711821099998</c:v>
                      </c:pt>
                      <c:pt idx="111">
                        <c:v>2515.39208211</c:v>
                      </c:pt>
                      <c:pt idx="112">
                        <c:v>2545.6129821099998</c:v>
                      </c:pt>
                      <c:pt idx="113">
                        <c:v>2575.8338821100001</c:v>
                      </c:pt>
                      <c:pt idx="114">
                        <c:v>2606.0547821099999</c:v>
                      </c:pt>
                      <c:pt idx="115">
                        <c:v>2636.2727821100002</c:v>
                      </c:pt>
                      <c:pt idx="116">
                        <c:v>2666.49368211</c:v>
                      </c:pt>
                      <c:pt idx="117">
                        <c:v>2696.7145821099998</c:v>
                      </c:pt>
                      <c:pt idx="118">
                        <c:v>2726.9354821100001</c:v>
                      </c:pt>
                      <c:pt idx="119">
                        <c:v>2757.1563821099999</c:v>
                      </c:pt>
                      <c:pt idx="120">
                        <c:v>2787.3772821100001</c:v>
                      </c:pt>
                      <c:pt idx="121">
                        <c:v>2817.59528211</c:v>
                      </c:pt>
                      <c:pt idx="122">
                        <c:v>2847.8161821100002</c:v>
                      </c:pt>
                      <c:pt idx="123">
                        <c:v>2878.03708211</c:v>
                      </c:pt>
                      <c:pt idx="124">
                        <c:v>2908.2579821099998</c:v>
                      </c:pt>
                      <c:pt idx="125">
                        <c:v>2938.4788821100001</c:v>
                      </c:pt>
                      <c:pt idx="126">
                        <c:v>2968.6997821099999</c:v>
                      </c:pt>
                      <c:pt idx="127">
                        <c:v>2998.9206821100001</c:v>
                      </c:pt>
                      <c:pt idx="128">
                        <c:v>3029.13868211</c:v>
                      </c:pt>
                      <c:pt idx="129">
                        <c:v>3059.3595821099998</c:v>
                      </c:pt>
                      <c:pt idx="130">
                        <c:v>3089.58048211</c:v>
                      </c:pt>
                      <c:pt idx="131">
                        <c:v>3119.8013821099998</c:v>
                      </c:pt>
                      <c:pt idx="132">
                        <c:v>3150.0222821100001</c:v>
                      </c:pt>
                      <c:pt idx="133">
                        <c:v>3180.2431821099999</c:v>
                      </c:pt>
                      <c:pt idx="134">
                        <c:v>3210.4611821100002</c:v>
                      </c:pt>
                      <c:pt idx="135">
                        <c:v>3240.68208211</c:v>
                      </c:pt>
                      <c:pt idx="136">
                        <c:v>3270.9029821099998</c:v>
                      </c:pt>
                      <c:pt idx="137">
                        <c:v>3301.1238821100001</c:v>
                      </c:pt>
                      <c:pt idx="138">
                        <c:v>3331.3447821099999</c:v>
                      </c:pt>
                      <c:pt idx="139">
                        <c:v>3361.5656821100001</c:v>
                      </c:pt>
                      <c:pt idx="140">
                        <c:v>3391.78368211</c:v>
                      </c:pt>
                      <c:pt idx="141">
                        <c:v>3422.0045821099998</c:v>
                      </c:pt>
                      <c:pt idx="142">
                        <c:v>3452.22548211</c:v>
                      </c:pt>
                      <c:pt idx="143">
                        <c:v>3482.4463821099998</c:v>
                      </c:pt>
                      <c:pt idx="144">
                        <c:v>3512.6672821100001</c:v>
                      </c:pt>
                      <c:pt idx="145">
                        <c:v>3542.8881821099999</c:v>
                      </c:pt>
                      <c:pt idx="146">
                        <c:v>3573.1090821100001</c:v>
                      </c:pt>
                      <c:pt idx="147">
                        <c:v>3603.32708211</c:v>
                      </c:pt>
                      <c:pt idx="148">
                        <c:v>3633.5479821099998</c:v>
                      </c:pt>
                      <c:pt idx="149">
                        <c:v>3663.76888211</c:v>
                      </c:pt>
                      <c:pt idx="150">
                        <c:v>3693.9897821099999</c:v>
                      </c:pt>
                      <c:pt idx="151">
                        <c:v>3724.2106821100001</c:v>
                      </c:pt>
                      <c:pt idx="152">
                        <c:v>3754.4315821099999</c:v>
                      </c:pt>
                      <c:pt idx="153">
                        <c:v>3784.6495821100002</c:v>
                      </c:pt>
                      <c:pt idx="154">
                        <c:v>3814.87048211</c:v>
                      </c:pt>
                      <c:pt idx="155">
                        <c:v>3845.0913821099998</c:v>
                      </c:pt>
                      <c:pt idx="156">
                        <c:v>3859.0954821099999</c:v>
                      </c:pt>
                    </c:numCache>
                  </c:numRef>
                </c:xVal>
                <c:yVal>
                  <c:numRef>
                    <c:extLst xmlns:c15="http://schemas.microsoft.com/office/drawing/2012/chart">
                      <c:ext xmlns:c15="http://schemas.microsoft.com/office/drawing/2012/chart" uri="{02D57815-91ED-43cb-92C2-25804820EDAC}">
                        <c15:formulaRef>
                          <c15:sqref>'Analysis results'!$L$6:$L$243</c15:sqref>
                        </c15:formulaRef>
                      </c:ext>
                    </c:extLst>
                    <c:numCache>
                      <c:formatCode>0.000</c:formatCode>
                      <c:ptCount val="238"/>
                      <c:pt idx="1">
                        <c:v>0.75028076171900004</c:v>
                      </c:pt>
                      <c:pt idx="2">
                        <c:v>0.75028076171900004</c:v>
                      </c:pt>
                      <c:pt idx="3">
                        <c:v>0.75028076171900004</c:v>
                      </c:pt>
                      <c:pt idx="4">
                        <c:v>0.80029907226599994</c:v>
                      </c:pt>
                      <c:pt idx="5">
                        <c:v>0.80029907226599994</c:v>
                      </c:pt>
                      <c:pt idx="6">
                        <c:v>0.80029907226599994</c:v>
                      </c:pt>
                      <c:pt idx="7">
                        <c:v>0.80029907226599994</c:v>
                      </c:pt>
                      <c:pt idx="8">
                        <c:v>0.80029907226599994</c:v>
                      </c:pt>
                      <c:pt idx="9">
                        <c:v>0.85031738281199998</c:v>
                      </c:pt>
                      <c:pt idx="10">
                        <c:v>0.85031738281199998</c:v>
                      </c:pt>
                      <c:pt idx="11">
                        <c:v>0.85031738281199998</c:v>
                      </c:pt>
                      <c:pt idx="12">
                        <c:v>0.85031738281199998</c:v>
                      </c:pt>
                      <c:pt idx="13">
                        <c:v>0.90033569335899999</c:v>
                      </c:pt>
                      <c:pt idx="14">
                        <c:v>0.90033569335899999</c:v>
                      </c:pt>
                      <c:pt idx="15">
                        <c:v>0.950354003906</c:v>
                      </c:pt>
                      <c:pt idx="16">
                        <c:v>0.950354003906</c:v>
                      </c:pt>
                      <c:pt idx="17">
                        <c:v>1.0003723144500001</c:v>
                      </c:pt>
                      <c:pt idx="18">
                        <c:v>1.0003723144500001</c:v>
                      </c:pt>
                      <c:pt idx="19">
                        <c:v>1.0503906249999999</c:v>
                      </c:pt>
                      <c:pt idx="20">
                        <c:v>1.10040893555</c:v>
                      </c:pt>
                      <c:pt idx="21">
                        <c:v>1.15042724609</c:v>
                      </c:pt>
                      <c:pt idx="22">
                        <c:v>1.2004455566400001</c:v>
                      </c:pt>
                      <c:pt idx="23">
                        <c:v>1.2504638671899999</c:v>
                      </c:pt>
                      <c:pt idx="24">
                        <c:v>1.30048217773</c:v>
                      </c:pt>
                      <c:pt idx="25">
                        <c:v>1.4005187988300001</c:v>
                      </c:pt>
                      <c:pt idx="26">
                        <c:v>1.4505371093699999</c:v>
                      </c:pt>
                      <c:pt idx="27">
                        <c:v>1.55057373047</c:v>
                      </c:pt>
                      <c:pt idx="28">
                        <c:v>1.6506103515599999</c:v>
                      </c:pt>
                      <c:pt idx="29">
                        <c:v>1.75064697266</c:v>
                      </c:pt>
                      <c:pt idx="30">
                        <c:v>1.9007019043</c:v>
                      </c:pt>
                      <c:pt idx="31">
                        <c:v>2.0007385253900001</c:v>
                      </c:pt>
                      <c:pt idx="32">
                        <c:v>2.2008117675799999</c:v>
                      </c:pt>
                      <c:pt idx="33">
                        <c:v>2.35086669922</c:v>
                      </c:pt>
                      <c:pt idx="34">
                        <c:v>2.5009216308600002</c:v>
                      </c:pt>
                      <c:pt idx="35">
                        <c:v>2.6009582519499999</c:v>
                      </c:pt>
                      <c:pt idx="36">
                        <c:v>2.75101318359</c:v>
                      </c:pt>
                      <c:pt idx="37">
                        <c:v>2.8510498046900001</c:v>
                      </c:pt>
                      <c:pt idx="38">
                        <c:v>2.9510864257799998</c:v>
                      </c:pt>
                      <c:pt idx="39">
                        <c:v>3.0511230468699999</c:v>
                      </c:pt>
                      <c:pt idx="40">
                        <c:v>3.15115966797</c:v>
                      </c:pt>
                      <c:pt idx="41">
                        <c:v>3.2511962890600001</c:v>
                      </c:pt>
                      <c:pt idx="42">
                        <c:v>3.3512329101599998</c:v>
                      </c:pt>
                      <c:pt idx="43">
                        <c:v>3.4512695312499999</c:v>
                      </c:pt>
                      <c:pt idx="44">
                        <c:v>3.5012878418</c:v>
                      </c:pt>
                      <c:pt idx="45">
                        <c:v>3.6013244628900001</c:v>
                      </c:pt>
                      <c:pt idx="46">
                        <c:v>3.6513427734400001</c:v>
                      </c:pt>
                      <c:pt idx="47">
                        <c:v>3.7013610839800002</c:v>
                      </c:pt>
                      <c:pt idx="48">
                        <c:v>3.8013977050799999</c:v>
                      </c:pt>
                      <c:pt idx="49">
                        <c:v>3.8514160156199999</c:v>
                      </c:pt>
                      <c:pt idx="50">
                        <c:v>3.90143432617</c:v>
                      </c:pt>
                      <c:pt idx="51">
                        <c:v>3.95145263672</c:v>
                      </c:pt>
                      <c:pt idx="52">
                        <c:v>4.0014709472699996</c:v>
                      </c:pt>
                      <c:pt idx="53">
                        <c:v>4.1015075683599997</c:v>
                      </c:pt>
                      <c:pt idx="54">
                        <c:v>4.1515258789100002</c:v>
                      </c:pt>
                      <c:pt idx="55">
                        <c:v>4.2015441894499999</c:v>
                      </c:pt>
                      <c:pt idx="56">
                        <c:v>4.2515625000000004</c:v>
                      </c:pt>
                      <c:pt idx="57">
                        <c:v>4.30158081055</c:v>
                      </c:pt>
                      <c:pt idx="58">
                        <c:v>4.3515991210899996</c:v>
                      </c:pt>
                      <c:pt idx="59">
                        <c:v>4.4016174316400001</c:v>
                      </c:pt>
                      <c:pt idx="60">
                        <c:v>4.4516357421899997</c:v>
                      </c:pt>
                      <c:pt idx="61">
                        <c:v>4.5016540527300002</c:v>
                      </c:pt>
                      <c:pt idx="62">
                        <c:v>4.5516876220700002</c:v>
                      </c:pt>
                      <c:pt idx="63">
                        <c:v>4.6017059326199998</c:v>
                      </c:pt>
                      <c:pt idx="64">
                        <c:v>4.6517242431600003</c:v>
                      </c:pt>
                      <c:pt idx="65">
                        <c:v>4.7017425537099999</c:v>
                      </c:pt>
                      <c:pt idx="66">
                        <c:v>4.7517608642600004</c:v>
                      </c:pt>
                      <c:pt idx="67">
                        <c:v>4.8017791748</c:v>
                      </c:pt>
                      <c:pt idx="68">
                        <c:v>4.8017791748</c:v>
                      </c:pt>
                      <c:pt idx="69">
                        <c:v>4.8517974853499997</c:v>
                      </c:pt>
                      <c:pt idx="70">
                        <c:v>4.9018157959000002</c:v>
                      </c:pt>
                      <c:pt idx="71">
                        <c:v>4.9518341064499998</c:v>
                      </c:pt>
                      <c:pt idx="72">
                        <c:v>5.0018524169900003</c:v>
                      </c:pt>
                      <c:pt idx="73">
                        <c:v>5.0518707275399999</c:v>
                      </c:pt>
                      <c:pt idx="74">
                        <c:v>5.0518707275399999</c:v>
                      </c:pt>
                      <c:pt idx="75">
                        <c:v>5.1018890380900004</c:v>
                      </c:pt>
                      <c:pt idx="76">
                        <c:v>5.15190734863</c:v>
                      </c:pt>
                      <c:pt idx="77">
                        <c:v>5.2019256591799996</c:v>
                      </c:pt>
                      <c:pt idx="78">
                        <c:v>5.2519439697300001</c:v>
                      </c:pt>
                      <c:pt idx="79">
                        <c:v>5.3019622802699997</c:v>
                      </c:pt>
                      <c:pt idx="80">
                        <c:v>5.3019622802699997</c:v>
                      </c:pt>
                      <c:pt idx="81">
                        <c:v>5.3519805908200002</c:v>
                      </c:pt>
                      <c:pt idx="82">
                        <c:v>5.4019989013699998</c:v>
                      </c:pt>
                      <c:pt idx="83">
                        <c:v>5.4520172119100003</c:v>
                      </c:pt>
                      <c:pt idx="84">
                        <c:v>5.5020355224599999</c:v>
                      </c:pt>
                      <c:pt idx="85">
                        <c:v>5.5520538330100004</c:v>
                      </c:pt>
                      <c:pt idx="86">
                        <c:v>5.60207214355</c:v>
                      </c:pt>
                      <c:pt idx="87">
                        <c:v>5.60207214355</c:v>
                      </c:pt>
                      <c:pt idx="88">
                        <c:v>5.6520904540999997</c:v>
                      </c:pt>
                      <c:pt idx="89">
                        <c:v>5.7021087646500002</c:v>
                      </c:pt>
                      <c:pt idx="90">
                        <c:v>5.7521270751999998</c:v>
                      </c:pt>
                      <c:pt idx="91">
                        <c:v>5.8021453857400003</c:v>
                      </c:pt>
                      <c:pt idx="92">
                        <c:v>5.8021453857400003</c:v>
                      </c:pt>
                      <c:pt idx="93">
                        <c:v>5.8521636962899999</c:v>
                      </c:pt>
                      <c:pt idx="94">
                        <c:v>5.9021820068400004</c:v>
                      </c:pt>
                      <c:pt idx="95">
                        <c:v>5.95220031738</c:v>
                      </c:pt>
                      <c:pt idx="96">
                        <c:v>6.0022186279299996</c:v>
                      </c:pt>
                      <c:pt idx="97">
                        <c:v>6.0522369384800001</c:v>
                      </c:pt>
                      <c:pt idx="98">
                        <c:v>6.0522369384800001</c:v>
                      </c:pt>
                      <c:pt idx="99">
                        <c:v>6.1022552490199997</c:v>
                      </c:pt>
                      <c:pt idx="100">
                        <c:v>6.1522735595700002</c:v>
                      </c:pt>
                      <c:pt idx="101">
                        <c:v>6.2022918701199998</c:v>
                      </c:pt>
                      <c:pt idx="102">
                        <c:v>6.2523101806600003</c:v>
                      </c:pt>
                      <c:pt idx="103">
                        <c:v>6.3023284912099999</c:v>
                      </c:pt>
                      <c:pt idx="104">
                        <c:v>6.3523468017600004</c:v>
                      </c:pt>
                      <c:pt idx="105">
                        <c:v>6.4023651123</c:v>
                      </c:pt>
                      <c:pt idx="106">
                        <c:v>6.4523834228499997</c:v>
                      </c:pt>
                      <c:pt idx="107">
                        <c:v>6.5024017334000002</c:v>
                      </c:pt>
                      <c:pt idx="108">
                        <c:v>6.5524200439499998</c:v>
                      </c:pt>
                      <c:pt idx="109">
                        <c:v>6.6024383544900003</c:v>
                      </c:pt>
                      <c:pt idx="110">
                        <c:v>6.6524566650399999</c:v>
                      </c:pt>
                      <c:pt idx="111">
                        <c:v>6.7024749755900004</c:v>
                      </c:pt>
                      <c:pt idx="112">
                        <c:v>6.75249328613</c:v>
                      </c:pt>
                      <c:pt idx="113">
                        <c:v>6.8025115966799996</c:v>
                      </c:pt>
                      <c:pt idx="114">
                        <c:v>6.8525299072300001</c:v>
                      </c:pt>
                      <c:pt idx="115">
                        <c:v>6.9025482177699997</c:v>
                      </c:pt>
                      <c:pt idx="116">
                        <c:v>6.9525665283200002</c:v>
                      </c:pt>
                      <c:pt idx="117">
                        <c:v>7.0025848388699998</c:v>
                      </c:pt>
                      <c:pt idx="118">
                        <c:v>7.0526031494100003</c:v>
                      </c:pt>
                      <c:pt idx="119">
                        <c:v>7.1026214599599999</c:v>
                      </c:pt>
                      <c:pt idx="120">
                        <c:v>7.1526397705100004</c:v>
                      </c:pt>
                      <c:pt idx="121">
                        <c:v>7.20265808105</c:v>
                      </c:pt>
                      <c:pt idx="122">
                        <c:v>7.2526763915999997</c:v>
                      </c:pt>
                      <c:pt idx="123">
                        <c:v>7.3026947021500002</c:v>
                      </c:pt>
                      <c:pt idx="124">
                        <c:v>7.4027313232400003</c:v>
                      </c:pt>
                      <c:pt idx="125">
                        <c:v>7.4527496337899999</c:v>
                      </c:pt>
                      <c:pt idx="126">
                        <c:v>7.5027679443400004</c:v>
                      </c:pt>
                      <c:pt idx="127">
                        <c:v>7.55278625488</c:v>
                      </c:pt>
                      <c:pt idx="128">
                        <c:v>7.6028045654299996</c:v>
                      </c:pt>
                      <c:pt idx="129">
                        <c:v>7.6528228759800001</c:v>
                      </c:pt>
                      <c:pt idx="130">
                        <c:v>7.7528594970700002</c:v>
                      </c:pt>
                      <c:pt idx="131">
                        <c:v>7.8028778076199998</c:v>
                      </c:pt>
                      <c:pt idx="132">
                        <c:v>7.8528961181600003</c:v>
                      </c:pt>
                      <c:pt idx="133">
                        <c:v>7.9029144287099999</c:v>
                      </c:pt>
                      <c:pt idx="134">
                        <c:v>8.0029510498</c:v>
                      </c:pt>
                      <c:pt idx="135">
                        <c:v>8.0529693603499997</c:v>
                      </c:pt>
                      <c:pt idx="136">
                        <c:v>8.1029876708999993</c:v>
                      </c:pt>
                      <c:pt idx="137">
                        <c:v>8.2030242919899994</c:v>
                      </c:pt>
                      <c:pt idx="138">
                        <c:v>8.2530426025400008</c:v>
                      </c:pt>
                      <c:pt idx="139">
                        <c:v>8.3030609130900004</c:v>
                      </c:pt>
                      <c:pt idx="140">
                        <c:v>8.4030975341800005</c:v>
                      </c:pt>
                      <c:pt idx="141">
                        <c:v>8.4531158447300001</c:v>
                      </c:pt>
                      <c:pt idx="142">
                        <c:v>8.5531524658200002</c:v>
                      </c:pt>
                      <c:pt idx="143">
                        <c:v>8.6031707763699998</c:v>
                      </c:pt>
                      <c:pt idx="144">
                        <c:v>8.7032073974599999</c:v>
                      </c:pt>
                      <c:pt idx="145">
                        <c:v>8.7532257080099996</c:v>
                      </c:pt>
                      <c:pt idx="146">
                        <c:v>8.8532623290999997</c:v>
                      </c:pt>
                      <c:pt idx="147">
                        <c:v>8.9032806396499993</c:v>
                      </c:pt>
                      <c:pt idx="148">
                        <c:v>9.0033172607399994</c:v>
                      </c:pt>
                      <c:pt idx="149">
                        <c:v>9.0533355712900008</c:v>
                      </c:pt>
                      <c:pt idx="150">
                        <c:v>9.1533721923800009</c:v>
                      </c:pt>
                      <c:pt idx="151">
                        <c:v>9.2534088134800001</c:v>
                      </c:pt>
                      <c:pt idx="152">
                        <c:v>9.3034271240200006</c:v>
                      </c:pt>
                      <c:pt idx="153">
                        <c:v>9.4034637451199998</c:v>
                      </c:pt>
                      <c:pt idx="154">
                        <c:v>9.5035003662099999</c:v>
                      </c:pt>
                      <c:pt idx="155">
                        <c:v>9.5535186767599996</c:v>
                      </c:pt>
                      <c:pt idx="156">
                        <c:v>9.6035369873</c:v>
                      </c:pt>
                    </c:numCache>
                  </c:numRef>
                </c:yVal>
                <c:smooth val="0"/>
                <c:extLst xmlns:c15="http://schemas.microsoft.com/office/drawing/2012/chart">
                  <c:ext xmlns:c16="http://schemas.microsoft.com/office/drawing/2014/chart" uri="{C3380CC4-5D6E-409C-BE32-E72D297353CC}">
                    <c16:uniqueId val="{00000014-8E30-4A7F-8D42-EB9841E5B09D}"/>
                  </c:ext>
                </c:extLst>
              </c15:ser>
            </c15:filteredScatterSeries>
            <c15:filteredScatterSeries>
              <c15:ser>
                <c:idx val="39"/>
                <c:order val="17"/>
                <c:tx>
                  <c:v>214N, exp, R, 0.250</c:v>
                </c:tx>
                <c:spPr>
                  <a:ln w="25400">
                    <a:solidFill>
                      <a:srgbClr val="FFC000"/>
                    </a:solidFill>
                    <a:prstDash val="sysDot"/>
                  </a:ln>
                </c:spPr>
                <c:marker>
                  <c:symbol val="none"/>
                </c:marker>
                <c:xVal>
                  <c:numRef>
                    <c:extLst xmlns:c15="http://schemas.microsoft.com/office/drawing/2012/chart">
                      <c:ext xmlns:c15="http://schemas.microsoft.com/office/drawing/2012/chart" uri="{02D57815-91ED-43cb-92C2-25804820EDAC}">
                        <c15:formulaRef>
                          <c15:sqref>'Analysis results'!$AR$6:$AR$178</c15:sqref>
                        </c15:formulaRef>
                      </c:ext>
                    </c:extLst>
                    <c:numCache>
                      <c:formatCode>General</c:formatCode>
                      <c:ptCount val="173"/>
                      <c:pt idx="0">
                        <c:v>0</c:v>
                      </c:pt>
                      <c:pt idx="1">
                        <c:v>1.1904277122E-2</c:v>
                      </c:pt>
                      <c:pt idx="2">
                        <c:v>2.7351349589099998E-2</c:v>
                      </c:pt>
                      <c:pt idx="3">
                        <c:v>4.7395577840400001E-2</c:v>
                      </c:pt>
                      <c:pt idx="4">
                        <c:v>7.3405107286699994E-2</c:v>
                      </c:pt>
                      <c:pt idx="5">
                        <c:v>0.10715525289199999</c:v>
                      </c:pt>
                      <c:pt idx="6">
                        <c:v>0.15094967565100001</c:v>
                      </c:pt>
                      <c:pt idx="7">
                        <c:v>0.20777142774900001</c:v>
                      </c:pt>
                      <c:pt idx="8">
                        <c:v>0.28150992122000001</c:v>
                      </c:pt>
                      <c:pt idx="9">
                        <c:v>0.37719350121200002</c:v>
                      </c:pt>
                      <c:pt idx="10">
                        <c:v>0.50135317750999997</c:v>
                      </c:pt>
                      <c:pt idx="11">
                        <c:v>0.66246363366000005</c:v>
                      </c:pt>
                      <c:pt idx="12">
                        <c:v>0.87152167774099998</c:v>
                      </c:pt>
                      <c:pt idx="13">
                        <c:v>1.14276727492</c:v>
                      </c:pt>
                      <c:pt idx="14">
                        <c:v>1.4947670102099999</c:v>
                      </c:pt>
                      <c:pt idx="15">
                        <c:v>1.9515243054</c:v>
                      </c:pt>
                      <c:pt idx="16">
                        <c:v>2.54421573607</c:v>
                      </c:pt>
                      <c:pt idx="17">
                        <c:v>3.3132962426999999</c:v>
                      </c:pt>
                      <c:pt idx="18">
                        <c:v>4.3112604363299996</c:v>
                      </c:pt>
                      <c:pt idx="19">
                        <c:v>5.60608453583</c:v>
                      </c:pt>
                      <c:pt idx="20">
                        <c:v>7.2863984100600003</c:v>
                      </c:pt>
                      <c:pt idx="21">
                        <c:v>9.4667853345499999</c:v>
                      </c:pt>
                      <c:pt idx="22">
                        <c:v>12.2960705136</c:v>
                      </c:pt>
                      <c:pt idx="23">
                        <c:v>15.967370563399999</c:v>
                      </c:pt>
                      <c:pt idx="24">
                        <c:v>20.731274942900001</c:v>
                      </c:pt>
                      <c:pt idx="25">
                        <c:v>26.9129502704</c:v>
                      </c:pt>
                      <c:pt idx="26">
                        <c:v>34.933460665799998</c:v>
                      </c:pt>
                      <c:pt idx="27">
                        <c:v>45.3418048578</c:v>
                      </c:pt>
                      <c:pt idx="28">
                        <c:v>58.847744390999999</c:v>
                      </c:pt>
                      <c:pt idx="29">
                        <c:v>76.3731450991</c:v>
                      </c:pt>
                      <c:pt idx="30">
                        <c:v>99.114226474800006</c:v>
                      </c:pt>
                      <c:pt idx="31">
                        <c:v>127.976418409</c:v>
                      </c:pt>
                      <c:pt idx="32">
                        <c:v>158.19441840900001</c:v>
                      </c:pt>
                      <c:pt idx="33">
                        <c:v>188.41531840900001</c:v>
                      </c:pt>
                      <c:pt idx="34">
                        <c:v>218.63621840900001</c:v>
                      </c:pt>
                      <c:pt idx="35">
                        <c:v>248.85711840900001</c:v>
                      </c:pt>
                      <c:pt idx="36">
                        <c:v>279.07801840899998</c:v>
                      </c:pt>
                      <c:pt idx="37">
                        <c:v>309.29891840900001</c:v>
                      </c:pt>
                      <c:pt idx="38">
                        <c:v>339.51691840900003</c:v>
                      </c:pt>
                      <c:pt idx="39">
                        <c:v>369.737818409</c:v>
                      </c:pt>
                      <c:pt idx="40">
                        <c:v>399.95871840900003</c:v>
                      </c:pt>
                      <c:pt idx="41">
                        <c:v>430.179618409</c:v>
                      </c:pt>
                      <c:pt idx="42">
                        <c:v>460.40051840899997</c:v>
                      </c:pt>
                      <c:pt idx="43">
                        <c:v>490.621418409</c:v>
                      </c:pt>
                      <c:pt idx="44">
                        <c:v>520.84231840899997</c:v>
                      </c:pt>
                      <c:pt idx="45">
                        <c:v>551.06031840900005</c:v>
                      </c:pt>
                      <c:pt idx="46">
                        <c:v>581.28121840899996</c:v>
                      </c:pt>
                      <c:pt idx="47">
                        <c:v>611.50211840899999</c:v>
                      </c:pt>
                      <c:pt idx="48">
                        <c:v>641.72301840900002</c:v>
                      </c:pt>
                      <c:pt idx="49">
                        <c:v>671.94391840900005</c:v>
                      </c:pt>
                      <c:pt idx="50">
                        <c:v>702.16481840899996</c:v>
                      </c:pt>
                      <c:pt idx="51">
                        <c:v>732.38281840900004</c:v>
                      </c:pt>
                      <c:pt idx="52">
                        <c:v>762.60371840899995</c:v>
                      </c:pt>
                      <c:pt idx="53">
                        <c:v>792.82461840899998</c:v>
                      </c:pt>
                      <c:pt idx="54">
                        <c:v>823.04551840900001</c:v>
                      </c:pt>
                      <c:pt idx="55">
                        <c:v>853.26641840900004</c:v>
                      </c:pt>
                      <c:pt idx="56">
                        <c:v>883.48731840899995</c:v>
                      </c:pt>
                      <c:pt idx="57">
                        <c:v>913.70531840900003</c:v>
                      </c:pt>
                      <c:pt idx="58">
                        <c:v>943.92621840899994</c:v>
                      </c:pt>
                      <c:pt idx="59">
                        <c:v>974.14711840899997</c:v>
                      </c:pt>
                      <c:pt idx="60">
                        <c:v>1004.36801841</c:v>
                      </c:pt>
                      <c:pt idx="61">
                        <c:v>1034.5889184099999</c:v>
                      </c:pt>
                      <c:pt idx="62">
                        <c:v>1064.8098184099999</c:v>
                      </c:pt>
                      <c:pt idx="63">
                        <c:v>1095.03071841</c:v>
                      </c:pt>
                      <c:pt idx="64">
                        <c:v>1125.24871841</c:v>
                      </c:pt>
                      <c:pt idx="65">
                        <c:v>1155.4696184100001</c:v>
                      </c:pt>
                      <c:pt idx="66">
                        <c:v>1185.6905184100001</c:v>
                      </c:pt>
                      <c:pt idx="67">
                        <c:v>1215.9114184099999</c:v>
                      </c:pt>
                      <c:pt idx="68">
                        <c:v>1246.1323184099999</c:v>
                      </c:pt>
                      <c:pt idx="69">
                        <c:v>1276.35321841</c:v>
                      </c:pt>
                      <c:pt idx="70">
                        <c:v>1306.57121841</c:v>
                      </c:pt>
                      <c:pt idx="71">
                        <c:v>1336.7921184100001</c:v>
                      </c:pt>
                      <c:pt idx="72">
                        <c:v>1367.0130184100001</c:v>
                      </c:pt>
                      <c:pt idx="73">
                        <c:v>1397.2339184099999</c:v>
                      </c:pt>
                      <c:pt idx="74">
                        <c:v>1427.4548184099999</c:v>
                      </c:pt>
                      <c:pt idx="75">
                        <c:v>1457.6757184099999</c:v>
                      </c:pt>
                      <c:pt idx="76">
                        <c:v>1487.89371841</c:v>
                      </c:pt>
                      <c:pt idx="77">
                        <c:v>1518.11461841</c:v>
                      </c:pt>
                      <c:pt idx="78">
                        <c:v>1548.3355184100001</c:v>
                      </c:pt>
                      <c:pt idx="79">
                        <c:v>1578.5564184100001</c:v>
                      </c:pt>
                      <c:pt idx="80">
                        <c:v>1608.7773184099999</c:v>
                      </c:pt>
                      <c:pt idx="81">
                        <c:v>1638.9982184099999</c:v>
                      </c:pt>
                      <c:pt idx="82">
                        <c:v>1669.21621841</c:v>
                      </c:pt>
                      <c:pt idx="83">
                        <c:v>1699.43711841</c:v>
                      </c:pt>
                      <c:pt idx="84">
                        <c:v>1729.6580184100001</c:v>
                      </c:pt>
                      <c:pt idx="85">
                        <c:v>1759.8789184100001</c:v>
                      </c:pt>
                      <c:pt idx="86">
                        <c:v>1790.0998184099999</c:v>
                      </c:pt>
                      <c:pt idx="87">
                        <c:v>1820.3207184099999</c:v>
                      </c:pt>
                      <c:pt idx="88">
                        <c:v>1850.54161841</c:v>
                      </c:pt>
                      <c:pt idx="89">
                        <c:v>1880.75961841</c:v>
                      </c:pt>
                      <c:pt idx="90">
                        <c:v>1910.9805184100001</c:v>
                      </c:pt>
                      <c:pt idx="91">
                        <c:v>1941.2014184100001</c:v>
                      </c:pt>
                      <c:pt idx="92">
                        <c:v>1971.4223184099999</c:v>
                      </c:pt>
                      <c:pt idx="93">
                        <c:v>2001.6432184099999</c:v>
                      </c:pt>
                      <c:pt idx="94">
                        <c:v>2031.8641184099999</c:v>
                      </c:pt>
                      <c:pt idx="95">
                        <c:v>2062.08211841</c:v>
                      </c:pt>
                      <c:pt idx="96">
                        <c:v>2092.3030184099998</c:v>
                      </c:pt>
                      <c:pt idx="97">
                        <c:v>2122.5239184100001</c:v>
                      </c:pt>
                      <c:pt idx="98">
                        <c:v>2152.7448184099999</c:v>
                      </c:pt>
                      <c:pt idx="99">
                        <c:v>2182.9657184100001</c:v>
                      </c:pt>
                      <c:pt idx="100">
                        <c:v>2213.1866184099999</c:v>
                      </c:pt>
                      <c:pt idx="101">
                        <c:v>2243.4046184099998</c:v>
                      </c:pt>
                      <c:pt idx="102">
                        <c:v>2273.62551841</c:v>
                      </c:pt>
                      <c:pt idx="103">
                        <c:v>2303.8464184099998</c:v>
                      </c:pt>
                      <c:pt idx="104">
                        <c:v>2334.0673184100001</c:v>
                      </c:pt>
                      <c:pt idx="105">
                        <c:v>2364.2882184099999</c:v>
                      </c:pt>
                      <c:pt idx="106">
                        <c:v>2394.5091184100002</c:v>
                      </c:pt>
                      <c:pt idx="107">
                        <c:v>2424.73001841</c:v>
                      </c:pt>
                      <c:pt idx="108">
                        <c:v>2454.9480184099998</c:v>
                      </c:pt>
                      <c:pt idx="109">
                        <c:v>2485.1689184100001</c:v>
                      </c:pt>
                      <c:pt idx="110">
                        <c:v>2515.3898184099999</c:v>
                      </c:pt>
                      <c:pt idx="111">
                        <c:v>2545.6107184100001</c:v>
                      </c:pt>
                      <c:pt idx="112">
                        <c:v>2575.8316184099999</c:v>
                      </c:pt>
                      <c:pt idx="113">
                        <c:v>2606.0525184100002</c:v>
                      </c:pt>
                      <c:pt idx="114">
                        <c:v>2636.27051841</c:v>
                      </c:pt>
                      <c:pt idx="115">
                        <c:v>2666.4914184099998</c:v>
                      </c:pt>
                      <c:pt idx="116">
                        <c:v>2696.7123184100001</c:v>
                      </c:pt>
                      <c:pt idx="117">
                        <c:v>2726.9332184099999</c:v>
                      </c:pt>
                      <c:pt idx="118">
                        <c:v>2757.1541184100001</c:v>
                      </c:pt>
                      <c:pt idx="119">
                        <c:v>2787.3750184099999</c:v>
                      </c:pt>
                      <c:pt idx="120">
                        <c:v>2817.5930184099998</c:v>
                      </c:pt>
                      <c:pt idx="121">
                        <c:v>2847.81391841</c:v>
                      </c:pt>
                      <c:pt idx="122">
                        <c:v>2878.0348184099998</c:v>
                      </c:pt>
                      <c:pt idx="123">
                        <c:v>2908.2557184100001</c:v>
                      </c:pt>
                      <c:pt idx="124">
                        <c:v>2938.4766184099999</c:v>
                      </c:pt>
                      <c:pt idx="125">
                        <c:v>2968.6975184100002</c:v>
                      </c:pt>
                      <c:pt idx="126">
                        <c:v>2998.91841841</c:v>
                      </c:pt>
                      <c:pt idx="127">
                        <c:v>3029.1364184099998</c:v>
                      </c:pt>
                      <c:pt idx="128">
                        <c:v>3059.3573184100001</c:v>
                      </c:pt>
                      <c:pt idx="129">
                        <c:v>3089.5782184099999</c:v>
                      </c:pt>
                      <c:pt idx="130">
                        <c:v>3119.7991184100001</c:v>
                      </c:pt>
                      <c:pt idx="131">
                        <c:v>3150.0200184099999</c:v>
                      </c:pt>
                      <c:pt idx="132">
                        <c:v>3180.2409184100002</c:v>
                      </c:pt>
                      <c:pt idx="133">
                        <c:v>3210.45891841</c:v>
                      </c:pt>
                      <c:pt idx="134">
                        <c:v>3240.6798184099998</c:v>
                      </c:pt>
                      <c:pt idx="135">
                        <c:v>3270.9007184100001</c:v>
                      </c:pt>
                      <c:pt idx="136">
                        <c:v>3301.1216184099999</c:v>
                      </c:pt>
                      <c:pt idx="137">
                        <c:v>3331.3425184100001</c:v>
                      </c:pt>
                      <c:pt idx="138">
                        <c:v>3361.5634184099999</c:v>
                      </c:pt>
                      <c:pt idx="139">
                        <c:v>3391.7814184099998</c:v>
                      </c:pt>
                      <c:pt idx="140">
                        <c:v>3422.00231841</c:v>
                      </c:pt>
                      <c:pt idx="141">
                        <c:v>3452.2232184099998</c:v>
                      </c:pt>
                      <c:pt idx="142">
                        <c:v>3482.4441184100001</c:v>
                      </c:pt>
                      <c:pt idx="143">
                        <c:v>3512.6650184099999</c:v>
                      </c:pt>
                      <c:pt idx="144">
                        <c:v>3542.8859184100002</c:v>
                      </c:pt>
                      <c:pt idx="145">
                        <c:v>3573.10681841</c:v>
                      </c:pt>
                      <c:pt idx="146">
                        <c:v>3603.3248184099998</c:v>
                      </c:pt>
                      <c:pt idx="147">
                        <c:v>3633.5457184100001</c:v>
                      </c:pt>
                      <c:pt idx="148">
                        <c:v>3663.7666184099999</c:v>
                      </c:pt>
                      <c:pt idx="149">
                        <c:v>3693.9875184100001</c:v>
                      </c:pt>
                      <c:pt idx="150">
                        <c:v>3724.2084184099999</c:v>
                      </c:pt>
                      <c:pt idx="151">
                        <c:v>3754.4293184100002</c:v>
                      </c:pt>
                      <c:pt idx="152">
                        <c:v>3784.64731841</c:v>
                      </c:pt>
                      <c:pt idx="153">
                        <c:v>3814.8682184099998</c:v>
                      </c:pt>
                      <c:pt idx="154">
                        <c:v>3845.0891184100001</c:v>
                      </c:pt>
                      <c:pt idx="155">
                        <c:v>3875.3100184099999</c:v>
                      </c:pt>
                      <c:pt idx="156">
                        <c:v>3905.5309184100001</c:v>
                      </c:pt>
                      <c:pt idx="157">
                        <c:v>3935.7518184099999</c:v>
                      </c:pt>
                      <c:pt idx="158">
                        <c:v>3965.9698184099998</c:v>
                      </c:pt>
                      <c:pt idx="159">
                        <c:v>3996.19071841</c:v>
                      </c:pt>
                      <c:pt idx="160">
                        <c:v>4026.4116184099998</c:v>
                      </c:pt>
                      <c:pt idx="161">
                        <c:v>4056.6325184100001</c:v>
                      </c:pt>
                      <c:pt idx="162">
                        <c:v>4086.8534184099999</c:v>
                      </c:pt>
                      <c:pt idx="163">
                        <c:v>4117.0743184100002</c:v>
                      </c:pt>
                      <c:pt idx="164">
                        <c:v>4147.29231841</c:v>
                      </c:pt>
                      <c:pt idx="165">
                        <c:v>4177.5132184100003</c:v>
                      </c:pt>
                      <c:pt idx="166">
                        <c:v>4207.7341184099996</c:v>
                      </c:pt>
                      <c:pt idx="167">
                        <c:v>4237.9550184099999</c:v>
                      </c:pt>
                      <c:pt idx="168">
                        <c:v>4268.1759184100001</c:v>
                      </c:pt>
                      <c:pt idx="169">
                        <c:v>4298.3968184100004</c:v>
                      </c:pt>
                      <c:pt idx="170">
                        <c:v>4302.79321841</c:v>
                      </c:pt>
                    </c:numCache>
                  </c:numRef>
                </c:xVal>
                <c:yVal>
                  <c:numRef>
                    <c:extLst xmlns:c15="http://schemas.microsoft.com/office/drawing/2012/chart">
                      <c:ext xmlns:c15="http://schemas.microsoft.com/office/drawing/2012/chart" uri="{02D57815-91ED-43cb-92C2-25804820EDAC}">
                        <c15:formulaRef>
                          <c15:sqref>'Analysis results'!$AT$6:$AT$178</c15:sqref>
                        </c15:formulaRef>
                      </c:ext>
                    </c:extLst>
                    <c:numCache>
                      <c:formatCode>General</c:formatCode>
                      <c:ptCount val="173"/>
                      <c:pt idx="0">
                        <c:v>0.75028076171900004</c:v>
                      </c:pt>
                      <c:pt idx="1">
                        <c:v>0.75028076171900004</c:v>
                      </c:pt>
                      <c:pt idx="2">
                        <c:v>0.75028076171900004</c:v>
                      </c:pt>
                      <c:pt idx="3">
                        <c:v>0.80029907226599994</c:v>
                      </c:pt>
                      <c:pt idx="4">
                        <c:v>0.80029907226599994</c:v>
                      </c:pt>
                      <c:pt idx="5">
                        <c:v>0.80029907226599994</c:v>
                      </c:pt>
                      <c:pt idx="6">
                        <c:v>0.80029907226599994</c:v>
                      </c:pt>
                      <c:pt idx="7">
                        <c:v>0.80029907226599994</c:v>
                      </c:pt>
                      <c:pt idx="8">
                        <c:v>0.80029907226599994</c:v>
                      </c:pt>
                      <c:pt idx="9">
                        <c:v>0.85031738281199998</c:v>
                      </c:pt>
                      <c:pt idx="10">
                        <c:v>0.85031738281199998</c:v>
                      </c:pt>
                      <c:pt idx="11">
                        <c:v>0.85031738281199998</c:v>
                      </c:pt>
                      <c:pt idx="12">
                        <c:v>0.90033569335899999</c:v>
                      </c:pt>
                      <c:pt idx="13">
                        <c:v>0.90033569335899999</c:v>
                      </c:pt>
                      <c:pt idx="14">
                        <c:v>0.90033569335899999</c:v>
                      </c:pt>
                      <c:pt idx="15">
                        <c:v>0.950354003906</c:v>
                      </c:pt>
                      <c:pt idx="16">
                        <c:v>1.0003723144500001</c:v>
                      </c:pt>
                      <c:pt idx="17">
                        <c:v>1.0003723144500001</c:v>
                      </c:pt>
                      <c:pt idx="18">
                        <c:v>1.0503906249999999</c:v>
                      </c:pt>
                      <c:pt idx="19">
                        <c:v>1.10040893555</c:v>
                      </c:pt>
                      <c:pt idx="20">
                        <c:v>1.15042724609</c:v>
                      </c:pt>
                      <c:pt idx="21">
                        <c:v>1.2004455566400001</c:v>
                      </c:pt>
                      <c:pt idx="22">
                        <c:v>1.2504638671899999</c:v>
                      </c:pt>
                      <c:pt idx="23">
                        <c:v>1.30048217773</c:v>
                      </c:pt>
                      <c:pt idx="24">
                        <c:v>1.35050048828</c:v>
                      </c:pt>
                      <c:pt idx="25">
                        <c:v>1.4505371093699999</c:v>
                      </c:pt>
                      <c:pt idx="26">
                        <c:v>1.55057373047</c:v>
                      </c:pt>
                      <c:pt idx="27">
                        <c:v>1.6506103515599999</c:v>
                      </c:pt>
                      <c:pt idx="28">
                        <c:v>1.75064697266</c:v>
                      </c:pt>
                      <c:pt idx="29">
                        <c:v>1.8506835937499999</c:v>
                      </c:pt>
                      <c:pt idx="30">
                        <c:v>2.0007385253900001</c:v>
                      </c:pt>
                      <c:pt idx="31">
                        <c:v>2.1507934570299998</c:v>
                      </c:pt>
                      <c:pt idx="32">
                        <c:v>2.30084838867</c:v>
                      </c:pt>
                      <c:pt idx="33">
                        <c:v>2.4509033203100001</c:v>
                      </c:pt>
                      <c:pt idx="34">
                        <c:v>2.6009582519499999</c:v>
                      </c:pt>
                      <c:pt idx="35">
                        <c:v>2.70099487305</c:v>
                      </c:pt>
                      <c:pt idx="36">
                        <c:v>2.8510498046900001</c:v>
                      </c:pt>
                      <c:pt idx="37">
                        <c:v>2.9510864257799998</c:v>
                      </c:pt>
                      <c:pt idx="38">
                        <c:v>3.0511230468699999</c:v>
                      </c:pt>
                      <c:pt idx="39">
                        <c:v>3.15115966797</c:v>
                      </c:pt>
                      <c:pt idx="40">
                        <c:v>3.2511962890600001</c:v>
                      </c:pt>
                      <c:pt idx="41">
                        <c:v>3.3512329101599998</c:v>
                      </c:pt>
                      <c:pt idx="42">
                        <c:v>3.4012512206999999</c:v>
                      </c:pt>
                      <c:pt idx="43">
                        <c:v>3.5012878418</c:v>
                      </c:pt>
                      <c:pt idx="44">
                        <c:v>3.55130615234</c:v>
                      </c:pt>
                      <c:pt idx="45">
                        <c:v>3.6513427734400001</c:v>
                      </c:pt>
                      <c:pt idx="46">
                        <c:v>3.7013610839800002</c:v>
                      </c:pt>
                      <c:pt idx="47">
                        <c:v>3.7513793945299998</c:v>
                      </c:pt>
                      <c:pt idx="48">
                        <c:v>3.8514160156199999</c:v>
                      </c:pt>
                      <c:pt idx="49">
                        <c:v>3.90143432617</c:v>
                      </c:pt>
                      <c:pt idx="50">
                        <c:v>3.95145263672</c:v>
                      </c:pt>
                      <c:pt idx="51">
                        <c:v>4.0014709472699996</c:v>
                      </c:pt>
                      <c:pt idx="52">
                        <c:v>4.0514892578100001</c:v>
                      </c:pt>
                      <c:pt idx="53">
                        <c:v>4.1015075683599997</c:v>
                      </c:pt>
                      <c:pt idx="54">
                        <c:v>4.1515258789100002</c:v>
                      </c:pt>
                      <c:pt idx="55">
                        <c:v>4.2015441894499999</c:v>
                      </c:pt>
                      <c:pt idx="56">
                        <c:v>4.2515625000000004</c:v>
                      </c:pt>
                      <c:pt idx="57">
                        <c:v>4.30158081055</c:v>
                      </c:pt>
                      <c:pt idx="58">
                        <c:v>4.3515991210899996</c:v>
                      </c:pt>
                      <c:pt idx="59">
                        <c:v>4.4016174316400001</c:v>
                      </c:pt>
                      <c:pt idx="60">
                        <c:v>4.4516357421899997</c:v>
                      </c:pt>
                      <c:pt idx="61">
                        <c:v>4.5016540527300002</c:v>
                      </c:pt>
                      <c:pt idx="62">
                        <c:v>4.5516876220700002</c:v>
                      </c:pt>
                      <c:pt idx="63">
                        <c:v>4.6017059326199998</c:v>
                      </c:pt>
                      <c:pt idx="64">
                        <c:v>4.6517242431600003</c:v>
                      </c:pt>
                      <c:pt idx="65">
                        <c:v>4.7017425537099999</c:v>
                      </c:pt>
                      <c:pt idx="66">
                        <c:v>4.7517608642600004</c:v>
                      </c:pt>
                      <c:pt idx="67">
                        <c:v>4.8017791748</c:v>
                      </c:pt>
                      <c:pt idx="68">
                        <c:v>4.8017791748</c:v>
                      </c:pt>
                      <c:pt idx="69">
                        <c:v>4.8517974853499997</c:v>
                      </c:pt>
                      <c:pt idx="70">
                        <c:v>4.9018157959000002</c:v>
                      </c:pt>
                      <c:pt idx="71">
                        <c:v>4.9518341064499998</c:v>
                      </c:pt>
                      <c:pt idx="72">
                        <c:v>5.0018524169900003</c:v>
                      </c:pt>
                      <c:pt idx="73">
                        <c:v>5.0018524169900003</c:v>
                      </c:pt>
                      <c:pt idx="74">
                        <c:v>5.0518707275399999</c:v>
                      </c:pt>
                      <c:pt idx="75">
                        <c:v>5.1018890380900004</c:v>
                      </c:pt>
                      <c:pt idx="76">
                        <c:v>5.15190734863</c:v>
                      </c:pt>
                      <c:pt idx="77">
                        <c:v>5.2019256591799996</c:v>
                      </c:pt>
                      <c:pt idx="78">
                        <c:v>5.2019256591799996</c:v>
                      </c:pt>
                      <c:pt idx="79">
                        <c:v>5.2519439697300001</c:v>
                      </c:pt>
                      <c:pt idx="80">
                        <c:v>5.3019622802699997</c:v>
                      </c:pt>
                      <c:pt idx="81">
                        <c:v>5.3519805908200002</c:v>
                      </c:pt>
                      <c:pt idx="82">
                        <c:v>5.3519805908200002</c:v>
                      </c:pt>
                      <c:pt idx="83">
                        <c:v>5.4019989013699998</c:v>
                      </c:pt>
                      <c:pt idx="84">
                        <c:v>5.4520172119100003</c:v>
                      </c:pt>
                      <c:pt idx="85">
                        <c:v>5.5020355224599999</c:v>
                      </c:pt>
                      <c:pt idx="86">
                        <c:v>5.5020355224599999</c:v>
                      </c:pt>
                      <c:pt idx="87">
                        <c:v>5.5520538330100004</c:v>
                      </c:pt>
                      <c:pt idx="88">
                        <c:v>5.60207214355</c:v>
                      </c:pt>
                      <c:pt idx="89">
                        <c:v>5.6520904540999997</c:v>
                      </c:pt>
                      <c:pt idx="90">
                        <c:v>5.6520904540999997</c:v>
                      </c:pt>
                      <c:pt idx="91">
                        <c:v>5.7021087646500002</c:v>
                      </c:pt>
                      <c:pt idx="92">
                        <c:v>5.7521270751999998</c:v>
                      </c:pt>
                      <c:pt idx="93">
                        <c:v>5.7521270751999998</c:v>
                      </c:pt>
                      <c:pt idx="94">
                        <c:v>5.8021453857400003</c:v>
                      </c:pt>
                      <c:pt idx="95">
                        <c:v>5.8521636962899999</c:v>
                      </c:pt>
                      <c:pt idx="96">
                        <c:v>5.9021820068400004</c:v>
                      </c:pt>
                      <c:pt idx="97">
                        <c:v>5.9021820068400004</c:v>
                      </c:pt>
                      <c:pt idx="98">
                        <c:v>5.95220031738</c:v>
                      </c:pt>
                      <c:pt idx="99">
                        <c:v>6.0022186279299996</c:v>
                      </c:pt>
                      <c:pt idx="100">
                        <c:v>6.0522369384800001</c:v>
                      </c:pt>
                      <c:pt idx="101">
                        <c:v>6.0522369384800001</c:v>
                      </c:pt>
                      <c:pt idx="102">
                        <c:v>6.1022552490199997</c:v>
                      </c:pt>
                      <c:pt idx="103">
                        <c:v>6.1522735595700002</c:v>
                      </c:pt>
                      <c:pt idx="104">
                        <c:v>6.2022918701199998</c:v>
                      </c:pt>
                      <c:pt idx="105">
                        <c:v>6.2523101806600003</c:v>
                      </c:pt>
                      <c:pt idx="106">
                        <c:v>6.2523101806600003</c:v>
                      </c:pt>
                      <c:pt idx="107">
                        <c:v>6.3023284912099999</c:v>
                      </c:pt>
                      <c:pt idx="108">
                        <c:v>6.3523468017600004</c:v>
                      </c:pt>
                      <c:pt idx="109">
                        <c:v>6.4023651123</c:v>
                      </c:pt>
                      <c:pt idx="110">
                        <c:v>6.4023651123</c:v>
                      </c:pt>
                      <c:pt idx="111">
                        <c:v>6.4523834228499997</c:v>
                      </c:pt>
                      <c:pt idx="112">
                        <c:v>6.5024017334000002</c:v>
                      </c:pt>
                      <c:pt idx="113">
                        <c:v>6.5524200439499998</c:v>
                      </c:pt>
                      <c:pt idx="114">
                        <c:v>6.6024383544900003</c:v>
                      </c:pt>
                      <c:pt idx="115">
                        <c:v>6.6024383544900003</c:v>
                      </c:pt>
                      <c:pt idx="116">
                        <c:v>6.6524566650399999</c:v>
                      </c:pt>
                      <c:pt idx="117">
                        <c:v>6.7024749755900004</c:v>
                      </c:pt>
                      <c:pt idx="118">
                        <c:v>6.75249328613</c:v>
                      </c:pt>
                      <c:pt idx="119">
                        <c:v>6.8025115966799996</c:v>
                      </c:pt>
                      <c:pt idx="120">
                        <c:v>6.8525299072300001</c:v>
                      </c:pt>
                      <c:pt idx="121">
                        <c:v>6.9025482177699997</c:v>
                      </c:pt>
                      <c:pt idx="122">
                        <c:v>6.9525665283200002</c:v>
                      </c:pt>
                      <c:pt idx="123">
                        <c:v>7.0025848388699998</c:v>
                      </c:pt>
                      <c:pt idx="124">
                        <c:v>7.0526031494100003</c:v>
                      </c:pt>
                      <c:pt idx="125">
                        <c:v>7.0526031494100003</c:v>
                      </c:pt>
                      <c:pt idx="126">
                        <c:v>7.1026214599599999</c:v>
                      </c:pt>
                      <c:pt idx="127">
                        <c:v>7.1526397705100004</c:v>
                      </c:pt>
                      <c:pt idx="128">
                        <c:v>7.20265808105</c:v>
                      </c:pt>
                      <c:pt idx="129">
                        <c:v>7.2526763915999997</c:v>
                      </c:pt>
                      <c:pt idx="130">
                        <c:v>7.3026947021500002</c:v>
                      </c:pt>
                      <c:pt idx="131">
                        <c:v>7.3527130126999998</c:v>
                      </c:pt>
                      <c:pt idx="132">
                        <c:v>7.4027313232400003</c:v>
                      </c:pt>
                      <c:pt idx="133">
                        <c:v>7.4527496337899999</c:v>
                      </c:pt>
                      <c:pt idx="134">
                        <c:v>7.5027679443400004</c:v>
                      </c:pt>
                      <c:pt idx="135">
                        <c:v>7.55278625488</c:v>
                      </c:pt>
                      <c:pt idx="136">
                        <c:v>7.6028045654299996</c:v>
                      </c:pt>
                      <c:pt idx="137">
                        <c:v>7.6528228759800001</c:v>
                      </c:pt>
                      <c:pt idx="138">
                        <c:v>7.7028411865199997</c:v>
                      </c:pt>
                      <c:pt idx="139">
                        <c:v>7.7528594970700002</c:v>
                      </c:pt>
                      <c:pt idx="140">
                        <c:v>7.8028778076199998</c:v>
                      </c:pt>
                      <c:pt idx="141">
                        <c:v>7.8528961181600003</c:v>
                      </c:pt>
                      <c:pt idx="142">
                        <c:v>7.9029144287099999</c:v>
                      </c:pt>
                      <c:pt idx="143">
                        <c:v>8.0029510498</c:v>
                      </c:pt>
                      <c:pt idx="144">
                        <c:v>8.0529693603499997</c:v>
                      </c:pt>
                      <c:pt idx="145">
                        <c:v>8.1029876708999993</c:v>
                      </c:pt>
                      <c:pt idx="146">
                        <c:v>8.1530059814500007</c:v>
                      </c:pt>
                      <c:pt idx="147">
                        <c:v>8.2030242919899994</c:v>
                      </c:pt>
                      <c:pt idx="148">
                        <c:v>8.2530426025400008</c:v>
                      </c:pt>
                      <c:pt idx="149">
                        <c:v>8.3030609130900004</c:v>
                      </c:pt>
                      <c:pt idx="150">
                        <c:v>8.4030975341800005</c:v>
                      </c:pt>
                      <c:pt idx="151">
                        <c:v>8.4531158447300001</c:v>
                      </c:pt>
                      <c:pt idx="152">
                        <c:v>8.5031341552700006</c:v>
                      </c:pt>
                      <c:pt idx="153">
                        <c:v>8.5531524658200002</c:v>
                      </c:pt>
                      <c:pt idx="154">
                        <c:v>8.6031707763699998</c:v>
                      </c:pt>
                      <c:pt idx="155">
                        <c:v>8.7032073974599999</c:v>
                      </c:pt>
                      <c:pt idx="156">
                        <c:v>8.7532257080099996</c:v>
                      </c:pt>
                      <c:pt idx="157">
                        <c:v>8.80324401855</c:v>
                      </c:pt>
                      <c:pt idx="158">
                        <c:v>8.9032806396499993</c:v>
                      </c:pt>
                      <c:pt idx="159">
                        <c:v>8.9532989502000007</c:v>
                      </c:pt>
                      <c:pt idx="160">
                        <c:v>9.0033172607399994</c:v>
                      </c:pt>
                      <c:pt idx="161">
                        <c:v>9.1033538818400004</c:v>
                      </c:pt>
                      <c:pt idx="162">
                        <c:v>9.1533721923800009</c:v>
                      </c:pt>
                      <c:pt idx="163">
                        <c:v>9.2534088134800001</c:v>
                      </c:pt>
                      <c:pt idx="164">
                        <c:v>9.3034271240200006</c:v>
                      </c:pt>
                      <c:pt idx="165">
                        <c:v>9.4034637451199998</c:v>
                      </c:pt>
                      <c:pt idx="166">
                        <c:v>9.4534820556600003</c:v>
                      </c:pt>
                      <c:pt idx="167">
                        <c:v>9.5035003662099999</c:v>
                      </c:pt>
                      <c:pt idx="168">
                        <c:v>9.6035369873</c:v>
                      </c:pt>
                      <c:pt idx="169">
                        <c:v>9.6535705566400001</c:v>
                      </c:pt>
                      <c:pt idx="170">
                        <c:v>9.7035888671899997</c:v>
                      </c:pt>
                    </c:numCache>
                  </c:numRef>
                </c:yVal>
                <c:smooth val="0"/>
                <c:extLst xmlns:c15="http://schemas.microsoft.com/office/drawing/2012/chart">
                  <c:ext xmlns:c16="http://schemas.microsoft.com/office/drawing/2014/chart" uri="{C3380CC4-5D6E-409C-BE32-E72D297353CC}">
                    <c16:uniqueId val="{00000015-8E30-4A7F-8D42-EB9841E5B09D}"/>
                  </c:ext>
                </c:extLst>
              </c15:ser>
            </c15:filteredScatterSeries>
            <c15:filteredScatterSeries>
              <c15:ser>
                <c:idx val="37"/>
                <c:order val="19"/>
                <c:tx>
                  <c:v>214N, exp, R, 0.500</c:v>
                </c:tx>
                <c:spPr>
                  <a:ln w="25400">
                    <a:solidFill>
                      <a:srgbClr val="FF0000"/>
                    </a:solidFill>
                    <a:prstDash val="sysDot"/>
                  </a:ln>
                </c:spPr>
                <c:marker>
                  <c:symbol val="none"/>
                </c:marker>
                <c:xVal>
                  <c:numRef>
                    <c:extLst xmlns:c15="http://schemas.microsoft.com/office/drawing/2012/chart">
                      <c:ext xmlns:c15="http://schemas.microsoft.com/office/drawing/2012/chart" uri="{02D57815-91ED-43cb-92C2-25804820EDAC}">
                        <c15:formulaRef>
                          <c15:sqref>'Analysis results'!$AW$6:$AW$204</c15:sqref>
                        </c15:formulaRef>
                      </c:ext>
                    </c:extLst>
                    <c:numCache>
                      <c:formatCode>General</c:formatCode>
                      <c:ptCount val="199"/>
                      <c:pt idx="0">
                        <c:v>0</c:v>
                      </c:pt>
                      <c:pt idx="1">
                        <c:v>1.1904277122E-2</c:v>
                      </c:pt>
                      <c:pt idx="2">
                        <c:v>2.7351349589099998E-2</c:v>
                      </c:pt>
                      <c:pt idx="3">
                        <c:v>4.7395577840400001E-2</c:v>
                      </c:pt>
                      <c:pt idx="4">
                        <c:v>7.3405107286699994E-2</c:v>
                      </c:pt>
                      <c:pt idx="5">
                        <c:v>0.10715525289199999</c:v>
                      </c:pt>
                      <c:pt idx="6">
                        <c:v>0.15094967565100001</c:v>
                      </c:pt>
                      <c:pt idx="7">
                        <c:v>0.20777142774900001</c:v>
                      </c:pt>
                      <c:pt idx="8">
                        <c:v>0.28150992122000001</c:v>
                      </c:pt>
                      <c:pt idx="9">
                        <c:v>0.37719350121200002</c:v>
                      </c:pt>
                      <c:pt idx="10">
                        <c:v>0.50135317750999997</c:v>
                      </c:pt>
                      <c:pt idx="11">
                        <c:v>0.66246363366000005</c:v>
                      </c:pt>
                      <c:pt idx="12">
                        <c:v>0.87152167774099998</c:v>
                      </c:pt>
                      <c:pt idx="13">
                        <c:v>1.14276727492</c:v>
                      </c:pt>
                      <c:pt idx="14">
                        <c:v>1.4947670102099999</c:v>
                      </c:pt>
                      <c:pt idx="15">
                        <c:v>1.9515243054</c:v>
                      </c:pt>
                      <c:pt idx="16">
                        <c:v>2.54421573607</c:v>
                      </c:pt>
                      <c:pt idx="17">
                        <c:v>3.3132962426999999</c:v>
                      </c:pt>
                      <c:pt idx="18">
                        <c:v>4.3112604363299996</c:v>
                      </c:pt>
                      <c:pt idx="19">
                        <c:v>5.60608453583</c:v>
                      </c:pt>
                      <c:pt idx="20">
                        <c:v>7.2863984100600003</c:v>
                      </c:pt>
                      <c:pt idx="21">
                        <c:v>9.4667853345499999</c:v>
                      </c:pt>
                      <c:pt idx="22">
                        <c:v>12.2960705136</c:v>
                      </c:pt>
                      <c:pt idx="23">
                        <c:v>15.967370563399999</c:v>
                      </c:pt>
                      <c:pt idx="24">
                        <c:v>20.731274942900001</c:v>
                      </c:pt>
                      <c:pt idx="25">
                        <c:v>26.9129502704</c:v>
                      </c:pt>
                      <c:pt idx="26">
                        <c:v>34.933460665799998</c:v>
                      </c:pt>
                      <c:pt idx="27">
                        <c:v>45.3418048578</c:v>
                      </c:pt>
                      <c:pt idx="28">
                        <c:v>58.847744390999999</c:v>
                      </c:pt>
                      <c:pt idx="29">
                        <c:v>76.3731450991</c:v>
                      </c:pt>
                      <c:pt idx="30">
                        <c:v>99.114226474800006</c:v>
                      </c:pt>
                      <c:pt idx="31">
                        <c:v>127.978682111</c:v>
                      </c:pt>
                      <c:pt idx="32">
                        <c:v>158.196682111</c:v>
                      </c:pt>
                      <c:pt idx="33">
                        <c:v>188.417582111</c:v>
                      </c:pt>
                      <c:pt idx="34">
                        <c:v>218.638482111</c:v>
                      </c:pt>
                      <c:pt idx="35">
                        <c:v>248.859382111</c:v>
                      </c:pt>
                      <c:pt idx="36">
                        <c:v>279.08028211099997</c:v>
                      </c:pt>
                      <c:pt idx="37">
                        <c:v>309.301182111</c:v>
                      </c:pt>
                      <c:pt idx="38">
                        <c:v>339.51918211100002</c:v>
                      </c:pt>
                      <c:pt idx="39">
                        <c:v>369.74008211099999</c:v>
                      </c:pt>
                      <c:pt idx="40">
                        <c:v>399.96098211100002</c:v>
                      </c:pt>
                      <c:pt idx="41">
                        <c:v>430.18188211099999</c:v>
                      </c:pt>
                      <c:pt idx="42">
                        <c:v>460.40278211100002</c:v>
                      </c:pt>
                      <c:pt idx="43">
                        <c:v>490.62368211099999</c:v>
                      </c:pt>
                      <c:pt idx="44">
                        <c:v>520.84458211100002</c:v>
                      </c:pt>
                      <c:pt idx="45">
                        <c:v>551.06258211099998</c:v>
                      </c:pt>
                      <c:pt idx="46">
                        <c:v>581.28348211100001</c:v>
                      </c:pt>
                      <c:pt idx="47">
                        <c:v>611.50438211100004</c:v>
                      </c:pt>
                      <c:pt idx="48">
                        <c:v>641.72528211099996</c:v>
                      </c:pt>
                      <c:pt idx="49">
                        <c:v>671.94618211099998</c:v>
                      </c:pt>
                      <c:pt idx="50">
                        <c:v>702.16708211100001</c:v>
                      </c:pt>
                      <c:pt idx="51">
                        <c:v>732.38508211099997</c:v>
                      </c:pt>
                      <c:pt idx="52">
                        <c:v>762.605982111</c:v>
                      </c:pt>
                      <c:pt idx="53">
                        <c:v>792.82688211100003</c:v>
                      </c:pt>
                      <c:pt idx="54">
                        <c:v>823.04778211099995</c:v>
                      </c:pt>
                      <c:pt idx="55">
                        <c:v>853.26868211099998</c:v>
                      </c:pt>
                      <c:pt idx="56">
                        <c:v>883.489582111</c:v>
                      </c:pt>
                      <c:pt idx="57">
                        <c:v>913.70758211099997</c:v>
                      </c:pt>
                      <c:pt idx="58">
                        <c:v>943.92848211099999</c:v>
                      </c:pt>
                      <c:pt idx="59">
                        <c:v>974.14938211100002</c:v>
                      </c:pt>
                      <c:pt idx="60">
                        <c:v>1004.3702821099999</c:v>
                      </c:pt>
                      <c:pt idx="61">
                        <c:v>1034.5911821100001</c:v>
                      </c:pt>
                      <c:pt idx="62">
                        <c:v>1064.8120821099999</c:v>
                      </c:pt>
                      <c:pt idx="63">
                        <c:v>1095.0329821099999</c:v>
                      </c:pt>
                      <c:pt idx="64">
                        <c:v>1125.25098211</c:v>
                      </c:pt>
                      <c:pt idx="65">
                        <c:v>1155.47188211</c:v>
                      </c:pt>
                      <c:pt idx="66">
                        <c:v>1185.6927821100001</c:v>
                      </c:pt>
                      <c:pt idx="67">
                        <c:v>1215.9136821100001</c:v>
                      </c:pt>
                      <c:pt idx="68">
                        <c:v>1246.1345821100001</c:v>
                      </c:pt>
                      <c:pt idx="69">
                        <c:v>1276.3554821099999</c:v>
                      </c:pt>
                      <c:pt idx="70">
                        <c:v>1306.57348211</c:v>
                      </c:pt>
                      <c:pt idx="71">
                        <c:v>1336.79438211</c:v>
                      </c:pt>
                      <c:pt idx="72">
                        <c:v>1367.01528211</c:v>
                      </c:pt>
                      <c:pt idx="73">
                        <c:v>1397.2361821100001</c:v>
                      </c:pt>
                      <c:pt idx="74">
                        <c:v>1427.4570821100001</c:v>
                      </c:pt>
                      <c:pt idx="75">
                        <c:v>1457.6779821099999</c:v>
                      </c:pt>
                      <c:pt idx="76">
                        <c:v>1487.89598211</c:v>
                      </c:pt>
                      <c:pt idx="77">
                        <c:v>1518.11688211</c:v>
                      </c:pt>
                      <c:pt idx="78">
                        <c:v>1548.33778211</c:v>
                      </c:pt>
                      <c:pt idx="79">
                        <c:v>1578.5586821100001</c:v>
                      </c:pt>
                      <c:pt idx="80">
                        <c:v>1608.7795821100001</c:v>
                      </c:pt>
                      <c:pt idx="81">
                        <c:v>1639.0004821099999</c:v>
                      </c:pt>
                      <c:pt idx="82">
                        <c:v>1669.21848211</c:v>
                      </c:pt>
                      <c:pt idx="83">
                        <c:v>1699.43938211</c:v>
                      </c:pt>
                      <c:pt idx="84">
                        <c:v>1729.66028211</c:v>
                      </c:pt>
                      <c:pt idx="85">
                        <c:v>1759.8811821100001</c:v>
                      </c:pt>
                      <c:pt idx="86">
                        <c:v>1790.1020821100001</c:v>
                      </c:pt>
                      <c:pt idx="87">
                        <c:v>1820.3229821100001</c:v>
                      </c:pt>
                      <c:pt idx="88">
                        <c:v>1850.5438821099999</c:v>
                      </c:pt>
                      <c:pt idx="89">
                        <c:v>1880.76188211</c:v>
                      </c:pt>
                      <c:pt idx="90">
                        <c:v>1910.98278211</c:v>
                      </c:pt>
                      <c:pt idx="91">
                        <c:v>1941.20368211</c:v>
                      </c:pt>
                      <c:pt idx="92">
                        <c:v>1971.4245821100001</c:v>
                      </c:pt>
                      <c:pt idx="93">
                        <c:v>2001.6454821100001</c:v>
                      </c:pt>
                      <c:pt idx="94">
                        <c:v>2031.8663821099999</c:v>
                      </c:pt>
                      <c:pt idx="95">
                        <c:v>2062.0843821100002</c:v>
                      </c:pt>
                      <c:pt idx="96">
                        <c:v>2092.30528211</c:v>
                      </c:pt>
                      <c:pt idx="97">
                        <c:v>2122.5261821099998</c:v>
                      </c:pt>
                      <c:pt idx="98">
                        <c:v>2152.7470821100001</c:v>
                      </c:pt>
                      <c:pt idx="99">
                        <c:v>2182.9679821099999</c:v>
                      </c:pt>
                      <c:pt idx="100">
                        <c:v>2213.1888821100001</c:v>
                      </c:pt>
                      <c:pt idx="101">
                        <c:v>2243.40688211</c:v>
                      </c:pt>
                      <c:pt idx="102">
                        <c:v>2273.6277821100002</c:v>
                      </c:pt>
                      <c:pt idx="103">
                        <c:v>2303.84868211</c:v>
                      </c:pt>
                      <c:pt idx="104">
                        <c:v>2334.0695821099998</c:v>
                      </c:pt>
                      <c:pt idx="105">
                        <c:v>2364.2904821100001</c:v>
                      </c:pt>
                      <c:pt idx="106">
                        <c:v>2394.5113821099999</c:v>
                      </c:pt>
                      <c:pt idx="107">
                        <c:v>2424.7322821100001</c:v>
                      </c:pt>
                      <c:pt idx="108">
                        <c:v>2454.95028211</c:v>
                      </c:pt>
                      <c:pt idx="109">
                        <c:v>2485.1711821099998</c:v>
                      </c:pt>
                      <c:pt idx="110">
                        <c:v>2515.39208211</c:v>
                      </c:pt>
                      <c:pt idx="111">
                        <c:v>2545.6129821099998</c:v>
                      </c:pt>
                      <c:pt idx="112">
                        <c:v>2575.8338821100001</c:v>
                      </c:pt>
                      <c:pt idx="113">
                        <c:v>2606.0547821099999</c:v>
                      </c:pt>
                      <c:pt idx="114">
                        <c:v>2636.2727821100002</c:v>
                      </c:pt>
                      <c:pt idx="115">
                        <c:v>2666.49368211</c:v>
                      </c:pt>
                      <c:pt idx="116">
                        <c:v>2696.7145821099998</c:v>
                      </c:pt>
                      <c:pt idx="117">
                        <c:v>2726.9354821100001</c:v>
                      </c:pt>
                      <c:pt idx="118">
                        <c:v>2757.1563821099999</c:v>
                      </c:pt>
                      <c:pt idx="119">
                        <c:v>2787.3772821100001</c:v>
                      </c:pt>
                      <c:pt idx="120">
                        <c:v>2817.59528211</c:v>
                      </c:pt>
                      <c:pt idx="121">
                        <c:v>2847.8161821100002</c:v>
                      </c:pt>
                      <c:pt idx="122">
                        <c:v>2878.03708211</c:v>
                      </c:pt>
                      <c:pt idx="123">
                        <c:v>2908.2579821099998</c:v>
                      </c:pt>
                      <c:pt idx="124">
                        <c:v>2938.4788821100001</c:v>
                      </c:pt>
                      <c:pt idx="125">
                        <c:v>2968.6997821099999</c:v>
                      </c:pt>
                      <c:pt idx="126">
                        <c:v>2998.9206821100001</c:v>
                      </c:pt>
                      <c:pt idx="127">
                        <c:v>3029.13868211</c:v>
                      </c:pt>
                      <c:pt idx="128">
                        <c:v>3059.3595821099998</c:v>
                      </c:pt>
                      <c:pt idx="129">
                        <c:v>3089.58048211</c:v>
                      </c:pt>
                      <c:pt idx="130">
                        <c:v>3119.8013821099998</c:v>
                      </c:pt>
                      <c:pt idx="131">
                        <c:v>3150.0222821100001</c:v>
                      </c:pt>
                      <c:pt idx="132">
                        <c:v>3180.2431821099999</c:v>
                      </c:pt>
                      <c:pt idx="133">
                        <c:v>3210.4611821100002</c:v>
                      </c:pt>
                      <c:pt idx="134">
                        <c:v>3240.68208211</c:v>
                      </c:pt>
                      <c:pt idx="135">
                        <c:v>3270.9029821099998</c:v>
                      </c:pt>
                      <c:pt idx="136">
                        <c:v>3301.1238821100001</c:v>
                      </c:pt>
                      <c:pt idx="137">
                        <c:v>3331.3447821099999</c:v>
                      </c:pt>
                      <c:pt idx="138">
                        <c:v>3361.5656821100001</c:v>
                      </c:pt>
                      <c:pt idx="139">
                        <c:v>3391.78368211</c:v>
                      </c:pt>
                      <c:pt idx="140">
                        <c:v>3422.0045821099998</c:v>
                      </c:pt>
                      <c:pt idx="141">
                        <c:v>3452.22548211</c:v>
                      </c:pt>
                      <c:pt idx="142">
                        <c:v>3482.4463821099998</c:v>
                      </c:pt>
                      <c:pt idx="143">
                        <c:v>3512.6672821100001</c:v>
                      </c:pt>
                      <c:pt idx="144">
                        <c:v>3542.8881821099999</c:v>
                      </c:pt>
                      <c:pt idx="145">
                        <c:v>3573.1090821100001</c:v>
                      </c:pt>
                      <c:pt idx="146">
                        <c:v>3603.32708211</c:v>
                      </c:pt>
                      <c:pt idx="147">
                        <c:v>3633.5479821099998</c:v>
                      </c:pt>
                      <c:pt idx="148">
                        <c:v>3663.76888211</c:v>
                      </c:pt>
                      <c:pt idx="149">
                        <c:v>3693.9897821099999</c:v>
                      </c:pt>
                      <c:pt idx="150">
                        <c:v>3724.2106821100001</c:v>
                      </c:pt>
                      <c:pt idx="151">
                        <c:v>3754.4315821099999</c:v>
                      </c:pt>
                      <c:pt idx="152">
                        <c:v>3784.6495821100002</c:v>
                      </c:pt>
                      <c:pt idx="153">
                        <c:v>3814.87048211</c:v>
                      </c:pt>
                      <c:pt idx="154">
                        <c:v>3845.0913821099998</c:v>
                      </c:pt>
                      <c:pt idx="155">
                        <c:v>3875.3122821100001</c:v>
                      </c:pt>
                      <c:pt idx="156">
                        <c:v>3905.5331821099999</c:v>
                      </c:pt>
                      <c:pt idx="157">
                        <c:v>3935.7540821100001</c:v>
                      </c:pt>
                      <c:pt idx="158">
                        <c:v>3965.97208211</c:v>
                      </c:pt>
                      <c:pt idx="159">
                        <c:v>3996.1929821099998</c:v>
                      </c:pt>
                      <c:pt idx="160">
                        <c:v>4026.41388211</c:v>
                      </c:pt>
                      <c:pt idx="161">
                        <c:v>4056.6347821099998</c:v>
                      </c:pt>
                      <c:pt idx="162">
                        <c:v>4086.8556821100001</c:v>
                      </c:pt>
                      <c:pt idx="163">
                        <c:v>4117.0765821100003</c:v>
                      </c:pt>
                      <c:pt idx="164">
                        <c:v>4147.2945821100002</c:v>
                      </c:pt>
                      <c:pt idx="165">
                        <c:v>4177.5154821100004</c:v>
                      </c:pt>
                      <c:pt idx="166">
                        <c:v>4207.7363821099998</c:v>
                      </c:pt>
                      <c:pt idx="167">
                        <c:v>4237.9572821100001</c:v>
                      </c:pt>
                      <c:pt idx="168">
                        <c:v>4268.1781821100003</c:v>
                      </c:pt>
                      <c:pt idx="169">
                        <c:v>4298.3990821099997</c:v>
                      </c:pt>
                      <c:pt idx="170">
                        <c:v>4328.6199821099999</c:v>
                      </c:pt>
                      <c:pt idx="171">
                        <c:v>4358.8379821099998</c:v>
                      </c:pt>
                      <c:pt idx="172">
                        <c:v>4389.05888211</c:v>
                      </c:pt>
                      <c:pt idx="173">
                        <c:v>4419.2797821100003</c:v>
                      </c:pt>
                      <c:pt idx="174">
                        <c:v>4449.5006821099996</c:v>
                      </c:pt>
                      <c:pt idx="175">
                        <c:v>4479.7215821099999</c:v>
                      </c:pt>
                      <c:pt idx="176">
                        <c:v>4509.9424821100001</c:v>
                      </c:pt>
                      <c:pt idx="177">
                        <c:v>4540.16048211</c:v>
                      </c:pt>
                      <c:pt idx="178">
                        <c:v>4570.3813821100002</c:v>
                      </c:pt>
                      <c:pt idx="179">
                        <c:v>4600.6022821099996</c:v>
                      </c:pt>
                      <c:pt idx="180">
                        <c:v>4630.8231821099998</c:v>
                      </c:pt>
                      <c:pt idx="181">
                        <c:v>4661.0440821100001</c:v>
                      </c:pt>
                      <c:pt idx="182">
                        <c:v>4691.2649821100003</c:v>
                      </c:pt>
                      <c:pt idx="183">
                        <c:v>4721.4829821100002</c:v>
                      </c:pt>
                      <c:pt idx="184">
                        <c:v>4751.7038821100004</c:v>
                      </c:pt>
                      <c:pt idx="185">
                        <c:v>4781.9247821099998</c:v>
                      </c:pt>
                      <c:pt idx="186">
                        <c:v>4812.1456821100001</c:v>
                      </c:pt>
                      <c:pt idx="187">
                        <c:v>4842.3665821100003</c:v>
                      </c:pt>
                      <c:pt idx="188">
                        <c:v>4872.5874821099997</c:v>
                      </c:pt>
                      <c:pt idx="189">
                        <c:v>4875.0147821099999</c:v>
                      </c:pt>
                    </c:numCache>
                  </c:numRef>
                </c:xVal>
                <c:yVal>
                  <c:numRef>
                    <c:extLst xmlns:c15="http://schemas.microsoft.com/office/drawing/2012/chart">
                      <c:ext xmlns:c15="http://schemas.microsoft.com/office/drawing/2012/chart" uri="{02D57815-91ED-43cb-92C2-25804820EDAC}">
                        <c15:formulaRef>
                          <c15:sqref>'Analysis results'!$AY$6:$AY$204</c15:sqref>
                        </c15:formulaRef>
                      </c:ext>
                    </c:extLst>
                    <c:numCache>
                      <c:formatCode>General</c:formatCode>
                      <c:ptCount val="199"/>
                      <c:pt idx="0">
                        <c:v>0.80029907226599994</c:v>
                      </c:pt>
                      <c:pt idx="1">
                        <c:v>0.80029907226599994</c:v>
                      </c:pt>
                      <c:pt idx="2">
                        <c:v>0.80029907226599994</c:v>
                      </c:pt>
                      <c:pt idx="3">
                        <c:v>0.80029907226599994</c:v>
                      </c:pt>
                      <c:pt idx="4">
                        <c:v>0.85031738281199998</c:v>
                      </c:pt>
                      <c:pt idx="5">
                        <c:v>0.85031738281199998</c:v>
                      </c:pt>
                      <c:pt idx="6">
                        <c:v>0.85031738281199998</c:v>
                      </c:pt>
                      <c:pt idx="7">
                        <c:v>0.85031738281199998</c:v>
                      </c:pt>
                      <c:pt idx="8">
                        <c:v>0.85031738281199998</c:v>
                      </c:pt>
                      <c:pt idx="9">
                        <c:v>0.85031738281199998</c:v>
                      </c:pt>
                      <c:pt idx="10">
                        <c:v>0.90033569335899999</c:v>
                      </c:pt>
                      <c:pt idx="11">
                        <c:v>0.90033569335899999</c:v>
                      </c:pt>
                      <c:pt idx="12">
                        <c:v>0.90033569335899999</c:v>
                      </c:pt>
                      <c:pt idx="13">
                        <c:v>0.950354003906</c:v>
                      </c:pt>
                      <c:pt idx="14">
                        <c:v>0.950354003906</c:v>
                      </c:pt>
                      <c:pt idx="15">
                        <c:v>1.0003723144500001</c:v>
                      </c:pt>
                      <c:pt idx="16">
                        <c:v>1.0003723144500001</c:v>
                      </c:pt>
                      <c:pt idx="17">
                        <c:v>1.0503906249999999</c:v>
                      </c:pt>
                      <c:pt idx="18">
                        <c:v>1.0503906249999999</c:v>
                      </c:pt>
                      <c:pt idx="19">
                        <c:v>1.10040893555</c:v>
                      </c:pt>
                      <c:pt idx="20">
                        <c:v>1.15042724609</c:v>
                      </c:pt>
                      <c:pt idx="21">
                        <c:v>1.2004455566400001</c:v>
                      </c:pt>
                      <c:pt idx="22">
                        <c:v>1.2004455566400001</c:v>
                      </c:pt>
                      <c:pt idx="23">
                        <c:v>1.30048217773</c:v>
                      </c:pt>
                      <c:pt idx="24">
                        <c:v>1.35050048828</c:v>
                      </c:pt>
                      <c:pt idx="25">
                        <c:v>1.4505371093699999</c:v>
                      </c:pt>
                      <c:pt idx="26">
                        <c:v>1.50055541992</c:v>
                      </c:pt>
                      <c:pt idx="27">
                        <c:v>1.6005920410200001</c:v>
                      </c:pt>
                      <c:pt idx="28">
                        <c:v>1.70062866211</c:v>
                      </c:pt>
                      <c:pt idx="29">
                        <c:v>1.8006652832000001</c:v>
                      </c:pt>
                      <c:pt idx="30">
                        <c:v>1.95072021484</c:v>
                      </c:pt>
                      <c:pt idx="31">
                        <c:v>2.1007751464800002</c:v>
                      </c:pt>
                      <c:pt idx="32">
                        <c:v>2.2508300781199999</c:v>
                      </c:pt>
                      <c:pt idx="33">
                        <c:v>2.4008850097700001</c:v>
                      </c:pt>
                      <c:pt idx="34">
                        <c:v>2.5509399414099998</c:v>
                      </c:pt>
                      <c:pt idx="35">
                        <c:v>2.70099487305</c:v>
                      </c:pt>
                      <c:pt idx="36">
                        <c:v>2.8010314941400001</c:v>
                      </c:pt>
                      <c:pt idx="37">
                        <c:v>2.9010681152300002</c:v>
                      </c:pt>
                      <c:pt idx="38">
                        <c:v>3.0011047363299999</c:v>
                      </c:pt>
                      <c:pt idx="39">
                        <c:v>3.15115966797</c:v>
                      </c:pt>
                      <c:pt idx="40">
                        <c:v>3.2011779785200001</c:v>
                      </c:pt>
                      <c:pt idx="41">
                        <c:v>3.3012145996100002</c:v>
                      </c:pt>
                      <c:pt idx="42">
                        <c:v>3.4012512206999999</c:v>
                      </c:pt>
                      <c:pt idx="43">
                        <c:v>3.5012878418</c:v>
                      </c:pt>
                      <c:pt idx="44">
                        <c:v>3.6013244628900001</c:v>
                      </c:pt>
                      <c:pt idx="45">
                        <c:v>3.6513427734400001</c:v>
                      </c:pt>
                      <c:pt idx="46">
                        <c:v>3.7013610839800002</c:v>
                      </c:pt>
                      <c:pt idx="47">
                        <c:v>3.8013977050799999</c:v>
                      </c:pt>
                      <c:pt idx="48">
                        <c:v>3.8514160156199999</c:v>
                      </c:pt>
                      <c:pt idx="49">
                        <c:v>3.90143432617</c:v>
                      </c:pt>
                      <c:pt idx="50">
                        <c:v>3.95145263672</c:v>
                      </c:pt>
                      <c:pt idx="51">
                        <c:v>4.0514892578100001</c:v>
                      </c:pt>
                      <c:pt idx="52">
                        <c:v>4.1015075683599997</c:v>
                      </c:pt>
                      <c:pt idx="53">
                        <c:v>4.1515258789100002</c:v>
                      </c:pt>
                      <c:pt idx="54">
                        <c:v>4.2015441894499999</c:v>
                      </c:pt>
                      <c:pt idx="55">
                        <c:v>4.2515625000000004</c:v>
                      </c:pt>
                      <c:pt idx="56">
                        <c:v>4.30158081055</c:v>
                      </c:pt>
                      <c:pt idx="57">
                        <c:v>4.3515991210899996</c:v>
                      </c:pt>
                      <c:pt idx="58">
                        <c:v>4.4016174316400001</c:v>
                      </c:pt>
                      <c:pt idx="59">
                        <c:v>4.4516357421899997</c:v>
                      </c:pt>
                      <c:pt idx="60">
                        <c:v>4.5016540527300002</c:v>
                      </c:pt>
                      <c:pt idx="61">
                        <c:v>4.5516876220700002</c:v>
                      </c:pt>
                      <c:pt idx="62">
                        <c:v>4.6017059326199998</c:v>
                      </c:pt>
                      <c:pt idx="63">
                        <c:v>4.6517242431600003</c:v>
                      </c:pt>
                      <c:pt idx="64">
                        <c:v>4.7017425537099999</c:v>
                      </c:pt>
                      <c:pt idx="65">
                        <c:v>4.7017425537099999</c:v>
                      </c:pt>
                      <c:pt idx="66">
                        <c:v>4.7517608642600004</c:v>
                      </c:pt>
                      <c:pt idx="67">
                        <c:v>4.8017791748</c:v>
                      </c:pt>
                      <c:pt idx="68">
                        <c:v>4.8517974853499997</c:v>
                      </c:pt>
                      <c:pt idx="69">
                        <c:v>4.9018157959000002</c:v>
                      </c:pt>
                      <c:pt idx="70">
                        <c:v>4.9018157959000002</c:v>
                      </c:pt>
                      <c:pt idx="71">
                        <c:v>4.9518341064499998</c:v>
                      </c:pt>
                      <c:pt idx="72">
                        <c:v>5.0018524169900003</c:v>
                      </c:pt>
                      <c:pt idx="73">
                        <c:v>5.0518707275399999</c:v>
                      </c:pt>
                      <c:pt idx="74">
                        <c:v>5.1018890380900004</c:v>
                      </c:pt>
                      <c:pt idx="75">
                        <c:v>5.1018890380900004</c:v>
                      </c:pt>
                      <c:pt idx="76">
                        <c:v>5.15190734863</c:v>
                      </c:pt>
                      <c:pt idx="77">
                        <c:v>5.2019256591799996</c:v>
                      </c:pt>
                      <c:pt idx="78">
                        <c:v>5.2519439697300001</c:v>
                      </c:pt>
                      <c:pt idx="79">
                        <c:v>5.2519439697300001</c:v>
                      </c:pt>
                      <c:pt idx="80">
                        <c:v>5.3019622802699997</c:v>
                      </c:pt>
                      <c:pt idx="81">
                        <c:v>5.3519805908200002</c:v>
                      </c:pt>
                      <c:pt idx="82">
                        <c:v>5.4019989013699998</c:v>
                      </c:pt>
                      <c:pt idx="83">
                        <c:v>5.4019989013699998</c:v>
                      </c:pt>
                      <c:pt idx="84">
                        <c:v>5.4520172119100003</c:v>
                      </c:pt>
                      <c:pt idx="85">
                        <c:v>5.5020355224599999</c:v>
                      </c:pt>
                      <c:pt idx="86">
                        <c:v>5.5020355224599999</c:v>
                      </c:pt>
                      <c:pt idx="87">
                        <c:v>5.5520538330100004</c:v>
                      </c:pt>
                      <c:pt idx="88">
                        <c:v>5.60207214355</c:v>
                      </c:pt>
                      <c:pt idx="89">
                        <c:v>5.60207214355</c:v>
                      </c:pt>
                      <c:pt idx="90">
                        <c:v>5.6520904540999997</c:v>
                      </c:pt>
                      <c:pt idx="91">
                        <c:v>5.7021087646500002</c:v>
                      </c:pt>
                      <c:pt idx="92">
                        <c:v>5.7021087646500002</c:v>
                      </c:pt>
                      <c:pt idx="93">
                        <c:v>5.7521270751999998</c:v>
                      </c:pt>
                      <c:pt idx="94">
                        <c:v>5.8021453857400003</c:v>
                      </c:pt>
                      <c:pt idx="95">
                        <c:v>5.8021453857400003</c:v>
                      </c:pt>
                      <c:pt idx="96">
                        <c:v>5.8521636962899999</c:v>
                      </c:pt>
                      <c:pt idx="97">
                        <c:v>5.9021820068400004</c:v>
                      </c:pt>
                      <c:pt idx="98">
                        <c:v>5.9021820068400004</c:v>
                      </c:pt>
                      <c:pt idx="99">
                        <c:v>5.95220031738</c:v>
                      </c:pt>
                      <c:pt idx="100">
                        <c:v>6.0022186279299996</c:v>
                      </c:pt>
                      <c:pt idx="101">
                        <c:v>6.0022186279299996</c:v>
                      </c:pt>
                      <c:pt idx="102">
                        <c:v>6.0522369384800001</c:v>
                      </c:pt>
                      <c:pt idx="103">
                        <c:v>6.1022552490199997</c:v>
                      </c:pt>
                      <c:pt idx="104">
                        <c:v>6.1022552490199997</c:v>
                      </c:pt>
                      <c:pt idx="105">
                        <c:v>6.1522735595700002</c:v>
                      </c:pt>
                      <c:pt idx="106">
                        <c:v>6.2022918701199998</c:v>
                      </c:pt>
                      <c:pt idx="107">
                        <c:v>6.2022918701199998</c:v>
                      </c:pt>
                      <c:pt idx="108">
                        <c:v>6.2523101806600003</c:v>
                      </c:pt>
                      <c:pt idx="109">
                        <c:v>6.3023284912099999</c:v>
                      </c:pt>
                      <c:pt idx="110">
                        <c:v>6.3023284912099999</c:v>
                      </c:pt>
                      <c:pt idx="111">
                        <c:v>6.3523468017600004</c:v>
                      </c:pt>
                      <c:pt idx="112">
                        <c:v>6.4023651123</c:v>
                      </c:pt>
                      <c:pt idx="113">
                        <c:v>6.4023651123</c:v>
                      </c:pt>
                      <c:pt idx="114">
                        <c:v>6.4523834228499997</c:v>
                      </c:pt>
                      <c:pt idx="115">
                        <c:v>6.5024017334000002</c:v>
                      </c:pt>
                      <c:pt idx="116">
                        <c:v>6.5024017334000002</c:v>
                      </c:pt>
                      <c:pt idx="117">
                        <c:v>6.5524200439499998</c:v>
                      </c:pt>
                      <c:pt idx="118">
                        <c:v>6.6024383544900003</c:v>
                      </c:pt>
                      <c:pt idx="119">
                        <c:v>6.6524566650399999</c:v>
                      </c:pt>
                      <c:pt idx="120">
                        <c:v>6.6524566650399999</c:v>
                      </c:pt>
                      <c:pt idx="121">
                        <c:v>6.7024749755900004</c:v>
                      </c:pt>
                      <c:pt idx="122">
                        <c:v>6.75249328613</c:v>
                      </c:pt>
                      <c:pt idx="123">
                        <c:v>6.75249328613</c:v>
                      </c:pt>
                      <c:pt idx="124">
                        <c:v>6.8025115966799996</c:v>
                      </c:pt>
                      <c:pt idx="125">
                        <c:v>6.8525299072300001</c:v>
                      </c:pt>
                      <c:pt idx="126">
                        <c:v>6.9025482177699997</c:v>
                      </c:pt>
                      <c:pt idx="127">
                        <c:v>6.9025482177699997</c:v>
                      </c:pt>
                      <c:pt idx="128">
                        <c:v>6.9525665283200002</c:v>
                      </c:pt>
                      <c:pt idx="129">
                        <c:v>7.0025848388699998</c:v>
                      </c:pt>
                      <c:pt idx="130">
                        <c:v>7.0526031494100003</c:v>
                      </c:pt>
                      <c:pt idx="131">
                        <c:v>7.0526031494100003</c:v>
                      </c:pt>
                      <c:pt idx="132">
                        <c:v>7.1026214599599999</c:v>
                      </c:pt>
                      <c:pt idx="133">
                        <c:v>7.1526397705100004</c:v>
                      </c:pt>
                      <c:pt idx="134">
                        <c:v>7.20265808105</c:v>
                      </c:pt>
                      <c:pt idx="135">
                        <c:v>7.20265808105</c:v>
                      </c:pt>
                      <c:pt idx="136">
                        <c:v>7.2526763915999997</c:v>
                      </c:pt>
                      <c:pt idx="137">
                        <c:v>7.3026947021500002</c:v>
                      </c:pt>
                      <c:pt idx="138">
                        <c:v>7.3527130126999998</c:v>
                      </c:pt>
                      <c:pt idx="139">
                        <c:v>7.4027313232400003</c:v>
                      </c:pt>
                      <c:pt idx="140">
                        <c:v>7.4027313232400003</c:v>
                      </c:pt>
                      <c:pt idx="141">
                        <c:v>7.4527496337899999</c:v>
                      </c:pt>
                      <c:pt idx="142">
                        <c:v>7.5027679443400004</c:v>
                      </c:pt>
                      <c:pt idx="143">
                        <c:v>7.55278625488</c:v>
                      </c:pt>
                      <c:pt idx="144">
                        <c:v>7.6028045654299996</c:v>
                      </c:pt>
                      <c:pt idx="145">
                        <c:v>7.6528228759800001</c:v>
                      </c:pt>
                      <c:pt idx="146">
                        <c:v>7.6528228759800001</c:v>
                      </c:pt>
                      <c:pt idx="147">
                        <c:v>7.7028411865199997</c:v>
                      </c:pt>
                      <c:pt idx="148">
                        <c:v>7.7528594970700002</c:v>
                      </c:pt>
                      <c:pt idx="149">
                        <c:v>7.8028778076199998</c:v>
                      </c:pt>
                      <c:pt idx="150">
                        <c:v>7.8528961181600003</c:v>
                      </c:pt>
                      <c:pt idx="151">
                        <c:v>7.9029144287099999</c:v>
                      </c:pt>
                      <c:pt idx="152">
                        <c:v>7.9529327392600004</c:v>
                      </c:pt>
                      <c:pt idx="153">
                        <c:v>8.0029510498</c:v>
                      </c:pt>
                      <c:pt idx="154">
                        <c:v>8.0529693603499997</c:v>
                      </c:pt>
                      <c:pt idx="155">
                        <c:v>8.1029876708999993</c:v>
                      </c:pt>
                      <c:pt idx="156">
                        <c:v>8.1530059814500007</c:v>
                      </c:pt>
                      <c:pt idx="157">
                        <c:v>8.2030242919899994</c:v>
                      </c:pt>
                      <c:pt idx="158">
                        <c:v>8.2530426025400008</c:v>
                      </c:pt>
                      <c:pt idx="159">
                        <c:v>8.3030609130900004</c:v>
                      </c:pt>
                      <c:pt idx="160">
                        <c:v>8.3530792236300009</c:v>
                      </c:pt>
                      <c:pt idx="161">
                        <c:v>8.4030975341800005</c:v>
                      </c:pt>
                      <c:pt idx="162">
                        <c:v>8.4531158447300001</c:v>
                      </c:pt>
                      <c:pt idx="163">
                        <c:v>8.5031341552700006</c:v>
                      </c:pt>
                      <c:pt idx="164">
                        <c:v>8.5531524658200002</c:v>
                      </c:pt>
                      <c:pt idx="165">
                        <c:v>8.5531524658200002</c:v>
                      </c:pt>
                      <c:pt idx="166">
                        <c:v>8.6031707763699998</c:v>
                      </c:pt>
                      <c:pt idx="167">
                        <c:v>8.6531890869100003</c:v>
                      </c:pt>
                      <c:pt idx="168">
                        <c:v>8.7532257080099996</c:v>
                      </c:pt>
                      <c:pt idx="169">
                        <c:v>8.80324401855</c:v>
                      </c:pt>
                      <c:pt idx="170">
                        <c:v>8.8532623290999997</c:v>
                      </c:pt>
                      <c:pt idx="171">
                        <c:v>8.9032806396499993</c:v>
                      </c:pt>
                      <c:pt idx="172">
                        <c:v>8.9532989502000007</c:v>
                      </c:pt>
                      <c:pt idx="173">
                        <c:v>9.0033172607399994</c:v>
                      </c:pt>
                      <c:pt idx="174">
                        <c:v>9.0533355712900008</c:v>
                      </c:pt>
                      <c:pt idx="175">
                        <c:v>9.1533721923800009</c:v>
                      </c:pt>
                      <c:pt idx="176">
                        <c:v>9.2033905029300005</c:v>
                      </c:pt>
                      <c:pt idx="177">
                        <c:v>9.2534088134800001</c:v>
                      </c:pt>
                      <c:pt idx="178">
                        <c:v>9.3034271240200006</c:v>
                      </c:pt>
                      <c:pt idx="179">
                        <c:v>9.4034637451199998</c:v>
                      </c:pt>
                      <c:pt idx="180">
                        <c:v>9.4534820556600003</c:v>
                      </c:pt>
                      <c:pt idx="181">
                        <c:v>9.5035003662099999</c:v>
                      </c:pt>
                      <c:pt idx="182">
                        <c:v>9.5535186767599996</c:v>
                      </c:pt>
                      <c:pt idx="183">
                        <c:v>9.6535705566400001</c:v>
                      </c:pt>
                      <c:pt idx="184">
                        <c:v>9.7035888671899997</c:v>
                      </c:pt>
                      <c:pt idx="185">
                        <c:v>9.7536071777300002</c:v>
                      </c:pt>
                      <c:pt idx="186">
                        <c:v>9.8036254882799998</c:v>
                      </c:pt>
                      <c:pt idx="187">
                        <c:v>9.8536437988299994</c:v>
                      </c:pt>
                      <c:pt idx="188">
                        <c:v>9.9536804199199995</c:v>
                      </c:pt>
                      <c:pt idx="189">
                        <c:v>9.9536804199199995</c:v>
                      </c:pt>
                    </c:numCache>
                  </c:numRef>
                </c:yVal>
                <c:smooth val="0"/>
                <c:extLst xmlns:c15="http://schemas.microsoft.com/office/drawing/2012/chart">
                  <c:ext xmlns:c16="http://schemas.microsoft.com/office/drawing/2014/chart" uri="{C3380CC4-5D6E-409C-BE32-E72D297353CC}">
                    <c16:uniqueId val="{00000016-8E30-4A7F-8D42-EB9841E5B09D}"/>
                  </c:ext>
                </c:extLst>
              </c15:ser>
            </c15:filteredScatterSeries>
            <c15:filteredScatterSeries>
              <c15:ser>
                <c:idx val="19"/>
                <c:order val="21"/>
                <c:tx>
                  <c:v>214N, exp, R, 0.750</c:v>
                </c:tx>
                <c:xVal>
                  <c:numRef>
                    <c:extLst xmlns:c15="http://schemas.microsoft.com/office/drawing/2012/chart">
                      <c:ext xmlns:c15="http://schemas.microsoft.com/office/drawing/2012/chart" uri="{02D57815-91ED-43cb-92C2-25804820EDAC}">
                        <c15:formulaRef>
                          <c15:sqref>'Analysis results'!$CA$6:$CA$220</c15:sqref>
                        </c15:formulaRef>
                      </c:ext>
                    </c:extLst>
                    <c:numCache>
                      <c:formatCode>General</c:formatCode>
                      <c:ptCount val="215"/>
                      <c:pt idx="0">
                        <c:v>0</c:v>
                      </c:pt>
                      <c:pt idx="1">
                        <c:v>1.1904277122E-2</c:v>
                      </c:pt>
                      <c:pt idx="2">
                        <c:v>2.7351349589099998E-2</c:v>
                      </c:pt>
                      <c:pt idx="3">
                        <c:v>4.7395577840400001E-2</c:v>
                      </c:pt>
                      <c:pt idx="4">
                        <c:v>7.3405107286699994E-2</c:v>
                      </c:pt>
                      <c:pt idx="5">
                        <c:v>0.10715525289199999</c:v>
                      </c:pt>
                      <c:pt idx="6">
                        <c:v>0.15094967565100001</c:v>
                      </c:pt>
                      <c:pt idx="7">
                        <c:v>0.20777142774900001</c:v>
                      </c:pt>
                      <c:pt idx="8">
                        <c:v>0.28150992122000001</c:v>
                      </c:pt>
                      <c:pt idx="9">
                        <c:v>0.37719350121200002</c:v>
                      </c:pt>
                      <c:pt idx="10">
                        <c:v>0.50135317750999997</c:v>
                      </c:pt>
                      <c:pt idx="11">
                        <c:v>0.66246363366000005</c:v>
                      </c:pt>
                      <c:pt idx="12">
                        <c:v>0.87152167774099998</c:v>
                      </c:pt>
                      <c:pt idx="13">
                        <c:v>1.14276727492</c:v>
                      </c:pt>
                      <c:pt idx="14">
                        <c:v>1.4947670102099999</c:v>
                      </c:pt>
                      <c:pt idx="15">
                        <c:v>1.9515243054</c:v>
                      </c:pt>
                      <c:pt idx="16">
                        <c:v>2.54421573607</c:v>
                      </c:pt>
                      <c:pt idx="17">
                        <c:v>3.3132962426999999</c:v>
                      </c:pt>
                      <c:pt idx="18">
                        <c:v>4.3112604363299996</c:v>
                      </c:pt>
                      <c:pt idx="19">
                        <c:v>5.60608453583</c:v>
                      </c:pt>
                      <c:pt idx="20">
                        <c:v>7.2863984100600003</c:v>
                      </c:pt>
                      <c:pt idx="21">
                        <c:v>9.4667853345499999</c:v>
                      </c:pt>
                      <c:pt idx="22">
                        <c:v>12.2960705136</c:v>
                      </c:pt>
                      <c:pt idx="23">
                        <c:v>15.967370563399999</c:v>
                      </c:pt>
                      <c:pt idx="24">
                        <c:v>20.731274942900001</c:v>
                      </c:pt>
                      <c:pt idx="25">
                        <c:v>26.9129502704</c:v>
                      </c:pt>
                      <c:pt idx="26">
                        <c:v>34.933460665799998</c:v>
                      </c:pt>
                      <c:pt idx="27">
                        <c:v>45.3418048578</c:v>
                      </c:pt>
                      <c:pt idx="28">
                        <c:v>58.847744390999999</c:v>
                      </c:pt>
                      <c:pt idx="29">
                        <c:v>76.3731450991</c:v>
                      </c:pt>
                      <c:pt idx="30">
                        <c:v>99.114226474800006</c:v>
                      </c:pt>
                      <c:pt idx="31">
                        <c:v>127.943239109</c:v>
                      </c:pt>
                      <c:pt idx="32">
                        <c:v>158.16123910900001</c:v>
                      </c:pt>
                      <c:pt idx="33">
                        <c:v>188.38213910900001</c:v>
                      </c:pt>
                      <c:pt idx="34">
                        <c:v>218.60303910900001</c:v>
                      </c:pt>
                      <c:pt idx="35">
                        <c:v>248.82393910900001</c:v>
                      </c:pt>
                      <c:pt idx="36">
                        <c:v>279.04483910900001</c:v>
                      </c:pt>
                      <c:pt idx="37">
                        <c:v>309.26573910899998</c:v>
                      </c:pt>
                      <c:pt idx="38">
                        <c:v>339.483739109</c:v>
                      </c:pt>
                      <c:pt idx="39">
                        <c:v>369.70463910900003</c:v>
                      </c:pt>
                      <c:pt idx="40">
                        <c:v>399.925539109</c:v>
                      </c:pt>
                      <c:pt idx="41">
                        <c:v>430.14643910900003</c:v>
                      </c:pt>
                      <c:pt idx="42">
                        <c:v>460.367339109</c:v>
                      </c:pt>
                      <c:pt idx="43">
                        <c:v>490.58823910900003</c:v>
                      </c:pt>
                      <c:pt idx="44">
                        <c:v>520.80913910899994</c:v>
                      </c:pt>
                      <c:pt idx="45">
                        <c:v>551.02713910900002</c:v>
                      </c:pt>
                      <c:pt idx="46">
                        <c:v>581.24803910900005</c:v>
                      </c:pt>
                      <c:pt idx="47">
                        <c:v>611.46893910899996</c:v>
                      </c:pt>
                      <c:pt idx="48">
                        <c:v>641.68983910899999</c:v>
                      </c:pt>
                      <c:pt idx="49">
                        <c:v>671.91073910900002</c:v>
                      </c:pt>
                      <c:pt idx="50">
                        <c:v>702.13163910900005</c:v>
                      </c:pt>
                      <c:pt idx="51">
                        <c:v>732.34963910900001</c:v>
                      </c:pt>
                      <c:pt idx="52">
                        <c:v>762.57053910900004</c:v>
                      </c:pt>
                      <c:pt idx="53">
                        <c:v>792.79143910899995</c:v>
                      </c:pt>
                      <c:pt idx="54">
                        <c:v>823.01233910899998</c:v>
                      </c:pt>
                      <c:pt idx="55">
                        <c:v>853.23323910900001</c:v>
                      </c:pt>
                      <c:pt idx="56">
                        <c:v>883.45413910900004</c:v>
                      </c:pt>
                      <c:pt idx="57">
                        <c:v>913.672139109</c:v>
                      </c:pt>
                      <c:pt idx="58">
                        <c:v>943.89303910900003</c:v>
                      </c:pt>
                      <c:pt idx="59">
                        <c:v>974.11393910899994</c:v>
                      </c:pt>
                      <c:pt idx="60">
                        <c:v>1004.33483911</c:v>
                      </c:pt>
                      <c:pt idx="61">
                        <c:v>1034.5557391100001</c:v>
                      </c:pt>
                      <c:pt idx="62">
                        <c:v>1064.7766391099999</c:v>
                      </c:pt>
                      <c:pt idx="63">
                        <c:v>1094.9975391099999</c:v>
                      </c:pt>
                      <c:pt idx="64">
                        <c:v>1125.21553911</c:v>
                      </c:pt>
                      <c:pt idx="65">
                        <c:v>1155.43643911</c:v>
                      </c:pt>
                      <c:pt idx="66">
                        <c:v>1185.6573391100001</c:v>
                      </c:pt>
                      <c:pt idx="67">
                        <c:v>1215.8782391100001</c:v>
                      </c:pt>
                      <c:pt idx="68">
                        <c:v>1246.0991391099999</c:v>
                      </c:pt>
                      <c:pt idx="69">
                        <c:v>1276.3200391099999</c:v>
                      </c:pt>
                      <c:pt idx="70">
                        <c:v>1306.53803911</c:v>
                      </c:pt>
                      <c:pt idx="71">
                        <c:v>1336.75893911</c:v>
                      </c:pt>
                      <c:pt idx="72">
                        <c:v>1366.9798391100001</c:v>
                      </c:pt>
                      <c:pt idx="73">
                        <c:v>1397.2007391100001</c:v>
                      </c:pt>
                      <c:pt idx="74">
                        <c:v>1427.4216391099999</c:v>
                      </c:pt>
                      <c:pt idx="75">
                        <c:v>1457.6425391099999</c:v>
                      </c:pt>
                      <c:pt idx="76">
                        <c:v>1487.86053911</c:v>
                      </c:pt>
                      <c:pt idx="77">
                        <c:v>1518.08143911</c:v>
                      </c:pt>
                      <c:pt idx="78">
                        <c:v>1548.30233911</c:v>
                      </c:pt>
                      <c:pt idx="79">
                        <c:v>1578.5232391100001</c:v>
                      </c:pt>
                      <c:pt idx="80">
                        <c:v>1608.7441391100001</c:v>
                      </c:pt>
                      <c:pt idx="81">
                        <c:v>1638.9650391099999</c:v>
                      </c:pt>
                      <c:pt idx="82">
                        <c:v>1669.18303911</c:v>
                      </c:pt>
                      <c:pt idx="83">
                        <c:v>1699.40393911</c:v>
                      </c:pt>
                      <c:pt idx="84">
                        <c:v>1729.62483911</c:v>
                      </c:pt>
                      <c:pt idx="85">
                        <c:v>1759.8457391100001</c:v>
                      </c:pt>
                      <c:pt idx="86">
                        <c:v>1790.0666391100001</c:v>
                      </c:pt>
                      <c:pt idx="87">
                        <c:v>1820.2875391099999</c:v>
                      </c:pt>
                      <c:pt idx="88">
                        <c:v>1850.5084391099999</c:v>
                      </c:pt>
                      <c:pt idx="89">
                        <c:v>1880.72643911</c:v>
                      </c:pt>
                      <c:pt idx="90">
                        <c:v>1910.94733911</c:v>
                      </c:pt>
                      <c:pt idx="91">
                        <c:v>1941.1682391100001</c:v>
                      </c:pt>
                      <c:pt idx="92">
                        <c:v>1971.3891391100001</c:v>
                      </c:pt>
                      <c:pt idx="93">
                        <c:v>2001.6100391099999</c:v>
                      </c:pt>
                      <c:pt idx="94">
                        <c:v>2031.8309391099999</c:v>
                      </c:pt>
                      <c:pt idx="95">
                        <c:v>2062.04893911</c:v>
                      </c:pt>
                      <c:pt idx="96">
                        <c:v>2092.2698391099998</c:v>
                      </c:pt>
                      <c:pt idx="97">
                        <c:v>2122.49073911</c:v>
                      </c:pt>
                      <c:pt idx="98">
                        <c:v>2152.7116391099999</c:v>
                      </c:pt>
                      <c:pt idx="99">
                        <c:v>2182.9325391100001</c:v>
                      </c:pt>
                      <c:pt idx="100">
                        <c:v>2213.1534391099999</c:v>
                      </c:pt>
                      <c:pt idx="101">
                        <c:v>2243.3714391100002</c:v>
                      </c:pt>
                      <c:pt idx="102">
                        <c:v>2273.59233911</c:v>
                      </c:pt>
                      <c:pt idx="103">
                        <c:v>2303.8132391099998</c:v>
                      </c:pt>
                      <c:pt idx="104">
                        <c:v>2334.0341391100001</c:v>
                      </c:pt>
                      <c:pt idx="105">
                        <c:v>2364.2550391099999</c:v>
                      </c:pt>
                      <c:pt idx="106">
                        <c:v>2394.4759391100001</c:v>
                      </c:pt>
                      <c:pt idx="107">
                        <c:v>2424.6968391099999</c:v>
                      </c:pt>
                      <c:pt idx="108">
                        <c:v>2454.9148391099998</c:v>
                      </c:pt>
                      <c:pt idx="109">
                        <c:v>2485.13573911</c:v>
                      </c:pt>
                      <c:pt idx="110">
                        <c:v>2515.3566391099998</c:v>
                      </c:pt>
                      <c:pt idx="111">
                        <c:v>2545.5775391100001</c:v>
                      </c:pt>
                      <c:pt idx="112">
                        <c:v>2575.7984391099999</c:v>
                      </c:pt>
                      <c:pt idx="113">
                        <c:v>2606.0193391100001</c:v>
                      </c:pt>
                      <c:pt idx="114">
                        <c:v>2636.23733911</c:v>
                      </c:pt>
                      <c:pt idx="115">
                        <c:v>2666.4582391099998</c:v>
                      </c:pt>
                      <c:pt idx="116">
                        <c:v>2696.6791391100001</c:v>
                      </c:pt>
                      <c:pt idx="117">
                        <c:v>2726.9000391099999</c:v>
                      </c:pt>
                      <c:pt idx="118">
                        <c:v>2757.1209391100001</c:v>
                      </c:pt>
                      <c:pt idx="119">
                        <c:v>2787.3418391099999</c:v>
                      </c:pt>
                      <c:pt idx="120">
                        <c:v>2817.5598391100002</c:v>
                      </c:pt>
                      <c:pt idx="121">
                        <c:v>2847.78073911</c:v>
                      </c:pt>
                      <c:pt idx="122">
                        <c:v>2878.0016391099998</c:v>
                      </c:pt>
                      <c:pt idx="123">
                        <c:v>2908.2225391100001</c:v>
                      </c:pt>
                      <c:pt idx="124">
                        <c:v>2938.4434391099999</c:v>
                      </c:pt>
                      <c:pt idx="125">
                        <c:v>2968.6643391100001</c:v>
                      </c:pt>
                      <c:pt idx="126">
                        <c:v>2998.8852391099999</c:v>
                      </c:pt>
                      <c:pt idx="127">
                        <c:v>3029.1032391099998</c:v>
                      </c:pt>
                      <c:pt idx="128">
                        <c:v>3059.32413911</c:v>
                      </c:pt>
                      <c:pt idx="129">
                        <c:v>3089.5450391099998</c:v>
                      </c:pt>
                      <c:pt idx="130">
                        <c:v>3119.7659391100001</c:v>
                      </c:pt>
                      <c:pt idx="131">
                        <c:v>3149.9868391099999</c:v>
                      </c:pt>
                      <c:pt idx="132">
                        <c:v>3180.2077391100001</c:v>
                      </c:pt>
                      <c:pt idx="133">
                        <c:v>3210.42573911</c:v>
                      </c:pt>
                      <c:pt idx="134">
                        <c:v>3240.6466391099998</c:v>
                      </c:pt>
                      <c:pt idx="135">
                        <c:v>3270.8675391100001</c:v>
                      </c:pt>
                      <c:pt idx="136">
                        <c:v>3301.0884391099999</c:v>
                      </c:pt>
                      <c:pt idx="137">
                        <c:v>3331.3093391100001</c:v>
                      </c:pt>
                      <c:pt idx="138">
                        <c:v>3361.5302391099999</c:v>
                      </c:pt>
                      <c:pt idx="139">
                        <c:v>3391.7482391100002</c:v>
                      </c:pt>
                      <c:pt idx="140">
                        <c:v>3421.96913911</c:v>
                      </c:pt>
                      <c:pt idx="141">
                        <c:v>3452.1900391099998</c:v>
                      </c:pt>
                      <c:pt idx="142">
                        <c:v>3482.4109391100001</c:v>
                      </c:pt>
                      <c:pt idx="143">
                        <c:v>3512.6318391099999</c:v>
                      </c:pt>
                      <c:pt idx="144">
                        <c:v>3542.8527391100001</c:v>
                      </c:pt>
                      <c:pt idx="145">
                        <c:v>3573.0736391099999</c:v>
                      </c:pt>
                      <c:pt idx="146">
                        <c:v>3603.2916391099998</c:v>
                      </c:pt>
                      <c:pt idx="147">
                        <c:v>3633.51253911</c:v>
                      </c:pt>
                      <c:pt idx="148">
                        <c:v>3663.7334391099998</c:v>
                      </c:pt>
                      <c:pt idx="149">
                        <c:v>3693.9543391100001</c:v>
                      </c:pt>
                      <c:pt idx="150">
                        <c:v>3724.1752391099999</c:v>
                      </c:pt>
                      <c:pt idx="151">
                        <c:v>3754.3961391100001</c:v>
                      </c:pt>
                      <c:pt idx="152">
                        <c:v>3784.61413911</c:v>
                      </c:pt>
                      <c:pt idx="153">
                        <c:v>3814.8350391099998</c:v>
                      </c:pt>
                      <c:pt idx="154">
                        <c:v>3845.0559391100001</c:v>
                      </c:pt>
                      <c:pt idx="155">
                        <c:v>3875.2768391099999</c:v>
                      </c:pt>
                      <c:pt idx="156">
                        <c:v>3905.4977391100001</c:v>
                      </c:pt>
                      <c:pt idx="157">
                        <c:v>3935.7186391099999</c:v>
                      </c:pt>
                      <c:pt idx="158">
                        <c:v>3965.9366391100002</c:v>
                      </c:pt>
                      <c:pt idx="159">
                        <c:v>3996.15753911</c:v>
                      </c:pt>
                      <c:pt idx="160">
                        <c:v>4026.3784391099998</c:v>
                      </c:pt>
                      <c:pt idx="161">
                        <c:v>4056.5993391100001</c:v>
                      </c:pt>
                      <c:pt idx="162">
                        <c:v>4086.8202391099999</c:v>
                      </c:pt>
                      <c:pt idx="163">
                        <c:v>4117.0411391099997</c:v>
                      </c:pt>
                      <c:pt idx="164">
                        <c:v>4147.2591391100004</c:v>
                      </c:pt>
                      <c:pt idx="165">
                        <c:v>4177.4800391099998</c:v>
                      </c:pt>
                      <c:pt idx="166">
                        <c:v>4207.70093911</c:v>
                      </c:pt>
                      <c:pt idx="167">
                        <c:v>4237.9218391100003</c:v>
                      </c:pt>
                      <c:pt idx="168">
                        <c:v>4268.1427391099996</c:v>
                      </c:pt>
                      <c:pt idx="169">
                        <c:v>4298.3636391099999</c:v>
                      </c:pt>
                      <c:pt idx="170">
                        <c:v>4328.5845391100002</c:v>
                      </c:pt>
                      <c:pt idx="171">
                        <c:v>4358.80253911</c:v>
                      </c:pt>
                      <c:pt idx="172">
                        <c:v>4389.0234391100003</c:v>
                      </c:pt>
                      <c:pt idx="173">
                        <c:v>4419.2443391099996</c:v>
                      </c:pt>
                      <c:pt idx="174">
                        <c:v>4449.4652391099999</c:v>
                      </c:pt>
                      <c:pt idx="175">
                        <c:v>4479.6861391100001</c:v>
                      </c:pt>
                      <c:pt idx="176">
                        <c:v>4509.9070391100004</c:v>
                      </c:pt>
                      <c:pt idx="177">
                        <c:v>4540.1250391100002</c:v>
                      </c:pt>
                      <c:pt idx="178">
                        <c:v>4570.3459391099996</c:v>
                      </c:pt>
                      <c:pt idx="179">
                        <c:v>4600.5668391099998</c:v>
                      </c:pt>
                      <c:pt idx="180">
                        <c:v>4630.7877391100001</c:v>
                      </c:pt>
                      <c:pt idx="181">
                        <c:v>4661.0086391100003</c:v>
                      </c:pt>
                      <c:pt idx="182">
                        <c:v>4691.2295391099997</c:v>
                      </c:pt>
                      <c:pt idx="183">
                        <c:v>4721.4475391100004</c:v>
                      </c:pt>
                      <c:pt idx="184">
                        <c:v>4751.6684391099998</c:v>
                      </c:pt>
                      <c:pt idx="185">
                        <c:v>4781.88933911</c:v>
                      </c:pt>
                      <c:pt idx="186">
                        <c:v>4812.1102391100003</c:v>
                      </c:pt>
                      <c:pt idx="187">
                        <c:v>4842.3311391099996</c:v>
                      </c:pt>
                      <c:pt idx="188">
                        <c:v>4872.5520391099999</c:v>
                      </c:pt>
                      <c:pt idx="189">
                        <c:v>4902.7729391100002</c:v>
                      </c:pt>
                      <c:pt idx="190">
                        <c:v>4932.99093911</c:v>
                      </c:pt>
                      <c:pt idx="191">
                        <c:v>4963.2118391100003</c:v>
                      </c:pt>
                      <c:pt idx="192">
                        <c:v>4993.4327391099996</c:v>
                      </c:pt>
                      <c:pt idx="193">
                        <c:v>5023.6536391099999</c:v>
                      </c:pt>
                      <c:pt idx="194">
                        <c:v>5053.8745391100001</c:v>
                      </c:pt>
                      <c:pt idx="195">
                        <c:v>5084.0954391100004</c:v>
                      </c:pt>
                      <c:pt idx="196">
                        <c:v>5114.3134391100002</c:v>
                      </c:pt>
                      <c:pt idx="197">
                        <c:v>5144.5343391099996</c:v>
                      </c:pt>
                      <c:pt idx="198">
                        <c:v>5174.7552391099998</c:v>
                      </c:pt>
                      <c:pt idx="199">
                        <c:v>5204.9761391100001</c:v>
                      </c:pt>
                      <c:pt idx="200">
                        <c:v>5235.1970391100003</c:v>
                      </c:pt>
                      <c:pt idx="201">
                        <c:v>5265.4179391099997</c:v>
                      </c:pt>
                      <c:pt idx="202">
                        <c:v>5295.6359391100004</c:v>
                      </c:pt>
                      <c:pt idx="203">
                        <c:v>5325.8568391099998</c:v>
                      </c:pt>
                      <c:pt idx="204">
                        <c:v>5356.07773911</c:v>
                      </c:pt>
                      <c:pt idx="205">
                        <c:v>5386.2986391100003</c:v>
                      </c:pt>
                      <c:pt idx="206">
                        <c:v>5416.5195391099996</c:v>
                      </c:pt>
                      <c:pt idx="207">
                        <c:v>5446.7404391099999</c:v>
                      </c:pt>
                      <c:pt idx="208">
                        <c:v>5476.9613391100002</c:v>
                      </c:pt>
                      <c:pt idx="209">
                        <c:v>5507.17933911</c:v>
                      </c:pt>
                      <c:pt idx="210">
                        <c:v>5537.4002391100003</c:v>
                      </c:pt>
                      <c:pt idx="211">
                        <c:v>5567.6211391099996</c:v>
                      </c:pt>
                      <c:pt idx="212">
                        <c:v>5597.8420391099999</c:v>
                      </c:pt>
                      <c:pt idx="213">
                        <c:v>5628.0629391100001</c:v>
                      </c:pt>
                      <c:pt idx="214">
                        <c:v>5635.69283911</c:v>
                      </c:pt>
                    </c:numCache>
                  </c:numRef>
                </c:xVal>
                <c:yVal>
                  <c:numRef>
                    <c:extLst xmlns:c15="http://schemas.microsoft.com/office/drawing/2012/chart">
                      <c:ext xmlns:c15="http://schemas.microsoft.com/office/drawing/2012/chart" uri="{02D57815-91ED-43cb-92C2-25804820EDAC}">
                        <c15:formulaRef>
                          <c15:sqref>'Analysis results'!$CC$6:$CC$220</c15:sqref>
                        </c15:formulaRef>
                      </c:ext>
                    </c:extLst>
                    <c:numCache>
                      <c:formatCode>General</c:formatCode>
                      <c:ptCount val="215"/>
                      <c:pt idx="0">
                        <c:v>0.60022583007800001</c:v>
                      </c:pt>
                      <c:pt idx="1">
                        <c:v>0.60022583007800001</c:v>
                      </c:pt>
                      <c:pt idx="2">
                        <c:v>0.60022583007800001</c:v>
                      </c:pt>
                      <c:pt idx="3">
                        <c:v>0.60022583007800001</c:v>
                      </c:pt>
                      <c:pt idx="4">
                        <c:v>0.60022583007800001</c:v>
                      </c:pt>
                      <c:pt idx="5">
                        <c:v>0.60022583007800001</c:v>
                      </c:pt>
                      <c:pt idx="6">
                        <c:v>0.60022583007800001</c:v>
                      </c:pt>
                      <c:pt idx="7">
                        <c:v>0.60022583007800001</c:v>
                      </c:pt>
                      <c:pt idx="8">
                        <c:v>0.65024414062500002</c:v>
                      </c:pt>
                      <c:pt idx="9">
                        <c:v>0.65024414062500002</c:v>
                      </c:pt>
                      <c:pt idx="10">
                        <c:v>0.65024414062500002</c:v>
                      </c:pt>
                      <c:pt idx="11">
                        <c:v>0.65024414062500002</c:v>
                      </c:pt>
                      <c:pt idx="12">
                        <c:v>0.70026245117200003</c:v>
                      </c:pt>
                      <c:pt idx="13">
                        <c:v>0.70026245117200003</c:v>
                      </c:pt>
                      <c:pt idx="14">
                        <c:v>0.70026245117200003</c:v>
                      </c:pt>
                      <c:pt idx="15">
                        <c:v>0.75028076171900004</c:v>
                      </c:pt>
                      <c:pt idx="16">
                        <c:v>0.75028076171900004</c:v>
                      </c:pt>
                      <c:pt idx="17">
                        <c:v>0.80029907226599994</c:v>
                      </c:pt>
                      <c:pt idx="18">
                        <c:v>0.85031738281199998</c:v>
                      </c:pt>
                      <c:pt idx="19">
                        <c:v>0.85031738281199998</c:v>
                      </c:pt>
                      <c:pt idx="20">
                        <c:v>0.90033569335899999</c:v>
                      </c:pt>
                      <c:pt idx="21">
                        <c:v>0.950354003906</c:v>
                      </c:pt>
                      <c:pt idx="22">
                        <c:v>1.0003723144500001</c:v>
                      </c:pt>
                      <c:pt idx="23">
                        <c:v>1.0503906249999999</c:v>
                      </c:pt>
                      <c:pt idx="24">
                        <c:v>1.10040893555</c:v>
                      </c:pt>
                      <c:pt idx="25">
                        <c:v>1.15042724609</c:v>
                      </c:pt>
                      <c:pt idx="26">
                        <c:v>1.2504638671899999</c:v>
                      </c:pt>
                      <c:pt idx="27">
                        <c:v>1.35050048828</c:v>
                      </c:pt>
                      <c:pt idx="28">
                        <c:v>1.4505371093699999</c:v>
                      </c:pt>
                      <c:pt idx="29">
                        <c:v>1.55057373047</c:v>
                      </c:pt>
                      <c:pt idx="30">
                        <c:v>1.70062866211</c:v>
                      </c:pt>
                      <c:pt idx="31">
                        <c:v>1.8506835937499999</c:v>
                      </c:pt>
                      <c:pt idx="32">
                        <c:v>2.0007385253900001</c:v>
                      </c:pt>
                      <c:pt idx="33">
                        <c:v>2.1507934570299998</c:v>
                      </c:pt>
                      <c:pt idx="34">
                        <c:v>2.30084838867</c:v>
                      </c:pt>
                      <c:pt idx="35">
                        <c:v>2.4008850097700001</c:v>
                      </c:pt>
                      <c:pt idx="36">
                        <c:v>2.5509399414099998</c:v>
                      </c:pt>
                      <c:pt idx="37">
                        <c:v>2.6509765624999999</c:v>
                      </c:pt>
                      <c:pt idx="38">
                        <c:v>2.75101318359</c:v>
                      </c:pt>
                      <c:pt idx="39">
                        <c:v>2.8510498046900001</c:v>
                      </c:pt>
                      <c:pt idx="40">
                        <c:v>2.9510864257799998</c:v>
                      </c:pt>
                      <c:pt idx="41">
                        <c:v>3.0511230468699999</c:v>
                      </c:pt>
                      <c:pt idx="42">
                        <c:v>3.15115966797</c:v>
                      </c:pt>
                      <c:pt idx="43">
                        <c:v>3.2511962890600001</c:v>
                      </c:pt>
                      <c:pt idx="44">
                        <c:v>3.3512329101599998</c:v>
                      </c:pt>
                      <c:pt idx="45">
                        <c:v>3.4012512206999999</c:v>
                      </c:pt>
                      <c:pt idx="46">
                        <c:v>3.5012878418</c:v>
                      </c:pt>
                      <c:pt idx="47">
                        <c:v>3.55130615234</c:v>
                      </c:pt>
                      <c:pt idx="48">
                        <c:v>3.6013244628900001</c:v>
                      </c:pt>
                      <c:pt idx="49">
                        <c:v>3.7013610839800002</c:v>
                      </c:pt>
                      <c:pt idx="50">
                        <c:v>3.7513793945299998</c:v>
                      </c:pt>
                      <c:pt idx="51">
                        <c:v>3.8013977050799999</c:v>
                      </c:pt>
                      <c:pt idx="52">
                        <c:v>3.8514160156199999</c:v>
                      </c:pt>
                      <c:pt idx="53">
                        <c:v>3.95145263672</c:v>
                      </c:pt>
                      <c:pt idx="54">
                        <c:v>4.0014709472699996</c:v>
                      </c:pt>
                      <c:pt idx="55">
                        <c:v>4.0514892578100001</c:v>
                      </c:pt>
                      <c:pt idx="56">
                        <c:v>4.1015075683599997</c:v>
                      </c:pt>
                      <c:pt idx="57">
                        <c:v>4.1515258789100002</c:v>
                      </c:pt>
                      <c:pt idx="58">
                        <c:v>4.2015441894499999</c:v>
                      </c:pt>
                      <c:pt idx="59">
                        <c:v>4.2515625000000004</c:v>
                      </c:pt>
                      <c:pt idx="60">
                        <c:v>4.30158081055</c:v>
                      </c:pt>
                      <c:pt idx="61">
                        <c:v>4.3515991210899996</c:v>
                      </c:pt>
                      <c:pt idx="62">
                        <c:v>4.3515991210899996</c:v>
                      </c:pt>
                      <c:pt idx="63">
                        <c:v>4.4016174316400001</c:v>
                      </c:pt>
                      <c:pt idx="64">
                        <c:v>4.4516357421899997</c:v>
                      </c:pt>
                      <c:pt idx="65">
                        <c:v>4.5016540527300002</c:v>
                      </c:pt>
                      <c:pt idx="66">
                        <c:v>4.5516876220700002</c:v>
                      </c:pt>
                      <c:pt idx="67">
                        <c:v>4.6017059326199998</c:v>
                      </c:pt>
                      <c:pt idx="68">
                        <c:v>4.6017059326199998</c:v>
                      </c:pt>
                      <c:pt idx="69">
                        <c:v>4.6517242431600003</c:v>
                      </c:pt>
                      <c:pt idx="70">
                        <c:v>4.7017425537099999</c:v>
                      </c:pt>
                      <c:pt idx="71">
                        <c:v>4.7517608642600004</c:v>
                      </c:pt>
                      <c:pt idx="72">
                        <c:v>4.7517608642600004</c:v>
                      </c:pt>
                      <c:pt idx="73">
                        <c:v>4.8017791748</c:v>
                      </c:pt>
                      <c:pt idx="74">
                        <c:v>4.8517974853499997</c:v>
                      </c:pt>
                      <c:pt idx="75">
                        <c:v>4.9018157959000002</c:v>
                      </c:pt>
                      <c:pt idx="76">
                        <c:v>4.9018157959000002</c:v>
                      </c:pt>
                      <c:pt idx="77">
                        <c:v>4.9518341064499998</c:v>
                      </c:pt>
                      <c:pt idx="78">
                        <c:v>5.0018524169900003</c:v>
                      </c:pt>
                      <c:pt idx="79">
                        <c:v>5.0518707275399999</c:v>
                      </c:pt>
                      <c:pt idx="80">
                        <c:v>5.0518707275399999</c:v>
                      </c:pt>
                      <c:pt idx="81">
                        <c:v>5.1018890380900004</c:v>
                      </c:pt>
                      <c:pt idx="82">
                        <c:v>5.15190734863</c:v>
                      </c:pt>
                      <c:pt idx="83">
                        <c:v>5.15190734863</c:v>
                      </c:pt>
                      <c:pt idx="84">
                        <c:v>5.2019256591799996</c:v>
                      </c:pt>
                      <c:pt idx="85">
                        <c:v>5.2519439697300001</c:v>
                      </c:pt>
                      <c:pt idx="86">
                        <c:v>5.2519439697300001</c:v>
                      </c:pt>
                      <c:pt idx="87">
                        <c:v>5.3019622802699997</c:v>
                      </c:pt>
                      <c:pt idx="88">
                        <c:v>5.3519805908200002</c:v>
                      </c:pt>
                      <c:pt idx="89">
                        <c:v>5.3519805908200002</c:v>
                      </c:pt>
                      <c:pt idx="90">
                        <c:v>5.4019989013699998</c:v>
                      </c:pt>
                      <c:pt idx="91">
                        <c:v>5.4019989013699998</c:v>
                      </c:pt>
                      <c:pt idx="92">
                        <c:v>5.4520172119100003</c:v>
                      </c:pt>
                      <c:pt idx="93">
                        <c:v>5.5020355224599999</c:v>
                      </c:pt>
                      <c:pt idx="94">
                        <c:v>5.5020355224599999</c:v>
                      </c:pt>
                      <c:pt idx="95">
                        <c:v>5.5520538330100004</c:v>
                      </c:pt>
                      <c:pt idx="96">
                        <c:v>5.5520538330100004</c:v>
                      </c:pt>
                      <c:pt idx="97">
                        <c:v>5.60207214355</c:v>
                      </c:pt>
                      <c:pt idx="98">
                        <c:v>5.6520904540999997</c:v>
                      </c:pt>
                      <c:pt idx="99">
                        <c:v>5.6520904540999997</c:v>
                      </c:pt>
                      <c:pt idx="100">
                        <c:v>5.7021087646500002</c:v>
                      </c:pt>
                      <c:pt idx="101">
                        <c:v>5.7521270751999998</c:v>
                      </c:pt>
                      <c:pt idx="102">
                        <c:v>5.7521270751999998</c:v>
                      </c:pt>
                      <c:pt idx="103">
                        <c:v>5.8021453857400003</c:v>
                      </c:pt>
                      <c:pt idx="104">
                        <c:v>5.8021453857400003</c:v>
                      </c:pt>
                      <c:pt idx="105">
                        <c:v>5.8521636962899999</c:v>
                      </c:pt>
                      <c:pt idx="106">
                        <c:v>5.9021820068400004</c:v>
                      </c:pt>
                      <c:pt idx="107">
                        <c:v>5.9021820068400004</c:v>
                      </c:pt>
                      <c:pt idx="108">
                        <c:v>5.95220031738</c:v>
                      </c:pt>
                      <c:pt idx="109">
                        <c:v>5.95220031738</c:v>
                      </c:pt>
                      <c:pt idx="110">
                        <c:v>6.0022186279299996</c:v>
                      </c:pt>
                      <c:pt idx="111">
                        <c:v>6.0022186279299996</c:v>
                      </c:pt>
                      <c:pt idx="112">
                        <c:v>6.0522369384800001</c:v>
                      </c:pt>
                      <c:pt idx="113">
                        <c:v>6.1022552490199997</c:v>
                      </c:pt>
                      <c:pt idx="114">
                        <c:v>6.1022552490199997</c:v>
                      </c:pt>
                      <c:pt idx="115">
                        <c:v>6.1522735595700002</c:v>
                      </c:pt>
                      <c:pt idx="116">
                        <c:v>6.1522735595700002</c:v>
                      </c:pt>
                      <c:pt idx="117">
                        <c:v>6.2022918701199998</c:v>
                      </c:pt>
                      <c:pt idx="118">
                        <c:v>6.2523101806600003</c:v>
                      </c:pt>
                      <c:pt idx="119">
                        <c:v>6.2523101806600003</c:v>
                      </c:pt>
                      <c:pt idx="120">
                        <c:v>6.3023284912099999</c:v>
                      </c:pt>
                      <c:pt idx="121">
                        <c:v>6.3023284912099999</c:v>
                      </c:pt>
                      <c:pt idx="122">
                        <c:v>6.3523468017600004</c:v>
                      </c:pt>
                      <c:pt idx="123">
                        <c:v>6.3523468017600004</c:v>
                      </c:pt>
                      <c:pt idx="124">
                        <c:v>6.4023651123</c:v>
                      </c:pt>
                      <c:pt idx="125">
                        <c:v>6.4523834228499997</c:v>
                      </c:pt>
                      <c:pt idx="126">
                        <c:v>6.4523834228499997</c:v>
                      </c:pt>
                      <c:pt idx="127">
                        <c:v>6.5024017334000002</c:v>
                      </c:pt>
                      <c:pt idx="128">
                        <c:v>6.5024017334000002</c:v>
                      </c:pt>
                      <c:pt idx="129">
                        <c:v>6.5524200439499998</c:v>
                      </c:pt>
                      <c:pt idx="130">
                        <c:v>6.6024383544900003</c:v>
                      </c:pt>
                      <c:pt idx="131">
                        <c:v>6.6024383544900003</c:v>
                      </c:pt>
                      <c:pt idx="132">
                        <c:v>6.6524566650399999</c:v>
                      </c:pt>
                      <c:pt idx="133">
                        <c:v>6.6524566650399999</c:v>
                      </c:pt>
                      <c:pt idx="134">
                        <c:v>6.7024749755900004</c:v>
                      </c:pt>
                      <c:pt idx="135">
                        <c:v>6.75249328613</c:v>
                      </c:pt>
                      <c:pt idx="136">
                        <c:v>6.75249328613</c:v>
                      </c:pt>
                      <c:pt idx="137">
                        <c:v>6.8025115966799996</c:v>
                      </c:pt>
                      <c:pt idx="138">
                        <c:v>6.8025115966799996</c:v>
                      </c:pt>
                      <c:pt idx="139">
                        <c:v>6.8525299072300001</c:v>
                      </c:pt>
                      <c:pt idx="140">
                        <c:v>6.9025482177699997</c:v>
                      </c:pt>
                      <c:pt idx="141">
                        <c:v>6.9025482177699997</c:v>
                      </c:pt>
                      <c:pt idx="142">
                        <c:v>6.9525665283200002</c:v>
                      </c:pt>
                      <c:pt idx="143">
                        <c:v>7.0025848388699998</c:v>
                      </c:pt>
                      <c:pt idx="144">
                        <c:v>7.0025848388699998</c:v>
                      </c:pt>
                      <c:pt idx="145">
                        <c:v>7.0526031494100003</c:v>
                      </c:pt>
                      <c:pt idx="146">
                        <c:v>7.1026214599599999</c:v>
                      </c:pt>
                      <c:pt idx="147">
                        <c:v>7.1026214599599999</c:v>
                      </c:pt>
                      <c:pt idx="148">
                        <c:v>7.1526397705100004</c:v>
                      </c:pt>
                      <c:pt idx="149">
                        <c:v>7.20265808105</c:v>
                      </c:pt>
                      <c:pt idx="150">
                        <c:v>7.20265808105</c:v>
                      </c:pt>
                      <c:pt idx="151">
                        <c:v>7.2526763915999997</c:v>
                      </c:pt>
                      <c:pt idx="152">
                        <c:v>7.3026947021500002</c:v>
                      </c:pt>
                      <c:pt idx="153">
                        <c:v>7.3026947021500002</c:v>
                      </c:pt>
                      <c:pt idx="154">
                        <c:v>7.3527130126999998</c:v>
                      </c:pt>
                      <c:pt idx="155">
                        <c:v>7.4027313232400003</c:v>
                      </c:pt>
                      <c:pt idx="156">
                        <c:v>7.4027313232400003</c:v>
                      </c:pt>
                      <c:pt idx="157">
                        <c:v>7.4527496337899999</c:v>
                      </c:pt>
                      <c:pt idx="158">
                        <c:v>7.5027679443400004</c:v>
                      </c:pt>
                      <c:pt idx="159">
                        <c:v>7.55278625488</c:v>
                      </c:pt>
                      <c:pt idx="160">
                        <c:v>7.55278625488</c:v>
                      </c:pt>
                      <c:pt idx="161">
                        <c:v>7.6028045654299996</c:v>
                      </c:pt>
                      <c:pt idx="162">
                        <c:v>7.6528228759800001</c:v>
                      </c:pt>
                      <c:pt idx="163">
                        <c:v>7.6528228759800001</c:v>
                      </c:pt>
                      <c:pt idx="164">
                        <c:v>7.7028411865199997</c:v>
                      </c:pt>
                      <c:pt idx="165">
                        <c:v>7.7528594970700002</c:v>
                      </c:pt>
                      <c:pt idx="166">
                        <c:v>7.8028778076199998</c:v>
                      </c:pt>
                      <c:pt idx="167">
                        <c:v>7.8028778076199998</c:v>
                      </c:pt>
                      <c:pt idx="168">
                        <c:v>7.8528961181600003</c:v>
                      </c:pt>
                      <c:pt idx="169">
                        <c:v>7.9029144287099999</c:v>
                      </c:pt>
                      <c:pt idx="170">
                        <c:v>7.9529327392600004</c:v>
                      </c:pt>
                      <c:pt idx="171">
                        <c:v>7.9529327392600004</c:v>
                      </c:pt>
                      <c:pt idx="172">
                        <c:v>8.0029510498</c:v>
                      </c:pt>
                      <c:pt idx="173">
                        <c:v>8.0529693603499997</c:v>
                      </c:pt>
                      <c:pt idx="174">
                        <c:v>8.1029876708999993</c:v>
                      </c:pt>
                      <c:pt idx="175">
                        <c:v>8.1530059814500007</c:v>
                      </c:pt>
                      <c:pt idx="176">
                        <c:v>8.1530059814500007</c:v>
                      </c:pt>
                      <c:pt idx="177">
                        <c:v>8.2030242919899994</c:v>
                      </c:pt>
                      <c:pt idx="178">
                        <c:v>8.2530426025400008</c:v>
                      </c:pt>
                      <c:pt idx="179">
                        <c:v>8.3030609130900004</c:v>
                      </c:pt>
                      <c:pt idx="180">
                        <c:v>8.3530792236300009</c:v>
                      </c:pt>
                      <c:pt idx="181">
                        <c:v>8.4030975341800005</c:v>
                      </c:pt>
                      <c:pt idx="182">
                        <c:v>8.4531158447300001</c:v>
                      </c:pt>
                      <c:pt idx="183">
                        <c:v>8.4531158447300001</c:v>
                      </c:pt>
                      <c:pt idx="184">
                        <c:v>8.5031341552700006</c:v>
                      </c:pt>
                      <c:pt idx="185">
                        <c:v>8.5531524658200002</c:v>
                      </c:pt>
                      <c:pt idx="186">
                        <c:v>8.6031707763699998</c:v>
                      </c:pt>
                      <c:pt idx="187">
                        <c:v>8.6531890869100003</c:v>
                      </c:pt>
                      <c:pt idx="188">
                        <c:v>8.7032073974599999</c:v>
                      </c:pt>
                      <c:pt idx="189">
                        <c:v>8.7532257080099996</c:v>
                      </c:pt>
                      <c:pt idx="190">
                        <c:v>8.80324401855</c:v>
                      </c:pt>
                      <c:pt idx="191">
                        <c:v>8.8532623290999997</c:v>
                      </c:pt>
                      <c:pt idx="192">
                        <c:v>8.8532623290999997</c:v>
                      </c:pt>
                      <c:pt idx="193">
                        <c:v>8.9032806396499993</c:v>
                      </c:pt>
                      <c:pt idx="194">
                        <c:v>8.9532989502000007</c:v>
                      </c:pt>
                      <c:pt idx="195">
                        <c:v>9.0033172607399994</c:v>
                      </c:pt>
                      <c:pt idx="196">
                        <c:v>9.0533355712900008</c:v>
                      </c:pt>
                      <c:pt idx="197">
                        <c:v>9.1033538818400004</c:v>
                      </c:pt>
                      <c:pt idx="198">
                        <c:v>9.1533721923800009</c:v>
                      </c:pt>
                      <c:pt idx="199">
                        <c:v>9.2033905029300005</c:v>
                      </c:pt>
                      <c:pt idx="200">
                        <c:v>9.2534088134800001</c:v>
                      </c:pt>
                      <c:pt idx="201">
                        <c:v>9.3034271240200006</c:v>
                      </c:pt>
                      <c:pt idx="202">
                        <c:v>9.3534454345700002</c:v>
                      </c:pt>
                      <c:pt idx="203">
                        <c:v>9.4034637451199998</c:v>
                      </c:pt>
                      <c:pt idx="204">
                        <c:v>9.4534820556600003</c:v>
                      </c:pt>
                      <c:pt idx="205">
                        <c:v>9.5035003662099999</c:v>
                      </c:pt>
                      <c:pt idx="206">
                        <c:v>9.5535186767599996</c:v>
                      </c:pt>
                      <c:pt idx="207">
                        <c:v>9.6535705566400001</c:v>
                      </c:pt>
                      <c:pt idx="208">
                        <c:v>9.7035888671899997</c:v>
                      </c:pt>
                      <c:pt idx="209">
                        <c:v>9.7536071777300002</c:v>
                      </c:pt>
                      <c:pt idx="210">
                        <c:v>9.8036254882799998</c:v>
                      </c:pt>
                      <c:pt idx="211">
                        <c:v>9.8536437988299994</c:v>
                      </c:pt>
                      <c:pt idx="212">
                        <c:v>9.9036621093699999</c:v>
                      </c:pt>
                      <c:pt idx="213">
                        <c:v>9.9536804199199995</c:v>
                      </c:pt>
                      <c:pt idx="214">
                        <c:v>9.9536804199199995</c:v>
                      </c:pt>
                    </c:numCache>
                  </c:numRef>
                </c:yVal>
                <c:smooth val="0"/>
                <c:extLst xmlns:c15="http://schemas.microsoft.com/office/drawing/2012/chart">
                  <c:ext xmlns:c16="http://schemas.microsoft.com/office/drawing/2014/chart" uri="{C3380CC4-5D6E-409C-BE32-E72D297353CC}">
                    <c16:uniqueId val="{00000017-8E30-4A7F-8D42-EB9841E5B09D}"/>
                  </c:ext>
                </c:extLst>
              </c15:ser>
            </c15:filteredScatterSeries>
            <c15:filteredScatterSeries>
              <c15:ser>
                <c:idx val="41"/>
                <c:order val="23"/>
                <c:tx>
                  <c:v>214N, exp, R, 1.000</c:v>
                </c:tx>
                <c:marker>
                  <c:symbol val="none"/>
                </c:marker>
                <c:xVal>
                  <c:numRef>
                    <c:extLst xmlns:c15="http://schemas.microsoft.com/office/drawing/2012/chart">
                      <c:ext xmlns:c15="http://schemas.microsoft.com/office/drawing/2012/chart" uri="{02D57815-91ED-43cb-92C2-25804820EDAC}">
                        <c15:formulaRef>
                          <c15:sqref>'Analysis results'!$BQ$6:$BQ$230</c15:sqref>
                        </c15:formulaRef>
                      </c:ext>
                    </c:extLst>
                    <c:numCache>
                      <c:formatCode>General</c:formatCode>
                      <c:ptCount val="225"/>
                      <c:pt idx="0">
                        <c:v>0</c:v>
                      </c:pt>
                      <c:pt idx="1">
                        <c:v>1.1904277122E-2</c:v>
                      </c:pt>
                      <c:pt idx="2">
                        <c:v>2.7351349589099998E-2</c:v>
                      </c:pt>
                      <c:pt idx="3">
                        <c:v>4.7395577840400001E-2</c:v>
                      </c:pt>
                      <c:pt idx="4">
                        <c:v>7.3405107286699994E-2</c:v>
                      </c:pt>
                      <c:pt idx="5">
                        <c:v>0.10715525289199999</c:v>
                      </c:pt>
                      <c:pt idx="6">
                        <c:v>0.15094967565100001</c:v>
                      </c:pt>
                      <c:pt idx="7">
                        <c:v>0.20777142774900001</c:v>
                      </c:pt>
                      <c:pt idx="8">
                        <c:v>0.28150992122000001</c:v>
                      </c:pt>
                      <c:pt idx="9">
                        <c:v>0.37719350121200002</c:v>
                      </c:pt>
                      <c:pt idx="10">
                        <c:v>0.50135317750999997</c:v>
                      </c:pt>
                      <c:pt idx="11">
                        <c:v>0.66246363366000005</c:v>
                      </c:pt>
                      <c:pt idx="12">
                        <c:v>0.87152167774099998</c:v>
                      </c:pt>
                      <c:pt idx="13">
                        <c:v>1.14276727492</c:v>
                      </c:pt>
                      <c:pt idx="14">
                        <c:v>1.4947670102099999</c:v>
                      </c:pt>
                      <c:pt idx="15">
                        <c:v>1.9515243054</c:v>
                      </c:pt>
                      <c:pt idx="16">
                        <c:v>2.54421573607</c:v>
                      </c:pt>
                      <c:pt idx="17">
                        <c:v>3.3132962426999999</c:v>
                      </c:pt>
                      <c:pt idx="18">
                        <c:v>4.3112604363299996</c:v>
                      </c:pt>
                      <c:pt idx="19">
                        <c:v>5.60608453583</c:v>
                      </c:pt>
                      <c:pt idx="20">
                        <c:v>7.2863984100600003</c:v>
                      </c:pt>
                      <c:pt idx="21">
                        <c:v>9.4667853345499999</c:v>
                      </c:pt>
                      <c:pt idx="22">
                        <c:v>12.2960705136</c:v>
                      </c:pt>
                      <c:pt idx="23">
                        <c:v>15.967370563399999</c:v>
                      </c:pt>
                      <c:pt idx="24">
                        <c:v>20.731274942900001</c:v>
                      </c:pt>
                      <c:pt idx="25">
                        <c:v>26.9129502704</c:v>
                      </c:pt>
                      <c:pt idx="26">
                        <c:v>34.933460665799998</c:v>
                      </c:pt>
                      <c:pt idx="27">
                        <c:v>45.3418048578</c:v>
                      </c:pt>
                      <c:pt idx="28">
                        <c:v>58.847744390999999</c:v>
                      </c:pt>
                      <c:pt idx="29">
                        <c:v>76.3731450991</c:v>
                      </c:pt>
                      <c:pt idx="30">
                        <c:v>99.114226474800006</c:v>
                      </c:pt>
                      <c:pt idx="31">
                        <c:v>127.978682111</c:v>
                      </c:pt>
                      <c:pt idx="32">
                        <c:v>158.196682111</c:v>
                      </c:pt>
                      <c:pt idx="33">
                        <c:v>188.417582111</c:v>
                      </c:pt>
                      <c:pt idx="34">
                        <c:v>218.638482111</c:v>
                      </c:pt>
                      <c:pt idx="35">
                        <c:v>248.859382111</c:v>
                      </c:pt>
                      <c:pt idx="36">
                        <c:v>279.08028211099997</c:v>
                      </c:pt>
                      <c:pt idx="37">
                        <c:v>309.301182111</c:v>
                      </c:pt>
                      <c:pt idx="38">
                        <c:v>339.51918211100002</c:v>
                      </c:pt>
                      <c:pt idx="39">
                        <c:v>369.74008211099999</c:v>
                      </c:pt>
                      <c:pt idx="40">
                        <c:v>399.96098211100002</c:v>
                      </c:pt>
                      <c:pt idx="41">
                        <c:v>430.18188211099999</c:v>
                      </c:pt>
                      <c:pt idx="42">
                        <c:v>460.40278211100002</c:v>
                      </c:pt>
                      <c:pt idx="43">
                        <c:v>490.62368211099999</c:v>
                      </c:pt>
                      <c:pt idx="44">
                        <c:v>520.84458211100002</c:v>
                      </c:pt>
                      <c:pt idx="45">
                        <c:v>551.06258211099998</c:v>
                      </c:pt>
                      <c:pt idx="46">
                        <c:v>581.28348211100001</c:v>
                      </c:pt>
                      <c:pt idx="47">
                        <c:v>611.50438211100004</c:v>
                      </c:pt>
                      <c:pt idx="48">
                        <c:v>641.72528211099996</c:v>
                      </c:pt>
                      <c:pt idx="49">
                        <c:v>671.94618211099998</c:v>
                      </c:pt>
                      <c:pt idx="50">
                        <c:v>702.16708211100001</c:v>
                      </c:pt>
                      <c:pt idx="51">
                        <c:v>732.38508211099997</c:v>
                      </c:pt>
                      <c:pt idx="52">
                        <c:v>762.605982111</c:v>
                      </c:pt>
                      <c:pt idx="53">
                        <c:v>792.82688211100003</c:v>
                      </c:pt>
                      <c:pt idx="54">
                        <c:v>823.04778211099995</c:v>
                      </c:pt>
                      <c:pt idx="55">
                        <c:v>853.26868211099998</c:v>
                      </c:pt>
                      <c:pt idx="56">
                        <c:v>883.489582111</c:v>
                      </c:pt>
                      <c:pt idx="57">
                        <c:v>913.70758211099997</c:v>
                      </c:pt>
                      <c:pt idx="58">
                        <c:v>943.92848211099999</c:v>
                      </c:pt>
                      <c:pt idx="59">
                        <c:v>974.14938211100002</c:v>
                      </c:pt>
                      <c:pt idx="60">
                        <c:v>1004.3702821099999</c:v>
                      </c:pt>
                      <c:pt idx="61">
                        <c:v>1034.5911821100001</c:v>
                      </c:pt>
                      <c:pt idx="62">
                        <c:v>1064.8120821099999</c:v>
                      </c:pt>
                      <c:pt idx="63">
                        <c:v>1095.0329821099999</c:v>
                      </c:pt>
                      <c:pt idx="64">
                        <c:v>1125.25098211</c:v>
                      </c:pt>
                      <c:pt idx="65">
                        <c:v>1155.47188211</c:v>
                      </c:pt>
                      <c:pt idx="66">
                        <c:v>1185.6927821100001</c:v>
                      </c:pt>
                      <c:pt idx="67">
                        <c:v>1215.9136821100001</c:v>
                      </c:pt>
                      <c:pt idx="68">
                        <c:v>1246.1345821100001</c:v>
                      </c:pt>
                      <c:pt idx="69">
                        <c:v>1276.3554821099999</c:v>
                      </c:pt>
                      <c:pt idx="70">
                        <c:v>1306.57348211</c:v>
                      </c:pt>
                      <c:pt idx="71">
                        <c:v>1336.79438211</c:v>
                      </c:pt>
                      <c:pt idx="72">
                        <c:v>1367.01528211</c:v>
                      </c:pt>
                      <c:pt idx="73">
                        <c:v>1397.2361821100001</c:v>
                      </c:pt>
                      <c:pt idx="74">
                        <c:v>1427.4570821100001</c:v>
                      </c:pt>
                      <c:pt idx="75">
                        <c:v>1457.6779821099999</c:v>
                      </c:pt>
                      <c:pt idx="76">
                        <c:v>1487.89598211</c:v>
                      </c:pt>
                      <c:pt idx="77">
                        <c:v>1518.11688211</c:v>
                      </c:pt>
                      <c:pt idx="78">
                        <c:v>1548.33778211</c:v>
                      </c:pt>
                      <c:pt idx="79">
                        <c:v>1578.5586821100001</c:v>
                      </c:pt>
                      <c:pt idx="80">
                        <c:v>1608.7795821100001</c:v>
                      </c:pt>
                      <c:pt idx="81">
                        <c:v>1639.0004821099999</c:v>
                      </c:pt>
                      <c:pt idx="82">
                        <c:v>1669.21848211</c:v>
                      </c:pt>
                      <c:pt idx="83">
                        <c:v>1699.43938211</c:v>
                      </c:pt>
                      <c:pt idx="84">
                        <c:v>1729.66028211</c:v>
                      </c:pt>
                      <c:pt idx="85">
                        <c:v>1759.8811821100001</c:v>
                      </c:pt>
                      <c:pt idx="86">
                        <c:v>1790.1020821100001</c:v>
                      </c:pt>
                      <c:pt idx="87">
                        <c:v>1820.3229821100001</c:v>
                      </c:pt>
                      <c:pt idx="88">
                        <c:v>1850.5438821099999</c:v>
                      </c:pt>
                      <c:pt idx="89">
                        <c:v>1880.76188211</c:v>
                      </c:pt>
                      <c:pt idx="90">
                        <c:v>1910.98278211</c:v>
                      </c:pt>
                      <c:pt idx="91">
                        <c:v>1941.20368211</c:v>
                      </c:pt>
                      <c:pt idx="92">
                        <c:v>1971.4245821100001</c:v>
                      </c:pt>
                      <c:pt idx="93">
                        <c:v>2001.6454821100001</c:v>
                      </c:pt>
                      <c:pt idx="94">
                        <c:v>2031.8663821099999</c:v>
                      </c:pt>
                      <c:pt idx="95">
                        <c:v>2062.0843821100002</c:v>
                      </c:pt>
                      <c:pt idx="96">
                        <c:v>2092.30528211</c:v>
                      </c:pt>
                      <c:pt idx="97">
                        <c:v>2122.5261821099998</c:v>
                      </c:pt>
                      <c:pt idx="98">
                        <c:v>2152.7470821100001</c:v>
                      </c:pt>
                      <c:pt idx="99">
                        <c:v>2182.9679821099999</c:v>
                      </c:pt>
                      <c:pt idx="100">
                        <c:v>2213.1888821100001</c:v>
                      </c:pt>
                      <c:pt idx="101">
                        <c:v>2243.40688211</c:v>
                      </c:pt>
                      <c:pt idx="102">
                        <c:v>2273.6277821100002</c:v>
                      </c:pt>
                      <c:pt idx="103">
                        <c:v>2303.84868211</c:v>
                      </c:pt>
                      <c:pt idx="104">
                        <c:v>2334.0695821099998</c:v>
                      </c:pt>
                      <c:pt idx="105">
                        <c:v>2364.2904821100001</c:v>
                      </c:pt>
                      <c:pt idx="106">
                        <c:v>2394.5113821099999</c:v>
                      </c:pt>
                      <c:pt idx="107">
                        <c:v>2424.7322821100001</c:v>
                      </c:pt>
                      <c:pt idx="108">
                        <c:v>2454.95028211</c:v>
                      </c:pt>
                      <c:pt idx="109">
                        <c:v>2485.1711821099998</c:v>
                      </c:pt>
                      <c:pt idx="110">
                        <c:v>2515.39208211</c:v>
                      </c:pt>
                      <c:pt idx="111">
                        <c:v>2545.6129821099998</c:v>
                      </c:pt>
                      <c:pt idx="112">
                        <c:v>2575.8338821100001</c:v>
                      </c:pt>
                      <c:pt idx="113">
                        <c:v>2606.0547821099999</c:v>
                      </c:pt>
                      <c:pt idx="114">
                        <c:v>2636.2727821100002</c:v>
                      </c:pt>
                      <c:pt idx="115">
                        <c:v>2666.49368211</c:v>
                      </c:pt>
                      <c:pt idx="116">
                        <c:v>2696.7145821099998</c:v>
                      </c:pt>
                      <c:pt idx="117">
                        <c:v>2726.9354821100001</c:v>
                      </c:pt>
                      <c:pt idx="118">
                        <c:v>2757.1563821099999</c:v>
                      </c:pt>
                      <c:pt idx="119">
                        <c:v>2787.3772821100001</c:v>
                      </c:pt>
                      <c:pt idx="120">
                        <c:v>2817.59528211</c:v>
                      </c:pt>
                      <c:pt idx="121">
                        <c:v>2847.8161821100002</c:v>
                      </c:pt>
                      <c:pt idx="122">
                        <c:v>2878.03708211</c:v>
                      </c:pt>
                      <c:pt idx="123">
                        <c:v>2908.2579821099998</c:v>
                      </c:pt>
                      <c:pt idx="124">
                        <c:v>2938.4788821100001</c:v>
                      </c:pt>
                      <c:pt idx="125">
                        <c:v>2968.6997821099999</c:v>
                      </c:pt>
                      <c:pt idx="126">
                        <c:v>2998.9206821100001</c:v>
                      </c:pt>
                      <c:pt idx="127">
                        <c:v>3029.13868211</c:v>
                      </c:pt>
                      <c:pt idx="128">
                        <c:v>3059.3595821099998</c:v>
                      </c:pt>
                      <c:pt idx="129">
                        <c:v>3089.58048211</c:v>
                      </c:pt>
                      <c:pt idx="130">
                        <c:v>3119.8013821099998</c:v>
                      </c:pt>
                      <c:pt idx="131">
                        <c:v>3150.0222821100001</c:v>
                      </c:pt>
                      <c:pt idx="132">
                        <c:v>3180.2431821099999</c:v>
                      </c:pt>
                      <c:pt idx="133">
                        <c:v>3210.4611821100002</c:v>
                      </c:pt>
                      <c:pt idx="134">
                        <c:v>3240.68208211</c:v>
                      </c:pt>
                      <c:pt idx="135">
                        <c:v>3270.9029821099998</c:v>
                      </c:pt>
                      <c:pt idx="136">
                        <c:v>3301.1238821100001</c:v>
                      </c:pt>
                      <c:pt idx="137">
                        <c:v>3331.3447821099999</c:v>
                      </c:pt>
                      <c:pt idx="138">
                        <c:v>3361.5656821100001</c:v>
                      </c:pt>
                      <c:pt idx="139">
                        <c:v>3391.78368211</c:v>
                      </c:pt>
                      <c:pt idx="140">
                        <c:v>3422.0045821099998</c:v>
                      </c:pt>
                      <c:pt idx="141">
                        <c:v>3452.22548211</c:v>
                      </c:pt>
                      <c:pt idx="142">
                        <c:v>3482.4463821099998</c:v>
                      </c:pt>
                      <c:pt idx="143">
                        <c:v>3512.6672821100001</c:v>
                      </c:pt>
                      <c:pt idx="144">
                        <c:v>3542.8881821099999</c:v>
                      </c:pt>
                      <c:pt idx="145">
                        <c:v>3573.1090821100001</c:v>
                      </c:pt>
                      <c:pt idx="146">
                        <c:v>3603.32708211</c:v>
                      </c:pt>
                      <c:pt idx="147">
                        <c:v>3633.5479821099998</c:v>
                      </c:pt>
                      <c:pt idx="148">
                        <c:v>3663.76888211</c:v>
                      </c:pt>
                      <c:pt idx="149">
                        <c:v>3693.9897821099999</c:v>
                      </c:pt>
                      <c:pt idx="150">
                        <c:v>3724.2106821100001</c:v>
                      </c:pt>
                      <c:pt idx="151">
                        <c:v>3754.4315821099999</c:v>
                      </c:pt>
                      <c:pt idx="152">
                        <c:v>3784.6495821100002</c:v>
                      </c:pt>
                      <c:pt idx="153">
                        <c:v>3814.87048211</c:v>
                      </c:pt>
                      <c:pt idx="154">
                        <c:v>3845.0913821099998</c:v>
                      </c:pt>
                      <c:pt idx="155">
                        <c:v>3875.3122821100001</c:v>
                      </c:pt>
                      <c:pt idx="156">
                        <c:v>3905.5331821099999</c:v>
                      </c:pt>
                      <c:pt idx="157">
                        <c:v>3935.7540821100001</c:v>
                      </c:pt>
                      <c:pt idx="158">
                        <c:v>3965.97208211</c:v>
                      </c:pt>
                      <c:pt idx="159">
                        <c:v>3996.1929821099998</c:v>
                      </c:pt>
                      <c:pt idx="160">
                        <c:v>4026.41388211</c:v>
                      </c:pt>
                      <c:pt idx="161">
                        <c:v>4056.6347821099998</c:v>
                      </c:pt>
                      <c:pt idx="162">
                        <c:v>4086.8556821100001</c:v>
                      </c:pt>
                      <c:pt idx="163">
                        <c:v>4117.0765821100003</c:v>
                      </c:pt>
                      <c:pt idx="164">
                        <c:v>4147.2945821100002</c:v>
                      </c:pt>
                      <c:pt idx="165">
                        <c:v>4177.5154821100004</c:v>
                      </c:pt>
                      <c:pt idx="166">
                        <c:v>4207.7363821099998</c:v>
                      </c:pt>
                      <c:pt idx="167">
                        <c:v>4237.9572821100001</c:v>
                      </c:pt>
                      <c:pt idx="168">
                        <c:v>4268.1781821100003</c:v>
                      </c:pt>
                      <c:pt idx="169">
                        <c:v>4298.3990821099997</c:v>
                      </c:pt>
                      <c:pt idx="170">
                        <c:v>4328.6199821099999</c:v>
                      </c:pt>
                      <c:pt idx="171">
                        <c:v>4358.8379821099998</c:v>
                      </c:pt>
                      <c:pt idx="172">
                        <c:v>4389.05888211</c:v>
                      </c:pt>
                      <c:pt idx="173">
                        <c:v>4419.2797821100003</c:v>
                      </c:pt>
                      <c:pt idx="174">
                        <c:v>4449.5006821099996</c:v>
                      </c:pt>
                      <c:pt idx="175">
                        <c:v>4479.7215821099999</c:v>
                      </c:pt>
                      <c:pt idx="176">
                        <c:v>4509.9424821100001</c:v>
                      </c:pt>
                      <c:pt idx="177">
                        <c:v>4540.16048211</c:v>
                      </c:pt>
                      <c:pt idx="178">
                        <c:v>4570.3813821100002</c:v>
                      </c:pt>
                      <c:pt idx="179">
                        <c:v>4600.6022821099996</c:v>
                      </c:pt>
                      <c:pt idx="180">
                        <c:v>4630.8231821099998</c:v>
                      </c:pt>
                      <c:pt idx="181">
                        <c:v>4661.0440821100001</c:v>
                      </c:pt>
                      <c:pt idx="182">
                        <c:v>4691.2649821100003</c:v>
                      </c:pt>
                      <c:pt idx="183">
                        <c:v>4721.4829821100002</c:v>
                      </c:pt>
                      <c:pt idx="184">
                        <c:v>4751.7038821100004</c:v>
                      </c:pt>
                      <c:pt idx="185">
                        <c:v>4781.9247821099998</c:v>
                      </c:pt>
                      <c:pt idx="186">
                        <c:v>4812.1456821100001</c:v>
                      </c:pt>
                      <c:pt idx="187">
                        <c:v>4842.3665821100003</c:v>
                      </c:pt>
                      <c:pt idx="188">
                        <c:v>4872.5874821099997</c:v>
                      </c:pt>
                      <c:pt idx="189">
                        <c:v>4902.8083821099999</c:v>
                      </c:pt>
                      <c:pt idx="190">
                        <c:v>4933.0263821099998</c:v>
                      </c:pt>
                      <c:pt idx="191">
                        <c:v>4963.2470816699997</c:v>
                      </c:pt>
                      <c:pt idx="192">
                        <c:v>4993.4679735500004</c:v>
                      </c:pt>
                      <c:pt idx="193">
                        <c:v>5023.6888735499997</c:v>
                      </c:pt>
                      <c:pt idx="194">
                        <c:v>5053.90977355</c:v>
                      </c:pt>
                      <c:pt idx="195">
                        <c:v>5084.1306735500002</c:v>
                      </c:pt>
                      <c:pt idx="196">
                        <c:v>5114.3486735500001</c:v>
                      </c:pt>
                      <c:pt idx="197">
                        <c:v>5144.5695735500003</c:v>
                      </c:pt>
                      <c:pt idx="198">
                        <c:v>5174.7904735499997</c:v>
                      </c:pt>
                      <c:pt idx="199">
                        <c:v>5205.0113735499999</c:v>
                      </c:pt>
                      <c:pt idx="200">
                        <c:v>5235.2322735500002</c:v>
                      </c:pt>
                      <c:pt idx="201">
                        <c:v>5265.4531735500004</c:v>
                      </c:pt>
                      <c:pt idx="202">
                        <c:v>5295.6711735500003</c:v>
                      </c:pt>
                      <c:pt idx="203">
                        <c:v>5325.8920735499996</c:v>
                      </c:pt>
                      <c:pt idx="204">
                        <c:v>5356.1129735499999</c:v>
                      </c:pt>
                      <c:pt idx="205">
                        <c:v>5386.3338735500001</c:v>
                      </c:pt>
                      <c:pt idx="206">
                        <c:v>5416.5547735500004</c:v>
                      </c:pt>
                      <c:pt idx="207">
                        <c:v>5446.7756735499997</c:v>
                      </c:pt>
                      <c:pt idx="208">
                        <c:v>5476.99657355</c:v>
                      </c:pt>
                      <c:pt idx="209">
                        <c:v>5507.2145735499998</c:v>
                      </c:pt>
                      <c:pt idx="210">
                        <c:v>5537.4354735500001</c:v>
                      </c:pt>
                      <c:pt idx="211">
                        <c:v>5567.6563735500004</c:v>
                      </c:pt>
                      <c:pt idx="212">
                        <c:v>5597.8772735499997</c:v>
                      </c:pt>
                      <c:pt idx="213">
                        <c:v>5628.09817355</c:v>
                      </c:pt>
                      <c:pt idx="214">
                        <c:v>5658.3190735500002</c:v>
                      </c:pt>
                      <c:pt idx="215">
                        <c:v>5688.5370735500001</c:v>
                      </c:pt>
                      <c:pt idx="216">
                        <c:v>5718.7579712999996</c:v>
                      </c:pt>
                      <c:pt idx="217">
                        <c:v>5748.9788712999998</c:v>
                      </c:pt>
                      <c:pt idx="218">
                        <c:v>5779.1997713000001</c:v>
                      </c:pt>
                      <c:pt idx="219">
                        <c:v>5809.4206713000003</c:v>
                      </c:pt>
                      <c:pt idx="220">
                        <c:v>5839.6415712999997</c:v>
                      </c:pt>
                      <c:pt idx="221">
                        <c:v>5869.8595713000004</c:v>
                      </c:pt>
                      <c:pt idx="222">
                        <c:v>5900.0804712999998</c:v>
                      </c:pt>
                      <c:pt idx="223">
                        <c:v>5930.3013713</c:v>
                      </c:pt>
                      <c:pt idx="224">
                        <c:v>5960.5222713000003</c:v>
                      </c:pt>
                    </c:numCache>
                  </c:numRef>
                </c:xVal>
                <c:yVal>
                  <c:numRef>
                    <c:extLst xmlns:c15="http://schemas.microsoft.com/office/drawing/2012/chart">
                      <c:ext xmlns:c15="http://schemas.microsoft.com/office/drawing/2012/chart" uri="{02D57815-91ED-43cb-92C2-25804820EDAC}">
                        <c15:formulaRef>
                          <c15:sqref>'Analysis results'!$BS$6:$BS$230</c15:sqref>
                        </c15:formulaRef>
                      </c:ext>
                    </c:extLst>
                    <c:numCache>
                      <c:formatCode>General</c:formatCode>
                      <c:ptCount val="225"/>
                      <c:pt idx="0">
                        <c:v>0.45017089843699998</c:v>
                      </c:pt>
                      <c:pt idx="1">
                        <c:v>0.45017089843699998</c:v>
                      </c:pt>
                      <c:pt idx="2">
                        <c:v>0.45017089843699998</c:v>
                      </c:pt>
                      <c:pt idx="3">
                        <c:v>0.45017089843699998</c:v>
                      </c:pt>
                      <c:pt idx="4">
                        <c:v>0.45017089843699998</c:v>
                      </c:pt>
                      <c:pt idx="5">
                        <c:v>0.50018920898399999</c:v>
                      </c:pt>
                      <c:pt idx="6">
                        <c:v>0.50018920898399999</c:v>
                      </c:pt>
                      <c:pt idx="7">
                        <c:v>0.50018920898399999</c:v>
                      </c:pt>
                      <c:pt idx="8">
                        <c:v>0.50018920898399999</c:v>
                      </c:pt>
                      <c:pt idx="9">
                        <c:v>0.50018920898399999</c:v>
                      </c:pt>
                      <c:pt idx="10">
                        <c:v>0.50018920898399999</c:v>
                      </c:pt>
                      <c:pt idx="11">
                        <c:v>0.550207519531</c:v>
                      </c:pt>
                      <c:pt idx="12">
                        <c:v>0.550207519531</c:v>
                      </c:pt>
                      <c:pt idx="13">
                        <c:v>0.550207519531</c:v>
                      </c:pt>
                      <c:pt idx="14">
                        <c:v>0.60022583007800001</c:v>
                      </c:pt>
                      <c:pt idx="15">
                        <c:v>0.60022583007800001</c:v>
                      </c:pt>
                      <c:pt idx="16">
                        <c:v>0.60022583007800001</c:v>
                      </c:pt>
                      <c:pt idx="17">
                        <c:v>0.65024414062500002</c:v>
                      </c:pt>
                      <c:pt idx="18">
                        <c:v>0.65024414062500002</c:v>
                      </c:pt>
                      <c:pt idx="19">
                        <c:v>0.70026245117200003</c:v>
                      </c:pt>
                      <c:pt idx="20">
                        <c:v>0.75028076171900004</c:v>
                      </c:pt>
                      <c:pt idx="21">
                        <c:v>0.80029907226599994</c:v>
                      </c:pt>
                      <c:pt idx="22">
                        <c:v>0.80029907226599994</c:v>
                      </c:pt>
                      <c:pt idx="23">
                        <c:v>0.85031738281199998</c:v>
                      </c:pt>
                      <c:pt idx="24">
                        <c:v>0.90033569335899999</c:v>
                      </c:pt>
                      <c:pt idx="25">
                        <c:v>1.0003723144500001</c:v>
                      </c:pt>
                      <c:pt idx="26">
                        <c:v>1.0503906249999999</c:v>
                      </c:pt>
                      <c:pt idx="27">
                        <c:v>1.15042724609</c:v>
                      </c:pt>
                      <c:pt idx="28">
                        <c:v>1.2504638671899999</c:v>
                      </c:pt>
                      <c:pt idx="29">
                        <c:v>1.35050048828</c:v>
                      </c:pt>
                      <c:pt idx="30">
                        <c:v>1.50055541992</c:v>
                      </c:pt>
                      <c:pt idx="31">
                        <c:v>1.6506103515599999</c:v>
                      </c:pt>
                      <c:pt idx="32">
                        <c:v>1.8006652832000001</c:v>
                      </c:pt>
                      <c:pt idx="33">
                        <c:v>1.9007019043</c:v>
                      </c:pt>
                      <c:pt idx="34">
                        <c:v>2.0507568359400001</c:v>
                      </c:pt>
                      <c:pt idx="35">
                        <c:v>2.1507934570299998</c:v>
                      </c:pt>
                      <c:pt idx="36">
                        <c:v>2.30084838867</c:v>
                      </c:pt>
                      <c:pt idx="37">
                        <c:v>2.4008850097700001</c:v>
                      </c:pt>
                      <c:pt idx="38">
                        <c:v>2.5009216308600002</c:v>
                      </c:pt>
                      <c:pt idx="39">
                        <c:v>2.6009582519499999</c:v>
                      </c:pt>
                      <c:pt idx="40">
                        <c:v>2.70099487305</c:v>
                      </c:pt>
                      <c:pt idx="41">
                        <c:v>2.75101318359</c:v>
                      </c:pt>
                      <c:pt idx="42">
                        <c:v>2.8510498046900001</c:v>
                      </c:pt>
                      <c:pt idx="43">
                        <c:v>2.9510864257799998</c:v>
                      </c:pt>
                      <c:pt idx="44">
                        <c:v>3.0011047363299999</c:v>
                      </c:pt>
                      <c:pt idx="45">
                        <c:v>3.10114135742</c:v>
                      </c:pt>
                      <c:pt idx="46">
                        <c:v>3.15115966797</c:v>
                      </c:pt>
                      <c:pt idx="47">
                        <c:v>3.2011779785200001</c:v>
                      </c:pt>
                      <c:pt idx="48">
                        <c:v>3.3012145996100002</c:v>
                      </c:pt>
                      <c:pt idx="49">
                        <c:v>3.3512329101599998</c:v>
                      </c:pt>
                      <c:pt idx="50">
                        <c:v>3.4012512206999999</c:v>
                      </c:pt>
                      <c:pt idx="51">
                        <c:v>3.4512695312499999</c:v>
                      </c:pt>
                      <c:pt idx="52">
                        <c:v>3.5012878418</c:v>
                      </c:pt>
                      <c:pt idx="53">
                        <c:v>3.55130615234</c:v>
                      </c:pt>
                      <c:pt idx="54">
                        <c:v>3.6013244628900001</c:v>
                      </c:pt>
                      <c:pt idx="55">
                        <c:v>3.6513427734400001</c:v>
                      </c:pt>
                      <c:pt idx="56">
                        <c:v>3.7013610839800002</c:v>
                      </c:pt>
                      <c:pt idx="57">
                        <c:v>3.7513793945299998</c:v>
                      </c:pt>
                      <c:pt idx="58">
                        <c:v>3.8013977050799999</c:v>
                      </c:pt>
                      <c:pt idx="59">
                        <c:v>3.8514160156199999</c:v>
                      </c:pt>
                      <c:pt idx="60">
                        <c:v>3.90143432617</c:v>
                      </c:pt>
                      <c:pt idx="61">
                        <c:v>3.95145263672</c:v>
                      </c:pt>
                      <c:pt idx="62">
                        <c:v>4.0014709472699996</c:v>
                      </c:pt>
                      <c:pt idx="63">
                        <c:v>4.0514892578100001</c:v>
                      </c:pt>
                      <c:pt idx="64">
                        <c:v>4.1015075683599997</c:v>
                      </c:pt>
                      <c:pt idx="65">
                        <c:v>4.1515258789100002</c:v>
                      </c:pt>
                      <c:pt idx="66">
                        <c:v>4.1515258789100002</c:v>
                      </c:pt>
                      <c:pt idx="67">
                        <c:v>4.2015441894499999</c:v>
                      </c:pt>
                      <c:pt idx="68">
                        <c:v>4.2515625000000004</c:v>
                      </c:pt>
                      <c:pt idx="69">
                        <c:v>4.30158081055</c:v>
                      </c:pt>
                      <c:pt idx="70">
                        <c:v>4.30158081055</c:v>
                      </c:pt>
                      <c:pt idx="71">
                        <c:v>4.3515991210899996</c:v>
                      </c:pt>
                      <c:pt idx="72">
                        <c:v>4.4016174316400001</c:v>
                      </c:pt>
                      <c:pt idx="73">
                        <c:v>4.4516357421899997</c:v>
                      </c:pt>
                      <c:pt idx="74">
                        <c:v>4.4516357421899997</c:v>
                      </c:pt>
                      <c:pt idx="75">
                        <c:v>4.5016540527300002</c:v>
                      </c:pt>
                      <c:pt idx="76">
                        <c:v>4.5516876220700002</c:v>
                      </c:pt>
                      <c:pt idx="77">
                        <c:v>4.5516876220700002</c:v>
                      </c:pt>
                      <c:pt idx="78">
                        <c:v>4.6017059326199998</c:v>
                      </c:pt>
                      <c:pt idx="79">
                        <c:v>4.6517242431600003</c:v>
                      </c:pt>
                      <c:pt idx="80">
                        <c:v>4.6517242431600003</c:v>
                      </c:pt>
                      <c:pt idx="81">
                        <c:v>4.7017425537099999</c:v>
                      </c:pt>
                      <c:pt idx="82">
                        <c:v>4.7517608642600004</c:v>
                      </c:pt>
                      <c:pt idx="83">
                        <c:v>4.7517608642600004</c:v>
                      </c:pt>
                      <c:pt idx="84">
                        <c:v>4.8017791748</c:v>
                      </c:pt>
                      <c:pt idx="85">
                        <c:v>4.8517974853499997</c:v>
                      </c:pt>
                      <c:pt idx="86">
                        <c:v>4.8517974853499997</c:v>
                      </c:pt>
                      <c:pt idx="87">
                        <c:v>4.9018157959000002</c:v>
                      </c:pt>
                      <c:pt idx="88">
                        <c:v>4.9518341064499998</c:v>
                      </c:pt>
                      <c:pt idx="89">
                        <c:v>4.9518341064499998</c:v>
                      </c:pt>
                      <c:pt idx="90">
                        <c:v>5.0018524169900003</c:v>
                      </c:pt>
                      <c:pt idx="91">
                        <c:v>5.0018524169900003</c:v>
                      </c:pt>
                      <c:pt idx="92">
                        <c:v>5.0518707275399999</c:v>
                      </c:pt>
                      <c:pt idx="93">
                        <c:v>5.0518707275399999</c:v>
                      </c:pt>
                      <c:pt idx="94">
                        <c:v>5.1018890380900004</c:v>
                      </c:pt>
                      <c:pt idx="95">
                        <c:v>5.15190734863</c:v>
                      </c:pt>
                      <c:pt idx="96">
                        <c:v>5.15190734863</c:v>
                      </c:pt>
                      <c:pt idx="97">
                        <c:v>5.2019256591799996</c:v>
                      </c:pt>
                      <c:pt idx="98">
                        <c:v>5.2019256591799996</c:v>
                      </c:pt>
                      <c:pt idx="99">
                        <c:v>5.2519439697300001</c:v>
                      </c:pt>
                      <c:pt idx="100">
                        <c:v>5.2519439697300001</c:v>
                      </c:pt>
                      <c:pt idx="101">
                        <c:v>5.3019622802699997</c:v>
                      </c:pt>
                      <c:pt idx="102">
                        <c:v>5.3519805908200002</c:v>
                      </c:pt>
                      <c:pt idx="103">
                        <c:v>5.3519805908200002</c:v>
                      </c:pt>
                      <c:pt idx="104">
                        <c:v>5.4019989013699998</c:v>
                      </c:pt>
                      <c:pt idx="105">
                        <c:v>5.4019989013699998</c:v>
                      </c:pt>
                      <c:pt idx="106">
                        <c:v>5.4520172119100003</c:v>
                      </c:pt>
                      <c:pt idx="107">
                        <c:v>5.4520172119100003</c:v>
                      </c:pt>
                      <c:pt idx="108">
                        <c:v>5.5020355224599999</c:v>
                      </c:pt>
                      <c:pt idx="109">
                        <c:v>5.5020355224599999</c:v>
                      </c:pt>
                      <c:pt idx="110">
                        <c:v>5.5520538330100004</c:v>
                      </c:pt>
                      <c:pt idx="111">
                        <c:v>5.5520538330100004</c:v>
                      </c:pt>
                      <c:pt idx="112">
                        <c:v>5.60207214355</c:v>
                      </c:pt>
                      <c:pt idx="113">
                        <c:v>5.60207214355</c:v>
                      </c:pt>
                      <c:pt idx="114">
                        <c:v>5.6520904540999997</c:v>
                      </c:pt>
                      <c:pt idx="115">
                        <c:v>5.6520904540999997</c:v>
                      </c:pt>
                      <c:pt idx="116">
                        <c:v>5.7021087646500002</c:v>
                      </c:pt>
                      <c:pt idx="117">
                        <c:v>5.7521270751999998</c:v>
                      </c:pt>
                      <c:pt idx="118">
                        <c:v>5.7521270751999998</c:v>
                      </c:pt>
                      <c:pt idx="119">
                        <c:v>5.8021453857400003</c:v>
                      </c:pt>
                      <c:pt idx="120">
                        <c:v>5.8021453857400003</c:v>
                      </c:pt>
                      <c:pt idx="121">
                        <c:v>5.8521636962899999</c:v>
                      </c:pt>
                      <c:pt idx="122">
                        <c:v>5.8521636962899999</c:v>
                      </c:pt>
                      <c:pt idx="123">
                        <c:v>5.9021820068400004</c:v>
                      </c:pt>
                      <c:pt idx="124">
                        <c:v>5.9021820068400004</c:v>
                      </c:pt>
                      <c:pt idx="125">
                        <c:v>5.95220031738</c:v>
                      </c:pt>
                      <c:pt idx="126">
                        <c:v>5.95220031738</c:v>
                      </c:pt>
                      <c:pt idx="127">
                        <c:v>6.0022186279299996</c:v>
                      </c:pt>
                      <c:pt idx="128">
                        <c:v>6.0022186279299996</c:v>
                      </c:pt>
                      <c:pt idx="129">
                        <c:v>6.0522369384800001</c:v>
                      </c:pt>
                      <c:pt idx="130">
                        <c:v>6.0522369384800001</c:v>
                      </c:pt>
                      <c:pt idx="131">
                        <c:v>6.1022552490199997</c:v>
                      </c:pt>
                      <c:pt idx="132">
                        <c:v>6.1022552490199997</c:v>
                      </c:pt>
                      <c:pt idx="133">
                        <c:v>6.1522735595700002</c:v>
                      </c:pt>
                      <c:pt idx="134">
                        <c:v>6.1522735595700002</c:v>
                      </c:pt>
                      <c:pt idx="135">
                        <c:v>6.2022918701199998</c:v>
                      </c:pt>
                      <c:pt idx="136">
                        <c:v>6.2022918701199998</c:v>
                      </c:pt>
                      <c:pt idx="137">
                        <c:v>6.2523101806600003</c:v>
                      </c:pt>
                      <c:pt idx="138">
                        <c:v>6.2523101806600003</c:v>
                      </c:pt>
                      <c:pt idx="139">
                        <c:v>6.3023284912099999</c:v>
                      </c:pt>
                      <c:pt idx="140">
                        <c:v>6.3023284912099999</c:v>
                      </c:pt>
                      <c:pt idx="141">
                        <c:v>6.3523468017600004</c:v>
                      </c:pt>
                      <c:pt idx="142">
                        <c:v>6.3523468017600004</c:v>
                      </c:pt>
                      <c:pt idx="143">
                        <c:v>6.4023651123</c:v>
                      </c:pt>
                      <c:pt idx="144">
                        <c:v>6.4023651123</c:v>
                      </c:pt>
                      <c:pt idx="145">
                        <c:v>6.4523834228499997</c:v>
                      </c:pt>
                      <c:pt idx="146">
                        <c:v>6.4523834228499997</c:v>
                      </c:pt>
                      <c:pt idx="147">
                        <c:v>6.5024017334000002</c:v>
                      </c:pt>
                      <c:pt idx="148">
                        <c:v>6.5024017334000002</c:v>
                      </c:pt>
                      <c:pt idx="149">
                        <c:v>6.5524200439499998</c:v>
                      </c:pt>
                      <c:pt idx="150">
                        <c:v>6.5524200439499998</c:v>
                      </c:pt>
                      <c:pt idx="151">
                        <c:v>6.6024383544900003</c:v>
                      </c:pt>
                      <c:pt idx="152">
                        <c:v>6.6024383544900003</c:v>
                      </c:pt>
                      <c:pt idx="153">
                        <c:v>6.6524566650399999</c:v>
                      </c:pt>
                      <c:pt idx="154">
                        <c:v>6.6524566650399999</c:v>
                      </c:pt>
                      <c:pt idx="155">
                        <c:v>6.7024749755900004</c:v>
                      </c:pt>
                      <c:pt idx="156">
                        <c:v>6.75249328613</c:v>
                      </c:pt>
                      <c:pt idx="157">
                        <c:v>6.75249328613</c:v>
                      </c:pt>
                      <c:pt idx="158">
                        <c:v>6.8025115966799996</c:v>
                      </c:pt>
                      <c:pt idx="159">
                        <c:v>6.8025115966799996</c:v>
                      </c:pt>
                      <c:pt idx="160">
                        <c:v>6.8525299072300001</c:v>
                      </c:pt>
                      <c:pt idx="161">
                        <c:v>6.8525299072300001</c:v>
                      </c:pt>
                      <c:pt idx="162">
                        <c:v>6.9025482177699997</c:v>
                      </c:pt>
                      <c:pt idx="163">
                        <c:v>6.9025482177699997</c:v>
                      </c:pt>
                      <c:pt idx="164">
                        <c:v>6.9525665283200002</c:v>
                      </c:pt>
                      <c:pt idx="165">
                        <c:v>7.0025848388699998</c:v>
                      </c:pt>
                      <c:pt idx="166">
                        <c:v>7.0025848388699998</c:v>
                      </c:pt>
                      <c:pt idx="167">
                        <c:v>7.0526031494100003</c:v>
                      </c:pt>
                      <c:pt idx="168">
                        <c:v>7.0526031494100003</c:v>
                      </c:pt>
                      <c:pt idx="169">
                        <c:v>7.1026214599599999</c:v>
                      </c:pt>
                      <c:pt idx="170">
                        <c:v>7.1026214599599999</c:v>
                      </c:pt>
                      <c:pt idx="171">
                        <c:v>7.1526397705100004</c:v>
                      </c:pt>
                      <c:pt idx="172">
                        <c:v>7.1526397705100004</c:v>
                      </c:pt>
                      <c:pt idx="173">
                        <c:v>7.20265808105</c:v>
                      </c:pt>
                      <c:pt idx="174">
                        <c:v>7.2526763915999997</c:v>
                      </c:pt>
                      <c:pt idx="175">
                        <c:v>7.2526763915999997</c:v>
                      </c:pt>
                      <c:pt idx="176">
                        <c:v>7.3026947021500002</c:v>
                      </c:pt>
                      <c:pt idx="177">
                        <c:v>7.3026947021500002</c:v>
                      </c:pt>
                      <c:pt idx="178">
                        <c:v>7.3527130126999998</c:v>
                      </c:pt>
                      <c:pt idx="179">
                        <c:v>7.4027313232400003</c:v>
                      </c:pt>
                      <c:pt idx="180">
                        <c:v>7.4027313232400003</c:v>
                      </c:pt>
                      <c:pt idx="181">
                        <c:v>7.4527496337899999</c:v>
                      </c:pt>
                      <c:pt idx="182">
                        <c:v>7.4527496337899999</c:v>
                      </c:pt>
                      <c:pt idx="183">
                        <c:v>7.5027679443400004</c:v>
                      </c:pt>
                      <c:pt idx="184">
                        <c:v>7.55278625488</c:v>
                      </c:pt>
                      <c:pt idx="185">
                        <c:v>7.55278625488</c:v>
                      </c:pt>
                      <c:pt idx="186">
                        <c:v>7.6028045654299996</c:v>
                      </c:pt>
                      <c:pt idx="187">
                        <c:v>7.6528228759800001</c:v>
                      </c:pt>
                      <c:pt idx="188">
                        <c:v>7.6528228759800001</c:v>
                      </c:pt>
                      <c:pt idx="189">
                        <c:v>7.7028411865199997</c:v>
                      </c:pt>
                      <c:pt idx="190">
                        <c:v>7.7528594970700002</c:v>
                      </c:pt>
                      <c:pt idx="191">
                        <c:v>7.7528594970700002</c:v>
                      </c:pt>
                      <c:pt idx="192">
                        <c:v>7.8028778076199998</c:v>
                      </c:pt>
                      <c:pt idx="193">
                        <c:v>7.8028778076199998</c:v>
                      </c:pt>
                      <c:pt idx="194">
                        <c:v>7.8528961181600003</c:v>
                      </c:pt>
                      <c:pt idx="195">
                        <c:v>7.9029144287099999</c:v>
                      </c:pt>
                      <c:pt idx="196">
                        <c:v>7.9529327392600004</c:v>
                      </c:pt>
                      <c:pt idx="197">
                        <c:v>7.9529327392600004</c:v>
                      </c:pt>
                      <c:pt idx="198">
                        <c:v>8.0029510498</c:v>
                      </c:pt>
                      <c:pt idx="199">
                        <c:v>8.0529693603499997</c:v>
                      </c:pt>
                      <c:pt idx="200">
                        <c:v>8.0529693603499997</c:v>
                      </c:pt>
                      <c:pt idx="201">
                        <c:v>8.1029876708999993</c:v>
                      </c:pt>
                      <c:pt idx="202">
                        <c:v>8.1530059814500007</c:v>
                      </c:pt>
                      <c:pt idx="203">
                        <c:v>8.1530059814500007</c:v>
                      </c:pt>
                      <c:pt idx="204">
                        <c:v>8.2030242919899994</c:v>
                      </c:pt>
                      <c:pt idx="205">
                        <c:v>8.2530426025400008</c:v>
                      </c:pt>
                      <c:pt idx="206">
                        <c:v>8.3030609130900004</c:v>
                      </c:pt>
                      <c:pt idx="207">
                        <c:v>8.3030609130900004</c:v>
                      </c:pt>
                      <c:pt idx="208">
                        <c:v>8.3530792236300009</c:v>
                      </c:pt>
                      <c:pt idx="209">
                        <c:v>8.4030975341800005</c:v>
                      </c:pt>
                      <c:pt idx="210">
                        <c:v>8.4531158447300001</c:v>
                      </c:pt>
                      <c:pt idx="211">
                        <c:v>8.4531158447300001</c:v>
                      </c:pt>
                      <c:pt idx="212">
                        <c:v>8.5031341552700006</c:v>
                      </c:pt>
                      <c:pt idx="213">
                        <c:v>8.5531524658200002</c:v>
                      </c:pt>
                      <c:pt idx="214">
                        <c:v>8.6031707763699998</c:v>
                      </c:pt>
                      <c:pt idx="215">
                        <c:v>8.6031707763699998</c:v>
                      </c:pt>
                      <c:pt idx="216">
                        <c:v>8.6531890869100003</c:v>
                      </c:pt>
                      <c:pt idx="217">
                        <c:v>8.7032073974599999</c:v>
                      </c:pt>
                      <c:pt idx="218">
                        <c:v>8.7532257080099996</c:v>
                      </c:pt>
                      <c:pt idx="219">
                        <c:v>8.80324401855</c:v>
                      </c:pt>
                      <c:pt idx="220">
                        <c:v>8.80324401855</c:v>
                      </c:pt>
                      <c:pt idx="221">
                        <c:v>8.8532623290999997</c:v>
                      </c:pt>
                      <c:pt idx="222">
                        <c:v>8.9032806396499993</c:v>
                      </c:pt>
                      <c:pt idx="223">
                        <c:v>8.9532989502000007</c:v>
                      </c:pt>
                      <c:pt idx="224">
                        <c:v>9.0033172607399994</c:v>
                      </c:pt>
                    </c:numCache>
                  </c:numRef>
                </c:yVal>
                <c:smooth val="0"/>
                <c:extLst xmlns:c15="http://schemas.microsoft.com/office/drawing/2012/chart">
                  <c:ext xmlns:c16="http://schemas.microsoft.com/office/drawing/2014/chart" uri="{C3380CC4-5D6E-409C-BE32-E72D297353CC}">
                    <c16:uniqueId val="{00000018-8E30-4A7F-8D42-EB9841E5B09D}"/>
                  </c:ext>
                </c:extLst>
              </c15:ser>
            </c15:filteredScatterSeries>
          </c:ext>
        </c:extLst>
      </c:scatterChart>
      <c:valAx>
        <c:axId val="979009456"/>
        <c:scaling>
          <c:logBase val="10"/>
          <c:orientation val="minMax"/>
          <c:max val="10000"/>
          <c:min val="10"/>
        </c:scaling>
        <c:delete val="0"/>
        <c:axPos val="b"/>
        <c:title>
          <c:tx>
            <c:rich>
              <a:bodyPr rot="0" vert="horz"/>
              <a:lstStyle/>
              <a:p>
                <a:pPr>
                  <a:defRPr sz="1400" b="0"/>
                </a:pPr>
                <a:r>
                  <a:rPr lang="en-US" sz="1400" b="0" dirty="0"/>
                  <a:t>Cycles, </a:t>
                </a:r>
                <a:r>
                  <a:rPr lang="en-US" sz="1400" b="0" i="1" dirty="0"/>
                  <a:t>N</a:t>
                </a:r>
              </a:p>
            </c:rich>
          </c:tx>
          <c:layout>
            <c:manualLayout>
              <c:xMode val="edge"/>
              <c:yMode val="edge"/>
              <c:x val="0.4636932162325863"/>
              <c:y val="0.95714916885389323"/>
            </c:manualLayout>
          </c:layout>
          <c:overlay val="0"/>
          <c:spPr>
            <a:noFill/>
            <a:ln>
              <a:noFill/>
            </a:ln>
            <a:effectLst/>
          </c:spPr>
        </c:title>
        <c:numFmt formatCode="#,##0" sourceLinked="0"/>
        <c:majorTickMark val="cross"/>
        <c:minorTickMark val="in"/>
        <c:tickLblPos val="nextTo"/>
        <c:spPr>
          <a:noFill/>
          <a:ln w="9525" cap="flat" cmpd="sng" algn="ctr">
            <a:solidFill>
              <a:schemeClr val="tx1"/>
            </a:solidFill>
            <a:round/>
          </a:ln>
          <a:effectLst/>
        </c:spPr>
        <c:txPr>
          <a:bodyPr rot="-60000000" vert="horz"/>
          <a:lstStyle/>
          <a:p>
            <a:pPr>
              <a:defRPr sz="1100"/>
            </a:pPr>
            <a:endParaRPr lang="en-US"/>
          </a:p>
        </c:txPr>
        <c:crossAx val="979006504"/>
        <c:crosses val="autoZero"/>
        <c:crossBetween val="midCat"/>
      </c:valAx>
      <c:valAx>
        <c:axId val="979006504"/>
        <c:scaling>
          <c:orientation val="minMax"/>
          <c:max val="14"/>
          <c:min val="0"/>
        </c:scaling>
        <c:delete val="0"/>
        <c:axPos val="l"/>
        <c:title>
          <c:tx>
            <c:rich>
              <a:bodyPr rot="-5400000" vert="horz"/>
              <a:lstStyle/>
              <a:p>
                <a:pPr>
                  <a:defRPr sz="1400" b="0"/>
                </a:pPr>
                <a:r>
                  <a:rPr lang="en-US" sz="1400" b="0" dirty="0"/>
                  <a:t>Delamination length, </a:t>
                </a:r>
                <a:r>
                  <a:rPr lang="el-GR" sz="1400" b="0" dirty="0"/>
                  <a:t>Δ</a:t>
                </a:r>
                <a:r>
                  <a:rPr lang="en-US" sz="1400" b="0" i="1" dirty="0"/>
                  <a:t>a</a:t>
                </a:r>
                <a:r>
                  <a:rPr lang="en-US" sz="1400" b="0" dirty="0"/>
                  <a:t>,  mm</a:t>
                </a:r>
              </a:p>
            </c:rich>
          </c:tx>
          <c:layout>
            <c:manualLayout>
              <c:xMode val="edge"/>
              <c:yMode val="edge"/>
              <c:x val="2.0183827077979903E-3"/>
              <c:y val="0.16556184383202099"/>
            </c:manualLayout>
          </c:layout>
          <c:overlay val="0"/>
          <c:spPr>
            <a:noFill/>
            <a:ln>
              <a:noFill/>
            </a:ln>
            <a:effectLst/>
          </c:spPr>
        </c:title>
        <c:numFmt formatCode="0" sourceLinked="0"/>
        <c:majorTickMark val="cross"/>
        <c:minorTickMark val="in"/>
        <c:tickLblPos val="nextTo"/>
        <c:spPr>
          <a:noFill/>
          <a:ln w="9525" cap="flat" cmpd="sng" algn="ctr">
            <a:solidFill>
              <a:schemeClr val="tx1"/>
            </a:solidFill>
            <a:round/>
          </a:ln>
          <a:effectLst/>
        </c:spPr>
        <c:txPr>
          <a:bodyPr rot="-60000000" vert="horz"/>
          <a:lstStyle/>
          <a:p>
            <a:pPr>
              <a:defRPr sz="1100"/>
            </a:pPr>
            <a:endParaRPr lang="en-US"/>
          </a:p>
        </c:txPr>
        <c:crossAx val="979009456"/>
        <c:crosses val="autoZero"/>
        <c:crossBetween val="midCat"/>
        <c:majorUnit val="3"/>
        <c:minorUnit val="1"/>
      </c:valAx>
      <c:spPr>
        <a:ln>
          <a:noFill/>
        </a:ln>
      </c:spPr>
    </c:plotArea>
    <c:plotVisOnly val="0"/>
    <c:dispBlanksAs val="span"/>
    <c:showDLblsOverMax val="0"/>
  </c:chart>
  <c:spPr>
    <a:ln>
      <a:noFill/>
    </a:ln>
  </c:spPr>
  <c:txPr>
    <a:bodyPr/>
    <a:lstStyle/>
    <a:p>
      <a:pPr>
        <a:defRPr sz="1000">
          <a:solidFill>
            <a:schemeClr val="tx1"/>
          </a:solidFill>
          <a:latin typeface="Times New Roman" panose="02020603050405020304" pitchFamily="18" charset="0"/>
          <a:cs typeface="Times New Roman" panose="02020603050405020304" pitchFamily="18" charset="0"/>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22147989048195"/>
          <c:y val="3.8502975643353851E-2"/>
          <c:w val="0.82460764976568313"/>
          <c:h val="0.78697069116360452"/>
        </c:manualLayout>
      </c:layout>
      <c:scatterChart>
        <c:scatterStyle val="lineMarker"/>
        <c:varyColors val="0"/>
        <c:ser>
          <c:idx val="0"/>
          <c:order val="0"/>
          <c:tx>
            <c:v>3PB fatigue, 40 cores</c:v>
          </c:tx>
          <c:spPr>
            <a:ln w="9525" cap="rnd">
              <a:solidFill>
                <a:schemeClr val="bg1">
                  <a:lumMod val="50000"/>
                </a:schemeClr>
              </a:solidFill>
              <a:round/>
            </a:ln>
            <a:effectLst/>
          </c:spPr>
          <c:marker>
            <c:symbol val="circle"/>
            <c:size val="5"/>
            <c:spPr>
              <a:solidFill>
                <a:schemeClr val="bg1">
                  <a:lumMod val="50000"/>
                </a:schemeClr>
              </a:solidFill>
              <a:ln w="9525">
                <a:solidFill>
                  <a:schemeClr val="bg1">
                    <a:lumMod val="50000"/>
                  </a:schemeClr>
                </a:solidFill>
              </a:ln>
              <a:effectLst/>
            </c:spPr>
          </c:marker>
          <c:xVal>
            <c:numRef>
              <c:f>'Run times'!$Q$11:$Q$15</c:f>
              <c:numCache>
                <c:formatCode>#,##0</c:formatCode>
                <c:ptCount val="5"/>
                <c:pt idx="0">
                  <c:v>10441.65</c:v>
                </c:pt>
                <c:pt idx="1">
                  <c:v>20408.25</c:v>
                </c:pt>
                <c:pt idx="2">
                  <c:v>40341.449999999997</c:v>
                </c:pt>
                <c:pt idx="3">
                  <c:v>60274.65</c:v>
                </c:pt>
                <c:pt idx="4">
                  <c:v>80682.45</c:v>
                </c:pt>
              </c:numCache>
            </c:numRef>
          </c:xVal>
          <c:yVal>
            <c:numRef>
              <c:f>'Run times'!$S$11:$S$15</c:f>
              <c:numCache>
                <c:formatCode>#,##0</c:formatCode>
                <c:ptCount val="5"/>
                <c:pt idx="0">
                  <c:v>1028498.4512317467</c:v>
                </c:pt>
                <c:pt idx="1">
                  <c:v>1167743.296798507</c:v>
                </c:pt>
                <c:pt idx="2">
                  <c:v>1223783.8508941471</c:v>
                </c:pt>
                <c:pt idx="3">
                  <c:v>1369787.6570345187</c:v>
                </c:pt>
                <c:pt idx="4">
                  <c:v>1287949.7071513087</c:v>
                </c:pt>
              </c:numCache>
            </c:numRef>
          </c:yVal>
          <c:smooth val="0"/>
          <c:extLst>
            <c:ext xmlns:c16="http://schemas.microsoft.com/office/drawing/2014/chart" uri="{C3380CC4-5D6E-409C-BE32-E72D297353CC}">
              <c16:uniqueId val="{00000000-3DF2-469B-8E6D-ABC1903BE0EF}"/>
            </c:ext>
          </c:extLst>
        </c:ser>
        <c:ser>
          <c:idx val="1"/>
          <c:order val="1"/>
          <c:tx>
            <c:v>3PB Fatigue, 80 cores</c:v>
          </c:tx>
          <c:spPr>
            <a:ln w="9525" cap="rnd">
              <a:solidFill>
                <a:schemeClr val="tx1"/>
              </a:solidFill>
              <a:round/>
            </a:ln>
            <a:effectLst/>
          </c:spPr>
          <c:marker>
            <c:symbol val="circle"/>
            <c:size val="5"/>
            <c:spPr>
              <a:solidFill>
                <a:schemeClr val="tx1"/>
              </a:solidFill>
              <a:ln w="9525">
                <a:solidFill>
                  <a:schemeClr val="tx1"/>
                </a:solidFill>
              </a:ln>
              <a:effectLst/>
            </c:spPr>
          </c:marker>
          <c:xVal>
            <c:numRef>
              <c:f>'Run times'!$Q$5:$Q$10</c:f>
              <c:numCache>
                <c:formatCode>#,##0</c:formatCode>
                <c:ptCount val="6"/>
                <c:pt idx="0">
                  <c:v>5220.8249999999998</c:v>
                </c:pt>
                <c:pt idx="1">
                  <c:v>10204.125</c:v>
                </c:pt>
                <c:pt idx="2">
                  <c:v>20170.724999999999</c:v>
                </c:pt>
                <c:pt idx="3">
                  <c:v>30137.325000000001</c:v>
                </c:pt>
                <c:pt idx="4">
                  <c:v>40341.224999999999</c:v>
                </c:pt>
                <c:pt idx="5">
                  <c:v>60274.425000000003</c:v>
                </c:pt>
              </c:numCache>
            </c:numRef>
          </c:xVal>
          <c:yVal>
            <c:numRef>
              <c:f>'Run times'!$S$5:$S$10</c:f>
              <c:numCache>
                <c:formatCode>#,##0</c:formatCode>
                <c:ptCount val="6"/>
                <c:pt idx="0">
                  <c:v>587090.52760591148</c:v>
                </c:pt>
                <c:pt idx="1">
                  <c:v>942430.9826914845</c:v>
                </c:pt>
                <c:pt idx="2">
                  <c:v>1073659.5201865281</c:v>
                </c:pt>
                <c:pt idx="3">
                  <c:v>1154899.1307096989</c:v>
                </c:pt>
                <c:pt idx="4">
                  <c:v>1161183.1952444897</c:v>
                </c:pt>
                <c:pt idx="5">
                  <c:v>1217855.4228246564</c:v>
                </c:pt>
              </c:numCache>
            </c:numRef>
          </c:yVal>
          <c:smooth val="0"/>
          <c:extLst>
            <c:ext xmlns:c16="http://schemas.microsoft.com/office/drawing/2014/chart" uri="{C3380CC4-5D6E-409C-BE32-E72D297353CC}">
              <c16:uniqueId val="{00000001-3DF2-469B-8E6D-ABC1903BE0EF}"/>
            </c:ext>
          </c:extLst>
        </c:ser>
        <c:ser>
          <c:idx val="6"/>
          <c:order val="2"/>
          <c:tx>
            <c:v>3PB fatigue, 160 core projection</c:v>
          </c:tx>
          <c:spPr>
            <a:ln w="9525" cap="rnd">
              <a:solidFill>
                <a:srgbClr val="C00000"/>
              </a:solidFill>
              <a:prstDash val="dash"/>
              <a:round/>
            </a:ln>
            <a:effectLst/>
          </c:spPr>
          <c:marker>
            <c:symbol val="circle"/>
            <c:size val="5"/>
            <c:spPr>
              <a:noFill/>
              <a:ln w="9525">
                <a:solidFill>
                  <a:srgbClr val="C00000"/>
                </a:solidFill>
              </a:ln>
              <a:effectLst/>
            </c:spPr>
          </c:marker>
          <c:xVal>
            <c:numRef>
              <c:f>'Run times'!$Q$18:$Q$21</c:f>
              <c:numCache>
                <c:formatCode>#,##0</c:formatCode>
                <c:ptCount val="4"/>
                <c:pt idx="0">
                  <c:v>10085.362499999999</c:v>
                </c:pt>
                <c:pt idx="1">
                  <c:v>15068.6625</c:v>
                </c:pt>
                <c:pt idx="2">
                  <c:v>20170.612499999999</c:v>
                </c:pt>
                <c:pt idx="3">
                  <c:v>30137.212500000001</c:v>
                </c:pt>
              </c:numCache>
              <c:extLst xmlns:c15="http://schemas.microsoft.com/office/drawing/2012/chart"/>
            </c:numRef>
          </c:xVal>
          <c:yVal>
            <c:numRef>
              <c:f>'Run times'!$S$18:$S$21</c:f>
              <c:numCache>
                <c:formatCode>#,##0</c:formatCode>
                <c:ptCount val="4"/>
                <c:pt idx="0">
                  <c:v>903868.3093156789</c:v>
                </c:pt>
                <c:pt idx="1">
                  <c:v>992380.45910051861</c:v>
                </c:pt>
                <c:pt idx="2">
                  <c:v>1056661.6903160249</c:v>
                </c:pt>
                <c:pt idx="3">
                  <c:v>1145174.2466920295</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6-3DF2-469B-8E6D-ABC1903BE0EF}"/>
            </c:ext>
          </c:extLst>
        </c:ser>
        <c:ser>
          <c:idx val="3"/>
          <c:order val="3"/>
          <c:tx>
            <c:v>3PB static scaling study</c:v>
          </c:tx>
          <c:spPr>
            <a:ln w="25400" cap="rnd">
              <a:noFill/>
              <a:round/>
            </a:ln>
            <a:effectLst/>
          </c:spPr>
          <c:marker>
            <c:symbol val="triangle"/>
            <c:size val="5"/>
            <c:spPr>
              <a:solidFill>
                <a:srgbClr val="7030A0"/>
              </a:solidFill>
              <a:ln w="9525">
                <a:solidFill>
                  <a:srgbClr val="7030A0"/>
                </a:solidFill>
              </a:ln>
              <a:effectLst/>
            </c:spPr>
          </c:marker>
          <c:xVal>
            <c:numRef>
              <c:f>[2]analyses!$O$2:$O$4</c:f>
              <c:numCache>
                <c:formatCode>General</c:formatCode>
                <c:ptCount val="3"/>
                <c:pt idx="0">
                  <c:v>25733.887500000001</c:v>
                </c:pt>
                <c:pt idx="1">
                  <c:v>34311.85</c:v>
                </c:pt>
                <c:pt idx="2">
                  <c:v>51467.775000000001</c:v>
                </c:pt>
              </c:numCache>
            </c:numRef>
          </c:xVal>
          <c:yVal>
            <c:numRef>
              <c:f>[2]analyses!$P$2:$P$4</c:f>
              <c:numCache>
                <c:formatCode>General</c:formatCode>
                <c:ptCount val="3"/>
                <c:pt idx="0">
                  <c:v>938324.18371291633</c:v>
                </c:pt>
                <c:pt idx="1">
                  <c:v>1093536.1998358436</c:v>
                </c:pt>
                <c:pt idx="2">
                  <c:v>1094350.9394355575</c:v>
                </c:pt>
              </c:numCache>
            </c:numRef>
          </c:yVal>
          <c:smooth val="0"/>
          <c:extLst>
            <c:ext xmlns:c16="http://schemas.microsoft.com/office/drawing/2014/chart" uri="{C3380CC4-5D6E-409C-BE32-E72D297353CC}">
              <c16:uniqueId val="{00000002-3DF2-469B-8E6D-ABC1903BE0EF}"/>
            </c:ext>
          </c:extLst>
        </c:ser>
        <c:ser>
          <c:idx val="4"/>
          <c:order val="4"/>
          <c:tx>
            <c:v>3PB static [ASC]</c:v>
          </c:tx>
          <c:spPr>
            <a:ln w="25400" cap="rnd">
              <a:noFill/>
              <a:round/>
            </a:ln>
            <a:effectLst/>
          </c:spPr>
          <c:marker>
            <c:symbol val="triangle"/>
            <c:size val="5"/>
            <c:spPr>
              <a:solidFill>
                <a:srgbClr val="7030A0"/>
              </a:solidFill>
              <a:ln w="9525">
                <a:solidFill>
                  <a:srgbClr val="7030A0"/>
                </a:solidFill>
              </a:ln>
              <a:effectLst/>
            </c:spPr>
          </c:marker>
          <c:xVal>
            <c:numRef>
              <c:f>[2]analyses!$O$6:$O$7</c:f>
              <c:numCache>
                <c:formatCode>General</c:formatCode>
                <c:ptCount val="2"/>
                <c:pt idx="0">
                  <c:v>51393.262499999997</c:v>
                </c:pt>
                <c:pt idx="1">
                  <c:v>51393.262499999997</c:v>
                </c:pt>
              </c:numCache>
            </c:numRef>
          </c:xVal>
          <c:yVal>
            <c:numRef>
              <c:f>[2]analyses!$P$6:$P$7</c:f>
              <c:numCache>
                <c:formatCode>General</c:formatCode>
                <c:ptCount val="2"/>
                <c:pt idx="0">
                  <c:v>1064074.6412712021</c:v>
                </c:pt>
                <c:pt idx="1">
                  <c:v>1074161.5576612442</c:v>
                </c:pt>
              </c:numCache>
            </c:numRef>
          </c:yVal>
          <c:smooth val="0"/>
          <c:extLst>
            <c:ext xmlns:c16="http://schemas.microsoft.com/office/drawing/2014/chart" uri="{C3380CC4-5D6E-409C-BE32-E72D297353CC}">
              <c16:uniqueId val="{00000003-3DF2-469B-8E6D-ABC1903BE0EF}"/>
            </c:ext>
          </c:extLst>
        </c:ser>
        <c:ser>
          <c:idx val="2"/>
          <c:order val="5"/>
          <c:tx>
            <c:v>7PB static [ASC]</c:v>
          </c:tx>
          <c:spPr>
            <a:ln w="25400" cap="rnd">
              <a:noFill/>
              <a:round/>
            </a:ln>
            <a:effectLst/>
          </c:spPr>
          <c:marker>
            <c:symbol val="triangle"/>
            <c:size val="5"/>
            <c:spPr>
              <a:solidFill>
                <a:schemeClr val="accent2"/>
              </a:solidFill>
              <a:ln w="9525">
                <a:solidFill>
                  <a:schemeClr val="accent2"/>
                </a:solidFill>
              </a:ln>
              <a:effectLst/>
            </c:spPr>
          </c:marker>
          <c:xVal>
            <c:numRef>
              <c:f>[2]analyses!$O$8:$O$11</c:f>
              <c:numCache>
                <c:formatCode>General</c:formatCode>
                <c:ptCount val="4"/>
                <c:pt idx="0">
                  <c:v>191778.1875</c:v>
                </c:pt>
                <c:pt idx="1">
                  <c:v>191778.1875</c:v>
                </c:pt>
                <c:pt idx="2">
                  <c:v>191778.1875</c:v>
                </c:pt>
                <c:pt idx="3">
                  <c:v>191778.1875</c:v>
                </c:pt>
              </c:numCache>
            </c:numRef>
          </c:xVal>
          <c:yVal>
            <c:numRef>
              <c:f>[2]analyses!$P$8:$P$11</c:f>
              <c:numCache>
                <c:formatCode>General</c:formatCode>
                <c:ptCount val="4"/>
                <c:pt idx="0">
                  <c:v>1143479.2364106907</c:v>
                </c:pt>
                <c:pt idx="1">
                  <c:v>1137246.2153004773</c:v>
                </c:pt>
                <c:pt idx="2">
                  <c:v>1140890.6568988296</c:v>
                </c:pt>
                <c:pt idx="3">
                  <c:v>1143416.4939152931</c:v>
                </c:pt>
              </c:numCache>
            </c:numRef>
          </c:yVal>
          <c:smooth val="0"/>
          <c:extLst>
            <c:ext xmlns:c16="http://schemas.microsoft.com/office/drawing/2014/chart" uri="{C3380CC4-5D6E-409C-BE32-E72D297353CC}">
              <c16:uniqueId val="{00000004-3DF2-469B-8E6D-ABC1903BE0EF}"/>
            </c:ext>
          </c:extLst>
        </c:ser>
        <c:ser>
          <c:idx val="5"/>
          <c:order val="6"/>
          <c:spPr>
            <a:ln w="19050" cap="rnd">
              <a:noFill/>
              <a:round/>
            </a:ln>
            <a:effectLst/>
          </c:spPr>
          <c:marker>
            <c:symbol val="none"/>
          </c:marker>
          <c:trendline>
            <c:spPr>
              <a:ln w="9525" cap="rnd">
                <a:gradFill flip="none" rotWithShape="1">
                  <a:gsLst>
                    <a:gs pos="49000">
                      <a:schemeClr val="tx1"/>
                    </a:gs>
                    <a:gs pos="0">
                      <a:schemeClr val="tx1"/>
                    </a:gs>
                    <a:gs pos="60000">
                      <a:schemeClr val="bg1"/>
                    </a:gs>
                  </a:gsLst>
                  <a:lin ang="0" scaled="1"/>
                  <a:tileRect/>
                </a:gradFill>
                <a:prstDash val="dash"/>
              </a:ln>
              <a:effectLst/>
            </c:spPr>
            <c:trendlineType val="log"/>
            <c:forward val="130000"/>
            <c:dispRSqr val="0"/>
            <c:dispEq val="0"/>
          </c:trendline>
          <c:xVal>
            <c:numRef>
              <c:f>'Run times'!$Q$5:$Q$15</c:f>
              <c:numCache>
                <c:formatCode>#,##0</c:formatCode>
                <c:ptCount val="11"/>
                <c:pt idx="0">
                  <c:v>5220.8249999999998</c:v>
                </c:pt>
                <c:pt idx="1">
                  <c:v>10204.125</c:v>
                </c:pt>
                <c:pt idx="2">
                  <c:v>20170.724999999999</c:v>
                </c:pt>
                <c:pt idx="3">
                  <c:v>30137.325000000001</c:v>
                </c:pt>
                <c:pt idx="4">
                  <c:v>40341.224999999999</c:v>
                </c:pt>
                <c:pt idx="5">
                  <c:v>60274.425000000003</c:v>
                </c:pt>
                <c:pt idx="6">
                  <c:v>10441.65</c:v>
                </c:pt>
                <c:pt idx="7">
                  <c:v>20408.25</c:v>
                </c:pt>
                <c:pt idx="8">
                  <c:v>40341.449999999997</c:v>
                </c:pt>
                <c:pt idx="9">
                  <c:v>60274.65</c:v>
                </c:pt>
                <c:pt idx="10">
                  <c:v>80682.45</c:v>
                </c:pt>
              </c:numCache>
            </c:numRef>
          </c:xVal>
          <c:yVal>
            <c:numRef>
              <c:f>'Run times'!$S$5:$S$15</c:f>
              <c:numCache>
                <c:formatCode>#,##0</c:formatCode>
                <c:ptCount val="11"/>
                <c:pt idx="0">
                  <c:v>587090.52760591148</c:v>
                </c:pt>
                <c:pt idx="1">
                  <c:v>942430.9826914845</c:v>
                </c:pt>
                <c:pt idx="2">
                  <c:v>1073659.5201865281</c:v>
                </c:pt>
                <c:pt idx="3">
                  <c:v>1154899.1307096989</c:v>
                </c:pt>
                <c:pt idx="4">
                  <c:v>1161183.1952444897</c:v>
                </c:pt>
                <c:pt idx="5">
                  <c:v>1217855.4228246564</c:v>
                </c:pt>
                <c:pt idx="6">
                  <c:v>1028498.4512317467</c:v>
                </c:pt>
                <c:pt idx="7">
                  <c:v>1167743.296798507</c:v>
                </c:pt>
                <c:pt idx="8">
                  <c:v>1223783.8508941471</c:v>
                </c:pt>
                <c:pt idx="9">
                  <c:v>1369787.6570345187</c:v>
                </c:pt>
                <c:pt idx="10">
                  <c:v>1287949.7071513087</c:v>
                </c:pt>
              </c:numCache>
            </c:numRef>
          </c:yVal>
          <c:smooth val="0"/>
          <c:extLst>
            <c:ext xmlns:c16="http://schemas.microsoft.com/office/drawing/2014/chart" uri="{C3380CC4-5D6E-409C-BE32-E72D297353CC}">
              <c16:uniqueId val="{00000005-3DF2-469B-8E6D-ABC1903BE0EF}"/>
            </c:ext>
          </c:extLst>
        </c:ser>
        <c:dLbls>
          <c:showLegendKey val="0"/>
          <c:showVal val="0"/>
          <c:showCatName val="0"/>
          <c:showSerName val="0"/>
          <c:showPercent val="0"/>
          <c:showBubbleSize val="0"/>
        </c:dLbls>
        <c:axId val="816494632"/>
        <c:axId val="816510048"/>
        <c:extLst/>
      </c:scatterChart>
      <c:valAx>
        <c:axId val="816494632"/>
        <c:scaling>
          <c:orientation val="minMax"/>
          <c:max val="200000"/>
          <c:min val="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sz="1400"/>
                  <a:t>DoF / core x 10</a:t>
                </a:r>
                <a:r>
                  <a:rPr lang="en-US" sz="1400" baseline="30000"/>
                  <a:t>3</a:t>
                </a:r>
              </a:p>
            </c:rich>
          </c:tx>
          <c:layout>
            <c:manualLayout>
              <c:xMode val="edge"/>
              <c:yMode val="edge"/>
              <c:x val="0.37892606658114841"/>
              <c:y val="0.9023148148148147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0"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816510048"/>
        <c:crosses val="autoZero"/>
        <c:crossBetween val="midCat"/>
        <c:majorUnit val="100000"/>
        <c:dispUnits>
          <c:builtInUnit val="thousands"/>
        </c:dispUnits>
      </c:valAx>
      <c:valAx>
        <c:axId val="816510048"/>
        <c:scaling>
          <c:orientation val="minMax"/>
          <c:max val="1600000"/>
          <c:min val="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sz="1400" dirty="0"/>
                  <a:t>Work </a:t>
                </a:r>
                <a:r>
                  <a:rPr lang="en-US" sz="1400" dirty="0" smtClean="0"/>
                  <a:t>rate</a:t>
                </a:r>
                <a:r>
                  <a:rPr lang="en-US" sz="1400" baseline="0" dirty="0" smtClean="0"/>
                  <a:t> </a:t>
                </a:r>
                <a:r>
                  <a:rPr lang="en-US" sz="1400" baseline="0" dirty="0"/>
                  <a:t>/ core x 10</a:t>
                </a:r>
                <a:r>
                  <a:rPr lang="en-US" sz="1400" baseline="30000" dirty="0"/>
                  <a:t>6</a:t>
                </a:r>
              </a:p>
            </c:rich>
          </c:tx>
          <c:layout>
            <c:manualLayout>
              <c:xMode val="edge"/>
              <c:yMode val="edge"/>
              <c:x val="0"/>
              <c:y val="0.12086796442111405"/>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0"/>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816494632"/>
        <c:crosses val="autoZero"/>
        <c:crossBetween val="midCat"/>
        <c:majorUnit val="1000000"/>
        <c:dispUnits>
          <c:builtInUnit val="millions"/>
        </c:dispUnits>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0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84853217218367"/>
          <c:y val="2.8478916770917653E-2"/>
          <c:w val="0.83249218611395237"/>
          <c:h val="0.81432596967045789"/>
        </c:manualLayout>
      </c:layout>
      <c:scatterChart>
        <c:scatterStyle val="lineMarker"/>
        <c:varyColors val="0"/>
        <c:ser>
          <c:idx val="1"/>
          <c:order val="0"/>
          <c:tx>
            <c:v>Explicit 40</c:v>
          </c:tx>
          <c:spPr>
            <a:ln w="9525" cap="rnd">
              <a:solidFill>
                <a:schemeClr val="bg1">
                  <a:lumMod val="50000"/>
                </a:schemeClr>
              </a:solidFill>
              <a:round/>
            </a:ln>
            <a:effectLst/>
          </c:spPr>
          <c:marker>
            <c:symbol val="circle"/>
            <c:size val="5"/>
            <c:spPr>
              <a:solidFill>
                <a:schemeClr val="bg1">
                  <a:lumMod val="50000"/>
                </a:schemeClr>
              </a:solidFill>
              <a:ln w="12700">
                <a:noFill/>
              </a:ln>
              <a:effectLst/>
            </c:spPr>
          </c:marker>
          <c:dLbls>
            <c:delete val="1"/>
          </c:dLbls>
          <c:xVal>
            <c:numRef>
              <c:f>'Run times'!$A$11:$A$15</c:f>
              <c:numCache>
                <c:formatCode>0.0000</c:formatCode>
                <c:ptCount val="5"/>
                <c:pt idx="0">
                  <c:v>0.125</c:v>
                </c:pt>
                <c:pt idx="1">
                  <c:v>0.25</c:v>
                </c:pt>
                <c:pt idx="2">
                  <c:v>0.5</c:v>
                </c:pt>
                <c:pt idx="3">
                  <c:v>0.75</c:v>
                </c:pt>
                <c:pt idx="4">
                  <c:v>1</c:v>
                </c:pt>
              </c:numCache>
            </c:numRef>
          </c:xVal>
          <c:yVal>
            <c:numRef>
              <c:f>'Run times'!$G$11:$G$15</c:f>
              <c:numCache>
                <c:formatCode>[h]:mm:ss;@</c:formatCode>
                <c:ptCount val="5"/>
                <c:pt idx="0">
                  <c:v>0.31149305555555556</c:v>
                </c:pt>
                <c:pt idx="1">
                  <c:v>0.56740740740740747</c:v>
                </c:pt>
                <c:pt idx="2">
                  <c:v>1.1455671296296297</c:v>
                </c:pt>
                <c:pt idx="3">
                  <c:v>1.6597222222222223</c:v>
                </c:pt>
                <c:pt idx="4">
                  <c:v>2.5921990740740743</c:v>
                </c:pt>
              </c:numCache>
            </c:numRef>
          </c:yVal>
          <c:smooth val="0"/>
          <c:extLst>
            <c:ext xmlns:c16="http://schemas.microsoft.com/office/drawing/2014/chart" uri="{C3380CC4-5D6E-409C-BE32-E72D297353CC}">
              <c16:uniqueId val="{00000000-63BE-4185-A388-9B2C9E768055}"/>
            </c:ext>
          </c:extLst>
        </c:ser>
        <c:ser>
          <c:idx val="0"/>
          <c:order val="1"/>
          <c:tx>
            <c:v>Explicit 80</c:v>
          </c:tx>
          <c:spPr>
            <a:ln w="9525" cap="rnd">
              <a:solidFill>
                <a:schemeClr val="tx1"/>
              </a:solidFill>
              <a:round/>
            </a:ln>
            <a:effectLst/>
          </c:spPr>
          <c:marker>
            <c:symbol val="circle"/>
            <c:size val="5"/>
            <c:spPr>
              <a:solidFill>
                <a:schemeClr val="tx1"/>
              </a:solidFill>
              <a:ln w="12700">
                <a:noFill/>
              </a:ln>
              <a:effectLst/>
            </c:spPr>
          </c:marker>
          <c:dLbls>
            <c:delete val="1"/>
          </c:dLbls>
          <c:xVal>
            <c:numRef>
              <c:f>'Run times'!$A$5:$A$10</c:f>
              <c:numCache>
                <c:formatCode>0.0000</c:formatCode>
                <c:ptCount val="6"/>
                <c:pt idx="0">
                  <c:v>0.125</c:v>
                </c:pt>
                <c:pt idx="1">
                  <c:v>0.25</c:v>
                </c:pt>
                <c:pt idx="2">
                  <c:v>0.5</c:v>
                </c:pt>
                <c:pt idx="3">
                  <c:v>0.75</c:v>
                </c:pt>
                <c:pt idx="4">
                  <c:v>1</c:v>
                </c:pt>
                <c:pt idx="5">
                  <c:v>1.5</c:v>
                </c:pt>
              </c:numCache>
            </c:numRef>
          </c:xVal>
          <c:yVal>
            <c:numRef>
              <c:f>'Run times'!$G$5:$G$10</c:f>
              <c:numCache>
                <c:formatCode>[h]:mm:ss;@</c:formatCode>
                <c:ptCount val="6"/>
                <c:pt idx="0">
                  <c:v>0.27292824074074074</c:v>
                </c:pt>
                <c:pt idx="1">
                  <c:v>0.35148148148148151</c:v>
                </c:pt>
                <c:pt idx="2">
                  <c:v>0.65276620370370375</c:v>
                </c:pt>
                <c:pt idx="3">
                  <c:v>0.98592592592592598</c:v>
                </c:pt>
                <c:pt idx="4">
                  <c:v>1.4372337962962964</c:v>
                </c:pt>
                <c:pt idx="5">
                  <c:v>2.3743055555555554</c:v>
                </c:pt>
              </c:numCache>
            </c:numRef>
          </c:yVal>
          <c:smooth val="0"/>
          <c:extLst>
            <c:ext xmlns:c16="http://schemas.microsoft.com/office/drawing/2014/chart" uri="{C3380CC4-5D6E-409C-BE32-E72D297353CC}">
              <c16:uniqueId val="{00000001-63BE-4185-A388-9B2C9E768055}"/>
            </c:ext>
          </c:extLst>
        </c:ser>
        <c:ser>
          <c:idx val="3"/>
          <c:order val="2"/>
          <c:tx>
            <c:v>Implicit 8</c:v>
          </c:tx>
          <c:spPr>
            <a:ln w="9525" cap="rnd">
              <a:solidFill>
                <a:schemeClr val="bg1">
                  <a:lumMod val="50000"/>
                </a:schemeClr>
              </a:solidFill>
              <a:round/>
            </a:ln>
            <a:effectLst/>
          </c:spPr>
          <c:marker>
            <c:symbol val="diamond"/>
            <c:size val="6"/>
            <c:spPr>
              <a:solidFill>
                <a:schemeClr val="bg1">
                  <a:lumMod val="50000"/>
                </a:schemeClr>
              </a:solidFill>
              <a:ln w="12700">
                <a:noFill/>
              </a:ln>
              <a:effectLst/>
            </c:spPr>
          </c:marker>
          <c:dLbls>
            <c:delete val="1"/>
          </c:dLbls>
          <c:xVal>
            <c:numRef>
              <c:f>'Run times'!$A$34:$A$36</c:f>
              <c:numCache>
                <c:formatCode>0.0000</c:formatCode>
                <c:ptCount val="3"/>
                <c:pt idx="0">
                  <c:v>0.125</c:v>
                </c:pt>
                <c:pt idx="1">
                  <c:v>0.25</c:v>
                </c:pt>
                <c:pt idx="2">
                  <c:v>0.5</c:v>
                </c:pt>
              </c:numCache>
            </c:numRef>
          </c:xVal>
          <c:yVal>
            <c:numRef>
              <c:f>'Run times'!$G$34:$G$36</c:f>
              <c:numCache>
                <c:formatCode>[h]:mm:ss;@</c:formatCode>
                <c:ptCount val="3"/>
                <c:pt idx="0">
                  <c:v>0.33666666666249512</c:v>
                </c:pt>
                <c:pt idx="1">
                  <c:v>0.83584490740759065</c:v>
                </c:pt>
                <c:pt idx="2">
                  <c:v>2.1460416666668607</c:v>
                </c:pt>
              </c:numCache>
            </c:numRef>
          </c:yVal>
          <c:smooth val="0"/>
          <c:extLst>
            <c:ext xmlns:c16="http://schemas.microsoft.com/office/drawing/2014/chart" uri="{C3380CC4-5D6E-409C-BE32-E72D297353CC}">
              <c16:uniqueId val="{00000002-63BE-4185-A388-9B2C9E768055}"/>
            </c:ext>
          </c:extLst>
        </c:ser>
        <c:ser>
          <c:idx val="2"/>
          <c:order val="3"/>
          <c:tx>
            <c:v>Implicit 16</c:v>
          </c:tx>
          <c:spPr>
            <a:ln w="9525" cap="rnd">
              <a:solidFill>
                <a:schemeClr val="tx1"/>
              </a:solidFill>
              <a:round/>
            </a:ln>
            <a:effectLst/>
          </c:spPr>
          <c:marker>
            <c:symbol val="diamond"/>
            <c:size val="6"/>
            <c:spPr>
              <a:solidFill>
                <a:schemeClr val="tx1"/>
              </a:solidFill>
              <a:ln w="12700">
                <a:noFill/>
              </a:ln>
              <a:effectLst/>
            </c:spPr>
          </c:marker>
          <c:dLbls>
            <c:delete val="1"/>
          </c:dLbls>
          <c:xVal>
            <c:numRef>
              <c:f>'Run times'!$A$30:$A$33</c:f>
              <c:numCache>
                <c:formatCode>0.0000</c:formatCode>
                <c:ptCount val="4"/>
                <c:pt idx="0">
                  <c:v>0.125</c:v>
                </c:pt>
                <c:pt idx="1">
                  <c:v>0.25</c:v>
                </c:pt>
                <c:pt idx="2">
                  <c:v>0.5</c:v>
                </c:pt>
                <c:pt idx="3">
                  <c:v>0.75</c:v>
                </c:pt>
              </c:numCache>
            </c:numRef>
          </c:xVal>
          <c:yVal>
            <c:numRef>
              <c:f>'Run times'!$G$30:$G$33</c:f>
              <c:numCache>
                <c:formatCode>[h]:mm:ss;@</c:formatCode>
                <c:ptCount val="4"/>
                <c:pt idx="0">
                  <c:v>0.26907407407270512</c:v>
                </c:pt>
                <c:pt idx="1">
                  <c:v>0.63311342593078734</c:v>
                </c:pt>
                <c:pt idx="2">
                  <c:v>1.5661458333270275</c:v>
                </c:pt>
                <c:pt idx="3">
                  <c:v>2.4874189814800047</c:v>
                </c:pt>
              </c:numCache>
            </c:numRef>
          </c:yVal>
          <c:smooth val="0"/>
          <c:extLst>
            <c:ext xmlns:c16="http://schemas.microsoft.com/office/drawing/2014/chart" uri="{C3380CC4-5D6E-409C-BE32-E72D297353CC}">
              <c16:uniqueId val="{00000003-63BE-4185-A388-9B2C9E768055}"/>
            </c:ext>
          </c:extLst>
        </c:ser>
        <c:ser>
          <c:idx val="4"/>
          <c:order val="4"/>
          <c:tx>
            <c:v>Implicit 32</c:v>
          </c:tx>
          <c:spPr>
            <a:ln w="9525" cap="rnd">
              <a:solidFill>
                <a:srgbClr val="C00000"/>
              </a:solidFill>
              <a:round/>
            </a:ln>
            <a:effectLst/>
          </c:spPr>
          <c:marker>
            <c:symbol val="diamond"/>
            <c:size val="5"/>
            <c:spPr>
              <a:solidFill>
                <a:srgbClr val="C00000"/>
              </a:solidFill>
              <a:ln w="9525">
                <a:solidFill>
                  <a:srgbClr val="C00000"/>
                </a:solidFill>
              </a:ln>
              <a:effectLst/>
            </c:spPr>
          </c:marker>
          <c:dLbls>
            <c:delete val="1"/>
          </c:dLbls>
          <c:xVal>
            <c:numRef>
              <c:f>'Run times'!$A$37:$A$40</c:f>
              <c:numCache>
                <c:formatCode>0.0000</c:formatCode>
                <c:ptCount val="4"/>
                <c:pt idx="0">
                  <c:v>0.125</c:v>
                </c:pt>
                <c:pt idx="1">
                  <c:v>0.25</c:v>
                </c:pt>
                <c:pt idx="2">
                  <c:v>0.5</c:v>
                </c:pt>
                <c:pt idx="3">
                  <c:v>0.75</c:v>
                </c:pt>
              </c:numCache>
              <c:extLst xmlns:c15="http://schemas.microsoft.com/office/drawing/2012/chart"/>
            </c:numRef>
          </c:xVal>
          <c:yVal>
            <c:numRef>
              <c:f>'Run times'!$G$37:$G$40</c:f>
              <c:numCache>
                <c:formatCode>[h]:mm:ss;@</c:formatCode>
                <c:ptCount val="4"/>
                <c:pt idx="1">
                  <c:v>0.60446759259502869</c:v>
                </c:pt>
                <c:pt idx="2">
                  <c:v>1.3946296296271612</c:v>
                </c:pt>
              </c:numCache>
              <c:extLst xmlns:c15="http://schemas.microsoft.com/office/drawing/2012/chart"/>
            </c:numRef>
          </c:yVal>
          <c:smooth val="0"/>
          <c:extLst>
            <c:ext xmlns:c16="http://schemas.microsoft.com/office/drawing/2014/chart" uri="{C3380CC4-5D6E-409C-BE32-E72D297353CC}">
              <c16:uniqueId val="{00000004-63BE-4185-A388-9B2C9E768055}"/>
            </c:ext>
          </c:extLst>
        </c:ser>
        <c:dLbls>
          <c:showLegendKey val="0"/>
          <c:showVal val="1"/>
          <c:showCatName val="0"/>
          <c:showSerName val="0"/>
          <c:showPercent val="0"/>
          <c:showBubbleSize val="0"/>
        </c:dLbls>
        <c:axId val="738636832"/>
        <c:axId val="738631912"/>
        <c:extLst>
          <c:ext xmlns:c15="http://schemas.microsoft.com/office/drawing/2012/chart" uri="{02D57815-91ED-43cb-92C2-25804820EDAC}">
            <c15:filteredScatterSeries>
              <c15:ser>
                <c:idx val="5"/>
                <c:order val="5"/>
                <c:tx>
                  <c:v>Explicit 160</c:v>
                </c:tx>
                <c:spPr>
                  <a:ln w="9525" cap="rnd">
                    <a:solidFill>
                      <a:srgbClr val="C00000"/>
                    </a:solidFill>
                    <a:prstDash val="dash"/>
                    <a:round/>
                  </a:ln>
                  <a:effectLst/>
                </c:spPr>
                <c:marker>
                  <c:symbol val="circle"/>
                  <c:size val="5"/>
                  <c:spPr>
                    <a:noFill/>
                    <a:ln w="9525">
                      <a:solidFill>
                        <a:srgbClr val="C00000"/>
                      </a:solidFill>
                    </a:ln>
                    <a:effectLst/>
                  </c:spPr>
                </c:marker>
                <c:dLbls>
                  <c:delete val="1"/>
                </c:dLbls>
                <c:xVal>
                  <c:numRef>
                    <c:extLst>
                      <c:ext uri="{02D57815-91ED-43cb-92C2-25804820EDAC}">
                        <c15:formulaRef>
                          <c15:sqref>'Run times'!$A$18:$A$21</c15:sqref>
                        </c15:formulaRef>
                      </c:ext>
                    </c:extLst>
                    <c:numCache>
                      <c:formatCode>0.0000</c:formatCode>
                      <c:ptCount val="4"/>
                      <c:pt idx="0">
                        <c:v>0.5</c:v>
                      </c:pt>
                      <c:pt idx="1">
                        <c:v>0.75</c:v>
                      </c:pt>
                      <c:pt idx="2">
                        <c:v>1</c:v>
                      </c:pt>
                      <c:pt idx="3">
                        <c:v>1.5</c:v>
                      </c:pt>
                    </c:numCache>
                  </c:numRef>
                </c:xVal>
                <c:yVal>
                  <c:numRef>
                    <c:extLst>
                      <c:ext uri="{02D57815-91ED-43cb-92C2-25804820EDAC}">
                        <c15:formulaRef>
                          <c15:sqref>'Run times'!$G$18:$G$21</c15:sqref>
                        </c15:formulaRef>
                      </c:ext>
                    </c:extLst>
                    <c:numCache>
                      <c:formatCode>[h]:mm:ss;@</c:formatCode>
                      <c:ptCount val="4"/>
                      <c:pt idx="0">
                        <c:v>0.38769400466817694</c:v>
                      </c:pt>
                      <c:pt idx="1">
                        <c:v>0.57369378062324039</c:v>
                      </c:pt>
                      <c:pt idx="2">
                        <c:v>0.78970012218270724</c:v>
                      </c:pt>
                      <c:pt idx="3">
                        <c:v>1.26249822008688</c:v>
                      </c:pt>
                    </c:numCache>
                  </c:numRef>
                </c:yVal>
                <c:smooth val="0"/>
                <c:extLst>
                  <c:ext xmlns:c16="http://schemas.microsoft.com/office/drawing/2014/chart" uri="{C3380CC4-5D6E-409C-BE32-E72D297353CC}">
                    <c16:uniqueId val="{00000005-63BE-4185-A388-9B2C9E768055}"/>
                  </c:ext>
                </c:extLst>
              </c15:ser>
            </c15:filteredScatterSeries>
          </c:ext>
        </c:extLst>
      </c:scatterChart>
      <c:valAx>
        <c:axId val="738636832"/>
        <c:scaling>
          <c:orientation val="minMax"/>
          <c:max val="1.5"/>
          <c:min val="0"/>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sz="1400" dirty="0" smtClean="0"/>
                  <a:t>Width scale factor</a:t>
                </a:r>
                <a:endParaRPr lang="en-US" sz="1400" dirty="0"/>
              </a:p>
            </c:rich>
          </c:tx>
          <c:layout>
            <c:manualLayout>
              <c:xMode val="edge"/>
              <c:yMode val="edge"/>
              <c:x val="0.40182911737584842"/>
              <c:y val="0.93287037037037035"/>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General" sourceLinked="0"/>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738631912"/>
        <c:crosses val="autoZero"/>
        <c:crossBetween val="midCat"/>
        <c:majorUnit val="1"/>
        <c:minorUnit val="0.25"/>
      </c:valAx>
      <c:valAx>
        <c:axId val="738631912"/>
        <c:scaling>
          <c:orientation val="minMax"/>
          <c:max val="3"/>
        </c:scaling>
        <c:delete val="0"/>
        <c:axPos val="l"/>
        <c:title>
          <c:tx>
            <c:rich>
              <a:bodyPr rot="-540000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sz="1400" dirty="0"/>
                  <a:t>Run </a:t>
                </a:r>
                <a:r>
                  <a:rPr lang="en-US" sz="1400" dirty="0" smtClean="0"/>
                  <a:t>time</a:t>
                </a:r>
                <a:r>
                  <a:rPr lang="en-US" sz="1400" dirty="0"/>
                  <a:t>, </a:t>
                </a:r>
                <a:r>
                  <a:rPr lang="en-US" sz="1400" dirty="0" smtClean="0"/>
                  <a:t>days</a:t>
                </a:r>
                <a:endParaRPr lang="en-US" sz="1400" dirty="0"/>
              </a:p>
            </c:rich>
          </c:tx>
          <c:layout>
            <c:manualLayout>
              <c:xMode val="edge"/>
              <c:yMode val="edge"/>
              <c:x val="0"/>
              <c:y val="0.23888487897346164"/>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0" sourceLinked="0"/>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738636832"/>
        <c:crosses val="autoZero"/>
        <c:crossBetween val="midCat"/>
        <c:majorUnit val="1"/>
        <c:minorUnit val="0.2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0.5437</cdr:x>
      <cdr:y>0.60543</cdr:y>
    </cdr:from>
    <cdr:to>
      <cdr:x>0.73042</cdr:x>
      <cdr:y>0.6938</cdr:y>
    </cdr:to>
    <cdr:sp macro="" textlink="">
      <cdr:nvSpPr>
        <cdr:cNvPr id="2" name="TextBox 1"/>
        <cdr:cNvSpPr txBox="1"/>
      </cdr:nvSpPr>
      <cdr:spPr>
        <a:xfrm xmlns:a="http://schemas.openxmlformats.org/drawingml/2006/main">
          <a:off x="3947013" y="3563815"/>
          <a:ext cx="1355481" cy="5202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0.52569</cdr:x>
      <cdr:y>0.53639</cdr:y>
    </cdr:from>
    <cdr:to>
      <cdr:x>0.55171</cdr:x>
      <cdr:y>0.77076</cdr:y>
    </cdr:to>
    <cdr:sp macro="" textlink="">
      <cdr:nvSpPr>
        <cdr:cNvPr id="2" name="Left Brace 1"/>
        <cdr:cNvSpPr/>
      </cdr:nvSpPr>
      <cdr:spPr>
        <a:xfrm xmlns:a="http://schemas.openxmlformats.org/drawingml/2006/main">
          <a:off x="2886604" y="1961885"/>
          <a:ext cx="142875" cy="857250"/>
        </a:xfrm>
        <a:prstGeom xmlns:a="http://schemas.openxmlformats.org/drawingml/2006/main" prst="leftBrace">
          <a:avLst>
            <a:gd name="adj1" fmla="val 56482"/>
            <a:gd name="adj2" fmla="val 24074"/>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0.28561</cdr:x>
      <cdr:y>0.55404</cdr:y>
    </cdr:from>
    <cdr:to>
      <cdr:x>0.5</cdr:x>
      <cdr:y>0.62927</cdr:y>
    </cdr:to>
    <cdr:sp macro="" textlink="">
      <cdr:nvSpPr>
        <cdr:cNvPr id="3" name="TextBox 2"/>
        <cdr:cNvSpPr txBox="1"/>
      </cdr:nvSpPr>
      <cdr:spPr>
        <a:xfrm xmlns:a="http://schemas.openxmlformats.org/drawingml/2006/main">
          <a:off x="1568293" y="2026457"/>
          <a:ext cx="1177222" cy="27516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smtClean="0">
              <a:latin typeface="Times New Roman" panose="02020603050405020304" pitchFamily="18" charset="0"/>
              <a:cs typeface="Times New Roman" panose="02020603050405020304" pitchFamily="18" charset="0"/>
            </a:rPr>
            <a:t>Experimental </a:t>
          </a:r>
          <a:r>
            <a:rPr lang="en-US" sz="1200" dirty="0">
              <a:latin typeface="Times New Roman" panose="02020603050405020304" pitchFamily="18" charset="0"/>
              <a:cs typeface="Times New Roman" panose="02020603050405020304" pitchFamily="18" charset="0"/>
            </a:rPr>
            <a:t>data</a:t>
          </a:r>
        </a:p>
      </cdr:txBody>
    </cdr:sp>
  </cdr:relSizeAnchor>
  <cdr:relSizeAnchor xmlns:cdr="http://schemas.openxmlformats.org/drawingml/2006/chartDrawing">
    <cdr:from>
      <cdr:x>0.26935</cdr:x>
      <cdr:y>0.7534</cdr:y>
    </cdr:from>
    <cdr:to>
      <cdr:x>0.28092</cdr:x>
      <cdr:y>0.86914</cdr:y>
    </cdr:to>
    <cdr:cxnSp macro="">
      <cdr:nvCxnSpPr>
        <cdr:cNvPr id="5" name="Straight Arrow Connector 4"/>
        <cdr:cNvCxnSpPr/>
      </cdr:nvCxnSpPr>
      <cdr:spPr>
        <a:xfrm xmlns:a="http://schemas.openxmlformats.org/drawingml/2006/main">
          <a:off x="1479020" y="2755636"/>
          <a:ext cx="63500" cy="423333"/>
        </a:xfrm>
        <a:prstGeom xmlns:a="http://schemas.openxmlformats.org/drawingml/2006/main" prst="straightConnector1">
          <a:avLst/>
        </a:prstGeom>
        <a:ln xmlns:a="http://schemas.openxmlformats.org/drawingml/2006/main">
          <a:tailEnd type="triangle" w="sm"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0.10948</cdr:x>
      <cdr:y>0.63166</cdr:y>
    </cdr:from>
    <cdr:to>
      <cdr:x>0.40427</cdr:x>
      <cdr:y>0.75195</cdr:y>
    </cdr:to>
    <cdr:sp macro="" textlink="">
      <cdr:nvSpPr>
        <cdr:cNvPr id="6" name="TextBox 1"/>
        <cdr:cNvSpPr txBox="1"/>
      </cdr:nvSpPr>
      <cdr:spPr>
        <a:xfrm xmlns:a="http://schemas.openxmlformats.org/drawingml/2006/main">
          <a:off x="601133" y="2310342"/>
          <a:ext cx="1618720" cy="44000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imes New Roman" panose="02020603050405020304" pitchFamily="18" charset="0"/>
              <a:cs typeface="Times New Roman" panose="02020603050405020304" pitchFamily="18" charset="0"/>
            </a:rPr>
            <a:t>Increasing model </a:t>
          </a:r>
          <a:r>
            <a:rPr lang="en-US" sz="1200" dirty="0" smtClean="0">
              <a:latin typeface="Times New Roman" panose="02020603050405020304" pitchFamily="18" charset="0"/>
              <a:cs typeface="Times New Roman" panose="02020603050405020304" pitchFamily="18" charset="0"/>
            </a:rPr>
            <a:t>width factors</a:t>
          </a:r>
          <a:r>
            <a:rPr lang="en-US" sz="1200" dirty="0">
              <a:latin typeface="Times New Roman" panose="02020603050405020304" pitchFamily="18" charset="0"/>
              <a:cs typeface="Times New Roman" panose="02020603050405020304" pitchFamily="18" charset="0"/>
            </a:rPr>
            <a:t>,</a:t>
          </a:r>
          <a:br>
            <a:rPr lang="en-US" sz="1200" dirty="0">
              <a:latin typeface="Times New Roman" panose="02020603050405020304" pitchFamily="18" charset="0"/>
              <a:cs typeface="Times New Roman" panose="02020603050405020304" pitchFamily="18" charset="0"/>
            </a:rPr>
          </a:br>
          <a:r>
            <a:rPr lang="en-US" sz="1200" baseline="0" dirty="0">
              <a:latin typeface="Times New Roman" panose="02020603050405020304" pitchFamily="18" charset="0"/>
              <a:cs typeface="Times New Roman" panose="02020603050405020304" pitchFamily="18" charset="0"/>
            </a:rPr>
            <a:t>from 0.125 to </a:t>
          </a:r>
          <a:r>
            <a:rPr lang="en-US" sz="1200" baseline="0" dirty="0" smtClean="0">
              <a:latin typeface="Times New Roman" panose="02020603050405020304" pitchFamily="18" charset="0"/>
              <a:cs typeface="Times New Roman" panose="02020603050405020304" pitchFamily="18" charset="0"/>
            </a:rPr>
            <a:t>1.5</a:t>
          </a:r>
          <a:endParaRPr lang="en-US" sz="1200" dirty="0">
            <a:latin typeface="Times New Roman" panose="02020603050405020304" pitchFamily="18" charset="0"/>
            <a:cs typeface="Times New Roman" panose="02020603050405020304"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0.5437</cdr:x>
      <cdr:y>0.60543</cdr:y>
    </cdr:from>
    <cdr:to>
      <cdr:x>0.73042</cdr:x>
      <cdr:y>0.6938</cdr:y>
    </cdr:to>
    <cdr:sp macro="" textlink="">
      <cdr:nvSpPr>
        <cdr:cNvPr id="2" name="TextBox 1"/>
        <cdr:cNvSpPr txBox="1"/>
      </cdr:nvSpPr>
      <cdr:spPr>
        <a:xfrm xmlns:a="http://schemas.openxmlformats.org/drawingml/2006/main">
          <a:off x="3947013" y="3563815"/>
          <a:ext cx="1355481" cy="5202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33ADA5-98BF-48D4-AE7B-74F18BC5B319}" type="datetimeFigureOut">
              <a:rPr lang="en-US" smtClean="0"/>
              <a:t>12/7/2020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2B42461-C18E-4779-8B81-71682008C40B}" type="slidenum">
              <a:rPr lang="en-US" smtClean="0"/>
              <a:t>‹#›</a:t>
            </a:fld>
            <a:endParaRPr lang="en-US"/>
          </a:p>
        </p:txBody>
      </p:sp>
    </p:spTree>
    <p:extLst>
      <p:ext uri="{BB962C8B-B14F-4D97-AF65-F5344CB8AC3E}">
        <p14:creationId xmlns:p14="http://schemas.microsoft.com/office/powerpoint/2010/main" val="19136365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BD7F5D-D5AB-4C60-A676-2A57D71BF627}" type="datetimeFigureOut">
              <a:rPr lang="en-US" smtClean="0"/>
              <a:t>12/7/2020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79C9A5-6247-468F-A7F9-831F507221E8}" type="slidenum">
              <a:rPr lang="en-US" smtClean="0"/>
              <a:t>‹#›</a:t>
            </a:fld>
            <a:endParaRPr lang="en-US"/>
          </a:p>
        </p:txBody>
      </p:sp>
    </p:spTree>
    <p:extLst>
      <p:ext uri="{BB962C8B-B14F-4D97-AF65-F5344CB8AC3E}">
        <p14:creationId xmlns:p14="http://schemas.microsoft.com/office/powerpoint/2010/main" val="1585358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name is Frank Leone. I’m a researcher in the Damage</a:t>
            </a:r>
            <a:r>
              <a:rPr lang="en-US" baseline="0" dirty="0" smtClean="0"/>
              <a:t> Tolerance, Durability, and Reliability Branch at NASA Langley Research Center, and I’ll be presenting recent work on the Scalability of Cohesive Fatigue Analyses using Explicit Finite Element Solvers.</a:t>
            </a:r>
            <a:endParaRPr lang="en-US" dirty="0"/>
          </a:p>
        </p:txBody>
      </p:sp>
      <p:sp>
        <p:nvSpPr>
          <p:cNvPr id="4" name="Slide Number Placeholder 3"/>
          <p:cNvSpPr>
            <a:spLocks noGrp="1"/>
          </p:cNvSpPr>
          <p:nvPr>
            <p:ph type="sldNum" sz="quarter" idx="10"/>
          </p:nvPr>
        </p:nvSpPr>
        <p:spPr/>
        <p:txBody>
          <a:bodyPr/>
          <a:lstStyle/>
          <a:p>
            <a:fld id="{F379C9A5-6247-468F-A7F9-831F507221E8}" type="slidenum">
              <a:rPr lang="en-US" smtClean="0"/>
              <a:t>1</a:t>
            </a:fld>
            <a:endParaRPr lang="en-US"/>
          </a:p>
        </p:txBody>
      </p:sp>
    </p:spTree>
    <p:extLst>
      <p:ext uri="{BB962C8B-B14F-4D97-AF65-F5344CB8AC3E}">
        <p14:creationId xmlns:p14="http://schemas.microsoft.com/office/powerpoint/2010/main" val="332580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work uses the cohesive fatigue model developed by my co-author Carlos Dávila. I will start off by reviewin</a:t>
            </a:r>
            <a:r>
              <a:rPr lang="en-US" baseline="0" dirty="0" smtClean="0"/>
              <a:t>g the </a:t>
            </a:r>
            <a:r>
              <a:rPr lang="en-US" dirty="0" smtClean="0"/>
              <a:t>basic</a:t>
            </a:r>
            <a:r>
              <a:rPr lang="en-US" baseline="0" dirty="0" smtClean="0"/>
              <a:t> concepts of the cohesive fatigue model, before presenting our recent effort to integrate it into one of our in-house material models for use with explicit finite element solvers.</a:t>
            </a:r>
          </a:p>
          <a:p>
            <a:endParaRPr lang="en-US" baseline="0" dirty="0" smtClean="0"/>
          </a:p>
          <a:p>
            <a:r>
              <a:rPr lang="en-US" baseline="0" dirty="0" smtClean="0"/>
              <a:t>I will then present results from simple verification analyses to demonstrate the intended behavior and functionality of the model, before moving on to validation exercises involving material characterization specimens and simple structural details.</a:t>
            </a:r>
            <a:endParaRPr lang="en-US" dirty="0" smtClean="0"/>
          </a:p>
          <a:p>
            <a:endParaRPr lang="en-US" dirty="0" smtClean="0"/>
          </a:p>
          <a:p>
            <a:r>
              <a:rPr lang="en-US" dirty="0" smtClean="0"/>
              <a:t>One motivating factor</a:t>
            </a:r>
            <a:r>
              <a:rPr lang="en-US" baseline="0" dirty="0" smtClean="0"/>
              <a:t> for adapting Carlos’ cohesive fatigue model for use in explicit analyses is the superior computational scalability that explicit solvers typically have over implicit solvers. I will present results demonstrating the scalability we achieved with the explicit implementation, comparing it to runs conducted with the original implicit fatigue model and high-fidelity progressive damage analyses for static loading from previous works.</a:t>
            </a:r>
          </a:p>
        </p:txBody>
      </p:sp>
      <p:sp>
        <p:nvSpPr>
          <p:cNvPr id="4" name="Slide Number Placeholder 3"/>
          <p:cNvSpPr>
            <a:spLocks noGrp="1"/>
          </p:cNvSpPr>
          <p:nvPr>
            <p:ph type="sldNum" sz="quarter" idx="10"/>
          </p:nvPr>
        </p:nvSpPr>
        <p:spPr/>
        <p:txBody>
          <a:bodyPr/>
          <a:lstStyle/>
          <a:p>
            <a:fld id="{F379C9A5-6247-468F-A7F9-831F507221E8}" type="slidenum">
              <a:rPr lang="en-US" smtClean="0"/>
              <a:t>2</a:t>
            </a:fld>
            <a:endParaRPr lang="en-US"/>
          </a:p>
        </p:txBody>
      </p:sp>
    </p:spTree>
    <p:extLst>
      <p:ext uri="{BB962C8B-B14F-4D97-AF65-F5344CB8AC3E}">
        <p14:creationId xmlns:p14="http://schemas.microsoft.com/office/powerpoint/2010/main" val="2570778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100" dirty="0" smtClean="0"/>
                  <a:t>Here we have a</a:t>
                </a:r>
                <a:r>
                  <a:rPr lang="en-US" sz="1100" baseline="0" dirty="0" smtClean="0"/>
                  <a:t> typical-traction separation law used by most cohesive elements. The initial stiffness is defined by the numerical penalty stiffness </a:t>
                </a:r>
                <a14:m>
                  <m:oMath xmlns:m="http://schemas.openxmlformats.org/officeDocument/2006/math">
                    <m:r>
                      <a:rPr lang="en-US" sz="1100" i="1" baseline="0" dirty="0" smtClean="0">
                        <a:latin typeface="Cambria Math" panose="02040503050406030204" pitchFamily="18" charset="0"/>
                      </a:rPr>
                      <m:t>𝐾</m:t>
                    </m:r>
                  </m:oMath>
                </a14:m>
                <a:r>
                  <a:rPr lang="en-US" sz="1100" baseline="0" dirty="0" smtClean="0"/>
                  <a:t>. Loading monotonically upward, damage initiates upon reaching the strength </a:t>
                </a:r>
                <a14:m>
                  <m:oMath xmlns:m="http://schemas.openxmlformats.org/officeDocument/2006/math">
                    <m:sSub>
                      <m:sSubPr>
                        <m:ctrlPr>
                          <a:rPr lang="en-US" sz="1100" i="1" smtClean="0">
                            <a:solidFill>
                              <a:srgbClr val="C00000"/>
                            </a:solidFill>
                            <a:latin typeface="Cambria Math" panose="02040503050406030204" pitchFamily="18" charset="0"/>
                            <a:ea typeface="Cambria Math" panose="02040503050406030204" pitchFamily="18" charset="0"/>
                          </a:rPr>
                        </m:ctrlPr>
                      </m:sSubPr>
                      <m:e>
                        <m:r>
                          <a:rPr lang="en-US" sz="1100" i="1" smtClean="0">
                            <a:solidFill>
                              <a:srgbClr val="C00000"/>
                            </a:solidFill>
                            <a:latin typeface="Cambria Math" panose="02040503050406030204" pitchFamily="18" charset="0"/>
                            <a:ea typeface="Cambria Math" panose="02040503050406030204" pitchFamily="18" charset="0"/>
                          </a:rPr>
                          <m:t>𝜎</m:t>
                        </m:r>
                      </m:e>
                      <m:sub>
                        <m:r>
                          <a:rPr lang="en-US" sz="1100" b="0" i="1" smtClean="0">
                            <a:solidFill>
                              <a:srgbClr val="C00000"/>
                            </a:solidFill>
                            <a:latin typeface="Cambria Math" panose="02040503050406030204" pitchFamily="18" charset="0"/>
                            <a:ea typeface="Cambria Math" panose="02040503050406030204" pitchFamily="18" charset="0"/>
                          </a:rPr>
                          <m:t>𝑐</m:t>
                        </m:r>
                      </m:sub>
                    </m:sSub>
                  </m:oMath>
                </a14:m>
                <a:r>
                  <a:rPr lang="en-US" sz="1100" baseline="0" dirty="0" smtClean="0"/>
                  <a:t> at a displacement of </a:t>
                </a:r>
                <a14:m>
                  <m:oMath xmlns:m="http://schemas.openxmlformats.org/officeDocument/2006/math">
                    <m:sSub>
                      <m:sSubPr>
                        <m:ctrlPr>
                          <a:rPr lang="en-US" sz="1100" i="1" smtClean="0">
                            <a:solidFill>
                              <a:srgbClr val="C00000"/>
                            </a:solidFill>
                            <a:latin typeface="Cambria Math" panose="02040503050406030204" pitchFamily="18" charset="0"/>
                            <a:ea typeface="Cambria Math" panose="02040503050406030204" pitchFamily="18" charset="0"/>
                          </a:rPr>
                        </m:ctrlPr>
                      </m:sSubPr>
                      <m:e>
                        <m:r>
                          <a:rPr lang="en-US" sz="1100" i="1">
                            <a:solidFill>
                              <a:srgbClr val="C00000"/>
                            </a:solidFill>
                            <a:latin typeface="Cambria Math" panose="02040503050406030204" pitchFamily="18" charset="0"/>
                            <a:ea typeface="Cambria Math" panose="02040503050406030204" pitchFamily="18" charset="0"/>
                          </a:rPr>
                          <m:t>𝛿</m:t>
                        </m:r>
                      </m:e>
                      <m:sub>
                        <m:r>
                          <a:rPr lang="en-US" sz="1100" b="0" i="1" smtClean="0">
                            <a:solidFill>
                              <a:srgbClr val="C00000"/>
                            </a:solidFill>
                            <a:latin typeface="Cambria Math" panose="02040503050406030204" pitchFamily="18" charset="0"/>
                            <a:ea typeface="Cambria Math" panose="02040503050406030204" pitchFamily="18" charset="0"/>
                          </a:rPr>
                          <m:t>0</m:t>
                        </m:r>
                      </m:sub>
                    </m:sSub>
                  </m:oMath>
                </a14:m>
                <a:r>
                  <a:rPr lang="en-US" sz="1100" baseline="0" dirty="0" smtClean="0"/>
                  <a:t>. If we continue loading monotonically, the element fully fails at an applied displacement of </a:t>
                </a:r>
                <a14:m>
                  <m:oMath xmlns:m="http://schemas.openxmlformats.org/officeDocument/2006/math">
                    <m:sSub>
                      <m:sSubPr>
                        <m:ctrlPr>
                          <a:rPr lang="en-US" sz="1100" i="1" smtClean="0">
                            <a:solidFill>
                              <a:srgbClr val="C00000"/>
                            </a:solidFill>
                            <a:latin typeface="Cambria Math" panose="02040503050406030204" pitchFamily="18" charset="0"/>
                            <a:ea typeface="Cambria Math" panose="02040503050406030204" pitchFamily="18" charset="0"/>
                          </a:rPr>
                        </m:ctrlPr>
                      </m:sSubPr>
                      <m:e>
                        <m:r>
                          <a:rPr lang="en-US" sz="1100" i="1">
                            <a:solidFill>
                              <a:srgbClr val="C00000"/>
                            </a:solidFill>
                            <a:latin typeface="Cambria Math" panose="02040503050406030204" pitchFamily="18" charset="0"/>
                            <a:ea typeface="Cambria Math" panose="02040503050406030204" pitchFamily="18" charset="0"/>
                          </a:rPr>
                          <m:t>𝛿</m:t>
                        </m:r>
                      </m:e>
                      <m:sub>
                        <m:r>
                          <a:rPr lang="en-US" sz="1100" b="0" i="1" smtClean="0">
                            <a:solidFill>
                              <a:srgbClr val="C00000"/>
                            </a:solidFill>
                            <a:latin typeface="Cambria Math" panose="02040503050406030204" pitchFamily="18" charset="0"/>
                            <a:ea typeface="Cambria Math" panose="02040503050406030204" pitchFamily="18" charset="0"/>
                          </a:rPr>
                          <m:t>𝑓</m:t>
                        </m:r>
                      </m:sub>
                    </m:sSub>
                  </m:oMath>
                </a14:m>
                <a:r>
                  <a:rPr lang="en-US" sz="1100" baseline="0" dirty="0" smtClean="0"/>
                  <a:t>. </a:t>
                </a:r>
                <a:r>
                  <a:rPr lang="en-US" sz="1100" baseline="0" dirty="0" smtClean="0"/>
                  <a:t>If, </a:t>
                </a:r>
                <a:r>
                  <a:rPr lang="en-US" sz="1100" baseline="0" dirty="0" smtClean="0"/>
                  <a:t>rather than loading to final failure, the element were unloaded at some intermediate point, the unloading and reloading </a:t>
                </a:r>
                <a:r>
                  <a:rPr lang="en-US" sz="1100" baseline="0" dirty="0" smtClean="0"/>
                  <a:t>responses are </a:t>
                </a:r>
                <a:r>
                  <a:rPr lang="en-US" sz="1100" baseline="0" dirty="0" smtClean="0"/>
                  <a:t>affected by the cohesive damage variable </a:t>
                </a:r>
                <a:r>
                  <a:rPr lang="en-US" sz="1100" i="1" baseline="0" dirty="0" smtClean="0"/>
                  <a:t>d</a:t>
                </a:r>
                <a:r>
                  <a:rPr lang="en-US" sz="1100" baseline="0" dirty="0" smtClean="0"/>
                  <a:t>.</a:t>
                </a:r>
              </a:p>
              <a:p>
                <a:endParaRPr lang="en-US" sz="11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smtClean="0"/>
                  <a:t>For fatigue loading, we </a:t>
                </a:r>
                <a:r>
                  <a:rPr lang="en-US" sz="1100" baseline="0" dirty="0" smtClean="0"/>
                  <a:t>consider a simple sinusoidal </a:t>
                </a:r>
                <a:r>
                  <a:rPr lang="en-US" sz="1100" baseline="0" dirty="0" smtClean="0"/>
                  <a:t>load </a:t>
                </a:r>
                <a:r>
                  <a:rPr lang="en-US" sz="1100" baseline="0" dirty="0" smtClean="0"/>
                  <a:t>history, with a maximum applied traction </a:t>
                </a:r>
                <a14:m>
                  <m:oMath xmlns:m="http://schemas.openxmlformats.org/officeDocument/2006/math">
                    <m:sSub>
                      <m:sSubPr>
                        <m:ctrlPr>
                          <a:rPr lang="en-US" sz="1100" i="1" smtClean="0">
                            <a:solidFill>
                              <a:srgbClr val="2E75B6"/>
                            </a:solidFill>
                            <a:latin typeface="Cambria Math" panose="02040503050406030204" pitchFamily="18" charset="0"/>
                            <a:ea typeface="Cambria Math" panose="02040503050406030204" pitchFamily="18" charset="0"/>
                          </a:rPr>
                        </m:ctrlPr>
                      </m:sSubPr>
                      <m:e>
                        <m:r>
                          <a:rPr lang="en-US" sz="1100" i="1" smtClean="0">
                            <a:solidFill>
                              <a:srgbClr val="2E75B6"/>
                            </a:solidFill>
                            <a:latin typeface="Cambria Math" panose="02040503050406030204" pitchFamily="18" charset="0"/>
                            <a:ea typeface="Cambria Math" panose="02040503050406030204" pitchFamily="18" charset="0"/>
                          </a:rPr>
                          <m:t>𝜎</m:t>
                        </m:r>
                      </m:e>
                      <m:sub>
                        <m:r>
                          <m:rPr>
                            <m:sty m:val="p"/>
                          </m:rPr>
                          <a:rPr lang="en-US" sz="1100" b="0" i="0" smtClean="0">
                            <a:solidFill>
                              <a:srgbClr val="2E75B6"/>
                            </a:solidFill>
                            <a:latin typeface="Cambria Math" panose="02040503050406030204" pitchFamily="18" charset="0"/>
                            <a:ea typeface="Cambria Math" panose="02040503050406030204" pitchFamily="18" charset="0"/>
                          </a:rPr>
                          <m:t>max</m:t>
                        </m:r>
                      </m:sub>
                    </m:sSub>
                  </m:oMath>
                </a14:m>
                <a:r>
                  <a:rPr lang="en-US" sz="1100" baseline="0" dirty="0" smtClean="0"/>
                  <a:t> and a minimum traction defined by the stress ratio </a:t>
                </a:r>
                <a14:m>
                  <m:oMath xmlns:m="http://schemas.openxmlformats.org/officeDocument/2006/math">
                    <m:r>
                      <a:rPr lang="en-US" sz="1100" i="1" baseline="0" dirty="0" smtClean="0">
                        <a:latin typeface="Cambria Math" panose="02040503050406030204" pitchFamily="18" charset="0"/>
                      </a:rPr>
                      <m:t>𝑅</m:t>
                    </m:r>
                  </m:oMath>
                </a14:m>
                <a:r>
                  <a:rPr lang="en-US" sz="1100" baseline="0" dirty="0" smtClean="0"/>
                  <a:t>. </a:t>
                </a:r>
                <a:r>
                  <a:rPr lang="en-US" sz="1100" baseline="0" dirty="0" smtClean="0"/>
                  <a:t>In this approach, simplified </a:t>
                </a:r>
                <a:r>
                  <a:rPr lang="en-US" sz="1100" baseline="0" dirty="0" smtClean="0"/>
                  <a:t>cyclic loading is used to represent the accumulation of fatigue cycles while maintaining the maximum applied traction </a:t>
                </a:r>
                <a:r>
                  <a:rPr lang="en-US" sz="1100" baseline="0" dirty="0" smtClean="0"/>
                  <a:t>(or displacement) in </a:t>
                </a:r>
                <a:r>
                  <a:rPr lang="en-US" sz="1100" baseline="0" dirty="0" smtClean="0"/>
                  <a:t>the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smtClean="0"/>
                  <a:t>At given damage </a:t>
                </a:r>
                <a14:m>
                  <m:oMath xmlns:m="http://schemas.openxmlformats.org/officeDocument/2006/math">
                    <m:r>
                      <a:rPr lang="en-US" sz="1100" i="1" baseline="0" dirty="0" smtClean="0">
                        <a:latin typeface="Cambria Math" panose="02040503050406030204" pitchFamily="18" charset="0"/>
                      </a:rPr>
                      <m:t>𝑑</m:t>
                    </m:r>
                  </m:oMath>
                </a14:m>
                <a:r>
                  <a:rPr lang="en-US" sz="1100" i="0" baseline="0" dirty="0" smtClean="0"/>
                  <a:t>, the compliance of the material allows for </a:t>
                </a:r>
                <a14:m>
                  <m:oMath xmlns:m="http://schemas.openxmlformats.org/officeDocument/2006/math">
                    <m:r>
                      <a:rPr lang="en-US" sz="1100" i="1" smtClean="0">
                        <a:solidFill>
                          <a:srgbClr val="2E75B6"/>
                        </a:solidFill>
                        <a:latin typeface="Cambria Math" panose="02040503050406030204" pitchFamily="18" charset="0"/>
                        <a:ea typeface="Cambria Math" panose="02040503050406030204" pitchFamily="18" charset="0"/>
                      </a:rPr>
                      <m:t>𝜆</m:t>
                    </m:r>
                  </m:oMath>
                </a14:m>
                <a:r>
                  <a:rPr lang="en-US" sz="1100" i="0" baseline="0" dirty="0" smtClean="0"/>
                  <a:t> displacement at a peak traction </a:t>
                </a:r>
                <a14:m>
                  <m:oMath xmlns:m="http://schemas.openxmlformats.org/officeDocument/2006/math">
                    <m:sSub>
                      <m:sSubPr>
                        <m:ctrlPr>
                          <a:rPr lang="en-US" sz="1100" i="1" smtClean="0">
                            <a:solidFill>
                              <a:srgbClr val="2E75B6"/>
                            </a:solidFill>
                            <a:latin typeface="Cambria Math" panose="02040503050406030204" pitchFamily="18" charset="0"/>
                            <a:ea typeface="Cambria Math" panose="02040503050406030204" pitchFamily="18" charset="0"/>
                          </a:rPr>
                        </m:ctrlPr>
                      </m:sSubPr>
                      <m:e>
                        <m:r>
                          <a:rPr lang="en-US" sz="1100" i="1" smtClean="0">
                            <a:solidFill>
                              <a:srgbClr val="2E75B6"/>
                            </a:solidFill>
                            <a:latin typeface="Cambria Math" panose="02040503050406030204" pitchFamily="18" charset="0"/>
                            <a:ea typeface="Cambria Math" panose="02040503050406030204" pitchFamily="18" charset="0"/>
                          </a:rPr>
                          <m:t>𝜎</m:t>
                        </m:r>
                      </m:e>
                      <m:sub>
                        <m:r>
                          <m:rPr>
                            <m:sty m:val="p"/>
                          </m:rPr>
                          <a:rPr lang="en-US" sz="1100" b="0" i="0" smtClean="0">
                            <a:solidFill>
                              <a:srgbClr val="2E75B6"/>
                            </a:solidFill>
                            <a:latin typeface="Cambria Math" panose="02040503050406030204" pitchFamily="18" charset="0"/>
                            <a:ea typeface="Cambria Math" panose="02040503050406030204" pitchFamily="18" charset="0"/>
                          </a:rPr>
                          <m:t>max</m:t>
                        </m:r>
                      </m:sub>
                    </m:sSub>
                  </m:oMath>
                </a14:m>
                <a:r>
                  <a:rPr lang="en-US" sz="1100" i="0" baseline="0" dirty="0" smtClean="0"/>
                  <a:t>. The damage variable used for static and fatigue modeling is the same. A residual strength and corresponding displacement </a:t>
                </a:r>
                <a14:m>
                  <m:oMath xmlns:m="http://schemas.openxmlformats.org/officeDocument/2006/math">
                    <m:sSub>
                      <m:sSubPr>
                        <m:ctrlPr>
                          <a:rPr lang="en-US" sz="1100" i="1" smtClean="0">
                            <a:solidFill>
                              <a:srgbClr val="2E75B6"/>
                            </a:solidFill>
                            <a:latin typeface="Cambria Math" panose="02040503050406030204" pitchFamily="18" charset="0"/>
                            <a:ea typeface="Cambria Math" panose="02040503050406030204" pitchFamily="18" charset="0"/>
                          </a:rPr>
                        </m:ctrlPr>
                      </m:sSubPr>
                      <m:e>
                        <m:r>
                          <a:rPr lang="en-US" sz="1100" i="1" smtClean="0">
                            <a:solidFill>
                              <a:srgbClr val="2E75B6"/>
                            </a:solidFill>
                            <a:latin typeface="Cambria Math" panose="02040503050406030204" pitchFamily="18" charset="0"/>
                            <a:ea typeface="Cambria Math" panose="02040503050406030204" pitchFamily="18" charset="0"/>
                          </a:rPr>
                          <m:t>𝜆</m:t>
                        </m:r>
                      </m:e>
                      <m:sub>
                        <m:r>
                          <a:rPr lang="en-US" sz="1100" b="0" i="1" smtClean="0">
                            <a:solidFill>
                              <a:srgbClr val="2E75B6"/>
                            </a:solidFill>
                            <a:latin typeface="Cambria Math" panose="02040503050406030204" pitchFamily="18" charset="0"/>
                            <a:ea typeface="Cambria Math" panose="02040503050406030204" pitchFamily="18" charset="0"/>
                          </a:rPr>
                          <m:t>∗</m:t>
                        </m:r>
                      </m:sub>
                    </m:sSub>
                  </m:oMath>
                </a14:m>
                <a:r>
                  <a:rPr lang="en-US" sz="1100" i="0" baseline="0" dirty="0" smtClean="0"/>
                  <a:t> can also be </a:t>
                </a:r>
                <a:r>
                  <a:rPr lang="en-US" sz="1100" i="0" baseline="0" dirty="0" smtClean="0"/>
                  <a:t>determined for a given damage </a:t>
                </a:r>
                <a14:m>
                  <m:oMath xmlns:m="http://schemas.openxmlformats.org/officeDocument/2006/math">
                    <m:r>
                      <a:rPr lang="en-US" sz="1100" i="1" baseline="0" dirty="0" smtClean="0">
                        <a:latin typeface="Cambria Math" panose="02040503050406030204" pitchFamily="18" charset="0"/>
                      </a:rPr>
                      <m:t>𝑑</m:t>
                    </m:r>
                  </m:oMath>
                </a14:m>
                <a:r>
                  <a:rPr lang="en-US" sz="1100" i="0" baseline="0" dirty="0" smtClean="0"/>
                  <a:t>. </a:t>
                </a:r>
                <a:r>
                  <a:rPr lang="en-US" sz="1100" i="0" baseline="0" dirty="0" smtClean="0"/>
                  <a:t>As fatigue damage </a:t>
                </a:r>
                <a:r>
                  <a:rPr lang="en-US" sz="1100" i="0" baseline="0" dirty="0" smtClean="0"/>
                  <a:t>evolves, </a:t>
                </a:r>
                <a:r>
                  <a:rPr lang="en-US" sz="1100" i="0" baseline="0" dirty="0" smtClean="0"/>
                  <a:t>the unloading curve of the static traction-separation law is eventually intersected. This intersection occurs at the end of the fatigue life, </a:t>
                </a:r>
                <a14:m>
                  <m:oMath xmlns:m="http://schemas.openxmlformats.org/officeDocument/2006/math">
                    <m:sSub>
                      <m:sSubPr>
                        <m:ctrlPr>
                          <a:rPr lang="en-US" sz="1100" i="1" smtClean="0">
                            <a:solidFill>
                              <a:srgbClr val="2E75B6"/>
                            </a:solidFill>
                            <a:latin typeface="Cambria Math" panose="02040503050406030204" pitchFamily="18" charset="0"/>
                            <a:cs typeface="Times New Roman" panose="02020603050405020304" pitchFamily="18" charset="0"/>
                          </a:rPr>
                        </m:ctrlPr>
                      </m:sSubPr>
                      <m:e>
                        <m:r>
                          <a:rPr lang="en-US" sz="1100" b="0" i="1" smtClean="0">
                            <a:solidFill>
                              <a:srgbClr val="2E75B6"/>
                            </a:solidFill>
                            <a:latin typeface="Cambria Math" panose="02040503050406030204" pitchFamily="18" charset="0"/>
                            <a:cs typeface="Times New Roman" panose="02020603050405020304" pitchFamily="18" charset="0"/>
                          </a:rPr>
                          <m:t>𝑁</m:t>
                        </m:r>
                      </m:e>
                      <m:sub>
                        <m:r>
                          <a:rPr lang="en-US" sz="1100" b="0" i="1" smtClean="0">
                            <a:solidFill>
                              <a:srgbClr val="2E75B6"/>
                            </a:solidFill>
                            <a:latin typeface="Cambria Math" panose="02040503050406030204" pitchFamily="18" charset="0"/>
                            <a:cs typeface="Times New Roman" panose="02020603050405020304" pitchFamily="18" charset="0"/>
                          </a:rPr>
                          <m:t>𝑓</m:t>
                        </m:r>
                      </m:sub>
                    </m:sSub>
                  </m:oMath>
                </a14:m>
                <a:r>
                  <a:rPr lang="en-US" sz="1100" i="0" baseline="0" dirty="0" smtClean="0"/>
                  <a:t>, for the given loading conditions.</a:t>
                </a:r>
              </a:p>
              <a:p>
                <a:endParaRPr lang="en-US" sz="1100"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t>Next, we’ll look at how the rate of fatigue damage evolution</a:t>
                </a:r>
                <a:r>
                  <a:rPr lang="en-US" sz="1100" baseline="0" dirty="0" smtClean="0"/>
                  <a:t> </a:t>
                </a:r>
                <a:r>
                  <a:rPr lang="en-US" sz="1100" dirty="0" smtClean="0"/>
                  <a:t>and fatigue life</a:t>
                </a:r>
                <a:r>
                  <a:rPr lang="en-US" sz="1100" baseline="0" dirty="0" smtClean="0"/>
                  <a:t> are defined…</a:t>
                </a:r>
                <a:endParaRPr lang="en-US" sz="1100" i="0" baseline="0" dirty="0" smtClean="0"/>
              </a:p>
            </p:txBody>
          </p:sp>
        </mc:Choice>
        <mc:Fallback xmlns="">
          <p:sp>
            <p:nvSpPr>
              <p:cNvPr id="3" name="Notes Placeholder 2"/>
              <p:cNvSpPr>
                <a:spLocks noGrp="1"/>
              </p:cNvSpPr>
              <p:nvPr>
                <p:ph type="body" idx="1"/>
              </p:nvPr>
            </p:nvSpPr>
            <p:spPr/>
            <p:txBody>
              <a:bodyPr/>
              <a:lstStyle/>
              <a:p>
                <a:r>
                  <a:rPr lang="en-US" sz="1100" dirty="0" smtClean="0"/>
                  <a:t>We start with a</a:t>
                </a:r>
                <a:r>
                  <a:rPr lang="en-US" sz="1100" baseline="0" dirty="0" smtClean="0"/>
                  <a:t> typical-traction separation law used by most cohesive elements. The initial stiffness is defined by the numerical penalty stiffness </a:t>
                </a:r>
                <a:r>
                  <a:rPr lang="en-US" sz="1100" i="0" baseline="0" dirty="0" smtClean="0">
                    <a:latin typeface="Cambria Math" panose="02040503050406030204" pitchFamily="18" charset="0"/>
                  </a:rPr>
                  <a:t>𝐾</a:t>
                </a:r>
                <a:r>
                  <a:rPr lang="en-US" sz="1100" baseline="0" dirty="0" smtClean="0"/>
                  <a:t>. Loading monotonically upward, damage initiates upon reaching a user defined strength </a:t>
                </a:r>
                <a:r>
                  <a:rPr lang="en-US" sz="1100" i="0" smtClean="0">
                    <a:solidFill>
                      <a:srgbClr val="C00000"/>
                    </a:solidFill>
                    <a:latin typeface="Cambria Math" panose="02040503050406030204" pitchFamily="18" charset="0"/>
                    <a:ea typeface="Cambria Math" panose="02040503050406030204" pitchFamily="18" charset="0"/>
                  </a:rPr>
                  <a:t>𝜎</a:t>
                </a:r>
                <a:r>
                  <a:rPr lang="en-US" sz="1100" i="0" smtClean="0">
                    <a:solidFill>
                      <a:srgbClr val="C00000"/>
                    </a:solidFill>
                    <a:latin typeface="Cambria Math" panose="02040503050406030204" pitchFamily="18" charset="0"/>
                    <a:ea typeface="Cambria Math" panose="02040503050406030204" pitchFamily="18" charset="0"/>
                  </a:rPr>
                  <a:t>_</a:t>
                </a:r>
                <a:r>
                  <a:rPr lang="en-US" sz="1100" b="0" i="0" smtClean="0">
                    <a:solidFill>
                      <a:srgbClr val="C00000"/>
                    </a:solidFill>
                    <a:latin typeface="Cambria Math" panose="02040503050406030204" pitchFamily="18" charset="0"/>
                    <a:ea typeface="Cambria Math" panose="02040503050406030204" pitchFamily="18" charset="0"/>
                  </a:rPr>
                  <a:t>𝑐</a:t>
                </a:r>
                <a:r>
                  <a:rPr lang="en-US" sz="1100" baseline="0" dirty="0" smtClean="0"/>
                  <a:t> at a displacement of </a:t>
                </a:r>
                <a:r>
                  <a:rPr lang="en-US" sz="1100" i="0">
                    <a:solidFill>
                      <a:srgbClr val="C00000"/>
                    </a:solidFill>
                    <a:latin typeface="Cambria Math" panose="02040503050406030204" pitchFamily="18" charset="0"/>
                    <a:ea typeface="Cambria Math" panose="02040503050406030204" pitchFamily="18" charset="0"/>
                  </a:rPr>
                  <a:t>𝛿</a:t>
                </a:r>
                <a:r>
                  <a:rPr lang="en-US" sz="1100" i="0" smtClean="0">
                    <a:solidFill>
                      <a:srgbClr val="C00000"/>
                    </a:solidFill>
                    <a:latin typeface="Cambria Math" panose="02040503050406030204" pitchFamily="18" charset="0"/>
                    <a:ea typeface="Cambria Math" panose="02040503050406030204" pitchFamily="18" charset="0"/>
                  </a:rPr>
                  <a:t>_</a:t>
                </a:r>
                <a:r>
                  <a:rPr lang="en-US" sz="1100" b="0" i="0" smtClean="0">
                    <a:solidFill>
                      <a:srgbClr val="C00000"/>
                    </a:solidFill>
                    <a:latin typeface="Cambria Math" panose="02040503050406030204" pitchFamily="18" charset="0"/>
                    <a:ea typeface="Cambria Math" panose="02040503050406030204" pitchFamily="18" charset="0"/>
                  </a:rPr>
                  <a:t>0</a:t>
                </a:r>
                <a:r>
                  <a:rPr lang="en-US" sz="1100" baseline="0" dirty="0" smtClean="0"/>
                  <a:t>. If we were to continue monotonically loading, the element would fully fail at an applied displacement of </a:t>
                </a:r>
                <a:r>
                  <a:rPr lang="en-US" sz="1100" i="0">
                    <a:solidFill>
                      <a:srgbClr val="C00000"/>
                    </a:solidFill>
                    <a:latin typeface="Cambria Math" panose="02040503050406030204" pitchFamily="18" charset="0"/>
                    <a:ea typeface="Cambria Math" panose="02040503050406030204" pitchFamily="18" charset="0"/>
                  </a:rPr>
                  <a:t>𝛿</a:t>
                </a:r>
                <a:r>
                  <a:rPr lang="en-US" sz="1100" i="0" smtClean="0">
                    <a:solidFill>
                      <a:srgbClr val="C00000"/>
                    </a:solidFill>
                    <a:latin typeface="Cambria Math" panose="02040503050406030204" pitchFamily="18" charset="0"/>
                    <a:ea typeface="Cambria Math" panose="02040503050406030204" pitchFamily="18" charset="0"/>
                  </a:rPr>
                  <a:t>_</a:t>
                </a:r>
                <a:r>
                  <a:rPr lang="en-US" sz="1100" b="0" i="0" smtClean="0">
                    <a:solidFill>
                      <a:srgbClr val="C00000"/>
                    </a:solidFill>
                    <a:latin typeface="Cambria Math" panose="02040503050406030204" pitchFamily="18" charset="0"/>
                    <a:ea typeface="Cambria Math" panose="02040503050406030204" pitchFamily="18" charset="0"/>
                  </a:rPr>
                  <a:t>𝑓</a:t>
                </a:r>
                <a:r>
                  <a:rPr lang="en-US" sz="1100" baseline="0" dirty="0" smtClean="0"/>
                  <a:t>, which is a function of the user-defined fracture toughness property. If, rather than loading to complete failure, the element is unloaded at some intermediate point, the unloading and reloading response is governed by the cohesive damage variable </a:t>
                </a:r>
                <a:r>
                  <a:rPr lang="en-US" sz="1100" i="1" baseline="0" dirty="0" smtClean="0"/>
                  <a:t>d</a:t>
                </a:r>
                <a:r>
                  <a:rPr lang="en-US" sz="1100" baseline="0" dirty="0" smtClean="0"/>
                  <a:t>.</a:t>
                </a:r>
              </a:p>
              <a:p>
                <a:endParaRPr lang="en-US" sz="11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smtClean="0"/>
                  <a:t>To represent fatigue loading, let us consider a simple sinusoidal load history with a maximum applied traction </a:t>
                </a:r>
                <a:r>
                  <a:rPr lang="en-US" sz="1100" i="0" smtClean="0">
                    <a:solidFill>
                      <a:srgbClr val="2E75B6"/>
                    </a:solidFill>
                    <a:latin typeface="Cambria Math" panose="02040503050406030204" pitchFamily="18" charset="0"/>
                    <a:ea typeface="Cambria Math" panose="02040503050406030204" pitchFamily="18" charset="0"/>
                  </a:rPr>
                  <a:t>𝜎</a:t>
                </a:r>
                <a:r>
                  <a:rPr lang="en-US" sz="1100" i="0" smtClean="0">
                    <a:solidFill>
                      <a:srgbClr val="2E75B6"/>
                    </a:solidFill>
                    <a:latin typeface="Cambria Math" panose="02040503050406030204" pitchFamily="18" charset="0"/>
                    <a:ea typeface="Cambria Math" panose="02040503050406030204" pitchFamily="18" charset="0"/>
                  </a:rPr>
                  <a:t>_</a:t>
                </a:r>
                <a:r>
                  <a:rPr lang="en-US" sz="1100" b="0" i="0" smtClean="0">
                    <a:solidFill>
                      <a:srgbClr val="2E75B6"/>
                    </a:solidFill>
                    <a:latin typeface="Cambria Math" panose="02040503050406030204" pitchFamily="18" charset="0"/>
                    <a:ea typeface="Cambria Math" panose="02040503050406030204" pitchFamily="18" charset="0"/>
                  </a:rPr>
                  <a:t>max</a:t>
                </a:r>
                <a:r>
                  <a:rPr lang="en-US" sz="1100"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smtClean="0"/>
                  <a:t>At given damage </a:t>
                </a:r>
                <a:r>
                  <a:rPr lang="en-US" sz="1100" i="0" baseline="0" dirty="0" smtClean="0">
                    <a:latin typeface="Cambria Math" panose="02040503050406030204" pitchFamily="18" charset="0"/>
                  </a:rPr>
                  <a:t>𝑑</a:t>
                </a:r>
                <a:r>
                  <a:rPr lang="en-US" sz="1100" i="0" baseline="0" dirty="0" smtClean="0"/>
                  <a:t>, the compliance of the material allows for </a:t>
                </a:r>
                <a:r>
                  <a:rPr lang="en-US" sz="1100" i="0" smtClean="0">
                    <a:solidFill>
                      <a:srgbClr val="2E75B6"/>
                    </a:solidFill>
                    <a:latin typeface="Cambria Math" panose="02040503050406030204" pitchFamily="18" charset="0"/>
                    <a:ea typeface="Cambria Math" panose="02040503050406030204" pitchFamily="18" charset="0"/>
                  </a:rPr>
                  <a:t>𝜆</a:t>
                </a:r>
                <a:r>
                  <a:rPr lang="en-US" sz="1100" i="0" baseline="0" dirty="0" smtClean="0"/>
                  <a:t> displacement at a peak traction </a:t>
                </a:r>
                <a:r>
                  <a:rPr lang="en-US" sz="1100" i="0" smtClean="0">
                    <a:solidFill>
                      <a:srgbClr val="2E75B6"/>
                    </a:solidFill>
                    <a:latin typeface="Cambria Math" panose="02040503050406030204" pitchFamily="18" charset="0"/>
                    <a:ea typeface="Cambria Math" panose="02040503050406030204" pitchFamily="18" charset="0"/>
                  </a:rPr>
                  <a:t>𝜎</a:t>
                </a:r>
                <a:r>
                  <a:rPr lang="en-US" sz="1100" i="0" smtClean="0">
                    <a:solidFill>
                      <a:srgbClr val="2E75B6"/>
                    </a:solidFill>
                    <a:latin typeface="Cambria Math" panose="02040503050406030204" pitchFamily="18" charset="0"/>
                    <a:ea typeface="Cambria Math" panose="02040503050406030204" pitchFamily="18" charset="0"/>
                  </a:rPr>
                  <a:t>_</a:t>
                </a:r>
                <a:r>
                  <a:rPr lang="en-US" sz="1100" b="0" i="0" smtClean="0">
                    <a:solidFill>
                      <a:srgbClr val="2E75B6"/>
                    </a:solidFill>
                    <a:latin typeface="Cambria Math" panose="02040503050406030204" pitchFamily="18" charset="0"/>
                    <a:ea typeface="Cambria Math" panose="02040503050406030204" pitchFamily="18" charset="0"/>
                  </a:rPr>
                  <a:t>max</a:t>
                </a:r>
                <a:r>
                  <a:rPr lang="en-US" sz="1100" i="0" baseline="0" dirty="0" smtClean="0"/>
                  <a:t>. For a given amount of fatigue damage, a residual strength and displacement </a:t>
                </a:r>
                <a:r>
                  <a:rPr lang="en-US" sz="1100" i="0" smtClean="0">
                    <a:solidFill>
                      <a:srgbClr val="2E75B6"/>
                    </a:solidFill>
                    <a:latin typeface="Cambria Math" panose="02040503050406030204" pitchFamily="18" charset="0"/>
                    <a:ea typeface="Cambria Math" panose="02040503050406030204" pitchFamily="18" charset="0"/>
                  </a:rPr>
                  <a:t>𝜆</a:t>
                </a:r>
                <a:r>
                  <a:rPr lang="en-US" sz="1100" i="0" smtClean="0">
                    <a:solidFill>
                      <a:srgbClr val="2E75B6"/>
                    </a:solidFill>
                    <a:latin typeface="Cambria Math" panose="02040503050406030204" pitchFamily="18" charset="0"/>
                    <a:ea typeface="Cambria Math" panose="02040503050406030204" pitchFamily="18" charset="0"/>
                  </a:rPr>
                  <a:t>_</a:t>
                </a:r>
                <a:r>
                  <a:rPr lang="en-US" sz="1100" b="0" i="0" smtClean="0">
                    <a:solidFill>
                      <a:srgbClr val="2E75B6"/>
                    </a:solidFill>
                    <a:latin typeface="Cambria Math" panose="02040503050406030204" pitchFamily="18" charset="0"/>
                    <a:ea typeface="Cambria Math" panose="02040503050406030204" pitchFamily="18" charset="0"/>
                  </a:rPr>
                  <a:t>∗</a:t>
                </a:r>
                <a:r>
                  <a:rPr lang="en-US" sz="1100" i="0" baseline="0" dirty="0" smtClean="0"/>
                  <a:t> can be determined. As fatigue loading continues, the unloading curve of the static traction-separation law is eventually intersected. This intersection occurs at the end of the fatigue life, </a:t>
                </a:r>
                <a:r>
                  <a:rPr lang="en-US" sz="1100" b="0" i="0" smtClean="0">
                    <a:solidFill>
                      <a:srgbClr val="2E75B6"/>
                    </a:solidFill>
                    <a:latin typeface="Cambria Math" panose="02040503050406030204" pitchFamily="18" charset="0"/>
                    <a:cs typeface="Times New Roman" panose="02020603050405020304" pitchFamily="18" charset="0"/>
                  </a:rPr>
                  <a:t>𝑁</a:t>
                </a:r>
                <a:r>
                  <a:rPr lang="en-US" sz="1100" b="0" i="0" smtClean="0">
                    <a:solidFill>
                      <a:srgbClr val="2E75B6"/>
                    </a:solidFill>
                    <a:latin typeface="Cambria Math" panose="02040503050406030204" pitchFamily="18" charset="0"/>
                    <a:cs typeface="Times New Roman" panose="02020603050405020304" pitchFamily="18" charset="0"/>
                  </a:rPr>
                  <a:t>_</a:t>
                </a:r>
                <a:r>
                  <a:rPr lang="en-US" sz="1100" b="0" i="0" smtClean="0">
                    <a:solidFill>
                      <a:srgbClr val="2E75B6"/>
                    </a:solidFill>
                    <a:latin typeface="Cambria Math" panose="02040503050406030204" pitchFamily="18" charset="0"/>
                    <a:cs typeface="Times New Roman" panose="02020603050405020304" pitchFamily="18" charset="0"/>
                  </a:rPr>
                  <a:t>𝑓</a:t>
                </a:r>
                <a:r>
                  <a:rPr lang="en-US" sz="1100" i="0" baseline="0" dirty="0" smtClean="0"/>
                  <a:t>, for the given loading conditions.</a:t>
                </a:r>
              </a:p>
              <a:p>
                <a:endParaRPr lang="en-US" sz="1100"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t>The rate of fatigue damage evolution, </a:t>
                </a:r>
                <a:r>
                  <a:rPr lang="en-US" sz="1100" i="0" smtClean="0">
                    <a:latin typeface="Cambria Math" panose="02040503050406030204" pitchFamily="18" charset="0"/>
                    <a:ea typeface="Cambria Math" panose="02040503050406030204" pitchFamily="18" charset="0"/>
                  </a:rPr>
                  <a:t>∆</a:t>
                </a:r>
                <a:r>
                  <a:rPr lang="en-US" sz="1100" b="0" i="0" smtClean="0">
                    <a:latin typeface="Cambria Math" panose="02040503050406030204" pitchFamily="18" charset="0"/>
                  </a:rPr>
                  <a:t>𝑑/</a:t>
                </a:r>
                <a:r>
                  <a:rPr lang="en-US" sz="1100" i="0" smtClean="0">
                    <a:latin typeface="Cambria Math" panose="02040503050406030204" pitchFamily="18" charset="0"/>
                    <a:ea typeface="Cambria Math" panose="02040503050406030204" pitchFamily="18" charset="0"/>
                  </a:rPr>
                  <a:t>∆</a:t>
                </a:r>
                <a:r>
                  <a:rPr lang="en-US" sz="1100" b="0" i="0" smtClean="0">
                    <a:latin typeface="Cambria Math" panose="02040503050406030204" pitchFamily="18" charset="0"/>
                  </a:rPr>
                  <a:t>𝑁</a:t>
                </a:r>
                <a:r>
                  <a:rPr lang="en-US" sz="1100" dirty="0" smtClean="0"/>
                  <a:t>, </a:t>
                </a:r>
                <a:r>
                  <a:rPr lang="en-US" sz="1100" dirty="0" smtClean="0"/>
                  <a:t>and </a:t>
                </a:r>
                <a:r>
                  <a:rPr lang="en-US" sz="1100" dirty="0" smtClean="0"/>
                  <a:t>fatigue </a:t>
                </a:r>
                <a:r>
                  <a:rPr lang="en-US" sz="1100" dirty="0"/>
                  <a:t>life </a:t>
                </a:r>
                <a:r>
                  <a:rPr lang="en-US" sz="1100" i="0">
                    <a:latin typeface="Cambria Math" panose="02040503050406030204" pitchFamily="18" charset="0"/>
                  </a:rPr>
                  <a:t>𝑁_𝑓</a:t>
                </a:r>
                <a:r>
                  <a:rPr lang="en-US" sz="1100" dirty="0" smtClean="0"/>
                  <a:t>, must then be </a:t>
                </a:r>
                <a:r>
                  <a:rPr lang="en-US" sz="1100" dirty="0" smtClean="0"/>
                  <a:t>defined</a:t>
                </a:r>
                <a:endParaRPr lang="en-US" sz="1100" i="0" baseline="0" dirty="0" smtClean="0"/>
              </a:p>
              <a:p>
                <a:endParaRPr lang="en-US" sz="1100" i="0" baseline="0" dirty="0" smtClean="0"/>
              </a:p>
              <a:p>
                <a:r>
                  <a:rPr lang="en-US" sz="1100" i="0" baseline="0" dirty="0" smtClean="0"/>
                  <a:t>How is number of fatigue cycles at the end of life defined? Also, how does the fatigue damage variable evolve with fatigue cycles?</a:t>
                </a:r>
              </a:p>
            </p:txBody>
          </p:sp>
        </mc:Fallback>
      </mc:AlternateContent>
      <p:sp>
        <p:nvSpPr>
          <p:cNvPr id="4" name="Slide Number Placeholder 3"/>
          <p:cNvSpPr>
            <a:spLocks noGrp="1"/>
          </p:cNvSpPr>
          <p:nvPr>
            <p:ph type="sldNum" sz="quarter" idx="10"/>
          </p:nvPr>
        </p:nvSpPr>
        <p:spPr/>
        <p:txBody>
          <a:bodyPr/>
          <a:lstStyle/>
          <a:p>
            <a:fld id="{F379C9A5-6247-468F-A7F9-831F507221E8}" type="slidenum">
              <a:rPr lang="en-US" smtClean="0"/>
              <a:t>3</a:t>
            </a:fld>
            <a:endParaRPr lang="en-US"/>
          </a:p>
        </p:txBody>
      </p:sp>
    </p:spTree>
    <p:extLst>
      <p:ext uri="{BB962C8B-B14F-4D97-AF65-F5344CB8AC3E}">
        <p14:creationId xmlns:p14="http://schemas.microsoft.com/office/powerpoint/2010/main" val="265491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dirty="0" smtClean="0"/>
                  <a:t>Dávila’s CF20 fatigue damage function is used to control</a:t>
                </a:r>
                <a:r>
                  <a:rPr lang="en-US" sz="1200" baseline="0" dirty="0" smtClean="0"/>
                  <a:t> fatigue damage evolution. The approach </a:t>
                </a:r>
                <a:r>
                  <a:rPr lang="en-US" sz="1200" dirty="0" smtClean="0"/>
                  <a:t>is </a:t>
                </a:r>
                <a:r>
                  <a:rPr lang="en-US" sz="1200" dirty="0" smtClean="0"/>
                  <a:t>based on engineering assumptions involving the </a:t>
                </a:r>
                <a:r>
                  <a:rPr lang="en-US" sz="1200" i="1" dirty="0" smtClean="0"/>
                  <a:t>endurance limit</a:t>
                </a:r>
                <a:r>
                  <a:rPr lang="en-US" sz="1200" dirty="0" smtClean="0"/>
                  <a:t> and the </a:t>
                </a:r>
                <a:r>
                  <a:rPr lang="en-US" sz="1200" i="1" dirty="0" smtClean="0"/>
                  <a:t>Goodman diagram.</a:t>
                </a:r>
                <a:r>
                  <a:rPr lang="en-US" sz="1200" i="0" baseline="0" dirty="0" smtClean="0"/>
                  <a:t> We will not go into the details of the derivation of the incremental damage </a:t>
                </a:r>
                <a:r>
                  <a:rPr lang="en-US" sz="1200" i="0" baseline="0" dirty="0" smtClean="0"/>
                  <a:t>function here, but instead just note the dependencies of the incremental fatigue damage function. The lambda terms describe the current displacement-jump, </a:t>
                </a:r>
                <a14:m>
                  <m:oMath xmlns:m="http://schemas.openxmlformats.org/officeDocument/2006/math">
                    <m:acc>
                      <m:accPr>
                        <m:chr m:val="̅"/>
                        <m:ctrlPr>
                          <a:rPr lang="en-US" sz="1200" i="1" baseline="0" dirty="0" smtClean="0">
                            <a:latin typeface="Cambria Math" panose="02040503050406030204" pitchFamily="18" charset="0"/>
                          </a:rPr>
                        </m:ctrlPr>
                      </m:accPr>
                      <m:e>
                        <m:r>
                          <a:rPr lang="en-US" sz="1200" b="0" i="1" baseline="0" dirty="0" smtClean="0">
                            <a:latin typeface="Cambria Math" panose="02040503050406030204" pitchFamily="18" charset="0"/>
                          </a:rPr>
                          <m:t>𝑑</m:t>
                        </m:r>
                      </m:e>
                    </m:acc>
                  </m:oMath>
                </a14:m>
                <a:r>
                  <a:rPr lang="en-US" sz="1200" i="0" baseline="0" dirty="0" smtClean="0"/>
                  <a:t> is the previous damage state, and </a:t>
                </a:r>
                <a14:m>
                  <m:oMath xmlns:m="http://schemas.openxmlformats.org/officeDocument/2006/math">
                    <m:r>
                      <a:rPr lang="en-US" sz="1200" i="1" baseline="0" dirty="0" smtClean="0">
                        <a:latin typeface="Cambria Math" panose="02040503050406030204" pitchFamily="18" charset="0"/>
                        <a:ea typeface="Cambria Math" panose="02040503050406030204" pitchFamily="18" charset="0"/>
                      </a:rPr>
                      <m:t>∆</m:t>
                    </m:r>
                    <m:r>
                      <a:rPr lang="en-US" sz="1200" i="1" baseline="0" dirty="0" smtClean="0">
                        <a:latin typeface="Cambria Math" panose="02040503050406030204" pitchFamily="18" charset="0"/>
                      </a:rPr>
                      <m:t>𝑁</m:t>
                    </m:r>
                  </m:oMath>
                </a14:m>
                <a:r>
                  <a:rPr lang="en-US" sz="1200" i="0" baseline="0" dirty="0" smtClean="0"/>
                  <a:t> is the number of fatigue cycles represented by the current solution increment. For constant traction conditions, the remaining terms remain constant.</a:t>
                </a:r>
              </a:p>
              <a:p>
                <a:endParaRPr lang="en-US" sz="1200" i="0" baseline="0" dirty="0" smtClean="0"/>
              </a:p>
              <a:p>
                <a:r>
                  <a:rPr lang="en-US" sz="1200" i="0" baseline="0" dirty="0" smtClean="0"/>
                  <a:t>The dependence of the rate fatigue damage growth on mode mixity is related to the E term here.  </a:t>
                </a:r>
                <a:r>
                  <a:rPr lang="en-US" sz="1200" i="1" baseline="0" dirty="0" smtClean="0"/>
                  <a:t>E</a:t>
                </a:r>
                <a:r>
                  <a:rPr lang="en-US" sz="1200" i="0" baseline="0" dirty="0" smtClean="0"/>
                  <a:t> </a:t>
                </a:r>
                <a:r>
                  <a:rPr lang="en-US" sz="1200" i="0" baseline="0" dirty="0" smtClean="0"/>
                  <a:t>is the relative endurance limit, which modifies the nominal endurance limit </a:t>
                </a:r>
                <a14:m>
                  <m:oMath xmlns:m="http://schemas.openxmlformats.org/officeDocument/2006/math">
                    <m:r>
                      <a:rPr lang="en-US" sz="1200" i="1" smtClean="0">
                        <a:latin typeface="Cambria Math" panose="02040503050406030204" pitchFamily="18" charset="0"/>
                        <a:ea typeface="Cambria Math" panose="02040503050406030204" pitchFamily="18" charset="0"/>
                      </a:rPr>
                      <m:t>𝜖</m:t>
                    </m:r>
                  </m:oMath>
                </a14:m>
                <a:r>
                  <a:rPr lang="en-US" sz="1200" i="0" baseline="0" dirty="0" smtClean="0"/>
                  <a:t> to </a:t>
                </a:r>
                <a:r>
                  <a:rPr lang="en-US" sz="1200" i="0" baseline="0" dirty="0" smtClean="0"/>
                  <a:t>account for </a:t>
                </a:r>
                <a:r>
                  <a:rPr lang="en-US" sz="1200" i="0" baseline="0" dirty="0" smtClean="0"/>
                  <a:t>differing mode </a:t>
                </a:r>
                <a:r>
                  <a:rPr lang="en-US" sz="1200" i="0" baseline="0" dirty="0" smtClean="0"/>
                  <a:t>mixities </a:t>
                </a:r>
                <a:r>
                  <a:rPr lang="en-US" sz="1200" i="1" baseline="0" dirty="0" smtClean="0"/>
                  <a:t>B</a:t>
                </a:r>
                <a:r>
                  <a:rPr lang="en-US" sz="1200" i="0" baseline="0" dirty="0" smtClean="0"/>
                  <a:t> and stress ratios </a:t>
                </a:r>
                <a:r>
                  <a:rPr lang="en-US" sz="1200" i="1" baseline="0" dirty="0" smtClean="0"/>
                  <a:t>R</a:t>
                </a:r>
                <a:r>
                  <a:rPr lang="en-US" sz="1200" i="0" baseline="0" dirty="0" smtClean="0"/>
                  <a:t>.</a:t>
                </a:r>
              </a:p>
              <a:p>
                <a:endParaRPr lang="en-US" sz="1200" i="0" baseline="0" dirty="0" smtClean="0"/>
              </a:p>
              <a:p>
                <a:r>
                  <a:rPr lang="en-US" sz="1200" i="0" baseline="0" dirty="0" smtClean="0"/>
                  <a:t>With this form of the incremental fatigue damage function, the </a:t>
                </a:r>
                <a:r>
                  <a:rPr lang="en-US" sz="1200" i="0" baseline="0" dirty="0" smtClean="0"/>
                  <a:t>fatigue life </a:t>
                </a:r>
                <a14:m>
                  <m:oMath xmlns:m="http://schemas.openxmlformats.org/officeDocument/2006/math">
                    <m:sSub>
                      <m:sSubPr>
                        <m:ctrlPr>
                          <a:rPr lang="en-US" sz="1200" i="1" smtClean="0">
                            <a:latin typeface="Cambria Math" panose="02040503050406030204" pitchFamily="18" charset="0"/>
                          </a:rPr>
                        </m:ctrlPr>
                      </m:sSubPr>
                      <m:e>
                        <m:r>
                          <a:rPr lang="en-US" sz="1200" b="0" i="1" smtClean="0">
                            <a:latin typeface="Cambria Math" panose="02040503050406030204" pitchFamily="18" charset="0"/>
                          </a:rPr>
                          <m:t>𝑁</m:t>
                        </m:r>
                      </m:e>
                      <m:sub>
                        <m:r>
                          <a:rPr lang="en-US" sz="1200" b="0" i="1" smtClean="0">
                            <a:latin typeface="Cambria Math" panose="02040503050406030204" pitchFamily="18" charset="0"/>
                          </a:rPr>
                          <m:t>𝑓</m:t>
                        </m:r>
                      </m:sub>
                    </m:sSub>
                  </m:oMath>
                </a14:m>
                <a:r>
                  <a:rPr lang="en-US" sz="1200" i="0" baseline="0" dirty="0" smtClean="0"/>
                  <a:t> can be found by integrating </a:t>
                </a:r>
                <a14:m>
                  <m:oMath xmlns:m="http://schemas.openxmlformats.org/officeDocument/2006/math">
                    <m:r>
                      <a:rPr lang="en-US" sz="1200" i="1" smtClean="0">
                        <a:solidFill>
                          <a:schemeClr val="tx1"/>
                        </a:solidFill>
                        <a:latin typeface="Cambria Math" panose="02040503050406030204" pitchFamily="18" charset="0"/>
                        <a:ea typeface="Cambria Math" panose="02040503050406030204" pitchFamily="18" charset="0"/>
                      </a:rPr>
                      <m:t>∆</m:t>
                    </m:r>
                    <m:sSub>
                      <m:sSubPr>
                        <m:ctrlPr>
                          <a:rPr lang="en-US" sz="1200" i="1" smtClean="0">
                            <a:solidFill>
                              <a:schemeClr val="tx1"/>
                            </a:solidFill>
                            <a:latin typeface="Cambria Math" panose="02040503050406030204" pitchFamily="18" charset="0"/>
                            <a:ea typeface="Cambria Math" panose="02040503050406030204" pitchFamily="18" charset="0"/>
                          </a:rPr>
                        </m:ctrlPr>
                      </m:sSubPr>
                      <m:e>
                        <m:acc>
                          <m:accPr>
                            <m:chr m:val="̅"/>
                            <m:ctrlPr>
                              <a:rPr lang="en-US" sz="1200" i="1" smtClean="0">
                                <a:solidFill>
                                  <a:schemeClr val="tx1"/>
                                </a:solidFill>
                                <a:latin typeface="Cambria Math" panose="02040503050406030204" pitchFamily="18" charset="0"/>
                                <a:ea typeface="Cambria Math" panose="02040503050406030204" pitchFamily="18" charset="0"/>
                              </a:rPr>
                            </m:ctrlPr>
                          </m:accPr>
                          <m:e>
                            <m:r>
                              <a:rPr lang="en-US" sz="1200" b="0" i="1" smtClean="0">
                                <a:solidFill>
                                  <a:schemeClr val="tx1"/>
                                </a:solidFill>
                                <a:latin typeface="Cambria Math" panose="02040503050406030204" pitchFamily="18" charset="0"/>
                                <a:ea typeface="Cambria Math" panose="02040503050406030204" pitchFamily="18" charset="0"/>
                              </a:rPr>
                              <m:t>𝑑</m:t>
                            </m:r>
                          </m:e>
                        </m:acc>
                      </m:e>
                      <m:sub>
                        <m:r>
                          <m:rPr>
                            <m:sty m:val="p"/>
                          </m:rPr>
                          <a:rPr lang="en-US" sz="1200" b="0" i="0" smtClean="0">
                            <a:solidFill>
                              <a:schemeClr val="tx1"/>
                            </a:solidFill>
                            <a:latin typeface="Cambria Math" panose="02040503050406030204" pitchFamily="18" charset="0"/>
                            <a:ea typeface="Cambria Math" panose="02040503050406030204" pitchFamily="18" charset="0"/>
                          </a:rPr>
                          <m:t>fat</m:t>
                        </m:r>
                      </m:sub>
                    </m:sSub>
                  </m:oMath>
                </a14:m>
                <a:r>
                  <a:rPr lang="en-US" sz="1200" i="0" baseline="0" dirty="0" smtClean="0"/>
                  <a:t> over </a:t>
                </a:r>
                <a:r>
                  <a:rPr lang="en-US" sz="1200" i="0" baseline="0" dirty="0" smtClean="0"/>
                  <a:t>the damage history. We will use this relation in </a:t>
                </a:r>
                <a:r>
                  <a:rPr lang="en-US" sz="1200" i="0" baseline="0" dirty="0" smtClean="0"/>
                  <a:t>our </a:t>
                </a:r>
                <a:r>
                  <a:rPr lang="en-US" sz="1200" i="0" baseline="0" dirty="0" smtClean="0"/>
                  <a:t>following verification studies.</a:t>
                </a:r>
                <a:endParaRPr lang="en-US" sz="1200" i="1" dirty="0" smtClean="0"/>
              </a:p>
            </p:txBody>
          </p:sp>
        </mc:Choice>
        <mc:Fallback xmlns="">
          <p:sp>
            <p:nvSpPr>
              <p:cNvPr id="3" name="Notes Placeholder 2"/>
              <p:cNvSpPr>
                <a:spLocks noGrp="1"/>
              </p:cNvSpPr>
              <p:nvPr>
                <p:ph type="body" idx="1"/>
              </p:nvPr>
            </p:nvSpPr>
            <p:spPr/>
            <p:txBody>
              <a:bodyPr/>
              <a:lstStyle/>
              <a:p>
                <a:r>
                  <a:rPr lang="en-US" sz="1200" dirty="0" smtClean="0"/>
                  <a:t>Dávila’s CF20 fatigue damage function is based on engineering assumptions involving the </a:t>
                </a:r>
                <a:r>
                  <a:rPr lang="en-US" sz="1200" i="1" dirty="0" smtClean="0"/>
                  <a:t>endurance limit</a:t>
                </a:r>
                <a:r>
                  <a:rPr lang="en-US" sz="1200" dirty="0" smtClean="0"/>
                  <a:t> and the </a:t>
                </a:r>
                <a:r>
                  <a:rPr lang="en-US" sz="1200" i="1" dirty="0" smtClean="0"/>
                  <a:t>Goodman diagram</a:t>
                </a:r>
                <a:r>
                  <a:rPr lang="en-US" sz="1200" i="1" dirty="0" smtClean="0"/>
                  <a:t>.</a:t>
                </a:r>
                <a:r>
                  <a:rPr lang="en-US" sz="1200" i="0" baseline="0" dirty="0" smtClean="0"/>
                  <a:t> We will not go into the details of the derivation of the incremental damage function.</a:t>
                </a:r>
              </a:p>
              <a:p>
                <a:endParaRPr lang="en-US" sz="1200" i="0" baseline="0" dirty="0" smtClean="0"/>
              </a:p>
              <a:p>
                <a:r>
                  <a:rPr lang="en-US" sz="1200" i="1" baseline="0" dirty="0" smtClean="0"/>
                  <a:t>E</a:t>
                </a:r>
                <a:r>
                  <a:rPr lang="en-US" sz="1200" i="0" baseline="0" dirty="0" smtClean="0"/>
                  <a:t> is the relative endurance limit, which modifies the nominal endurance limit to account for a range of mode mixities </a:t>
                </a:r>
                <a:r>
                  <a:rPr lang="en-US" sz="1200" i="1" baseline="0" dirty="0" smtClean="0"/>
                  <a:t>B</a:t>
                </a:r>
                <a:r>
                  <a:rPr lang="en-US" sz="1200" i="0" baseline="0" dirty="0" smtClean="0"/>
                  <a:t> and stress ratios </a:t>
                </a:r>
                <a:r>
                  <a:rPr lang="en-US" sz="1200" i="1" baseline="0" dirty="0" smtClean="0"/>
                  <a:t>R</a:t>
                </a:r>
                <a:r>
                  <a:rPr lang="en-US" sz="1200" i="0" baseline="0" dirty="0" smtClean="0"/>
                  <a:t>.</a:t>
                </a:r>
              </a:p>
              <a:p>
                <a:endParaRPr lang="en-US" sz="1200" i="0" baseline="0" dirty="0" smtClean="0"/>
              </a:p>
              <a:p>
                <a:r>
                  <a:rPr lang="en-US" sz="1200" i="0" baseline="0" dirty="0" smtClean="0"/>
                  <a:t>The fatigue life </a:t>
                </a:r>
                <a:r>
                  <a:rPr lang="en-US" sz="1200" b="0" i="0" smtClean="0">
                    <a:latin typeface="Cambria Math" panose="02040503050406030204" pitchFamily="18" charset="0"/>
                  </a:rPr>
                  <a:t>𝑁</a:t>
                </a:r>
                <a:r>
                  <a:rPr lang="en-US" sz="1200" b="0" i="0" smtClean="0">
                    <a:latin typeface="Cambria Math" panose="02040503050406030204" pitchFamily="18" charset="0"/>
                  </a:rPr>
                  <a:t>_</a:t>
                </a:r>
                <a:r>
                  <a:rPr lang="en-US" sz="1200" b="0" i="0" smtClean="0">
                    <a:latin typeface="Cambria Math" panose="02040503050406030204" pitchFamily="18" charset="0"/>
                  </a:rPr>
                  <a:t>𝑓</a:t>
                </a:r>
                <a:r>
                  <a:rPr lang="en-US" sz="1200" i="0" baseline="0" dirty="0" smtClean="0"/>
                  <a:t> can be found by integrating the incremental fatigue damage over the damage history. We will use this relation in one of our following verification studies.</a:t>
                </a:r>
                <a:endParaRPr lang="en-US" sz="1200" i="1" dirty="0" smtClean="0"/>
              </a:p>
            </p:txBody>
          </p:sp>
        </mc:Fallback>
      </mc:AlternateContent>
      <p:sp>
        <p:nvSpPr>
          <p:cNvPr id="4" name="Slide Number Placeholder 3"/>
          <p:cNvSpPr>
            <a:spLocks noGrp="1"/>
          </p:cNvSpPr>
          <p:nvPr>
            <p:ph type="sldNum" sz="quarter" idx="10"/>
          </p:nvPr>
        </p:nvSpPr>
        <p:spPr/>
        <p:txBody>
          <a:bodyPr/>
          <a:lstStyle/>
          <a:p>
            <a:fld id="{F379C9A5-6247-468F-A7F9-831F507221E8}" type="slidenum">
              <a:rPr lang="en-US" smtClean="0"/>
              <a:t>4</a:t>
            </a:fld>
            <a:endParaRPr lang="en-US"/>
          </a:p>
        </p:txBody>
      </p:sp>
    </p:spTree>
    <p:extLst>
      <p:ext uri="{BB962C8B-B14F-4D97-AF65-F5344CB8AC3E}">
        <p14:creationId xmlns:p14="http://schemas.microsoft.com/office/powerpoint/2010/main" val="499385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000" dirty="0" smtClean="0"/>
              <a:t>The</a:t>
            </a:r>
            <a:r>
              <a:rPr lang="en-US" sz="2000" baseline="0" dirty="0" smtClean="0"/>
              <a:t> CF20 cohesive fatigue model was originally implemented as a UMAT material subroutine for use with cohesive elements in Abaqus/Standard</a:t>
            </a:r>
            <a:r>
              <a:rPr lang="en-US" sz="2000" baseline="0" dirty="0" smtClean="0"/>
              <a:t>. In practice, a minimum of two analysis steps are required, one static and one fatigue</a:t>
            </a:r>
            <a:r>
              <a:rPr lang="en-US" sz="2000" baseline="0" smtClean="0"/>
              <a:t>, and pseudo-time </a:t>
            </a:r>
            <a:r>
              <a:rPr lang="en-US" sz="2000" baseline="0" dirty="0" smtClean="0"/>
              <a:t>in the fatigue analysis step represents fatigue cycles.</a:t>
            </a:r>
            <a:endParaRPr lang="en-US" sz="2000" baseline="0" dirty="0" smtClean="0"/>
          </a:p>
          <a:p>
            <a:pPr lvl="0"/>
            <a:endParaRPr lang="en-US" sz="2000" dirty="0" smtClean="0"/>
          </a:p>
          <a:p>
            <a:pPr lvl="0"/>
            <a:r>
              <a:rPr lang="en-US" sz="2000" dirty="0" smtClean="0"/>
              <a:t>The explicit time increment is capped at the minimum stable time increment</a:t>
            </a:r>
          </a:p>
          <a:p>
            <a:pPr lvl="0"/>
            <a:r>
              <a:rPr lang="en-US" sz="2000" dirty="0" smtClean="0"/>
              <a:t>The total solution increments is limited to avoid the accumulation of significant numerical error</a:t>
            </a:r>
          </a:p>
          <a:p>
            <a:endParaRPr lang="en-US" dirty="0"/>
          </a:p>
        </p:txBody>
      </p:sp>
      <p:sp>
        <p:nvSpPr>
          <p:cNvPr id="4" name="Slide Number Placeholder 3"/>
          <p:cNvSpPr>
            <a:spLocks noGrp="1"/>
          </p:cNvSpPr>
          <p:nvPr>
            <p:ph type="sldNum" sz="quarter" idx="10"/>
          </p:nvPr>
        </p:nvSpPr>
        <p:spPr/>
        <p:txBody>
          <a:bodyPr/>
          <a:lstStyle/>
          <a:p>
            <a:fld id="{F379C9A5-6247-468F-A7F9-831F507221E8}" type="slidenum">
              <a:rPr lang="en-US" smtClean="0"/>
              <a:t>5</a:t>
            </a:fld>
            <a:endParaRPr lang="en-US"/>
          </a:p>
        </p:txBody>
      </p:sp>
    </p:spTree>
    <p:extLst>
      <p:ext uri="{BB962C8B-B14F-4D97-AF65-F5344CB8AC3E}">
        <p14:creationId xmlns:p14="http://schemas.microsoft.com/office/powerpoint/2010/main" val="1436054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cs typeface="Calibri" panose="020F0502020204030204" pitchFamily="34" charset="0"/>
                  </a:rPr>
                  <a:t>The fatigue cycles evolve as a function of the solution increments, and are independent of the step time</a:t>
                </a:r>
                <a:r>
                  <a:rPr lang="en-US" sz="1200" dirty="0" smtClean="0">
                    <a:latin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mn-l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cs typeface="Calibri" panose="020F0502020204030204" pitchFamily="34" charset="0"/>
                  </a:rPr>
                  <a:t>A numerical </a:t>
                </a:r>
                <a:r>
                  <a:rPr lang="en-US" sz="1200" dirty="0">
                    <a:latin typeface="Calibri" panose="020F0502020204030204" pitchFamily="34" charset="0"/>
                    <a:cs typeface="Calibri" panose="020F0502020204030204" pitchFamily="34" charset="0"/>
                  </a:rPr>
                  <a:t>procedure </a:t>
                </a:r>
                <a:r>
                  <a:rPr lang="en-US" sz="1200" dirty="0" smtClean="0">
                    <a:latin typeface="Calibri" panose="020F0502020204030204" pitchFamily="34" charset="0"/>
                    <a:cs typeface="Calibri" panose="020F0502020204030204" pitchFamily="34" charset="0"/>
                  </a:rPr>
                  <a:t>allows </a:t>
                </a:r>
                <a14:m>
                  <m:oMath xmlns:m="http://schemas.openxmlformats.org/officeDocument/2006/math">
                    <m:sSub>
                      <m:sSubPr>
                        <m:ctrlPr>
                          <a:rPr lang="en-US" sz="1200" i="1" dirty="0" smtClean="0">
                            <a:latin typeface="Cambria Math" panose="02040503050406030204" pitchFamily="18" charset="0"/>
                          </a:rPr>
                        </m:ctrlPr>
                      </m:sSubPr>
                      <m:e>
                        <m:r>
                          <m:rPr>
                            <m:sty m:val="p"/>
                          </m:rPr>
                          <a:rPr lang="en-US" sz="1200" b="0" dirty="0">
                            <a:latin typeface="Cambria Math" panose="02040503050406030204" pitchFamily="18" charset="0"/>
                          </a:rPr>
                          <m:t>Δ</m:t>
                        </m:r>
                        <m:r>
                          <a:rPr lang="en-US" sz="1200" b="0" i="1" dirty="0" err="1">
                            <a:latin typeface="Cambria Math" panose="02040503050406030204" pitchFamily="18" charset="0"/>
                          </a:rPr>
                          <m:t>𝑁</m:t>
                        </m:r>
                      </m:e>
                      <m:sub>
                        <m:r>
                          <a:rPr lang="en-US" sz="1200" b="0" i="1" dirty="0" smtClean="0">
                            <a:latin typeface="Cambria Math" panose="02040503050406030204" pitchFamily="18" charset="0"/>
                          </a:rPr>
                          <m:t>𝑖</m:t>
                        </m:r>
                      </m:sub>
                    </m:sSub>
                  </m:oMath>
                </a14:m>
                <a:r>
                  <a:rPr lang="en-US" sz="1200" dirty="0" smtClean="0">
                    <a:latin typeface="Calibri" panose="020F0502020204030204" pitchFamily="34" charset="0"/>
                    <a:cs typeface="Calibri" panose="020F0502020204030204" pitchFamily="34" charset="0"/>
                  </a:rPr>
                  <a:t> to change at each solution increment </a:t>
                </a:r>
                <a14:m>
                  <m:oMath xmlns:m="http://schemas.openxmlformats.org/officeDocument/2006/math">
                    <m:r>
                      <a:rPr lang="en-US" sz="1200" b="0" i="1" dirty="0" smtClean="0">
                        <a:latin typeface="Cambria Math" panose="02040503050406030204" pitchFamily="18" charset="0"/>
                        <a:cs typeface="Calibri" panose="020F0502020204030204" pitchFamily="34" charset="0"/>
                      </a:rPr>
                      <m:t>𝑖</m:t>
                    </m:r>
                  </m:oMath>
                </a14:m>
                <a:r>
                  <a:rPr lang="en-US" sz="1200" dirty="0" smtClean="0">
                    <a:latin typeface="Calibri" panose="020F0502020204030204" pitchFamily="34" charset="0"/>
                    <a:cs typeface="Calibri" panose="020F0502020204030204" pitchFamily="34" charset="0"/>
                  </a:rPr>
                  <a:t> to keep </a:t>
                </a:r>
                <a14:m>
                  <m:oMath xmlns:m="http://schemas.openxmlformats.org/officeDocument/2006/math">
                    <m:r>
                      <a:rPr lang="en-US" sz="1200" b="0" i="1">
                        <a:latin typeface="Cambria Math" panose="02040503050406030204" pitchFamily="18" charset="0"/>
                        <a:ea typeface="Cambria Math" panose="02040503050406030204" pitchFamily="18" charset="0"/>
                      </a:rPr>
                      <m:t>∆</m:t>
                    </m:r>
                    <m:sSub>
                      <m:sSubPr>
                        <m:ctrlPr>
                          <a:rPr lang="en-US" sz="1200" i="1">
                            <a:latin typeface="Cambria Math" panose="02040503050406030204" pitchFamily="18" charset="0"/>
                          </a:rPr>
                        </m:ctrlPr>
                      </m:sSubPr>
                      <m:e>
                        <m:acc>
                          <m:accPr>
                            <m:chr m:val="̅"/>
                            <m:ctrlPr>
                              <a:rPr lang="en-US" sz="1200" i="1">
                                <a:latin typeface="Cambria Math" panose="02040503050406030204" pitchFamily="18" charset="0"/>
                              </a:rPr>
                            </m:ctrlPr>
                          </m:accPr>
                          <m:e>
                            <m:r>
                              <a:rPr lang="en-US" sz="1200" b="0" i="1">
                                <a:latin typeface="Cambria Math" panose="02040503050406030204" pitchFamily="18" charset="0"/>
                              </a:rPr>
                              <m:t>𝑑</m:t>
                            </m:r>
                          </m:e>
                        </m:acc>
                      </m:e>
                      <m:sub>
                        <m:r>
                          <a:rPr lang="en-US" sz="1200" b="0" i="1">
                            <a:latin typeface="Cambria Math" panose="02040503050406030204" pitchFamily="18" charset="0"/>
                          </a:rPr>
                          <m:t>𝑓𝑎𝑡</m:t>
                        </m:r>
                      </m:sub>
                    </m:sSub>
                  </m:oMath>
                </a14:m>
                <a:r>
                  <a:rPr lang="en-US" sz="1200" dirty="0" smtClean="0">
                    <a:latin typeface="Calibri" panose="020F0502020204030204" pitchFamily="34" charset="0"/>
                  </a:rPr>
                  <a:t> bound between upper and lower limits, with changes to </a:t>
                </a:r>
                <a14:m>
                  <m:oMath xmlns:m="http://schemas.openxmlformats.org/officeDocument/2006/math">
                    <m:sSub>
                      <m:sSubPr>
                        <m:ctrlPr>
                          <a:rPr lang="en-US" sz="1200" i="1" dirty="0">
                            <a:latin typeface="Cambria Math" panose="02040503050406030204" pitchFamily="18" charset="0"/>
                          </a:rPr>
                        </m:ctrlPr>
                      </m:sSubPr>
                      <m:e>
                        <m:r>
                          <m:rPr>
                            <m:sty m:val="p"/>
                          </m:rPr>
                          <a:rPr lang="en-US" sz="1200" dirty="0">
                            <a:latin typeface="Cambria Math" panose="02040503050406030204" pitchFamily="18" charset="0"/>
                          </a:rPr>
                          <m:t>Δ</m:t>
                        </m:r>
                        <m:r>
                          <a:rPr lang="en-US" sz="1200" i="1" dirty="0" err="1">
                            <a:latin typeface="Cambria Math" panose="02040503050406030204" pitchFamily="18" charset="0"/>
                          </a:rPr>
                          <m:t>𝑁</m:t>
                        </m:r>
                      </m:e>
                      <m:sub>
                        <m:r>
                          <a:rPr lang="en-US" sz="1200" i="1" dirty="0">
                            <a:latin typeface="Cambria Math" panose="02040503050406030204" pitchFamily="18" charset="0"/>
                          </a:rPr>
                          <m:t>𝑖</m:t>
                        </m:r>
                      </m:sub>
                    </m:sSub>
                  </m:oMath>
                </a14:m>
                <a:r>
                  <a:rPr lang="en-US" sz="1200" dirty="0" smtClean="0">
                    <a:latin typeface="Calibri" panose="020F0502020204030204" pitchFamily="34" charset="0"/>
                  </a:rPr>
                  <a:t> written to a separate log file.</a:t>
                </a:r>
                <a:r>
                  <a:rPr lang="en-US" sz="1200" baseline="0" dirty="0" smtClean="0">
                    <a:latin typeface="Calibri" panose="020F0502020204030204" pitchFamily="34" charset="0"/>
                  </a:rPr>
                  <a:t> The relationship between step time, the output frames, and the fatigue cycles are then figured out by referring to the additional log file.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Calibri" panose="020F0502020204030204" pitchFamily="34" charset="0"/>
                  </a:rPr>
                  <a:t>Six user-defined parameters control the evolution of </a:t>
                </a:r>
                <a14:m>
                  <m:oMath xmlns:m="http://schemas.openxmlformats.org/officeDocument/2006/math">
                    <m:sSub>
                      <m:sSubPr>
                        <m:ctrlPr>
                          <a:rPr lang="en-US" sz="1200" i="1" dirty="0" smtClean="0">
                            <a:latin typeface="Cambria Math" panose="02040503050406030204" pitchFamily="18" charset="0"/>
                          </a:rPr>
                        </m:ctrlPr>
                      </m:sSubPr>
                      <m:e>
                        <m:r>
                          <m:rPr>
                            <m:sty m:val="p"/>
                          </m:rPr>
                          <a:rPr lang="en-US" sz="1200" b="0" dirty="0">
                            <a:latin typeface="Cambria Math" panose="02040503050406030204" pitchFamily="18" charset="0"/>
                          </a:rPr>
                          <m:t>Δ</m:t>
                        </m:r>
                        <m:r>
                          <a:rPr lang="en-US" sz="1200" b="0" i="1" dirty="0" err="1">
                            <a:latin typeface="Cambria Math" panose="02040503050406030204" pitchFamily="18" charset="0"/>
                          </a:rPr>
                          <m:t>𝑁</m:t>
                        </m:r>
                      </m:e>
                      <m:sub>
                        <m:r>
                          <a:rPr lang="en-US" sz="1200" b="0" i="1" dirty="0" smtClean="0">
                            <a:latin typeface="Cambria Math" panose="02040503050406030204" pitchFamily="18" charset="0"/>
                          </a:rPr>
                          <m:t>𝑖</m:t>
                        </m:r>
                      </m:sub>
                    </m:sSub>
                  </m:oMath>
                </a14:m>
                <a:r>
                  <a:rPr lang="en-US" sz="1200" dirty="0" smtClean="0">
                    <a:latin typeface="Calibri" panose="020F0502020204030204" pitchFamily="34" charset="0"/>
                  </a:rPr>
                  <a:t>, setting an initial,</a:t>
                </a:r>
                <a:r>
                  <a:rPr lang="en-US" sz="1200" baseline="0" dirty="0" smtClean="0">
                    <a:latin typeface="Calibri" panose="020F0502020204030204" pitchFamily="34" charset="0"/>
                  </a:rPr>
                  <a:t> maximum, and minimum value for </a:t>
                </a:r>
                <a14:m>
                  <m:oMath xmlns:m="http://schemas.openxmlformats.org/officeDocument/2006/math">
                    <m:sSub>
                      <m:sSubPr>
                        <m:ctrlPr>
                          <a:rPr lang="en-US" sz="1200" i="1" dirty="0" smtClean="0">
                            <a:latin typeface="Cambria Math" panose="02040503050406030204" pitchFamily="18" charset="0"/>
                          </a:rPr>
                        </m:ctrlPr>
                      </m:sSubPr>
                      <m:e>
                        <m:r>
                          <m:rPr>
                            <m:sty m:val="p"/>
                          </m:rPr>
                          <a:rPr lang="en-US" sz="1200" b="0" dirty="0">
                            <a:latin typeface="Cambria Math" panose="02040503050406030204" pitchFamily="18" charset="0"/>
                          </a:rPr>
                          <m:t>Δ</m:t>
                        </m:r>
                        <m:r>
                          <a:rPr lang="en-US" sz="1200" b="0" i="1" dirty="0" err="1">
                            <a:latin typeface="Cambria Math" panose="02040503050406030204" pitchFamily="18" charset="0"/>
                          </a:rPr>
                          <m:t>𝑁</m:t>
                        </m:r>
                      </m:e>
                      <m:sub>
                        <m:r>
                          <a:rPr lang="en-US" sz="1200" b="0" i="1" dirty="0" smtClean="0">
                            <a:latin typeface="Cambria Math" panose="02040503050406030204" pitchFamily="18" charset="0"/>
                          </a:rPr>
                          <m:t>𝑖</m:t>
                        </m:r>
                      </m:sub>
                    </m:sSub>
                  </m:oMath>
                </a14:m>
                <a:r>
                  <a:rPr lang="en-US" sz="1200" dirty="0" smtClean="0">
                    <a:latin typeface="Calibri" panose="020F0502020204030204" pitchFamily="34" charset="0"/>
                  </a:rPr>
                  <a:t>, upper</a:t>
                </a:r>
                <a:r>
                  <a:rPr lang="en-US" sz="1200" baseline="0" dirty="0" smtClean="0">
                    <a:latin typeface="Calibri" panose="020F0502020204030204" pitchFamily="34" charset="0"/>
                  </a:rPr>
                  <a:t> and lower limits on incremental fatigue damage, and a percent change to </a:t>
                </a:r>
                <a14:m>
                  <m:oMath xmlns:m="http://schemas.openxmlformats.org/officeDocument/2006/math">
                    <m:sSub>
                      <m:sSubPr>
                        <m:ctrlPr>
                          <a:rPr lang="en-US" sz="1200" i="1" dirty="0" smtClean="0">
                            <a:latin typeface="Cambria Math" panose="02040503050406030204" pitchFamily="18" charset="0"/>
                          </a:rPr>
                        </m:ctrlPr>
                      </m:sSubPr>
                      <m:e>
                        <m:r>
                          <m:rPr>
                            <m:sty m:val="p"/>
                          </m:rPr>
                          <a:rPr lang="en-US" sz="1200" b="0" dirty="0">
                            <a:latin typeface="Cambria Math" panose="02040503050406030204" pitchFamily="18" charset="0"/>
                          </a:rPr>
                          <m:t>Δ</m:t>
                        </m:r>
                        <m:r>
                          <a:rPr lang="en-US" sz="1200" b="0" i="1" dirty="0" err="1">
                            <a:latin typeface="Cambria Math" panose="02040503050406030204" pitchFamily="18" charset="0"/>
                          </a:rPr>
                          <m:t>𝑁</m:t>
                        </m:r>
                      </m:e>
                      <m:sub>
                        <m:r>
                          <a:rPr lang="en-US" sz="1200" b="0" i="1" dirty="0" smtClean="0">
                            <a:latin typeface="Cambria Math" panose="02040503050406030204" pitchFamily="18" charset="0"/>
                          </a:rPr>
                          <m:t>𝑖</m:t>
                        </m:r>
                      </m:sub>
                    </m:sSub>
                  </m:oMath>
                </a14:m>
                <a:r>
                  <a:rPr lang="en-US" sz="1200" dirty="0" smtClean="0">
                    <a:latin typeface="Calibri" panose="020F0502020204030204" pitchFamily="34" charset="0"/>
                  </a:rPr>
                  <a:t> to apply when incremental fatigue damage is out of bounds. These parameters can</a:t>
                </a:r>
                <a:r>
                  <a:rPr lang="en-US" sz="1200" baseline="0" dirty="0" smtClean="0">
                    <a:latin typeface="Calibri" panose="020F0502020204030204" pitchFamily="34" charset="0"/>
                  </a:rPr>
                  <a:t> set loosely to accommodate a wide range of fatigue lives. However, the parameters may need to be modified if fatigue damage growth causes deformations which violate the assumption of quasi-static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Calibri" panose="020F0502020204030204" pitchFamily="34" charset="0"/>
                  </a:rPr>
                  <a:t>In a typical analysis, </a:t>
                </a:r>
                <a14:m>
                  <m:oMath xmlns:m="http://schemas.openxmlformats.org/officeDocument/2006/math">
                    <m:sSub>
                      <m:sSubPr>
                        <m:ctrlPr>
                          <a:rPr lang="en-US" sz="1200" i="1" dirty="0" smtClean="0">
                            <a:latin typeface="Cambria Math" panose="02040503050406030204" pitchFamily="18" charset="0"/>
                          </a:rPr>
                        </m:ctrlPr>
                      </m:sSubPr>
                      <m:e>
                        <m:r>
                          <m:rPr>
                            <m:sty m:val="p"/>
                          </m:rPr>
                          <a:rPr lang="en-US" sz="1200" dirty="0">
                            <a:latin typeface="Cambria Math" panose="02040503050406030204" pitchFamily="18" charset="0"/>
                          </a:rPr>
                          <m:t>Δ</m:t>
                        </m:r>
                        <m:r>
                          <a:rPr lang="en-US" sz="1200" i="1" dirty="0" err="1">
                            <a:latin typeface="Cambria Math" panose="02040503050406030204" pitchFamily="18" charset="0"/>
                          </a:rPr>
                          <m:t>𝑁</m:t>
                        </m:r>
                      </m:e>
                      <m:sub>
                        <m:r>
                          <a:rPr lang="en-US" sz="1200" i="1" dirty="0">
                            <a:latin typeface="Cambria Math" panose="02040503050406030204" pitchFamily="18" charset="0"/>
                          </a:rPr>
                          <m:t>𝑖</m:t>
                        </m:r>
                      </m:sub>
                    </m:sSub>
                  </m:oMath>
                </a14:m>
                <a:r>
                  <a:rPr lang="en-US" sz="1200" dirty="0" smtClean="0">
                    <a:latin typeface="Calibri" panose="020F0502020204030204" pitchFamily="34" charset="0"/>
                    <a:cs typeface="Calibri" panose="020F0502020204030204" pitchFamily="34" charset="0"/>
                  </a:rPr>
                  <a:t> starts small and increases every increment until either </a:t>
                </a:r>
                <a14:m>
                  <m:oMath xmlns:m="http://schemas.openxmlformats.org/officeDocument/2006/math">
                    <m:r>
                      <a:rPr lang="en-US" sz="1200" i="1">
                        <a:latin typeface="Cambria Math" panose="02040503050406030204" pitchFamily="18" charset="0"/>
                        <a:ea typeface="Cambria Math" panose="02040503050406030204" pitchFamily="18" charset="0"/>
                      </a:rPr>
                      <m:t>∆</m:t>
                    </m:r>
                    <m:sSub>
                      <m:sSubPr>
                        <m:ctrlPr>
                          <a:rPr lang="en-US" sz="1200" i="1">
                            <a:latin typeface="Cambria Math" panose="02040503050406030204" pitchFamily="18" charset="0"/>
                          </a:rPr>
                        </m:ctrlPr>
                      </m:sSubPr>
                      <m:e>
                        <m:acc>
                          <m:accPr>
                            <m:chr m:val="̅"/>
                            <m:ctrlPr>
                              <a:rPr lang="en-US" sz="1200" i="1">
                                <a:latin typeface="Cambria Math" panose="02040503050406030204" pitchFamily="18" charset="0"/>
                              </a:rPr>
                            </m:ctrlPr>
                          </m:accPr>
                          <m:e>
                            <m:r>
                              <a:rPr lang="en-US" sz="1200" i="1">
                                <a:latin typeface="Cambria Math" panose="02040503050406030204" pitchFamily="18" charset="0"/>
                              </a:rPr>
                              <m:t>𝑑</m:t>
                            </m:r>
                          </m:e>
                        </m:acc>
                      </m:e>
                      <m:sub>
                        <m:r>
                          <m:rPr>
                            <m:sty m:val="p"/>
                          </m:rPr>
                          <a:rPr lang="en-US" sz="1200">
                            <a:latin typeface="Cambria Math" panose="02040503050406030204" pitchFamily="18" charset="0"/>
                          </a:rPr>
                          <m:t>fat</m:t>
                        </m:r>
                      </m:sub>
                    </m:sSub>
                  </m:oMath>
                </a14:m>
                <a:r>
                  <a:rPr lang="en-US" sz="1200" dirty="0" smtClean="0">
                    <a:latin typeface="Calibri" panose="020F0502020204030204" pitchFamily="34" charset="0"/>
                    <a:cs typeface="Calibri" panose="020F0502020204030204" pitchFamily="34" charset="0"/>
                  </a:rPr>
                  <a:t> is in range or </a:t>
                </a:r>
                <a14:m>
                  <m:oMath xmlns:m="http://schemas.openxmlformats.org/officeDocument/2006/math">
                    <m:sSub>
                      <m:sSubPr>
                        <m:ctrlPr>
                          <a:rPr lang="en-US" sz="1200" i="1">
                            <a:latin typeface="Cambria Math" panose="02040503050406030204" pitchFamily="18" charset="0"/>
                          </a:rPr>
                        </m:ctrlPr>
                      </m:sSubPr>
                      <m:e>
                        <m:d>
                          <m:dPr>
                            <m:ctrlPr>
                              <a:rPr lang="en-US" sz="1200" i="1">
                                <a:latin typeface="Cambria Math" panose="02040503050406030204" pitchFamily="18" charset="0"/>
                              </a:rPr>
                            </m:ctrlPr>
                          </m:dPr>
                          <m:e>
                            <m:r>
                              <a:rPr lang="en-US" sz="1200" i="1">
                                <a:latin typeface="Cambria Math" panose="02040503050406030204" pitchFamily="18" charset="0"/>
                                <a:ea typeface="Cambria Math" panose="02040503050406030204" pitchFamily="18" charset="0"/>
                              </a:rPr>
                              <m:t>∆</m:t>
                            </m:r>
                            <m:sSub>
                              <m:sSubPr>
                                <m:ctrlPr>
                                  <a:rPr lang="en-US" sz="1200" i="1">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𝑁</m:t>
                                </m:r>
                              </m:e>
                              <m:sub>
                                <m:r>
                                  <a:rPr lang="en-US" sz="1200" i="1">
                                    <a:latin typeface="Cambria Math" panose="02040503050406030204" pitchFamily="18" charset="0"/>
                                    <a:ea typeface="Cambria Math" panose="02040503050406030204" pitchFamily="18" charset="0"/>
                                  </a:rPr>
                                  <m:t>𝑖</m:t>
                                </m:r>
                              </m:sub>
                            </m:sSub>
                          </m:e>
                        </m:d>
                      </m:e>
                      <m:sub>
                        <m:r>
                          <m:rPr>
                            <m:sty m:val="p"/>
                          </m:rPr>
                          <a:rPr lang="en-US" sz="1200">
                            <a:latin typeface="Cambria Math" panose="02040503050406030204" pitchFamily="18" charset="0"/>
                          </a:rPr>
                          <m:t>max</m:t>
                        </m:r>
                      </m:sub>
                    </m:sSub>
                  </m:oMath>
                </a14:m>
                <a:r>
                  <a:rPr lang="en-US" sz="1200" dirty="0" smtClean="0">
                    <a:latin typeface="Calibri" panose="020F0502020204030204" pitchFamily="34" charset="0"/>
                    <a:cs typeface="Calibri" panose="020F0502020204030204" pitchFamily="34" charset="0"/>
                  </a:rPr>
                  <a:t> is reached. During the middle portion of the fatigue life, </a:t>
                </a:r>
                <a14:m>
                  <m:oMath xmlns:m="http://schemas.openxmlformats.org/officeDocument/2006/math">
                    <m:sSub>
                      <m:sSubPr>
                        <m:ctrlPr>
                          <a:rPr lang="en-US" sz="1200" i="1" dirty="0" smtClean="0">
                            <a:latin typeface="Cambria Math" panose="02040503050406030204" pitchFamily="18" charset="0"/>
                          </a:rPr>
                        </m:ctrlPr>
                      </m:sSubPr>
                      <m:e>
                        <m:r>
                          <m:rPr>
                            <m:sty m:val="p"/>
                          </m:rPr>
                          <a:rPr lang="en-US" sz="1200" dirty="0">
                            <a:latin typeface="Cambria Math" panose="02040503050406030204" pitchFamily="18" charset="0"/>
                          </a:rPr>
                          <m:t>Δ</m:t>
                        </m:r>
                        <m:r>
                          <a:rPr lang="en-US" sz="1200" i="1" dirty="0" err="1">
                            <a:latin typeface="Cambria Math" panose="02040503050406030204" pitchFamily="18" charset="0"/>
                          </a:rPr>
                          <m:t>𝑁</m:t>
                        </m:r>
                      </m:e>
                      <m:sub>
                        <m:r>
                          <a:rPr lang="en-US" sz="1200" i="1" dirty="0">
                            <a:latin typeface="Cambria Math" panose="02040503050406030204" pitchFamily="18" charset="0"/>
                          </a:rPr>
                          <m:t>𝑖</m:t>
                        </m:r>
                      </m:sub>
                    </m:sSub>
                  </m:oMath>
                </a14:m>
                <a:r>
                  <a:rPr lang="en-US" sz="1200" dirty="0" smtClean="0"/>
                  <a:t> intermittently increases (perhaps once per several thousand solution increments). Near the end of life, as the fatigue crack growth rate increases, </a:t>
                </a:r>
                <a14:m>
                  <m:oMath xmlns:m="http://schemas.openxmlformats.org/officeDocument/2006/math">
                    <m:sSub>
                      <m:sSubPr>
                        <m:ctrlPr>
                          <a:rPr lang="en-US" sz="1200" i="1" dirty="0" smtClean="0">
                            <a:latin typeface="Cambria Math" panose="02040503050406030204" pitchFamily="18" charset="0"/>
                          </a:rPr>
                        </m:ctrlPr>
                      </m:sSubPr>
                      <m:e>
                        <m:r>
                          <m:rPr>
                            <m:sty m:val="p"/>
                          </m:rPr>
                          <a:rPr lang="en-US" sz="1200" dirty="0">
                            <a:latin typeface="Cambria Math" panose="02040503050406030204" pitchFamily="18" charset="0"/>
                          </a:rPr>
                          <m:t>Δ</m:t>
                        </m:r>
                        <m:r>
                          <a:rPr lang="en-US" sz="1200" i="1" dirty="0" err="1">
                            <a:latin typeface="Cambria Math" panose="02040503050406030204" pitchFamily="18" charset="0"/>
                          </a:rPr>
                          <m:t>𝑁</m:t>
                        </m:r>
                      </m:e>
                      <m:sub>
                        <m:r>
                          <a:rPr lang="en-US" sz="1200" i="1" dirty="0">
                            <a:latin typeface="Cambria Math" panose="02040503050406030204" pitchFamily="18" charset="0"/>
                          </a:rPr>
                          <m:t>𝑖</m:t>
                        </m:r>
                      </m:sub>
                    </m:sSub>
                  </m:oMath>
                </a14:m>
                <a:r>
                  <a:rPr lang="en-US" sz="1200" dirty="0" smtClean="0"/>
                  <a:t> will start</a:t>
                </a:r>
                <a:r>
                  <a:rPr lang="en-US" sz="1200" baseline="0" dirty="0" smtClean="0"/>
                  <a:t> to decrease.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With the</a:t>
                </a:r>
                <a:r>
                  <a:rPr lang="en-US" baseline="0" dirty="0" smtClean="0"/>
                  <a:t> cohesive fatigue law implemented in our material model, and having a means of practically applying it within an explicit finite element framework, we sought to verify that our implementation was working as intended.</a:t>
                </a:r>
                <a:endParaRPr lang="en-US" dirty="0" smtClean="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cs typeface="Calibri" panose="020F0502020204030204" pitchFamily="34" charset="0"/>
                  </a:rPr>
                  <a:t>The fatigue cycles evolve as a function of the solution increments, and are </a:t>
                </a:r>
                <a:r>
                  <a:rPr lang="en-US" sz="1200" dirty="0" smtClean="0">
                    <a:latin typeface="Calibri" panose="020F0502020204030204" pitchFamily="34" charset="0"/>
                    <a:cs typeface="Calibri" panose="020F0502020204030204" pitchFamily="34" charset="0"/>
                  </a:rPr>
                  <a:t>independent of the step </a:t>
                </a:r>
                <a:r>
                  <a:rPr lang="en-US" sz="1200" dirty="0" smtClean="0">
                    <a:latin typeface="Calibri" panose="020F0502020204030204" pitchFamily="34" charset="0"/>
                    <a:cs typeface="Calibri" panose="020F0502020204030204" pitchFamily="34" charset="0"/>
                  </a:rPr>
                  <a:t>time</a:t>
                </a:r>
                <a:r>
                  <a:rPr lang="en-US" sz="1200" dirty="0" smtClean="0">
                    <a:latin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mn-lt"/>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cs typeface="Calibri" panose="020F0502020204030204" pitchFamily="34" charset="0"/>
                  </a:rPr>
                  <a:t>A numerical </a:t>
                </a:r>
                <a:r>
                  <a:rPr lang="en-US" sz="1200" dirty="0">
                    <a:latin typeface="Calibri" panose="020F0502020204030204" pitchFamily="34" charset="0"/>
                    <a:cs typeface="Calibri" panose="020F0502020204030204" pitchFamily="34" charset="0"/>
                  </a:rPr>
                  <a:t>procedure </a:t>
                </a:r>
                <a:r>
                  <a:rPr lang="en-US" sz="1200" dirty="0" smtClean="0">
                    <a:latin typeface="Calibri" panose="020F0502020204030204" pitchFamily="34" charset="0"/>
                    <a:cs typeface="Calibri" panose="020F0502020204030204" pitchFamily="34" charset="0"/>
                  </a:rPr>
                  <a:t>allows </a:t>
                </a:r>
                <a:r>
                  <a:rPr lang="en-US" sz="1200" i="0" dirty="0" smtClean="0">
                    <a:latin typeface="Cambria Math" panose="02040503050406030204" pitchFamily="18" charset="0"/>
                  </a:rPr>
                  <a:t>〖</a:t>
                </a:r>
                <a:r>
                  <a:rPr lang="en-US" sz="1200" b="0" i="0" dirty="0">
                    <a:latin typeface="Cambria Math" panose="02040503050406030204" pitchFamily="18" charset="0"/>
                  </a:rPr>
                  <a:t>Δ</a:t>
                </a:r>
                <a:r>
                  <a:rPr lang="en-US" sz="1200" b="0" i="0" dirty="0" err="1">
                    <a:latin typeface="Cambria Math" panose="02040503050406030204" pitchFamily="18" charset="0"/>
                  </a:rPr>
                  <a:t>𝑁</a:t>
                </a:r>
                <a:r>
                  <a:rPr lang="en-US" sz="1200" b="0" i="0" dirty="0" smtClean="0">
                    <a:latin typeface="Cambria Math" panose="02040503050406030204" pitchFamily="18" charset="0"/>
                  </a:rPr>
                  <a:t>〗_𝑖</a:t>
                </a:r>
                <a:r>
                  <a:rPr lang="en-US" sz="1200" dirty="0" smtClean="0">
                    <a:latin typeface="Calibri" panose="020F0502020204030204" pitchFamily="34" charset="0"/>
                    <a:cs typeface="Calibri" panose="020F0502020204030204" pitchFamily="34" charset="0"/>
                  </a:rPr>
                  <a:t> to </a:t>
                </a:r>
                <a:r>
                  <a:rPr lang="en-US" sz="1200" dirty="0" smtClean="0">
                    <a:latin typeface="Calibri" panose="020F0502020204030204" pitchFamily="34" charset="0"/>
                    <a:cs typeface="Calibri" panose="020F0502020204030204" pitchFamily="34" charset="0"/>
                  </a:rPr>
                  <a:t>change at each solution increment </a:t>
                </a:r>
                <a:r>
                  <a:rPr lang="en-US" sz="1200" b="0" i="0" dirty="0" smtClean="0">
                    <a:latin typeface="Cambria Math" panose="02040503050406030204" pitchFamily="18" charset="0"/>
                    <a:cs typeface="Calibri" panose="020F0502020204030204" pitchFamily="34" charset="0"/>
                  </a:rPr>
                  <a:t>𝑖</a:t>
                </a:r>
                <a:r>
                  <a:rPr lang="en-US" sz="1200" dirty="0" smtClean="0">
                    <a:latin typeface="Calibri" panose="020F0502020204030204" pitchFamily="34" charset="0"/>
                    <a:cs typeface="Calibri" panose="020F0502020204030204" pitchFamily="34" charset="0"/>
                  </a:rPr>
                  <a:t> to keep </a:t>
                </a:r>
                <a:r>
                  <a:rPr lang="en-US" sz="1200" b="0" i="0">
                    <a:latin typeface="Cambria Math" panose="02040503050406030204" pitchFamily="18" charset="0"/>
                    <a:ea typeface="Cambria Math" panose="02040503050406030204" pitchFamily="18" charset="0"/>
                  </a:rPr>
                  <a:t>∆</a:t>
                </a:r>
                <a:r>
                  <a:rPr lang="en-US" sz="1200" b="0" i="0">
                    <a:latin typeface="Cambria Math" panose="02040503050406030204" pitchFamily="18" charset="0"/>
                  </a:rPr>
                  <a:t>𝑑 ̅_𝑓𝑎𝑡</a:t>
                </a:r>
                <a:r>
                  <a:rPr lang="en-US" sz="1200" dirty="0" smtClean="0">
                    <a:latin typeface="Calibri" panose="020F0502020204030204" pitchFamily="34" charset="0"/>
                  </a:rPr>
                  <a:t> bound between upper and lower limits, with changes to </a:t>
                </a:r>
                <a:r>
                  <a:rPr lang="en-US" sz="1200" i="0" dirty="0">
                    <a:latin typeface="Cambria Math" panose="02040503050406030204" pitchFamily="18" charset="0"/>
                  </a:rPr>
                  <a:t>〖Δ</a:t>
                </a:r>
                <a:r>
                  <a:rPr lang="en-US" sz="1200" i="0" dirty="0" err="1">
                    <a:latin typeface="Cambria Math" panose="02040503050406030204" pitchFamily="18" charset="0"/>
                  </a:rPr>
                  <a:t>𝑁</a:t>
                </a:r>
                <a:r>
                  <a:rPr lang="en-US" sz="1200" i="0" dirty="0">
                    <a:latin typeface="Cambria Math" panose="02040503050406030204" pitchFamily="18" charset="0"/>
                  </a:rPr>
                  <a:t>〗_𝑖</a:t>
                </a:r>
                <a:r>
                  <a:rPr lang="en-US" sz="1200" dirty="0" smtClean="0">
                    <a:latin typeface="Calibri" panose="020F0502020204030204" pitchFamily="34" charset="0"/>
                  </a:rPr>
                  <a:t> written to a separate log </a:t>
                </a:r>
                <a:r>
                  <a:rPr lang="en-US" sz="1200" dirty="0" smtClean="0">
                    <a:latin typeface="Calibri" panose="020F0502020204030204" pitchFamily="34" charset="0"/>
                  </a:rPr>
                  <a:t>file.</a:t>
                </a:r>
                <a:r>
                  <a:rPr lang="en-US" sz="1200" baseline="0" dirty="0" smtClean="0">
                    <a:latin typeface="Calibri" panose="020F0502020204030204" pitchFamily="34" charset="0"/>
                  </a:rPr>
                  <a:t> The relationship between step time, the output frames, and the fatigue cycles are then figured out by referring to the additional log file.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Calibri" panose="020F0502020204030204" pitchFamily="34" charset="0"/>
                  </a:rPr>
                  <a:t>Six user-defined parameters control the evolution of </a:t>
                </a:r>
                <a:r>
                  <a:rPr lang="en-US" sz="1200" i="0" dirty="0" smtClean="0">
                    <a:latin typeface="Cambria Math" panose="02040503050406030204" pitchFamily="18" charset="0"/>
                  </a:rPr>
                  <a:t>〖</a:t>
                </a:r>
                <a:r>
                  <a:rPr lang="en-US" sz="1200" b="0" i="0" dirty="0">
                    <a:latin typeface="Cambria Math" panose="02040503050406030204" pitchFamily="18" charset="0"/>
                  </a:rPr>
                  <a:t>Δ</a:t>
                </a:r>
                <a:r>
                  <a:rPr lang="en-US" sz="1200" b="0" i="0" dirty="0" err="1">
                    <a:latin typeface="Cambria Math" panose="02040503050406030204" pitchFamily="18" charset="0"/>
                  </a:rPr>
                  <a:t>𝑁</a:t>
                </a:r>
                <a:r>
                  <a:rPr lang="en-US" sz="1200" b="0" i="0" dirty="0" smtClean="0">
                    <a:latin typeface="Cambria Math" panose="02040503050406030204" pitchFamily="18" charset="0"/>
                  </a:rPr>
                  <a:t>〗_</a:t>
                </a:r>
                <a:r>
                  <a:rPr lang="en-US" sz="1200" b="0" i="0" dirty="0" smtClean="0">
                    <a:latin typeface="Cambria Math" panose="02040503050406030204" pitchFamily="18" charset="0"/>
                  </a:rPr>
                  <a:t>𝑖</a:t>
                </a:r>
                <a:r>
                  <a:rPr lang="en-US" sz="1200" dirty="0" smtClean="0">
                    <a:latin typeface="Calibri" panose="020F0502020204030204" pitchFamily="34" charset="0"/>
                  </a:rPr>
                  <a:t>, setting an initial,</a:t>
                </a:r>
                <a:r>
                  <a:rPr lang="en-US" sz="1200" baseline="0" dirty="0" smtClean="0">
                    <a:latin typeface="Calibri" panose="020F0502020204030204" pitchFamily="34" charset="0"/>
                  </a:rPr>
                  <a:t> maximum, and minimum value for </a:t>
                </a:r>
                <a:r>
                  <a:rPr lang="en-US" sz="1200" i="0" dirty="0" smtClean="0">
                    <a:latin typeface="Cambria Math" panose="02040503050406030204" pitchFamily="18" charset="0"/>
                  </a:rPr>
                  <a:t>〖</a:t>
                </a:r>
                <a:r>
                  <a:rPr lang="en-US" sz="1200" b="0" i="0" dirty="0">
                    <a:latin typeface="Cambria Math" panose="02040503050406030204" pitchFamily="18" charset="0"/>
                  </a:rPr>
                  <a:t>Δ</a:t>
                </a:r>
                <a:r>
                  <a:rPr lang="en-US" sz="1200" b="0" i="0" dirty="0" err="1">
                    <a:latin typeface="Cambria Math" panose="02040503050406030204" pitchFamily="18" charset="0"/>
                  </a:rPr>
                  <a:t>𝑁</a:t>
                </a:r>
                <a:r>
                  <a:rPr lang="en-US" sz="1200" b="0" i="0" dirty="0" smtClean="0">
                    <a:latin typeface="Cambria Math" panose="02040503050406030204" pitchFamily="18" charset="0"/>
                  </a:rPr>
                  <a:t>〗_</a:t>
                </a:r>
                <a:r>
                  <a:rPr lang="en-US" sz="1200" b="0" i="0" dirty="0" smtClean="0">
                    <a:latin typeface="Cambria Math" panose="02040503050406030204" pitchFamily="18" charset="0"/>
                  </a:rPr>
                  <a:t>𝑖</a:t>
                </a:r>
                <a:r>
                  <a:rPr lang="en-US" sz="1200" dirty="0" smtClean="0">
                    <a:latin typeface="Calibri" panose="020F0502020204030204" pitchFamily="34" charset="0"/>
                  </a:rPr>
                  <a:t>, upper</a:t>
                </a:r>
                <a:r>
                  <a:rPr lang="en-US" sz="1200" baseline="0" dirty="0" smtClean="0">
                    <a:latin typeface="Calibri" panose="020F0502020204030204" pitchFamily="34" charset="0"/>
                  </a:rPr>
                  <a:t> and lower limits on incremental fatigue damage, and a percent change to </a:t>
                </a:r>
                <a:r>
                  <a:rPr lang="en-US" sz="1200" i="0" dirty="0" smtClean="0">
                    <a:latin typeface="Cambria Math" panose="02040503050406030204" pitchFamily="18" charset="0"/>
                  </a:rPr>
                  <a:t>〖</a:t>
                </a:r>
                <a:r>
                  <a:rPr lang="en-US" sz="1200" b="0" i="0" dirty="0">
                    <a:latin typeface="Cambria Math" panose="02040503050406030204" pitchFamily="18" charset="0"/>
                  </a:rPr>
                  <a:t>Δ</a:t>
                </a:r>
                <a:r>
                  <a:rPr lang="en-US" sz="1200" b="0" i="0" dirty="0" err="1">
                    <a:latin typeface="Cambria Math" panose="02040503050406030204" pitchFamily="18" charset="0"/>
                  </a:rPr>
                  <a:t>𝑁</a:t>
                </a:r>
                <a:r>
                  <a:rPr lang="en-US" sz="1200" b="0" i="0" dirty="0" smtClean="0">
                    <a:latin typeface="Cambria Math" panose="02040503050406030204" pitchFamily="18" charset="0"/>
                  </a:rPr>
                  <a:t>〗_</a:t>
                </a:r>
                <a:r>
                  <a:rPr lang="en-US" sz="1200" b="0" i="0" dirty="0" smtClean="0">
                    <a:latin typeface="Cambria Math" panose="02040503050406030204" pitchFamily="18" charset="0"/>
                  </a:rPr>
                  <a:t>𝑖</a:t>
                </a:r>
                <a:r>
                  <a:rPr lang="en-US" sz="1200" dirty="0" smtClean="0">
                    <a:latin typeface="Calibri" panose="020F0502020204030204" pitchFamily="34" charset="0"/>
                  </a:rPr>
                  <a:t> to apply when incremental fatigue damage is out of bounds. These parameters can</a:t>
                </a:r>
                <a:r>
                  <a:rPr lang="en-US" sz="1200" baseline="0" dirty="0" smtClean="0">
                    <a:latin typeface="Calibri" panose="020F0502020204030204" pitchFamily="34" charset="0"/>
                  </a:rPr>
                  <a:t> set loosely to accommodate a wide range of fatigue lives. However, the parameters may need to be modified if fatigue damage growth causes deformations which violate the assumption of quasi-static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Calibri" panose="020F0502020204030204" pitchFamily="34" charset="0"/>
                  </a:rPr>
                  <a:t>In a typical analysis, </a:t>
                </a:r>
                <a:r>
                  <a:rPr lang="en-US" sz="1200" i="0" dirty="0" smtClean="0">
                    <a:latin typeface="Cambria Math" panose="02040503050406030204" pitchFamily="18" charset="0"/>
                  </a:rPr>
                  <a:t>〖</a:t>
                </a:r>
                <a:r>
                  <a:rPr lang="en-US" sz="1200" i="0" dirty="0">
                    <a:latin typeface="Cambria Math" panose="02040503050406030204" pitchFamily="18" charset="0"/>
                  </a:rPr>
                  <a:t>Δ</a:t>
                </a:r>
                <a:r>
                  <a:rPr lang="en-US" sz="1200" i="0" dirty="0" err="1">
                    <a:latin typeface="Cambria Math" panose="02040503050406030204" pitchFamily="18" charset="0"/>
                  </a:rPr>
                  <a:t>𝑁</a:t>
                </a:r>
                <a:r>
                  <a:rPr lang="en-US" sz="1200" i="0" dirty="0" smtClean="0">
                    <a:latin typeface="Cambria Math" panose="02040503050406030204" pitchFamily="18" charset="0"/>
                  </a:rPr>
                  <a:t>〗_</a:t>
                </a:r>
                <a:r>
                  <a:rPr lang="en-US" sz="1200" i="0" dirty="0">
                    <a:latin typeface="Cambria Math" panose="02040503050406030204" pitchFamily="18" charset="0"/>
                  </a:rPr>
                  <a:t>𝑖</a:t>
                </a:r>
                <a:r>
                  <a:rPr lang="en-US" sz="1200" dirty="0" smtClean="0">
                    <a:latin typeface="Calibri" panose="020F0502020204030204" pitchFamily="34" charset="0"/>
                    <a:cs typeface="Calibri" panose="020F0502020204030204" pitchFamily="34" charset="0"/>
                  </a:rPr>
                  <a:t> starts small and increases every increment until either </a:t>
                </a:r>
                <a:r>
                  <a:rPr lang="en-US" sz="1200" i="0">
                    <a:latin typeface="Cambria Math" panose="02040503050406030204" pitchFamily="18" charset="0"/>
                    <a:ea typeface="Cambria Math" panose="02040503050406030204" pitchFamily="18" charset="0"/>
                  </a:rPr>
                  <a:t>∆</a:t>
                </a:r>
                <a:r>
                  <a:rPr lang="en-US" sz="1200" i="0">
                    <a:latin typeface="Cambria Math" panose="02040503050406030204" pitchFamily="18" charset="0"/>
                  </a:rPr>
                  <a:t>𝑑 ̅_fat</a:t>
                </a:r>
                <a:r>
                  <a:rPr lang="en-US" sz="1200" dirty="0" smtClean="0">
                    <a:latin typeface="Calibri" panose="020F0502020204030204" pitchFamily="34" charset="0"/>
                    <a:cs typeface="Calibri" panose="020F0502020204030204" pitchFamily="34" charset="0"/>
                  </a:rPr>
                  <a:t> is in range or </a:t>
                </a:r>
                <a:r>
                  <a:rPr lang="en-US" sz="1200" i="0">
                    <a:latin typeface="Cambria Math" panose="02040503050406030204" pitchFamily="18" charset="0"/>
                  </a:rPr>
                  <a:t>(</a:t>
                </a:r>
                <a:r>
                  <a:rPr lang="en-US" sz="1200" i="0">
                    <a:latin typeface="Cambria Math" panose="02040503050406030204" pitchFamily="18" charset="0"/>
                    <a:ea typeface="Cambria Math" panose="02040503050406030204" pitchFamily="18" charset="0"/>
                  </a:rPr>
                  <a:t>∆𝑁_𝑖 )_</a:t>
                </a:r>
                <a:r>
                  <a:rPr lang="en-US" sz="1200" i="0">
                    <a:latin typeface="Cambria Math" panose="02040503050406030204" pitchFamily="18" charset="0"/>
                  </a:rPr>
                  <a:t>max</a:t>
                </a:r>
                <a:r>
                  <a:rPr lang="en-US" sz="1200" dirty="0" smtClean="0">
                    <a:latin typeface="Calibri" panose="020F0502020204030204" pitchFamily="34" charset="0"/>
                    <a:cs typeface="Calibri" panose="020F0502020204030204" pitchFamily="34" charset="0"/>
                  </a:rPr>
                  <a:t> is </a:t>
                </a:r>
                <a:r>
                  <a:rPr lang="en-US" sz="1200" dirty="0" smtClean="0">
                    <a:latin typeface="Calibri" panose="020F0502020204030204" pitchFamily="34" charset="0"/>
                    <a:cs typeface="Calibri" panose="020F0502020204030204" pitchFamily="34" charset="0"/>
                  </a:rPr>
                  <a:t>reached. During the middle portion of the fatigue life, </a:t>
                </a:r>
                <a:r>
                  <a:rPr lang="en-US" sz="1200" i="0" dirty="0" smtClean="0">
                    <a:latin typeface="Cambria Math" panose="02040503050406030204" pitchFamily="18" charset="0"/>
                  </a:rPr>
                  <a:t>〖</a:t>
                </a:r>
                <a:r>
                  <a:rPr lang="en-US" sz="1200" i="0" dirty="0">
                    <a:latin typeface="Cambria Math" panose="02040503050406030204" pitchFamily="18" charset="0"/>
                  </a:rPr>
                  <a:t>Δ</a:t>
                </a:r>
                <a:r>
                  <a:rPr lang="en-US" sz="1200" i="0" dirty="0" err="1">
                    <a:latin typeface="Cambria Math" panose="02040503050406030204" pitchFamily="18" charset="0"/>
                  </a:rPr>
                  <a:t>𝑁</a:t>
                </a:r>
                <a:r>
                  <a:rPr lang="en-US" sz="1200" i="0" dirty="0" smtClean="0">
                    <a:latin typeface="Cambria Math" panose="02040503050406030204" pitchFamily="18" charset="0"/>
                  </a:rPr>
                  <a:t>〗_</a:t>
                </a:r>
                <a:r>
                  <a:rPr lang="en-US" sz="1200" i="0" dirty="0">
                    <a:latin typeface="Cambria Math" panose="02040503050406030204" pitchFamily="18" charset="0"/>
                  </a:rPr>
                  <a:t>𝑖</a:t>
                </a:r>
                <a:r>
                  <a:rPr lang="en-US" sz="1200" dirty="0" smtClean="0"/>
                  <a:t> intermittently increases </a:t>
                </a:r>
                <a:r>
                  <a:rPr lang="en-US" sz="1200" dirty="0" smtClean="0"/>
                  <a:t>(perhaps once </a:t>
                </a:r>
                <a:r>
                  <a:rPr lang="en-US" sz="1200" dirty="0" smtClean="0"/>
                  <a:t>per several thousand </a:t>
                </a:r>
                <a:r>
                  <a:rPr lang="en-US" sz="1200" dirty="0" smtClean="0"/>
                  <a:t>solution increments). Near the end of life, as the fatigue crack growth rate increases, </a:t>
                </a:r>
                <a:r>
                  <a:rPr lang="en-US" sz="1200" i="0" dirty="0" smtClean="0">
                    <a:latin typeface="Cambria Math" panose="02040503050406030204" pitchFamily="18" charset="0"/>
                  </a:rPr>
                  <a:t>〖</a:t>
                </a:r>
                <a:r>
                  <a:rPr lang="en-US" sz="1200" i="0" dirty="0">
                    <a:latin typeface="Cambria Math" panose="02040503050406030204" pitchFamily="18" charset="0"/>
                  </a:rPr>
                  <a:t>Δ</a:t>
                </a:r>
                <a:r>
                  <a:rPr lang="en-US" sz="1200" i="0" dirty="0" err="1">
                    <a:latin typeface="Cambria Math" panose="02040503050406030204" pitchFamily="18" charset="0"/>
                  </a:rPr>
                  <a:t>𝑁</a:t>
                </a:r>
                <a:r>
                  <a:rPr lang="en-US" sz="1200" i="0" dirty="0" smtClean="0">
                    <a:latin typeface="Cambria Math" panose="02040503050406030204" pitchFamily="18" charset="0"/>
                  </a:rPr>
                  <a:t>〗_</a:t>
                </a:r>
                <a:r>
                  <a:rPr lang="en-US" sz="1200" i="0" dirty="0">
                    <a:latin typeface="Cambria Math" panose="02040503050406030204" pitchFamily="18" charset="0"/>
                  </a:rPr>
                  <a:t>𝑖</a:t>
                </a:r>
                <a:r>
                  <a:rPr lang="en-US" sz="1200" dirty="0" smtClean="0"/>
                  <a:t> will start</a:t>
                </a:r>
                <a:r>
                  <a:rPr lang="en-US" sz="1200" baseline="0" dirty="0" smtClean="0"/>
                  <a:t> to decrease.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With the</a:t>
                </a:r>
                <a:r>
                  <a:rPr lang="en-US" baseline="0" dirty="0" smtClean="0"/>
                  <a:t> cohesive fatigue law implemented in our material model, and having a means of practically applying it within an explicit finite element framework, we sought to verify that our implementation was working as intended.</a:t>
                </a:r>
                <a:endParaRPr lang="en-US" dirty="0" smtClean="0"/>
              </a:p>
            </p:txBody>
          </p:sp>
        </mc:Fallback>
      </mc:AlternateContent>
      <p:sp>
        <p:nvSpPr>
          <p:cNvPr id="4" name="Slide Number Placeholder 3"/>
          <p:cNvSpPr>
            <a:spLocks noGrp="1"/>
          </p:cNvSpPr>
          <p:nvPr>
            <p:ph type="sldNum" sz="quarter" idx="10"/>
          </p:nvPr>
        </p:nvSpPr>
        <p:spPr/>
        <p:txBody>
          <a:bodyPr/>
          <a:lstStyle/>
          <a:p>
            <a:fld id="{F379C9A5-6247-468F-A7F9-831F507221E8}" type="slidenum">
              <a:rPr lang="en-US" smtClean="0"/>
              <a:t>6</a:t>
            </a:fld>
            <a:endParaRPr lang="en-US"/>
          </a:p>
        </p:txBody>
      </p:sp>
    </p:spTree>
    <p:extLst>
      <p:ext uri="{BB962C8B-B14F-4D97-AF65-F5344CB8AC3E}">
        <p14:creationId xmlns:p14="http://schemas.microsoft.com/office/powerpoint/2010/main" val="2110938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we sought to verify the designed traction-separation law could be produced using a single cohesive element model with prescribed nodal loads. Mode I and Mode II loading conditions were tested for both static and fatigue loading. For fatigue loading, we used two ratios of maximum applied stress to strength, 0.5 and 0.8.</a:t>
            </a:r>
          </a:p>
          <a:p>
            <a:endParaRPr lang="en-US" baseline="0" dirty="0" smtClean="0"/>
          </a:p>
          <a:p>
            <a:r>
              <a:rPr lang="en-US" baseline="0" dirty="0" smtClean="0"/>
              <a:t>The designed behavior is reproduced for each tested case. That is, the material compliance increases while under constant traction until the static unloading curve is intersected. Because these fatigue models have prescribed nodal forces, dynamic failure occurs upon reaching the static unloading curve.</a:t>
            </a:r>
          </a:p>
          <a:p>
            <a:endParaRPr lang="en-US" baseline="0" dirty="0" smtClean="0"/>
          </a:p>
          <a:p>
            <a:r>
              <a:rPr lang="en-US" baseline="0" dirty="0" smtClean="0"/>
              <a:t>While successfully, these verification tests do not assess predictions of fatigue life or how fatigue cycles accumulate in the model…</a:t>
            </a:r>
            <a:endParaRPr lang="en-US" dirty="0"/>
          </a:p>
        </p:txBody>
      </p:sp>
      <p:sp>
        <p:nvSpPr>
          <p:cNvPr id="4" name="Slide Number Placeholder 3"/>
          <p:cNvSpPr>
            <a:spLocks noGrp="1"/>
          </p:cNvSpPr>
          <p:nvPr>
            <p:ph type="sldNum" sz="quarter" idx="10"/>
          </p:nvPr>
        </p:nvSpPr>
        <p:spPr/>
        <p:txBody>
          <a:bodyPr/>
          <a:lstStyle/>
          <a:p>
            <a:fld id="{F379C9A5-6247-468F-A7F9-831F507221E8}" type="slidenum">
              <a:rPr lang="en-US" smtClean="0"/>
              <a:t>7</a:t>
            </a:fld>
            <a:endParaRPr lang="en-US"/>
          </a:p>
        </p:txBody>
      </p:sp>
    </p:spTree>
    <p:extLst>
      <p:ext uri="{BB962C8B-B14F-4D97-AF65-F5344CB8AC3E}">
        <p14:creationId xmlns:p14="http://schemas.microsoft.com/office/powerpoint/2010/main" val="1368598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smtClean="0"/>
                  <a:t>To verif</a:t>
                </a:r>
                <a:r>
                  <a:rPr lang="en-US" baseline="0" dirty="0" smtClean="0"/>
                  <a:t>y the model’s predictions of fatigue life, series of single element models were conducted for a variety of stress ratios </a:t>
                </a:r>
                <a14:m>
                  <m:oMath xmlns:m="http://schemas.openxmlformats.org/officeDocument/2006/math">
                    <m:r>
                      <a:rPr lang="en-US" i="1" baseline="0" dirty="0" smtClean="0">
                        <a:latin typeface="Cambria Math" panose="02040503050406030204" pitchFamily="18" charset="0"/>
                      </a:rPr>
                      <m:t>𝑅</m:t>
                    </m:r>
                  </m:oMath>
                </a14:m>
                <a:r>
                  <a:rPr lang="en-US" baseline="0" dirty="0" smtClean="0"/>
                  <a:t>. For each value of R, analyses were conducted with a range of maximum applied stresses, starting at 99% of the tensile strength, and decreasing until the predicted fatigue life matched or exceeded ten million cycles, the </a:t>
                </a:r>
                <a14:m>
                  <m:oMath xmlns:m="http://schemas.openxmlformats.org/officeDocument/2006/math">
                    <m:r>
                      <a:rPr lang="en-US" i="1" baseline="0" dirty="0" smtClean="0">
                        <a:latin typeface="Cambria Math" panose="02040503050406030204" pitchFamily="18" charset="0"/>
                        <a:ea typeface="Cambria Math" panose="02040503050406030204" pitchFamily="18" charset="0"/>
                      </a:rPr>
                      <m:t>𝛾</m:t>
                    </m:r>
                  </m:oMath>
                </a14:m>
                <a:r>
                  <a:rPr lang="en-US" baseline="0" dirty="0" smtClean="0"/>
                  <a:t> parameter. Here we have a plot of maximum applied fatigue stress divided by strength versus fatigue life. The analysis results (indicated by the markers) match the fatigue life equation which we derived from the incremental fatigue damage function (represented by the black lines) for each of the cases considered.</a:t>
                </a:r>
              </a:p>
              <a:p>
                <a:endParaRPr lang="en-US" baseline="0" dirty="0" smtClean="0"/>
              </a:p>
              <a:p>
                <a:r>
                  <a:rPr lang="en-US" baseline="0" dirty="0" smtClean="0"/>
                  <a:t>This study verifies that the total number of fatigue cycles required to increase the fatigue damage variable from zero to one is working as intended. How the damage variables evolve and how they perform as part of a fracture process zone is evaluated in the validation exercises.</a:t>
                </a:r>
                <a:endParaRPr lang="en-US" dirty="0"/>
              </a:p>
            </p:txBody>
          </p:sp>
        </mc:Choice>
        <mc:Fallback xmlns="">
          <p:sp>
            <p:nvSpPr>
              <p:cNvPr id="3" name="Notes Placeholder 2"/>
              <p:cNvSpPr>
                <a:spLocks noGrp="1"/>
              </p:cNvSpPr>
              <p:nvPr>
                <p:ph type="body" idx="1"/>
              </p:nvPr>
            </p:nvSpPr>
            <p:spPr/>
            <p:txBody>
              <a:bodyPr/>
              <a:lstStyle/>
              <a:p>
                <a:r>
                  <a:rPr lang="en-US" dirty="0" smtClean="0"/>
                  <a:t>To verif</a:t>
                </a:r>
                <a:r>
                  <a:rPr lang="en-US" baseline="0" dirty="0" smtClean="0"/>
                  <a:t>y the model prediction of fatigue life, series of single element models were conducted for a variety of stress ratios </a:t>
                </a:r>
                <a:r>
                  <a:rPr lang="en-US" i="0" baseline="0" dirty="0" smtClean="0">
                    <a:latin typeface="Cambria Math" panose="02040503050406030204" pitchFamily="18" charset="0"/>
                  </a:rPr>
                  <a:t>𝑅</a:t>
                </a:r>
                <a:r>
                  <a:rPr lang="en-US" baseline="0" dirty="0" smtClean="0"/>
                  <a:t>. For each value of R, analyses were conducted with a range of maximum applied stresses, starting at 99% of the tensile strength, and decreasing until the predicted fatigue life matched or exceeded ten million cycles. The analysis results match the derived fatigue life equation for all cases considered.</a:t>
                </a:r>
              </a:p>
              <a:p>
                <a:endParaRPr lang="en-US" baseline="0" dirty="0" smtClean="0"/>
              </a:p>
              <a:p>
                <a:r>
                  <a:rPr lang="en-US" baseline="0" dirty="0" smtClean="0"/>
                  <a:t>Still, this study ensures that the total number of fatigue cycles required to increase the fatigue damage variable from zero to one is working as intended. How the damage variables evolve and how they perform as part of a fracture process zone is evaluated in the validation exercises.</a:t>
                </a:r>
                <a:endParaRPr lang="en-US" dirty="0"/>
              </a:p>
            </p:txBody>
          </p:sp>
        </mc:Fallback>
      </mc:AlternateContent>
      <p:sp>
        <p:nvSpPr>
          <p:cNvPr id="4" name="Slide Number Placeholder 3"/>
          <p:cNvSpPr>
            <a:spLocks noGrp="1"/>
          </p:cNvSpPr>
          <p:nvPr>
            <p:ph type="sldNum" sz="quarter" idx="10"/>
          </p:nvPr>
        </p:nvSpPr>
        <p:spPr/>
        <p:txBody>
          <a:bodyPr/>
          <a:lstStyle/>
          <a:p>
            <a:fld id="{F379C9A5-6247-468F-A7F9-831F507221E8}" type="slidenum">
              <a:rPr lang="en-US" smtClean="0"/>
              <a:t>8</a:t>
            </a:fld>
            <a:endParaRPr lang="en-US"/>
          </a:p>
        </p:txBody>
      </p:sp>
    </p:spTree>
    <p:extLst>
      <p:ext uri="{BB962C8B-B14F-4D97-AF65-F5344CB8AC3E}">
        <p14:creationId xmlns:p14="http://schemas.microsoft.com/office/powerpoint/2010/main" val="4059434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validation exercise we consider here is a double cantilever</a:t>
            </a:r>
            <a:r>
              <a:rPr lang="en-US" baseline="0" dirty="0" smtClean="0"/>
              <a:t> beam specimen. </a:t>
            </a:r>
            <a:r>
              <a:rPr lang="en-US" dirty="0" smtClean="0"/>
              <a:t>Two-dimensional</a:t>
            </a:r>
            <a:r>
              <a:rPr lang="en-US" baseline="0" dirty="0" smtClean="0"/>
              <a:t> plane strain analyses of DCB specimens were used to evaluate fatigue crack growth rates in the analyses under Mode I loading. Specimens composed of IM7/8552 unidirectional tape with an initial crack length of 2 inches were used.</a:t>
            </a:r>
          </a:p>
          <a:p>
            <a:endParaRPr lang="en-US" baseline="0" dirty="0" smtClean="0"/>
          </a:p>
          <a:p>
            <a:r>
              <a:rPr lang="en-US" baseline="0" dirty="0" smtClean="0"/>
              <a:t>Experimental DCB data from Murri for fatigue tests conducted with four different peak applied displacements is used for these comparisons. The experimental results are plotted here in terms of crack growth rate versus G1_max.</a:t>
            </a:r>
          </a:p>
          <a:p>
            <a:endParaRPr lang="en-US" baseline="0" dirty="0" smtClean="0"/>
          </a:p>
          <a:p>
            <a:r>
              <a:rPr lang="en-US" baseline="0" dirty="0" smtClean="0"/>
              <a:t>Both explicit and implicit analyses were conducted using the same mesh, which is highly refined in the crack tip area. Differences between the implicit and explicit model input decks were limited to those required to maintain quasi-static conditions in the explicit model (e.g., mass scaling).</a:t>
            </a:r>
          </a:p>
          <a:p>
            <a:endParaRPr lang="en-US" baseline="0" dirty="0" smtClean="0"/>
          </a:p>
          <a:p>
            <a:r>
              <a:rPr lang="en-US" dirty="0" smtClean="0"/>
              <a:t>The explicit analysis results exhibit good correlation</a:t>
            </a:r>
            <a:r>
              <a:rPr lang="en-US" baseline="0" dirty="0" smtClean="0"/>
              <a:t> </a:t>
            </a:r>
            <a:r>
              <a:rPr lang="en-US" dirty="0" smtClean="0"/>
              <a:t>with the experimental</a:t>
            </a:r>
            <a:r>
              <a:rPr lang="en-US" baseline="0" dirty="0" smtClean="0"/>
              <a:t> results for the crack growth ranges in which the data exists. The explicit results appear somewhat jittery at some points in these curves, but these small oscillations are due to the numerical derivatives required to create the plotted outputs, not any significant vibrations in the model. Comparing the explicit results to the implicit results shows that very good correlation is realized throughout the fatigue histories for all values of the applied peak load. This again demonstrates that the explicit implementation can produce equivalent predictions to the implicit cohesive fatigue model.</a:t>
            </a:r>
            <a:endParaRPr lang="en-US" dirty="0"/>
          </a:p>
        </p:txBody>
      </p:sp>
      <p:sp>
        <p:nvSpPr>
          <p:cNvPr id="4" name="Slide Number Placeholder 3"/>
          <p:cNvSpPr>
            <a:spLocks noGrp="1"/>
          </p:cNvSpPr>
          <p:nvPr>
            <p:ph type="sldNum" sz="quarter" idx="10"/>
          </p:nvPr>
        </p:nvSpPr>
        <p:spPr/>
        <p:txBody>
          <a:bodyPr/>
          <a:lstStyle/>
          <a:p>
            <a:fld id="{F379C9A5-6247-468F-A7F9-831F507221E8}" type="slidenum">
              <a:rPr lang="en-US" smtClean="0"/>
              <a:t>9</a:t>
            </a:fld>
            <a:endParaRPr lang="en-US"/>
          </a:p>
        </p:txBody>
      </p:sp>
    </p:spTree>
    <p:extLst>
      <p:ext uri="{BB962C8B-B14F-4D97-AF65-F5344CB8AC3E}">
        <p14:creationId xmlns:p14="http://schemas.microsoft.com/office/powerpoint/2010/main" val="2451103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three-point bend doubler model was used in previous publications by Davila to demonstrate the implicit model’s ability to deal with non-uniform mixed-mode loading conditions. Load is introduced into the specimen via three rollers modeled as rigid analytical surfaces. The two outer rollers are separated by 8 inches, and a 4-inch-long fabric doubler is attached to the tape skin panel between them. The test specimens were 1-inch wide, but the model width was reduced to 1/8 scale to decrease the computational cost. The mesh is highly refined for 16.25 mm from either end of the doubler. In this region, the element size along the specimen length is 0.05 mm, and 0.15 mm across the specimen width.</a:t>
            </a:r>
          </a:p>
          <a:p>
            <a:endParaRPr lang="en-US" baseline="0" dirty="0" smtClean="0"/>
          </a:p>
          <a:p>
            <a:r>
              <a:rPr lang="en-US" baseline="0" dirty="0" smtClean="0"/>
              <a:t>Three applied peak fatigue loads are considered, indicated by the red, green, and blue markers. A stress ratio R of 0.1 was used for each case. Here, the experimental results are plotted in terms of crack length versus fatigue cycles. Crack length measurements were taken from both sides of the specimen during testing. Results from two specimens tested at 214 N are plotted here, along with one specimen tested at 167 N and  one specimen tested at 155 N.</a:t>
            </a:r>
          </a:p>
          <a:p>
            <a:endParaRPr lang="en-US" baseline="0" dirty="0" smtClean="0"/>
          </a:p>
          <a:p>
            <a:r>
              <a:rPr lang="en-US" baseline="0" dirty="0" smtClean="0"/>
              <a:t>Adding the analysis results to the plot, we can see that the general shape of the da/</a:t>
            </a:r>
            <a:r>
              <a:rPr lang="en-US" baseline="0" dirty="0" err="1" smtClean="0"/>
              <a:t>dN</a:t>
            </a:r>
            <a:r>
              <a:rPr lang="en-US" baseline="0" dirty="0" smtClean="0"/>
              <a:t> curves match the experimental measurements, and that the test and analysis results agree for all three peak loads. For each load case, the solid and dashed black lines represent crack growth from opposite sides of the doubler. A slight eccentricity was introduced into the model to cause dominant crack growth to occur on the left side of the model. Only the explicit curves are plotted here, though the implicit and explicit results are indistinguishable for these three cases.</a:t>
            </a:r>
            <a:endParaRPr lang="en-US" dirty="0"/>
          </a:p>
        </p:txBody>
      </p:sp>
      <p:sp>
        <p:nvSpPr>
          <p:cNvPr id="4" name="Slide Number Placeholder 3"/>
          <p:cNvSpPr>
            <a:spLocks noGrp="1"/>
          </p:cNvSpPr>
          <p:nvPr>
            <p:ph type="sldNum" sz="quarter" idx="10"/>
          </p:nvPr>
        </p:nvSpPr>
        <p:spPr/>
        <p:txBody>
          <a:bodyPr/>
          <a:lstStyle/>
          <a:p>
            <a:fld id="{F379C9A5-6247-468F-A7F9-831F507221E8}" type="slidenum">
              <a:rPr lang="en-US" smtClean="0"/>
              <a:t>10</a:t>
            </a:fld>
            <a:endParaRPr lang="en-US"/>
          </a:p>
        </p:txBody>
      </p:sp>
    </p:spTree>
    <p:extLst>
      <p:ext uri="{BB962C8B-B14F-4D97-AF65-F5344CB8AC3E}">
        <p14:creationId xmlns:p14="http://schemas.microsoft.com/office/powerpoint/2010/main" val="2611295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vary the computational cost of the analyses, the width scale factor was increased from the original 1/8 scale up to a maximum of 1.5x the experimental width. All analyses were conducted</a:t>
            </a:r>
            <a:r>
              <a:rPr lang="en-US" baseline="0" dirty="0" smtClean="0"/>
              <a:t> on the NASA Langley K cluster with Abaqus 2019. Explicit jobs were run with 40 and 80 cores, which corresponded to 1 and 2 nodes on the cluster. The maximum of 80 cores was set by Abaqus token limitations. Abaqus/Standard jobs were at first run with 8 and 16 cores based on prior experience of poor scaling beyond 16 cores. The explicit analyses were all run up to a crack growth of 16.25 mm, which was the length of the refined portion of the mesh. Implicit analyses were then run up to the same number of fatigue cycles as the explicit analyses. A maximum run time of 3 days was used for both cases.</a:t>
            </a:r>
            <a:endParaRPr lang="en-US" dirty="0" smtClean="0"/>
          </a:p>
          <a:p>
            <a:endParaRPr lang="en-US" dirty="0" smtClean="0"/>
          </a:p>
          <a:p>
            <a:r>
              <a:rPr lang="en-US" dirty="0" smtClean="0"/>
              <a:t>The implicit analyses scale far less efficiently than the explicit analyses. With a doubling of the cores, the</a:t>
            </a:r>
            <a:r>
              <a:rPr lang="en-US" baseline="0" dirty="0" smtClean="0"/>
              <a:t> ideal, theoretical speed-up is 2.0. The best speed-up exhibited by the implicit analyses was 1.37 for the ½ width scale factor case. To ensure that the too few cores weren’t being used, two implicit analyses were conducted with 32 cores, which saw further diminishing efficiency.</a:t>
            </a:r>
          </a:p>
          <a:p>
            <a:endParaRPr lang="en-US" baseline="0" dirty="0" smtClean="0"/>
          </a:p>
          <a:p>
            <a:r>
              <a:rPr lang="en-US" baseline="0" dirty="0" smtClean="0"/>
              <a:t>Explicit solvers can progress through a solution at a nearly constant rate when mass scaling is used and updated regularly. As a result, we can attempt to forecast run times for analyses similar to those already conducted. Let’s define the computational “work” as the model degrees of freedom multiplied by solution increments, and the “work rate” as “work” divided by clock time. Plotting “work rate” per core versus model size per core reveals that computational work is completed in these analyses at a steady rate after initially ramping up from the condition that too many core are used in too small a problem. Adding in high-fidelity static PDA data from previous studies reinforces this observation.</a:t>
            </a:r>
            <a:endParaRPr lang="en-US" dirty="0"/>
          </a:p>
        </p:txBody>
      </p:sp>
      <p:sp>
        <p:nvSpPr>
          <p:cNvPr id="4" name="Slide Number Placeholder 3"/>
          <p:cNvSpPr>
            <a:spLocks noGrp="1"/>
          </p:cNvSpPr>
          <p:nvPr>
            <p:ph type="sldNum" sz="quarter" idx="10"/>
          </p:nvPr>
        </p:nvSpPr>
        <p:spPr/>
        <p:txBody>
          <a:bodyPr/>
          <a:lstStyle/>
          <a:p>
            <a:fld id="{F379C9A5-6247-468F-A7F9-831F507221E8}" type="slidenum">
              <a:rPr lang="en-US" smtClean="0"/>
              <a:t>11</a:t>
            </a:fld>
            <a:endParaRPr lang="en-US"/>
          </a:p>
        </p:txBody>
      </p:sp>
    </p:spTree>
    <p:extLst>
      <p:ext uri="{BB962C8B-B14F-4D97-AF65-F5344CB8AC3E}">
        <p14:creationId xmlns:p14="http://schemas.microsoft.com/office/powerpoint/2010/main" val="2028125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spcAft>
                <a:spcPts val="1200"/>
              </a:spcAft>
            </a:pPr>
            <a:r>
              <a:rPr lang="en-US" sz="1200" dirty="0" smtClean="0"/>
              <a:t>An explicit implementation of a novel cohesive fatigue damage model is able to make equivalent predictions to an implicit implementation at scales from single elements up to simple structural details.</a:t>
            </a:r>
          </a:p>
          <a:p>
            <a:pPr>
              <a:spcBef>
                <a:spcPts val="1200"/>
              </a:spcBef>
              <a:spcAft>
                <a:spcPts val="1200"/>
              </a:spcAft>
            </a:pPr>
            <a:endParaRPr lang="en-US" sz="1200" dirty="0" smtClean="0"/>
          </a:p>
          <a:p>
            <a:pPr>
              <a:spcBef>
                <a:spcPts val="1200"/>
              </a:spcBef>
              <a:spcAft>
                <a:spcPts val="1200"/>
              </a:spcAft>
            </a:pPr>
            <a:r>
              <a:rPr lang="en-US" sz="1200" dirty="0" smtClean="0"/>
              <a:t>When models sufficiently minimize dynamic effects and maintain quasi-static conditions, implicit and explicit analysis predictions agree in terms of load history, damage evolution, and remaining life.</a:t>
            </a:r>
          </a:p>
          <a:p>
            <a:pPr>
              <a:spcBef>
                <a:spcPts val="1200"/>
              </a:spcBef>
              <a:spcAft>
                <a:spcPts val="1200"/>
              </a:spcAft>
            </a:pPr>
            <a:endParaRPr lang="en-US" sz="1200" dirty="0" smtClean="0"/>
          </a:p>
          <a:p>
            <a:pPr>
              <a:spcBef>
                <a:spcPts val="1200"/>
              </a:spcBef>
              <a:spcAft>
                <a:spcPts val="1200"/>
              </a:spcAft>
            </a:pPr>
            <a:r>
              <a:rPr lang="en-US" sz="1200" dirty="0" smtClean="0"/>
              <a:t>The explicit cohesive fatigue law exhibits the same favorable computational scalability of other explicit CDM methods, enabling fatigue analyses of structural problems otherwise intractable for implicit methods.</a:t>
            </a:r>
          </a:p>
          <a:p>
            <a:pPr>
              <a:spcBef>
                <a:spcPts val="1200"/>
              </a:spcBef>
              <a:spcAft>
                <a:spcPts val="1200"/>
              </a:spcAft>
            </a:pPr>
            <a:endParaRPr lang="en-US" sz="1200" dirty="0" smtClean="0"/>
          </a:p>
          <a:p>
            <a:pPr>
              <a:spcBef>
                <a:spcPts val="1200"/>
              </a:spcBef>
              <a:spcAft>
                <a:spcPts val="1200"/>
              </a:spcAft>
            </a:pPr>
            <a:r>
              <a:rPr lang="en-US" sz="1200" dirty="0" smtClean="0"/>
              <a:t>Alternatively, the fidelity of fatigue damage analyses can be increased, e.g., modeling both mesoscale matrix cracks, delaminations, and their interactions.</a:t>
            </a:r>
          </a:p>
        </p:txBody>
      </p:sp>
      <p:sp>
        <p:nvSpPr>
          <p:cNvPr id="4" name="Slide Number Placeholder 3"/>
          <p:cNvSpPr>
            <a:spLocks noGrp="1"/>
          </p:cNvSpPr>
          <p:nvPr>
            <p:ph type="sldNum" sz="quarter" idx="10"/>
          </p:nvPr>
        </p:nvSpPr>
        <p:spPr/>
        <p:txBody>
          <a:bodyPr/>
          <a:lstStyle/>
          <a:p>
            <a:fld id="{F379C9A5-6247-468F-A7F9-831F507221E8}" type="slidenum">
              <a:rPr lang="en-US" smtClean="0"/>
              <a:t>12</a:t>
            </a:fld>
            <a:endParaRPr lang="en-US"/>
          </a:p>
        </p:txBody>
      </p:sp>
    </p:spTree>
    <p:extLst>
      <p:ext uri="{BB962C8B-B14F-4D97-AF65-F5344CB8AC3E}">
        <p14:creationId xmlns:p14="http://schemas.microsoft.com/office/powerpoint/2010/main" val="2152474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79C9A5-6247-468F-A7F9-831F507221E8}" type="slidenum">
              <a:rPr lang="en-US" smtClean="0"/>
              <a:t>13</a:t>
            </a:fld>
            <a:endParaRPr lang="en-US"/>
          </a:p>
        </p:txBody>
      </p:sp>
    </p:spTree>
    <p:extLst>
      <p:ext uri="{BB962C8B-B14F-4D97-AF65-F5344CB8AC3E}">
        <p14:creationId xmlns:p14="http://schemas.microsoft.com/office/powerpoint/2010/main" val="3314319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79C9A5-6247-468F-A7F9-831F507221E8}" type="slidenum">
              <a:rPr lang="en-US" smtClean="0"/>
              <a:t>15</a:t>
            </a:fld>
            <a:endParaRPr lang="en-US"/>
          </a:p>
        </p:txBody>
      </p:sp>
    </p:spTree>
    <p:extLst>
      <p:ext uri="{BB962C8B-B14F-4D97-AF65-F5344CB8AC3E}">
        <p14:creationId xmlns:p14="http://schemas.microsoft.com/office/powerpoint/2010/main" val="22126422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BFBD25-38EE-4226-9D72-020D3E8A9BBF}"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9F3E0A-0CD4-48A4-B9B6-7DAB04D0A84C}"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9685" y="114300"/>
            <a:ext cx="1072315" cy="914400"/>
          </a:xfrm>
          <a:prstGeom prst="rect">
            <a:avLst/>
          </a:prstGeom>
        </p:spPr>
      </p:pic>
    </p:spTree>
    <p:extLst>
      <p:ext uri="{BB962C8B-B14F-4D97-AF65-F5344CB8AC3E}">
        <p14:creationId xmlns:p14="http://schemas.microsoft.com/office/powerpoint/2010/main" val="41088355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013408" cy="9144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36E2FC-1F05-445F-91B7-3DD1577A7C42}"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9F3E0A-0CD4-48A4-B9B6-7DAB04D0A84C}" type="slidenum">
              <a:rPr lang="en-US" smtClean="0"/>
              <a:t>‹#›</a:t>
            </a:fld>
            <a:endParaRPr lang="en-US"/>
          </a:p>
        </p:txBody>
      </p:sp>
    </p:spTree>
    <p:extLst>
      <p:ext uri="{BB962C8B-B14F-4D97-AF65-F5344CB8AC3E}">
        <p14:creationId xmlns:p14="http://schemas.microsoft.com/office/powerpoint/2010/main" val="26531797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600200"/>
            <a:ext cx="10515600" cy="2286000"/>
          </a:xfrm>
        </p:spPr>
        <p:txBody>
          <a:bodyPr anchor="b"/>
          <a:lstStyle>
            <a:lvl1pPr>
              <a:defRPr sz="6000" b="1"/>
            </a:lvl1pPr>
          </a:lstStyle>
          <a:p>
            <a:r>
              <a:rPr lang="en-US" smtClean="0"/>
              <a:t>Click to edit Master title style</a:t>
            </a:r>
            <a:endParaRPr lang="en-US"/>
          </a:p>
        </p:txBody>
      </p:sp>
      <p:sp>
        <p:nvSpPr>
          <p:cNvPr id="3" name="Text Placeholder 2"/>
          <p:cNvSpPr>
            <a:spLocks noGrp="1"/>
          </p:cNvSpPr>
          <p:nvPr>
            <p:ph type="body" idx="1"/>
          </p:nvPr>
        </p:nvSpPr>
        <p:spPr>
          <a:xfrm>
            <a:off x="831851" y="3886199"/>
            <a:ext cx="10515600" cy="1600200"/>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1ADA40E-5059-4652-A3B3-654BBADAC175}"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9F3E0A-0CD4-48A4-B9B6-7DAB04D0A84C}"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9685" y="114300"/>
            <a:ext cx="1072315" cy="914400"/>
          </a:xfrm>
          <a:prstGeom prst="rect">
            <a:avLst/>
          </a:prstGeom>
        </p:spPr>
      </p:pic>
    </p:spTree>
    <p:extLst>
      <p:ext uri="{BB962C8B-B14F-4D97-AF65-F5344CB8AC3E}">
        <p14:creationId xmlns:p14="http://schemas.microsoft.com/office/powerpoint/2010/main" val="367054256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01268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600200"/>
            <a:ext cx="5181600" cy="4572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181600" cy="4572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589D78-3FF9-4F43-88A9-8CCB3648722A}" type="datetime1">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9F3E0A-0CD4-48A4-B9B6-7DAB04D0A84C}" type="slidenum">
              <a:rPr lang="en-US" smtClean="0"/>
              <a:t>‹#›</a:t>
            </a:fld>
            <a:endParaRPr lang="en-US"/>
          </a:p>
        </p:txBody>
      </p:sp>
    </p:spTree>
    <p:extLst>
      <p:ext uri="{BB962C8B-B14F-4D97-AF65-F5344CB8AC3E}">
        <p14:creationId xmlns:p14="http://schemas.microsoft.com/office/powerpoint/2010/main" val="124012757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0"/>
            <a:ext cx="10012680" cy="13716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00200"/>
            <a:ext cx="5157787" cy="731520"/>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9" y="2331720"/>
            <a:ext cx="5157787" cy="39319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00200"/>
            <a:ext cx="5183188" cy="731520"/>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3" y="2331720"/>
            <a:ext cx="5183188" cy="39319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D1D8D8-246F-428C-AF32-C8007FFF167F}" type="datetime1">
              <a:rPr lang="en-US" smtClean="0"/>
              <a:t>12/7/2020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9F3E0A-0CD4-48A4-B9B6-7DAB04D0A84C}" type="slidenum">
              <a:rPr lang="en-US" smtClean="0"/>
              <a:t>‹#›</a:t>
            </a:fld>
            <a:endParaRPr lang="en-US"/>
          </a:p>
        </p:txBody>
      </p:sp>
    </p:spTree>
    <p:extLst>
      <p:ext uri="{BB962C8B-B14F-4D97-AF65-F5344CB8AC3E}">
        <p14:creationId xmlns:p14="http://schemas.microsoft.com/office/powerpoint/2010/main" val="326687544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012680" cy="137160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8EA853-E9C3-4DFE-9A27-363B65DD8749}" type="datetime1">
              <a:rPr lang="en-US" smtClean="0"/>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9F3E0A-0CD4-48A4-B9B6-7DAB04D0A84C}" type="slidenum">
              <a:rPr lang="en-US" smtClean="0"/>
              <a:t>‹#›</a:t>
            </a:fld>
            <a:endParaRPr lang="en-US"/>
          </a:p>
        </p:txBody>
      </p:sp>
    </p:spTree>
    <p:extLst>
      <p:ext uri="{BB962C8B-B14F-4D97-AF65-F5344CB8AC3E}">
        <p14:creationId xmlns:p14="http://schemas.microsoft.com/office/powerpoint/2010/main" val="21812447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15815B-AC0B-4440-99BB-BEDEEFC31E38}" type="datetime1">
              <a:rPr lang="en-US" smtClean="0"/>
              <a:t>12/7/2020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9F3E0A-0CD4-48A4-B9B6-7DAB04D0A84C}" type="slidenum">
              <a:rPr lang="en-US" smtClean="0"/>
              <a:t>‹#›</a:t>
            </a:fld>
            <a:endParaRPr lang="en-US"/>
          </a:p>
        </p:txBody>
      </p:sp>
    </p:spTree>
    <p:extLst>
      <p:ext uri="{BB962C8B-B14F-4D97-AF65-F5344CB8AC3E}">
        <p14:creationId xmlns:p14="http://schemas.microsoft.com/office/powerpoint/2010/main" val="282740895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457199"/>
            <a:ext cx="6172200" cy="541324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429E4F7-985B-47A1-AF95-B982726AEFB7}" type="datetime1">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9F3E0A-0CD4-48A4-B9B6-7DAB04D0A84C}" type="slidenum">
              <a:rPr lang="en-US" smtClean="0"/>
              <a:t>‹#›</a:t>
            </a:fld>
            <a:endParaRPr lang="en-US"/>
          </a:p>
        </p:txBody>
      </p:sp>
    </p:spTree>
    <p:extLst>
      <p:ext uri="{BB962C8B-B14F-4D97-AF65-F5344CB8AC3E}">
        <p14:creationId xmlns:p14="http://schemas.microsoft.com/office/powerpoint/2010/main" val="35821671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368ABCF-D9F5-4372-B811-41EDC1D611A3}" type="datetime1">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9F3E0A-0CD4-48A4-B9B6-7DAB04D0A84C}" type="slidenum">
              <a:rPr lang="en-US" smtClean="0"/>
              <a:t>‹#›</a:t>
            </a:fld>
            <a:endParaRPr lang="en-US"/>
          </a:p>
        </p:txBody>
      </p:sp>
    </p:spTree>
    <p:extLst>
      <p:ext uri="{BB962C8B-B14F-4D97-AF65-F5344CB8AC3E}">
        <p14:creationId xmlns:p14="http://schemas.microsoft.com/office/powerpoint/2010/main" val="15045237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0"/>
            <a:ext cx="10013408"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600200"/>
            <a:ext cx="10515600" cy="45720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0" y="6492875"/>
            <a:ext cx="838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DAEE5F-9D75-4E1F-A220-28845F5638D3}" type="datetime1">
              <a:rPr lang="en-US" smtClean="0"/>
              <a:t>12/7/2020</a:t>
            </a:fld>
            <a:endParaRPr lang="en-US"/>
          </a:p>
        </p:txBody>
      </p:sp>
      <p:sp>
        <p:nvSpPr>
          <p:cNvPr id="5" name="Footer Placeholder 4"/>
          <p:cNvSpPr>
            <a:spLocks noGrp="1"/>
          </p:cNvSpPr>
          <p:nvPr>
            <p:ph type="ftr" sz="quarter" idx="3"/>
          </p:nvPr>
        </p:nvSpPr>
        <p:spPr>
          <a:xfrm>
            <a:off x="4038600"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353800" y="6492875"/>
            <a:ext cx="838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F3E0A-0CD4-48A4-B9B6-7DAB04D0A84C}" type="slidenum">
              <a:rPr lang="en-US" smtClean="0"/>
              <a:t>‹#›</a:t>
            </a:fld>
            <a:endParaRPr lang="en-US" dirty="0"/>
          </a:p>
        </p:txBody>
      </p:sp>
    </p:spTree>
    <p:extLst>
      <p:ext uri="{BB962C8B-B14F-4D97-AF65-F5344CB8AC3E}">
        <p14:creationId xmlns:p14="http://schemas.microsoft.com/office/powerpoint/2010/main" val="2691644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iming>
    <p:tnLst>
      <p:par>
        <p:cTn id="1" dur="indefinite" restart="never" nodeType="tmRoot"/>
      </p:par>
    </p:tnLst>
  </p:timing>
  <p:hf hdr="0" ftr="0" dt="0"/>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5.png"/><Relationship Id="rId3" Type="http://schemas.openxmlformats.org/officeDocument/2006/relationships/image" Target="../media/image2.png"/><Relationship Id="rId21" Type="http://schemas.openxmlformats.org/officeDocument/2006/relationships/image" Target="../media/image18.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chart" Target="../charts/chart1.xml"/><Relationship Id="rId2" Type="http://schemas.openxmlformats.org/officeDocument/2006/relationships/notesSlide" Target="../notesSlides/notesSlide3.xml"/><Relationship Id="rId16" Type="http://schemas.openxmlformats.org/officeDocument/2006/relationships/chart" Target="../charts/chart1.xml"/><Relationship Id="rId20"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9" Type="http://schemas.openxmlformats.org/officeDocument/2006/relationships/image" Target="../media/image26.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hyperlink" Target="https://github.com/nasa/CompDam_DGD"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2.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2.xml"/><Relationship Id="rId11" Type="http://schemas.openxmlformats.org/officeDocument/2006/relationships/image" Target="../media/image38.png"/><Relationship Id="rId5" Type="http://schemas.openxmlformats.org/officeDocument/2006/relationships/chart" Target="../charts/chart2.xml"/><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pn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1.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chart" Target="../charts/chart3.xml"/><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chart" Target="../charts/chart3.xml"/><Relationship Id="rId9" Type="http://schemas.openxmlformats.org/officeDocument/2006/relationships/image" Target="../media/image53.png"/></Relationships>
</file>

<file path=ppt/slides/_rels/slide9.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3.png"/><Relationship Id="rId3" Type="http://schemas.openxmlformats.org/officeDocument/2006/relationships/chart" Target="../charts/chart4.xml"/><Relationship Id="rId7" Type="http://schemas.openxmlformats.org/officeDocument/2006/relationships/image" Target="../media/image58.png"/><Relationship Id="rId12"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1.png"/><Relationship Id="rId5" Type="http://schemas.openxmlformats.org/officeDocument/2006/relationships/image" Target="../media/image56.png"/><Relationship Id="rId15" Type="http://schemas.openxmlformats.org/officeDocument/2006/relationships/image" Target="../media/image65.png"/><Relationship Id="rId10" Type="http://schemas.openxmlformats.org/officeDocument/2006/relationships/image" Target="../media/image60.png"/><Relationship Id="rId4" Type="http://schemas.openxmlformats.org/officeDocument/2006/relationships/image" Target="../media/image48.png"/><Relationship Id="rId9" Type="http://schemas.openxmlformats.org/officeDocument/2006/relationships/image" Target="../media/image59.png"/><Relationship Id="rId14" Type="http://schemas.openxmlformats.org/officeDocument/2006/relationships/image" Target="../media/image64.png"/></Relationships>
</file>

<file path=ppt/slides/_rels/slide10.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chart" Target="../charts/chart5.xml"/><Relationship Id="rId7" Type="http://schemas.openxmlformats.org/officeDocument/2006/relationships/image" Target="../media/image71.png"/><Relationship Id="rId12" Type="http://schemas.openxmlformats.org/officeDocument/2006/relationships/image" Target="../media/image76.png"/><Relationship Id="rId17" Type="http://schemas.openxmlformats.org/officeDocument/2006/relationships/image" Target="../media/image79.png"/><Relationship Id="rId2" Type="http://schemas.openxmlformats.org/officeDocument/2006/relationships/notesSlide" Target="../notesSlides/notesSlide10.xml"/><Relationship Id="rId16"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5.png"/><Relationship Id="rId5" Type="http://schemas.openxmlformats.org/officeDocument/2006/relationships/image" Target="../media/image67.png"/><Relationship Id="rId15" Type="http://schemas.openxmlformats.org/officeDocument/2006/relationships/image" Target="../media/image73.png"/><Relationship Id="rId10" Type="http://schemas.openxmlformats.org/officeDocument/2006/relationships/image" Target="../media/image70.png"/><Relationship Id="rId4" Type="http://schemas.openxmlformats.org/officeDocument/2006/relationships/image" Target="../media/image66.png"/><Relationship Id="rId9" Type="http://schemas.openxmlformats.org/officeDocument/2006/relationships/image" Target="../media/image69.png"/><Relationship Id="rId14" Type="http://schemas.openxmlformats.org/officeDocument/2006/relationships/image" Target="../media/image78.png"/></Relationships>
</file>

<file path=ppt/slides/_rels/slide1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0.png"/><Relationship Id="rId7"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3.png"/><Relationship Id="rId11" Type="http://schemas.openxmlformats.org/officeDocument/2006/relationships/image" Target="../media/image87.png"/><Relationship Id="rId5" Type="http://schemas.openxmlformats.org/officeDocument/2006/relationships/image" Target="../media/image82.png"/><Relationship Id="rId10" Type="http://schemas.openxmlformats.org/officeDocument/2006/relationships/image" Target="../media/image86.png"/><Relationship Id="rId4" Type="http://schemas.openxmlformats.org/officeDocument/2006/relationships/image" Target="../media/image81.png"/><Relationship Id="rId9" Type="http://schemas.openxmlformats.org/officeDocument/2006/relationships/image" Target="../media/image8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12" Type="http://schemas.openxmlformats.org/officeDocument/2006/relationships/image" Target="../media/image87.png"/><Relationship Id="rId2" Type="http://schemas.openxmlformats.org/officeDocument/2006/relationships/notesSlide" Target="../notesSlides/notesSlide14.xml"/><Relationship Id="rId1" Type="http://schemas.openxmlformats.org/officeDocument/2006/relationships/slideLayout" Target="../slideLayouts/slideLayout2.xml"/><Relationship Id="rId11" Type="http://schemas.openxmlformats.org/officeDocument/2006/relationships/image" Target="../media/image86.png"/><Relationship Id="rId10" Type="http://schemas.openxmlformats.org/officeDocument/2006/relationships/image" Target="../media/image85.png"/><Relationship Id="rId4" Type="http://schemas.openxmlformats.org/officeDocument/2006/relationships/chart" Target="../charts/chart9.xml"/><Relationship Id="rId9" Type="http://schemas.openxmlformats.org/officeDocument/2006/relationships/image" Target="../media/image8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4322" y="1478624"/>
            <a:ext cx="11543356" cy="2387600"/>
          </a:xfrm>
        </p:spPr>
        <p:txBody>
          <a:bodyPr>
            <a:noAutofit/>
          </a:bodyPr>
          <a:lstStyle/>
          <a:p>
            <a:r>
              <a:rPr lang="en-US" b="1" dirty="0" smtClean="0"/>
              <a:t>Scalability of Cohesive Fatigue Analyses Using Explicit Solvers</a:t>
            </a:r>
            <a:endParaRPr lang="en-US" b="1" dirty="0"/>
          </a:p>
        </p:txBody>
      </p:sp>
      <p:sp>
        <p:nvSpPr>
          <p:cNvPr id="3" name="Subtitle 2"/>
          <p:cNvSpPr>
            <a:spLocks noGrp="1"/>
          </p:cNvSpPr>
          <p:nvPr>
            <p:ph type="subTitle" idx="1"/>
          </p:nvPr>
        </p:nvSpPr>
        <p:spPr>
          <a:xfrm>
            <a:off x="2057400" y="4151175"/>
            <a:ext cx="8077200" cy="2249625"/>
          </a:xfrm>
        </p:spPr>
        <p:txBody>
          <a:bodyPr>
            <a:noAutofit/>
          </a:bodyPr>
          <a:lstStyle/>
          <a:p>
            <a:r>
              <a:rPr lang="en-US" sz="2200" u="sng" dirty="0" smtClean="0"/>
              <a:t>Frank Leone</a:t>
            </a:r>
            <a:r>
              <a:rPr lang="en-US" sz="2200" dirty="0" smtClean="0"/>
              <a:t>, Carlos Dávila</a:t>
            </a:r>
          </a:p>
          <a:p>
            <a:r>
              <a:rPr lang="en-US" sz="2200" i="1" dirty="0" smtClean="0"/>
              <a:t>NASA Langley Research Center, Hampton, Virginia</a:t>
            </a:r>
          </a:p>
          <a:p>
            <a:endParaRPr lang="en-US" sz="2200" dirty="0"/>
          </a:p>
          <a:p>
            <a:r>
              <a:rPr lang="en-US" sz="2200" dirty="0" smtClean="0"/>
              <a:t>AIAA SciTech Forum</a:t>
            </a:r>
          </a:p>
          <a:p>
            <a:r>
              <a:rPr lang="en-US" sz="2200" dirty="0" smtClean="0"/>
              <a:t>January 11–21, 2021</a:t>
            </a:r>
          </a:p>
        </p:txBody>
      </p:sp>
    </p:spTree>
    <p:extLst>
      <p:ext uri="{BB962C8B-B14F-4D97-AF65-F5344CB8AC3E}">
        <p14:creationId xmlns:p14="http://schemas.microsoft.com/office/powerpoint/2010/main" val="4115987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6447521" y="6803135"/>
            <a:ext cx="5744478" cy="45719"/>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Outline</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2</a:t>
            </a:fld>
            <a:endParaRPr lang="en-US"/>
          </a:p>
        </p:txBody>
      </p:sp>
      <p:sp>
        <p:nvSpPr>
          <p:cNvPr id="17" name="Content Placeholder 2"/>
          <p:cNvSpPr>
            <a:spLocks noGrp="1"/>
          </p:cNvSpPr>
          <p:nvPr>
            <p:ph idx="1"/>
          </p:nvPr>
        </p:nvSpPr>
        <p:spPr>
          <a:xfrm>
            <a:off x="838199" y="1097280"/>
            <a:ext cx="10972801" cy="5631180"/>
          </a:xfrm>
        </p:spPr>
        <p:txBody>
          <a:bodyPr>
            <a:noAutofit/>
          </a:bodyPr>
          <a:lstStyle/>
          <a:p>
            <a:pPr>
              <a:spcBef>
                <a:spcPts val="1200"/>
              </a:spcBef>
              <a:spcAft>
                <a:spcPts val="600"/>
              </a:spcAft>
            </a:pPr>
            <a:r>
              <a:rPr lang="en-US" dirty="0" smtClean="0"/>
              <a:t>Review of Dávila’s Cohesive Fatigue Model</a:t>
            </a:r>
          </a:p>
          <a:p>
            <a:pPr>
              <a:spcBef>
                <a:spcPts val="1200"/>
              </a:spcBef>
              <a:spcAft>
                <a:spcPts val="600"/>
              </a:spcAft>
            </a:pPr>
            <a:r>
              <a:rPr lang="en-US" dirty="0" smtClean="0"/>
              <a:t>Implementation into an Explicit Material Model</a:t>
            </a:r>
            <a:endParaRPr lang="en-US" dirty="0"/>
          </a:p>
          <a:p>
            <a:pPr>
              <a:spcBef>
                <a:spcPts val="1200"/>
              </a:spcBef>
              <a:spcAft>
                <a:spcPts val="600"/>
              </a:spcAft>
            </a:pPr>
            <a:r>
              <a:rPr lang="en-US" dirty="0" smtClean="0"/>
              <a:t>Verification</a:t>
            </a:r>
          </a:p>
          <a:p>
            <a:pPr lvl="1">
              <a:spcBef>
                <a:spcPts val="600"/>
              </a:spcBef>
              <a:spcAft>
                <a:spcPts val="600"/>
              </a:spcAft>
            </a:pPr>
            <a:r>
              <a:rPr lang="en-US" dirty="0" smtClean="0"/>
              <a:t>Traction-separation law</a:t>
            </a:r>
          </a:p>
          <a:p>
            <a:pPr lvl="1">
              <a:spcBef>
                <a:spcPts val="600"/>
              </a:spcBef>
              <a:spcAft>
                <a:spcPts val="600"/>
              </a:spcAft>
            </a:pPr>
            <a:r>
              <a:rPr lang="en-US" dirty="0" smtClean="0"/>
              <a:t>Fatigue life</a:t>
            </a:r>
          </a:p>
          <a:p>
            <a:pPr>
              <a:spcBef>
                <a:spcPts val="1200"/>
              </a:spcBef>
              <a:spcAft>
                <a:spcPts val="600"/>
              </a:spcAft>
            </a:pPr>
            <a:r>
              <a:rPr lang="en-US" dirty="0" smtClean="0"/>
              <a:t>Validation</a:t>
            </a:r>
          </a:p>
          <a:p>
            <a:pPr lvl="1">
              <a:spcBef>
                <a:spcPts val="600"/>
              </a:spcBef>
              <a:spcAft>
                <a:spcPts val="600"/>
              </a:spcAft>
            </a:pPr>
            <a:r>
              <a:rPr lang="en-US" dirty="0" smtClean="0"/>
              <a:t>Double cantilever beam (DCB) specimen</a:t>
            </a:r>
          </a:p>
          <a:p>
            <a:pPr lvl="1">
              <a:spcBef>
                <a:spcPts val="600"/>
              </a:spcBef>
              <a:spcAft>
                <a:spcPts val="600"/>
              </a:spcAft>
            </a:pPr>
            <a:r>
              <a:rPr lang="en-US" dirty="0" smtClean="0"/>
              <a:t>Three-point bend doubler (3PB) specimen</a:t>
            </a:r>
            <a:endParaRPr lang="en-US" dirty="0"/>
          </a:p>
          <a:p>
            <a:pPr>
              <a:spcBef>
                <a:spcPts val="1200"/>
              </a:spcBef>
              <a:spcAft>
                <a:spcPts val="600"/>
              </a:spcAft>
            </a:pPr>
            <a:r>
              <a:rPr lang="en-US" dirty="0" smtClean="0"/>
              <a:t>Computational Scalability</a:t>
            </a:r>
            <a:endParaRPr lang="en-US" dirty="0"/>
          </a:p>
        </p:txBody>
      </p:sp>
    </p:spTree>
    <p:extLst>
      <p:ext uri="{BB962C8B-B14F-4D97-AF65-F5344CB8AC3E}">
        <p14:creationId xmlns:p14="http://schemas.microsoft.com/office/powerpoint/2010/main" val="30585620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Cohesive Traction-Separation Law</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3</a:t>
            </a:fld>
            <a:endParaRPr lang="en-US"/>
          </a:p>
        </p:txBody>
      </p:sp>
      <p:cxnSp>
        <p:nvCxnSpPr>
          <p:cNvPr id="9" name="Straight Arrow Connector 8"/>
          <p:cNvCxnSpPr/>
          <p:nvPr/>
        </p:nvCxnSpPr>
        <p:spPr>
          <a:xfrm flipV="1">
            <a:off x="3912589" y="1347418"/>
            <a:ext cx="0" cy="3395049"/>
          </a:xfrm>
          <a:prstGeom prst="straightConnector1">
            <a:avLst/>
          </a:prstGeom>
          <a:ln w="158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V="1">
            <a:off x="6458877" y="2196179"/>
            <a:ext cx="0" cy="5092576"/>
          </a:xfrm>
          <a:prstGeom prst="straightConnector1">
            <a:avLst/>
          </a:prstGeom>
          <a:ln w="158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1" name="Isosceles Triangle 10"/>
          <p:cNvSpPr/>
          <p:nvPr/>
        </p:nvSpPr>
        <p:spPr>
          <a:xfrm>
            <a:off x="3924378" y="2078299"/>
            <a:ext cx="4432426" cy="2664171"/>
          </a:xfrm>
          <a:prstGeom prst="triangle">
            <a:avLst>
              <a:gd name="adj" fmla="val 14230"/>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mc:AlternateContent xmlns:mc="http://schemas.openxmlformats.org/markup-compatibility/2006" xmlns:a14="http://schemas.microsoft.com/office/drawing/2010/main">
        <mc:Choice Requires="a14">
          <p:sp>
            <p:nvSpPr>
              <p:cNvPr id="13" name="TextBox 12"/>
              <p:cNvSpPr txBox="1"/>
              <p:nvPr/>
            </p:nvSpPr>
            <p:spPr>
              <a:xfrm>
                <a:off x="9119722" y="4585341"/>
                <a:ext cx="20556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𝛿</m:t>
                      </m:r>
                    </m:oMath>
                  </m:oMathPara>
                </a14:m>
                <a:endParaRPr lang="en-US" sz="3600" dirty="0"/>
              </a:p>
            </p:txBody>
          </p:sp>
        </mc:Choice>
        <mc:Fallback xmlns="">
          <p:sp>
            <p:nvSpPr>
              <p:cNvPr id="13" name="TextBox 12"/>
              <p:cNvSpPr txBox="1">
                <a:spLocks noRot="1" noChangeAspect="1" noMove="1" noResize="1" noEditPoints="1" noAdjustHandles="1" noChangeArrowheads="1" noChangeShapeType="1" noTextEdit="1"/>
              </p:cNvSpPr>
              <p:nvPr/>
            </p:nvSpPr>
            <p:spPr>
              <a:xfrm>
                <a:off x="9119722" y="4585341"/>
                <a:ext cx="205569" cy="307777"/>
              </a:xfrm>
              <a:prstGeom prst="rect">
                <a:avLst/>
              </a:prstGeom>
              <a:blipFill>
                <a:blip r:embed="rId3"/>
                <a:stretch>
                  <a:fillRect l="-29412" r="-26471"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565961" y="1347420"/>
                <a:ext cx="21467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𝜎</m:t>
                      </m:r>
                    </m:oMath>
                  </m:oMathPara>
                </a14:m>
                <a:endParaRPr lang="en-US" sz="36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565961" y="1347420"/>
                <a:ext cx="214674" cy="307777"/>
              </a:xfrm>
              <a:prstGeom prst="rect">
                <a:avLst/>
              </a:prstGeom>
              <a:blipFill>
                <a:blip r:embed="rId4"/>
                <a:stretch>
                  <a:fillRect l="-17143" r="-14286"/>
                </a:stretch>
              </a:blipFill>
            </p:spPr>
            <p:txBody>
              <a:bodyPr/>
              <a:lstStyle/>
              <a:p>
                <a:r>
                  <a:rPr lang="en-US">
                    <a:noFill/>
                  </a:rPr>
                  <a:t> </a:t>
                </a:r>
              </a:p>
            </p:txBody>
          </p:sp>
        </mc:Fallback>
      </mc:AlternateContent>
      <p:grpSp>
        <p:nvGrpSpPr>
          <p:cNvPr id="62" name="Group 61"/>
          <p:cNvGrpSpPr/>
          <p:nvPr/>
        </p:nvGrpSpPr>
        <p:grpSpPr>
          <a:xfrm>
            <a:off x="8250400" y="4742467"/>
            <a:ext cx="209673" cy="361118"/>
            <a:chOff x="9708255" y="5307665"/>
            <a:chExt cx="209673" cy="361118"/>
          </a:xfrm>
        </p:grpSpPr>
        <p:cxnSp>
          <p:nvCxnSpPr>
            <p:cNvPr id="17" name="Straight Connector 16"/>
            <p:cNvCxnSpPr/>
            <p:nvPr/>
          </p:nvCxnSpPr>
          <p:spPr>
            <a:xfrm rot="5400000" flipH="1">
              <a:off x="9755245" y="5367079"/>
              <a:ext cx="11882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9708255" y="5436092"/>
                  <a:ext cx="209673" cy="2326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C00000"/>
                                </a:solidFill>
                                <a:latin typeface="Cambria Math" panose="02040503050406030204" pitchFamily="18" charset="0"/>
                                <a:ea typeface="Cambria Math" panose="02040503050406030204" pitchFamily="18" charset="0"/>
                              </a:rPr>
                            </m:ctrlPr>
                          </m:sSubPr>
                          <m:e>
                            <m:r>
                              <a:rPr lang="en-US" sz="1400" i="1">
                                <a:solidFill>
                                  <a:srgbClr val="C00000"/>
                                </a:solidFill>
                                <a:latin typeface="Cambria Math" panose="02040503050406030204" pitchFamily="18" charset="0"/>
                                <a:ea typeface="Cambria Math" panose="02040503050406030204" pitchFamily="18" charset="0"/>
                              </a:rPr>
                              <m:t>𝛿</m:t>
                            </m:r>
                          </m:e>
                          <m:sub>
                            <m:r>
                              <a:rPr lang="en-US" sz="1400" b="0" i="1" smtClean="0">
                                <a:solidFill>
                                  <a:srgbClr val="C00000"/>
                                </a:solidFill>
                                <a:latin typeface="Cambria Math" panose="02040503050406030204" pitchFamily="18" charset="0"/>
                                <a:ea typeface="Cambria Math" panose="02040503050406030204" pitchFamily="18" charset="0"/>
                              </a:rPr>
                              <m:t>𝑓</m:t>
                            </m:r>
                          </m:sub>
                        </m:sSub>
                      </m:oMath>
                    </m:oMathPara>
                  </a14:m>
                  <a:endParaRPr lang="en-US" sz="2400" dirty="0">
                    <a:solidFill>
                      <a:srgbClr val="C0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9708255" y="5436092"/>
                  <a:ext cx="209673" cy="232691"/>
                </a:xfrm>
                <a:prstGeom prst="rect">
                  <a:avLst/>
                </a:prstGeom>
                <a:blipFill>
                  <a:blip r:embed="rId5"/>
                  <a:stretch>
                    <a:fillRect l="-20000" r="-11429" b="-26316"/>
                  </a:stretch>
                </a:blipFill>
              </p:spPr>
              <p:txBody>
                <a:bodyPr/>
                <a:lstStyle/>
                <a:p>
                  <a:r>
                    <a:rPr lang="en-US">
                      <a:noFill/>
                    </a:rPr>
                    <a:t> </a:t>
                  </a:r>
                </a:p>
              </p:txBody>
            </p:sp>
          </mc:Fallback>
        </mc:AlternateContent>
      </p:grpSp>
      <p:grpSp>
        <p:nvGrpSpPr>
          <p:cNvPr id="61" name="Group 60"/>
          <p:cNvGrpSpPr/>
          <p:nvPr/>
        </p:nvGrpSpPr>
        <p:grpSpPr>
          <a:xfrm>
            <a:off x="4442809" y="4742467"/>
            <a:ext cx="213776" cy="343872"/>
            <a:chOff x="5900664" y="5307665"/>
            <a:chExt cx="213776" cy="343872"/>
          </a:xfrm>
        </p:grpSpPr>
        <p:cxnSp>
          <p:nvCxnSpPr>
            <p:cNvPr id="19" name="Straight Connector 18"/>
            <p:cNvCxnSpPr/>
            <p:nvPr/>
          </p:nvCxnSpPr>
          <p:spPr>
            <a:xfrm rot="5400000" flipH="1">
              <a:off x="5953552" y="5367079"/>
              <a:ext cx="11882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5900664" y="5436092"/>
                  <a:ext cx="213776"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C00000"/>
                                </a:solidFill>
                                <a:latin typeface="Cambria Math" panose="02040503050406030204" pitchFamily="18" charset="0"/>
                                <a:ea typeface="Cambria Math" panose="02040503050406030204" pitchFamily="18" charset="0"/>
                              </a:rPr>
                            </m:ctrlPr>
                          </m:sSubPr>
                          <m:e>
                            <m:r>
                              <a:rPr lang="en-US" sz="1400" i="1">
                                <a:solidFill>
                                  <a:srgbClr val="C00000"/>
                                </a:solidFill>
                                <a:latin typeface="Cambria Math" panose="02040503050406030204" pitchFamily="18" charset="0"/>
                                <a:ea typeface="Cambria Math" panose="02040503050406030204" pitchFamily="18" charset="0"/>
                              </a:rPr>
                              <m:t>𝛿</m:t>
                            </m:r>
                          </m:e>
                          <m:sub>
                            <m:r>
                              <a:rPr lang="en-US" sz="1400" b="0" i="1" smtClean="0">
                                <a:solidFill>
                                  <a:srgbClr val="C00000"/>
                                </a:solidFill>
                                <a:latin typeface="Cambria Math" panose="02040503050406030204" pitchFamily="18" charset="0"/>
                                <a:ea typeface="Cambria Math" panose="02040503050406030204" pitchFamily="18" charset="0"/>
                              </a:rPr>
                              <m:t>0</m:t>
                            </m:r>
                          </m:sub>
                        </m:sSub>
                      </m:oMath>
                    </m:oMathPara>
                  </a14:m>
                  <a:endParaRPr lang="en-US" sz="2400" dirty="0">
                    <a:solidFill>
                      <a:srgbClr val="C00000"/>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5900664" y="5436092"/>
                  <a:ext cx="213776" cy="215445"/>
                </a:xfrm>
                <a:prstGeom prst="rect">
                  <a:avLst/>
                </a:prstGeom>
                <a:blipFill>
                  <a:blip r:embed="rId6"/>
                  <a:stretch>
                    <a:fillRect l="-22857" r="-5714" b="-14286"/>
                  </a:stretch>
                </a:blipFill>
              </p:spPr>
              <p:txBody>
                <a:bodyPr/>
                <a:lstStyle/>
                <a:p>
                  <a:r>
                    <a:rPr lang="en-US">
                      <a:noFill/>
                    </a:rPr>
                    <a:t> </a:t>
                  </a:r>
                </a:p>
              </p:txBody>
            </p:sp>
          </mc:Fallback>
        </mc:AlternateContent>
      </p:grpSp>
      <p:grpSp>
        <p:nvGrpSpPr>
          <p:cNvPr id="60" name="Group 59"/>
          <p:cNvGrpSpPr/>
          <p:nvPr/>
        </p:nvGrpSpPr>
        <p:grpSpPr>
          <a:xfrm>
            <a:off x="3534591" y="1935457"/>
            <a:ext cx="377999" cy="215445"/>
            <a:chOff x="4992446" y="2500655"/>
            <a:chExt cx="377999" cy="215445"/>
          </a:xfrm>
        </p:grpSpPr>
        <p:cxnSp>
          <p:nvCxnSpPr>
            <p:cNvPr id="15" name="Straight Connector 14"/>
            <p:cNvCxnSpPr/>
            <p:nvPr/>
          </p:nvCxnSpPr>
          <p:spPr>
            <a:xfrm flipH="1">
              <a:off x="5251618" y="2643497"/>
              <a:ext cx="11882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a:off x="4992446" y="2500655"/>
                  <a:ext cx="210954"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C00000"/>
                                </a:solidFill>
                                <a:latin typeface="Cambria Math" panose="02040503050406030204" pitchFamily="18" charset="0"/>
                                <a:ea typeface="Cambria Math" panose="02040503050406030204" pitchFamily="18" charset="0"/>
                              </a:rPr>
                            </m:ctrlPr>
                          </m:sSubPr>
                          <m:e>
                            <m:r>
                              <a:rPr lang="en-US" sz="1400" i="1" smtClean="0">
                                <a:solidFill>
                                  <a:srgbClr val="C00000"/>
                                </a:solidFill>
                                <a:latin typeface="Cambria Math" panose="02040503050406030204" pitchFamily="18" charset="0"/>
                                <a:ea typeface="Cambria Math" panose="02040503050406030204" pitchFamily="18" charset="0"/>
                              </a:rPr>
                              <m:t>𝜎</m:t>
                            </m:r>
                          </m:e>
                          <m:sub>
                            <m:r>
                              <a:rPr lang="en-US" sz="1400" b="0" i="1" smtClean="0">
                                <a:solidFill>
                                  <a:srgbClr val="C00000"/>
                                </a:solidFill>
                                <a:latin typeface="Cambria Math" panose="02040503050406030204" pitchFamily="18" charset="0"/>
                                <a:ea typeface="Cambria Math" panose="02040503050406030204" pitchFamily="18" charset="0"/>
                              </a:rPr>
                              <m:t>𝑐</m:t>
                            </m:r>
                          </m:sub>
                        </m:sSub>
                      </m:oMath>
                    </m:oMathPara>
                  </a14:m>
                  <a:endParaRPr lang="en-US" sz="2400" dirty="0">
                    <a:solidFill>
                      <a:srgbClr val="C00000"/>
                    </a:solidFill>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4992446" y="2500655"/>
                  <a:ext cx="210954" cy="215445"/>
                </a:xfrm>
                <a:prstGeom prst="rect">
                  <a:avLst/>
                </a:prstGeom>
                <a:blipFill>
                  <a:blip r:embed="rId7"/>
                  <a:stretch>
                    <a:fillRect l="-14706" b="-8333"/>
                  </a:stretch>
                </a:blipFill>
              </p:spPr>
              <p:txBody>
                <a:bodyPr/>
                <a:lstStyle/>
                <a:p>
                  <a:r>
                    <a:rPr lang="en-US">
                      <a:noFill/>
                    </a:rPr>
                    <a:t> </a:t>
                  </a:r>
                </a:p>
              </p:txBody>
            </p:sp>
          </mc:Fallback>
        </mc:AlternateContent>
      </p:grpSp>
      <p:grpSp>
        <p:nvGrpSpPr>
          <p:cNvPr id="49" name="Group 48"/>
          <p:cNvGrpSpPr/>
          <p:nvPr/>
        </p:nvGrpSpPr>
        <p:grpSpPr>
          <a:xfrm>
            <a:off x="5264072" y="3410384"/>
            <a:ext cx="136128" cy="1675954"/>
            <a:chOff x="6721927" y="3975582"/>
            <a:chExt cx="136128" cy="1675954"/>
          </a:xfrm>
        </p:grpSpPr>
        <p:cxnSp>
          <p:nvCxnSpPr>
            <p:cNvPr id="8" name="Straight Connector 7"/>
            <p:cNvCxnSpPr/>
            <p:nvPr/>
          </p:nvCxnSpPr>
          <p:spPr>
            <a:xfrm flipH="1">
              <a:off x="6801661" y="3975582"/>
              <a:ext cx="4045" cy="1332085"/>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flipH="1">
              <a:off x="6742248" y="5367079"/>
              <a:ext cx="11882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p:cNvSpPr txBox="1"/>
                <p:nvPr/>
              </p:nvSpPr>
              <p:spPr>
                <a:xfrm>
                  <a:off x="6721927" y="5436092"/>
                  <a:ext cx="13612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2E75B6"/>
                            </a:solidFill>
                            <a:latin typeface="Cambria Math" panose="02040503050406030204" pitchFamily="18" charset="0"/>
                            <a:ea typeface="Cambria Math" panose="02040503050406030204" pitchFamily="18" charset="0"/>
                          </a:rPr>
                          <m:t>𝜆</m:t>
                        </m:r>
                      </m:oMath>
                    </m:oMathPara>
                  </a14:m>
                  <a:endParaRPr lang="en-US" sz="2400" dirty="0">
                    <a:solidFill>
                      <a:srgbClr val="2E75B6"/>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6721927" y="5436092"/>
                  <a:ext cx="136128" cy="215444"/>
                </a:xfrm>
                <a:prstGeom prst="rect">
                  <a:avLst/>
                </a:prstGeom>
                <a:blipFill>
                  <a:blip r:embed="rId8"/>
                  <a:stretch>
                    <a:fillRect l="-36364" r="-27273" b="-8571"/>
                  </a:stretch>
                </a:blipFill>
              </p:spPr>
              <p:txBody>
                <a:bodyPr/>
                <a:lstStyle/>
                <a:p>
                  <a:r>
                    <a:rPr lang="en-US">
                      <a:noFill/>
                    </a:rPr>
                    <a:t> </a:t>
                  </a:r>
                </a:p>
              </p:txBody>
            </p:sp>
          </mc:Fallback>
        </mc:AlternateContent>
      </p:grpSp>
      <p:grpSp>
        <p:nvGrpSpPr>
          <p:cNvPr id="95" name="Group 94"/>
          <p:cNvGrpSpPr/>
          <p:nvPr/>
        </p:nvGrpSpPr>
        <p:grpSpPr>
          <a:xfrm>
            <a:off x="6367470" y="3052306"/>
            <a:ext cx="2299763" cy="2051279"/>
            <a:chOff x="3497165" y="3404144"/>
            <a:chExt cx="2299763" cy="2051279"/>
          </a:xfrm>
        </p:grpSpPr>
        <p:grpSp>
          <p:nvGrpSpPr>
            <p:cNvPr id="50" name="Group 49"/>
            <p:cNvGrpSpPr/>
            <p:nvPr/>
          </p:nvGrpSpPr>
          <p:grpSpPr>
            <a:xfrm>
              <a:off x="3497165" y="3762222"/>
              <a:ext cx="211725" cy="1693201"/>
              <a:chOff x="7825325" y="3975582"/>
              <a:chExt cx="211725" cy="1693201"/>
            </a:xfrm>
          </p:grpSpPr>
          <p:cxnSp>
            <p:nvCxnSpPr>
              <p:cNvPr id="5" name="Straight Connector 4"/>
              <p:cNvCxnSpPr/>
              <p:nvPr/>
            </p:nvCxnSpPr>
            <p:spPr>
              <a:xfrm>
                <a:off x="7913812" y="3975582"/>
                <a:ext cx="0" cy="1332085"/>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flipH="1">
                <a:off x="7854401" y="5367079"/>
                <a:ext cx="11882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7825325" y="5436092"/>
                    <a:ext cx="211725" cy="2326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2E75B6"/>
                                  </a:solidFill>
                                  <a:latin typeface="Cambria Math" panose="02040503050406030204" pitchFamily="18" charset="0"/>
                                  <a:ea typeface="Cambria Math" panose="02040503050406030204" pitchFamily="18" charset="0"/>
                                </a:rPr>
                              </m:ctrlPr>
                            </m:sSubPr>
                            <m:e>
                              <m:r>
                                <a:rPr lang="en-US" sz="1400" i="1">
                                  <a:solidFill>
                                    <a:srgbClr val="2E75B6"/>
                                  </a:solidFill>
                                  <a:latin typeface="Cambria Math" panose="02040503050406030204" pitchFamily="18" charset="0"/>
                                  <a:ea typeface="Cambria Math" panose="02040503050406030204" pitchFamily="18" charset="0"/>
                                </a:rPr>
                                <m:t>𝜆</m:t>
                              </m:r>
                            </m:e>
                            <m:sub>
                              <m:r>
                                <a:rPr lang="en-US" sz="1400" b="0" i="1" smtClean="0">
                                  <a:solidFill>
                                    <a:srgbClr val="2E75B6"/>
                                  </a:solidFill>
                                  <a:latin typeface="Cambria Math" panose="02040503050406030204" pitchFamily="18" charset="0"/>
                                  <a:ea typeface="Cambria Math" panose="02040503050406030204" pitchFamily="18" charset="0"/>
                                </a:rPr>
                                <m:t>𝑓</m:t>
                              </m:r>
                            </m:sub>
                          </m:sSub>
                        </m:oMath>
                      </m:oMathPara>
                    </a14:m>
                    <a:endParaRPr lang="en-US" sz="2400" dirty="0">
                      <a:solidFill>
                        <a:srgbClr val="2E75B6"/>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7825325" y="5436092"/>
                    <a:ext cx="211725" cy="232691"/>
                  </a:xfrm>
                  <a:prstGeom prst="rect">
                    <a:avLst/>
                  </a:prstGeom>
                  <a:blipFill>
                    <a:blip r:embed="rId9"/>
                    <a:stretch>
                      <a:fillRect l="-23529" r="-11765" b="-26316"/>
                    </a:stretch>
                  </a:blipFill>
                </p:spPr>
                <p:txBody>
                  <a:bodyPr/>
                  <a:lstStyle/>
                  <a:p>
                    <a:r>
                      <a:rPr lang="en-US">
                        <a:noFill/>
                      </a:rPr>
                      <a:t> </a:t>
                    </a:r>
                  </a:p>
                </p:txBody>
              </p:sp>
            </mc:Fallback>
          </mc:AlternateContent>
        </p:grpSp>
        <p:grpSp>
          <p:nvGrpSpPr>
            <p:cNvPr id="35" name="Group 34"/>
            <p:cNvGrpSpPr/>
            <p:nvPr/>
          </p:nvGrpSpPr>
          <p:grpSpPr>
            <a:xfrm>
              <a:off x="3612643" y="3404144"/>
              <a:ext cx="2184285" cy="358304"/>
              <a:chOff x="873210" y="4855844"/>
              <a:chExt cx="1176602" cy="193006"/>
            </a:xfrm>
          </p:grpSpPr>
          <mc:AlternateContent xmlns:mc="http://schemas.openxmlformats.org/markup-compatibility/2006" xmlns:a14="http://schemas.microsoft.com/office/drawing/2010/main">
            <mc:Choice Requires="a14">
              <p:sp>
                <p:nvSpPr>
                  <p:cNvPr id="36" name="TextBox 35"/>
                  <p:cNvSpPr txBox="1"/>
                  <p:nvPr/>
                </p:nvSpPr>
                <p:spPr>
                  <a:xfrm>
                    <a:off x="934675" y="4855844"/>
                    <a:ext cx="1115137" cy="193006"/>
                  </a:xfrm>
                  <a:prstGeom prst="rect">
                    <a:avLst/>
                  </a:prstGeom>
                  <a:noFill/>
                </p:spPr>
                <p:txBody>
                  <a:bodyPr wrap="square" rtlCol="0">
                    <a:spAutoFit/>
                  </a:bodyPr>
                  <a:lstStyle/>
                  <a:p>
                    <a:r>
                      <a:rPr lang="en-US" sz="1600" dirty="0" smtClean="0">
                        <a:solidFill>
                          <a:srgbClr val="2E75B6"/>
                        </a:solidFill>
                        <a:latin typeface="Times New Roman" panose="02020603050405020304" pitchFamily="18" charset="0"/>
                        <a:cs typeface="Times New Roman" panose="02020603050405020304" pitchFamily="18" charset="0"/>
                      </a:rPr>
                      <a:t>End of fatigue life, </a:t>
                    </a:r>
                    <a14:m>
                      <m:oMath xmlns:m="http://schemas.openxmlformats.org/officeDocument/2006/math">
                        <m:sSub>
                          <m:sSubPr>
                            <m:ctrlPr>
                              <a:rPr lang="en-US" sz="1600" i="1" smtClean="0">
                                <a:solidFill>
                                  <a:srgbClr val="2E75B6"/>
                                </a:solidFill>
                                <a:latin typeface="Cambria Math" panose="02040503050406030204" pitchFamily="18" charset="0"/>
                                <a:cs typeface="Times New Roman" panose="02020603050405020304" pitchFamily="18" charset="0"/>
                              </a:rPr>
                            </m:ctrlPr>
                          </m:sSubPr>
                          <m:e>
                            <m:r>
                              <a:rPr lang="en-US" sz="1600" b="0" i="1" smtClean="0">
                                <a:solidFill>
                                  <a:srgbClr val="2E75B6"/>
                                </a:solidFill>
                                <a:latin typeface="Cambria Math" panose="02040503050406030204" pitchFamily="18" charset="0"/>
                                <a:cs typeface="Times New Roman" panose="02020603050405020304" pitchFamily="18" charset="0"/>
                              </a:rPr>
                              <m:t>𝑁</m:t>
                            </m:r>
                          </m:e>
                          <m:sub>
                            <m:r>
                              <a:rPr lang="en-US" sz="1600" b="0" i="1" smtClean="0">
                                <a:solidFill>
                                  <a:srgbClr val="2E75B6"/>
                                </a:solidFill>
                                <a:latin typeface="Cambria Math" panose="02040503050406030204" pitchFamily="18" charset="0"/>
                                <a:cs typeface="Times New Roman" panose="02020603050405020304" pitchFamily="18" charset="0"/>
                              </a:rPr>
                              <m:t>𝑓</m:t>
                            </m:r>
                          </m:sub>
                        </m:sSub>
                      </m:oMath>
                    </a14:m>
                    <a:endParaRPr lang="en-US" sz="1600" dirty="0">
                      <a:solidFill>
                        <a:srgbClr val="2E75B6"/>
                      </a:solidFill>
                      <a:latin typeface="Times New Roman" panose="02020603050405020304" pitchFamily="18" charset="0"/>
                      <a:cs typeface="Times New Roman" panose="02020603050405020304" pitchFamily="18" charset="0"/>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934675" y="4855844"/>
                    <a:ext cx="1115137" cy="193006"/>
                  </a:xfrm>
                  <a:prstGeom prst="rect">
                    <a:avLst/>
                  </a:prstGeom>
                  <a:blipFill>
                    <a:blip r:embed="rId10"/>
                    <a:stretch>
                      <a:fillRect l="-1471" t="-5172" b="-17241"/>
                    </a:stretch>
                  </a:blipFill>
                </p:spPr>
                <p:txBody>
                  <a:bodyPr/>
                  <a:lstStyle/>
                  <a:p>
                    <a:r>
                      <a:rPr lang="en-US">
                        <a:noFill/>
                      </a:rPr>
                      <a:t> </a:t>
                    </a:r>
                  </a:p>
                </p:txBody>
              </p:sp>
            </mc:Fallback>
          </mc:AlternateContent>
          <p:cxnSp>
            <p:nvCxnSpPr>
              <p:cNvPr id="37" name="Straight Arrow Connector 36"/>
              <p:cNvCxnSpPr/>
              <p:nvPr/>
            </p:nvCxnSpPr>
            <p:spPr>
              <a:xfrm flipH="1">
                <a:off x="873210" y="4986583"/>
                <a:ext cx="83362" cy="53752"/>
              </a:xfrm>
              <a:prstGeom prst="straightConnector1">
                <a:avLst/>
              </a:prstGeom>
              <a:ln w="6350">
                <a:solidFill>
                  <a:schemeClr val="tx1"/>
                </a:solidFill>
                <a:prstDash val="solid"/>
                <a:tailEnd type="triangle" w="sm" len="sm"/>
              </a:ln>
            </p:spPr>
            <p:style>
              <a:lnRef idx="1">
                <a:schemeClr val="accent1"/>
              </a:lnRef>
              <a:fillRef idx="0">
                <a:schemeClr val="accent1"/>
              </a:fillRef>
              <a:effectRef idx="0">
                <a:schemeClr val="accent1"/>
              </a:effectRef>
              <a:fontRef idx="minor">
                <a:schemeClr val="tx1"/>
              </a:fontRef>
            </p:style>
          </p:cxnSp>
        </p:grpSp>
      </p:grpSp>
      <p:grpSp>
        <p:nvGrpSpPr>
          <p:cNvPr id="72" name="Group 71"/>
          <p:cNvGrpSpPr/>
          <p:nvPr/>
        </p:nvGrpSpPr>
        <p:grpSpPr>
          <a:xfrm>
            <a:off x="3924376" y="2974214"/>
            <a:ext cx="1883221" cy="1768257"/>
            <a:chOff x="5382231" y="3539412"/>
            <a:chExt cx="1883221" cy="1768257"/>
          </a:xfrm>
        </p:grpSpPr>
        <p:cxnSp>
          <p:nvCxnSpPr>
            <p:cNvPr id="6" name="Straight Connector 5"/>
            <p:cNvCxnSpPr>
              <a:cxnSpLocks noChangeAspect="1"/>
            </p:cNvCxnSpPr>
            <p:nvPr/>
          </p:nvCxnSpPr>
          <p:spPr>
            <a:xfrm flipV="1">
              <a:off x="6801661" y="3539412"/>
              <a:ext cx="463791" cy="435475"/>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cxnSpLocks noChangeAspect="1"/>
            </p:cNvCxnSpPr>
            <p:nvPr/>
          </p:nvCxnSpPr>
          <p:spPr>
            <a:xfrm flipV="1">
              <a:off x="5382231" y="3974889"/>
              <a:ext cx="1419426" cy="1332780"/>
            </a:xfrm>
            <a:prstGeom prst="line">
              <a:avLst/>
            </a:prstGeom>
            <a:ln w="9525">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4066573" y="2507670"/>
            <a:ext cx="342553" cy="375756"/>
            <a:chOff x="1196268" y="2859508"/>
            <a:chExt cx="342553" cy="375756"/>
          </a:xfrm>
        </p:grpSpPr>
        <p:sp>
          <p:nvSpPr>
            <p:cNvPr id="39" name="Isosceles Triangle 38"/>
            <p:cNvSpPr/>
            <p:nvPr/>
          </p:nvSpPr>
          <p:spPr>
            <a:xfrm rot="10800000">
              <a:off x="1453947" y="2859508"/>
              <a:ext cx="84874" cy="375756"/>
            </a:xfrm>
            <a:prstGeom prst="triangle">
              <a:avLst>
                <a:gd name="adj" fmla="val 100000"/>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mc:AlternateContent xmlns:mc="http://schemas.openxmlformats.org/markup-compatibility/2006" xmlns:a14="http://schemas.microsoft.com/office/drawing/2010/main">
          <mc:Choice Requires="a14">
            <p:sp>
              <p:nvSpPr>
                <p:cNvPr id="40" name="TextBox 39"/>
                <p:cNvSpPr txBox="1"/>
                <p:nvPr/>
              </p:nvSpPr>
              <p:spPr>
                <a:xfrm>
                  <a:off x="1196268" y="2896759"/>
                  <a:ext cx="170560"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C00000"/>
                            </a:solidFill>
                            <a:latin typeface="Cambria Math" panose="02040503050406030204" pitchFamily="18" charset="0"/>
                            <a:ea typeface="Cambria Math" panose="02040503050406030204" pitchFamily="18" charset="0"/>
                          </a:rPr>
                          <m:t>𝐾</m:t>
                        </m:r>
                      </m:oMath>
                    </m:oMathPara>
                  </a14:m>
                  <a:endParaRPr lang="en-US" sz="2400" dirty="0">
                    <a:solidFill>
                      <a:srgbClr val="C0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1196268" y="2896759"/>
                  <a:ext cx="170560" cy="215445"/>
                </a:xfrm>
                <a:prstGeom prst="rect">
                  <a:avLst/>
                </a:prstGeom>
                <a:blipFill>
                  <a:blip r:embed="rId11"/>
                  <a:stretch>
                    <a:fillRect l="-25000" r="-17857" b="-2778"/>
                  </a:stretch>
                </a:blipFill>
              </p:spPr>
              <p:txBody>
                <a:bodyPr/>
                <a:lstStyle/>
                <a:p>
                  <a:r>
                    <a:rPr lang="en-US">
                      <a:noFill/>
                    </a:rPr>
                    <a:t> </a:t>
                  </a:r>
                </a:p>
              </p:txBody>
            </p:sp>
          </mc:Fallback>
        </mc:AlternateContent>
      </p:grpSp>
      <p:grpSp>
        <p:nvGrpSpPr>
          <p:cNvPr id="71" name="Group 70"/>
          <p:cNvGrpSpPr/>
          <p:nvPr/>
        </p:nvGrpSpPr>
        <p:grpSpPr>
          <a:xfrm>
            <a:off x="4327762" y="4108298"/>
            <a:ext cx="1090671" cy="305469"/>
            <a:chOff x="5785617" y="4673496"/>
            <a:chExt cx="1090671" cy="305469"/>
          </a:xfrm>
        </p:grpSpPr>
        <p:sp>
          <p:nvSpPr>
            <p:cNvPr id="41" name="Isosceles Triangle 40"/>
            <p:cNvSpPr/>
            <p:nvPr/>
          </p:nvSpPr>
          <p:spPr>
            <a:xfrm>
              <a:off x="5785617" y="4673496"/>
              <a:ext cx="328288" cy="305469"/>
            </a:xfrm>
            <a:prstGeom prst="triangle">
              <a:avLst>
                <a:gd name="adj" fmla="val 100000"/>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00000"/>
                </a:solidFill>
              </a:endParaRPr>
            </a:p>
          </p:txBody>
        </p:sp>
        <mc:AlternateContent xmlns:mc="http://schemas.openxmlformats.org/markup-compatibility/2006" xmlns:a14="http://schemas.microsoft.com/office/drawing/2010/main">
          <mc:Choice Requires="a14">
            <p:sp>
              <p:nvSpPr>
                <p:cNvPr id="42" name="TextBox 41"/>
                <p:cNvSpPr txBox="1"/>
                <p:nvPr/>
              </p:nvSpPr>
              <p:spPr>
                <a:xfrm>
                  <a:off x="6133008" y="4681000"/>
                  <a:ext cx="74328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C00000"/>
                            </a:solidFill>
                            <a:latin typeface="Cambria Math" panose="02040503050406030204" pitchFamily="18" charset="0"/>
                            <a:ea typeface="Cambria Math" panose="02040503050406030204" pitchFamily="18" charset="0"/>
                          </a:rPr>
                          <m:t>𝐾</m:t>
                        </m:r>
                        <m:d>
                          <m:dPr>
                            <m:ctrlPr>
                              <a:rPr lang="en-US" sz="1400" i="1" smtClean="0">
                                <a:solidFill>
                                  <a:schemeClr val="tx1"/>
                                </a:solidFill>
                                <a:latin typeface="Cambria Math" panose="02040503050406030204" pitchFamily="18" charset="0"/>
                                <a:ea typeface="Cambria Math" panose="02040503050406030204" pitchFamily="18" charset="0"/>
                              </a:rPr>
                            </m:ctrlPr>
                          </m:dPr>
                          <m:e>
                            <m:r>
                              <a:rPr lang="en-US" sz="1400" b="0" i="1" smtClean="0">
                                <a:solidFill>
                                  <a:schemeClr val="tx1"/>
                                </a:solidFill>
                                <a:latin typeface="Cambria Math" panose="02040503050406030204" pitchFamily="18" charset="0"/>
                                <a:ea typeface="Cambria Math" panose="02040503050406030204" pitchFamily="18" charset="0"/>
                              </a:rPr>
                              <m:t>1−</m:t>
                            </m:r>
                            <m:r>
                              <a:rPr lang="en-US" sz="1400" b="0" i="1" smtClean="0">
                                <a:solidFill>
                                  <a:schemeClr val="tx1"/>
                                </a:solidFill>
                                <a:latin typeface="Cambria Math" panose="02040503050406030204" pitchFamily="18" charset="0"/>
                                <a:ea typeface="Cambria Math" panose="02040503050406030204" pitchFamily="18" charset="0"/>
                              </a:rPr>
                              <m:t>𝑑</m:t>
                            </m:r>
                          </m:e>
                        </m:d>
                      </m:oMath>
                    </m:oMathPara>
                  </a14:m>
                  <a:endParaRPr lang="en-US" sz="2400" dirty="0">
                    <a:solidFill>
                      <a:srgbClr val="C00000"/>
                    </a:solidFill>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6133008" y="4681000"/>
                  <a:ext cx="743280" cy="215444"/>
                </a:xfrm>
                <a:prstGeom prst="rect">
                  <a:avLst/>
                </a:prstGeom>
                <a:blipFill>
                  <a:blip r:embed="rId12"/>
                  <a:stretch>
                    <a:fillRect l="-4918" b="-5556"/>
                  </a:stretch>
                </a:blipFill>
              </p:spPr>
              <p:txBody>
                <a:bodyPr/>
                <a:lstStyle/>
                <a:p>
                  <a:r>
                    <a:rPr lang="en-US">
                      <a:noFill/>
                    </a:rPr>
                    <a:t> </a:t>
                  </a:r>
                </a:p>
              </p:txBody>
            </p:sp>
          </mc:Fallback>
        </mc:AlternateContent>
      </p:grpSp>
      <p:cxnSp>
        <p:nvCxnSpPr>
          <p:cNvPr id="45" name="Straight Connector 44"/>
          <p:cNvCxnSpPr>
            <a:cxnSpLocks noChangeAspect="1"/>
          </p:cNvCxnSpPr>
          <p:nvPr/>
        </p:nvCxnSpPr>
        <p:spPr>
          <a:xfrm flipV="1">
            <a:off x="3924376" y="2964615"/>
            <a:ext cx="1893437" cy="1777856"/>
          </a:xfrm>
          <a:prstGeom prst="line">
            <a:avLst/>
          </a:prstGeom>
          <a:ln w="952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3991241" y="2228940"/>
            <a:ext cx="589647" cy="2428737"/>
          </a:xfrm>
          <a:prstGeom prst="straightConnector1">
            <a:avLst/>
          </a:prstGeom>
          <a:ln w="3175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cxnSpLocks noChangeAspect="1"/>
          </p:cNvCxnSpPr>
          <p:nvPr/>
        </p:nvCxnSpPr>
        <p:spPr>
          <a:xfrm>
            <a:off x="4580888" y="2168477"/>
            <a:ext cx="3591032" cy="2531269"/>
          </a:xfrm>
          <a:prstGeom prst="straightConnector1">
            <a:avLst/>
          </a:prstGeom>
          <a:ln w="3175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cxnSpLocks noChangeAspect="1"/>
          </p:cNvCxnSpPr>
          <p:nvPr/>
        </p:nvCxnSpPr>
        <p:spPr>
          <a:xfrm>
            <a:off x="4580888" y="2168477"/>
            <a:ext cx="1137091" cy="801520"/>
          </a:xfrm>
          <a:prstGeom prst="straightConnector1">
            <a:avLst/>
          </a:prstGeom>
          <a:ln w="31750">
            <a:solidFill>
              <a:srgbClr val="C00000"/>
            </a:solidFill>
            <a:tailEnd type="none" w="med" len="lg"/>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a:off x="3991241" y="2974213"/>
            <a:ext cx="1726738" cy="1639808"/>
          </a:xfrm>
          <a:prstGeom prst="straightConnector1">
            <a:avLst/>
          </a:prstGeom>
          <a:ln w="3175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 name="TextBox 74"/>
              <p:cNvSpPr txBox="1"/>
              <p:nvPr/>
            </p:nvSpPr>
            <p:spPr>
              <a:xfrm>
                <a:off x="381663" y="5816881"/>
                <a:ext cx="11394220" cy="624082"/>
              </a:xfrm>
              <a:prstGeom prst="rect">
                <a:avLst/>
              </a:prstGeom>
              <a:noFill/>
            </p:spPr>
            <p:txBody>
              <a:bodyPr wrap="square" rtlCol="0">
                <a:spAutoFit/>
              </a:bodyPr>
              <a:lstStyle/>
              <a:p>
                <a:r>
                  <a:rPr lang="en-US" sz="2400" dirty="0" smtClean="0"/>
                  <a:t>The rate of fatigue damage evolution, </a:t>
                </a:r>
                <a14:m>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𝑑</m:t>
                        </m:r>
                      </m:num>
                      <m:den>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𝑁</m:t>
                        </m:r>
                      </m:den>
                    </m:f>
                  </m:oMath>
                </a14:m>
                <a:r>
                  <a:rPr lang="en-US" sz="2400" dirty="0" smtClean="0"/>
                  <a:t>, and fatigue </a:t>
                </a:r>
                <a:r>
                  <a:rPr lang="en-US" sz="2400" dirty="0"/>
                  <a:t>life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𝑁</m:t>
                        </m:r>
                      </m:e>
                      <m:sub>
                        <m:r>
                          <a:rPr lang="en-US" sz="2400" i="1">
                            <a:latin typeface="Cambria Math" panose="02040503050406030204" pitchFamily="18" charset="0"/>
                          </a:rPr>
                          <m:t>𝑓</m:t>
                        </m:r>
                      </m:sub>
                    </m:sSub>
                  </m:oMath>
                </a14:m>
                <a:r>
                  <a:rPr lang="en-US" sz="2400" dirty="0" smtClean="0"/>
                  <a:t>, must then be defined</a:t>
                </a:r>
                <a:endParaRPr lang="en-US" sz="2400" dirty="0"/>
              </a:p>
            </p:txBody>
          </p:sp>
        </mc:Choice>
        <mc:Fallback xmlns="">
          <p:sp>
            <p:nvSpPr>
              <p:cNvPr id="75" name="TextBox 74"/>
              <p:cNvSpPr txBox="1">
                <a:spLocks noRot="1" noChangeAspect="1" noMove="1" noResize="1" noEditPoints="1" noAdjustHandles="1" noChangeArrowheads="1" noChangeShapeType="1" noTextEdit="1"/>
              </p:cNvSpPr>
              <p:nvPr/>
            </p:nvSpPr>
            <p:spPr>
              <a:xfrm>
                <a:off x="381663" y="5816881"/>
                <a:ext cx="11394220" cy="624082"/>
              </a:xfrm>
              <a:prstGeom prst="rect">
                <a:avLst/>
              </a:prstGeom>
              <a:blipFill>
                <a:blip r:embed="rId13"/>
                <a:stretch>
                  <a:fillRect l="-856" b="-8738"/>
                </a:stretch>
              </a:blipFill>
            </p:spPr>
            <p:txBody>
              <a:bodyPr/>
              <a:lstStyle/>
              <a:p>
                <a:r>
                  <a:rPr lang="en-US">
                    <a:noFill/>
                  </a:rPr>
                  <a:t> </a:t>
                </a:r>
              </a:p>
            </p:txBody>
          </p:sp>
        </mc:Fallback>
      </mc:AlternateContent>
      <p:grpSp>
        <p:nvGrpSpPr>
          <p:cNvPr id="96" name="Group 95"/>
          <p:cNvGrpSpPr/>
          <p:nvPr/>
        </p:nvGrpSpPr>
        <p:grpSpPr>
          <a:xfrm>
            <a:off x="5717979" y="2590762"/>
            <a:ext cx="2810586" cy="2495577"/>
            <a:chOff x="2847674" y="2942600"/>
            <a:chExt cx="2810586" cy="2495577"/>
          </a:xfrm>
        </p:grpSpPr>
        <p:grpSp>
          <p:nvGrpSpPr>
            <p:cNvPr id="48" name="Group 47"/>
            <p:cNvGrpSpPr/>
            <p:nvPr/>
          </p:nvGrpSpPr>
          <p:grpSpPr>
            <a:xfrm>
              <a:off x="2847674" y="3326051"/>
              <a:ext cx="203003" cy="2112126"/>
              <a:chOff x="7175834" y="3539411"/>
              <a:chExt cx="203003" cy="2112126"/>
            </a:xfrm>
          </p:grpSpPr>
          <p:cxnSp>
            <p:nvCxnSpPr>
              <p:cNvPr id="7" name="Straight Connector 6"/>
              <p:cNvCxnSpPr/>
              <p:nvPr/>
            </p:nvCxnSpPr>
            <p:spPr>
              <a:xfrm>
                <a:off x="7265452" y="3539411"/>
                <a:ext cx="0" cy="1768255"/>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a:off x="7206039" y="5367079"/>
                <a:ext cx="11882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p:cNvSpPr txBox="1"/>
                  <p:nvPr/>
                </p:nvSpPr>
                <p:spPr>
                  <a:xfrm>
                    <a:off x="7175834" y="5436092"/>
                    <a:ext cx="203003"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2E75B6"/>
                                  </a:solidFill>
                                  <a:latin typeface="Cambria Math" panose="02040503050406030204" pitchFamily="18" charset="0"/>
                                  <a:ea typeface="Cambria Math" panose="02040503050406030204" pitchFamily="18" charset="0"/>
                                </a:rPr>
                              </m:ctrlPr>
                            </m:sSubPr>
                            <m:e>
                              <m:r>
                                <a:rPr lang="en-US" sz="1400" i="1" smtClean="0">
                                  <a:solidFill>
                                    <a:srgbClr val="2E75B6"/>
                                  </a:solidFill>
                                  <a:latin typeface="Cambria Math" panose="02040503050406030204" pitchFamily="18" charset="0"/>
                                  <a:ea typeface="Cambria Math" panose="02040503050406030204" pitchFamily="18" charset="0"/>
                                </a:rPr>
                                <m:t>𝜆</m:t>
                              </m:r>
                            </m:e>
                            <m:sub>
                              <m:r>
                                <a:rPr lang="en-US" sz="1400" b="0" i="1" smtClean="0">
                                  <a:solidFill>
                                    <a:srgbClr val="2E75B6"/>
                                  </a:solidFill>
                                  <a:latin typeface="Cambria Math" panose="02040503050406030204" pitchFamily="18" charset="0"/>
                                  <a:ea typeface="Cambria Math" panose="02040503050406030204" pitchFamily="18" charset="0"/>
                                </a:rPr>
                                <m:t>∗</m:t>
                              </m:r>
                            </m:sub>
                          </m:sSub>
                        </m:oMath>
                      </m:oMathPara>
                    </a14:m>
                    <a:endParaRPr lang="en-US" sz="2400" dirty="0">
                      <a:solidFill>
                        <a:srgbClr val="2E75B6"/>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7175834" y="5436092"/>
                    <a:ext cx="203003" cy="215445"/>
                  </a:xfrm>
                  <a:prstGeom prst="rect">
                    <a:avLst/>
                  </a:prstGeom>
                  <a:blipFill>
                    <a:blip r:embed="rId14"/>
                    <a:stretch>
                      <a:fillRect l="-24242" b="-11429"/>
                    </a:stretch>
                  </a:blipFill>
                </p:spPr>
                <p:txBody>
                  <a:bodyPr/>
                  <a:lstStyle/>
                  <a:p>
                    <a:r>
                      <a:rPr lang="en-US">
                        <a:noFill/>
                      </a:rPr>
                      <a:t> </a:t>
                    </a:r>
                  </a:p>
                </p:txBody>
              </p:sp>
            </mc:Fallback>
          </mc:AlternateContent>
        </p:grpSp>
        <p:grpSp>
          <p:nvGrpSpPr>
            <p:cNvPr id="92" name="Group 91"/>
            <p:cNvGrpSpPr/>
            <p:nvPr/>
          </p:nvGrpSpPr>
          <p:grpSpPr>
            <a:xfrm>
              <a:off x="2982357" y="2942600"/>
              <a:ext cx="2675903" cy="342495"/>
              <a:chOff x="873210" y="4855844"/>
              <a:chExt cx="1441420" cy="184491"/>
            </a:xfrm>
          </p:grpSpPr>
          <mc:AlternateContent xmlns:mc="http://schemas.openxmlformats.org/markup-compatibility/2006" xmlns:a14="http://schemas.microsoft.com/office/drawing/2010/main">
            <mc:Choice Requires="a14">
              <p:sp>
                <p:nvSpPr>
                  <p:cNvPr id="93" name="TextBox 92"/>
                  <p:cNvSpPr txBox="1"/>
                  <p:nvPr/>
                </p:nvSpPr>
                <p:spPr>
                  <a:xfrm>
                    <a:off x="934675" y="4855844"/>
                    <a:ext cx="1379955" cy="182368"/>
                  </a:xfrm>
                  <a:prstGeom prst="rect">
                    <a:avLst/>
                  </a:prstGeom>
                  <a:noFill/>
                </p:spPr>
                <p:txBody>
                  <a:bodyPr wrap="square" rtlCol="0">
                    <a:spAutoFit/>
                  </a:bodyPr>
                  <a:lstStyle/>
                  <a:p>
                    <a:r>
                      <a:rPr lang="en-US" sz="1600" dirty="0" smtClean="0">
                        <a:solidFill>
                          <a:srgbClr val="2E75B6"/>
                        </a:solidFill>
                        <a:latin typeface="Times New Roman" panose="02020603050405020304" pitchFamily="18" charset="0"/>
                        <a:cs typeface="Times New Roman" panose="02020603050405020304" pitchFamily="18" charset="0"/>
                      </a:rPr>
                      <a:t>Residual strength for given </a:t>
                    </a:r>
                    <a14:m>
                      <m:oMath xmlns:m="http://schemas.openxmlformats.org/officeDocument/2006/math">
                        <m:r>
                          <a:rPr lang="en-US" sz="1600" i="1">
                            <a:solidFill>
                              <a:srgbClr val="2E75B6"/>
                            </a:solidFill>
                            <a:latin typeface="Cambria Math" panose="02040503050406030204" pitchFamily="18" charset="0"/>
                            <a:ea typeface="Cambria Math" panose="02040503050406030204" pitchFamily="18" charset="0"/>
                          </a:rPr>
                          <m:t>𝜆</m:t>
                        </m:r>
                      </m:oMath>
                    </a14:m>
                    <a:endParaRPr lang="en-US" sz="2800" dirty="0">
                      <a:solidFill>
                        <a:srgbClr val="2E75B6"/>
                      </a:solidFill>
                    </a:endParaRPr>
                  </a:p>
                </p:txBody>
              </p:sp>
            </mc:Choice>
            <mc:Fallback xmlns="">
              <p:sp>
                <p:nvSpPr>
                  <p:cNvPr id="93" name="TextBox 92"/>
                  <p:cNvSpPr txBox="1">
                    <a:spLocks noRot="1" noChangeAspect="1" noMove="1" noResize="1" noEditPoints="1" noAdjustHandles="1" noChangeArrowheads="1" noChangeShapeType="1" noTextEdit="1"/>
                  </p:cNvSpPr>
                  <p:nvPr/>
                </p:nvSpPr>
                <p:spPr>
                  <a:xfrm>
                    <a:off x="934675" y="4855844"/>
                    <a:ext cx="1379955" cy="182368"/>
                  </a:xfrm>
                  <a:prstGeom prst="rect">
                    <a:avLst/>
                  </a:prstGeom>
                  <a:blipFill>
                    <a:blip r:embed="rId15"/>
                    <a:stretch>
                      <a:fillRect l="-1429" t="-7143" b="-19643"/>
                    </a:stretch>
                  </a:blipFill>
                </p:spPr>
                <p:txBody>
                  <a:bodyPr/>
                  <a:lstStyle/>
                  <a:p>
                    <a:r>
                      <a:rPr lang="en-US">
                        <a:noFill/>
                      </a:rPr>
                      <a:t> </a:t>
                    </a:r>
                  </a:p>
                </p:txBody>
              </p:sp>
            </mc:Fallback>
          </mc:AlternateContent>
          <p:cxnSp>
            <p:nvCxnSpPr>
              <p:cNvPr id="94" name="Straight Arrow Connector 93"/>
              <p:cNvCxnSpPr/>
              <p:nvPr/>
            </p:nvCxnSpPr>
            <p:spPr>
              <a:xfrm flipH="1">
                <a:off x="873210" y="4986583"/>
                <a:ext cx="83362" cy="53752"/>
              </a:xfrm>
              <a:prstGeom prst="straightConnector1">
                <a:avLst/>
              </a:prstGeom>
              <a:ln w="6350">
                <a:solidFill>
                  <a:schemeClr val="tx1"/>
                </a:solidFill>
                <a:prstDash val="solid"/>
                <a:tailEnd type="triangle" w="sm" len="sm"/>
              </a:ln>
            </p:spPr>
            <p:style>
              <a:lnRef idx="1">
                <a:schemeClr val="accent1"/>
              </a:lnRef>
              <a:fillRef idx="0">
                <a:schemeClr val="accent1"/>
              </a:fillRef>
              <a:effectRef idx="0">
                <a:schemeClr val="accent1"/>
              </a:effectRef>
              <a:fontRef idx="minor">
                <a:schemeClr val="tx1"/>
              </a:fontRef>
            </p:style>
          </p:cxnSp>
        </p:grpSp>
      </p:grpSp>
      <p:grpSp>
        <p:nvGrpSpPr>
          <p:cNvPr id="104" name="Group 103"/>
          <p:cNvGrpSpPr/>
          <p:nvPr/>
        </p:nvGrpSpPr>
        <p:grpSpPr>
          <a:xfrm>
            <a:off x="637995" y="2721818"/>
            <a:ext cx="2693330" cy="1627508"/>
            <a:chOff x="4688512" y="1441450"/>
            <a:chExt cx="2693330" cy="1627508"/>
          </a:xfrm>
        </p:grpSpPr>
        <p:grpSp>
          <p:nvGrpSpPr>
            <p:cNvPr id="88" name="Group 87"/>
            <p:cNvGrpSpPr/>
            <p:nvPr/>
          </p:nvGrpSpPr>
          <p:grpSpPr>
            <a:xfrm>
              <a:off x="4688512" y="1697959"/>
              <a:ext cx="2693330" cy="1370999"/>
              <a:chOff x="3764469" y="1722780"/>
              <a:chExt cx="2693330" cy="1370999"/>
            </a:xfrm>
          </p:grpSpPr>
          <mc:AlternateContent xmlns:mc="http://schemas.openxmlformats.org/markup-compatibility/2006" xmlns:a14="http://schemas.microsoft.com/office/drawing/2010/main">
            <mc:Choice Requires="a14">
              <p:graphicFrame>
                <p:nvGraphicFramePr>
                  <p:cNvPr id="87" name="Chart 86"/>
                  <p:cNvGraphicFramePr>
                    <a:graphicFrameLocks/>
                  </p:cNvGraphicFramePr>
                  <p:nvPr>
                    <p:extLst>
                      <p:ext uri="{D42A27DB-BD31-4B8C-83A1-F6EECF244321}">
                        <p14:modId xmlns:p14="http://schemas.microsoft.com/office/powerpoint/2010/main" val="3777224939"/>
                      </p:ext>
                    </p:extLst>
                  </p:nvPr>
                </p:nvGraphicFramePr>
                <p:xfrm>
                  <a:off x="3934055" y="1801568"/>
                  <a:ext cx="2523744" cy="1024128"/>
                </p:xfrm>
                <a:graphic>
                  <a:graphicData uri="http://schemas.openxmlformats.org/drawingml/2006/chart">
                    <c:chart xmlns:c="http://schemas.openxmlformats.org/drawingml/2006/chart" xmlns:r="http://schemas.openxmlformats.org/officeDocument/2006/relationships" r:id="rId16"/>
                  </a:graphicData>
                </a:graphic>
              </p:graphicFrame>
            </mc:Choice>
            <mc:Fallback xmlns="">
              <p:graphicFrame>
                <p:nvGraphicFramePr>
                  <p:cNvPr id="87" name="Chart 86"/>
                  <p:cNvGraphicFramePr>
                    <a:graphicFrameLocks/>
                  </p:cNvGraphicFramePr>
                  <p:nvPr>
                    <p:extLst>
                      <p:ext uri="{D42A27DB-BD31-4B8C-83A1-F6EECF244321}">
                        <p14:modId xmlns:p14="http://schemas.microsoft.com/office/powerpoint/2010/main" val="3777224939"/>
                      </p:ext>
                    </p:extLst>
                  </p:nvPr>
                </p:nvGraphicFramePr>
                <p:xfrm>
                  <a:off x="3934055" y="1801568"/>
                  <a:ext cx="2523744" cy="1024128"/>
                </p:xfrm>
                <a:graphic>
                  <a:graphicData uri="http://schemas.openxmlformats.org/drawingml/2006/chart">
                    <c:chart xmlns:c="http://schemas.openxmlformats.org/drawingml/2006/chart" xmlns:r="http://schemas.openxmlformats.org/officeDocument/2006/relationships" r:id="rId17"/>
                  </a:graphicData>
                </a:graphic>
              </p:graphicFrame>
            </mc:Fallback>
          </mc:AlternateContent>
          <mc:AlternateContent xmlns:mc="http://schemas.openxmlformats.org/markup-compatibility/2006" xmlns:a14="http://schemas.microsoft.com/office/drawing/2010/main">
            <mc:Choice Requires="a14">
              <p:sp>
                <p:nvSpPr>
                  <p:cNvPr id="80" name="TextBox 79"/>
                  <p:cNvSpPr txBox="1"/>
                  <p:nvPr/>
                </p:nvSpPr>
                <p:spPr>
                  <a:xfrm>
                    <a:off x="3764469" y="1722780"/>
                    <a:ext cx="21467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𝜎</m:t>
                          </m:r>
                        </m:oMath>
                      </m:oMathPara>
                    </a14:m>
                    <a:endParaRPr lang="en-US" sz="3600" dirty="0"/>
                  </a:p>
                </p:txBody>
              </p:sp>
            </mc:Choice>
            <mc:Fallback xmlns="">
              <p:sp>
                <p:nvSpPr>
                  <p:cNvPr id="80" name="TextBox 79"/>
                  <p:cNvSpPr txBox="1">
                    <a:spLocks noRot="1" noChangeAspect="1" noMove="1" noResize="1" noEditPoints="1" noAdjustHandles="1" noChangeArrowheads="1" noChangeShapeType="1" noTextEdit="1"/>
                  </p:cNvSpPr>
                  <p:nvPr/>
                </p:nvSpPr>
                <p:spPr>
                  <a:xfrm>
                    <a:off x="3764469" y="1722780"/>
                    <a:ext cx="214674" cy="307777"/>
                  </a:xfrm>
                  <a:prstGeom prst="rect">
                    <a:avLst/>
                  </a:prstGeom>
                  <a:blipFill>
                    <a:blip r:embed="rId18"/>
                    <a:stretch>
                      <a:fillRect l="-17143" r="-14286"/>
                    </a:stretch>
                  </a:blipFill>
                </p:spPr>
                <p:txBody>
                  <a:bodyPr/>
                  <a:lstStyle/>
                  <a:p>
                    <a:r>
                      <a:rPr lang="en-US">
                        <a:noFill/>
                      </a:rPr>
                      <a:t> </a:t>
                    </a:r>
                  </a:p>
                </p:txBody>
              </p:sp>
            </mc:Fallback>
          </mc:AlternateContent>
          <p:sp>
            <p:nvSpPr>
              <p:cNvPr id="81" name="TextBox 80"/>
              <p:cNvSpPr txBox="1"/>
              <p:nvPr/>
            </p:nvSpPr>
            <p:spPr>
              <a:xfrm>
                <a:off x="4945275" y="2847558"/>
                <a:ext cx="427168" cy="246221"/>
              </a:xfrm>
              <a:prstGeom prst="rect">
                <a:avLst/>
              </a:prstGeom>
              <a:noFill/>
            </p:spPr>
            <p:txBody>
              <a:bodyPr wrap="none" lIns="0" tIns="0" rIns="0" bIns="0" rtlCol="0">
                <a:spAutoFit/>
              </a:bodyPr>
              <a:lstStyle/>
              <a:p>
                <a:r>
                  <a:rPr lang="en-US" sz="1600" dirty="0" smtClean="0">
                    <a:latin typeface="Times New Roman" panose="02020603050405020304" pitchFamily="18" charset="0"/>
                    <a:cs typeface="Times New Roman" panose="02020603050405020304" pitchFamily="18" charset="0"/>
                  </a:rPr>
                  <a:t>Time</a:t>
                </a:r>
                <a:endParaRPr lang="en-US" sz="1600" dirty="0">
                  <a:latin typeface="Times New Roman" panose="02020603050405020304" pitchFamily="18" charset="0"/>
                  <a:cs typeface="Times New Roman" panose="02020603050405020304" pitchFamily="18" charset="0"/>
                </a:endParaRPr>
              </a:p>
            </p:txBody>
          </p:sp>
          <p:grpSp>
            <p:nvGrpSpPr>
              <p:cNvPr id="84" name="Group 83"/>
              <p:cNvGrpSpPr/>
              <p:nvPr/>
            </p:nvGrpSpPr>
            <p:grpSpPr>
              <a:xfrm>
                <a:off x="4014257" y="1812335"/>
                <a:ext cx="2426335" cy="987552"/>
                <a:chOff x="6223211" y="1846147"/>
                <a:chExt cx="2426335" cy="987552"/>
              </a:xfrm>
            </p:grpSpPr>
            <p:cxnSp>
              <p:nvCxnSpPr>
                <p:cNvPr id="82" name="Straight Arrow Connector 81"/>
                <p:cNvCxnSpPr/>
                <p:nvPr/>
              </p:nvCxnSpPr>
              <p:spPr>
                <a:xfrm flipV="1">
                  <a:off x="6223211" y="1846147"/>
                  <a:ext cx="0" cy="987552"/>
                </a:xfrm>
                <a:prstGeom prst="straightConnector1">
                  <a:avLst/>
                </a:prstGeom>
                <a:ln w="158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rot="5400000" flipV="1">
                  <a:off x="7437966" y="1622119"/>
                  <a:ext cx="0" cy="2423160"/>
                </a:xfrm>
                <a:prstGeom prst="straightConnector1">
                  <a:avLst/>
                </a:prstGeom>
                <a:ln w="158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grpSp>
        </p:grpSp>
        <p:sp>
          <p:nvSpPr>
            <p:cNvPr id="103" name="TextBox 102"/>
            <p:cNvSpPr txBox="1"/>
            <p:nvPr/>
          </p:nvSpPr>
          <p:spPr>
            <a:xfrm>
              <a:off x="4999355" y="1441450"/>
              <a:ext cx="2277418" cy="400110"/>
            </a:xfrm>
            <a:prstGeom prst="rect">
              <a:avLst/>
            </a:prstGeom>
            <a:noFill/>
          </p:spPr>
          <p:txBody>
            <a:bodyPr wrap="none" rtlCol="0">
              <a:spAutoFit/>
            </a:bodyPr>
            <a:lstStyle/>
            <a:p>
              <a:r>
                <a:rPr lang="en-US" sz="2000" b="1" dirty="0" smtClean="0">
                  <a:cs typeface="Arial" panose="020B0604020202020204" pitchFamily="34" charset="0"/>
                </a:rPr>
                <a:t>Fatigue load history</a:t>
              </a:r>
              <a:endParaRPr lang="en-US" sz="2000" b="1" dirty="0">
                <a:cs typeface="Arial" panose="020B0604020202020204" pitchFamily="34" charset="0"/>
              </a:endParaRPr>
            </a:p>
          </p:txBody>
        </p:sp>
      </p:grpSp>
      <p:grpSp>
        <p:nvGrpSpPr>
          <p:cNvPr id="111" name="Group 110"/>
          <p:cNvGrpSpPr/>
          <p:nvPr/>
        </p:nvGrpSpPr>
        <p:grpSpPr>
          <a:xfrm>
            <a:off x="963576" y="3344894"/>
            <a:ext cx="1881689" cy="137160"/>
            <a:chOff x="612174" y="3710658"/>
            <a:chExt cx="1881689" cy="137160"/>
          </a:xfrm>
        </p:grpSpPr>
        <p:sp>
          <p:nvSpPr>
            <p:cNvPr id="107" name="Multiply 106"/>
            <p:cNvSpPr/>
            <p:nvPr/>
          </p:nvSpPr>
          <p:spPr>
            <a:xfrm>
              <a:off x="612174" y="3710658"/>
              <a:ext cx="137160" cy="137160"/>
            </a:xfrm>
            <a:prstGeom prst="mathMultiply">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Multiply 107"/>
            <p:cNvSpPr/>
            <p:nvPr/>
          </p:nvSpPr>
          <p:spPr>
            <a:xfrm>
              <a:off x="1196513" y="3710658"/>
              <a:ext cx="137160" cy="137160"/>
            </a:xfrm>
            <a:prstGeom prst="mathMultiply">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Multiply 108"/>
            <p:cNvSpPr/>
            <p:nvPr/>
          </p:nvSpPr>
          <p:spPr>
            <a:xfrm>
              <a:off x="1776527" y="3710658"/>
              <a:ext cx="137160" cy="137160"/>
            </a:xfrm>
            <a:prstGeom prst="mathMultiply">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Multiply 109"/>
            <p:cNvSpPr/>
            <p:nvPr/>
          </p:nvSpPr>
          <p:spPr>
            <a:xfrm>
              <a:off x="2356703" y="3710658"/>
              <a:ext cx="137160" cy="137160"/>
            </a:xfrm>
            <a:prstGeom prst="mathMultiply">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p:cNvGrpSpPr/>
          <p:nvPr/>
        </p:nvGrpSpPr>
        <p:grpSpPr>
          <a:xfrm>
            <a:off x="3298824" y="3273437"/>
            <a:ext cx="613766" cy="215445"/>
            <a:chOff x="4756679" y="3838635"/>
            <a:chExt cx="613766" cy="215445"/>
          </a:xfrm>
        </p:grpSpPr>
        <p:cxnSp>
          <p:nvCxnSpPr>
            <p:cNvPr id="16" name="Straight Connector 15"/>
            <p:cNvCxnSpPr/>
            <p:nvPr/>
          </p:nvCxnSpPr>
          <p:spPr>
            <a:xfrm flipH="1">
              <a:off x="5251618" y="3975580"/>
              <a:ext cx="11882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4756679" y="3838635"/>
                  <a:ext cx="407163"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2E75B6"/>
                                </a:solidFill>
                                <a:latin typeface="Cambria Math" panose="02040503050406030204" pitchFamily="18" charset="0"/>
                                <a:ea typeface="Cambria Math" panose="02040503050406030204" pitchFamily="18" charset="0"/>
                              </a:rPr>
                            </m:ctrlPr>
                          </m:sSubPr>
                          <m:e>
                            <m:r>
                              <a:rPr lang="en-US" sz="1400" i="1" smtClean="0">
                                <a:solidFill>
                                  <a:srgbClr val="2E75B6"/>
                                </a:solidFill>
                                <a:latin typeface="Cambria Math" panose="02040503050406030204" pitchFamily="18" charset="0"/>
                                <a:ea typeface="Cambria Math" panose="02040503050406030204" pitchFamily="18" charset="0"/>
                              </a:rPr>
                              <m:t>𝜎</m:t>
                            </m:r>
                          </m:e>
                          <m:sub>
                            <m:r>
                              <m:rPr>
                                <m:sty m:val="p"/>
                              </m:rPr>
                              <a:rPr lang="en-US" sz="1400" b="0" i="0" smtClean="0">
                                <a:solidFill>
                                  <a:srgbClr val="2E75B6"/>
                                </a:solidFill>
                                <a:latin typeface="Cambria Math" panose="02040503050406030204" pitchFamily="18" charset="0"/>
                                <a:ea typeface="Cambria Math" panose="02040503050406030204" pitchFamily="18" charset="0"/>
                              </a:rPr>
                              <m:t>max</m:t>
                            </m:r>
                          </m:sub>
                        </m:sSub>
                      </m:oMath>
                    </m:oMathPara>
                  </a14:m>
                  <a:endParaRPr lang="en-US" sz="2400" dirty="0">
                    <a:solidFill>
                      <a:srgbClr val="2E75B6"/>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4756679" y="3838635"/>
                  <a:ext cx="407163" cy="215445"/>
                </a:xfrm>
                <a:prstGeom prst="rect">
                  <a:avLst/>
                </a:prstGeom>
                <a:blipFill>
                  <a:blip r:embed="rId19"/>
                  <a:stretch>
                    <a:fillRect l="-4478" r="-1493" b="-8571"/>
                  </a:stretch>
                </a:blipFill>
              </p:spPr>
              <p:txBody>
                <a:bodyPr/>
                <a:lstStyle/>
                <a:p>
                  <a:r>
                    <a:rPr lang="en-US">
                      <a:noFill/>
                    </a:rPr>
                    <a:t> </a:t>
                  </a:r>
                </a:p>
              </p:txBody>
            </p:sp>
          </mc:Fallback>
        </mc:AlternateContent>
      </p:grpSp>
      <p:grpSp>
        <p:nvGrpSpPr>
          <p:cNvPr id="97" name="Group 96"/>
          <p:cNvGrpSpPr/>
          <p:nvPr/>
        </p:nvGrpSpPr>
        <p:grpSpPr>
          <a:xfrm>
            <a:off x="4239745" y="2980005"/>
            <a:ext cx="2216212" cy="430377"/>
            <a:chOff x="1369440" y="3331843"/>
            <a:chExt cx="2216212" cy="430377"/>
          </a:xfrm>
        </p:grpSpPr>
        <p:cxnSp>
          <p:nvCxnSpPr>
            <p:cNvPr id="12" name="Straight Connector 11"/>
            <p:cNvCxnSpPr/>
            <p:nvPr/>
          </p:nvCxnSpPr>
          <p:spPr>
            <a:xfrm>
              <a:off x="1369440" y="3762220"/>
              <a:ext cx="2216212" cy="0"/>
            </a:xfrm>
            <a:prstGeom prst="line">
              <a:avLst/>
            </a:prstGeom>
            <a:ln w="9525">
              <a:solidFill>
                <a:srgbClr val="0070C0"/>
              </a:solidFill>
              <a:prstDash val="dash"/>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1564852" y="3331843"/>
              <a:ext cx="1737361" cy="354225"/>
              <a:chOff x="856169" y="4876836"/>
              <a:chExt cx="935856" cy="190813"/>
            </a:xfrm>
          </p:grpSpPr>
          <p:sp>
            <p:nvSpPr>
              <p:cNvPr id="30" name="TextBox 29"/>
              <p:cNvSpPr txBox="1"/>
              <p:nvPr/>
            </p:nvSpPr>
            <p:spPr>
              <a:xfrm>
                <a:off x="1049206" y="4876836"/>
                <a:ext cx="446658" cy="182372"/>
              </a:xfrm>
              <a:prstGeom prst="rect">
                <a:avLst/>
              </a:prstGeom>
              <a:noFill/>
            </p:spPr>
            <p:txBody>
              <a:bodyPr wrap="square" rtlCol="0">
                <a:spAutoFit/>
              </a:bodyPr>
              <a:lstStyle/>
              <a:p>
                <a:r>
                  <a:rPr lang="en-US" sz="1600" dirty="0" smtClean="0">
                    <a:solidFill>
                      <a:srgbClr val="2E75B6"/>
                    </a:solidFill>
                    <a:latin typeface="Times New Roman" panose="02020603050405020304" pitchFamily="18" charset="0"/>
                    <a:cs typeface="Times New Roman" panose="02020603050405020304" pitchFamily="18" charset="0"/>
                  </a:rPr>
                  <a:t>Fatigue</a:t>
                </a:r>
                <a:endParaRPr lang="en-US" sz="1600" dirty="0">
                  <a:solidFill>
                    <a:srgbClr val="2E75B6"/>
                  </a:solidFill>
                  <a:latin typeface="Times New Roman" panose="02020603050405020304" pitchFamily="18" charset="0"/>
                  <a:cs typeface="Times New Roman" panose="02020603050405020304" pitchFamily="18" charset="0"/>
                </a:endParaRPr>
              </a:p>
            </p:txBody>
          </p:sp>
          <p:cxnSp>
            <p:nvCxnSpPr>
              <p:cNvPr id="31" name="Straight Arrow Connector 30"/>
              <p:cNvCxnSpPr/>
              <p:nvPr/>
            </p:nvCxnSpPr>
            <p:spPr>
              <a:xfrm>
                <a:off x="856169" y="5067649"/>
                <a:ext cx="935856" cy="0"/>
              </a:xfrm>
              <a:prstGeom prst="straightConnector1">
                <a:avLst/>
              </a:prstGeom>
              <a:ln w="31750">
                <a:solidFill>
                  <a:srgbClr val="2E75B6"/>
                </a:solidFill>
                <a:tailEnd type="triangle" w="med" len="lg"/>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112" name="TextBox 111"/>
              <p:cNvSpPr txBox="1"/>
              <p:nvPr/>
            </p:nvSpPr>
            <p:spPr>
              <a:xfrm>
                <a:off x="489848" y="4568882"/>
                <a:ext cx="3405613" cy="954107"/>
              </a:xfrm>
              <a:prstGeom prst="rect">
                <a:avLst/>
              </a:prstGeom>
              <a:noFill/>
            </p:spPr>
            <p:txBody>
              <a:bodyPr wrap="square" rtlCol="0">
                <a:spAutoFit/>
              </a:bodyPr>
              <a:lstStyle/>
              <a:p>
                <a:r>
                  <a:rPr lang="en-US" sz="2000" b="1" dirty="0" smtClean="0"/>
                  <a:t>Simplified cyclic loading (SCL)</a:t>
                </a:r>
                <a:endParaRPr lang="en-US" sz="2000" dirty="0"/>
              </a:p>
              <a:p>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𝜎</m:t>
                        </m:r>
                      </m:e>
                      <m:sub>
                        <m:r>
                          <m:rPr>
                            <m:sty m:val="p"/>
                          </m:rPr>
                          <a:rPr lang="en-US" b="0" i="0" smtClean="0">
                            <a:latin typeface="Cambria Math" panose="02040503050406030204" pitchFamily="18" charset="0"/>
                          </a:rPr>
                          <m:t>max</m:t>
                        </m:r>
                      </m:sub>
                    </m:sSub>
                  </m:oMath>
                </a14:m>
                <a:r>
                  <a:rPr lang="en-US" dirty="0" smtClean="0"/>
                  <a:t> is maintained while cycles </a:t>
                </a:r>
                <a14:m>
                  <m:oMath xmlns:m="http://schemas.openxmlformats.org/officeDocument/2006/math">
                    <m:r>
                      <a:rPr lang="en-US" i="1" dirty="0" smtClean="0">
                        <a:latin typeface="Cambria Math" panose="02040503050406030204" pitchFamily="18" charset="0"/>
                      </a:rPr>
                      <m:t>𝑁</m:t>
                    </m:r>
                  </m:oMath>
                </a14:m>
                <a:r>
                  <a:rPr lang="en-US" dirty="0" smtClean="0"/>
                  <a:t> accumulate and damage </a:t>
                </a:r>
                <a14:m>
                  <m:oMath xmlns:m="http://schemas.openxmlformats.org/officeDocument/2006/math">
                    <m:r>
                      <a:rPr lang="en-US" i="1" dirty="0" smtClean="0">
                        <a:latin typeface="Cambria Math" panose="02040503050406030204" pitchFamily="18" charset="0"/>
                      </a:rPr>
                      <m:t>𝑑</m:t>
                    </m:r>
                  </m:oMath>
                </a14:m>
                <a:r>
                  <a:rPr lang="en-US" dirty="0" smtClean="0"/>
                  <a:t> evolves</a:t>
                </a:r>
                <a:endParaRPr lang="en-US" sz="2000" dirty="0"/>
              </a:p>
            </p:txBody>
          </p:sp>
        </mc:Choice>
        <mc:Fallback xmlns="">
          <p:sp>
            <p:nvSpPr>
              <p:cNvPr id="112" name="TextBox 111"/>
              <p:cNvSpPr txBox="1">
                <a:spLocks noRot="1" noChangeAspect="1" noMove="1" noResize="1" noEditPoints="1" noAdjustHandles="1" noChangeArrowheads="1" noChangeShapeType="1" noTextEdit="1"/>
              </p:cNvSpPr>
              <p:nvPr/>
            </p:nvSpPr>
            <p:spPr>
              <a:xfrm>
                <a:off x="489848" y="4568882"/>
                <a:ext cx="3405613" cy="954107"/>
              </a:xfrm>
              <a:prstGeom prst="rect">
                <a:avLst/>
              </a:prstGeom>
              <a:blipFill>
                <a:blip r:embed="rId20"/>
                <a:stretch>
                  <a:fillRect l="-1789" t="-3185" r="-1610" b="-8917"/>
                </a:stretch>
              </a:blipFill>
            </p:spPr>
            <p:txBody>
              <a:bodyPr/>
              <a:lstStyle/>
              <a:p>
                <a:r>
                  <a:rPr lang="en-US">
                    <a:noFill/>
                  </a:rPr>
                  <a:t> </a:t>
                </a:r>
              </a:p>
            </p:txBody>
          </p:sp>
        </mc:Fallback>
      </mc:AlternateContent>
      <p:grpSp>
        <p:nvGrpSpPr>
          <p:cNvPr id="119" name="Group 118"/>
          <p:cNvGrpSpPr/>
          <p:nvPr/>
        </p:nvGrpSpPr>
        <p:grpSpPr>
          <a:xfrm>
            <a:off x="2324100" y="3995737"/>
            <a:ext cx="1383233" cy="376957"/>
            <a:chOff x="2324100" y="3995737"/>
            <a:chExt cx="1383233" cy="376957"/>
          </a:xfrm>
        </p:grpSpPr>
        <mc:AlternateContent xmlns:mc="http://schemas.openxmlformats.org/markup-compatibility/2006" xmlns:a14="http://schemas.microsoft.com/office/drawing/2010/main">
          <mc:Choice Requires="a14">
            <p:sp>
              <p:nvSpPr>
                <p:cNvPr id="113" name="TextBox 112"/>
                <p:cNvSpPr txBox="1"/>
                <p:nvPr/>
              </p:nvSpPr>
              <p:spPr>
                <a:xfrm>
                  <a:off x="2598824" y="4157250"/>
                  <a:ext cx="110850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i="1">
                                <a:solidFill>
                                  <a:srgbClr val="2E75B6"/>
                                </a:solidFill>
                                <a:latin typeface="Cambria Math" panose="02040503050406030204" pitchFamily="18" charset="0"/>
                                <a:ea typeface="Cambria Math" panose="02040503050406030204" pitchFamily="18" charset="0"/>
                              </a:rPr>
                            </m:ctrlPr>
                          </m:sSubPr>
                          <m:e>
                            <m:r>
                              <a:rPr lang="en-US" sz="1400" i="1">
                                <a:solidFill>
                                  <a:srgbClr val="2E75B6"/>
                                </a:solidFill>
                                <a:latin typeface="Cambria Math" panose="02040503050406030204" pitchFamily="18" charset="0"/>
                                <a:ea typeface="Cambria Math" panose="02040503050406030204" pitchFamily="18" charset="0"/>
                              </a:rPr>
                              <m:t>𝜎</m:t>
                            </m:r>
                          </m:e>
                          <m:sub>
                            <m:r>
                              <m:rPr>
                                <m:sty m:val="p"/>
                              </m:rPr>
                              <a:rPr lang="en-US" sz="1400" i="1">
                                <a:solidFill>
                                  <a:srgbClr val="2E75B6"/>
                                </a:solidFill>
                                <a:latin typeface="Cambria Math" panose="02040503050406030204" pitchFamily="18" charset="0"/>
                                <a:ea typeface="Cambria Math" panose="02040503050406030204" pitchFamily="18" charset="0"/>
                              </a:rPr>
                              <m:t>min</m:t>
                            </m:r>
                          </m:sub>
                        </m:sSub>
                        <m:r>
                          <a:rPr lang="en-US" sz="1400" i="1">
                            <a:solidFill>
                              <a:srgbClr val="2E75B6"/>
                            </a:solidFill>
                            <a:latin typeface="Cambria Math" panose="02040503050406030204" pitchFamily="18" charset="0"/>
                            <a:ea typeface="Cambria Math" panose="02040503050406030204" pitchFamily="18" charset="0"/>
                          </a:rPr>
                          <m:t>=</m:t>
                        </m:r>
                        <m:r>
                          <a:rPr lang="en-US" sz="1400" i="1">
                            <a:solidFill>
                              <a:srgbClr val="2E75B6"/>
                            </a:solidFill>
                            <a:latin typeface="Cambria Math" panose="02040503050406030204" pitchFamily="18" charset="0"/>
                            <a:ea typeface="Cambria Math" panose="02040503050406030204" pitchFamily="18" charset="0"/>
                          </a:rPr>
                          <m:t>𝑅</m:t>
                        </m:r>
                        <m:sSub>
                          <m:sSubPr>
                            <m:ctrlPr>
                              <a:rPr lang="en-US" sz="1400" i="1">
                                <a:solidFill>
                                  <a:srgbClr val="2E75B6"/>
                                </a:solidFill>
                                <a:latin typeface="Cambria Math" panose="02040503050406030204" pitchFamily="18" charset="0"/>
                                <a:ea typeface="Cambria Math" panose="02040503050406030204" pitchFamily="18" charset="0"/>
                              </a:rPr>
                            </m:ctrlPr>
                          </m:sSubPr>
                          <m:e>
                            <m:r>
                              <a:rPr lang="en-US" sz="1400" i="1">
                                <a:solidFill>
                                  <a:srgbClr val="2E75B6"/>
                                </a:solidFill>
                                <a:latin typeface="Cambria Math" panose="02040503050406030204" pitchFamily="18" charset="0"/>
                                <a:ea typeface="Cambria Math" panose="02040503050406030204" pitchFamily="18" charset="0"/>
                              </a:rPr>
                              <m:t>𝜎</m:t>
                            </m:r>
                          </m:e>
                          <m:sub>
                            <m:r>
                              <m:rPr>
                                <m:sty m:val="p"/>
                              </m:rPr>
                              <a:rPr lang="en-US" sz="1400" i="1">
                                <a:solidFill>
                                  <a:srgbClr val="2E75B6"/>
                                </a:solidFill>
                                <a:latin typeface="Cambria Math" panose="02040503050406030204" pitchFamily="18" charset="0"/>
                                <a:ea typeface="Cambria Math" panose="02040503050406030204" pitchFamily="18" charset="0"/>
                              </a:rPr>
                              <m:t>max</m:t>
                            </m:r>
                          </m:sub>
                        </m:sSub>
                      </m:oMath>
                    </m:oMathPara>
                  </a14:m>
                  <a:endParaRPr lang="en-US" sz="1400" i="1" dirty="0">
                    <a:solidFill>
                      <a:srgbClr val="2E75B6"/>
                    </a:solidFill>
                    <a:latin typeface="Cambria Math" panose="02040503050406030204" pitchFamily="18" charset="0"/>
                    <a:ea typeface="Cambria Math" panose="02040503050406030204" pitchFamily="18" charset="0"/>
                  </a:endParaRPr>
                </a:p>
              </p:txBody>
            </p:sp>
          </mc:Choice>
          <mc:Fallback xmlns="">
            <p:sp>
              <p:nvSpPr>
                <p:cNvPr id="113" name="TextBox 112"/>
                <p:cNvSpPr txBox="1">
                  <a:spLocks noRot="1" noChangeAspect="1" noMove="1" noResize="1" noEditPoints="1" noAdjustHandles="1" noChangeArrowheads="1" noChangeShapeType="1" noTextEdit="1"/>
                </p:cNvSpPr>
                <p:nvPr/>
              </p:nvSpPr>
              <p:spPr>
                <a:xfrm>
                  <a:off x="2598824" y="4157250"/>
                  <a:ext cx="1108509" cy="215444"/>
                </a:xfrm>
                <a:prstGeom prst="rect">
                  <a:avLst/>
                </a:prstGeom>
                <a:blipFill>
                  <a:blip r:embed="rId21"/>
                  <a:stretch>
                    <a:fillRect l="-1648" b="-17143"/>
                  </a:stretch>
                </a:blipFill>
              </p:spPr>
              <p:txBody>
                <a:bodyPr/>
                <a:lstStyle/>
                <a:p>
                  <a:r>
                    <a:rPr lang="en-US">
                      <a:noFill/>
                    </a:rPr>
                    <a:t> </a:t>
                  </a:r>
                </a:p>
              </p:txBody>
            </p:sp>
          </mc:Fallback>
        </mc:AlternateContent>
        <p:cxnSp>
          <p:nvCxnSpPr>
            <p:cNvPr id="116" name="Straight Connector 115"/>
            <p:cNvCxnSpPr/>
            <p:nvPr/>
          </p:nvCxnSpPr>
          <p:spPr>
            <a:xfrm>
              <a:off x="2324100" y="3995737"/>
              <a:ext cx="274320" cy="274320"/>
            </a:xfrm>
            <a:prstGeom prst="line">
              <a:avLst/>
            </a:prstGeom>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20" name="TextBox 119"/>
              <p:cNvSpPr txBox="1"/>
              <p:nvPr/>
            </p:nvSpPr>
            <p:spPr>
              <a:xfrm>
                <a:off x="8761567" y="1306606"/>
                <a:ext cx="3122265" cy="1521827"/>
              </a:xfrm>
              <a:prstGeom prst="rect">
                <a:avLst/>
              </a:prstGeom>
              <a:noFill/>
            </p:spPr>
            <p:txBody>
              <a:bodyPr wrap="none" rtlCol="0">
                <a:spAutoFit/>
              </a:bodyPr>
              <a:lstStyle/>
              <a:p>
                <a:pPr algn="ctr"/>
                <a:r>
                  <a:rPr lang="en-US" sz="2000" b="1" dirty="0" smtClean="0">
                    <a:solidFill>
                      <a:srgbClr val="C00000"/>
                    </a:solidFill>
                  </a:rPr>
                  <a:t>Static properties</a:t>
                </a:r>
                <a:endParaRPr lang="en-US" sz="2000" dirty="0" smtClean="0">
                  <a:solidFill>
                    <a:srgbClr val="C00000"/>
                  </a:solidFill>
                </a:endParaRPr>
              </a:p>
              <a:p>
                <a14:m>
                  <m:oMath xmlns:m="http://schemas.openxmlformats.org/officeDocument/2006/math">
                    <m:r>
                      <a:rPr lang="en-US" i="1" dirty="0" smtClean="0">
                        <a:solidFill>
                          <a:srgbClr val="C00000"/>
                        </a:solidFill>
                        <a:latin typeface="Cambria Math" panose="02040503050406030204" pitchFamily="18" charset="0"/>
                      </a:rPr>
                      <m:t>𝐾</m:t>
                    </m:r>
                  </m:oMath>
                </a14:m>
                <a:r>
                  <a:rPr lang="en-US" dirty="0" smtClean="0"/>
                  <a:t>, Penalty stiffness</a:t>
                </a:r>
              </a:p>
              <a:p>
                <a14:m>
                  <m:oMath xmlns:m="http://schemas.openxmlformats.org/officeDocument/2006/math">
                    <m:sSub>
                      <m:sSubPr>
                        <m:ctrlPr>
                          <a:rPr lang="en-US" i="1" dirty="0">
                            <a:solidFill>
                              <a:srgbClr val="C00000"/>
                            </a:solidFill>
                            <a:latin typeface="Cambria Math" panose="02040503050406030204" pitchFamily="18" charset="0"/>
                          </a:rPr>
                        </m:ctrlPr>
                      </m:sSubPr>
                      <m:e>
                        <m:r>
                          <a:rPr lang="en-US" i="1" dirty="0" smtClean="0">
                            <a:solidFill>
                              <a:srgbClr val="C00000"/>
                            </a:solidFill>
                            <a:latin typeface="Cambria Math" panose="02040503050406030204" pitchFamily="18" charset="0"/>
                            <a:ea typeface="Cambria Math" panose="02040503050406030204" pitchFamily="18" charset="0"/>
                          </a:rPr>
                          <m:t>𝜎</m:t>
                        </m:r>
                      </m:e>
                      <m:sub>
                        <m:r>
                          <a:rPr lang="en-US" b="0" i="1" dirty="0" smtClean="0">
                            <a:solidFill>
                              <a:srgbClr val="C00000"/>
                            </a:solidFill>
                            <a:latin typeface="Cambria Math" panose="02040503050406030204" pitchFamily="18" charset="0"/>
                            <a:ea typeface="Cambria Math" panose="02040503050406030204" pitchFamily="18" charset="0"/>
                          </a:rPr>
                          <m:t>𝑐</m:t>
                        </m:r>
                      </m:sub>
                    </m:sSub>
                  </m:oMath>
                </a14:m>
                <a:r>
                  <a:rPr lang="en-US" dirty="0" smtClean="0"/>
                  <a:t>, strength</a:t>
                </a:r>
              </a:p>
              <a:p>
                <a14:m>
                  <m:oMath xmlns:m="http://schemas.openxmlformats.org/officeDocument/2006/math">
                    <m:sSub>
                      <m:sSubPr>
                        <m:ctrlPr>
                          <a:rPr lang="en-US" i="1" dirty="0">
                            <a:solidFill>
                              <a:srgbClr val="C00000"/>
                            </a:solidFill>
                            <a:latin typeface="Cambria Math" panose="02040503050406030204" pitchFamily="18" charset="0"/>
                          </a:rPr>
                        </m:ctrlPr>
                      </m:sSubPr>
                      <m:e>
                        <m:r>
                          <a:rPr lang="en-US" i="1" dirty="0">
                            <a:solidFill>
                              <a:srgbClr val="C00000"/>
                            </a:solidFill>
                            <a:latin typeface="Cambria Math" panose="02040503050406030204" pitchFamily="18" charset="0"/>
                            <a:ea typeface="Cambria Math" panose="02040503050406030204" pitchFamily="18" charset="0"/>
                          </a:rPr>
                          <m:t>𝛿</m:t>
                        </m:r>
                      </m:e>
                      <m:sub>
                        <m:r>
                          <a:rPr lang="en-US" b="0" i="1" dirty="0" smtClean="0">
                            <a:solidFill>
                              <a:srgbClr val="C00000"/>
                            </a:solidFill>
                            <a:latin typeface="Cambria Math" panose="02040503050406030204" pitchFamily="18" charset="0"/>
                            <a:ea typeface="Cambria Math" panose="02040503050406030204" pitchFamily="18" charset="0"/>
                          </a:rPr>
                          <m:t>0</m:t>
                        </m:r>
                      </m:sub>
                    </m:sSub>
                  </m:oMath>
                </a14:m>
                <a:r>
                  <a:rPr lang="en-US" dirty="0" smtClean="0"/>
                  <a:t>, displacement at initiation</a:t>
                </a:r>
              </a:p>
              <a:p>
                <a14:m>
                  <m:oMath xmlns:m="http://schemas.openxmlformats.org/officeDocument/2006/math">
                    <m:sSub>
                      <m:sSubPr>
                        <m:ctrlPr>
                          <a:rPr lang="en-US" i="1" dirty="0" smtClean="0">
                            <a:solidFill>
                              <a:srgbClr val="C00000"/>
                            </a:solidFill>
                            <a:latin typeface="Cambria Math" panose="02040503050406030204" pitchFamily="18" charset="0"/>
                          </a:rPr>
                        </m:ctrlPr>
                      </m:sSubPr>
                      <m:e>
                        <m:r>
                          <a:rPr lang="en-US" i="1" dirty="0" smtClean="0">
                            <a:solidFill>
                              <a:srgbClr val="C00000"/>
                            </a:solidFill>
                            <a:latin typeface="Cambria Math" panose="02040503050406030204" pitchFamily="18" charset="0"/>
                            <a:ea typeface="Cambria Math" panose="02040503050406030204" pitchFamily="18" charset="0"/>
                          </a:rPr>
                          <m:t>𝛿</m:t>
                        </m:r>
                      </m:e>
                      <m:sub>
                        <m:r>
                          <a:rPr lang="en-US" b="0" i="1" dirty="0" smtClean="0">
                            <a:solidFill>
                              <a:srgbClr val="C00000"/>
                            </a:solidFill>
                            <a:latin typeface="Cambria Math" panose="02040503050406030204" pitchFamily="18" charset="0"/>
                          </a:rPr>
                          <m:t>𝑓</m:t>
                        </m:r>
                      </m:sub>
                    </m:sSub>
                  </m:oMath>
                </a14:m>
                <a:r>
                  <a:rPr lang="en-US" dirty="0" smtClean="0"/>
                  <a:t>, displacement at final failure</a:t>
                </a:r>
                <a:endParaRPr lang="en-US" dirty="0"/>
              </a:p>
            </p:txBody>
          </p:sp>
        </mc:Choice>
        <mc:Fallback xmlns="">
          <p:sp>
            <p:nvSpPr>
              <p:cNvPr id="120" name="TextBox 119"/>
              <p:cNvSpPr txBox="1">
                <a:spLocks noRot="1" noChangeAspect="1" noMove="1" noResize="1" noEditPoints="1" noAdjustHandles="1" noChangeArrowheads="1" noChangeShapeType="1" noTextEdit="1"/>
              </p:cNvSpPr>
              <p:nvPr/>
            </p:nvSpPr>
            <p:spPr>
              <a:xfrm>
                <a:off x="8761567" y="1306606"/>
                <a:ext cx="3122265" cy="1521827"/>
              </a:xfrm>
              <a:prstGeom prst="rect">
                <a:avLst/>
              </a:prstGeom>
              <a:blipFill>
                <a:blip r:embed="rId22"/>
                <a:stretch>
                  <a:fillRect t="-2000" r="-1172" b="-4800"/>
                </a:stretch>
              </a:blipFill>
            </p:spPr>
            <p:txBody>
              <a:bodyPr/>
              <a:lstStyle/>
              <a:p>
                <a:r>
                  <a:rPr lang="en-US">
                    <a:noFill/>
                  </a:rPr>
                  <a:t> </a:t>
                </a:r>
              </a:p>
            </p:txBody>
          </p:sp>
        </mc:Fallback>
      </mc:AlternateContent>
    </p:spTree>
    <p:extLst>
      <p:ext uri="{BB962C8B-B14F-4D97-AF65-F5344CB8AC3E}">
        <p14:creationId xmlns:p14="http://schemas.microsoft.com/office/powerpoint/2010/main" val="219878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0">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0">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0">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0">
                                            <p:txEl>
                                              <p:pRg st="3" end="3"/>
                                            </p:txEl>
                                          </p:spTgt>
                                        </p:tgtEl>
                                        <p:attrNameLst>
                                          <p:attrName>style.visibility</p:attrName>
                                        </p:attrNameLst>
                                      </p:cBhvr>
                                      <p:to>
                                        <p:strVal val="visible"/>
                                      </p:to>
                                    </p:set>
                                  </p:childTnLst>
                                </p:cTn>
                              </p:par>
                            </p:childTnLst>
                          </p:cTn>
                        </p:par>
                        <p:par>
                          <p:cTn id="23" fill="hold">
                            <p:stCondLst>
                              <p:cond delay="500"/>
                            </p:stCondLst>
                            <p:childTnLst>
                              <p:par>
                                <p:cTn id="24" presetID="10" presetClass="exit" presetSubtype="0" fill="hold" nodeType="afterEffect">
                                  <p:stCondLst>
                                    <p:cond delay="0"/>
                                  </p:stCondLst>
                                  <p:childTnLst>
                                    <p:animEffect transition="out" filter="fade">
                                      <p:cBhvr>
                                        <p:cTn id="25" dur="500"/>
                                        <p:tgtEl>
                                          <p:spTgt spid="52"/>
                                        </p:tgtEl>
                                      </p:cBhvr>
                                    </p:animEffect>
                                    <p:set>
                                      <p:cBhvr>
                                        <p:cTn id="26" dur="1" fill="hold">
                                          <p:stCondLst>
                                            <p:cond delay="499"/>
                                          </p:stCondLst>
                                        </p:cTn>
                                        <p:tgtEl>
                                          <p:spTgt spid="5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0">
                                            <p:txEl>
                                              <p:pRg st="4" end="4"/>
                                            </p:txEl>
                                          </p:spTgt>
                                        </p:tgtEl>
                                        <p:attrNameLst>
                                          <p:attrName>style.visibility</p:attrName>
                                        </p:attrNameLst>
                                      </p:cBhvr>
                                      <p:to>
                                        <p:strVal val="visible"/>
                                      </p:to>
                                    </p:set>
                                  </p:childTnLst>
                                </p:cTn>
                              </p:par>
                            </p:childTnLst>
                          </p:cTn>
                        </p:par>
                        <p:par>
                          <p:cTn id="37" fill="hold">
                            <p:stCondLst>
                              <p:cond delay="500"/>
                            </p:stCondLst>
                            <p:childTnLst>
                              <p:par>
                                <p:cTn id="38" presetID="10" presetClass="exit" presetSubtype="0" fill="hold" nodeType="afterEffect">
                                  <p:stCondLst>
                                    <p:cond delay="0"/>
                                  </p:stCondLst>
                                  <p:childTnLst>
                                    <p:animEffect transition="out" filter="fade">
                                      <p:cBhvr>
                                        <p:cTn id="39" dur="500"/>
                                        <p:tgtEl>
                                          <p:spTgt spid="55"/>
                                        </p:tgtEl>
                                      </p:cBhvr>
                                    </p:animEffect>
                                    <p:set>
                                      <p:cBhvr>
                                        <p:cTn id="40" dur="1" fill="hold">
                                          <p:stCondLst>
                                            <p:cond delay="499"/>
                                          </p:stCondLst>
                                        </p:cTn>
                                        <p:tgtEl>
                                          <p:spTgt spid="5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wipe(left)">
                                      <p:cBhvr>
                                        <p:cTn id="45" dur="500"/>
                                        <p:tgtEl>
                                          <p:spTgt spid="63"/>
                                        </p:tgtEl>
                                      </p:cBhvr>
                                    </p:animEffect>
                                  </p:childTnLst>
                                </p:cTn>
                              </p:par>
                            </p:childTnLst>
                          </p:cTn>
                        </p:par>
                        <p:par>
                          <p:cTn id="46" fill="hold">
                            <p:stCondLst>
                              <p:cond delay="500"/>
                            </p:stCondLst>
                            <p:childTnLst>
                              <p:par>
                                <p:cTn id="47" presetID="10" presetClass="exit" presetSubtype="0" fill="hold" nodeType="afterEffect">
                                  <p:stCondLst>
                                    <p:cond delay="0"/>
                                  </p:stCondLst>
                                  <p:childTnLst>
                                    <p:animEffect transition="out" filter="fade">
                                      <p:cBhvr>
                                        <p:cTn id="48" dur="500"/>
                                        <p:tgtEl>
                                          <p:spTgt spid="63"/>
                                        </p:tgtEl>
                                      </p:cBhvr>
                                    </p:animEffect>
                                    <p:set>
                                      <p:cBhvr>
                                        <p:cTn id="49" dur="1" fill="hold">
                                          <p:stCondLst>
                                            <p:cond delay="499"/>
                                          </p:stCondLst>
                                        </p:cTn>
                                        <p:tgtEl>
                                          <p:spTgt spid="63"/>
                                        </p:tgtEl>
                                        <p:attrNameLst>
                                          <p:attrName>style.visibility</p:attrName>
                                        </p:attrNameLst>
                                      </p:cBhvr>
                                      <p:to>
                                        <p:strVal val="hidden"/>
                                      </p:to>
                                    </p:set>
                                  </p:childTnLst>
                                </p:cTn>
                              </p:par>
                              <p:par>
                                <p:cTn id="50" presetID="22" presetClass="entr" presetSubtype="1" fill="hold"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up)">
                                      <p:cBhvr>
                                        <p:cTn id="52" dur="500"/>
                                        <p:tgtEl>
                                          <p:spTgt spid="65"/>
                                        </p:tgtEl>
                                      </p:cBhvr>
                                    </p:animEffect>
                                  </p:childTnLst>
                                </p:cTn>
                              </p:par>
                              <p:par>
                                <p:cTn id="53" presetID="22" presetClass="entr" presetSubtype="1"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up)">
                                      <p:cBhvr>
                                        <p:cTn id="55" dur="500"/>
                                        <p:tgtEl>
                                          <p:spTgt spid="45"/>
                                        </p:tgtEl>
                                      </p:cBhvr>
                                    </p:animEffect>
                                  </p:childTnLst>
                                </p:cTn>
                              </p:par>
                              <p:par>
                                <p:cTn id="56" presetID="1" presetClass="entr" presetSubtype="0" fill="hold" nodeType="withEffect">
                                  <p:stCondLst>
                                    <p:cond delay="0"/>
                                  </p:stCondLst>
                                  <p:childTnLst>
                                    <p:set>
                                      <p:cBhvr>
                                        <p:cTn id="57" dur="1" fill="hold">
                                          <p:stCondLst>
                                            <p:cond delay="0"/>
                                          </p:stCondLst>
                                        </p:cTn>
                                        <p:tgtEl>
                                          <p:spTgt spid="71"/>
                                        </p:tgtEl>
                                        <p:attrNameLst>
                                          <p:attrName>style.visibility</p:attrName>
                                        </p:attrNameLst>
                                      </p:cBhvr>
                                      <p:to>
                                        <p:strVal val="visible"/>
                                      </p:to>
                                    </p:set>
                                  </p:childTnLst>
                                </p:cTn>
                              </p:par>
                            </p:childTnLst>
                          </p:cTn>
                        </p:par>
                        <p:par>
                          <p:cTn id="58" fill="hold">
                            <p:stCondLst>
                              <p:cond delay="1000"/>
                            </p:stCondLst>
                            <p:childTnLst>
                              <p:par>
                                <p:cTn id="59" presetID="1" presetClass="entr" presetSubtype="0"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childTnLst>
                                </p:cTn>
                              </p:par>
                            </p:childTnLst>
                          </p:cTn>
                        </p:par>
                        <p:par>
                          <p:cTn id="61" fill="hold">
                            <p:stCondLst>
                              <p:cond delay="1000"/>
                            </p:stCondLst>
                            <p:childTnLst>
                              <p:par>
                                <p:cTn id="62" presetID="10" presetClass="exit" presetSubtype="0" fill="hold" nodeType="afterEffect">
                                  <p:stCondLst>
                                    <p:cond delay="0"/>
                                  </p:stCondLst>
                                  <p:childTnLst>
                                    <p:animEffect transition="out" filter="fade">
                                      <p:cBhvr>
                                        <p:cTn id="63" dur="500"/>
                                        <p:tgtEl>
                                          <p:spTgt spid="65"/>
                                        </p:tgtEl>
                                      </p:cBhvr>
                                    </p:animEffect>
                                    <p:set>
                                      <p:cBhvr>
                                        <p:cTn id="64" dur="1" fill="hold">
                                          <p:stCondLst>
                                            <p:cond delay="499"/>
                                          </p:stCondLst>
                                        </p:cTn>
                                        <p:tgtEl>
                                          <p:spTgt spid="65"/>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7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0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1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97"/>
                                        </p:tgtEl>
                                        <p:attrNameLst>
                                          <p:attrName>style.visibility</p:attrName>
                                        </p:attrNameLst>
                                      </p:cBhvr>
                                      <p:to>
                                        <p:strVal val="visible"/>
                                      </p:to>
                                    </p:set>
                                    <p:animEffect transition="in" filter="wipe(left)">
                                      <p:cBhvr>
                                        <p:cTn id="83" dur="500"/>
                                        <p:tgtEl>
                                          <p:spTgt spid="97"/>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nodeType="click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96"/>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95"/>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1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a:stretch>
            <a:fillRect/>
          </a:stretch>
        </p:blipFill>
        <p:spPr>
          <a:xfrm>
            <a:off x="8193194" y="880988"/>
            <a:ext cx="3901823" cy="3316550"/>
          </a:xfrm>
          <a:prstGeom prst="rect">
            <a:avLst/>
          </a:prstGeom>
        </p:spPr>
      </p:pic>
      <p:sp>
        <p:nvSpPr>
          <p:cNvPr id="2" name="Title 1"/>
          <p:cNvSpPr>
            <a:spLocks noGrp="1"/>
          </p:cNvSpPr>
          <p:nvPr>
            <p:ph type="title"/>
          </p:nvPr>
        </p:nvSpPr>
        <p:spPr>
          <a:xfrm>
            <a:off x="838199" y="0"/>
            <a:ext cx="10702413" cy="914400"/>
          </a:xfrm>
        </p:spPr>
        <p:txBody>
          <a:bodyPr>
            <a:normAutofit/>
          </a:bodyPr>
          <a:lstStyle/>
          <a:p>
            <a:r>
              <a:rPr lang="en-US" dirty="0" smtClean="0"/>
              <a:t>Incremental Fatigue Damage and Fatigue Life</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4</a:t>
            </a:fld>
            <a:endParaRPr lang="en-US"/>
          </a:p>
        </p:txBody>
      </p:sp>
      <p:sp>
        <p:nvSpPr>
          <p:cNvPr id="16" name="TextBox 15"/>
          <p:cNvSpPr txBox="1"/>
          <p:nvPr/>
        </p:nvSpPr>
        <p:spPr>
          <a:xfrm>
            <a:off x="272845" y="953845"/>
            <a:ext cx="7864548" cy="707886"/>
          </a:xfrm>
          <a:prstGeom prst="rect">
            <a:avLst/>
          </a:prstGeom>
          <a:noFill/>
        </p:spPr>
        <p:txBody>
          <a:bodyPr wrap="square" rtlCol="0">
            <a:spAutoFit/>
          </a:bodyPr>
          <a:lstStyle/>
          <a:p>
            <a:r>
              <a:rPr lang="en-US" sz="2000" dirty="0" smtClean="0"/>
              <a:t>Dávila’s CF20 fatigue damage function is based on engineering assumptions involving the </a:t>
            </a:r>
            <a:r>
              <a:rPr lang="en-US" sz="2000" i="1" dirty="0" smtClean="0"/>
              <a:t>endurance limit</a:t>
            </a:r>
            <a:r>
              <a:rPr lang="en-US" sz="2000" dirty="0" smtClean="0"/>
              <a:t> and the </a:t>
            </a:r>
            <a:r>
              <a:rPr lang="en-US" sz="2000" i="1" dirty="0" smtClean="0"/>
              <a:t>Goodman diagram </a:t>
            </a:r>
            <a:endParaRPr lang="en-US" sz="2000" i="1" dirty="0"/>
          </a:p>
        </p:txBody>
      </p:sp>
      <p:grpSp>
        <p:nvGrpSpPr>
          <p:cNvPr id="36" name="Group 35"/>
          <p:cNvGrpSpPr/>
          <p:nvPr/>
        </p:nvGrpSpPr>
        <p:grpSpPr>
          <a:xfrm>
            <a:off x="272845" y="5533582"/>
            <a:ext cx="8147660" cy="1165984"/>
            <a:chOff x="272845" y="5564062"/>
            <a:chExt cx="8147660" cy="1165984"/>
          </a:xfrm>
        </p:grpSpPr>
        <mc:AlternateContent xmlns:mc="http://schemas.openxmlformats.org/markup-compatibility/2006" xmlns:a14="http://schemas.microsoft.com/office/drawing/2010/main">
          <mc:Choice Requires="a14">
            <p:sp>
              <p:nvSpPr>
                <p:cNvPr id="14" name="TextBox 13"/>
                <p:cNvSpPr txBox="1"/>
                <p:nvPr/>
              </p:nvSpPr>
              <p:spPr>
                <a:xfrm>
                  <a:off x="838200" y="6038510"/>
                  <a:ext cx="4102983" cy="6915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𝑁</m:t>
                            </m:r>
                          </m:e>
                          <m:sub>
                            <m:r>
                              <a:rPr lang="en-US" sz="2000" b="0" i="1" smtClean="0">
                                <a:latin typeface="Cambria Math" panose="02040503050406030204" pitchFamily="18" charset="0"/>
                              </a:rPr>
                              <m:t>𝑓</m:t>
                            </m:r>
                          </m:sub>
                        </m:sSub>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sSup>
                          <m:sSupPr>
                            <m:ctrlPr>
                              <a:rPr lang="en-US"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𝐸</m:t>
                            </m:r>
                          </m:e>
                          <m:sup>
                            <m:r>
                              <a:rPr lang="en-US" sz="2000" b="0" i="1" smtClean="0">
                                <a:latin typeface="Cambria Math" panose="02040503050406030204" pitchFamily="18" charset="0"/>
                                <a:ea typeface="Cambria Math" panose="02040503050406030204" pitchFamily="18" charset="0"/>
                              </a:rPr>
                              <m:t>𝛽</m:t>
                            </m:r>
                          </m:sup>
                        </m:sSup>
                        <m:sSup>
                          <m:sSupPr>
                            <m:ctrlPr>
                              <a:rPr lang="en-US" sz="2000" b="0" i="1" smtClean="0">
                                <a:latin typeface="Cambria Math" panose="02040503050406030204" pitchFamily="18" charset="0"/>
                                <a:ea typeface="Cambria Math" panose="02040503050406030204" pitchFamily="18" charset="0"/>
                              </a:rPr>
                            </m:ctrlPr>
                          </m:sSupPr>
                          <m:e>
                            <m:f>
                              <m:fPr>
                                <m:ctrlPr>
                                  <a:rPr lang="en-US" sz="2000" b="0" i="1" smtClean="0">
                                    <a:latin typeface="Cambria Math" panose="02040503050406030204" pitchFamily="18" charset="0"/>
                                    <a:ea typeface="Cambria Math" panose="02040503050406030204" pitchFamily="18" charset="0"/>
                                  </a:rPr>
                                </m:ctrlPr>
                              </m:fPr>
                              <m:num>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𝜎</m:t>
                                    </m:r>
                                  </m:e>
                                  <m:sub>
                                    <m:r>
                                      <m:rPr>
                                        <m:sty m:val="p"/>
                                      </m:rPr>
                                      <a:rPr lang="en-US" sz="2000" b="0" i="0" smtClean="0">
                                        <a:latin typeface="Cambria Math" panose="02040503050406030204" pitchFamily="18" charset="0"/>
                                        <a:ea typeface="Cambria Math" panose="02040503050406030204" pitchFamily="18" charset="0"/>
                                      </a:rPr>
                                      <m:t>max</m:t>
                                    </m:r>
                                  </m:sub>
                                </m:sSub>
                              </m:num>
                              <m:den>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a:rPr lang="en-US" sz="2000" b="0" i="1" smtClean="0">
                                        <a:latin typeface="Cambria Math" panose="02040503050406030204" pitchFamily="18" charset="0"/>
                                        <a:ea typeface="Cambria Math" panose="02040503050406030204" pitchFamily="18" charset="0"/>
                                      </a:rPr>
                                      <m:t>𝑐</m:t>
                                    </m:r>
                                  </m:sub>
                                </m:sSub>
                              </m:den>
                            </m:f>
                          </m:e>
                          <m:sup>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𝛽</m:t>
                            </m:r>
                          </m:sup>
                        </m:sSup>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1−</m:t>
                            </m:r>
                            <m:sSup>
                              <m:sSupPr>
                                <m:ctrlPr>
                                  <a:rPr lang="en-US" sz="2000" b="0" i="1" smtClean="0">
                                    <a:latin typeface="Cambria Math" panose="02040503050406030204" pitchFamily="18" charset="0"/>
                                    <a:ea typeface="Cambria Math" panose="02040503050406030204" pitchFamily="18" charset="0"/>
                                  </a:rPr>
                                </m:ctrlPr>
                              </m:sSupPr>
                              <m:e>
                                <m:f>
                                  <m:fPr>
                                    <m:ctrlPr>
                                      <a:rPr lang="en-US" sz="2000" b="0" i="1" smtClean="0">
                                        <a:latin typeface="Cambria Math" panose="02040503050406030204" pitchFamily="18" charset="0"/>
                                        <a:ea typeface="Cambria Math" panose="02040503050406030204" pitchFamily="18" charset="0"/>
                                      </a:rPr>
                                    </m:ctrlPr>
                                  </m:fPr>
                                  <m:num>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m:rPr>
                                            <m:sty m:val="p"/>
                                          </m:rPr>
                                          <a:rPr lang="en-US" sz="2000">
                                            <a:latin typeface="Cambria Math" panose="02040503050406030204" pitchFamily="18" charset="0"/>
                                            <a:ea typeface="Cambria Math" panose="02040503050406030204" pitchFamily="18" charset="0"/>
                                          </a:rPr>
                                          <m:t>max</m:t>
                                        </m:r>
                                      </m:sub>
                                    </m:sSub>
                                  </m:num>
                                  <m:den>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a:rPr lang="en-US" sz="2000" i="1">
                                            <a:latin typeface="Cambria Math" panose="02040503050406030204" pitchFamily="18" charset="0"/>
                                            <a:ea typeface="Cambria Math" panose="02040503050406030204" pitchFamily="18" charset="0"/>
                                          </a:rPr>
                                          <m:t>𝑐</m:t>
                                        </m:r>
                                      </m:sub>
                                    </m:sSub>
                                  </m:den>
                                </m:f>
                              </m:e>
                              <m:sup>
                                <m:r>
                                  <a:rPr lang="en-US" sz="2000" b="0" i="1" smtClean="0">
                                    <a:latin typeface="Cambria Math" panose="02040503050406030204" pitchFamily="18" charset="0"/>
                                    <a:ea typeface="Cambria Math" panose="02040503050406030204" pitchFamily="18" charset="0"/>
                                  </a:rPr>
                                  <m:t>𝑝</m:t>
                                </m:r>
                                <m:r>
                                  <a:rPr lang="en-US" sz="2000" b="0" i="1" smtClean="0">
                                    <a:latin typeface="Cambria Math" panose="02040503050406030204" pitchFamily="18" charset="0"/>
                                    <a:ea typeface="Cambria Math" panose="02040503050406030204" pitchFamily="18" charset="0"/>
                                  </a:rPr>
                                  <m:t>+1</m:t>
                                </m:r>
                              </m:sup>
                            </m:sSup>
                          </m:e>
                        </m:d>
                        <m:r>
                          <a:rPr lang="en-US" sz="2000" b="0" i="1" smtClean="0">
                            <a:latin typeface="Cambria Math" panose="02040503050406030204" pitchFamily="18" charset="0"/>
                            <a:ea typeface="Cambria Math" panose="02040503050406030204" pitchFamily="18" charset="0"/>
                          </a:rPr>
                          <m:t>+1</m:t>
                        </m:r>
                      </m:oMath>
                    </m:oMathPara>
                  </a14:m>
                  <a:endParaRPr lang="en-US" sz="2000" dirty="0"/>
                </a:p>
              </p:txBody>
            </p:sp>
          </mc:Choice>
          <mc:Fallback xmlns="">
            <p:sp>
              <p:nvSpPr>
                <p:cNvPr id="14" name="TextBox 13"/>
                <p:cNvSpPr txBox="1">
                  <a:spLocks noRot="1" noChangeAspect="1" noMove="1" noResize="1" noEditPoints="1" noAdjustHandles="1" noChangeArrowheads="1" noChangeShapeType="1" noTextEdit="1"/>
                </p:cNvSpPr>
                <p:nvPr/>
              </p:nvSpPr>
              <p:spPr>
                <a:xfrm>
                  <a:off x="838200" y="6038510"/>
                  <a:ext cx="4102983" cy="69153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272845" y="5564062"/>
                  <a:ext cx="8147660" cy="424732"/>
                </a:xfrm>
                <a:prstGeom prst="rect">
                  <a:avLst/>
                </a:prstGeom>
                <a:noFill/>
              </p:spPr>
              <p:txBody>
                <a:bodyPr wrap="square" rtlCol="0">
                  <a:spAutoFit/>
                </a:bodyPr>
                <a:lstStyle/>
                <a:p>
                  <a:r>
                    <a:rPr lang="en-US" sz="2000" dirty="0" smtClean="0"/>
                    <a:t>Integrating </a:t>
                  </a:r>
                  <a14:m>
                    <m:oMath xmlns:m="http://schemas.openxmlformats.org/officeDocument/2006/math">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acc>
                            <m:accPr>
                              <m:chr m:val="̅"/>
                              <m:ctrlPr>
                                <a:rPr lang="en-US" sz="2000" i="1">
                                  <a:latin typeface="Cambria Math" panose="02040503050406030204" pitchFamily="18" charset="0"/>
                                  <a:ea typeface="Cambria Math" panose="02040503050406030204" pitchFamily="18" charset="0"/>
                                </a:rPr>
                              </m:ctrlPr>
                            </m:accPr>
                            <m:e>
                              <m:r>
                                <a:rPr lang="en-US" sz="2000" i="1">
                                  <a:latin typeface="Cambria Math" panose="02040503050406030204" pitchFamily="18" charset="0"/>
                                  <a:ea typeface="Cambria Math" panose="02040503050406030204" pitchFamily="18" charset="0"/>
                                </a:rPr>
                                <m:t>𝑑</m:t>
                              </m:r>
                            </m:e>
                          </m:acc>
                        </m:e>
                        <m:sub>
                          <m:r>
                            <m:rPr>
                              <m:sty m:val="p"/>
                            </m:rPr>
                            <a:rPr lang="en-US" sz="2000">
                              <a:latin typeface="Cambria Math" panose="02040503050406030204" pitchFamily="18" charset="0"/>
                              <a:ea typeface="Cambria Math" panose="02040503050406030204" pitchFamily="18" charset="0"/>
                            </a:rPr>
                            <m:t>fat</m:t>
                          </m:r>
                        </m:sub>
                      </m:sSub>
                    </m:oMath>
                  </a14:m>
                  <a:r>
                    <a:rPr lang="en-US" sz="2000" dirty="0" smtClean="0"/>
                    <a:t> over the damage history yields the </a:t>
                  </a:r>
                  <a:r>
                    <a:rPr lang="en-US" sz="2000" dirty="0"/>
                    <a:t>fatigue life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𝑁</m:t>
                          </m:r>
                        </m:e>
                        <m:sub>
                          <m:r>
                            <a:rPr lang="en-US" sz="2000" i="1">
                              <a:latin typeface="Cambria Math" panose="02040503050406030204" pitchFamily="18" charset="0"/>
                            </a:rPr>
                            <m:t>𝑓</m:t>
                          </m:r>
                        </m:sub>
                      </m:sSub>
                    </m:oMath>
                  </a14:m>
                  <a:r>
                    <a:rPr lang="en-US" sz="2000" dirty="0" smtClean="0"/>
                    <a:t>:</a:t>
                  </a:r>
                  <a:endParaRPr lang="en-US" sz="2000" dirty="0"/>
                </a:p>
              </p:txBody>
            </p:sp>
          </mc:Choice>
          <mc:Fallback xmlns="">
            <p:sp>
              <p:nvSpPr>
                <p:cNvPr id="19" name="TextBox 18"/>
                <p:cNvSpPr txBox="1">
                  <a:spLocks noRot="1" noChangeAspect="1" noMove="1" noResize="1" noEditPoints="1" noAdjustHandles="1" noChangeArrowheads="1" noChangeShapeType="1" noTextEdit="1"/>
                </p:cNvSpPr>
                <p:nvPr/>
              </p:nvSpPr>
              <p:spPr>
                <a:xfrm>
                  <a:off x="272845" y="5564062"/>
                  <a:ext cx="8147660" cy="424732"/>
                </a:xfrm>
                <a:prstGeom prst="rect">
                  <a:avLst/>
                </a:prstGeom>
                <a:blipFill>
                  <a:blip r:embed="rId6"/>
                  <a:stretch>
                    <a:fillRect l="-823" t="-7246" b="-21739"/>
                  </a:stretch>
                </a:blipFill>
              </p:spPr>
              <p:txBody>
                <a:bodyPr/>
                <a:lstStyle/>
                <a:p>
                  <a:r>
                    <a:rPr lang="en-US">
                      <a:noFill/>
                    </a:rPr>
                    <a:t> </a:t>
                  </a:r>
                </a:p>
              </p:txBody>
            </p:sp>
          </mc:Fallback>
        </mc:AlternateContent>
      </p:grpSp>
      <p:grpSp>
        <p:nvGrpSpPr>
          <p:cNvPr id="27" name="Group 26"/>
          <p:cNvGrpSpPr/>
          <p:nvPr/>
        </p:nvGrpSpPr>
        <p:grpSpPr>
          <a:xfrm>
            <a:off x="838200" y="1702075"/>
            <a:ext cx="5417965" cy="791499"/>
            <a:chOff x="838200" y="3813288"/>
            <a:chExt cx="5417965" cy="791499"/>
          </a:xfrm>
        </p:grpSpPr>
        <mc:AlternateContent xmlns:mc="http://schemas.openxmlformats.org/markup-compatibility/2006" xmlns:a14="http://schemas.microsoft.com/office/drawing/2010/main">
          <mc:Choice Requires="a14">
            <p:sp>
              <p:nvSpPr>
                <p:cNvPr id="12" name="TextBox 11"/>
                <p:cNvSpPr txBox="1"/>
                <p:nvPr/>
              </p:nvSpPr>
              <p:spPr>
                <a:xfrm>
                  <a:off x="838200" y="3813288"/>
                  <a:ext cx="3528915" cy="791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i="1" smtClean="0">
                            <a:solidFill>
                              <a:schemeClr val="tx1"/>
                            </a:solidFill>
                            <a:latin typeface="Cambria Math" panose="02040503050406030204" pitchFamily="18" charset="0"/>
                            <a:ea typeface="Cambria Math" panose="02040503050406030204" pitchFamily="18" charset="0"/>
                          </a:rPr>
                          <m:t>∆</m:t>
                        </m:r>
                        <m:sSub>
                          <m:sSubPr>
                            <m:ctrlPr>
                              <a:rPr lang="en-US" sz="2000" i="1" smtClean="0">
                                <a:solidFill>
                                  <a:schemeClr val="tx1"/>
                                </a:solidFill>
                                <a:latin typeface="Cambria Math" panose="02040503050406030204" pitchFamily="18" charset="0"/>
                                <a:ea typeface="Cambria Math" panose="02040503050406030204" pitchFamily="18" charset="0"/>
                              </a:rPr>
                            </m:ctrlPr>
                          </m:sSubPr>
                          <m:e>
                            <m:acc>
                              <m:accPr>
                                <m:chr m:val="̅"/>
                                <m:ctrlPr>
                                  <a:rPr lang="en-US" sz="2000" i="1" smtClean="0">
                                    <a:solidFill>
                                      <a:schemeClr val="tx1"/>
                                    </a:solidFill>
                                    <a:latin typeface="Cambria Math" panose="02040503050406030204" pitchFamily="18" charset="0"/>
                                    <a:ea typeface="Cambria Math" panose="02040503050406030204" pitchFamily="18" charset="0"/>
                                  </a:rPr>
                                </m:ctrlPr>
                              </m:accPr>
                              <m:e>
                                <m:r>
                                  <a:rPr lang="en-US" sz="2000" b="0" i="1" smtClean="0">
                                    <a:solidFill>
                                      <a:schemeClr val="tx1"/>
                                    </a:solidFill>
                                    <a:latin typeface="Cambria Math" panose="02040503050406030204" pitchFamily="18" charset="0"/>
                                    <a:ea typeface="Cambria Math" panose="02040503050406030204" pitchFamily="18" charset="0"/>
                                  </a:rPr>
                                  <m:t>𝑑</m:t>
                                </m:r>
                              </m:e>
                            </m:acc>
                          </m:e>
                          <m:sub>
                            <m:r>
                              <m:rPr>
                                <m:sty m:val="p"/>
                              </m:rPr>
                              <a:rPr lang="en-US" sz="2000" b="0" i="0" smtClean="0">
                                <a:solidFill>
                                  <a:schemeClr val="tx1"/>
                                </a:solidFill>
                                <a:latin typeface="Cambria Math" panose="02040503050406030204" pitchFamily="18" charset="0"/>
                                <a:ea typeface="Cambria Math" panose="02040503050406030204" pitchFamily="18" charset="0"/>
                              </a:rPr>
                              <m:t>fat</m:t>
                            </m:r>
                          </m:sub>
                        </m:sSub>
                        <m:r>
                          <a:rPr lang="en-US" sz="2000" b="0" i="1" smtClean="0">
                            <a:solidFill>
                              <a:schemeClr val="tx1"/>
                            </a:solidFill>
                            <a:latin typeface="Cambria Math" panose="02040503050406030204" pitchFamily="18" charset="0"/>
                            <a:ea typeface="Cambria Math" panose="02040503050406030204" pitchFamily="18" charset="0"/>
                          </a:rPr>
                          <m:t>=</m:t>
                        </m:r>
                        <m:f>
                          <m:fPr>
                            <m:ctrlPr>
                              <a:rPr lang="en-US" sz="2000" b="0" i="1" smtClean="0">
                                <a:solidFill>
                                  <a:schemeClr val="tx1"/>
                                </a:solidFill>
                                <a:latin typeface="Cambria Math" panose="02040503050406030204" pitchFamily="18" charset="0"/>
                                <a:ea typeface="Cambria Math" panose="02040503050406030204" pitchFamily="18" charset="0"/>
                              </a:rPr>
                            </m:ctrlPr>
                          </m:fPr>
                          <m:num>
                            <m:r>
                              <a:rPr lang="en-US" sz="2000" b="0" i="1" smtClean="0">
                                <a:solidFill>
                                  <a:schemeClr val="tx1"/>
                                </a:solidFill>
                                <a:latin typeface="Cambria Math" panose="02040503050406030204" pitchFamily="18" charset="0"/>
                                <a:ea typeface="Cambria Math" panose="02040503050406030204" pitchFamily="18" charset="0"/>
                              </a:rPr>
                              <m:t>1</m:t>
                            </m:r>
                          </m:num>
                          <m:den>
                            <m:r>
                              <a:rPr lang="en-US" sz="2000" b="0" i="1" smtClean="0">
                                <a:solidFill>
                                  <a:schemeClr val="tx1"/>
                                </a:solidFill>
                                <a:latin typeface="Cambria Math" panose="02040503050406030204" pitchFamily="18" charset="0"/>
                                <a:ea typeface="Cambria Math" panose="02040503050406030204" pitchFamily="18" charset="0"/>
                              </a:rPr>
                              <m:t>𝛾</m:t>
                            </m:r>
                          </m:den>
                        </m:f>
                        <m:f>
                          <m:fPr>
                            <m:ctrlPr>
                              <a:rPr lang="en-US" sz="2000" b="0" i="1" smtClean="0">
                                <a:solidFill>
                                  <a:schemeClr val="tx1"/>
                                </a:solidFill>
                                <a:latin typeface="Cambria Math" panose="02040503050406030204" pitchFamily="18" charset="0"/>
                                <a:ea typeface="Cambria Math" panose="02040503050406030204" pitchFamily="18" charset="0"/>
                              </a:rPr>
                            </m:ctrlPr>
                          </m:fPr>
                          <m:num>
                            <m:sSup>
                              <m:sSupPr>
                                <m:ctrlPr>
                                  <a:rPr lang="en-US" sz="2000" b="0" i="1" smtClean="0">
                                    <a:solidFill>
                                      <a:schemeClr val="tx1"/>
                                    </a:solidFill>
                                    <a:latin typeface="Cambria Math" panose="02040503050406030204" pitchFamily="18" charset="0"/>
                                    <a:ea typeface="Cambria Math" panose="02040503050406030204" pitchFamily="18" charset="0"/>
                                  </a:rPr>
                                </m:ctrlPr>
                              </m:sSupPr>
                              <m:e>
                                <m:d>
                                  <m:dPr>
                                    <m:ctrlPr>
                                      <a:rPr lang="en-US" sz="2000" b="0" i="1" smtClean="0">
                                        <a:solidFill>
                                          <a:schemeClr val="tx1"/>
                                        </a:solidFill>
                                        <a:latin typeface="Cambria Math" panose="02040503050406030204" pitchFamily="18" charset="0"/>
                                        <a:ea typeface="Cambria Math" panose="02040503050406030204" pitchFamily="18" charset="0"/>
                                      </a:rPr>
                                    </m:ctrlPr>
                                  </m:dPr>
                                  <m:e>
                                    <m:r>
                                      <a:rPr lang="en-US" sz="2000" b="0" i="1" smtClean="0">
                                        <a:solidFill>
                                          <a:schemeClr val="tx1"/>
                                        </a:solidFill>
                                        <a:latin typeface="Cambria Math" panose="02040503050406030204" pitchFamily="18" charset="0"/>
                                        <a:ea typeface="Cambria Math" panose="02040503050406030204" pitchFamily="18" charset="0"/>
                                      </a:rPr>
                                      <m:t>1−</m:t>
                                    </m:r>
                                    <m:acc>
                                      <m:accPr>
                                        <m:chr m:val="̅"/>
                                        <m:ctrlPr>
                                          <a:rPr lang="en-US" sz="2000" b="0" i="1" smtClean="0">
                                            <a:solidFill>
                                              <a:srgbClr val="C00000"/>
                                            </a:solidFill>
                                            <a:latin typeface="Cambria Math" panose="02040503050406030204" pitchFamily="18" charset="0"/>
                                            <a:ea typeface="Cambria Math" panose="02040503050406030204" pitchFamily="18" charset="0"/>
                                          </a:rPr>
                                        </m:ctrlPr>
                                      </m:accPr>
                                      <m:e>
                                        <m:r>
                                          <a:rPr lang="en-US" sz="2000" b="0" i="1" smtClean="0">
                                            <a:solidFill>
                                              <a:srgbClr val="C00000"/>
                                            </a:solidFill>
                                            <a:latin typeface="Cambria Math" panose="02040503050406030204" pitchFamily="18" charset="0"/>
                                            <a:ea typeface="Cambria Math" panose="02040503050406030204" pitchFamily="18" charset="0"/>
                                          </a:rPr>
                                          <m:t>𝑑</m:t>
                                        </m:r>
                                      </m:e>
                                    </m:acc>
                                  </m:e>
                                </m:d>
                              </m:e>
                              <m:sup>
                                <m:r>
                                  <a:rPr lang="en-US" sz="2000" b="0" i="1" smtClean="0">
                                    <a:solidFill>
                                      <a:schemeClr val="tx1"/>
                                    </a:solidFill>
                                    <a:latin typeface="Cambria Math" panose="02040503050406030204" pitchFamily="18" charset="0"/>
                                    <a:ea typeface="Cambria Math" panose="02040503050406030204" pitchFamily="18" charset="0"/>
                                  </a:rPr>
                                  <m:t>𝛽</m:t>
                                </m:r>
                                <m:r>
                                  <a:rPr lang="en-US" sz="2000" b="0" i="1" smtClean="0">
                                    <a:solidFill>
                                      <a:schemeClr val="tx1"/>
                                    </a:solidFill>
                                    <a:latin typeface="Cambria Math" panose="02040503050406030204" pitchFamily="18" charset="0"/>
                                    <a:ea typeface="Cambria Math" panose="02040503050406030204" pitchFamily="18" charset="0"/>
                                  </a:rPr>
                                  <m:t>−</m:t>
                                </m:r>
                                <m:r>
                                  <a:rPr lang="en-US" sz="2000" b="0" i="1" smtClean="0">
                                    <a:solidFill>
                                      <a:schemeClr val="tx1"/>
                                    </a:solidFill>
                                    <a:latin typeface="Cambria Math" panose="02040503050406030204" pitchFamily="18" charset="0"/>
                                    <a:ea typeface="Cambria Math" panose="02040503050406030204" pitchFamily="18" charset="0"/>
                                  </a:rPr>
                                  <m:t>𝑝</m:t>
                                </m:r>
                              </m:sup>
                            </m:sSup>
                          </m:num>
                          <m:den>
                            <m:sSup>
                              <m:sSupPr>
                                <m:ctrlPr>
                                  <a:rPr lang="en-US" sz="2000" b="0" i="1" smtClean="0">
                                    <a:solidFill>
                                      <a:schemeClr val="tx1"/>
                                    </a:solidFill>
                                    <a:latin typeface="Cambria Math" panose="02040503050406030204" pitchFamily="18" charset="0"/>
                                    <a:ea typeface="Cambria Math" panose="02040503050406030204" pitchFamily="18" charset="0"/>
                                  </a:rPr>
                                </m:ctrlPr>
                              </m:sSupPr>
                              <m:e>
                                <m:r>
                                  <a:rPr lang="en-US" sz="2000" b="0" i="1" smtClean="0">
                                    <a:solidFill>
                                      <a:schemeClr val="tx1"/>
                                    </a:solidFill>
                                    <a:latin typeface="Cambria Math" panose="02040503050406030204" pitchFamily="18" charset="0"/>
                                    <a:ea typeface="Cambria Math" panose="02040503050406030204" pitchFamily="18" charset="0"/>
                                  </a:rPr>
                                  <m:t>𝐸</m:t>
                                </m:r>
                              </m:e>
                              <m:sup>
                                <m:r>
                                  <a:rPr lang="en-US" sz="2000" b="0" i="1" smtClean="0">
                                    <a:solidFill>
                                      <a:schemeClr val="tx1"/>
                                    </a:solidFill>
                                    <a:latin typeface="Cambria Math" panose="02040503050406030204" pitchFamily="18" charset="0"/>
                                    <a:ea typeface="Cambria Math" panose="02040503050406030204" pitchFamily="18" charset="0"/>
                                  </a:rPr>
                                  <m:t>𝛽</m:t>
                                </m:r>
                              </m:sup>
                            </m:sSup>
                            <m:d>
                              <m:dPr>
                                <m:ctrlPr>
                                  <a:rPr lang="en-US" sz="2000" b="0" i="1" smtClean="0">
                                    <a:solidFill>
                                      <a:schemeClr val="tx1"/>
                                    </a:solidFill>
                                    <a:latin typeface="Cambria Math" panose="02040503050406030204" pitchFamily="18" charset="0"/>
                                    <a:ea typeface="Cambria Math" panose="02040503050406030204" pitchFamily="18" charset="0"/>
                                  </a:rPr>
                                </m:ctrlPr>
                              </m:dPr>
                              <m:e>
                                <m:r>
                                  <a:rPr lang="en-US" sz="2000" b="0" i="1" smtClean="0">
                                    <a:solidFill>
                                      <a:schemeClr val="tx1"/>
                                    </a:solidFill>
                                    <a:latin typeface="Cambria Math" panose="02040503050406030204" pitchFamily="18" charset="0"/>
                                    <a:ea typeface="Cambria Math" panose="02040503050406030204" pitchFamily="18" charset="0"/>
                                  </a:rPr>
                                  <m:t>𝑝</m:t>
                                </m:r>
                                <m:r>
                                  <a:rPr lang="en-US" sz="2000" b="0" i="1" smtClean="0">
                                    <a:solidFill>
                                      <a:schemeClr val="tx1"/>
                                    </a:solidFill>
                                    <a:latin typeface="Cambria Math" panose="02040503050406030204" pitchFamily="18" charset="0"/>
                                    <a:ea typeface="Cambria Math" panose="02040503050406030204" pitchFamily="18" charset="0"/>
                                  </a:rPr>
                                  <m:t>+1</m:t>
                                </m:r>
                              </m:e>
                            </m:d>
                          </m:den>
                        </m:f>
                        <m:sSup>
                          <m:sSupPr>
                            <m:ctrlPr>
                              <a:rPr lang="en-US" sz="2000" b="0" i="1" smtClean="0">
                                <a:solidFill>
                                  <a:schemeClr val="tx1"/>
                                </a:solidFill>
                                <a:latin typeface="Cambria Math" panose="02040503050406030204" pitchFamily="18" charset="0"/>
                                <a:ea typeface="Cambria Math" panose="02040503050406030204" pitchFamily="18" charset="0"/>
                              </a:rPr>
                            </m:ctrlPr>
                          </m:sSupPr>
                          <m:e>
                            <m:d>
                              <m:dPr>
                                <m:ctrlPr>
                                  <a:rPr lang="en-US" sz="2000" b="0" i="1" smtClean="0">
                                    <a:solidFill>
                                      <a:schemeClr val="tx1"/>
                                    </a:solidFill>
                                    <a:latin typeface="Cambria Math" panose="02040503050406030204" pitchFamily="18" charset="0"/>
                                    <a:ea typeface="Cambria Math" panose="02040503050406030204" pitchFamily="18" charset="0"/>
                                  </a:rPr>
                                </m:ctrlPr>
                              </m:dPr>
                              <m:e>
                                <m:f>
                                  <m:fPr>
                                    <m:ctrlPr>
                                      <a:rPr lang="en-US" sz="2000" b="0" i="1" smtClean="0">
                                        <a:solidFill>
                                          <a:srgbClr val="C00000"/>
                                        </a:solidFill>
                                        <a:latin typeface="Cambria Math" panose="02040503050406030204" pitchFamily="18" charset="0"/>
                                        <a:ea typeface="Cambria Math" panose="02040503050406030204" pitchFamily="18" charset="0"/>
                                      </a:rPr>
                                    </m:ctrlPr>
                                  </m:fPr>
                                  <m:num>
                                    <m:r>
                                      <a:rPr lang="en-US" sz="2000" b="0" i="1" smtClean="0">
                                        <a:solidFill>
                                          <a:srgbClr val="C00000"/>
                                        </a:solidFill>
                                        <a:latin typeface="Cambria Math" panose="02040503050406030204" pitchFamily="18" charset="0"/>
                                        <a:ea typeface="Cambria Math" panose="02040503050406030204" pitchFamily="18" charset="0"/>
                                      </a:rPr>
                                      <m:t>𝜆</m:t>
                                    </m:r>
                                  </m:num>
                                  <m:den>
                                    <m:sSub>
                                      <m:sSubPr>
                                        <m:ctrlPr>
                                          <a:rPr lang="en-US" sz="2000" b="0" i="1" smtClean="0">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𝜆</m:t>
                                        </m:r>
                                      </m:e>
                                      <m:sub>
                                        <m:r>
                                          <a:rPr lang="en-US" sz="2000" b="0" i="1" smtClean="0">
                                            <a:solidFill>
                                              <a:srgbClr val="C00000"/>
                                            </a:solidFill>
                                            <a:latin typeface="Cambria Math" panose="02040503050406030204" pitchFamily="18" charset="0"/>
                                            <a:ea typeface="Cambria Math" panose="02040503050406030204" pitchFamily="18" charset="0"/>
                                          </a:rPr>
                                          <m:t>∗</m:t>
                                        </m:r>
                                      </m:sub>
                                    </m:sSub>
                                  </m:den>
                                </m:f>
                              </m:e>
                            </m:d>
                          </m:e>
                          <m:sup>
                            <m:r>
                              <a:rPr lang="en-US" sz="2000" b="0" i="1" smtClean="0">
                                <a:solidFill>
                                  <a:schemeClr val="tx1"/>
                                </a:solidFill>
                                <a:latin typeface="Cambria Math" panose="02040503050406030204" pitchFamily="18" charset="0"/>
                                <a:ea typeface="Cambria Math" panose="02040503050406030204" pitchFamily="18" charset="0"/>
                              </a:rPr>
                              <m:t>𝛽</m:t>
                            </m:r>
                          </m:sup>
                        </m:sSup>
                        <m:r>
                          <a:rPr lang="en-US" sz="2000" i="1" smtClean="0">
                            <a:solidFill>
                              <a:srgbClr val="7030A0"/>
                            </a:solidFill>
                            <a:latin typeface="Cambria Math" panose="02040503050406030204" pitchFamily="18" charset="0"/>
                            <a:ea typeface="Cambria Math" panose="02040503050406030204" pitchFamily="18" charset="0"/>
                          </a:rPr>
                          <m:t>∆</m:t>
                        </m:r>
                        <m:r>
                          <a:rPr lang="en-US" sz="2000" i="1" smtClean="0">
                            <a:solidFill>
                              <a:srgbClr val="7030A0"/>
                            </a:solidFill>
                            <a:latin typeface="Cambria Math" panose="02040503050406030204" pitchFamily="18" charset="0"/>
                            <a:ea typeface="Cambria Math" panose="02040503050406030204" pitchFamily="18" charset="0"/>
                          </a:rPr>
                          <m:t>𝑁</m:t>
                        </m:r>
                      </m:oMath>
                    </m:oMathPara>
                  </a14:m>
                  <a:endParaRPr lang="en-US" sz="2000" dirty="0">
                    <a:solidFill>
                      <a:srgbClr val="7030A0"/>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838200" y="3813288"/>
                  <a:ext cx="3528915" cy="79149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5155479" y="3931529"/>
                  <a:ext cx="1100686" cy="6301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𝛽</m:t>
                        </m:r>
                        <m:r>
                          <a:rPr lang="en-US" sz="2000" b="0" i="1" smtClean="0">
                            <a:latin typeface="Cambria Math" panose="02040503050406030204" pitchFamily="18" charset="0"/>
                            <a:ea typeface="Cambria Math" panose="02040503050406030204" pitchFamily="18" charset="0"/>
                          </a:rPr>
                          <m:t>=</m:t>
                        </m:r>
                        <m:f>
                          <m:fPr>
                            <m:ctrlPr>
                              <a:rPr lang="en-US" sz="2000" b="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−7</m:t>
                            </m:r>
                            <m:r>
                              <a:rPr lang="el-GR" sz="2000" b="0" i="1" smtClean="0">
                                <a:latin typeface="Cambria Math" panose="02040503050406030204" pitchFamily="18" charset="0"/>
                                <a:ea typeface="Cambria Math" panose="02040503050406030204" pitchFamily="18" charset="0"/>
                              </a:rPr>
                              <m:t>𝜂</m:t>
                            </m:r>
                          </m:num>
                          <m:den>
                            <m:func>
                              <m:funcPr>
                                <m:ctrlPr>
                                  <a:rPr lang="en-US" sz="2000" b="0" i="1" smtClean="0">
                                    <a:latin typeface="Cambria Math" panose="02040503050406030204" pitchFamily="18" charset="0"/>
                                    <a:ea typeface="Cambria Math" panose="02040503050406030204" pitchFamily="18" charset="0"/>
                                  </a:rPr>
                                </m:ctrlPr>
                              </m:funcPr>
                              <m:fName>
                                <m:r>
                                  <m:rPr>
                                    <m:sty m:val="p"/>
                                  </m:rPr>
                                  <a:rPr lang="en-US" sz="2000" b="0" i="0" smtClean="0">
                                    <a:latin typeface="Cambria Math" panose="02040503050406030204" pitchFamily="18" charset="0"/>
                                    <a:ea typeface="Cambria Math" panose="02040503050406030204" pitchFamily="18" charset="0"/>
                                  </a:rPr>
                                  <m:t>log</m:t>
                                </m:r>
                              </m:fName>
                              <m:e>
                                <m:r>
                                  <a:rPr lang="en-US" sz="2000" b="0" i="1" smtClean="0">
                                    <a:latin typeface="Cambria Math" panose="02040503050406030204" pitchFamily="18" charset="0"/>
                                    <a:ea typeface="Cambria Math" panose="02040503050406030204" pitchFamily="18" charset="0"/>
                                  </a:rPr>
                                  <m:t>𝐸</m:t>
                                </m:r>
                              </m:e>
                            </m:func>
                          </m:den>
                        </m:f>
                      </m:oMath>
                    </m:oMathPara>
                  </a14:m>
                  <a:endParaRPr lang="en-US" sz="2000" dirty="0"/>
                </a:p>
              </p:txBody>
            </p:sp>
          </mc:Choice>
          <mc:Fallback xmlns="">
            <p:sp>
              <p:nvSpPr>
                <p:cNvPr id="17" name="TextBox 16"/>
                <p:cNvSpPr txBox="1">
                  <a:spLocks noRot="1" noChangeAspect="1" noMove="1" noResize="1" noEditPoints="1" noAdjustHandles="1" noChangeArrowheads="1" noChangeShapeType="1" noTextEdit="1"/>
                </p:cNvSpPr>
                <p:nvPr/>
              </p:nvSpPr>
              <p:spPr>
                <a:xfrm>
                  <a:off x="5155479" y="3931529"/>
                  <a:ext cx="1100686" cy="630173"/>
                </a:xfrm>
                <a:prstGeom prst="rect">
                  <a:avLst/>
                </a:prstGeom>
                <a:blipFill>
                  <a:blip r:embed="rId8"/>
                  <a:stretch>
                    <a:fillRect/>
                  </a:stretch>
                </a:blipFill>
              </p:spPr>
              <p:txBody>
                <a:bodyPr/>
                <a:lstStyle/>
                <a:p>
                  <a:r>
                    <a:rPr lang="en-US">
                      <a:noFill/>
                    </a:rPr>
                    <a:t> </a:t>
                  </a:r>
                </a:p>
              </p:txBody>
            </p:sp>
          </mc:Fallback>
        </mc:AlternateContent>
        <p:sp>
          <p:nvSpPr>
            <p:cNvPr id="20" name="TextBox 19"/>
            <p:cNvSpPr txBox="1"/>
            <p:nvPr/>
          </p:nvSpPr>
          <p:spPr>
            <a:xfrm>
              <a:off x="4229630" y="4061309"/>
              <a:ext cx="971016" cy="400110"/>
            </a:xfrm>
            <a:prstGeom prst="rect">
              <a:avLst/>
            </a:prstGeom>
            <a:noFill/>
          </p:spPr>
          <p:txBody>
            <a:bodyPr wrap="square" rtlCol="0">
              <a:spAutoFit/>
            </a:bodyPr>
            <a:lstStyle/>
            <a:p>
              <a:r>
                <a:rPr lang="en-US" sz="2000" dirty="0" smtClean="0"/>
                <a:t>, where</a:t>
              </a:r>
              <a:endParaRPr lang="en-US" sz="2000" dirty="0"/>
            </a:p>
          </p:txBody>
        </p:sp>
      </p:grpSp>
      <p:grpSp>
        <p:nvGrpSpPr>
          <p:cNvPr id="35" name="Group 34"/>
          <p:cNvGrpSpPr/>
          <p:nvPr/>
        </p:nvGrpSpPr>
        <p:grpSpPr>
          <a:xfrm>
            <a:off x="272845" y="3703158"/>
            <a:ext cx="7799593" cy="1600019"/>
            <a:chOff x="272845" y="3703158"/>
            <a:chExt cx="7799593" cy="1600019"/>
          </a:xfrm>
        </p:grpSpPr>
        <mc:AlternateContent xmlns:mc="http://schemas.openxmlformats.org/markup-compatibility/2006" xmlns:a14="http://schemas.microsoft.com/office/drawing/2010/main">
          <mc:Choice Requires="a14">
            <p:sp>
              <p:nvSpPr>
                <p:cNvPr id="10" name="TextBox 9"/>
                <p:cNvSpPr txBox="1"/>
                <p:nvPr/>
              </p:nvSpPr>
              <p:spPr>
                <a:xfrm>
                  <a:off x="272845" y="3703158"/>
                  <a:ext cx="7799593" cy="400110"/>
                </a:xfrm>
                <a:prstGeom prst="rect">
                  <a:avLst/>
                </a:prstGeom>
                <a:noFill/>
              </p:spPr>
              <p:txBody>
                <a:bodyPr wrap="square" rtlCol="0">
                  <a:spAutoFit/>
                </a:bodyPr>
                <a:lstStyle/>
                <a:p>
                  <a:r>
                    <a:rPr lang="en-US" sz="2000" dirty="0" smtClean="0"/>
                    <a:t>The </a:t>
                  </a:r>
                  <a:r>
                    <a:rPr lang="en-US" sz="2000" i="1" dirty="0" smtClean="0"/>
                    <a:t>relative </a:t>
                  </a:r>
                  <a:r>
                    <a:rPr lang="en-US" sz="2000" i="1" dirty="0"/>
                    <a:t>endurance limit</a:t>
                  </a:r>
                  <a:r>
                    <a:rPr lang="en-US" sz="2000" dirty="0"/>
                    <a:t>, </a:t>
                  </a:r>
                  <a14:m>
                    <m:oMath xmlns:m="http://schemas.openxmlformats.org/officeDocument/2006/math">
                      <m:r>
                        <a:rPr lang="en-US" sz="2000" i="1" dirty="0">
                          <a:latin typeface="Cambria Math" panose="02040503050406030204" pitchFamily="18" charset="0"/>
                        </a:rPr>
                        <m:t>𝐸</m:t>
                      </m:r>
                    </m:oMath>
                  </a14:m>
                  <a:r>
                    <a:rPr lang="en-US" sz="2000" dirty="0"/>
                    <a:t>, </a:t>
                  </a:r>
                  <a:r>
                    <a:rPr lang="en-US" sz="2000" dirty="0" smtClean="0"/>
                    <a:t>accounts for </a:t>
                  </a:r>
                  <a14:m>
                    <m:oMath xmlns:m="http://schemas.openxmlformats.org/officeDocument/2006/math">
                      <m:r>
                        <a:rPr lang="en-US" sz="2000" i="1" dirty="0">
                          <a:latin typeface="Cambria Math" panose="02040503050406030204" pitchFamily="18" charset="0"/>
                        </a:rPr>
                        <m:t>𝑅</m:t>
                      </m:r>
                    </m:oMath>
                  </a14:m>
                  <a:r>
                    <a:rPr lang="en-US" sz="2000" dirty="0"/>
                    <a:t> and </a:t>
                  </a:r>
                  <a:r>
                    <a:rPr lang="en-US" sz="2000" dirty="0" smtClean="0"/>
                    <a:t>mode </a:t>
                  </a:r>
                  <a:r>
                    <a:rPr lang="en-US" sz="2000" dirty="0"/>
                    <a:t>mixity, </a:t>
                  </a:r>
                  <a14:m>
                    <m:oMath xmlns:m="http://schemas.openxmlformats.org/officeDocument/2006/math">
                      <m:r>
                        <a:rPr lang="en-US" sz="2000" i="1" dirty="0">
                          <a:latin typeface="Cambria Math" panose="02040503050406030204" pitchFamily="18" charset="0"/>
                        </a:rPr>
                        <m:t>𝐵</m:t>
                      </m:r>
                    </m:oMath>
                  </a14:m>
                  <a:endParaRPr lang="en-US" sz="2000" dirty="0"/>
                </a:p>
              </p:txBody>
            </p:sp>
          </mc:Choice>
          <mc:Fallback xmlns="">
            <p:sp>
              <p:nvSpPr>
                <p:cNvPr id="10" name="TextBox 9"/>
                <p:cNvSpPr txBox="1">
                  <a:spLocks noRot="1" noChangeAspect="1" noMove="1" noResize="1" noEditPoints="1" noAdjustHandles="1" noChangeArrowheads="1" noChangeShapeType="1" noTextEdit="1"/>
                </p:cNvSpPr>
                <p:nvPr/>
              </p:nvSpPr>
              <p:spPr>
                <a:xfrm>
                  <a:off x="272845" y="3703158"/>
                  <a:ext cx="7799593" cy="400110"/>
                </a:xfrm>
                <a:prstGeom prst="rect">
                  <a:avLst/>
                </a:prstGeom>
                <a:blipFill>
                  <a:blip r:embed="rId9"/>
                  <a:stretch>
                    <a:fillRect l="-860" t="-7576" b="-257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841964" y="4332330"/>
                  <a:ext cx="252440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𝜖</m:t>
                            </m:r>
                          </m:e>
                          <m:sub>
                            <m:r>
                              <m:rPr>
                                <m:sty m:val="p"/>
                              </m:rPr>
                              <a:rPr lang="en-US" sz="2000" b="0" i="0" smtClean="0">
                                <a:latin typeface="Cambria Math" panose="02040503050406030204" pitchFamily="18" charset="0"/>
                              </a:rPr>
                              <m:t>mixed</m:t>
                            </m:r>
                          </m:sub>
                        </m:sSub>
                        <m:r>
                          <a:rPr lang="en-US" sz="2000" b="0" i="1" smtClean="0">
                            <a:latin typeface="Cambria Math" panose="02040503050406030204" pitchFamily="18" charset="0"/>
                          </a:rPr>
                          <m:t>=</m:t>
                        </m:r>
                        <m:r>
                          <a:rPr lang="en-US" sz="2000" i="1">
                            <a:latin typeface="Cambria Math" panose="02040503050406030204" pitchFamily="18" charset="0"/>
                            <a:ea typeface="Cambria Math" panose="02040503050406030204" pitchFamily="18" charset="0"/>
                          </a:rPr>
                          <m:t>𝜖</m:t>
                        </m:r>
                        <m:d>
                          <m:dPr>
                            <m:ctrlPr>
                              <a:rPr lang="en-US" sz="200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1−0.42</m:t>
                            </m:r>
                            <m:r>
                              <a:rPr lang="en-US" sz="2000" b="0" i="1" smtClean="0">
                                <a:latin typeface="Cambria Math" panose="02040503050406030204" pitchFamily="18" charset="0"/>
                                <a:ea typeface="Cambria Math" panose="02040503050406030204" pitchFamily="18" charset="0"/>
                              </a:rPr>
                              <m:t>𝐵</m:t>
                            </m:r>
                          </m:e>
                        </m:d>
                      </m:oMath>
                    </m:oMathPara>
                  </a14:m>
                  <a:endParaRPr lang="en-US" sz="20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841964" y="4332330"/>
                  <a:ext cx="2524409" cy="307777"/>
                </a:xfrm>
                <a:prstGeom prst="rect">
                  <a:avLst/>
                </a:prstGeom>
                <a:blipFill>
                  <a:blip r:embed="rId10"/>
                  <a:stretch>
                    <a:fillRect l="-725" b="-1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838200" y="4148897"/>
                  <a:ext cx="3525389" cy="6301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𝐸</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𝜖</m:t>
                                </m:r>
                              </m:e>
                              <m:sub>
                                <m:r>
                                  <m:rPr>
                                    <m:sty m:val="p"/>
                                  </m:rPr>
                                  <a:rPr lang="en-US" sz="2000">
                                    <a:latin typeface="Cambria Math" panose="02040503050406030204" pitchFamily="18" charset="0"/>
                                  </a:rPr>
                                  <m:t>mixed</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𝜖</m:t>
                                </m:r>
                              </m:e>
                              <m:sub>
                                <m:r>
                                  <m:rPr>
                                    <m:sty m:val="p"/>
                                  </m:rPr>
                                  <a:rPr lang="en-US" sz="2000">
                                    <a:latin typeface="Cambria Math" panose="02040503050406030204" pitchFamily="18" charset="0"/>
                                  </a:rPr>
                                  <m:t>mixed</m:t>
                                </m:r>
                              </m:sub>
                            </m:sSub>
                            <m:r>
                              <a:rPr lang="en-US" sz="2000" b="0" i="1" smtClean="0">
                                <a:latin typeface="Cambria Math" panose="02040503050406030204" pitchFamily="18" charset="0"/>
                              </a:rPr>
                              <m:t>+1+</m:t>
                            </m:r>
                            <m:r>
                              <a:rPr lang="en-US" sz="2000" b="0" i="1" smtClean="0">
                                <a:latin typeface="Cambria Math" panose="02040503050406030204" pitchFamily="18" charset="0"/>
                              </a:rPr>
                              <m:t>𝑅</m:t>
                            </m:r>
                            <m:d>
                              <m:dPr>
                                <m:ctrlPr>
                                  <a:rPr lang="en-US" sz="2000" b="0" i="1" smtClean="0">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𝜖</m:t>
                                    </m:r>
                                  </m:e>
                                  <m:sub>
                                    <m:r>
                                      <m:rPr>
                                        <m:sty m:val="p"/>
                                      </m:rPr>
                                      <a:rPr lang="en-US" sz="2000">
                                        <a:latin typeface="Cambria Math" panose="02040503050406030204" pitchFamily="18" charset="0"/>
                                      </a:rPr>
                                      <m:t>mixed</m:t>
                                    </m:r>
                                  </m:sub>
                                </m:sSub>
                                <m:r>
                                  <a:rPr lang="en-US" sz="2000" b="0" i="1" smtClean="0">
                                    <a:latin typeface="Cambria Math" panose="02040503050406030204" pitchFamily="18" charset="0"/>
                                  </a:rPr>
                                  <m:t>−1</m:t>
                                </m:r>
                              </m:e>
                            </m:d>
                          </m:den>
                        </m:f>
                      </m:oMath>
                    </m:oMathPara>
                  </a14:m>
                  <a:endParaRPr lang="en-US" sz="2000" dirty="0"/>
                </a:p>
              </p:txBody>
            </p:sp>
          </mc:Choice>
          <mc:Fallback xmlns="">
            <p:sp>
              <p:nvSpPr>
                <p:cNvPr id="15" name="TextBox 14"/>
                <p:cNvSpPr txBox="1">
                  <a:spLocks noRot="1" noChangeAspect="1" noMove="1" noResize="1" noEditPoints="1" noAdjustHandles="1" noChangeArrowheads="1" noChangeShapeType="1" noTextEdit="1"/>
                </p:cNvSpPr>
                <p:nvPr/>
              </p:nvSpPr>
              <p:spPr>
                <a:xfrm>
                  <a:off x="838200" y="4148897"/>
                  <a:ext cx="3525389" cy="630109"/>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p:cNvSpPr/>
                <p:nvPr/>
              </p:nvSpPr>
              <p:spPr>
                <a:xfrm>
                  <a:off x="838199" y="4933845"/>
                  <a:ext cx="7040186" cy="369332"/>
                </a:xfrm>
                <a:prstGeom prst="rect">
                  <a:avLst/>
                </a:prstGeom>
              </p:spPr>
              <p:txBody>
                <a:bodyPr wrap="square">
                  <a:spAutoFit/>
                </a:bodyPr>
                <a:lstStyle/>
                <a:p>
                  <a14:m>
                    <m:oMath xmlns:m="http://schemas.openxmlformats.org/officeDocument/2006/math">
                      <m:r>
                        <a:rPr lang="en-US" i="1" dirty="0">
                          <a:latin typeface="Cambria Math" panose="02040503050406030204" pitchFamily="18" charset="0"/>
                          <a:ea typeface="Cambria Math" panose="02040503050406030204" pitchFamily="18" charset="0"/>
                        </a:rPr>
                        <m:t>𝜖</m:t>
                      </m:r>
                    </m:oMath>
                  </a14:m>
                  <a:r>
                    <a:rPr lang="en-US" dirty="0"/>
                    <a:t> : ratio of endurance limit,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rPr>
                            <m:t>𝑒</m:t>
                          </m:r>
                        </m:sub>
                      </m:sSub>
                    </m:oMath>
                  </a14:m>
                  <a:r>
                    <a:rPr lang="en-US" dirty="0"/>
                    <a:t>, to tensile strength,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ea typeface="Cambria Math" panose="02040503050406030204" pitchFamily="18" charset="0"/>
                            </a:rPr>
                            <m:t>𝑐</m:t>
                          </m:r>
                        </m:sub>
                      </m:sSub>
                    </m:oMath>
                  </a14:m>
                  <a:r>
                    <a:rPr lang="en-US" dirty="0"/>
                    <a:t>, assumed to be </a:t>
                  </a:r>
                  <a:r>
                    <a:rPr lang="en-US" dirty="0" smtClean="0"/>
                    <a:t>0.2</a:t>
                  </a:r>
                  <a:endParaRPr lang="en-US" dirty="0"/>
                </a:p>
              </p:txBody>
            </p:sp>
          </mc:Choice>
          <mc:Fallback xmlns="">
            <p:sp>
              <p:nvSpPr>
                <p:cNvPr id="28" name="Rectangle 27"/>
                <p:cNvSpPr>
                  <a:spLocks noRot="1" noChangeAspect="1" noMove="1" noResize="1" noEditPoints="1" noAdjustHandles="1" noChangeArrowheads="1" noChangeShapeType="1" noTextEdit="1"/>
                </p:cNvSpPr>
                <p:nvPr/>
              </p:nvSpPr>
              <p:spPr>
                <a:xfrm>
                  <a:off x="838199" y="4933845"/>
                  <a:ext cx="7040186" cy="369332"/>
                </a:xfrm>
                <a:prstGeom prst="rect">
                  <a:avLst/>
                </a:prstGeom>
                <a:blipFill>
                  <a:blip r:embed="rId12"/>
                  <a:stretch>
                    <a:fillRect t="-8197" b="-2459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1" name="Rectangle 30"/>
              <p:cNvSpPr/>
              <p:nvPr/>
            </p:nvSpPr>
            <p:spPr>
              <a:xfrm>
                <a:off x="838199" y="2594450"/>
                <a:ext cx="6751321" cy="923330"/>
              </a:xfrm>
              <a:prstGeom prst="rect">
                <a:avLst/>
              </a:prstGeom>
            </p:spPr>
            <p:txBody>
              <a:bodyPr wrap="square">
                <a:spAutoFit/>
              </a:bodyPr>
              <a:lstStyle/>
              <a:p>
                <a14:m>
                  <m:oMath xmlns:m="http://schemas.openxmlformats.org/officeDocument/2006/math">
                    <m:r>
                      <a:rPr lang="el-GR" i="1" smtClean="0">
                        <a:latin typeface="Cambria Math" panose="02040503050406030204" pitchFamily="18" charset="0"/>
                        <a:ea typeface="Cambria Math" panose="02040503050406030204" pitchFamily="18" charset="0"/>
                      </a:rPr>
                      <m:t>𝜂</m:t>
                    </m:r>
                  </m:oMath>
                </a14:m>
                <a:r>
                  <a:rPr lang="en-US" dirty="0" smtClean="0"/>
                  <a:t> </a:t>
                </a:r>
                <a:r>
                  <a:rPr lang="en-US" dirty="0"/>
                  <a:t>: </a:t>
                </a:r>
                <a:r>
                  <a:rPr lang="en-US" dirty="0" smtClean="0"/>
                  <a:t>brittleness parameter, </a:t>
                </a:r>
                <a:r>
                  <a:rPr lang="en-US" dirty="0"/>
                  <a:t>assumed to be </a:t>
                </a:r>
                <a:r>
                  <a:rPr lang="en-US" dirty="0" smtClean="0"/>
                  <a:t>0.95</a:t>
                </a:r>
                <a:endParaRPr lang="en-US" dirty="0"/>
              </a:p>
              <a:p>
                <a14:m>
                  <m:oMath xmlns:m="http://schemas.openxmlformats.org/officeDocument/2006/math">
                    <m:r>
                      <a:rPr lang="en-US" b="0" i="1" smtClean="0">
                        <a:latin typeface="Cambria Math" panose="02040503050406030204" pitchFamily="18" charset="0"/>
                        <a:ea typeface="Cambria Math" panose="02040503050406030204" pitchFamily="18" charset="0"/>
                      </a:rPr>
                      <m:t>𝑝</m:t>
                    </m:r>
                    <m:r>
                      <a:rPr lang="en-US" i="1">
                        <a:latin typeface="Cambria Math" panose="02040503050406030204" pitchFamily="18" charset="0"/>
                        <a:ea typeface="Cambria Math" panose="02040503050406030204" pitchFamily="18" charset="0"/>
                      </a:rPr>
                      <m:t> </m:t>
                    </m:r>
                  </m:oMath>
                </a14:m>
                <a:r>
                  <a:rPr lang="en-US" dirty="0"/>
                  <a:t>: </a:t>
                </a:r>
                <a:r>
                  <a:rPr lang="en-US" dirty="0" smtClean="0"/>
                  <a:t>curve fit parameter to match Paris law results, </a:t>
                </a:r>
                <a:r>
                  <a:rPr lang="en-US" dirty="0"/>
                  <a:t>assumed </a:t>
                </a:r>
                <a:r>
                  <a:rPr lang="en-US" dirty="0" smtClean="0"/>
                  <a:t>equal to </a:t>
                </a:r>
                <a14:m>
                  <m:oMath xmlns:m="http://schemas.openxmlformats.org/officeDocument/2006/math">
                    <m:r>
                      <a:rPr lang="en-US" i="1">
                        <a:latin typeface="Cambria Math" panose="02040503050406030204" pitchFamily="18" charset="0"/>
                        <a:ea typeface="Cambria Math" panose="02040503050406030204" pitchFamily="18" charset="0"/>
                      </a:rPr>
                      <m:t>𝛽</m:t>
                    </m:r>
                  </m:oMath>
                </a14:m>
                <a:endParaRPr lang="en-US" dirty="0" smtClean="0"/>
              </a:p>
              <a:p>
                <a14:m>
                  <m:oMath xmlns:m="http://schemas.openxmlformats.org/officeDocument/2006/math">
                    <m:r>
                      <a:rPr lang="en-US" i="1">
                        <a:latin typeface="Cambria Math" panose="02040503050406030204" pitchFamily="18" charset="0"/>
                        <a:ea typeface="Cambria Math" panose="02040503050406030204" pitchFamily="18" charset="0"/>
                      </a:rPr>
                      <m:t>𝛾</m:t>
                    </m:r>
                    <m:r>
                      <a:rPr lang="en-US" i="1">
                        <a:latin typeface="Cambria Math" panose="02040503050406030204" pitchFamily="18" charset="0"/>
                        <a:ea typeface="Cambria Math" panose="02040503050406030204" pitchFamily="18" charset="0"/>
                      </a:rPr>
                      <m:t> </m:t>
                    </m:r>
                  </m:oMath>
                </a14:m>
                <a:r>
                  <a:rPr lang="en-US" dirty="0"/>
                  <a:t>: fatigue cycles to reach endurance, assumed to be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10</m:t>
                        </m:r>
                      </m:e>
                      <m:sup>
                        <m:r>
                          <a:rPr lang="en-US" i="1" dirty="0">
                            <a:latin typeface="Cambria Math" panose="02040503050406030204" pitchFamily="18" charset="0"/>
                          </a:rPr>
                          <m:t>7</m:t>
                        </m:r>
                      </m:sup>
                    </m:sSup>
                  </m:oMath>
                </a14:m>
                <a:r>
                  <a:rPr lang="en-US" dirty="0"/>
                  <a:t> </a:t>
                </a:r>
                <a:r>
                  <a:rPr lang="en-US" dirty="0" smtClean="0"/>
                  <a:t>cycles</a:t>
                </a:r>
                <a:endParaRPr lang="en-US" dirty="0"/>
              </a:p>
            </p:txBody>
          </p:sp>
        </mc:Choice>
        <mc:Fallback xmlns="">
          <p:sp>
            <p:nvSpPr>
              <p:cNvPr id="31" name="Rectangle 30"/>
              <p:cNvSpPr>
                <a:spLocks noRot="1" noChangeAspect="1" noMove="1" noResize="1" noEditPoints="1" noAdjustHandles="1" noChangeArrowheads="1" noChangeShapeType="1" noTextEdit="1"/>
              </p:cNvSpPr>
              <p:nvPr/>
            </p:nvSpPr>
            <p:spPr>
              <a:xfrm>
                <a:off x="838199" y="2594450"/>
                <a:ext cx="6751321" cy="923330"/>
              </a:xfrm>
              <a:prstGeom prst="rect">
                <a:avLst/>
              </a:prstGeom>
              <a:blipFill>
                <a:blip r:embed="rId13"/>
                <a:stretch>
                  <a:fillRect t="-3974" b="-9934"/>
                </a:stretch>
              </a:blipFill>
            </p:spPr>
            <p:txBody>
              <a:bodyPr/>
              <a:lstStyle/>
              <a:p>
                <a:r>
                  <a:rPr lang="en-US">
                    <a:noFill/>
                  </a:rPr>
                  <a:t> </a:t>
                </a:r>
              </a:p>
            </p:txBody>
          </p:sp>
        </mc:Fallback>
      </mc:AlternateContent>
      <p:grpSp>
        <p:nvGrpSpPr>
          <p:cNvPr id="5" name="Group 4"/>
          <p:cNvGrpSpPr/>
          <p:nvPr/>
        </p:nvGrpSpPr>
        <p:grpSpPr>
          <a:xfrm>
            <a:off x="8626109" y="4260909"/>
            <a:ext cx="3252097" cy="2552047"/>
            <a:chOff x="8626109" y="4260909"/>
            <a:chExt cx="3252097" cy="2552047"/>
          </a:xfrm>
        </p:grpSpPr>
        <p:pic>
          <p:nvPicPr>
            <p:cNvPr id="34" name="Picture 33"/>
            <p:cNvPicPr>
              <a:picLocks noChangeAspect="1"/>
            </p:cNvPicPr>
            <p:nvPr/>
          </p:nvPicPr>
          <p:blipFill>
            <a:blip r:embed="rId14"/>
            <a:stretch>
              <a:fillRect/>
            </a:stretch>
          </p:blipFill>
          <p:spPr>
            <a:xfrm>
              <a:off x="8626109" y="4380590"/>
              <a:ext cx="3252097" cy="2432366"/>
            </a:xfrm>
            <a:prstGeom prst="rect">
              <a:avLst/>
            </a:prstGeom>
          </p:spPr>
        </p:pic>
        <p:sp>
          <p:nvSpPr>
            <p:cNvPr id="3" name="Rectangle 2"/>
            <p:cNvSpPr/>
            <p:nvPr/>
          </p:nvSpPr>
          <p:spPr>
            <a:xfrm>
              <a:off x="9325772" y="4260909"/>
              <a:ext cx="2000869" cy="369332"/>
            </a:xfrm>
            <a:prstGeom prst="rect">
              <a:avLst/>
            </a:prstGeom>
          </p:spPr>
          <p:txBody>
            <a:bodyPr wrap="none">
              <a:spAutoFit/>
            </a:bodyPr>
            <a:lstStyle/>
            <a:p>
              <a:r>
                <a:rPr lang="en-US" i="1" dirty="0"/>
                <a:t>Goodman diagram </a:t>
              </a:r>
              <a:endParaRPr lang="en-US" dirty="0"/>
            </a:p>
          </p:txBody>
        </p:sp>
      </p:grpSp>
    </p:spTree>
    <p:extLst>
      <p:ext uri="{BB962C8B-B14F-4D97-AF65-F5344CB8AC3E}">
        <p14:creationId xmlns:p14="http://schemas.microsoft.com/office/powerpoint/2010/main" val="362404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0540" y="1074420"/>
            <a:ext cx="11681460" cy="5661660"/>
          </a:xfrm>
        </p:spPr>
        <p:txBody>
          <a:bodyPr>
            <a:normAutofit/>
          </a:bodyPr>
          <a:lstStyle/>
          <a:p>
            <a:r>
              <a:rPr lang="en-US" sz="2400" dirty="0" smtClean="0"/>
              <a:t>UMAT material model for implicit analyses with Abaqus/Standard</a:t>
            </a:r>
          </a:p>
          <a:p>
            <a:pPr lvl="1"/>
            <a:r>
              <a:rPr lang="en-US" sz="2000" dirty="0" smtClean="0"/>
              <a:t>Minimum two analysis steps (one static, one fatigue)</a:t>
            </a:r>
          </a:p>
          <a:p>
            <a:pPr lvl="1"/>
            <a:r>
              <a:rPr lang="en-US" sz="2000" dirty="0" smtClean="0"/>
              <a:t>Fatigue analysis step pseudo-time represents fatigue cycles</a:t>
            </a:r>
          </a:p>
          <a:p>
            <a:pPr lvl="1"/>
            <a:r>
              <a:rPr lang="en-US" sz="2000" dirty="0" smtClean="0"/>
              <a:t>Good test/analysis correlation achieved with DCB and 3PB fatigue tests</a:t>
            </a:r>
          </a:p>
          <a:p>
            <a:pPr lvl="1"/>
            <a:endParaRPr lang="en-US" sz="2000" dirty="0" smtClean="0"/>
          </a:p>
          <a:p>
            <a:r>
              <a:rPr lang="en-US" sz="2400" dirty="0" smtClean="0"/>
              <a:t>Integrated into CompDam VUMAT material model for Abaqus/Explicit</a:t>
            </a:r>
          </a:p>
          <a:p>
            <a:pPr lvl="1"/>
            <a:r>
              <a:rPr lang="en-US" sz="2000" dirty="0" smtClean="0"/>
              <a:t>Open source (</a:t>
            </a:r>
            <a:r>
              <a:rPr lang="en-US" sz="2000" dirty="0" smtClean="0">
                <a:hlinkClick r:id="rId3"/>
              </a:rPr>
              <a:t>https://github.com/nasa/CompDam_DGD</a:t>
            </a:r>
            <a:r>
              <a:rPr lang="en-US" sz="2000" dirty="0" smtClean="0"/>
              <a:t>) continuum damage mechanics model</a:t>
            </a:r>
          </a:p>
          <a:p>
            <a:pPr lvl="1"/>
            <a:r>
              <a:rPr lang="en-US" sz="2000" dirty="0" smtClean="0"/>
              <a:t>Represents matrix cracks and delaminations with the same cohesive law</a:t>
            </a:r>
          </a:p>
          <a:p>
            <a:pPr lvl="1"/>
            <a:r>
              <a:rPr lang="en-US" sz="2000" dirty="0" smtClean="0"/>
              <a:t>Cohesive fatigue included in dev branch of repository, planned for inclusion in future 2.6.x release</a:t>
            </a:r>
          </a:p>
          <a:p>
            <a:pPr lvl="1"/>
            <a:endParaRPr lang="en-US" sz="2000" dirty="0" smtClean="0"/>
          </a:p>
          <a:p>
            <a:r>
              <a:rPr lang="en-US" sz="2400" dirty="0" smtClean="0"/>
              <a:t>Two key challenges in conducting explicit fatigue analyses:</a:t>
            </a:r>
          </a:p>
          <a:p>
            <a:pPr lvl="1"/>
            <a:r>
              <a:rPr lang="en-US" sz="2000" dirty="0" smtClean="0"/>
              <a:t>Maintaining quasi-static conditions throughout the fatigue analysis step</a:t>
            </a:r>
          </a:p>
          <a:p>
            <a:pPr lvl="1"/>
            <a:r>
              <a:rPr lang="en-US" sz="2000" dirty="0" smtClean="0"/>
              <a:t>Representing crack growth rate as a nonlinear function of fatigue cycles</a:t>
            </a:r>
          </a:p>
          <a:p>
            <a:pPr marL="0" indent="0">
              <a:buNone/>
            </a:pPr>
            <a:endParaRPr lang="en-US" sz="2400" dirty="0"/>
          </a:p>
        </p:txBody>
      </p:sp>
      <p:sp>
        <p:nvSpPr>
          <p:cNvPr id="2" name="Title 1"/>
          <p:cNvSpPr>
            <a:spLocks noGrp="1"/>
          </p:cNvSpPr>
          <p:nvPr>
            <p:ph type="title"/>
          </p:nvPr>
        </p:nvSpPr>
        <p:spPr/>
        <p:txBody>
          <a:bodyPr/>
          <a:lstStyle/>
          <a:p>
            <a:r>
              <a:rPr lang="en-US" dirty="0" smtClean="0"/>
              <a:t>Implementation</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5</a:t>
            </a:fld>
            <a:endParaRPr lang="en-US" dirty="0"/>
          </a:p>
        </p:txBody>
      </p:sp>
      <p:pic>
        <p:nvPicPr>
          <p:cNvPr id="6" name="Picture 5"/>
          <p:cNvPicPr>
            <a:picLocks noChangeAspect="1"/>
          </p:cNvPicPr>
          <p:nvPr/>
        </p:nvPicPr>
        <p:blipFill>
          <a:blip r:embed="rId4"/>
          <a:stretch>
            <a:fillRect/>
          </a:stretch>
        </p:blipFill>
        <p:spPr>
          <a:xfrm>
            <a:off x="8901989" y="845820"/>
            <a:ext cx="3173434" cy="1821180"/>
          </a:xfrm>
          <a:prstGeom prst="rect">
            <a:avLst/>
          </a:prstGeom>
        </p:spPr>
      </p:pic>
    </p:spTree>
    <p:extLst>
      <p:ext uri="{BB962C8B-B14F-4D97-AF65-F5344CB8AC3E}">
        <p14:creationId xmlns:p14="http://schemas.microsoft.com/office/powerpoint/2010/main" val="225778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Representation of Fatigue Cycles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47332" y="1616685"/>
                <a:ext cx="11532248" cy="863106"/>
              </a:xfrm>
            </p:spPr>
            <p:txBody>
              <a:bodyPr>
                <a:noAutofit/>
              </a:bodyPr>
              <a:lstStyle/>
              <a:p>
                <a:pPr marL="0" indent="0">
                  <a:buNone/>
                </a:pPr>
                <a:r>
                  <a:rPr lang="en-US" sz="2400" dirty="0" smtClean="0">
                    <a:latin typeface="Calibri" panose="020F0502020204030204" pitchFamily="34" charset="0"/>
                    <a:cs typeface="Calibri" panose="020F0502020204030204" pitchFamily="34" charset="0"/>
                  </a:rPr>
                  <a:t>A numerical </a:t>
                </a:r>
                <a:r>
                  <a:rPr lang="en-US" sz="2400" dirty="0">
                    <a:latin typeface="Calibri" panose="020F0502020204030204" pitchFamily="34" charset="0"/>
                    <a:cs typeface="Calibri" panose="020F0502020204030204" pitchFamily="34" charset="0"/>
                  </a:rPr>
                  <a:t>procedure </a:t>
                </a:r>
                <a:r>
                  <a:rPr lang="en-US" sz="2400" dirty="0" smtClean="0">
                    <a:latin typeface="Calibri" panose="020F0502020204030204" pitchFamily="34" charset="0"/>
                    <a:cs typeface="Calibri" panose="020F0502020204030204" pitchFamily="34" charset="0"/>
                  </a:rPr>
                  <a:t>allows </a:t>
                </a:r>
                <a14:m>
                  <m:oMath xmlns:m="http://schemas.openxmlformats.org/officeDocument/2006/math">
                    <m:sSub>
                      <m:sSubPr>
                        <m:ctrlPr>
                          <a:rPr lang="en-US" sz="2400" i="1" dirty="0" smtClean="0">
                            <a:latin typeface="Cambria Math" panose="02040503050406030204" pitchFamily="18" charset="0"/>
                          </a:rPr>
                        </m:ctrlPr>
                      </m:sSubPr>
                      <m:e>
                        <m:r>
                          <m:rPr>
                            <m:sty m:val="p"/>
                          </m:rPr>
                          <a:rPr lang="en-US" sz="2400" b="0" dirty="0">
                            <a:latin typeface="Cambria Math" panose="02040503050406030204" pitchFamily="18" charset="0"/>
                          </a:rPr>
                          <m:t>Δ</m:t>
                        </m:r>
                        <m:r>
                          <a:rPr lang="en-US" sz="2400" b="0" i="1" dirty="0" err="1">
                            <a:latin typeface="Cambria Math" panose="02040503050406030204" pitchFamily="18" charset="0"/>
                          </a:rPr>
                          <m:t>𝑁</m:t>
                        </m:r>
                      </m:e>
                      <m:sub>
                        <m:r>
                          <a:rPr lang="en-US" sz="2400" b="0" i="1" dirty="0" smtClean="0">
                            <a:latin typeface="Cambria Math" panose="02040503050406030204" pitchFamily="18" charset="0"/>
                          </a:rPr>
                          <m:t>𝑖</m:t>
                        </m:r>
                      </m:sub>
                    </m:sSub>
                  </m:oMath>
                </a14:m>
                <a:r>
                  <a:rPr lang="en-US" sz="2400" dirty="0" smtClean="0">
                    <a:latin typeface="Calibri" panose="020F0502020204030204" pitchFamily="34" charset="0"/>
                    <a:cs typeface="Calibri" panose="020F0502020204030204" pitchFamily="34" charset="0"/>
                  </a:rPr>
                  <a:t> to change at each solution increment </a:t>
                </a:r>
                <a14:m>
                  <m:oMath xmlns:m="http://schemas.openxmlformats.org/officeDocument/2006/math">
                    <m:r>
                      <a:rPr lang="en-US" sz="2400" b="0" i="1" dirty="0" smtClean="0">
                        <a:latin typeface="Cambria Math" panose="02040503050406030204" pitchFamily="18" charset="0"/>
                        <a:cs typeface="Calibri" panose="020F0502020204030204" pitchFamily="34" charset="0"/>
                      </a:rPr>
                      <m:t>𝑖</m:t>
                    </m:r>
                  </m:oMath>
                </a14:m>
                <a:r>
                  <a:rPr lang="en-US" sz="2400" dirty="0" smtClean="0">
                    <a:latin typeface="Calibri" panose="020F0502020204030204" pitchFamily="34" charset="0"/>
                    <a:cs typeface="Calibri" panose="020F0502020204030204" pitchFamily="34" charset="0"/>
                  </a:rPr>
                  <a:t> to keep </a:t>
                </a:r>
                <a14:m>
                  <m:oMath xmlns:m="http://schemas.openxmlformats.org/officeDocument/2006/math">
                    <m:r>
                      <a:rPr lang="en-US" sz="2400" b="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b="0" i="1">
                                <a:latin typeface="Cambria Math" panose="02040503050406030204" pitchFamily="18" charset="0"/>
                              </a:rPr>
                              <m:t>𝑑</m:t>
                            </m:r>
                          </m:e>
                        </m:acc>
                      </m:e>
                      <m:sub>
                        <m:r>
                          <a:rPr lang="en-US" sz="2400" b="0" i="1">
                            <a:latin typeface="Cambria Math" panose="02040503050406030204" pitchFamily="18" charset="0"/>
                          </a:rPr>
                          <m:t>𝑓𝑎𝑡</m:t>
                        </m:r>
                      </m:sub>
                    </m:sSub>
                  </m:oMath>
                </a14:m>
                <a:r>
                  <a:rPr lang="en-US" sz="2400" dirty="0" smtClean="0">
                    <a:latin typeface="Calibri" panose="020F0502020204030204" pitchFamily="34" charset="0"/>
                  </a:rPr>
                  <a:t> bound between upper and lower limits, with changes to </a:t>
                </a:r>
                <a14:m>
                  <m:oMath xmlns:m="http://schemas.openxmlformats.org/officeDocument/2006/math">
                    <m:sSub>
                      <m:sSubPr>
                        <m:ctrlPr>
                          <a:rPr lang="en-US" sz="2400" i="1" dirty="0">
                            <a:latin typeface="Cambria Math" panose="02040503050406030204" pitchFamily="18" charset="0"/>
                          </a:rPr>
                        </m:ctrlPr>
                      </m:sSubPr>
                      <m:e>
                        <m:r>
                          <m:rPr>
                            <m:sty m:val="p"/>
                          </m:rPr>
                          <a:rPr lang="en-US" sz="2400" dirty="0">
                            <a:latin typeface="Cambria Math" panose="02040503050406030204" pitchFamily="18" charset="0"/>
                          </a:rPr>
                          <m:t>Δ</m:t>
                        </m:r>
                        <m:r>
                          <a:rPr lang="en-US" sz="2400" i="1" dirty="0" err="1">
                            <a:latin typeface="Cambria Math" panose="02040503050406030204" pitchFamily="18" charset="0"/>
                          </a:rPr>
                          <m:t>𝑁</m:t>
                        </m:r>
                      </m:e>
                      <m:sub>
                        <m:r>
                          <a:rPr lang="en-US" sz="2400" i="1" dirty="0">
                            <a:latin typeface="Cambria Math" panose="02040503050406030204" pitchFamily="18" charset="0"/>
                          </a:rPr>
                          <m:t>𝑖</m:t>
                        </m:r>
                      </m:sub>
                    </m:sSub>
                  </m:oMath>
                </a14:m>
                <a:r>
                  <a:rPr lang="en-US" sz="2400" dirty="0" smtClean="0">
                    <a:latin typeface="Calibri" panose="020F0502020204030204" pitchFamily="34" charset="0"/>
                  </a:rPr>
                  <a:t> written to a separate log file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47332" y="1616685"/>
                <a:ext cx="11532248" cy="863106"/>
              </a:xfrm>
              <a:blipFill>
                <a:blip r:embed="rId3"/>
                <a:stretch>
                  <a:fillRect l="-846" t="-7042" b="-774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69F3E0A-0CD4-48A4-B9B6-7DAB04D0A84C}" type="slidenum">
              <a:rPr lang="en-US" smtClean="0"/>
              <a:t>6</a:t>
            </a:fld>
            <a:endParaRPr lang="en-US"/>
          </a:p>
        </p:txBody>
      </p:sp>
      <mc:AlternateContent xmlns:mc="http://schemas.openxmlformats.org/markup-compatibility/2006" xmlns:a14="http://schemas.microsoft.com/office/drawing/2010/main">
        <mc:Choice Requires="a14">
          <p:sp>
            <p:nvSpPr>
              <p:cNvPr id="36" name="Content Placeholder 2"/>
              <p:cNvSpPr txBox="1">
                <a:spLocks/>
              </p:cNvSpPr>
              <p:nvPr/>
            </p:nvSpPr>
            <p:spPr>
              <a:xfrm>
                <a:off x="347333" y="1112772"/>
                <a:ext cx="11379127" cy="547001"/>
              </a:xfrm>
              <a:prstGeom prst="rect">
                <a:avLst/>
              </a:prstGeom>
            </p:spPr>
            <p:txBody>
              <a:bodyPr vert="horz" lIns="91440" tIns="45720" rIns="91440" bIns="45720" rtlCol="0">
                <a:no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smtClean="0">
                    <a:latin typeface="Calibri" panose="020F0502020204030204" pitchFamily="34" charset="0"/>
                    <a:cs typeface="Calibri" panose="020F0502020204030204" pitchFamily="34" charset="0"/>
                  </a:rPr>
                  <a:t>The fatigue cycles per solution increment, </a:t>
                </a:r>
                <a14:m>
                  <m:oMath xmlns:m="http://schemas.openxmlformats.org/officeDocument/2006/math">
                    <m:sSub>
                      <m:sSubPr>
                        <m:ctrlPr>
                          <a:rPr lang="en-US" sz="2400" i="1" dirty="0">
                            <a:latin typeface="Cambria Math" panose="02040503050406030204" pitchFamily="18" charset="0"/>
                          </a:rPr>
                        </m:ctrlPr>
                      </m:sSubPr>
                      <m:e>
                        <m:r>
                          <m:rPr>
                            <m:sty m:val="p"/>
                          </m:rPr>
                          <a:rPr lang="en-US" sz="2400" dirty="0">
                            <a:latin typeface="Cambria Math" panose="02040503050406030204" pitchFamily="18" charset="0"/>
                          </a:rPr>
                          <m:t>Δ</m:t>
                        </m:r>
                        <m:r>
                          <a:rPr lang="en-US" sz="2400" i="1" dirty="0" err="1">
                            <a:latin typeface="Cambria Math" panose="02040503050406030204" pitchFamily="18" charset="0"/>
                          </a:rPr>
                          <m:t>𝑁</m:t>
                        </m:r>
                      </m:e>
                      <m:sub>
                        <m:r>
                          <a:rPr lang="en-US" sz="2400" i="1" dirty="0">
                            <a:latin typeface="Cambria Math" panose="02040503050406030204" pitchFamily="18" charset="0"/>
                          </a:rPr>
                          <m:t>𝑖</m:t>
                        </m:r>
                      </m:sub>
                    </m:sSub>
                  </m:oMath>
                </a14:m>
                <a:r>
                  <a:rPr lang="en-US" sz="2400" dirty="0" smtClean="0">
                    <a:latin typeface="Calibri" panose="020F0502020204030204" pitchFamily="34" charset="0"/>
                    <a:cs typeface="Calibri" panose="020F0502020204030204" pitchFamily="34" charset="0"/>
                  </a:rPr>
                  <a:t>, are independent of the step time</a:t>
                </a:r>
                <a:endParaRPr lang="en-US" sz="2400" dirty="0" smtClean="0">
                  <a:latin typeface="Calibri" panose="020F0502020204030204" pitchFamily="34" charset="0"/>
                </a:endParaRPr>
              </a:p>
            </p:txBody>
          </p:sp>
        </mc:Choice>
        <mc:Fallback xmlns="">
          <p:sp>
            <p:nvSpPr>
              <p:cNvPr id="36" name="Content Placeholder 2"/>
              <p:cNvSpPr txBox="1">
                <a:spLocks noRot="1" noChangeAspect="1" noMove="1" noResize="1" noEditPoints="1" noAdjustHandles="1" noChangeArrowheads="1" noChangeShapeType="1" noTextEdit="1"/>
              </p:cNvSpPr>
              <p:nvPr/>
            </p:nvSpPr>
            <p:spPr>
              <a:xfrm>
                <a:off x="347333" y="1112772"/>
                <a:ext cx="11379127" cy="547001"/>
              </a:xfrm>
              <a:prstGeom prst="rect">
                <a:avLst/>
              </a:prstGeom>
              <a:blipFill>
                <a:blip r:embed="rId4"/>
                <a:stretch>
                  <a:fillRect l="-857" t="-15730" b="-3371"/>
                </a:stretch>
              </a:blipFill>
            </p:spPr>
            <p:txBody>
              <a:bodyPr/>
              <a:lstStyle/>
              <a:p>
                <a:r>
                  <a:rPr lang="en-US">
                    <a:noFill/>
                  </a:rPr>
                  <a:t> </a:t>
                </a:r>
              </a:p>
            </p:txBody>
          </p:sp>
        </mc:Fallback>
      </mc:AlternateContent>
      <p:grpSp>
        <p:nvGrpSpPr>
          <p:cNvPr id="33" name="Group 32"/>
          <p:cNvGrpSpPr>
            <a:grpSpLocks noChangeAspect="1"/>
          </p:cNvGrpSpPr>
          <p:nvPr/>
        </p:nvGrpSpPr>
        <p:grpSpPr>
          <a:xfrm>
            <a:off x="2454329" y="2657869"/>
            <a:ext cx="6807093" cy="3929274"/>
            <a:chOff x="6951862" y="2456613"/>
            <a:chExt cx="4122626" cy="2379713"/>
          </a:xfrm>
        </p:grpSpPr>
        <mc:AlternateContent xmlns:mc="http://schemas.openxmlformats.org/markup-compatibility/2006" xmlns:a14="http://schemas.microsoft.com/office/drawing/2010/main">
          <mc:Choice Requires="a14">
            <p:graphicFrame>
              <p:nvGraphicFramePr>
                <p:cNvPr id="5" name="Chart 4"/>
                <p:cNvGraphicFramePr>
                  <a:graphicFrameLocks/>
                </p:cNvGraphicFramePr>
                <p:nvPr>
                  <p:extLst>
                    <p:ext uri="{D42A27DB-BD31-4B8C-83A1-F6EECF244321}">
                      <p14:modId xmlns:p14="http://schemas.microsoft.com/office/powerpoint/2010/main" val="1645944460"/>
                    </p:ext>
                  </p:extLst>
                </p:nvPr>
              </p:nvGraphicFramePr>
              <p:xfrm>
                <a:off x="6951862" y="2791917"/>
                <a:ext cx="4122626" cy="2044409"/>
              </p:xfrm>
              <a:graphic>
                <a:graphicData uri="http://schemas.openxmlformats.org/drawingml/2006/chart">
                  <c:chart xmlns:c="http://schemas.openxmlformats.org/drawingml/2006/chart" xmlns:r="http://schemas.openxmlformats.org/officeDocument/2006/relationships" r:id="rId5"/>
                </a:graphicData>
              </a:graphic>
            </p:graphicFrame>
          </mc:Choice>
          <mc:Fallback xmlns="">
            <p:graphicFrame>
              <p:nvGraphicFramePr>
                <p:cNvPr id="5" name="Chart 4"/>
                <p:cNvGraphicFramePr>
                  <a:graphicFrameLocks/>
                </p:cNvGraphicFramePr>
                <p:nvPr>
                  <p:extLst>
                    <p:ext uri="{D42A27DB-BD31-4B8C-83A1-F6EECF244321}">
                      <p14:modId xmlns:p14="http://schemas.microsoft.com/office/powerpoint/2010/main" val="1645944460"/>
                    </p:ext>
                  </p:extLst>
                </p:nvPr>
              </p:nvGraphicFramePr>
              <p:xfrm>
                <a:off x="6951862" y="2791917"/>
                <a:ext cx="4122626" cy="2044409"/>
              </p:xfrm>
              <a:graphic>
                <a:graphicData uri="http://schemas.openxmlformats.org/drawingml/2006/chart">
                  <c:chart xmlns:c="http://schemas.openxmlformats.org/drawingml/2006/chart" xmlns:r="http://schemas.openxmlformats.org/officeDocument/2006/relationships" r:id="rId6"/>
                </a:graphicData>
              </a:graphic>
            </p:graphicFrame>
          </mc:Fallback>
        </mc:AlternateContent>
        <mc:AlternateContent xmlns:mc="http://schemas.openxmlformats.org/markup-compatibility/2006" xmlns:a14="http://schemas.microsoft.com/office/drawing/2010/main">
          <mc:Choice Requires="a14">
            <p:sp>
              <p:nvSpPr>
                <p:cNvPr id="6" name="TextBox 5"/>
                <p:cNvSpPr txBox="1"/>
                <p:nvPr/>
              </p:nvSpPr>
              <p:spPr>
                <a:xfrm>
                  <a:off x="8472697" y="4644669"/>
                  <a:ext cx="1594097" cy="166083"/>
                </a:xfrm>
                <a:prstGeom prst="rect">
                  <a:avLst/>
                </a:prstGeom>
                <a:noFill/>
              </p:spPr>
              <p:txBody>
                <a:bodyPr wrap="none" lIns="0" tIns="0" rIns="0" bIns="0" rtlCol="0">
                  <a:spAutoFit/>
                </a:bodyPr>
                <a:lstStyle/>
                <a:p>
                  <a:r>
                    <a:rPr lang="en-US" sz="1600" b="0" dirty="0" smtClean="0">
                      <a:latin typeface="Times New Roman" panose="02020603050405020304" pitchFamily="18" charset="0"/>
                      <a:cs typeface="Times New Roman" panose="02020603050405020304" pitchFamily="18" charset="0"/>
                    </a:rPr>
                    <a:t>Solution Increment, </a:t>
                  </a:r>
                  <a14:m>
                    <m:oMath xmlns:m="http://schemas.openxmlformats.org/officeDocument/2006/math">
                      <m:r>
                        <a:rPr lang="en-US" sz="1600" b="0" i="1" smtClean="0">
                          <a:latin typeface="Cambria Math" panose="02040503050406030204" pitchFamily="18" charset="0"/>
                        </a:rPr>
                        <m:t>𝑖</m:t>
                      </m:r>
                      <m:r>
                        <a:rPr lang="en-US" sz="1600" b="0" i="1" smtClean="0">
                          <a:latin typeface="Cambria Math" panose="02040503050406030204" pitchFamily="18" charset="0"/>
                        </a:rPr>
                        <m:t> ×</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10</m:t>
                          </m:r>
                        </m:e>
                        <m:sup>
                          <m:r>
                            <a:rPr lang="en-US" sz="1600" b="0" i="1" smtClean="0">
                              <a:latin typeface="Cambria Math" panose="02040503050406030204" pitchFamily="18" charset="0"/>
                              <a:ea typeface="Cambria Math" panose="02040503050406030204" pitchFamily="18" charset="0"/>
                            </a:rPr>
                            <m:t>3</m:t>
                          </m:r>
                        </m:sup>
                      </m:sSup>
                    </m:oMath>
                  </a14:m>
                  <a:endParaRPr lang="en-US" sz="1600" dirty="0">
                    <a:latin typeface="Times New Roman" panose="02020603050405020304" pitchFamily="18" charset="0"/>
                    <a:cs typeface="Times New Roman" panose="02020603050405020304"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8472697" y="4644669"/>
                  <a:ext cx="1594097" cy="166083"/>
                </a:xfrm>
                <a:prstGeom prst="rect">
                  <a:avLst/>
                </a:prstGeom>
                <a:blipFill>
                  <a:blip r:embed="rId7"/>
                  <a:stretch>
                    <a:fillRect l="-4872" t="-24444"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rot="16200000">
                  <a:off x="6387686" y="3546617"/>
                  <a:ext cx="1473643" cy="166083"/>
                </a:xfrm>
                <a:prstGeom prst="rect">
                  <a:avLst/>
                </a:prstGeom>
                <a:noFill/>
              </p:spPr>
              <p:txBody>
                <a:bodyPr wrap="none" lIns="0" tIns="0" rIns="0" bIns="0" rtlCol="0">
                  <a:spAutoFit/>
                </a:bodyPr>
                <a:lstStyle/>
                <a:p>
                  <a:r>
                    <a:rPr lang="en-US" sz="1600" b="0" dirty="0" smtClean="0">
                      <a:latin typeface="Times New Roman" panose="02020603050405020304" pitchFamily="18" charset="0"/>
                      <a:cs typeface="Times New Roman" panose="02020603050405020304" pitchFamily="18" charset="0"/>
                    </a:rPr>
                    <a:t>Cycles per Increment, </a:t>
                  </a:r>
                  <a14:m>
                    <m:oMath xmlns:m="http://schemas.openxmlformats.org/officeDocument/2006/math">
                      <m:r>
                        <a:rPr lang="en-US" sz="1600" i="0">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𝑁</m:t>
                          </m:r>
                        </m:e>
                        <m:sub>
                          <m:r>
                            <a:rPr lang="en-US" sz="1600" i="1">
                              <a:latin typeface="Cambria Math" panose="02040503050406030204" pitchFamily="18" charset="0"/>
                              <a:ea typeface="Cambria Math" panose="02040503050406030204" pitchFamily="18" charset="0"/>
                            </a:rPr>
                            <m:t>𝑖</m:t>
                          </m:r>
                        </m:sub>
                      </m:sSub>
                    </m:oMath>
                  </a14:m>
                  <a:endParaRPr lang="en-US" sz="1600" dirty="0">
                    <a:latin typeface="Times New Roman" panose="02020603050405020304" pitchFamily="18" charset="0"/>
                    <a:cs typeface="Times New Roman" panose="02020603050405020304"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rot="16200000">
                  <a:off x="6387686" y="3546617"/>
                  <a:ext cx="1473643" cy="166083"/>
                </a:xfrm>
                <a:prstGeom prst="rect">
                  <a:avLst/>
                </a:prstGeom>
                <a:blipFill>
                  <a:blip r:embed="rId8"/>
                  <a:stretch>
                    <a:fillRect l="-24444" r="-33333" b="-5263"/>
                  </a:stretch>
                </a:blipFill>
              </p:spPr>
              <p:txBody>
                <a:bodyPr/>
                <a:lstStyle/>
                <a:p>
                  <a:r>
                    <a:rPr lang="en-US">
                      <a:noFill/>
                    </a:rPr>
                    <a:t> </a:t>
                  </a:r>
                </a:p>
              </p:txBody>
            </p:sp>
          </mc:Fallback>
        </mc:AlternateContent>
        <p:grpSp>
          <p:nvGrpSpPr>
            <p:cNvPr id="8" name="Group 7"/>
            <p:cNvGrpSpPr/>
            <p:nvPr/>
          </p:nvGrpSpPr>
          <p:grpSpPr>
            <a:xfrm>
              <a:off x="7661992" y="3847459"/>
              <a:ext cx="878488" cy="193021"/>
              <a:chOff x="710130" y="3841403"/>
              <a:chExt cx="878488" cy="193021"/>
            </a:xfrm>
          </p:grpSpPr>
          <mc:AlternateContent xmlns:mc="http://schemas.openxmlformats.org/markup-compatibility/2006" xmlns:a14="http://schemas.microsoft.com/office/drawing/2010/main">
            <mc:Choice Requires="a14">
              <p:sp>
                <p:nvSpPr>
                  <p:cNvPr id="9" name="TextBox 8"/>
                  <p:cNvSpPr txBox="1"/>
                  <p:nvPr/>
                </p:nvSpPr>
                <p:spPr>
                  <a:xfrm>
                    <a:off x="929648" y="3868341"/>
                    <a:ext cx="658970" cy="1660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d>
                                <m:dPr>
                                  <m:ctrlPr>
                                    <a:rPr lang="en-US" sz="1600" i="1">
                                      <a:latin typeface="Cambria Math" panose="02040503050406030204" pitchFamily="18" charset="0"/>
                                    </a:rPr>
                                  </m:ctrlPr>
                                </m:dPr>
                                <m:e>
                                  <m:r>
                                    <a:rPr lang="en-US" sz="1600" i="1" smtClean="0">
                                      <a:latin typeface="Cambria Math" panose="02040503050406030204" pitchFamily="18" charset="0"/>
                                      <a:ea typeface="Cambria Math" panose="02040503050406030204" pitchFamily="18" charset="0"/>
                                    </a:rPr>
                                    <m:t>∆</m:t>
                                  </m:r>
                                  <m:sSub>
                                    <m:sSubPr>
                                      <m:ctrlPr>
                                        <a:rPr lang="en-US" sz="160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𝑁</m:t>
                                      </m:r>
                                    </m:e>
                                    <m:sub>
                                      <m:r>
                                        <a:rPr lang="en-US" sz="1600" b="0" i="1" smtClean="0">
                                          <a:latin typeface="Cambria Math" panose="02040503050406030204" pitchFamily="18" charset="0"/>
                                          <a:ea typeface="Cambria Math" panose="02040503050406030204" pitchFamily="18" charset="0"/>
                                        </a:rPr>
                                        <m:t>𝑖</m:t>
                                      </m:r>
                                    </m:sub>
                                  </m:sSub>
                                </m:e>
                              </m:d>
                            </m:e>
                            <m:sub>
                              <m:r>
                                <m:rPr>
                                  <m:sty m:val="p"/>
                                </m:rPr>
                                <a:rPr lang="en-US" sz="1600" b="0" i="0" smtClean="0">
                                  <a:latin typeface="Cambria Math" panose="02040503050406030204" pitchFamily="18" charset="0"/>
                                </a:rPr>
                                <m:t>initial</m:t>
                              </m:r>
                            </m:sub>
                          </m:sSub>
                        </m:oMath>
                      </m:oMathPara>
                    </a14:m>
                    <a:endParaRPr lang="en-US" sz="3600" dirty="0"/>
                  </a:p>
                </p:txBody>
              </p:sp>
            </mc:Choice>
            <mc:Fallback xmlns="">
              <p:sp>
                <p:nvSpPr>
                  <p:cNvPr id="9" name="TextBox 8"/>
                  <p:cNvSpPr txBox="1">
                    <a:spLocks noRot="1" noChangeAspect="1" noMove="1" noResize="1" noEditPoints="1" noAdjustHandles="1" noChangeArrowheads="1" noChangeShapeType="1" noTextEdit="1"/>
                  </p:cNvSpPr>
                  <p:nvPr/>
                </p:nvSpPr>
                <p:spPr>
                  <a:xfrm>
                    <a:off x="929648" y="3868341"/>
                    <a:ext cx="658970" cy="166083"/>
                  </a:xfrm>
                  <a:prstGeom prst="rect">
                    <a:avLst/>
                  </a:prstGeom>
                  <a:blipFill>
                    <a:blip r:embed="rId9"/>
                    <a:stretch>
                      <a:fillRect b="-4444"/>
                    </a:stretch>
                  </a:blipFill>
                </p:spPr>
                <p:txBody>
                  <a:bodyPr/>
                  <a:lstStyle/>
                  <a:p>
                    <a:r>
                      <a:rPr lang="en-US">
                        <a:noFill/>
                      </a:rPr>
                      <a:t> </a:t>
                    </a:r>
                  </a:p>
                </p:txBody>
              </p:sp>
            </mc:Fallback>
          </mc:AlternateContent>
          <p:grpSp>
            <p:nvGrpSpPr>
              <p:cNvPr id="10" name="Group 9"/>
              <p:cNvGrpSpPr/>
              <p:nvPr/>
            </p:nvGrpSpPr>
            <p:grpSpPr>
              <a:xfrm>
                <a:off x="710130" y="3841403"/>
                <a:ext cx="219456" cy="109728"/>
                <a:chOff x="710130" y="3843784"/>
                <a:chExt cx="219456" cy="109728"/>
              </a:xfrm>
            </p:grpSpPr>
            <p:cxnSp>
              <p:nvCxnSpPr>
                <p:cNvPr id="11" name="Straight Connector 10"/>
                <p:cNvCxnSpPr/>
                <p:nvPr/>
              </p:nvCxnSpPr>
              <p:spPr>
                <a:xfrm>
                  <a:off x="710130" y="3843784"/>
                  <a:ext cx="109728" cy="1097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19858" y="3953512"/>
                  <a:ext cx="1097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3" name="Group 12"/>
            <p:cNvGrpSpPr/>
            <p:nvPr/>
          </p:nvGrpSpPr>
          <p:grpSpPr>
            <a:xfrm>
              <a:off x="9783580" y="4143311"/>
              <a:ext cx="725437" cy="193021"/>
              <a:chOff x="2831718" y="4137255"/>
              <a:chExt cx="725437" cy="193021"/>
            </a:xfrm>
          </p:grpSpPr>
          <mc:AlternateContent xmlns:mc="http://schemas.openxmlformats.org/markup-compatibility/2006" xmlns:a14="http://schemas.microsoft.com/office/drawing/2010/main">
            <mc:Choice Requires="a14">
              <p:sp>
                <p:nvSpPr>
                  <p:cNvPr id="14" name="TextBox 13"/>
                  <p:cNvSpPr txBox="1"/>
                  <p:nvPr/>
                </p:nvSpPr>
                <p:spPr>
                  <a:xfrm>
                    <a:off x="2831718" y="4164193"/>
                    <a:ext cx="559493" cy="1660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d>
                                <m:dPr>
                                  <m:ctrlPr>
                                    <a:rPr lang="en-US" sz="1600" i="1">
                                      <a:latin typeface="Cambria Math" panose="02040503050406030204" pitchFamily="18" charset="0"/>
                                    </a:rPr>
                                  </m:ctrlPr>
                                </m:dPr>
                                <m:e>
                                  <m:r>
                                    <a:rPr lang="en-US" sz="1600" i="1" smtClean="0">
                                      <a:latin typeface="Cambria Math" panose="02040503050406030204" pitchFamily="18" charset="0"/>
                                      <a:ea typeface="Cambria Math" panose="02040503050406030204" pitchFamily="18" charset="0"/>
                                    </a:rPr>
                                    <m:t>∆</m:t>
                                  </m:r>
                                  <m:sSub>
                                    <m:sSubPr>
                                      <m:ctrlPr>
                                        <a:rPr lang="en-US" sz="160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𝑁</m:t>
                                      </m:r>
                                    </m:e>
                                    <m:sub>
                                      <m:r>
                                        <a:rPr lang="en-US" sz="1600" b="0" i="1" smtClean="0">
                                          <a:latin typeface="Cambria Math" panose="02040503050406030204" pitchFamily="18" charset="0"/>
                                          <a:ea typeface="Cambria Math" panose="02040503050406030204" pitchFamily="18" charset="0"/>
                                        </a:rPr>
                                        <m:t>𝑖</m:t>
                                      </m:r>
                                    </m:sub>
                                  </m:sSub>
                                </m:e>
                              </m:d>
                            </m:e>
                            <m:sub>
                              <m:r>
                                <m:rPr>
                                  <m:sty m:val="p"/>
                                </m:rPr>
                                <a:rPr lang="en-US" sz="1600" b="0" i="0" smtClean="0">
                                  <a:latin typeface="Cambria Math" panose="02040503050406030204" pitchFamily="18" charset="0"/>
                                </a:rPr>
                                <m:t>min</m:t>
                              </m:r>
                            </m:sub>
                          </m:sSub>
                        </m:oMath>
                      </m:oMathPara>
                    </a14:m>
                    <a:endParaRPr lang="en-US" sz="3600" dirty="0"/>
                  </a:p>
                </p:txBody>
              </p:sp>
            </mc:Choice>
            <mc:Fallback xmlns="">
              <p:sp>
                <p:nvSpPr>
                  <p:cNvPr id="14" name="TextBox 13"/>
                  <p:cNvSpPr txBox="1">
                    <a:spLocks noRot="1" noChangeAspect="1" noMove="1" noResize="1" noEditPoints="1" noAdjustHandles="1" noChangeArrowheads="1" noChangeShapeType="1" noTextEdit="1"/>
                  </p:cNvSpPr>
                  <p:nvPr/>
                </p:nvSpPr>
                <p:spPr>
                  <a:xfrm>
                    <a:off x="2831718" y="4164193"/>
                    <a:ext cx="559493" cy="166083"/>
                  </a:xfrm>
                  <a:prstGeom prst="rect">
                    <a:avLst/>
                  </a:prstGeom>
                  <a:blipFill>
                    <a:blip r:embed="rId10"/>
                    <a:stretch>
                      <a:fillRect b="-4444"/>
                    </a:stretch>
                  </a:blipFill>
                </p:spPr>
                <p:txBody>
                  <a:bodyPr/>
                  <a:lstStyle/>
                  <a:p>
                    <a:r>
                      <a:rPr lang="en-US">
                        <a:noFill/>
                      </a:rPr>
                      <a:t> </a:t>
                    </a:r>
                  </a:p>
                </p:txBody>
              </p:sp>
            </mc:Fallback>
          </mc:AlternateContent>
          <p:grpSp>
            <p:nvGrpSpPr>
              <p:cNvPr id="15" name="Group 14"/>
              <p:cNvGrpSpPr/>
              <p:nvPr/>
            </p:nvGrpSpPr>
            <p:grpSpPr>
              <a:xfrm flipH="1">
                <a:off x="3340874" y="4137255"/>
                <a:ext cx="216281" cy="109728"/>
                <a:chOff x="713305" y="3843784"/>
                <a:chExt cx="216281" cy="109728"/>
              </a:xfrm>
            </p:grpSpPr>
            <p:cxnSp>
              <p:nvCxnSpPr>
                <p:cNvPr id="16" name="Straight Connector 15"/>
                <p:cNvCxnSpPr/>
                <p:nvPr/>
              </p:nvCxnSpPr>
              <p:spPr>
                <a:xfrm>
                  <a:off x="713305" y="3843784"/>
                  <a:ext cx="109728" cy="1097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19858" y="3953512"/>
                  <a:ext cx="1097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8" name="Group 17"/>
            <p:cNvGrpSpPr/>
            <p:nvPr/>
          </p:nvGrpSpPr>
          <p:grpSpPr>
            <a:xfrm>
              <a:off x="8308104" y="3229270"/>
              <a:ext cx="794149" cy="193021"/>
              <a:chOff x="1361005" y="3223214"/>
              <a:chExt cx="794149" cy="193021"/>
            </a:xfrm>
          </p:grpSpPr>
          <mc:AlternateContent xmlns:mc="http://schemas.openxmlformats.org/markup-compatibility/2006" xmlns:a14="http://schemas.microsoft.com/office/drawing/2010/main">
            <mc:Choice Requires="a14">
              <p:sp>
                <p:nvSpPr>
                  <p:cNvPr id="19" name="TextBox 18"/>
                  <p:cNvSpPr txBox="1"/>
                  <p:nvPr/>
                </p:nvSpPr>
                <p:spPr>
                  <a:xfrm>
                    <a:off x="1580523" y="3250152"/>
                    <a:ext cx="574631" cy="1660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d>
                                <m:dPr>
                                  <m:ctrlPr>
                                    <a:rPr lang="en-US" sz="1600" i="1">
                                      <a:latin typeface="Cambria Math" panose="02040503050406030204" pitchFamily="18" charset="0"/>
                                    </a:rPr>
                                  </m:ctrlPr>
                                </m:dPr>
                                <m:e>
                                  <m:r>
                                    <a:rPr lang="en-US" sz="1600" i="1" smtClean="0">
                                      <a:latin typeface="Cambria Math" panose="02040503050406030204" pitchFamily="18" charset="0"/>
                                      <a:ea typeface="Cambria Math" panose="02040503050406030204" pitchFamily="18" charset="0"/>
                                    </a:rPr>
                                    <m:t>∆</m:t>
                                  </m:r>
                                  <m:sSub>
                                    <m:sSubPr>
                                      <m:ctrlPr>
                                        <a:rPr lang="en-US" sz="160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𝑁</m:t>
                                      </m:r>
                                    </m:e>
                                    <m:sub>
                                      <m:r>
                                        <a:rPr lang="en-US" sz="1600" b="0" i="1" smtClean="0">
                                          <a:latin typeface="Cambria Math" panose="02040503050406030204" pitchFamily="18" charset="0"/>
                                          <a:ea typeface="Cambria Math" panose="02040503050406030204" pitchFamily="18" charset="0"/>
                                        </a:rPr>
                                        <m:t>𝑖</m:t>
                                      </m:r>
                                    </m:sub>
                                  </m:sSub>
                                </m:e>
                              </m:d>
                            </m:e>
                            <m:sub>
                              <m:r>
                                <m:rPr>
                                  <m:sty m:val="p"/>
                                </m:rPr>
                                <a:rPr lang="en-US" sz="1600" b="0" i="0" smtClean="0">
                                  <a:latin typeface="Cambria Math" panose="02040503050406030204" pitchFamily="18" charset="0"/>
                                </a:rPr>
                                <m:t>max</m:t>
                              </m:r>
                            </m:sub>
                          </m:sSub>
                        </m:oMath>
                      </m:oMathPara>
                    </a14:m>
                    <a:endParaRPr lang="en-US" sz="3600" dirty="0"/>
                  </a:p>
                </p:txBody>
              </p:sp>
            </mc:Choice>
            <mc:Fallback xmlns="">
              <p:sp>
                <p:nvSpPr>
                  <p:cNvPr id="19" name="TextBox 18"/>
                  <p:cNvSpPr txBox="1">
                    <a:spLocks noRot="1" noChangeAspect="1" noMove="1" noResize="1" noEditPoints="1" noAdjustHandles="1" noChangeArrowheads="1" noChangeShapeType="1" noTextEdit="1"/>
                  </p:cNvSpPr>
                  <p:nvPr/>
                </p:nvSpPr>
                <p:spPr>
                  <a:xfrm>
                    <a:off x="1580523" y="3250152"/>
                    <a:ext cx="574631" cy="166083"/>
                  </a:xfrm>
                  <a:prstGeom prst="rect">
                    <a:avLst/>
                  </a:prstGeom>
                  <a:blipFill>
                    <a:blip r:embed="rId11"/>
                    <a:stretch>
                      <a:fillRect b="-4444"/>
                    </a:stretch>
                  </a:blipFill>
                </p:spPr>
                <p:txBody>
                  <a:bodyPr/>
                  <a:lstStyle/>
                  <a:p>
                    <a:r>
                      <a:rPr lang="en-US">
                        <a:noFill/>
                      </a:rPr>
                      <a:t> </a:t>
                    </a:r>
                  </a:p>
                </p:txBody>
              </p:sp>
            </mc:Fallback>
          </mc:AlternateContent>
          <p:grpSp>
            <p:nvGrpSpPr>
              <p:cNvPr id="20" name="Group 19"/>
              <p:cNvGrpSpPr/>
              <p:nvPr/>
            </p:nvGrpSpPr>
            <p:grpSpPr>
              <a:xfrm>
                <a:off x="1361005" y="3223214"/>
                <a:ext cx="219456" cy="109728"/>
                <a:chOff x="710130" y="3843784"/>
                <a:chExt cx="219456" cy="109728"/>
              </a:xfrm>
            </p:grpSpPr>
            <p:cxnSp>
              <p:nvCxnSpPr>
                <p:cNvPr id="21" name="Straight Connector 20"/>
                <p:cNvCxnSpPr/>
                <p:nvPr/>
              </p:nvCxnSpPr>
              <p:spPr>
                <a:xfrm>
                  <a:off x="710130" y="3843784"/>
                  <a:ext cx="109728" cy="1097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19858" y="3953512"/>
                  <a:ext cx="1097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3" name="Group 22"/>
            <p:cNvGrpSpPr/>
            <p:nvPr/>
          </p:nvGrpSpPr>
          <p:grpSpPr>
            <a:xfrm>
              <a:off x="7620411" y="2459170"/>
              <a:ext cx="1125886" cy="347244"/>
              <a:chOff x="668549" y="2453114"/>
              <a:chExt cx="1125886" cy="347244"/>
            </a:xfrm>
          </p:grpSpPr>
          <mc:AlternateContent xmlns:mc="http://schemas.openxmlformats.org/markup-compatibility/2006" xmlns:a14="http://schemas.microsoft.com/office/drawing/2010/main">
            <mc:Choice Requires="a14">
              <p:sp>
                <p:nvSpPr>
                  <p:cNvPr id="24" name="TextBox 23"/>
                  <p:cNvSpPr txBox="1"/>
                  <p:nvPr/>
                </p:nvSpPr>
                <p:spPr>
                  <a:xfrm>
                    <a:off x="700664" y="2453114"/>
                    <a:ext cx="1093771" cy="2091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ea typeface="Cambria Math" panose="02040503050406030204" pitchFamily="18" charset="0"/>
                                </a:rPr>
                                <m:t>∆</m:t>
                              </m:r>
                              <m:acc>
                                <m:accPr>
                                  <m:chr m:val="̅"/>
                                  <m:ctrlPr>
                                    <a:rPr lang="en-US" sz="1600" i="1" smtClean="0">
                                      <a:latin typeface="Cambria Math" panose="02040503050406030204" pitchFamily="18" charset="0"/>
                                    </a:rPr>
                                  </m:ctrlPr>
                                </m:accPr>
                                <m:e>
                                  <m:r>
                                    <a:rPr lang="en-US" sz="1600" i="1">
                                      <a:latin typeface="Cambria Math" panose="02040503050406030204" pitchFamily="18" charset="0"/>
                                    </a:rPr>
                                    <m:t>𝑑</m:t>
                                  </m:r>
                                </m:e>
                              </m:acc>
                            </m:e>
                            <m:sub>
                              <m:r>
                                <m:rPr>
                                  <m:sty m:val="p"/>
                                </m:rPr>
                                <a:rPr lang="en-US" sz="1600" b="0" i="0" smtClean="0">
                                  <a:latin typeface="Cambria Math" panose="02040503050406030204" pitchFamily="18" charset="0"/>
                                </a:rPr>
                                <m:t>fat</m:t>
                              </m:r>
                            </m:sub>
                          </m:sSub>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rPr>
                              </m:ctrlPr>
                            </m:sSubPr>
                            <m:e>
                              <m:d>
                                <m:dPr>
                                  <m:ctrlPr>
                                    <a:rPr lang="en-US" sz="1600" i="1">
                                      <a:latin typeface="Cambria Math" panose="02040503050406030204" pitchFamily="18" charset="0"/>
                                    </a:rPr>
                                  </m:ctrlPr>
                                </m:dPr>
                                <m:e>
                                  <m:r>
                                    <a:rPr lang="en-US" sz="1600" i="1" smtClean="0">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𝑑</m:t>
                                          </m:r>
                                        </m:e>
                                      </m:acc>
                                    </m:e>
                                    <m:sub>
                                      <m:r>
                                        <m:rPr>
                                          <m:sty m:val="p"/>
                                        </m:rPr>
                                        <a:rPr lang="en-US" sz="1600">
                                          <a:latin typeface="Cambria Math" panose="02040503050406030204" pitchFamily="18" charset="0"/>
                                        </a:rPr>
                                        <m:t>fat</m:t>
                                      </m:r>
                                    </m:sub>
                                  </m:sSub>
                                </m:e>
                              </m:d>
                            </m:e>
                            <m:sub>
                              <m:r>
                                <m:rPr>
                                  <m:sty m:val="p"/>
                                </m:rPr>
                                <a:rPr lang="en-US" sz="1600" b="0" i="0" smtClean="0">
                                  <a:latin typeface="Cambria Math" panose="02040503050406030204" pitchFamily="18" charset="0"/>
                                </a:rPr>
                                <m:t>min</m:t>
                              </m:r>
                            </m:sub>
                          </m:sSub>
                        </m:oMath>
                      </m:oMathPara>
                    </a14:m>
                    <a:endParaRPr lang="en-US" sz="3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700664" y="2453114"/>
                    <a:ext cx="1093771" cy="209118"/>
                  </a:xfrm>
                  <a:prstGeom prst="rect">
                    <a:avLst/>
                  </a:prstGeom>
                  <a:blipFill>
                    <a:blip r:embed="rId12"/>
                    <a:stretch>
                      <a:fillRect b="-7143"/>
                    </a:stretch>
                  </a:blipFill>
                </p:spPr>
                <p:txBody>
                  <a:bodyPr/>
                  <a:lstStyle/>
                  <a:p>
                    <a:r>
                      <a:rPr lang="en-US">
                        <a:noFill/>
                      </a:rPr>
                      <a:t> </a:t>
                    </a:r>
                  </a:p>
                </p:txBody>
              </p:sp>
            </mc:Fallback>
          </mc:AlternateContent>
          <p:sp>
            <p:nvSpPr>
              <p:cNvPr id="25" name="Left Brace 24"/>
              <p:cNvSpPr/>
              <p:nvPr/>
            </p:nvSpPr>
            <p:spPr>
              <a:xfrm rot="5400000">
                <a:off x="1154290" y="2217008"/>
                <a:ext cx="97609" cy="1069092"/>
              </a:xfrm>
              <a:prstGeom prst="leftBrace">
                <a:avLst>
                  <a:gd name="adj1" fmla="val 36836"/>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grpSp>
        <p:grpSp>
          <p:nvGrpSpPr>
            <p:cNvPr id="26" name="Group 25"/>
            <p:cNvGrpSpPr/>
            <p:nvPr/>
          </p:nvGrpSpPr>
          <p:grpSpPr>
            <a:xfrm>
              <a:off x="9561940" y="2456613"/>
              <a:ext cx="1249928" cy="333770"/>
              <a:chOff x="2610078" y="2450557"/>
              <a:chExt cx="1249928" cy="333770"/>
            </a:xfrm>
          </p:grpSpPr>
          <mc:AlternateContent xmlns:mc="http://schemas.openxmlformats.org/markup-compatibility/2006" xmlns:a14="http://schemas.microsoft.com/office/drawing/2010/main">
            <mc:Choice Requires="a14">
              <p:sp>
                <p:nvSpPr>
                  <p:cNvPr id="27" name="TextBox 26"/>
                  <p:cNvSpPr txBox="1"/>
                  <p:nvPr/>
                </p:nvSpPr>
                <p:spPr>
                  <a:xfrm>
                    <a:off x="2704222" y="2450557"/>
                    <a:ext cx="1147358" cy="2099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ea typeface="Cambria Math" panose="02040503050406030204" pitchFamily="18" charset="0"/>
                            </a:rPr>
                            <m:t>∆</m:t>
                          </m:r>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a:latin typeface="Cambria Math" panose="02040503050406030204" pitchFamily="18" charset="0"/>
                                    </a:rPr>
                                    <m:t>𝑑</m:t>
                                  </m:r>
                                </m:e>
                              </m:acc>
                            </m:e>
                            <m:sub>
                              <m:r>
                                <m:rPr>
                                  <m:sty m:val="p"/>
                                </m:rPr>
                                <a:rPr lang="en-US" sz="1600" b="0" i="0" smtClean="0">
                                  <a:latin typeface="Cambria Math" panose="02040503050406030204" pitchFamily="18" charset="0"/>
                                </a:rPr>
                                <m:t>fat</m:t>
                              </m:r>
                            </m:sub>
                          </m:sSub>
                          <m:r>
                            <a:rPr lang="en-US" sz="1600" b="0" i="1" smtClean="0">
                              <a:latin typeface="Cambria Math" panose="02040503050406030204" pitchFamily="18" charset="0"/>
                            </a:rPr>
                            <m:t>&gt;</m:t>
                          </m:r>
                          <m:sSub>
                            <m:sSubPr>
                              <m:ctrlPr>
                                <a:rPr lang="en-US" sz="1600" b="0" i="1" smtClean="0">
                                  <a:latin typeface="Cambria Math" panose="02040503050406030204" pitchFamily="18" charset="0"/>
                                </a:rPr>
                              </m:ctrlPr>
                            </m:sSubPr>
                            <m:e>
                              <m:d>
                                <m:dPr>
                                  <m:ctrlPr>
                                    <a:rPr lang="en-US" sz="1600" i="1">
                                      <a:latin typeface="Cambria Math" panose="02040503050406030204" pitchFamily="18" charset="0"/>
                                    </a:rPr>
                                  </m:ctrlPr>
                                </m:dPr>
                                <m:e>
                                  <m:r>
                                    <a:rPr lang="en-US" sz="1600" i="1">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𝑑</m:t>
                                          </m:r>
                                        </m:e>
                                      </m:acc>
                                    </m:e>
                                    <m:sub>
                                      <m:r>
                                        <m:rPr>
                                          <m:sty m:val="p"/>
                                        </m:rPr>
                                        <a:rPr lang="en-US" sz="1600">
                                          <a:latin typeface="Cambria Math" panose="02040503050406030204" pitchFamily="18" charset="0"/>
                                        </a:rPr>
                                        <m:t>fat</m:t>
                                      </m:r>
                                    </m:sub>
                                  </m:sSub>
                                </m:e>
                              </m:d>
                            </m:e>
                            <m:sub>
                              <m:r>
                                <m:rPr>
                                  <m:sty m:val="p"/>
                                </m:rPr>
                                <a:rPr lang="en-US" sz="1600" b="0" i="0" smtClean="0">
                                  <a:latin typeface="Cambria Math" panose="02040503050406030204" pitchFamily="18" charset="0"/>
                                </a:rPr>
                                <m:t>max</m:t>
                              </m:r>
                            </m:sub>
                          </m:sSub>
                        </m:oMath>
                      </m:oMathPara>
                    </a14:m>
                    <a:endParaRPr lang="en-US" sz="3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2704222" y="2450557"/>
                    <a:ext cx="1147358" cy="209983"/>
                  </a:xfrm>
                  <a:prstGeom prst="rect">
                    <a:avLst/>
                  </a:prstGeom>
                  <a:blipFill>
                    <a:blip r:embed="rId13"/>
                    <a:stretch>
                      <a:fillRect b="-1754"/>
                    </a:stretch>
                  </a:blipFill>
                </p:spPr>
                <p:txBody>
                  <a:bodyPr/>
                  <a:lstStyle/>
                  <a:p>
                    <a:r>
                      <a:rPr lang="en-US">
                        <a:noFill/>
                      </a:rPr>
                      <a:t> </a:t>
                    </a:r>
                  </a:p>
                </p:txBody>
              </p:sp>
            </mc:Fallback>
          </mc:AlternateContent>
          <p:sp>
            <p:nvSpPr>
              <p:cNvPr id="28" name="Left Brace 27"/>
              <p:cNvSpPr/>
              <p:nvPr/>
            </p:nvSpPr>
            <p:spPr>
              <a:xfrm rot="5400000">
                <a:off x="3186237" y="2110559"/>
                <a:ext cx="97609" cy="1249928"/>
              </a:xfrm>
              <a:prstGeom prst="leftBrace">
                <a:avLst>
                  <a:gd name="adj1" fmla="val 36836"/>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a:p>
            </p:txBody>
          </p:sp>
        </p:grpSp>
        <p:sp>
          <p:nvSpPr>
            <p:cNvPr id="29" name="Isosceles Triangle 28"/>
            <p:cNvSpPr/>
            <p:nvPr/>
          </p:nvSpPr>
          <p:spPr>
            <a:xfrm>
              <a:off x="7787595" y="3543188"/>
              <a:ext cx="165868" cy="153806"/>
            </a:xfrm>
            <a:prstGeom prst="triangle">
              <a:avLst>
                <a:gd name="adj" fmla="val 100000"/>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mc:AlternateContent xmlns:mc="http://schemas.openxmlformats.org/markup-compatibility/2006" xmlns:a14="http://schemas.microsoft.com/office/drawing/2010/main">
          <mc:Choice Requires="a14">
            <p:sp>
              <p:nvSpPr>
                <p:cNvPr id="30" name="TextBox 29"/>
                <p:cNvSpPr txBox="1"/>
                <p:nvPr/>
              </p:nvSpPr>
              <p:spPr>
                <a:xfrm>
                  <a:off x="7988637" y="3549852"/>
                  <a:ext cx="828600" cy="1660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1+</m:t>
                        </m:r>
                        <m:sSub>
                          <m:sSubPr>
                            <m:ctrlPr>
                              <a:rPr lang="en-US" sz="1600" b="0" i="1" smtClean="0">
                                <a:latin typeface="Cambria Math" panose="02040503050406030204" pitchFamily="18" charset="0"/>
                              </a:rPr>
                            </m:ctrlPr>
                          </m:sSubPr>
                          <m:e>
                            <m:d>
                              <m:dPr>
                                <m:ctrlPr>
                                  <a:rPr lang="en-US" sz="1600" i="1">
                                    <a:latin typeface="Cambria Math" panose="02040503050406030204" pitchFamily="18" charset="0"/>
                                  </a:rPr>
                                </m:ctrlPr>
                              </m:dPr>
                              <m:e>
                                <m:r>
                                  <a:rPr lang="en-US" sz="1600" i="1" smtClean="0">
                                    <a:latin typeface="Cambria Math" panose="02040503050406030204" pitchFamily="18" charset="0"/>
                                    <a:ea typeface="Cambria Math" panose="02040503050406030204" pitchFamily="18" charset="0"/>
                                  </a:rPr>
                                  <m:t>∆</m:t>
                                </m:r>
                                <m:sSub>
                                  <m:sSubPr>
                                    <m:ctrlPr>
                                      <a:rPr lang="en-US" sz="160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𝑁</m:t>
                                    </m:r>
                                  </m:e>
                                  <m:sub>
                                    <m:r>
                                      <a:rPr lang="en-US" sz="1600" b="0" i="1" smtClean="0">
                                        <a:latin typeface="Cambria Math" panose="02040503050406030204" pitchFamily="18" charset="0"/>
                                        <a:ea typeface="Cambria Math" panose="02040503050406030204" pitchFamily="18" charset="0"/>
                                      </a:rPr>
                                      <m:t>𝑖</m:t>
                                    </m:r>
                                  </m:sub>
                                </m:sSub>
                              </m:e>
                            </m:d>
                          </m:e>
                          <m:sub>
                            <m:r>
                              <m:rPr>
                                <m:sty m:val="p"/>
                              </m:rPr>
                              <a:rPr lang="en-US" sz="1600" b="0" i="0" smtClean="0">
                                <a:latin typeface="Cambria Math" panose="02040503050406030204" pitchFamily="18" charset="0"/>
                              </a:rPr>
                              <m:t>mod</m:t>
                            </m:r>
                          </m:sub>
                        </m:sSub>
                      </m:oMath>
                    </m:oMathPara>
                  </a14:m>
                  <a:endParaRPr lang="en-US" sz="3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7988637" y="3549852"/>
                  <a:ext cx="828600" cy="166083"/>
                </a:xfrm>
                <a:prstGeom prst="rect">
                  <a:avLst/>
                </a:prstGeom>
                <a:blipFill>
                  <a:blip r:embed="rId14"/>
                  <a:stretch>
                    <a:fillRect b="-4444"/>
                  </a:stretch>
                </a:blipFill>
              </p:spPr>
              <p:txBody>
                <a:bodyPr/>
                <a:lstStyle/>
                <a:p>
                  <a:r>
                    <a:rPr lang="en-US">
                      <a:noFill/>
                    </a:rPr>
                    <a:t> </a:t>
                  </a:r>
                </a:p>
              </p:txBody>
            </p:sp>
          </mc:Fallback>
        </mc:AlternateContent>
      </p:grpSp>
    </p:spTree>
    <p:extLst>
      <p:ext uri="{BB962C8B-B14F-4D97-AF65-F5344CB8AC3E}">
        <p14:creationId xmlns:p14="http://schemas.microsoft.com/office/powerpoint/2010/main" val="22722672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9507451" y="3534737"/>
            <a:ext cx="2643959" cy="1517323"/>
          </a:xfrm>
          <a:prstGeom prst="rect">
            <a:avLst/>
          </a:prstGeom>
        </p:spPr>
      </p:pic>
      <p:pic>
        <p:nvPicPr>
          <p:cNvPr id="17" name="Picture 16"/>
          <p:cNvPicPr>
            <a:picLocks noChangeAspect="1"/>
          </p:cNvPicPr>
          <p:nvPr/>
        </p:nvPicPr>
        <p:blipFill>
          <a:blip r:embed="rId4"/>
          <a:stretch>
            <a:fillRect/>
          </a:stretch>
        </p:blipFill>
        <p:spPr>
          <a:xfrm>
            <a:off x="5922405" y="1659861"/>
            <a:ext cx="6108721" cy="4279763"/>
          </a:xfrm>
          <a:prstGeom prst="rect">
            <a:avLst/>
          </a:prstGeom>
        </p:spPr>
      </p:pic>
      <p:sp>
        <p:nvSpPr>
          <p:cNvPr id="2" name="Title 1"/>
          <p:cNvSpPr>
            <a:spLocks noGrp="1"/>
          </p:cNvSpPr>
          <p:nvPr>
            <p:ph type="title"/>
          </p:nvPr>
        </p:nvSpPr>
        <p:spPr/>
        <p:txBody>
          <a:bodyPr/>
          <a:lstStyle/>
          <a:p>
            <a:r>
              <a:rPr lang="en-US" dirty="0" smtClean="0"/>
              <a:t>Verification of Traction-Separation Law</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65759" y="1135380"/>
                <a:ext cx="5646421" cy="2682240"/>
              </a:xfrm>
            </p:spPr>
            <p:txBody>
              <a:bodyPr>
                <a:noAutofit/>
              </a:bodyPr>
              <a:lstStyle/>
              <a:p>
                <a:r>
                  <a:rPr lang="en-US" sz="2400" dirty="0" smtClean="0"/>
                  <a:t>Single COH3D8 cohesive element</a:t>
                </a:r>
              </a:p>
              <a:p>
                <a:r>
                  <a:rPr lang="en-US" sz="2400" dirty="0" smtClean="0"/>
                  <a:t>Mode I and Mode II loading conditions</a:t>
                </a:r>
              </a:p>
              <a:p>
                <a:r>
                  <a:rPr lang="en-US" sz="2400" dirty="0" smtClean="0"/>
                  <a:t>Static loading, fatigue loading at </a:t>
                </a:r>
                <a14:m>
                  <m:oMath xmlns:m="http://schemas.openxmlformats.org/officeDocument/2006/math">
                    <m:f>
                      <m:fPr>
                        <m:ctrlPr>
                          <a:rPr lang="en-US" sz="2000" i="1" smtClean="0">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m:rPr>
                                <m:sty m:val="p"/>
                              </m:rPr>
                              <a:rPr lang="en-US" sz="2000">
                                <a:latin typeface="Cambria Math" panose="02040503050406030204" pitchFamily="18" charset="0"/>
                                <a:ea typeface="Cambria Math" panose="02040503050406030204" pitchFamily="18" charset="0"/>
                              </a:rPr>
                              <m:t>max</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a:rPr lang="en-US" sz="2000" i="1">
                                <a:latin typeface="Cambria Math" panose="02040503050406030204" pitchFamily="18" charset="0"/>
                              </a:rPr>
                              <m:t>𝑐</m:t>
                            </m:r>
                          </m:sub>
                        </m:sSub>
                      </m:den>
                    </m:f>
                    <m:r>
                      <a:rPr lang="en-US" sz="2000" b="0" i="1" smtClean="0">
                        <a:latin typeface="Cambria Math" panose="02040503050406030204" pitchFamily="18" charset="0"/>
                      </a:rPr>
                      <m:t>=0.8</m:t>
                    </m:r>
                  </m:oMath>
                </a14:m>
                <a:r>
                  <a:rPr lang="en-US" sz="2400" dirty="0" smtClean="0"/>
                  <a:t>, and fatigue loading at </a:t>
                </a:r>
                <a14:m>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m:rPr>
                                <m:sty m:val="p"/>
                              </m:rPr>
                              <a:rPr lang="en-US" sz="2000">
                                <a:latin typeface="Cambria Math" panose="02040503050406030204" pitchFamily="18" charset="0"/>
                                <a:ea typeface="Cambria Math" panose="02040503050406030204" pitchFamily="18" charset="0"/>
                              </a:rPr>
                              <m:t>max</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a:rPr lang="en-US" sz="2000" i="1">
                                <a:latin typeface="Cambria Math" panose="02040503050406030204" pitchFamily="18" charset="0"/>
                              </a:rPr>
                              <m:t>𝑐</m:t>
                            </m:r>
                          </m:sub>
                        </m:sSub>
                      </m:den>
                    </m:f>
                    <m:r>
                      <a:rPr lang="en-US" sz="2000" b="0" i="1" smtClean="0">
                        <a:latin typeface="Cambria Math" panose="02040503050406030204" pitchFamily="18" charset="0"/>
                      </a:rPr>
                      <m:t>=0.5</m:t>
                    </m:r>
                  </m:oMath>
                </a14:m>
                <a:endParaRPr lang="en-US" sz="2400" b="0" dirty="0" smtClean="0"/>
              </a:p>
              <a:p>
                <a:pPr lvl="1"/>
                <a14:m>
                  <m:oMath xmlns:m="http://schemas.openxmlformats.org/officeDocument/2006/math">
                    <m:r>
                      <a:rPr lang="en-US" sz="2000" i="1">
                        <a:latin typeface="Cambria Math" panose="02040503050406030204" pitchFamily="18" charset="0"/>
                      </a:rPr>
                      <m:t>𝑅</m:t>
                    </m:r>
                    <m:r>
                      <a:rPr lang="en-US" sz="2000" i="1">
                        <a:latin typeface="Cambria Math" panose="02040503050406030204" pitchFamily="18" charset="0"/>
                      </a:rPr>
                      <m:t>=0.1</m:t>
                    </m:r>
                  </m:oMath>
                </a14:m>
                <a:r>
                  <a:rPr lang="en-US" sz="2000" dirty="0">
                    <a:cs typeface="Times New Roman" panose="02020603050405020304" pitchFamily="18" charset="0"/>
                  </a:rPr>
                  <a:t> for all fatigue analyses</a:t>
                </a:r>
              </a:p>
              <a:p>
                <a:r>
                  <a:rPr lang="en-US" sz="2400" dirty="0" smtClean="0"/>
                  <a:t>Applied nodal forces are held constant during the fatigue step</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65759" y="1135380"/>
                <a:ext cx="5646421" cy="2682240"/>
              </a:xfrm>
              <a:blipFill>
                <a:blip r:embed="rId5"/>
                <a:stretch>
                  <a:fillRect l="-1404" t="-3182" r="-2592" b="-1431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69F3E0A-0CD4-48A4-B9B6-7DAB04D0A84C}" type="slidenum">
              <a:rPr lang="en-US" smtClean="0"/>
              <a:t>7</a:t>
            </a:fld>
            <a:endParaRPr lang="en-US"/>
          </a:p>
        </p:txBody>
      </p:sp>
      <p:grpSp>
        <p:nvGrpSpPr>
          <p:cNvPr id="6" name="Group 5"/>
          <p:cNvGrpSpPr/>
          <p:nvPr/>
        </p:nvGrpSpPr>
        <p:grpSpPr>
          <a:xfrm>
            <a:off x="10153047" y="2036323"/>
            <a:ext cx="1207471" cy="1465603"/>
            <a:chOff x="3952045" y="2770984"/>
            <a:chExt cx="903359" cy="1096478"/>
          </a:xfrm>
        </p:grpSpPr>
        <p:sp>
          <p:nvSpPr>
            <p:cNvPr id="7" name="Rectangle 6"/>
            <p:cNvSpPr/>
            <p:nvPr/>
          </p:nvSpPr>
          <p:spPr>
            <a:xfrm>
              <a:off x="4006865" y="2770984"/>
              <a:ext cx="533400" cy="510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Rectangle 7"/>
            <p:cNvSpPr/>
            <p:nvPr/>
          </p:nvSpPr>
          <p:spPr>
            <a:xfrm>
              <a:off x="4039251" y="3356922"/>
              <a:ext cx="533400" cy="510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mc:AlternateContent xmlns:mc="http://schemas.openxmlformats.org/markup-compatibility/2006" xmlns:a14="http://schemas.microsoft.com/office/drawing/2010/main">
          <mc:Choice Requires="a14">
            <p:sp>
              <p:nvSpPr>
                <p:cNvPr id="9" name="Rectangle 8"/>
                <p:cNvSpPr/>
                <p:nvPr/>
              </p:nvSpPr>
              <p:spPr>
                <a:xfrm>
                  <a:off x="3952045" y="2804955"/>
                  <a:ext cx="872879" cy="20723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f>
                          <m:fPr>
                            <m:type m:val="lin"/>
                            <m:ctrlPr>
                              <a:rPr lang="en-US" sz="1200" i="1" smtClean="0">
                                <a:latin typeface="Cambria Math" panose="02040503050406030204" pitchFamily="18" charset="0"/>
                              </a:rPr>
                            </m:ctrlPr>
                          </m:fPr>
                          <m:num>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m:rPr>
                                    <m:sty m:val="p"/>
                                  </m:rPr>
                                  <a:rPr lang="en-US" sz="1200">
                                    <a:latin typeface="Cambria Math" panose="02040503050406030204" pitchFamily="18" charset="0"/>
                                    <a:ea typeface="Cambria Math" panose="02040503050406030204" pitchFamily="18" charset="0"/>
                                  </a:rPr>
                                  <m:t>max</m:t>
                                </m:r>
                              </m:sub>
                            </m:sSub>
                          </m:num>
                          <m:den>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rPr>
                                  <m:t>𝑐</m:t>
                                </m:r>
                              </m:sub>
                            </m:sSub>
                            <m:r>
                              <a:rPr lang="en-US" sz="1200" b="0" i="1" smtClean="0">
                                <a:latin typeface="Cambria Math" panose="02040503050406030204" pitchFamily="18" charset="0"/>
                              </a:rPr>
                              <m:t>=0.8</m:t>
                            </m:r>
                          </m:den>
                        </m:f>
                      </m:oMath>
                    </m:oMathPara>
                  </a14:m>
                  <a:endParaRPr lang="en-US" sz="1200" dirty="0"/>
                </a:p>
              </p:txBody>
            </p:sp>
          </mc:Choice>
          <mc:Fallback xmlns="">
            <p:sp>
              <p:nvSpPr>
                <p:cNvPr id="9" name="Rectangle 8"/>
                <p:cNvSpPr>
                  <a:spLocks noRot="1" noChangeAspect="1" noMove="1" noResize="1" noEditPoints="1" noAdjustHandles="1" noChangeArrowheads="1" noChangeShapeType="1" noTextEdit="1"/>
                </p:cNvSpPr>
                <p:nvPr/>
              </p:nvSpPr>
              <p:spPr>
                <a:xfrm>
                  <a:off x="3952045" y="2804955"/>
                  <a:ext cx="872879" cy="207234"/>
                </a:xfrm>
                <a:prstGeom prst="rect">
                  <a:avLst/>
                </a:prstGeom>
                <a:blipFill>
                  <a:blip r:embed="rId6"/>
                  <a:stretch>
                    <a:fillRect t="-93478" b="-1434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3982525" y="3372867"/>
                  <a:ext cx="872879" cy="20723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f>
                          <m:fPr>
                            <m:type m:val="lin"/>
                            <m:ctrlPr>
                              <a:rPr lang="en-US" sz="1200" i="1" smtClean="0">
                                <a:latin typeface="Cambria Math" panose="02040503050406030204" pitchFamily="18" charset="0"/>
                              </a:rPr>
                            </m:ctrlPr>
                          </m:fPr>
                          <m:num>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m:rPr>
                                    <m:sty m:val="p"/>
                                  </m:rPr>
                                  <a:rPr lang="en-US" sz="1200">
                                    <a:latin typeface="Cambria Math" panose="02040503050406030204" pitchFamily="18" charset="0"/>
                                    <a:ea typeface="Cambria Math" panose="02040503050406030204" pitchFamily="18" charset="0"/>
                                  </a:rPr>
                                  <m:t>max</m:t>
                                </m:r>
                              </m:sub>
                            </m:sSub>
                          </m:num>
                          <m:den>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rPr>
                                  <m:t>𝑐</m:t>
                                </m:r>
                              </m:sub>
                            </m:sSub>
                            <m:r>
                              <a:rPr lang="en-US" sz="1200" b="0" i="1" smtClean="0">
                                <a:latin typeface="Cambria Math" panose="02040503050406030204" pitchFamily="18" charset="0"/>
                              </a:rPr>
                              <m:t>=0.8</m:t>
                            </m:r>
                          </m:den>
                        </m:f>
                      </m:oMath>
                    </m:oMathPara>
                  </a14:m>
                  <a:endParaRPr lang="en-US" sz="1200" dirty="0"/>
                </a:p>
              </p:txBody>
            </p:sp>
          </mc:Choice>
          <mc:Fallback xmlns="">
            <p:sp>
              <p:nvSpPr>
                <p:cNvPr id="10" name="Rectangle 9"/>
                <p:cNvSpPr>
                  <a:spLocks noRot="1" noChangeAspect="1" noMove="1" noResize="1" noEditPoints="1" noAdjustHandles="1" noChangeArrowheads="1" noChangeShapeType="1" noTextEdit="1"/>
                </p:cNvSpPr>
                <p:nvPr/>
              </p:nvSpPr>
              <p:spPr>
                <a:xfrm>
                  <a:off x="3982525" y="3372867"/>
                  <a:ext cx="872879" cy="207234"/>
                </a:xfrm>
                <a:prstGeom prst="rect">
                  <a:avLst/>
                </a:prstGeom>
                <a:blipFill>
                  <a:blip r:embed="rId7"/>
                  <a:stretch>
                    <a:fillRect t="-95556" b="-14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3982525" y="3560989"/>
                  <a:ext cx="872879" cy="20723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f>
                          <m:fPr>
                            <m:type m:val="lin"/>
                            <m:ctrlPr>
                              <a:rPr lang="en-US" sz="1200" i="1" smtClean="0">
                                <a:latin typeface="Cambria Math" panose="02040503050406030204" pitchFamily="18" charset="0"/>
                              </a:rPr>
                            </m:ctrlPr>
                          </m:fPr>
                          <m:num>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m:rPr>
                                    <m:sty m:val="p"/>
                                  </m:rPr>
                                  <a:rPr lang="en-US" sz="1200">
                                    <a:latin typeface="Cambria Math" panose="02040503050406030204" pitchFamily="18" charset="0"/>
                                    <a:ea typeface="Cambria Math" panose="02040503050406030204" pitchFamily="18" charset="0"/>
                                  </a:rPr>
                                  <m:t>max</m:t>
                                </m:r>
                              </m:sub>
                            </m:sSub>
                          </m:num>
                          <m:den>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rPr>
                                  <m:t>𝑐</m:t>
                                </m:r>
                              </m:sub>
                            </m:sSub>
                            <m:r>
                              <a:rPr lang="en-US" sz="1200" b="0" i="1" smtClean="0">
                                <a:latin typeface="Cambria Math" panose="02040503050406030204" pitchFamily="18" charset="0"/>
                              </a:rPr>
                              <m:t>=0.5</m:t>
                            </m:r>
                          </m:den>
                        </m:f>
                      </m:oMath>
                    </m:oMathPara>
                  </a14:m>
                  <a:endParaRPr lang="en-US" sz="1200" dirty="0"/>
                </a:p>
              </p:txBody>
            </p:sp>
          </mc:Choice>
          <mc:Fallback xmlns="">
            <p:sp>
              <p:nvSpPr>
                <p:cNvPr id="11" name="Rectangle 10"/>
                <p:cNvSpPr>
                  <a:spLocks noRot="1" noChangeAspect="1" noMove="1" noResize="1" noEditPoints="1" noAdjustHandles="1" noChangeArrowheads="1" noChangeShapeType="1" noTextEdit="1"/>
                </p:cNvSpPr>
                <p:nvPr/>
              </p:nvSpPr>
              <p:spPr>
                <a:xfrm>
                  <a:off x="3982525" y="3560989"/>
                  <a:ext cx="872879" cy="207234"/>
                </a:xfrm>
                <a:prstGeom prst="rect">
                  <a:avLst/>
                </a:prstGeom>
                <a:blipFill>
                  <a:blip r:embed="rId8"/>
                  <a:stretch>
                    <a:fillRect t="-93478" b="-1434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3952045" y="2993764"/>
                  <a:ext cx="872879" cy="20723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f>
                          <m:fPr>
                            <m:type m:val="lin"/>
                            <m:ctrlPr>
                              <a:rPr lang="en-US" sz="1200" i="1" smtClean="0">
                                <a:latin typeface="Cambria Math" panose="02040503050406030204" pitchFamily="18" charset="0"/>
                              </a:rPr>
                            </m:ctrlPr>
                          </m:fPr>
                          <m:num>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m:rPr>
                                    <m:sty m:val="p"/>
                                  </m:rPr>
                                  <a:rPr lang="en-US" sz="1200">
                                    <a:latin typeface="Cambria Math" panose="02040503050406030204" pitchFamily="18" charset="0"/>
                                    <a:ea typeface="Cambria Math" panose="02040503050406030204" pitchFamily="18" charset="0"/>
                                  </a:rPr>
                                  <m:t>max</m:t>
                                </m:r>
                              </m:sub>
                            </m:sSub>
                          </m:num>
                          <m:den>
                            <m:sSub>
                              <m:sSubPr>
                                <m:ctrlPr>
                                  <a:rPr lang="en-US" sz="1200" i="1" smtClean="0">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rPr>
                                  <m:t>𝑐</m:t>
                                </m:r>
                              </m:sub>
                            </m:sSub>
                            <m:r>
                              <a:rPr lang="en-US" sz="1200" b="0" i="1" smtClean="0">
                                <a:latin typeface="Cambria Math" panose="02040503050406030204" pitchFamily="18" charset="0"/>
                              </a:rPr>
                              <m:t>=0.5</m:t>
                            </m:r>
                          </m:den>
                        </m:f>
                      </m:oMath>
                    </m:oMathPara>
                  </a14:m>
                  <a:endParaRPr lang="en-US" sz="1200" dirty="0"/>
                </a:p>
              </p:txBody>
            </p:sp>
          </mc:Choice>
          <mc:Fallback xmlns="">
            <p:sp>
              <p:nvSpPr>
                <p:cNvPr id="12" name="Rectangle 11"/>
                <p:cNvSpPr>
                  <a:spLocks noRot="1" noChangeAspect="1" noMove="1" noResize="1" noEditPoints="1" noAdjustHandles="1" noChangeArrowheads="1" noChangeShapeType="1" noTextEdit="1"/>
                </p:cNvSpPr>
                <p:nvPr/>
              </p:nvSpPr>
              <p:spPr>
                <a:xfrm>
                  <a:off x="3952045" y="2993764"/>
                  <a:ext cx="872879" cy="207234"/>
                </a:xfrm>
                <a:prstGeom prst="rect">
                  <a:avLst/>
                </a:prstGeom>
                <a:blipFill>
                  <a:blip r:embed="rId9"/>
                  <a:stretch>
                    <a:fillRect t="-95556" b="-148889"/>
                  </a:stretch>
                </a:blipFill>
              </p:spPr>
              <p:txBody>
                <a:bodyPr/>
                <a:lstStyle/>
                <a:p>
                  <a:r>
                    <a:rPr lang="en-US">
                      <a:noFill/>
                    </a:rPr>
                    <a:t> </a:t>
                  </a:r>
                </a:p>
              </p:txBody>
            </p:sp>
          </mc:Fallback>
        </mc:AlternateContent>
      </p:grpSp>
      <p:sp>
        <p:nvSpPr>
          <p:cNvPr id="15" name="Content Placeholder 2"/>
          <p:cNvSpPr txBox="1">
            <a:spLocks/>
          </p:cNvSpPr>
          <p:nvPr/>
        </p:nvSpPr>
        <p:spPr>
          <a:xfrm>
            <a:off x="365759" y="4352924"/>
            <a:ext cx="5556645" cy="2038847"/>
          </a:xfrm>
          <a:prstGeom prst="rect">
            <a:avLst/>
          </a:prstGeom>
        </p:spPr>
        <p:txBody>
          <a:bodyPr vert="horz" lIns="91440" tIns="45720" rIns="91440" bIns="45720" rtlCol="0">
            <a:no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t>The designed traction-separation laws are perfectly reproduced for each verification case</a:t>
            </a:r>
          </a:p>
          <a:p>
            <a:r>
              <a:rPr lang="en-US" sz="2400" dirty="0" smtClean="0"/>
              <a:t>The unloading portion of the fatigue analyses involves dynamic failure</a:t>
            </a:r>
            <a:endParaRPr lang="en-US" sz="2400" dirty="0"/>
          </a:p>
        </p:txBody>
      </p:sp>
    </p:spTree>
    <p:extLst>
      <p:ext uri="{BB962C8B-B14F-4D97-AF65-F5344CB8AC3E}">
        <p14:creationId xmlns:p14="http://schemas.microsoft.com/office/powerpoint/2010/main" val="71703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 of Fatigue Life</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8</a:t>
            </a:fld>
            <a:endParaRPr lang="en-US"/>
          </a:p>
        </p:txBody>
      </p:sp>
      <p:grpSp>
        <p:nvGrpSpPr>
          <p:cNvPr id="9" name="Group 8"/>
          <p:cNvGrpSpPr/>
          <p:nvPr/>
        </p:nvGrpSpPr>
        <p:grpSpPr>
          <a:xfrm>
            <a:off x="5948541" y="1232121"/>
            <a:ext cx="5692464" cy="3496233"/>
            <a:chOff x="5598684" y="2057400"/>
            <a:chExt cx="5692464" cy="3496233"/>
          </a:xfrm>
        </p:grpSpPr>
        <mc:AlternateContent xmlns:mc="http://schemas.openxmlformats.org/markup-compatibility/2006" xmlns:a14="http://schemas.microsoft.com/office/drawing/2010/main">
          <mc:Choice Requires="a14">
            <p:graphicFrame>
              <p:nvGraphicFramePr>
                <p:cNvPr id="5" name="Chart 4"/>
                <p:cNvGraphicFramePr>
                  <a:graphicFrameLocks noChangeAspect="1"/>
                </p:cNvGraphicFramePr>
                <p:nvPr>
                  <p:extLst>
                    <p:ext uri="{D42A27DB-BD31-4B8C-83A1-F6EECF244321}">
                      <p14:modId xmlns:p14="http://schemas.microsoft.com/office/powerpoint/2010/main" val="2168668345"/>
                    </p:ext>
                  </p:extLst>
                </p:nvPr>
              </p:nvGraphicFramePr>
              <p:xfrm>
                <a:off x="5650421" y="2057400"/>
                <a:ext cx="5640727" cy="3496233"/>
              </p:xfrm>
              <a:graphic>
                <a:graphicData uri="http://schemas.openxmlformats.org/drawingml/2006/chart">
                  <c:chart xmlns:c="http://schemas.openxmlformats.org/drawingml/2006/chart" xmlns:r="http://schemas.openxmlformats.org/officeDocument/2006/relationships" r:id="rId3"/>
                </a:graphicData>
              </a:graphic>
            </p:graphicFrame>
          </mc:Choice>
          <mc:Fallback xmlns="">
            <p:graphicFrame>
              <p:nvGraphicFramePr>
                <p:cNvPr id="5" name="Chart 4"/>
                <p:cNvGraphicFramePr>
                  <a:graphicFrameLocks noChangeAspect="1"/>
                </p:cNvGraphicFramePr>
                <p:nvPr>
                  <p:extLst>
                    <p:ext uri="{D42A27DB-BD31-4B8C-83A1-F6EECF244321}">
                      <p14:modId xmlns:p14="http://schemas.microsoft.com/office/powerpoint/2010/main" val="2168668345"/>
                    </p:ext>
                  </p:extLst>
                </p:nvPr>
              </p:nvGraphicFramePr>
              <p:xfrm>
                <a:off x="5650421" y="2057400"/>
                <a:ext cx="5640727" cy="3496233"/>
              </p:xfrm>
              <a:graphic>
                <a:graphicData uri="http://schemas.openxmlformats.org/drawingml/2006/chart">
                  <c:chart xmlns:c="http://schemas.openxmlformats.org/drawingml/2006/chart" xmlns:r="http://schemas.openxmlformats.org/officeDocument/2006/relationships" r:id="rId4"/>
                </a:graphicData>
              </a:graphic>
            </p:graphicFrame>
          </mc:Fallback>
        </mc:AlternateContent>
        <mc:AlternateContent xmlns:mc="http://schemas.openxmlformats.org/markup-compatibility/2006" xmlns:a14="http://schemas.microsoft.com/office/drawing/2010/main">
          <mc:Choice Requires="a14">
            <p:sp>
              <p:nvSpPr>
                <p:cNvPr id="6" name="TextBox 5"/>
                <p:cNvSpPr txBox="1"/>
                <p:nvPr/>
              </p:nvSpPr>
              <p:spPr>
                <a:xfrm rot="16200000">
                  <a:off x="5124638" y="3516743"/>
                  <a:ext cx="1194313"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type m:val="lin"/>
                            <m:ctrlPr>
                              <a:rPr lang="en-US" sz="1600" i="1" smtClean="0">
                                <a:solidFill>
                                  <a:srgbClr val="C00000"/>
                                </a:solidFill>
                                <a:latin typeface="Cambria Math" panose="02040503050406030204" pitchFamily="18" charset="0"/>
                              </a:rPr>
                            </m:ctrlPr>
                          </m:fPr>
                          <m:num>
                            <m:sSub>
                              <m:sSubPr>
                                <m:ctrlPr>
                                  <a:rPr lang="en-US" sz="1600" i="1">
                                    <a:solidFill>
                                      <a:srgbClr val="C00000"/>
                                    </a:solidFill>
                                    <a:latin typeface="Cambria Math" panose="02040503050406030204" pitchFamily="18" charset="0"/>
                                  </a:rPr>
                                </m:ctrlPr>
                              </m:sSubPr>
                              <m:e>
                                <m:r>
                                  <a:rPr lang="en-US" sz="1600" i="1">
                                    <a:solidFill>
                                      <a:srgbClr val="C00000"/>
                                    </a:solidFill>
                                    <a:latin typeface="Cambria Math" panose="02040503050406030204" pitchFamily="18" charset="0"/>
                                    <a:ea typeface="Cambria Math" panose="02040503050406030204" pitchFamily="18" charset="0"/>
                                  </a:rPr>
                                  <m:t>𝜎</m:t>
                                </m:r>
                              </m:e>
                              <m:sub>
                                <m:r>
                                  <m:rPr>
                                    <m:sty m:val="p"/>
                                  </m:rPr>
                                  <a:rPr lang="en-US" sz="1600" b="0" i="0" smtClean="0">
                                    <a:solidFill>
                                      <a:srgbClr val="C00000"/>
                                    </a:solidFill>
                                    <a:latin typeface="Cambria Math" panose="02040503050406030204" pitchFamily="18" charset="0"/>
                                    <a:ea typeface="Cambria Math" panose="02040503050406030204" pitchFamily="18" charset="0"/>
                                  </a:rPr>
                                  <m:t>max</m:t>
                                </m:r>
                              </m:sub>
                            </m:sSub>
                          </m:num>
                          <m:den>
                            <m:sSub>
                              <m:sSubPr>
                                <m:ctrlPr>
                                  <a:rPr lang="en-US" sz="1600" i="1" smtClean="0">
                                    <a:solidFill>
                                      <a:srgbClr val="C00000"/>
                                    </a:solidFill>
                                    <a:latin typeface="Cambria Math" panose="02040503050406030204" pitchFamily="18" charset="0"/>
                                  </a:rPr>
                                </m:ctrlPr>
                              </m:sSubPr>
                              <m:e>
                                <m:r>
                                  <a:rPr lang="en-US" sz="1600" i="1">
                                    <a:solidFill>
                                      <a:srgbClr val="C00000"/>
                                    </a:solidFill>
                                    <a:latin typeface="Cambria Math" panose="02040503050406030204" pitchFamily="18" charset="0"/>
                                    <a:ea typeface="Cambria Math" panose="02040503050406030204" pitchFamily="18" charset="0"/>
                                  </a:rPr>
                                  <m:t>𝜎</m:t>
                                </m:r>
                              </m:e>
                              <m:sub>
                                <m:r>
                                  <a:rPr lang="en-US" sz="1600" b="0" i="1" smtClean="0">
                                    <a:solidFill>
                                      <a:srgbClr val="C00000"/>
                                    </a:solidFill>
                                    <a:latin typeface="Cambria Math" panose="02040503050406030204" pitchFamily="18" charset="0"/>
                                  </a:rPr>
                                  <m:t>𝑐</m:t>
                                </m:r>
                              </m:sub>
                            </m:sSub>
                          </m:den>
                        </m:f>
                      </m:oMath>
                    </m:oMathPara>
                  </a14:m>
                  <a:endParaRPr lang="en-US" sz="24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rot="16200000">
                  <a:off x="5124638" y="3516743"/>
                  <a:ext cx="1194313" cy="246221"/>
                </a:xfrm>
                <a:prstGeom prst="rect">
                  <a:avLst/>
                </a:prstGeom>
                <a:blipFill>
                  <a:blip r:embed="rId5"/>
                  <a:stretch>
                    <a:fillRect l="-160000" t="-15306" r="-2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0459918" y="4237011"/>
                  <a:ext cx="416524" cy="246221"/>
                </a:xfrm>
                <a:prstGeom prst="rect">
                  <a:avLst/>
                </a:prstGeom>
                <a:noFill/>
              </p:spPr>
              <p:txBody>
                <a:bodyPr wrap="none" lIns="0" tIns="0" rIns="0" bIns="0" rtlCol="0">
                  <a:spAutoFit/>
                </a:bodyPr>
                <a:lstStyle/>
                <a:p>
                  <a:r>
                    <a:rPr lang="en-US" sz="1600" dirty="0" smtClean="0">
                      <a:ea typeface="Cambria Math" panose="02040503050406030204" pitchFamily="18" charset="0"/>
                    </a:rPr>
                    <a:t>(</a:t>
                  </a:r>
                  <a14:m>
                    <m:oMath xmlns:m="http://schemas.openxmlformats.org/officeDocument/2006/math">
                      <m:r>
                        <a:rPr lang="en-US" sz="1600" i="1" smtClean="0">
                          <a:latin typeface="Cambria Math" panose="02040503050406030204" pitchFamily="18" charset="0"/>
                          <a:ea typeface="Cambria Math" panose="02040503050406030204" pitchFamily="18" charset="0"/>
                        </a:rPr>
                        <m:t>𝛾</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𝜖</m:t>
                      </m:r>
                    </m:oMath>
                  </a14:m>
                  <a:r>
                    <a:rPr lang="en-US" sz="1600" dirty="0" smtClean="0"/>
                    <a:t>)</a:t>
                  </a:r>
                  <a:endParaRPr 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10459918" y="4237011"/>
                  <a:ext cx="416524" cy="246221"/>
                </a:xfrm>
                <a:prstGeom prst="rect">
                  <a:avLst/>
                </a:prstGeom>
                <a:blipFill>
                  <a:blip r:embed="rId6"/>
                  <a:stretch>
                    <a:fillRect l="-28986" t="-27500" r="-27536" b="-50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0" name="TextBox 9"/>
              <p:cNvSpPr txBox="1"/>
              <p:nvPr/>
            </p:nvSpPr>
            <p:spPr>
              <a:xfrm>
                <a:off x="6915053" y="5146028"/>
                <a:ext cx="4102983" cy="6915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7030A0"/>
                              </a:solidFill>
                              <a:latin typeface="Cambria Math" panose="02040503050406030204" pitchFamily="18" charset="0"/>
                            </a:rPr>
                          </m:ctrlPr>
                        </m:sSubPr>
                        <m:e>
                          <m:r>
                            <a:rPr lang="en-US" sz="2000" b="0" i="1" smtClean="0">
                              <a:solidFill>
                                <a:srgbClr val="7030A0"/>
                              </a:solidFill>
                              <a:latin typeface="Cambria Math" panose="02040503050406030204" pitchFamily="18" charset="0"/>
                            </a:rPr>
                            <m:t>𝑁</m:t>
                          </m:r>
                        </m:e>
                        <m:sub>
                          <m:r>
                            <a:rPr lang="en-US" sz="2000" b="0" i="1" smtClean="0">
                              <a:solidFill>
                                <a:srgbClr val="7030A0"/>
                              </a:solidFill>
                              <a:latin typeface="Cambria Math" panose="02040503050406030204" pitchFamily="18" charset="0"/>
                            </a:rPr>
                            <m:t>𝑓</m:t>
                          </m:r>
                        </m:sub>
                      </m:sSub>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𝛾</m:t>
                      </m:r>
                      <m:sSup>
                        <m:sSupPr>
                          <m:ctrlPr>
                            <a:rPr lang="en-US"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𝐸</m:t>
                          </m:r>
                        </m:e>
                        <m:sup>
                          <m:r>
                            <a:rPr lang="en-US" sz="2000" b="0" i="1" smtClean="0">
                              <a:latin typeface="Cambria Math" panose="02040503050406030204" pitchFamily="18" charset="0"/>
                              <a:ea typeface="Cambria Math" panose="02040503050406030204" pitchFamily="18" charset="0"/>
                            </a:rPr>
                            <m:t>𝛽</m:t>
                          </m:r>
                        </m:sup>
                      </m:sSup>
                      <m:sSup>
                        <m:sSupPr>
                          <m:ctrlPr>
                            <a:rPr lang="en-US" sz="2000" b="0" i="1" smtClean="0">
                              <a:latin typeface="Cambria Math" panose="02040503050406030204" pitchFamily="18" charset="0"/>
                              <a:ea typeface="Cambria Math" panose="02040503050406030204" pitchFamily="18" charset="0"/>
                            </a:rPr>
                          </m:ctrlPr>
                        </m:sSupPr>
                        <m:e>
                          <m:f>
                            <m:fPr>
                              <m:ctrlPr>
                                <a:rPr lang="en-US" sz="2000" b="0" i="1" smtClean="0">
                                  <a:solidFill>
                                    <a:srgbClr val="C00000"/>
                                  </a:solidFill>
                                  <a:latin typeface="Cambria Math" panose="02040503050406030204" pitchFamily="18" charset="0"/>
                                  <a:ea typeface="Cambria Math" panose="02040503050406030204" pitchFamily="18" charset="0"/>
                                </a:rPr>
                              </m:ctrlPr>
                            </m:fPr>
                            <m:num>
                              <m:sSub>
                                <m:sSubPr>
                                  <m:ctrlPr>
                                    <a:rPr lang="en-US" sz="2000" b="0" i="1" smtClean="0">
                                      <a:solidFill>
                                        <a:srgbClr val="C00000"/>
                                      </a:solidFill>
                                      <a:latin typeface="Cambria Math" panose="02040503050406030204" pitchFamily="18" charset="0"/>
                                      <a:ea typeface="Cambria Math" panose="02040503050406030204" pitchFamily="18" charset="0"/>
                                    </a:rPr>
                                  </m:ctrlPr>
                                </m:sSubPr>
                                <m:e>
                                  <m:r>
                                    <a:rPr lang="en-US" sz="2000" b="0" i="1" smtClean="0">
                                      <a:solidFill>
                                        <a:srgbClr val="C00000"/>
                                      </a:solidFill>
                                      <a:latin typeface="Cambria Math" panose="02040503050406030204" pitchFamily="18" charset="0"/>
                                      <a:ea typeface="Cambria Math" panose="02040503050406030204" pitchFamily="18" charset="0"/>
                                    </a:rPr>
                                    <m:t>𝜎</m:t>
                                  </m:r>
                                </m:e>
                                <m:sub>
                                  <m:r>
                                    <m:rPr>
                                      <m:sty m:val="p"/>
                                    </m:rPr>
                                    <a:rPr lang="en-US" sz="2000" b="0" i="0" smtClean="0">
                                      <a:solidFill>
                                        <a:srgbClr val="C00000"/>
                                      </a:solidFill>
                                      <a:latin typeface="Cambria Math" panose="02040503050406030204" pitchFamily="18" charset="0"/>
                                      <a:ea typeface="Cambria Math" panose="02040503050406030204" pitchFamily="18" charset="0"/>
                                    </a:rPr>
                                    <m:t>max</m:t>
                                  </m:r>
                                </m:sub>
                              </m:sSub>
                            </m:num>
                            <m:den>
                              <m:sSub>
                                <m:sSubPr>
                                  <m:ctrlPr>
                                    <a:rPr lang="en-US" sz="2000" i="1">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𝜎</m:t>
                                  </m:r>
                                </m:e>
                                <m:sub>
                                  <m:r>
                                    <a:rPr lang="en-US" sz="2000" b="0" i="1" smtClean="0">
                                      <a:solidFill>
                                        <a:srgbClr val="C00000"/>
                                      </a:solidFill>
                                      <a:latin typeface="Cambria Math" panose="02040503050406030204" pitchFamily="18" charset="0"/>
                                      <a:ea typeface="Cambria Math" panose="02040503050406030204" pitchFamily="18" charset="0"/>
                                    </a:rPr>
                                    <m:t>𝑐</m:t>
                                  </m:r>
                                </m:sub>
                              </m:sSub>
                            </m:den>
                          </m:f>
                        </m:e>
                        <m:sup>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𝛽</m:t>
                          </m:r>
                        </m:sup>
                      </m:sSup>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1−</m:t>
                          </m:r>
                          <m:sSup>
                            <m:sSupPr>
                              <m:ctrlPr>
                                <a:rPr lang="en-US" sz="2000" b="0" i="1" smtClean="0">
                                  <a:latin typeface="Cambria Math" panose="02040503050406030204" pitchFamily="18" charset="0"/>
                                  <a:ea typeface="Cambria Math" panose="02040503050406030204" pitchFamily="18" charset="0"/>
                                </a:rPr>
                              </m:ctrlPr>
                            </m:sSupPr>
                            <m:e>
                              <m:f>
                                <m:fPr>
                                  <m:ctrlPr>
                                    <a:rPr lang="en-US" sz="2000" b="0" i="1" smtClean="0">
                                      <a:solidFill>
                                        <a:srgbClr val="C00000"/>
                                      </a:solidFill>
                                      <a:latin typeface="Cambria Math" panose="02040503050406030204" pitchFamily="18" charset="0"/>
                                      <a:ea typeface="Cambria Math" panose="02040503050406030204" pitchFamily="18" charset="0"/>
                                    </a:rPr>
                                  </m:ctrlPr>
                                </m:fPr>
                                <m:num>
                                  <m:sSub>
                                    <m:sSubPr>
                                      <m:ctrlPr>
                                        <a:rPr lang="en-US" sz="2000" i="1">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𝜎</m:t>
                                      </m:r>
                                    </m:e>
                                    <m:sub>
                                      <m:r>
                                        <m:rPr>
                                          <m:sty m:val="p"/>
                                        </m:rPr>
                                        <a:rPr lang="en-US" sz="2000">
                                          <a:solidFill>
                                            <a:srgbClr val="C00000"/>
                                          </a:solidFill>
                                          <a:latin typeface="Cambria Math" panose="02040503050406030204" pitchFamily="18" charset="0"/>
                                          <a:ea typeface="Cambria Math" panose="02040503050406030204" pitchFamily="18" charset="0"/>
                                        </a:rPr>
                                        <m:t>max</m:t>
                                      </m:r>
                                    </m:sub>
                                  </m:sSub>
                                </m:num>
                                <m:den>
                                  <m:sSub>
                                    <m:sSubPr>
                                      <m:ctrlPr>
                                        <a:rPr lang="en-US" sz="2000" i="1">
                                          <a:solidFill>
                                            <a:srgbClr val="C00000"/>
                                          </a:solidFill>
                                          <a:latin typeface="Cambria Math" panose="02040503050406030204" pitchFamily="18" charset="0"/>
                                          <a:ea typeface="Cambria Math" panose="02040503050406030204" pitchFamily="18" charset="0"/>
                                        </a:rPr>
                                      </m:ctrlPr>
                                    </m:sSubPr>
                                    <m:e>
                                      <m:r>
                                        <a:rPr lang="en-US" sz="2000" i="1">
                                          <a:solidFill>
                                            <a:srgbClr val="C00000"/>
                                          </a:solidFill>
                                          <a:latin typeface="Cambria Math" panose="02040503050406030204" pitchFamily="18" charset="0"/>
                                          <a:ea typeface="Cambria Math" panose="02040503050406030204" pitchFamily="18" charset="0"/>
                                        </a:rPr>
                                        <m:t>𝜎</m:t>
                                      </m:r>
                                    </m:e>
                                    <m:sub>
                                      <m:r>
                                        <a:rPr lang="en-US" sz="2000" i="1">
                                          <a:solidFill>
                                            <a:srgbClr val="C00000"/>
                                          </a:solidFill>
                                          <a:latin typeface="Cambria Math" panose="02040503050406030204" pitchFamily="18" charset="0"/>
                                          <a:ea typeface="Cambria Math" panose="02040503050406030204" pitchFamily="18" charset="0"/>
                                        </a:rPr>
                                        <m:t>𝑐</m:t>
                                      </m:r>
                                    </m:sub>
                                  </m:sSub>
                                </m:den>
                              </m:f>
                            </m:e>
                            <m:sup>
                              <m:r>
                                <a:rPr lang="en-US" sz="2000" b="0" i="1" smtClean="0">
                                  <a:latin typeface="Cambria Math" panose="02040503050406030204" pitchFamily="18" charset="0"/>
                                  <a:ea typeface="Cambria Math" panose="02040503050406030204" pitchFamily="18" charset="0"/>
                                </a:rPr>
                                <m:t>𝑝</m:t>
                              </m:r>
                              <m:r>
                                <a:rPr lang="en-US" sz="2000" b="0" i="1" smtClean="0">
                                  <a:latin typeface="Cambria Math" panose="02040503050406030204" pitchFamily="18" charset="0"/>
                                  <a:ea typeface="Cambria Math" panose="02040503050406030204" pitchFamily="18" charset="0"/>
                                </a:rPr>
                                <m:t>+1</m:t>
                              </m:r>
                            </m:sup>
                          </m:sSup>
                        </m:e>
                      </m:d>
                      <m:r>
                        <a:rPr lang="en-US" sz="2000" b="0" i="1" smtClean="0">
                          <a:latin typeface="Cambria Math" panose="02040503050406030204" pitchFamily="18" charset="0"/>
                          <a:ea typeface="Cambria Math" panose="02040503050406030204" pitchFamily="18" charset="0"/>
                        </a:rPr>
                        <m:t>+1</m:t>
                      </m:r>
                    </m:oMath>
                  </m:oMathPara>
                </a14:m>
                <a:endParaRPr lang="en-US" sz="2000" dirty="0"/>
              </a:p>
            </p:txBody>
          </p:sp>
        </mc:Choice>
        <mc:Fallback xmlns="">
          <p:sp>
            <p:nvSpPr>
              <p:cNvPr id="10" name="TextBox 9"/>
              <p:cNvSpPr txBox="1">
                <a:spLocks noRot="1" noChangeAspect="1" noMove="1" noResize="1" noEditPoints="1" noAdjustHandles="1" noChangeArrowheads="1" noChangeShapeType="1" noTextEdit="1"/>
              </p:cNvSpPr>
              <p:nvPr/>
            </p:nvSpPr>
            <p:spPr>
              <a:xfrm>
                <a:off x="6915053" y="5146028"/>
                <a:ext cx="4102983" cy="691536"/>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ontent Placeholder 2"/>
              <p:cNvSpPr>
                <a:spLocks noGrp="1"/>
              </p:cNvSpPr>
              <p:nvPr>
                <p:ph idx="1"/>
              </p:nvPr>
            </p:nvSpPr>
            <p:spPr>
              <a:xfrm>
                <a:off x="365759" y="1135380"/>
                <a:ext cx="5494021" cy="2430780"/>
              </a:xfrm>
            </p:spPr>
            <p:txBody>
              <a:bodyPr>
                <a:noAutofit/>
              </a:bodyPr>
              <a:lstStyle/>
              <a:p>
                <a:r>
                  <a:rPr lang="en-US" sz="2400" dirty="0" smtClean="0"/>
                  <a:t>Single COH3D8 cohesive element</a:t>
                </a:r>
              </a:p>
              <a:p>
                <a:r>
                  <a:rPr lang="en-US" sz="2400" dirty="0" smtClean="0"/>
                  <a:t>Mode I loading</a:t>
                </a:r>
              </a:p>
              <a:p>
                <a14:m>
                  <m:oMath xmlns:m="http://schemas.openxmlformats.org/officeDocument/2006/math">
                    <m:r>
                      <a:rPr lang="en-US" sz="2400" i="1" dirty="0">
                        <a:latin typeface="Cambria Math" panose="02040503050406030204" pitchFamily="18" charset="0"/>
                      </a:rPr>
                      <m:t>𝑅</m:t>
                    </m:r>
                  </m:oMath>
                </a14:m>
                <a:r>
                  <a:rPr lang="en-US" sz="2400" dirty="0"/>
                  <a:t> values of </a:t>
                </a:r>
                <a14:m>
                  <m:oMath xmlns:m="http://schemas.openxmlformats.org/officeDocument/2006/math">
                    <m:r>
                      <a:rPr lang="en-US" sz="2000" i="1" dirty="0">
                        <a:latin typeface="Cambria Math" panose="02040503050406030204" pitchFamily="18" charset="0"/>
                      </a:rPr>
                      <m:t>−1</m:t>
                    </m:r>
                  </m:oMath>
                </a14:m>
                <a:r>
                  <a:rPr lang="en-US" sz="2400" dirty="0"/>
                  <a:t>, </a:t>
                </a:r>
                <a14:m>
                  <m:oMath xmlns:m="http://schemas.openxmlformats.org/officeDocument/2006/math">
                    <m:r>
                      <a:rPr lang="en-US" sz="2000" i="1" dirty="0">
                        <a:latin typeface="Cambria Math" panose="02040503050406030204" pitchFamily="18" charset="0"/>
                      </a:rPr>
                      <m:t>0</m:t>
                    </m:r>
                  </m:oMath>
                </a14:m>
                <a:r>
                  <a:rPr lang="en-US" sz="2400" dirty="0"/>
                  <a:t>, </a:t>
                </a:r>
                <a14:m>
                  <m:oMath xmlns:m="http://schemas.openxmlformats.org/officeDocument/2006/math">
                    <m:r>
                      <a:rPr lang="en-US" sz="2000" i="1" dirty="0">
                        <a:latin typeface="Cambria Math" panose="02040503050406030204" pitchFamily="18" charset="0"/>
                      </a:rPr>
                      <m:t>0.1</m:t>
                    </m:r>
                  </m:oMath>
                </a14:m>
                <a:r>
                  <a:rPr lang="en-US" sz="2400" dirty="0"/>
                  <a:t>, and </a:t>
                </a:r>
                <a14:m>
                  <m:oMath xmlns:m="http://schemas.openxmlformats.org/officeDocument/2006/math">
                    <m:r>
                      <a:rPr lang="en-US" sz="2000" i="1" dirty="0">
                        <a:latin typeface="Cambria Math" panose="02040503050406030204" pitchFamily="18" charset="0"/>
                      </a:rPr>
                      <m:t>0.5</m:t>
                    </m:r>
                  </m:oMath>
                </a14:m>
                <a:endParaRPr lang="en-US" sz="2400" dirty="0"/>
              </a:p>
              <a:p>
                <a:r>
                  <a:rPr lang="en-US" sz="2400" dirty="0" smtClean="0"/>
                  <a:t>Series of analyses run with </a:t>
                </a:r>
                <a14:m>
                  <m:oMath xmlns:m="http://schemas.openxmlformats.org/officeDocument/2006/math">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m:rPr>
                                <m:sty m:val="p"/>
                              </m:rPr>
                              <a:rPr lang="en-US" sz="2000">
                                <a:latin typeface="Cambria Math" panose="02040503050406030204" pitchFamily="18" charset="0"/>
                                <a:ea typeface="Cambria Math" panose="02040503050406030204" pitchFamily="18" charset="0"/>
                              </a:rPr>
                              <m:t>max</m:t>
                            </m:r>
                          </m:sub>
                        </m:sSub>
                      </m:num>
                      <m:den>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a:rPr lang="en-US" sz="2000" i="1">
                                <a:latin typeface="Cambria Math" panose="02040503050406030204" pitchFamily="18" charset="0"/>
                              </a:rPr>
                              <m:t>𝑐</m:t>
                            </m:r>
                          </m:sub>
                        </m:sSub>
                      </m:den>
                    </m:f>
                  </m:oMath>
                </a14:m>
                <a:r>
                  <a:rPr lang="en-US" sz="2400" dirty="0" smtClean="0"/>
                  <a:t> decreasing from </a:t>
                </a:r>
                <a14:m>
                  <m:oMath xmlns:m="http://schemas.openxmlformats.org/officeDocument/2006/math">
                    <m:r>
                      <a:rPr lang="en-US" sz="2000" i="1" dirty="0" smtClean="0">
                        <a:latin typeface="Cambria Math" panose="02040503050406030204" pitchFamily="18" charset="0"/>
                      </a:rPr>
                      <m:t>0.99</m:t>
                    </m:r>
                  </m:oMath>
                </a14:m>
                <a:r>
                  <a:rPr lang="en-US" sz="2400" dirty="0" smtClean="0"/>
                  <a:t> until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𝑁</m:t>
                        </m:r>
                      </m:e>
                      <m:sub>
                        <m:r>
                          <a:rPr lang="en-US" sz="2400" b="0" i="1" smtClean="0">
                            <a:latin typeface="Cambria Math" panose="02040503050406030204" pitchFamily="18" charset="0"/>
                          </a:rPr>
                          <m:t>𝑓</m:t>
                        </m:r>
                      </m:sub>
                    </m:sSub>
                    <m:r>
                      <a:rPr lang="en-US" sz="2400" dirty="0">
                        <a:latin typeface="Cambria Math" panose="02040503050406030204" pitchFamily="18" charset="0"/>
                        <a:ea typeface="Cambria Math" panose="02040503050406030204" pitchFamily="18" charset="0"/>
                      </a:rPr>
                      <m:t>≥</m:t>
                    </m:r>
                    <m:r>
                      <m:rPr>
                        <m:sty m:val="p"/>
                      </m:rPr>
                      <a:rPr lang="el-GR" sz="2400" i="1" dirty="0" smtClean="0">
                        <a:latin typeface="Cambria Math" panose="02040503050406030204" pitchFamily="18" charset="0"/>
                        <a:ea typeface="Cambria Math" panose="02040503050406030204" pitchFamily="18" charset="0"/>
                      </a:rPr>
                      <m:t>γ</m:t>
                    </m:r>
                  </m:oMath>
                </a14:m>
                <a:endParaRPr lang="en-US" sz="2000" b="0" dirty="0" smtClean="0"/>
              </a:p>
            </p:txBody>
          </p:sp>
        </mc:Choice>
        <mc:Fallback xmlns="">
          <p:sp>
            <p:nvSpPr>
              <p:cNvPr id="11" name="Content Placeholder 2"/>
              <p:cNvSpPr>
                <a:spLocks noGrp="1" noRot="1" noChangeAspect="1" noMove="1" noResize="1" noEditPoints="1" noAdjustHandles="1" noChangeArrowheads="1" noChangeShapeType="1" noTextEdit="1"/>
              </p:cNvSpPr>
              <p:nvPr>
                <p:ph idx="1"/>
              </p:nvPr>
            </p:nvSpPr>
            <p:spPr>
              <a:xfrm>
                <a:off x="365759" y="1135380"/>
                <a:ext cx="5494021" cy="2430780"/>
              </a:xfrm>
              <a:blipFill>
                <a:blip r:embed="rId8"/>
                <a:stretch>
                  <a:fillRect l="-1443" t="-35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ontent Placeholder 2"/>
              <p:cNvSpPr txBox="1">
                <a:spLocks/>
              </p:cNvSpPr>
              <p:nvPr/>
            </p:nvSpPr>
            <p:spPr>
              <a:xfrm>
                <a:off x="365759" y="3954782"/>
                <a:ext cx="5634519" cy="1280512"/>
              </a:xfrm>
              <a:prstGeom prst="rect">
                <a:avLst/>
              </a:prstGeom>
            </p:spPr>
            <p:txBody>
              <a:bodyPr vert="horz" lIns="91440" tIns="45720" rIns="91440" bIns="45720" rtlCol="0">
                <a:no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t>The analysis results in the strength-life plot reproduce the intended behavior and match the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𝑁</m:t>
                        </m:r>
                      </m:e>
                      <m:sub>
                        <m:r>
                          <a:rPr lang="en-US" sz="2400" i="1">
                            <a:latin typeface="Cambria Math" panose="02040503050406030204" pitchFamily="18" charset="0"/>
                          </a:rPr>
                          <m:t>𝑓</m:t>
                        </m:r>
                      </m:sub>
                    </m:sSub>
                  </m:oMath>
                </a14:m>
                <a:r>
                  <a:rPr lang="en-US" sz="2400" dirty="0" smtClean="0"/>
                  <a:t> equation for all </a:t>
                </a:r>
                <a14:m>
                  <m:oMath xmlns:m="http://schemas.openxmlformats.org/officeDocument/2006/math">
                    <m:r>
                      <a:rPr lang="en-US" sz="2400" i="1" dirty="0" smtClean="0">
                        <a:latin typeface="Cambria Math" panose="02040503050406030204" pitchFamily="18" charset="0"/>
                      </a:rPr>
                      <m:t>𝑅</m:t>
                    </m:r>
                  </m:oMath>
                </a14:m>
                <a:r>
                  <a:rPr lang="en-US" sz="2400" dirty="0" smtClean="0"/>
                  <a:t> values</a:t>
                </a:r>
              </a:p>
            </p:txBody>
          </p:sp>
        </mc:Choice>
        <mc:Fallback xmlns="">
          <p:sp>
            <p:nvSpPr>
              <p:cNvPr id="12" name="Content Placeholder 2"/>
              <p:cNvSpPr txBox="1">
                <a:spLocks noRot="1" noChangeAspect="1" noMove="1" noResize="1" noEditPoints="1" noAdjustHandles="1" noChangeArrowheads="1" noChangeShapeType="1" noTextEdit="1"/>
              </p:cNvSpPr>
              <p:nvPr/>
            </p:nvSpPr>
            <p:spPr>
              <a:xfrm>
                <a:off x="365759" y="3954782"/>
                <a:ext cx="5634519" cy="1280512"/>
              </a:xfrm>
              <a:prstGeom prst="rect">
                <a:avLst/>
              </a:prstGeom>
              <a:blipFill>
                <a:blip r:embed="rId9"/>
                <a:stretch>
                  <a:fillRect l="-1407" t="-6667" r="-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8231023" y="4533799"/>
                <a:ext cx="1471044" cy="358303"/>
              </a:xfrm>
              <a:prstGeom prst="rect">
                <a:avLst/>
              </a:prstGeom>
              <a:noFill/>
            </p:spPr>
            <p:txBody>
              <a:bodyPr wrap="none" rtlCol="0">
                <a:spAutoFit/>
              </a:bodyPr>
              <a:lstStyle/>
              <a:p>
                <a:r>
                  <a:rPr lang="en-US" sz="1600" dirty="0" smtClean="0">
                    <a:solidFill>
                      <a:srgbClr val="7030A0"/>
                    </a:solidFill>
                    <a:latin typeface="Times New Roman" panose="02020603050405020304" pitchFamily="18" charset="0"/>
                    <a:cs typeface="Times New Roman" panose="02020603050405020304" pitchFamily="18" charset="0"/>
                  </a:rPr>
                  <a:t>Life, </a:t>
                </a:r>
                <a14:m>
                  <m:oMath xmlns:m="http://schemas.openxmlformats.org/officeDocument/2006/math">
                    <m:sSub>
                      <m:sSubPr>
                        <m:ctrlPr>
                          <a:rPr lang="en-US" sz="1600" i="1" smtClean="0">
                            <a:solidFill>
                              <a:srgbClr val="7030A0"/>
                            </a:solidFill>
                            <a:latin typeface="Cambria Math" panose="02040503050406030204" pitchFamily="18" charset="0"/>
                          </a:rPr>
                        </m:ctrlPr>
                      </m:sSubPr>
                      <m:e>
                        <m:r>
                          <a:rPr lang="en-US" sz="1600" b="0" i="1" smtClean="0">
                            <a:solidFill>
                              <a:srgbClr val="7030A0"/>
                            </a:solidFill>
                            <a:latin typeface="Cambria Math" panose="02040503050406030204" pitchFamily="18" charset="0"/>
                          </a:rPr>
                          <m:t>𝑁</m:t>
                        </m:r>
                      </m:e>
                      <m:sub>
                        <m:r>
                          <a:rPr lang="en-US" sz="1600" b="0" i="1" smtClean="0">
                            <a:solidFill>
                              <a:srgbClr val="7030A0"/>
                            </a:solidFill>
                            <a:latin typeface="Cambria Math" panose="02040503050406030204" pitchFamily="18" charset="0"/>
                          </a:rPr>
                          <m:t>𝑓</m:t>
                        </m:r>
                      </m:sub>
                    </m:sSub>
                  </m:oMath>
                </a14:m>
                <a:r>
                  <a:rPr lang="en-US" sz="1600" dirty="0" smtClean="0">
                    <a:latin typeface="Times New Roman" panose="02020603050405020304" pitchFamily="18" charset="0"/>
                    <a:cs typeface="Times New Roman" panose="02020603050405020304" pitchFamily="18" charset="0"/>
                  </a:rPr>
                  <a:t>, cycles</a:t>
                </a:r>
                <a:endParaRPr lang="en-US" sz="1600" dirty="0">
                  <a:latin typeface="Times New Roman" panose="02020603050405020304" pitchFamily="18" charset="0"/>
                  <a:cs typeface="Times New Roman" panose="02020603050405020304" pitchFamily="18"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8231023" y="4533799"/>
                <a:ext cx="1471044" cy="358303"/>
              </a:xfrm>
              <a:prstGeom prst="rect">
                <a:avLst/>
              </a:prstGeom>
              <a:blipFill>
                <a:blip r:embed="rId10"/>
                <a:stretch>
                  <a:fillRect l="-2066" t="-5085" b="-15254"/>
                </a:stretch>
              </a:blipFill>
            </p:spPr>
            <p:txBody>
              <a:bodyPr/>
              <a:lstStyle/>
              <a:p>
                <a:r>
                  <a:rPr lang="en-US">
                    <a:noFill/>
                  </a:rPr>
                  <a:t> </a:t>
                </a:r>
              </a:p>
            </p:txBody>
          </p:sp>
        </mc:Fallback>
      </mc:AlternateContent>
    </p:spTree>
    <p:extLst>
      <p:ext uri="{BB962C8B-B14F-4D97-AF65-F5344CB8AC3E}">
        <p14:creationId xmlns:p14="http://schemas.microsoft.com/office/powerpoint/2010/main" val="114714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Cantilever Beam (DCB) Validation</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9</a:t>
            </a:fld>
            <a:endParaRPr lang="en-US"/>
          </a:p>
        </p:txBody>
      </p:sp>
      <p:grpSp>
        <p:nvGrpSpPr>
          <p:cNvPr id="30" name="Group 29"/>
          <p:cNvGrpSpPr/>
          <p:nvPr/>
        </p:nvGrpSpPr>
        <p:grpSpPr>
          <a:xfrm>
            <a:off x="6493993" y="1398015"/>
            <a:ext cx="5538565" cy="4732439"/>
            <a:chOff x="183467" y="1262062"/>
            <a:chExt cx="5538565" cy="3657600"/>
          </a:xfrm>
        </p:grpSpPr>
        <p:graphicFrame>
          <p:nvGraphicFramePr>
            <p:cNvPr id="5" name="Chart 4"/>
            <p:cNvGraphicFramePr>
              <a:graphicFrameLocks/>
            </p:cNvGraphicFramePr>
            <p:nvPr>
              <p:extLst>
                <p:ext uri="{D42A27DB-BD31-4B8C-83A1-F6EECF244321}">
                  <p14:modId xmlns:p14="http://schemas.microsoft.com/office/powerpoint/2010/main" val="1785018441"/>
                </p:ext>
              </p:extLst>
            </p:nvPr>
          </p:nvGraphicFramePr>
          <p:xfrm>
            <a:off x="183467" y="1262062"/>
            <a:ext cx="55385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507931" y="4106524"/>
              <a:ext cx="841897" cy="237874"/>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1.48 mm</a:t>
              </a:r>
              <a:endParaRPr lang="en-US" sz="14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877174" y="3820955"/>
              <a:ext cx="841897" cy="237874"/>
            </a:xfrm>
            <a:prstGeom prst="rect">
              <a:avLst/>
            </a:prstGeom>
            <a:noFill/>
          </p:spPr>
          <p:txBody>
            <a:bodyPr wrap="none" rtlCol="0">
              <a:spAutoFit/>
            </a:bodyPr>
            <a:lstStyle/>
            <a:p>
              <a:r>
                <a:rPr lang="en-US" sz="1400" dirty="0" smtClean="0">
                  <a:solidFill>
                    <a:srgbClr val="8E0000"/>
                  </a:solidFill>
                  <a:latin typeface="Times New Roman" panose="02020603050405020304" pitchFamily="18" charset="0"/>
                  <a:cs typeface="Times New Roman" panose="02020603050405020304" pitchFamily="18" charset="0"/>
                </a:rPr>
                <a:t>1.70 mm</a:t>
              </a:r>
              <a:endParaRPr lang="en-US" sz="1400" dirty="0">
                <a:solidFill>
                  <a:srgbClr val="8E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2229440" y="3571773"/>
              <a:ext cx="841897" cy="237874"/>
            </a:xfrm>
            <a:prstGeom prst="rect">
              <a:avLst/>
            </a:prstGeom>
            <a:noFill/>
          </p:spPr>
          <p:txBody>
            <a:bodyPr wrap="none" rtlCol="0">
              <a:spAutoFit/>
            </a:bodyPr>
            <a:lstStyle/>
            <a:p>
              <a:r>
                <a:rPr lang="en-US" sz="1400" dirty="0" smtClean="0">
                  <a:solidFill>
                    <a:srgbClr val="385723"/>
                  </a:solidFill>
                  <a:latin typeface="Times New Roman" panose="02020603050405020304" pitchFamily="18" charset="0"/>
                  <a:cs typeface="Times New Roman" panose="02020603050405020304" pitchFamily="18" charset="0"/>
                </a:rPr>
                <a:t>1.92 mm</a:t>
              </a:r>
              <a:endParaRPr lang="en-US" sz="1400" dirty="0">
                <a:solidFill>
                  <a:srgbClr val="385723"/>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3050229" y="3129114"/>
              <a:ext cx="841897" cy="237874"/>
            </a:xfrm>
            <a:prstGeom prst="rect">
              <a:avLst/>
            </a:prstGeom>
            <a:noFill/>
          </p:spPr>
          <p:txBody>
            <a:bodyPr wrap="none" rtlCol="0">
              <a:spAutoFit/>
            </a:bodyPr>
            <a:lstStyle/>
            <a:p>
              <a:r>
                <a:rPr lang="en-US" sz="1400" dirty="0" smtClean="0">
                  <a:solidFill>
                    <a:srgbClr val="002060"/>
                  </a:solidFill>
                  <a:latin typeface="Times New Roman" panose="02020603050405020304" pitchFamily="18" charset="0"/>
                  <a:cs typeface="Times New Roman" panose="02020603050405020304" pitchFamily="18" charset="0"/>
                </a:rPr>
                <a:t>2.25 mm</a:t>
              </a:r>
              <a:endParaRPr lang="en-US" sz="1400" dirty="0">
                <a:solidFill>
                  <a:srgbClr val="002060"/>
                </a:solidFill>
                <a:latin typeface="Times New Roman" panose="02020603050405020304" pitchFamily="18" charset="0"/>
                <a:cs typeface="Times New Roman" panose="02020603050405020304" pitchFamily="18" charset="0"/>
              </a:endParaRPr>
            </a:p>
          </p:txBody>
        </p:sp>
        <p:sp>
          <p:nvSpPr>
            <p:cNvPr id="10" name="TextBox 1"/>
            <p:cNvSpPr txBox="1"/>
            <p:nvPr/>
          </p:nvSpPr>
          <p:spPr>
            <a:xfrm>
              <a:off x="3346110" y="3828552"/>
              <a:ext cx="2232166" cy="55799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tabLst>
                  <a:tab pos="860425" algn="l"/>
                </a:tabLst>
              </a:pPr>
              <a:r>
                <a:rPr lang="en-US" sz="1200" dirty="0">
                  <a:latin typeface="Times New Roman" panose="02020603050405020304" pitchFamily="18" charset="0"/>
                  <a:cs typeface="Times New Roman" panose="02020603050405020304" pitchFamily="18" charset="0"/>
                </a:rPr>
                <a:t>Markers </a:t>
              </a:r>
              <a:r>
                <a:rPr lang="en-US" sz="1200" dirty="0" smtClean="0">
                  <a:latin typeface="Times New Roman" panose="02020603050405020304" pitchFamily="18" charset="0"/>
                  <a:cs typeface="Times New Roman" panose="02020603050405020304" pitchFamily="18" charset="0"/>
                </a:rPr>
                <a:t>	:</a:t>
              </a:r>
              <a:r>
                <a:rPr lang="en-US" sz="1200" baseline="0" dirty="0" smtClean="0">
                  <a:latin typeface="Times New Roman" panose="02020603050405020304" pitchFamily="18" charset="0"/>
                  <a:cs typeface="Times New Roman" panose="02020603050405020304" pitchFamily="18" charset="0"/>
                </a:rPr>
                <a:t> experiments</a:t>
              </a:r>
              <a:r>
                <a:rPr lang="en-US" sz="1200" baseline="0" dirty="0">
                  <a:latin typeface="Times New Roman" panose="02020603050405020304" pitchFamily="18" charset="0"/>
                  <a:cs typeface="Times New Roman" panose="02020603050405020304" pitchFamily="18" charset="0"/>
                </a:rPr>
                <a:t/>
              </a:r>
              <a:br>
                <a:rPr lang="en-US" sz="1200" baseline="0" dirty="0">
                  <a:latin typeface="Times New Roman" panose="02020603050405020304" pitchFamily="18" charset="0"/>
                  <a:cs typeface="Times New Roman" panose="02020603050405020304" pitchFamily="18" charset="0"/>
                </a:rPr>
              </a:br>
              <a:r>
                <a:rPr lang="en-US" sz="1200" baseline="0" dirty="0" smtClean="0">
                  <a:latin typeface="Times New Roman" panose="02020603050405020304" pitchFamily="18" charset="0"/>
                  <a:cs typeface="Times New Roman" panose="02020603050405020304" pitchFamily="18" charset="0"/>
                </a:rPr>
                <a:t>Solid </a:t>
              </a:r>
              <a:r>
                <a:rPr lang="en-US" sz="1200" baseline="0" dirty="0">
                  <a:latin typeface="Times New Roman" panose="02020603050405020304" pitchFamily="18" charset="0"/>
                  <a:cs typeface="Times New Roman" panose="02020603050405020304" pitchFamily="18" charset="0"/>
                </a:rPr>
                <a:t>lines </a:t>
              </a:r>
              <a:r>
                <a:rPr lang="en-US" sz="1200" baseline="0" dirty="0" smtClean="0">
                  <a:latin typeface="Times New Roman" panose="02020603050405020304" pitchFamily="18" charset="0"/>
                  <a:cs typeface="Times New Roman" panose="02020603050405020304" pitchFamily="18" charset="0"/>
                </a:rPr>
                <a:t>	: explicit analyses</a:t>
              </a:r>
            </a:p>
            <a:p>
              <a:pPr>
                <a:tabLst>
                  <a:tab pos="860425" algn="l"/>
                </a:tabLst>
              </a:pPr>
              <a:r>
                <a:rPr lang="en-US" sz="1200" dirty="0" smtClean="0">
                  <a:latin typeface="Times New Roman" panose="02020603050405020304" pitchFamily="18" charset="0"/>
                  <a:cs typeface="Times New Roman" panose="02020603050405020304" pitchFamily="18" charset="0"/>
                </a:rPr>
                <a:t>Dashed </a:t>
              </a:r>
              <a:r>
                <a:rPr lang="en-US" sz="1200" dirty="0">
                  <a:latin typeface="Times New Roman" panose="02020603050405020304" pitchFamily="18" charset="0"/>
                  <a:cs typeface="Times New Roman" panose="02020603050405020304" pitchFamily="18" charset="0"/>
                </a:rPr>
                <a:t>lines </a:t>
              </a:r>
              <a:r>
                <a:rPr lang="en-US" sz="1200" dirty="0" smtClean="0">
                  <a:latin typeface="Times New Roman" panose="02020603050405020304" pitchFamily="18" charset="0"/>
                  <a:cs typeface="Times New Roman" panose="02020603050405020304" pitchFamily="18" charset="0"/>
                </a:rPr>
                <a:t>	: implicit analyses</a:t>
              </a:r>
              <a:endParaRPr lang="en-US" sz="1200" dirty="0">
                <a:latin typeface="Times New Roman" panose="02020603050405020304" pitchFamily="18" charset="0"/>
                <a:cs typeface="Times New Roman" panose="02020603050405020304" pitchFamily="18" charset="0"/>
              </a:endParaRPr>
            </a:p>
          </p:txBody>
        </p:sp>
      </p:gr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t="38142" b="38861"/>
          <a:stretch/>
        </p:blipFill>
        <p:spPr>
          <a:xfrm>
            <a:off x="438587" y="3783177"/>
            <a:ext cx="5943600" cy="609600"/>
          </a:xfrm>
          <a:prstGeom prst="rect">
            <a:avLst/>
          </a:prstGeom>
        </p:spPr>
      </p:pic>
      <p:sp>
        <p:nvSpPr>
          <p:cNvPr id="12" name="Rectangle 11"/>
          <p:cNvSpPr>
            <a:spLocks noChangeAspect="1"/>
          </p:cNvSpPr>
          <p:nvPr/>
        </p:nvSpPr>
        <p:spPr>
          <a:xfrm>
            <a:off x="4439087" y="3895518"/>
            <a:ext cx="1252532" cy="413496"/>
          </a:xfrm>
          <a:prstGeom prst="rect">
            <a:avLst/>
          </a:prstGeom>
          <a:noFill/>
          <a:ln w="158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3" name="Straight Arrow Connector 12"/>
          <p:cNvCxnSpPr/>
          <p:nvPr/>
        </p:nvCxnSpPr>
        <p:spPr>
          <a:xfrm>
            <a:off x="470337" y="4370738"/>
            <a:ext cx="0" cy="365760"/>
          </a:xfrm>
          <a:prstGeom prst="straightConnector1">
            <a:avLst/>
          </a:prstGeom>
          <a:ln w="9525">
            <a:solidFill>
              <a:srgbClr val="0000FF"/>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a:off x="470337" y="3464856"/>
            <a:ext cx="0" cy="365760"/>
          </a:xfrm>
          <a:prstGeom prst="straightConnector1">
            <a:avLst/>
          </a:prstGeom>
          <a:ln w="9525">
            <a:solidFill>
              <a:srgbClr val="0000FF"/>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470336" y="3361718"/>
            <a:ext cx="4280534" cy="468898"/>
            <a:chOff x="31749" y="1707379"/>
            <a:chExt cx="4280534" cy="468898"/>
          </a:xfrm>
        </p:grpSpPr>
        <p:cxnSp>
          <p:nvCxnSpPr>
            <p:cNvPr id="16" name="Straight Arrow Connector 15"/>
            <p:cNvCxnSpPr/>
            <p:nvPr/>
          </p:nvCxnSpPr>
          <p:spPr>
            <a:xfrm>
              <a:off x="31749" y="2011123"/>
              <a:ext cx="4280534" cy="0"/>
            </a:xfrm>
            <a:prstGeom prst="straightConnector1">
              <a:avLst/>
            </a:prstGeom>
            <a:ln w="9525">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312283" y="1924050"/>
              <a:ext cx="0" cy="25222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Rectangle 17"/>
                <p:cNvSpPr/>
                <p:nvPr/>
              </p:nvSpPr>
              <p:spPr>
                <a:xfrm>
                  <a:off x="1679386" y="1707379"/>
                  <a:ext cx="1261692" cy="307777"/>
                </a:xfrm>
                <a:prstGeom prst="rect">
                  <a:avLst/>
                </a:prstGeom>
              </p:spPr>
              <p:txBody>
                <a:bodyPr wrap="none">
                  <a:spAutoFit/>
                </a:bodyPr>
                <a:lstStyle/>
                <a:p>
                  <a14:m>
                    <m:oMath xmlns:m="http://schemas.openxmlformats.org/officeDocument/2006/math">
                      <m:sSub>
                        <m:sSubPr>
                          <m:ctrlPr>
                            <a:rPr lang="en-US" sz="1400" i="1" smtClean="0">
                              <a:latin typeface="Cambria Math" panose="02040503050406030204" pitchFamily="18" charset="0"/>
                            </a:rPr>
                          </m:ctrlPr>
                        </m:sSubPr>
                        <m:e>
                          <m:r>
                            <a:rPr lang="en-US" sz="1400" i="1">
                              <a:latin typeface="Cambria Math" panose="02040503050406030204" pitchFamily="18" charset="0"/>
                            </a:rPr>
                            <m:t>𝑎</m:t>
                          </m:r>
                        </m:e>
                        <m:sub>
                          <m:r>
                            <a:rPr lang="en-US" sz="1400" i="1">
                              <a:latin typeface="Cambria Math" panose="02040503050406030204" pitchFamily="18" charset="0"/>
                              <a:ea typeface="Cambria Math" panose="02040503050406030204" pitchFamily="18" charset="0"/>
                            </a:rPr>
                            <m:t>0</m:t>
                          </m:r>
                        </m:sub>
                      </m:sSub>
                      <m:r>
                        <a:rPr lang="en-US" sz="1400" b="0" i="1" smtClean="0">
                          <a:latin typeface="Cambria Math" panose="02040503050406030204" pitchFamily="18" charset="0"/>
                          <a:ea typeface="Cambria Math" panose="02040503050406030204" pitchFamily="18" charset="0"/>
                        </a:rPr>
                        <m:t>=50.8</m:t>
                      </m:r>
                    </m:oMath>
                  </a14:m>
                  <a:r>
                    <a:rPr lang="en-US" sz="1400" dirty="0" smtClean="0"/>
                    <a:t> mm</a:t>
                  </a:r>
                  <a:endParaRPr lang="en-US" sz="1400" dirty="0"/>
                </a:p>
              </p:txBody>
            </p:sp>
          </mc:Choice>
          <mc:Fallback xmlns="">
            <p:sp>
              <p:nvSpPr>
                <p:cNvPr id="18" name="Rectangle 17"/>
                <p:cNvSpPr>
                  <a:spLocks noRot="1" noChangeAspect="1" noMove="1" noResize="1" noEditPoints="1" noAdjustHandles="1" noChangeArrowheads="1" noChangeShapeType="1" noTextEdit="1"/>
                </p:cNvSpPr>
                <p:nvPr/>
              </p:nvSpPr>
              <p:spPr>
                <a:xfrm>
                  <a:off x="1679386" y="1707379"/>
                  <a:ext cx="1261692" cy="307777"/>
                </a:xfrm>
                <a:prstGeom prst="rect">
                  <a:avLst/>
                </a:prstGeom>
                <a:blipFill>
                  <a:blip r:embed="rId5"/>
                  <a:stretch>
                    <a:fillRect t="-4000" r="-483" b="-20000"/>
                  </a:stretch>
                </a:blipFill>
              </p:spPr>
              <p:txBody>
                <a:bodyPr/>
                <a:lstStyle/>
                <a:p>
                  <a:r>
                    <a:rPr lang="en-US">
                      <a:noFill/>
                    </a:rPr>
                    <a:t> </a:t>
                  </a:r>
                </a:p>
              </p:txBody>
            </p:sp>
          </mc:Fallback>
        </mc:AlternateContent>
      </p:grpSp>
      <p:grpSp>
        <p:nvGrpSpPr>
          <p:cNvPr id="19" name="Group 18"/>
          <p:cNvGrpSpPr/>
          <p:nvPr/>
        </p:nvGrpSpPr>
        <p:grpSpPr>
          <a:xfrm>
            <a:off x="1527612" y="4711098"/>
            <a:ext cx="4476750" cy="1477901"/>
            <a:chOff x="733425" y="3056759"/>
            <a:chExt cx="4476750" cy="1477901"/>
          </a:xfrm>
        </p:grpSpPr>
        <p:pic>
          <p:nvPicPr>
            <p:cNvPr id="20" name="Picture 19"/>
            <p:cNvPicPr>
              <a:picLocks noChangeAspect="1"/>
            </p:cNvPicPr>
            <p:nvPr/>
          </p:nvPicPr>
          <p:blipFill rotWithShape="1">
            <a:blip r:embed="rId6">
              <a:extLst>
                <a:ext uri="{28A0092B-C50C-407E-A947-70E740481C1C}">
                  <a14:useLocalDpi xmlns:a14="http://schemas.microsoft.com/office/drawing/2010/main" val="0"/>
                </a:ext>
              </a:extLst>
            </a:blip>
            <a:srcRect t="8139" b="17841"/>
            <a:stretch/>
          </p:blipFill>
          <p:spPr>
            <a:xfrm>
              <a:off x="733425" y="3056759"/>
              <a:ext cx="4476750" cy="1477901"/>
            </a:xfrm>
            <a:prstGeom prst="rect">
              <a:avLst/>
            </a:prstGeom>
            <a:ln w="15875">
              <a:solidFill>
                <a:srgbClr val="00B050"/>
              </a:solidFill>
            </a:ln>
          </p:spPr>
        </p:pic>
        <p:cxnSp>
          <p:nvCxnSpPr>
            <p:cNvPr id="21" name="Straight Arrow Connector 20"/>
            <p:cNvCxnSpPr/>
            <p:nvPr/>
          </p:nvCxnSpPr>
          <p:spPr>
            <a:xfrm flipH="1">
              <a:off x="1209675" y="3092453"/>
              <a:ext cx="4765" cy="686591"/>
            </a:xfrm>
            <a:prstGeom prst="straightConnector1">
              <a:avLst/>
            </a:prstGeom>
            <a:ln w="9525">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Rectangle 21"/>
                <p:cNvSpPr/>
                <p:nvPr/>
              </p:nvSpPr>
              <p:spPr>
                <a:xfrm>
                  <a:off x="1179006" y="3317643"/>
                  <a:ext cx="1411348" cy="307777"/>
                </a:xfrm>
                <a:prstGeom prst="rect">
                  <a:avLst/>
                </a:prstGeom>
              </p:spPr>
              <p:txBody>
                <a:bodyPr wrap="none">
                  <a:spAutoFit/>
                </a:bodyPr>
                <a:lstStyle/>
                <a:p>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𝑡</m:t>
                          </m:r>
                        </m:e>
                        <m:sub>
                          <m:r>
                            <m:rPr>
                              <m:sty m:val="p"/>
                            </m:rPr>
                            <a:rPr lang="en-US" sz="1400" b="0" i="0" smtClean="0">
                              <a:latin typeface="Cambria Math" panose="02040503050406030204" pitchFamily="18" charset="0"/>
                            </a:rPr>
                            <m:t>arm</m:t>
                          </m:r>
                        </m:sub>
                      </m:sSub>
                      <m:r>
                        <a:rPr lang="en-US" sz="1400" b="0" i="1" smtClean="0">
                          <a:latin typeface="Cambria Math" panose="02040503050406030204" pitchFamily="18" charset="0"/>
                        </a:rPr>
                        <m:t>=2.25</m:t>
                      </m:r>
                    </m:oMath>
                  </a14:m>
                  <a:r>
                    <a:rPr lang="en-US" sz="1400" dirty="0" smtClean="0"/>
                    <a:t> mm</a:t>
                  </a:r>
                  <a:endParaRPr lang="en-US" sz="1400" dirty="0"/>
                </a:p>
              </p:txBody>
            </p:sp>
          </mc:Choice>
          <mc:Fallback xmlns="">
            <p:sp>
              <p:nvSpPr>
                <p:cNvPr id="22" name="Rectangle 21"/>
                <p:cNvSpPr>
                  <a:spLocks noRot="1" noChangeAspect="1" noMove="1" noResize="1" noEditPoints="1" noAdjustHandles="1" noChangeArrowheads="1" noChangeShapeType="1" noTextEdit="1"/>
                </p:cNvSpPr>
                <p:nvPr/>
              </p:nvSpPr>
              <p:spPr>
                <a:xfrm>
                  <a:off x="1179006" y="3317643"/>
                  <a:ext cx="1411348" cy="307777"/>
                </a:xfrm>
                <a:prstGeom prst="rect">
                  <a:avLst/>
                </a:prstGeom>
                <a:blipFill>
                  <a:blip r:embed="rId7"/>
                  <a:stretch>
                    <a:fillRect t="-4000" r="-433" b="-20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3" name="Rectangle 22"/>
              <p:cNvSpPr/>
              <p:nvPr/>
            </p:nvSpPr>
            <p:spPr>
              <a:xfrm>
                <a:off x="438587" y="3361718"/>
                <a:ext cx="492186" cy="30777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sz="1400" b="0" i="1" smtClean="0">
                          <a:solidFill>
                            <a:srgbClr val="0000FF"/>
                          </a:solidFill>
                          <a:latin typeface="Cambria Math" panose="02040503050406030204" pitchFamily="18" charset="0"/>
                          <a:ea typeface="Cambria Math" panose="02040503050406030204" pitchFamily="18" charset="0"/>
                        </a:rPr>
                        <m:t>½</m:t>
                      </m:r>
                      <m:r>
                        <a:rPr lang="en-US" sz="1400" b="0" i="1" smtClean="0">
                          <a:solidFill>
                            <a:srgbClr val="0000FF"/>
                          </a:solidFill>
                          <a:latin typeface="Cambria Math" panose="02040503050406030204" pitchFamily="18" charset="0"/>
                        </a:rPr>
                        <m:t>𝑢</m:t>
                      </m:r>
                    </m:oMath>
                  </m:oMathPara>
                </a14:m>
                <a:endParaRPr lang="en-US" sz="1400" dirty="0">
                  <a:solidFill>
                    <a:srgbClr val="0000FF"/>
                  </a:solidFill>
                </a:endParaRPr>
              </a:p>
            </p:txBody>
          </p:sp>
        </mc:Choice>
        <mc:Fallback xmlns="">
          <p:sp>
            <p:nvSpPr>
              <p:cNvPr id="23" name="Rectangle 22"/>
              <p:cNvSpPr>
                <a:spLocks noRot="1" noChangeAspect="1" noMove="1" noResize="1" noEditPoints="1" noAdjustHandles="1" noChangeArrowheads="1" noChangeShapeType="1" noTextEdit="1"/>
              </p:cNvSpPr>
              <p:nvPr/>
            </p:nvSpPr>
            <p:spPr>
              <a:xfrm>
                <a:off x="438587" y="3361718"/>
                <a:ext cx="492186" cy="30777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p:cNvSpPr/>
              <p:nvPr/>
            </p:nvSpPr>
            <p:spPr>
              <a:xfrm>
                <a:off x="438586" y="4551793"/>
                <a:ext cx="492186" cy="30777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sz="1400" b="0" i="1" smtClean="0">
                          <a:solidFill>
                            <a:srgbClr val="0000FF"/>
                          </a:solidFill>
                          <a:latin typeface="Cambria Math" panose="02040503050406030204" pitchFamily="18" charset="0"/>
                          <a:ea typeface="Cambria Math" panose="02040503050406030204" pitchFamily="18" charset="0"/>
                        </a:rPr>
                        <m:t>½</m:t>
                      </m:r>
                      <m:r>
                        <a:rPr lang="en-US" sz="1400" b="0" i="1" smtClean="0">
                          <a:solidFill>
                            <a:srgbClr val="0000FF"/>
                          </a:solidFill>
                          <a:latin typeface="Cambria Math" panose="02040503050406030204" pitchFamily="18" charset="0"/>
                        </a:rPr>
                        <m:t>𝑢</m:t>
                      </m:r>
                    </m:oMath>
                  </m:oMathPara>
                </a14:m>
                <a:endParaRPr lang="en-US" sz="1400" dirty="0">
                  <a:solidFill>
                    <a:srgbClr val="0000FF"/>
                  </a:solidFill>
                </a:endParaRPr>
              </a:p>
            </p:txBody>
          </p:sp>
        </mc:Choice>
        <mc:Fallback xmlns="">
          <p:sp>
            <p:nvSpPr>
              <p:cNvPr id="24" name="Rectangle 23"/>
              <p:cNvSpPr>
                <a:spLocks noRot="1" noChangeAspect="1" noMove="1" noResize="1" noEditPoints="1" noAdjustHandles="1" noChangeArrowheads="1" noChangeShapeType="1" noTextEdit="1"/>
              </p:cNvSpPr>
              <p:nvPr/>
            </p:nvSpPr>
            <p:spPr>
              <a:xfrm>
                <a:off x="438586" y="4551793"/>
                <a:ext cx="492186" cy="307777"/>
              </a:xfrm>
              <a:prstGeom prst="rect">
                <a:avLst/>
              </a:prstGeom>
              <a:blipFill>
                <a:blip r:embed="rId9"/>
                <a:stretch>
                  <a:fillRect/>
                </a:stretch>
              </a:blipFill>
            </p:spPr>
            <p:txBody>
              <a:bodyPr/>
              <a:lstStyle/>
              <a:p>
                <a:r>
                  <a:rPr lang="en-US">
                    <a:noFill/>
                  </a:rPr>
                  <a:t> </a:t>
                </a:r>
              </a:p>
            </p:txBody>
          </p:sp>
        </mc:Fallback>
      </mc:AlternateContent>
      <p:grpSp>
        <p:nvGrpSpPr>
          <p:cNvPr id="25" name="Group 24"/>
          <p:cNvGrpSpPr/>
          <p:nvPr/>
        </p:nvGrpSpPr>
        <p:grpSpPr>
          <a:xfrm>
            <a:off x="470336" y="5179383"/>
            <a:ext cx="365760" cy="365760"/>
            <a:chOff x="153670" y="3779044"/>
            <a:chExt cx="365760" cy="365760"/>
          </a:xfrm>
        </p:grpSpPr>
        <p:cxnSp>
          <p:nvCxnSpPr>
            <p:cNvPr id="26" name="Straight Arrow Connector 25"/>
            <p:cNvCxnSpPr/>
            <p:nvPr/>
          </p:nvCxnSpPr>
          <p:spPr>
            <a:xfrm rot="10800000">
              <a:off x="153671" y="3779044"/>
              <a:ext cx="0" cy="365760"/>
            </a:xfrm>
            <a:prstGeom prst="straightConnector1">
              <a:avLst/>
            </a:prstGeom>
            <a:ln w="952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6200000">
              <a:off x="336550" y="3961924"/>
              <a:ext cx="0" cy="365760"/>
            </a:xfrm>
            <a:prstGeom prst="straightConnector1">
              <a:avLst/>
            </a:prstGeom>
            <a:ln w="952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8" name="Rectangle 27"/>
              <p:cNvSpPr/>
              <p:nvPr/>
            </p:nvSpPr>
            <p:spPr>
              <a:xfrm>
                <a:off x="457636" y="5083672"/>
                <a:ext cx="328808" cy="30777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sz="1400" b="0" i="1" smtClean="0">
                          <a:solidFill>
                            <a:schemeClr val="tx1"/>
                          </a:solidFill>
                          <a:latin typeface="Cambria Math" panose="02040503050406030204" pitchFamily="18" charset="0"/>
                          <a:ea typeface="Cambria Math" panose="02040503050406030204" pitchFamily="18" charset="0"/>
                        </a:rPr>
                        <m:t>𝑦</m:t>
                      </m:r>
                    </m:oMath>
                  </m:oMathPara>
                </a14:m>
                <a:endParaRPr lang="en-US" sz="1400" dirty="0">
                  <a:solidFill>
                    <a:schemeClr val="tx1"/>
                  </a:solidFill>
                </a:endParaRPr>
              </a:p>
            </p:txBody>
          </p:sp>
        </mc:Choice>
        <mc:Fallback xmlns="">
          <p:sp>
            <p:nvSpPr>
              <p:cNvPr id="28" name="Rectangle 27"/>
              <p:cNvSpPr>
                <a:spLocks noRot="1" noChangeAspect="1" noMove="1" noResize="1" noEditPoints="1" noAdjustHandles="1" noChangeArrowheads="1" noChangeShapeType="1" noTextEdit="1"/>
              </p:cNvSpPr>
              <p:nvPr/>
            </p:nvSpPr>
            <p:spPr>
              <a:xfrm>
                <a:off x="457636" y="5083672"/>
                <a:ext cx="328808" cy="307777"/>
              </a:xfrm>
              <a:prstGeom prst="rect">
                <a:avLst/>
              </a:prstGeom>
              <a:blipFill>
                <a:blip r:embed="rId10"/>
                <a:stretch>
                  <a:fillRect b="-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785033" y="5402349"/>
                <a:ext cx="326371" cy="30777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sz="1400" b="0" i="1" smtClean="0">
                          <a:solidFill>
                            <a:schemeClr val="tx1"/>
                          </a:solidFill>
                          <a:latin typeface="Cambria Math" panose="02040503050406030204" pitchFamily="18" charset="0"/>
                          <a:ea typeface="Cambria Math" panose="02040503050406030204" pitchFamily="18" charset="0"/>
                        </a:rPr>
                        <m:t>𝑥</m:t>
                      </m:r>
                    </m:oMath>
                  </m:oMathPara>
                </a14:m>
                <a:endParaRPr lang="en-US" sz="1400" dirty="0">
                  <a:solidFill>
                    <a:schemeClr val="tx1"/>
                  </a:solidFill>
                </a:endParaRPr>
              </a:p>
            </p:txBody>
          </p:sp>
        </mc:Choice>
        <mc:Fallback xmlns="">
          <p:sp>
            <p:nvSpPr>
              <p:cNvPr id="29" name="Rectangle 28"/>
              <p:cNvSpPr>
                <a:spLocks noRot="1" noChangeAspect="1" noMove="1" noResize="1" noEditPoints="1" noAdjustHandles="1" noChangeArrowheads="1" noChangeShapeType="1" noTextEdit="1"/>
              </p:cNvSpPr>
              <p:nvPr/>
            </p:nvSpPr>
            <p:spPr>
              <a:xfrm>
                <a:off x="785033" y="5402349"/>
                <a:ext cx="326371" cy="307777"/>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Content Placeholder 2"/>
              <p:cNvSpPr>
                <a:spLocks noGrp="1"/>
              </p:cNvSpPr>
              <p:nvPr>
                <p:ph idx="1"/>
              </p:nvPr>
            </p:nvSpPr>
            <p:spPr>
              <a:xfrm>
                <a:off x="365759" y="1135380"/>
                <a:ext cx="6125056" cy="2100405"/>
              </a:xfrm>
            </p:spPr>
            <p:txBody>
              <a:bodyPr>
                <a:noAutofit/>
              </a:bodyPr>
              <a:lstStyle/>
              <a:p>
                <a:r>
                  <a:rPr lang="en-US" sz="2000" dirty="0" smtClean="0"/>
                  <a:t>Implicit and explicit analyses compared to test data</a:t>
                </a:r>
              </a:p>
              <a:p>
                <a:pPr lvl="1"/>
                <a14:m>
                  <m:oMath xmlns:m="http://schemas.openxmlformats.org/officeDocument/2006/math">
                    <m:r>
                      <a:rPr lang="en-US" sz="1800" i="1" dirty="0">
                        <a:latin typeface="Cambria Math" panose="02040503050406030204" pitchFamily="18" charset="0"/>
                        <a:cs typeface="Times New Roman" panose="02020603050405020304" pitchFamily="18" charset="0"/>
                      </a:rPr>
                      <m:t>𝑅</m:t>
                    </m:r>
                    <m:r>
                      <a:rPr lang="en-US" sz="1800" i="1" dirty="0">
                        <a:latin typeface="Cambria Math" panose="02040503050406030204" pitchFamily="18" charset="0"/>
                        <a:cs typeface="Times New Roman" panose="02020603050405020304" pitchFamily="18" charset="0"/>
                      </a:rPr>
                      <m:t>=0.1</m:t>
                    </m:r>
                  </m:oMath>
                </a14:m>
                <a:r>
                  <a:rPr lang="en-US" sz="1800" dirty="0">
                    <a:cs typeface="Times New Roman" panose="02020603050405020304" pitchFamily="18" charset="0"/>
                  </a:rPr>
                  <a:t> for all tests and analyses</a:t>
                </a:r>
              </a:p>
              <a:p>
                <a:pPr lvl="1"/>
                <a:r>
                  <a:rPr lang="en-US" sz="1800" dirty="0">
                    <a:cs typeface="Times New Roman" panose="02020603050405020304" pitchFamily="18" charset="0"/>
                  </a:rPr>
                  <a:t>Test data from Murri, G. B., NASA/TP-2013-217966</a:t>
                </a:r>
              </a:p>
              <a:p>
                <a:r>
                  <a:rPr lang="en-US" sz="2000" dirty="0" smtClean="0"/>
                  <a:t>CPE4R and COH2D4, with 50.8 mm plane strain width</a:t>
                </a:r>
              </a:p>
              <a:p>
                <a:r>
                  <a:rPr lang="en-US" sz="2000" dirty="0" smtClean="0"/>
                  <a:t>Applied displacements, </a:t>
                </a:r>
                <a14:m>
                  <m:oMath xmlns:m="http://schemas.openxmlformats.org/officeDocument/2006/math">
                    <m:r>
                      <a:rPr lang="en-US" sz="2000" i="1" dirty="0" smtClean="0">
                        <a:latin typeface="Cambria Math" panose="02040503050406030204" pitchFamily="18" charset="0"/>
                      </a:rPr>
                      <m:t>𝑢</m:t>
                    </m:r>
                  </m:oMath>
                </a14:m>
                <a:r>
                  <a:rPr lang="en-US" sz="2000" dirty="0" smtClean="0"/>
                  <a:t>: 1.48, 1.70, 1.92, 2.25 mm</a:t>
                </a:r>
                <a:endParaRPr lang="en-US" sz="2000" b="0" dirty="0" smtClean="0"/>
              </a:p>
            </p:txBody>
          </p:sp>
        </mc:Choice>
        <mc:Fallback xmlns="">
          <p:sp>
            <p:nvSpPr>
              <p:cNvPr id="32" name="Content Placeholder 2"/>
              <p:cNvSpPr>
                <a:spLocks noGrp="1" noRot="1" noChangeAspect="1" noMove="1" noResize="1" noEditPoints="1" noAdjustHandles="1" noChangeArrowheads="1" noChangeShapeType="1" noTextEdit="1"/>
              </p:cNvSpPr>
              <p:nvPr>
                <p:ph idx="1"/>
              </p:nvPr>
            </p:nvSpPr>
            <p:spPr>
              <a:xfrm>
                <a:off x="365759" y="1135380"/>
                <a:ext cx="6125056" cy="2100405"/>
              </a:xfrm>
              <a:blipFill>
                <a:blip r:embed="rId12"/>
                <a:stretch>
                  <a:fillRect l="-896" t="-2899"/>
                </a:stretch>
              </a:blipFill>
            </p:spPr>
            <p:txBody>
              <a:bodyPr/>
              <a:lstStyle/>
              <a:p>
                <a:r>
                  <a:rPr lang="en-US">
                    <a:noFill/>
                  </a:rPr>
                  <a:t> </a:t>
                </a:r>
              </a:p>
            </p:txBody>
          </p:sp>
        </mc:Fallback>
      </mc:AlternateContent>
      <p:pic>
        <p:nvPicPr>
          <p:cNvPr id="35" name="Picture 34"/>
          <p:cNvPicPr>
            <a:picLocks noChangeAspect="1"/>
          </p:cNvPicPr>
          <p:nvPr/>
        </p:nvPicPr>
        <p:blipFill>
          <a:blip r:embed="rId13"/>
          <a:stretch>
            <a:fillRect/>
          </a:stretch>
        </p:blipFill>
        <p:spPr>
          <a:xfrm>
            <a:off x="6493993" y="1393451"/>
            <a:ext cx="5541744" cy="4737003"/>
          </a:xfrm>
          <a:prstGeom prst="rect">
            <a:avLst/>
          </a:prstGeom>
        </p:spPr>
      </p:pic>
      <p:pic>
        <p:nvPicPr>
          <p:cNvPr id="36" name="Picture 35"/>
          <p:cNvPicPr>
            <a:picLocks noChangeAspect="1"/>
          </p:cNvPicPr>
          <p:nvPr/>
        </p:nvPicPr>
        <p:blipFill>
          <a:blip r:embed="rId14"/>
          <a:stretch>
            <a:fillRect/>
          </a:stretch>
        </p:blipFill>
        <p:spPr>
          <a:xfrm>
            <a:off x="6493993" y="1393451"/>
            <a:ext cx="5541744" cy="4737003"/>
          </a:xfrm>
          <a:prstGeom prst="rect">
            <a:avLst/>
          </a:prstGeom>
        </p:spPr>
      </p:pic>
      <p:pic>
        <p:nvPicPr>
          <p:cNvPr id="34" name="Picture 33"/>
          <p:cNvPicPr>
            <a:picLocks noChangeAspect="1"/>
          </p:cNvPicPr>
          <p:nvPr/>
        </p:nvPicPr>
        <p:blipFill>
          <a:blip r:embed="rId15"/>
          <a:stretch>
            <a:fillRect/>
          </a:stretch>
        </p:blipFill>
        <p:spPr>
          <a:xfrm>
            <a:off x="6493993" y="1393451"/>
            <a:ext cx="5541744" cy="4737003"/>
          </a:xfrm>
          <a:prstGeom prst="rect">
            <a:avLst/>
          </a:prstGeom>
        </p:spPr>
      </p:pic>
      <p:grpSp>
        <p:nvGrpSpPr>
          <p:cNvPr id="44" name="Group 43"/>
          <p:cNvGrpSpPr/>
          <p:nvPr/>
        </p:nvGrpSpPr>
        <p:grpSpPr>
          <a:xfrm>
            <a:off x="9728200" y="4782590"/>
            <a:ext cx="946150" cy="535490"/>
            <a:chOff x="9728200" y="4782590"/>
            <a:chExt cx="946150" cy="535490"/>
          </a:xfrm>
        </p:grpSpPr>
        <p:sp>
          <p:nvSpPr>
            <p:cNvPr id="43" name="Rectangle 42"/>
            <p:cNvSpPr/>
            <p:nvPr/>
          </p:nvSpPr>
          <p:spPr>
            <a:xfrm>
              <a:off x="9728200" y="4782590"/>
              <a:ext cx="946150" cy="535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10121808" y="4809523"/>
              <a:ext cx="455807" cy="73152"/>
              <a:chOff x="9881852" y="4545099"/>
              <a:chExt cx="455807" cy="73152"/>
            </a:xfrm>
          </p:grpSpPr>
          <p:sp>
            <p:nvSpPr>
              <p:cNvPr id="3" name="Isosceles Triangle 2"/>
              <p:cNvSpPr/>
              <p:nvPr/>
            </p:nvSpPr>
            <p:spPr>
              <a:xfrm>
                <a:off x="9881852" y="4545099"/>
                <a:ext cx="73152" cy="73152"/>
              </a:xfrm>
              <a:prstGeom prst="triangle">
                <a:avLst/>
              </a:prstGeom>
              <a:solidFill>
                <a:schemeClr val="bg1"/>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0009404" y="4545099"/>
                <a:ext cx="73152" cy="73152"/>
              </a:xfrm>
              <a:prstGeom prst="ellipse">
                <a:avLst/>
              </a:prstGeom>
              <a:solidFill>
                <a:schemeClr val="bg1"/>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0136956" y="4545099"/>
                <a:ext cx="73152" cy="73152"/>
              </a:xfrm>
              <a:prstGeom prst="rect">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iamond 37"/>
              <p:cNvSpPr/>
              <p:nvPr/>
            </p:nvSpPr>
            <p:spPr>
              <a:xfrm>
                <a:off x="10264507" y="4545099"/>
                <a:ext cx="73152" cy="73152"/>
              </a:xfrm>
              <a:prstGeom prst="diamond">
                <a:avLst/>
              </a:prstGeom>
              <a:solidFill>
                <a:schemeClr val="bg1"/>
              </a:solidFill>
              <a:ln w="6350">
                <a:solidFill>
                  <a:srgbClr val="01D1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 name="Straight Connector 40"/>
            <p:cNvCxnSpPr/>
            <p:nvPr/>
          </p:nvCxnSpPr>
          <p:spPr>
            <a:xfrm>
              <a:off x="10122698" y="5033810"/>
              <a:ext cx="457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0122698" y="5217963"/>
              <a:ext cx="457200" cy="0"/>
            </a:xfrm>
            <a:prstGeom prst="line">
              <a:avLst/>
            </a:prstGeom>
            <a:ln w="19050" cap="rnd">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5299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Chart 32"/>
          <p:cNvGraphicFramePr>
            <a:graphicFrameLocks/>
          </p:cNvGraphicFramePr>
          <p:nvPr>
            <p:extLst>
              <p:ext uri="{D42A27DB-BD31-4B8C-83A1-F6EECF244321}">
                <p14:modId xmlns:p14="http://schemas.microsoft.com/office/powerpoint/2010/main" val="2756871747"/>
              </p:ext>
            </p:extLst>
          </p:nvPr>
        </p:nvGraphicFramePr>
        <p:xfrm>
          <a:off x="6389702" y="1765930"/>
          <a:ext cx="5490369" cy="4523552"/>
        </p:xfrm>
        <a:graphic>
          <a:graphicData uri="http://schemas.openxmlformats.org/drawingml/2006/chart">
            <c:chart xmlns:c="http://schemas.openxmlformats.org/drawingml/2006/chart" xmlns:r="http://schemas.openxmlformats.org/officeDocument/2006/relationships" r:id="rId3"/>
          </a:graphicData>
        </a:graphic>
      </p:graphicFrame>
      <p:pic>
        <p:nvPicPr>
          <p:cNvPr id="48" name="Picture 47"/>
          <p:cNvPicPr>
            <a:picLocks noChangeAspect="1"/>
          </p:cNvPicPr>
          <p:nvPr/>
        </p:nvPicPr>
        <p:blipFill>
          <a:blip r:embed="rId4"/>
          <a:stretch>
            <a:fillRect/>
          </a:stretch>
        </p:blipFill>
        <p:spPr>
          <a:xfrm>
            <a:off x="6387099" y="1765858"/>
            <a:ext cx="5492972" cy="4523624"/>
          </a:xfrm>
          <a:prstGeom prst="rect">
            <a:avLst/>
          </a:prstGeom>
        </p:spPr>
      </p:pic>
      <p:pic>
        <p:nvPicPr>
          <p:cNvPr id="49" name="Picture 48"/>
          <p:cNvPicPr>
            <a:picLocks noChangeAspect="1"/>
          </p:cNvPicPr>
          <p:nvPr/>
        </p:nvPicPr>
        <p:blipFill>
          <a:blip r:embed="rId5"/>
          <a:stretch>
            <a:fillRect/>
          </a:stretch>
        </p:blipFill>
        <p:spPr>
          <a:xfrm>
            <a:off x="6387099" y="1765858"/>
            <a:ext cx="5492972" cy="4523624"/>
          </a:xfrm>
          <a:prstGeom prst="rect">
            <a:avLst/>
          </a:prstGeom>
        </p:spPr>
      </p:pic>
      <p:sp>
        <p:nvSpPr>
          <p:cNvPr id="2" name="Title 1"/>
          <p:cNvSpPr>
            <a:spLocks noGrp="1"/>
          </p:cNvSpPr>
          <p:nvPr>
            <p:ph type="title"/>
          </p:nvPr>
        </p:nvSpPr>
        <p:spPr/>
        <p:txBody>
          <a:bodyPr/>
          <a:lstStyle/>
          <a:p>
            <a:r>
              <a:rPr lang="en-US" dirty="0" smtClean="0"/>
              <a:t>Three-Point Bend (3PB) Doubler Validation</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10</a:t>
            </a:fld>
            <a:endParaRPr lang="en-US"/>
          </a:p>
        </p:txBody>
      </p:sp>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1923" t="35268" r="1923" b="36705"/>
          <a:stretch/>
        </p:blipFill>
        <p:spPr>
          <a:xfrm>
            <a:off x="105278" y="1371018"/>
            <a:ext cx="5943600" cy="772668"/>
          </a:xfrm>
          <a:prstGeom prst="rect">
            <a:avLst/>
          </a:prstGeom>
        </p:spPr>
      </p:pic>
      <p:sp>
        <p:nvSpPr>
          <p:cNvPr id="7" name="Rectangle 6"/>
          <p:cNvSpPr>
            <a:spLocks noChangeAspect="1"/>
          </p:cNvSpPr>
          <p:nvPr/>
        </p:nvSpPr>
        <p:spPr>
          <a:xfrm>
            <a:off x="1757871" y="1709158"/>
            <a:ext cx="631860" cy="17872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719271" y="1087044"/>
            <a:ext cx="0" cy="365760"/>
          </a:xfrm>
          <a:prstGeom prst="straightConnector1">
            <a:avLst/>
          </a:prstGeom>
          <a:ln w="9525">
            <a:solidFill>
              <a:srgbClr val="FF0000"/>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406717" y="2678470"/>
            <a:ext cx="653768" cy="635344"/>
            <a:chOff x="19049" y="3406473"/>
            <a:chExt cx="653768" cy="635344"/>
          </a:xfrm>
        </p:grpSpPr>
        <p:grpSp>
          <p:nvGrpSpPr>
            <p:cNvPr id="12" name="Group 11"/>
            <p:cNvGrpSpPr/>
            <p:nvPr/>
          </p:nvGrpSpPr>
          <p:grpSpPr>
            <a:xfrm>
              <a:off x="31749" y="3525044"/>
              <a:ext cx="365760" cy="365760"/>
              <a:chOff x="153670" y="3779044"/>
              <a:chExt cx="365760" cy="365760"/>
            </a:xfrm>
          </p:grpSpPr>
          <p:cxnSp>
            <p:nvCxnSpPr>
              <p:cNvPr id="15" name="Straight Arrow Connector 14"/>
              <p:cNvCxnSpPr/>
              <p:nvPr/>
            </p:nvCxnSpPr>
            <p:spPr>
              <a:xfrm rot="10800000">
                <a:off x="153671" y="3779044"/>
                <a:ext cx="0" cy="365760"/>
              </a:xfrm>
              <a:prstGeom prst="straightConnector1">
                <a:avLst/>
              </a:prstGeom>
              <a:ln w="952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6200000">
                <a:off x="336550" y="3961924"/>
                <a:ext cx="0" cy="365760"/>
              </a:xfrm>
              <a:prstGeom prst="straightConnector1">
                <a:avLst/>
              </a:prstGeom>
              <a:ln w="952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3" name="Rectangle 12"/>
                <p:cNvSpPr/>
                <p:nvPr/>
              </p:nvSpPr>
              <p:spPr>
                <a:xfrm>
                  <a:off x="19049" y="3406473"/>
                  <a:ext cx="314381" cy="30777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sz="1400" b="0" i="1" smtClean="0">
                            <a:solidFill>
                              <a:schemeClr val="tx1"/>
                            </a:solidFill>
                            <a:latin typeface="Cambria Math" panose="02040503050406030204" pitchFamily="18" charset="0"/>
                            <a:ea typeface="Cambria Math" panose="02040503050406030204" pitchFamily="18" charset="0"/>
                          </a:rPr>
                          <m:t>𝑧</m:t>
                        </m:r>
                      </m:oMath>
                    </m:oMathPara>
                  </a14:m>
                  <a:endParaRPr lang="en-US" sz="1400" dirty="0">
                    <a:solidFill>
                      <a:schemeClr val="tx1"/>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19049" y="3406473"/>
                  <a:ext cx="314381"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346446" y="3734040"/>
                  <a:ext cx="326371" cy="30777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sz="1400" b="0" i="1" smtClean="0">
                            <a:solidFill>
                              <a:schemeClr val="tx1"/>
                            </a:solidFill>
                            <a:latin typeface="Cambria Math" panose="02040503050406030204" pitchFamily="18" charset="0"/>
                            <a:ea typeface="Cambria Math" panose="02040503050406030204" pitchFamily="18" charset="0"/>
                          </a:rPr>
                          <m:t>𝑥</m:t>
                        </m:r>
                      </m:oMath>
                    </m:oMathPara>
                  </a14:m>
                  <a:endParaRPr lang="en-US" sz="1400" dirty="0">
                    <a:solidFill>
                      <a:schemeClr val="tx1"/>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346446" y="3734040"/>
                  <a:ext cx="326371" cy="307777"/>
                </a:xfrm>
                <a:prstGeom prst="rect">
                  <a:avLst/>
                </a:prstGeom>
                <a:blipFill>
                  <a:blip r:embed="rId8"/>
                  <a:stretch>
                    <a:fillRect/>
                  </a:stretch>
                </a:blipFill>
              </p:spPr>
              <p:txBody>
                <a:bodyPr/>
                <a:lstStyle/>
                <a:p>
                  <a:r>
                    <a:rPr lang="en-US">
                      <a:noFill/>
                    </a:rPr>
                    <a:t> </a:t>
                  </a:r>
                </a:p>
              </p:txBody>
            </p:sp>
          </mc:Fallback>
        </mc:AlternateContent>
      </p:grpSp>
      <p:cxnSp>
        <p:nvCxnSpPr>
          <p:cNvPr id="17" name="Straight Arrow Connector 16"/>
          <p:cNvCxnSpPr/>
          <p:nvPr/>
        </p:nvCxnSpPr>
        <p:spPr>
          <a:xfrm>
            <a:off x="5429382" y="1087044"/>
            <a:ext cx="0" cy="365760"/>
          </a:xfrm>
          <a:prstGeom prst="straightConnector1">
            <a:avLst/>
          </a:prstGeom>
          <a:ln w="9525">
            <a:solidFill>
              <a:srgbClr val="FF0000"/>
            </a:solidFill>
            <a:headEnd w="sm" len="med"/>
            <a:tailEnd type="triangl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Rectangle 17"/>
              <p:cNvSpPr/>
              <p:nvPr/>
            </p:nvSpPr>
            <p:spPr>
              <a:xfrm>
                <a:off x="274893" y="1019757"/>
                <a:ext cx="527260" cy="30777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sz="1400" b="0" i="1" smtClean="0">
                          <a:solidFill>
                            <a:srgbClr val="FF0000"/>
                          </a:solidFill>
                          <a:latin typeface="Cambria Math" panose="02040503050406030204" pitchFamily="18" charset="0"/>
                        </a:rPr>
                        <m:t>𝑃</m:t>
                      </m:r>
                      <m:r>
                        <a:rPr lang="en-US" sz="1400" b="0" i="1" smtClean="0">
                          <a:solidFill>
                            <a:srgbClr val="FF0000"/>
                          </a:solidFill>
                          <a:latin typeface="Cambria Math" panose="02040503050406030204" pitchFamily="18" charset="0"/>
                        </a:rPr>
                        <m:t>/2</m:t>
                      </m:r>
                    </m:oMath>
                  </m:oMathPara>
                </a14:m>
                <a:endParaRPr lang="en-US" sz="1400" dirty="0">
                  <a:solidFill>
                    <a:srgbClr val="FF0000"/>
                  </a:solidFill>
                </a:endParaRPr>
              </a:p>
            </p:txBody>
          </p:sp>
        </mc:Choice>
        <mc:Fallback xmlns="">
          <p:sp>
            <p:nvSpPr>
              <p:cNvPr id="18" name="Rectangle 17"/>
              <p:cNvSpPr>
                <a:spLocks noRot="1" noChangeAspect="1" noMove="1" noResize="1" noEditPoints="1" noAdjustHandles="1" noChangeArrowheads="1" noChangeShapeType="1" noTextEdit="1"/>
              </p:cNvSpPr>
              <p:nvPr/>
            </p:nvSpPr>
            <p:spPr>
              <a:xfrm>
                <a:off x="274893" y="1019757"/>
                <a:ext cx="527260" cy="307777"/>
              </a:xfrm>
              <a:prstGeom prst="rect">
                <a:avLst/>
              </a:prstGeom>
              <a:blipFill>
                <a:blip r:embed="rId9"/>
                <a:stretch>
                  <a:fillRect b="-5882"/>
                </a:stretch>
              </a:blipFill>
            </p:spPr>
            <p:txBody>
              <a:bodyPr/>
              <a:lstStyle/>
              <a:p>
                <a:r>
                  <a:rPr lang="en-US">
                    <a:noFill/>
                  </a:rPr>
                  <a:t> </a:t>
                </a:r>
              </a:p>
            </p:txBody>
          </p:sp>
        </mc:Fallback>
      </mc:AlternateContent>
      <p:grpSp>
        <p:nvGrpSpPr>
          <p:cNvPr id="43" name="Group 42"/>
          <p:cNvGrpSpPr/>
          <p:nvPr/>
        </p:nvGrpSpPr>
        <p:grpSpPr>
          <a:xfrm>
            <a:off x="1167316" y="2377302"/>
            <a:ext cx="4833944" cy="1400217"/>
            <a:chOff x="1138238" y="3197033"/>
            <a:chExt cx="4833944" cy="1400217"/>
          </a:xfrm>
        </p:grpSpPr>
        <p:pic>
          <p:nvPicPr>
            <p:cNvPr id="5" name="Picture 4"/>
            <p:cNvPicPr>
              <a:picLocks noChangeAspect="1"/>
            </p:cNvPicPr>
            <p:nvPr/>
          </p:nvPicPr>
          <p:blipFill rotWithShape="1">
            <a:blip r:embed="rId10">
              <a:extLst>
                <a:ext uri="{28A0092B-C50C-407E-A947-70E740481C1C}">
                  <a14:useLocalDpi xmlns:a14="http://schemas.microsoft.com/office/drawing/2010/main" val="0"/>
                </a:ext>
              </a:extLst>
            </a:blip>
            <a:srcRect t="13644" b="24721"/>
            <a:stretch/>
          </p:blipFill>
          <p:spPr>
            <a:xfrm>
              <a:off x="1138238" y="3197033"/>
              <a:ext cx="4833944" cy="1400217"/>
            </a:xfrm>
            <a:prstGeom prst="rect">
              <a:avLst/>
            </a:prstGeom>
            <a:ln w="9525">
              <a:solidFill>
                <a:schemeClr val="tx1"/>
              </a:solidFill>
            </a:ln>
          </p:spPr>
        </p:pic>
        <p:grpSp>
          <p:nvGrpSpPr>
            <p:cNvPr id="19" name="Group 18"/>
            <p:cNvGrpSpPr/>
            <p:nvPr/>
          </p:nvGrpSpPr>
          <p:grpSpPr>
            <a:xfrm>
              <a:off x="1508140" y="4034333"/>
              <a:ext cx="1420966" cy="437178"/>
              <a:chOff x="1431940" y="2889424"/>
              <a:chExt cx="1420966" cy="437178"/>
            </a:xfrm>
          </p:grpSpPr>
          <p:cxnSp>
            <p:nvCxnSpPr>
              <p:cNvPr id="20" name="Straight Arrow Connector 19"/>
              <p:cNvCxnSpPr/>
              <p:nvPr/>
            </p:nvCxnSpPr>
            <p:spPr>
              <a:xfrm>
                <a:off x="1454630" y="2906203"/>
                <a:ext cx="62226" cy="420399"/>
              </a:xfrm>
              <a:prstGeom prst="straightConnector1">
                <a:avLst/>
              </a:prstGeom>
              <a:ln w="9525">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Rectangle 20"/>
                  <p:cNvSpPr/>
                  <p:nvPr/>
                </p:nvSpPr>
                <p:spPr>
                  <a:xfrm>
                    <a:off x="1431940" y="2889424"/>
                    <a:ext cx="1420966" cy="307777"/>
                  </a:xfrm>
                  <a:prstGeom prst="rect">
                    <a:avLst/>
                  </a:prstGeom>
                </p:spPr>
                <p:txBody>
                  <a:bodyPr wrap="none">
                    <a:spAutoFit/>
                  </a:bodyPr>
                  <a:lstStyle/>
                  <a:p>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𝑡</m:t>
                            </m:r>
                          </m:e>
                          <m:sub>
                            <m:r>
                              <m:rPr>
                                <m:sty m:val="p"/>
                              </m:rPr>
                              <a:rPr lang="en-US" sz="1400" b="0" i="0" smtClean="0">
                                <a:latin typeface="Cambria Math" panose="02040503050406030204" pitchFamily="18" charset="0"/>
                              </a:rPr>
                              <m:t>skin</m:t>
                            </m:r>
                          </m:sub>
                        </m:sSub>
                        <m:r>
                          <a:rPr lang="en-US" sz="1400" b="0" i="1" smtClean="0">
                            <a:latin typeface="Cambria Math" panose="02040503050406030204" pitchFamily="18" charset="0"/>
                          </a:rPr>
                          <m:t>=2.20</m:t>
                        </m:r>
                      </m:oMath>
                    </a14:m>
                    <a:r>
                      <a:rPr lang="en-US" sz="1400" dirty="0" smtClean="0"/>
                      <a:t> mm</a:t>
                    </a:r>
                    <a:endParaRPr lang="en-US" sz="1400" dirty="0"/>
                  </a:p>
                </p:txBody>
              </p:sp>
            </mc:Choice>
            <mc:Fallback xmlns="">
              <p:sp>
                <p:nvSpPr>
                  <p:cNvPr id="21" name="Rectangle 20"/>
                  <p:cNvSpPr>
                    <a:spLocks noRot="1" noChangeAspect="1" noMove="1" noResize="1" noEditPoints="1" noAdjustHandles="1" noChangeArrowheads="1" noChangeShapeType="1" noTextEdit="1"/>
                  </p:cNvSpPr>
                  <p:nvPr/>
                </p:nvSpPr>
                <p:spPr>
                  <a:xfrm>
                    <a:off x="1431940" y="2889424"/>
                    <a:ext cx="1420966" cy="307777"/>
                  </a:xfrm>
                  <a:prstGeom prst="rect">
                    <a:avLst/>
                  </a:prstGeom>
                  <a:blipFill>
                    <a:blip r:embed="rId11"/>
                    <a:stretch>
                      <a:fillRect t="-1961" r="-429" b="-19608"/>
                    </a:stretch>
                  </a:blipFill>
                </p:spPr>
                <p:txBody>
                  <a:bodyPr/>
                  <a:lstStyle/>
                  <a:p>
                    <a:r>
                      <a:rPr lang="en-US">
                        <a:noFill/>
                      </a:rPr>
                      <a:t> </a:t>
                    </a:r>
                  </a:p>
                </p:txBody>
              </p:sp>
            </mc:Fallback>
          </mc:AlternateContent>
        </p:grpSp>
        <p:grpSp>
          <p:nvGrpSpPr>
            <p:cNvPr id="22" name="Group 21"/>
            <p:cNvGrpSpPr/>
            <p:nvPr/>
          </p:nvGrpSpPr>
          <p:grpSpPr>
            <a:xfrm>
              <a:off x="2080442" y="3314582"/>
              <a:ext cx="1653401" cy="452873"/>
              <a:chOff x="2004242" y="2169673"/>
              <a:chExt cx="1653401" cy="452873"/>
            </a:xfrm>
          </p:grpSpPr>
          <p:cxnSp>
            <p:nvCxnSpPr>
              <p:cNvPr id="23" name="Straight Arrow Connector 22"/>
              <p:cNvCxnSpPr/>
              <p:nvPr/>
            </p:nvCxnSpPr>
            <p:spPr>
              <a:xfrm>
                <a:off x="2041525" y="2169673"/>
                <a:ext cx="6350" cy="452873"/>
              </a:xfrm>
              <a:prstGeom prst="straightConnector1">
                <a:avLst/>
              </a:prstGeom>
              <a:ln w="9525">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Rectangle 23"/>
                  <p:cNvSpPr/>
                  <p:nvPr/>
                </p:nvSpPr>
                <p:spPr>
                  <a:xfrm>
                    <a:off x="2004242" y="2256791"/>
                    <a:ext cx="1653401" cy="307777"/>
                  </a:xfrm>
                  <a:prstGeom prst="rect">
                    <a:avLst/>
                  </a:prstGeom>
                </p:spPr>
                <p:txBody>
                  <a:bodyPr wrap="none">
                    <a:spAutoFit/>
                  </a:bodyPr>
                  <a:lstStyle/>
                  <a:p>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𝑡</m:t>
                            </m:r>
                          </m:e>
                          <m:sub>
                            <m:r>
                              <m:rPr>
                                <m:sty m:val="p"/>
                              </m:rPr>
                              <a:rPr lang="en-US" sz="1400" b="0" i="0" smtClean="0">
                                <a:latin typeface="Cambria Math" panose="02040503050406030204" pitchFamily="18" charset="0"/>
                              </a:rPr>
                              <m:t>doubler</m:t>
                            </m:r>
                          </m:sub>
                        </m:sSub>
                        <m:r>
                          <a:rPr lang="en-US" sz="1400" b="0" i="1" smtClean="0">
                            <a:latin typeface="Cambria Math" panose="02040503050406030204" pitchFamily="18" charset="0"/>
                          </a:rPr>
                          <m:t>=2.38</m:t>
                        </m:r>
                      </m:oMath>
                    </a14:m>
                    <a:r>
                      <a:rPr lang="en-US" sz="1400" dirty="0" smtClean="0"/>
                      <a:t> mm</a:t>
                    </a:r>
                    <a:endParaRPr lang="en-US" sz="1400" dirty="0"/>
                  </a:p>
                </p:txBody>
              </p:sp>
            </mc:Choice>
            <mc:Fallback xmlns="">
              <p:sp>
                <p:nvSpPr>
                  <p:cNvPr id="24" name="Rectangle 23"/>
                  <p:cNvSpPr>
                    <a:spLocks noRot="1" noChangeAspect="1" noMove="1" noResize="1" noEditPoints="1" noAdjustHandles="1" noChangeArrowheads="1" noChangeShapeType="1" noTextEdit="1"/>
                  </p:cNvSpPr>
                  <p:nvPr/>
                </p:nvSpPr>
                <p:spPr>
                  <a:xfrm>
                    <a:off x="2004242" y="2256791"/>
                    <a:ext cx="1653401" cy="307777"/>
                  </a:xfrm>
                  <a:prstGeom prst="rect">
                    <a:avLst/>
                  </a:prstGeom>
                  <a:blipFill>
                    <a:blip r:embed="rId12"/>
                    <a:stretch>
                      <a:fillRect t="-4000" r="-369" b="-20000"/>
                    </a:stretch>
                  </a:blipFill>
                </p:spPr>
                <p:txBody>
                  <a:bodyPr/>
                  <a:lstStyle/>
                  <a:p>
                    <a:r>
                      <a:rPr lang="en-US">
                        <a:noFill/>
                      </a:rPr>
                      <a:t> </a:t>
                    </a:r>
                  </a:p>
                </p:txBody>
              </p:sp>
            </mc:Fallback>
          </mc:AlternateContent>
        </p:grpSp>
      </p:grpSp>
      <p:cxnSp>
        <p:nvCxnSpPr>
          <p:cNvPr id="25" name="Straight Arrow Connector 24"/>
          <p:cNvCxnSpPr/>
          <p:nvPr/>
        </p:nvCxnSpPr>
        <p:spPr>
          <a:xfrm flipH="1">
            <a:off x="724948" y="1269746"/>
            <a:ext cx="4698085" cy="0"/>
          </a:xfrm>
          <a:prstGeom prst="straightConnector1">
            <a:avLst/>
          </a:prstGeom>
          <a:ln w="9525">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903507" y="1294829"/>
            <a:ext cx="2348954" cy="436870"/>
            <a:chOff x="1798229" y="1123960"/>
            <a:chExt cx="2348954" cy="436870"/>
          </a:xfrm>
        </p:grpSpPr>
        <p:grpSp>
          <p:nvGrpSpPr>
            <p:cNvPr id="27" name="Group 26"/>
            <p:cNvGrpSpPr/>
            <p:nvPr/>
          </p:nvGrpSpPr>
          <p:grpSpPr>
            <a:xfrm>
              <a:off x="1798229" y="1377950"/>
              <a:ext cx="2348954" cy="182880"/>
              <a:chOff x="1798229" y="1377950"/>
              <a:chExt cx="2348954" cy="182880"/>
            </a:xfrm>
          </p:grpSpPr>
          <p:cxnSp>
            <p:nvCxnSpPr>
              <p:cNvPr id="29" name="Straight Arrow Connector 28"/>
              <p:cNvCxnSpPr/>
              <p:nvPr/>
            </p:nvCxnSpPr>
            <p:spPr>
              <a:xfrm flipH="1">
                <a:off x="1798229" y="1425575"/>
                <a:ext cx="2348954" cy="0"/>
              </a:xfrm>
              <a:prstGeom prst="straightConnector1">
                <a:avLst/>
              </a:prstGeom>
              <a:ln w="9525">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147183" y="1377950"/>
                <a:ext cx="0" cy="18288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798229" y="1377950"/>
                <a:ext cx="0" cy="13716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8" name="Rectangle 27"/>
                <p:cNvSpPr/>
                <p:nvPr/>
              </p:nvSpPr>
              <p:spPr>
                <a:xfrm>
                  <a:off x="2072730" y="1123960"/>
                  <a:ext cx="1781065" cy="307777"/>
                </a:xfrm>
                <a:prstGeom prst="rect">
                  <a:avLst/>
                </a:prstGeom>
              </p:spPr>
              <p:txBody>
                <a:bodyPr wrap="none">
                  <a:spAutoFit/>
                </a:bodyPr>
                <a:lstStyle/>
                <a:p>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𝐿</m:t>
                          </m:r>
                        </m:e>
                        <m:sub>
                          <m:r>
                            <m:rPr>
                              <m:sty m:val="p"/>
                            </m:rPr>
                            <a:rPr lang="en-US" sz="1400" b="0" i="0" smtClean="0">
                              <a:latin typeface="Cambria Math" panose="02040503050406030204" pitchFamily="18" charset="0"/>
                            </a:rPr>
                            <m:t>doubler</m:t>
                          </m:r>
                        </m:sub>
                      </m:sSub>
                      <m:r>
                        <a:rPr lang="en-US" sz="1400" b="0" i="1" smtClean="0">
                          <a:latin typeface="Cambria Math" panose="02040503050406030204" pitchFamily="18" charset="0"/>
                        </a:rPr>
                        <m:t>=101.6</m:t>
                      </m:r>
                    </m:oMath>
                  </a14:m>
                  <a:r>
                    <a:rPr lang="en-US" sz="1400" dirty="0" smtClean="0"/>
                    <a:t> mm</a:t>
                  </a:r>
                  <a:endParaRPr lang="en-US" sz="1400" dirty="0"/>
                </a:p>
              </p:txBody>
            </p:sp>
          </mc:Choice>
          <mc:Fallback xmlns="">
            <p:sp>
              <p:nvSpPr>
                <p:cNvPr id="28" name="Rectangle 27"/>
                <p:cNvSpPr>
                  <a:spLocks noRot="1" noChangeAspect="1" noMove="1" noResize="1" noEditPoints="1" noAdjustHandles="1" noChangeArrowheads="1" noChangeShapeType="1" noTextEdit="1"/>
                </p:cNvSpPr>
                <p:nvPr/>
              </p:nvSpPr>
              <p:spPr>
                <a:xfrm>
                  <a:off x="2072730" y="1123960"/>
                  <a:ext cx="1781065" cy="307777"/>
                </a:xfrm>
                <a:prstGeom prst="rect">
                  <a:avLst/>
                </a:prstGeom>
                <a:blipFill>
                  <a:blip r:embed="rId13"/>
                  <a:stretch>
                    <a:fillRect t="-1961" b="-1960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2" name="Rectangle 31"/>
              <p:cNvSpPr/>
              <p:nvPr/>
            </p:nvSpPr>
            <p:spPr>
              <a:xfrm>
                <a:off x="2200475" y="961715"/>
                <a:ext cx="1755417" cy="307777"/>
              </a:xfrm>
              <a:prstGeom prst="rect">
                <a:avLst/>
              </a:prstGeom>
            </p:spPr>
            <p:txBody>
              <a:bodyPr wrap="none">
                <a:spAutoFit/>
              </a:bodyPr>
              <a:lstStyle/>
              <a:p>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𝐿</m:t>
                        </m:r>
                      </m:e>
                      <m:sub>
                        <m:r>
                          <m:rPr>
                            <m:sty m:val="p"/>
                          </m:rPr>
                          <a:rPr lang="en-US" sz="1400" b="0" i="0" smtClean="0">
                            <a:latin typeface="Cambria Math" panose="02040503050406030204" pitchFamily="18" charset="0"/>
                          </a:rPr>
                          <m:t>loaders</m:t>
                        </m:r>
                      </m:sub>
                    </m:sSub>
                    <m:r>
                      <a:rPr lang="en-US" sz="1400" b="0" i="1" smtClean="0">
                        <a:latin typeface="Cambria Math" panose="02040503050406030204" pitchFamily="18" charset="0"/>
                      </a:rPr>
                      <m:t>=203.2</m:t>
                    </m:r>
                  </m:oMath>
                </a14:m>
                <a:r>
                  <a:rPr lang="en-US" sz="1400" dirty="0" smtClean="0"/>
                  <a:t> mm</a:t>
                </a:r>
                <a:endParaRPr lang="en-US" sz="1400" dirty="0"/>
              </a:p>
            </p:txBody>
          </p:sp>
        </mc:Choice>
        <mc:Fallback xmlns="">
          <p:sp>
            <p:nvSpPr>
              <p:cNvPr id="32" name="Rectangle 31"/>
              <p:cNvSpPr>
                <a:spLocks noRot="1" noChangeAspect="1" noMove="1" noResize="1" noEditPoints="1" noAdjustHandles="1" noChangeArrowheads="1" noChangeShapeType="1" noTextEdit="1"/>
              </p:cNvSpPr>
              <p:nvPr/>
            </p:nvSpPr>
            <p:spPr>
              <a:xfrm>
                <a:off x="2200475" y="961715"/>
                <a:ext cx="1755417" cy="307777"/>
              </a:xfrm>
              <a:prstGeom prst="rect">
                <a:avLst/>
              </a:prstGeom>
              <a:blipFill>
                <a:blip r:embed="rId14"/>
                <a:stretch>
                  <a:fillRect t="-4000" b="-20000"/>
                </a:stretch>
              </a:blipFill>
            </p:spPr>
            <p:txBody>
              <a:bodyPr/>
              <a:lstStyle/>
              <a:p>
                <a:r>
                  <a:rPr lang="en-US">
                    <a:noFill/>
                  </a:rPr>
                  <a:t> </a:t>
                </a:r>
              </a:p>
            </p:txBody>
          </p:sp>
        </mc:Fallback>
      </mc:AlternateContent>
      <p:grpSp>
        <p:nvGrpSpPr>
          <p:cNvPr id="50" name="Group 49"/>
          <p:cNvGrpSpPr/>
          <p:nvPr/>
        </p:nvGrpSpPr>
        <p:grpSpPr>
          <a:xfrm>
            <a:off x="6901689" y="4680131"/>
            <a:ext cx="1806478" cy="629546"/>
            <a:chOff x="6901689" y="4680131"/>
            <a:chExt cx="1806478" cy="629546"/>
          </a:xfrm>
        </p:grpSpPr>
        <p:sp>
          <p:nvSpPr>
            <p:cNvPr id="40" name="TextBox 1"/>
            <p:cNvSpPr txBox="1"/>
            <p:nvPr/>
          </p:nvSpPr>
          <p:spPr>
            <a:xfrm>
              <a:off x="6901689" y="4680131"/>
              <a:ext cx="1537873" cy="62954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200" dirty="0" smtClean="0">
                  <a:latin typeface="Times New Roman" panose="02020603050405020304" pitchFamily="18" charset="0"/>
                  <a:cs typeface="Times New Roman" panose="02020603050405020304" pitchFamily="18" charset="0"/>
                </a:rPr>
                <a:t>Growth from left side</a:t>
              </a:r>
            </a:p>
            <a:p>
              <a:pPr algn="r"/>
              <a:r>
                <a:rPr lang="en-US" sz="1200" dirty="0" smtClean="0">
                  <a:latin typeface="Times New Roman" panose="02020603050405020304" pitchFamily="18" charset="0"/>
                  <a:cs typeface="Times New Roman" panose="02020603050405020304" pitchFamily="18" charset="0"/>
                </a:rPr>
                <a:t>…right side</a:t>
              </a:r>
              <a:endParaRPr lang="en-US" sz="1200" dirty="0">
                <a:latin typeface="Times New Roman" panose="02020603050405020304" pitchFamily="18" charset="0"/>
                <a:cs typeface="Times New Roman" panose="02020603050405020304" pitchFamily="18" charset="0"/>
              </a:endParaRPr>
            </a:p>
          </p:txBody>
        </p:sp>
        <p:cxnSp>
          <p:nvCxnSpPr>
            <p:cNvPr id="41" name="Straight Connector 40"/>
            <p:cNvCxnSpPr/>
            <p:nvPr/>
          </p:nvCxnSpPr>
          <p:spPr>
            <a:xfrm>
              <a:off x="8380746" y="4833298"/>
              <a:ext cx="327421" cy="123031"/>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8388366" y="5009193"/>
              <a:ext cx="248840" cy="78174"/>
            </a:xfrm>
            <a:prstGeom prst="line">
              <a:avLst/>
            </a:prstGeom>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44" name="Content Placeholder 2"/>
              <p:cNvSpPr>
                <a:spLocks noGrp="1"/>
              </p:cNvSpPr>
              <p:nvPr>
                <p:ph idx="1"/>
              </p:nvPr>
            </p:nvSpPr>
            <p:spPr>
              <a:xfrm>
                <a:off x="381000" y="4044397"/>
                <a:ext cx="6008702" cy="2712002"/>
              </a:xfrm>
            </p:spPr>
            <p:txBody>
              <a:bodyPr>
                <a:normAutofit/>
              </a:bodyPr>
              <a:lstStyle/>
              <a:p>
                <a:r>
                  <a:rPr lang="en-US" sz="2000" dirty="0" smtClean="0"/>
                  <a:t>Implicit and explicit analyses compared to test data</a:t>
                </a:r>
              </a:p>
              <a:p>
                <a:pPr lvl="1"/>
                <a14:m>
                  <m:oMath xmlns:m="http://schemas.openxmlformats.org/officeDocument/2006/math">
                    <m:r>
                      <a:rPr lang="en-US" sz="1800" i="1" dirty="0">
                        <a:latin typeface="Cambria Math" panose="02040503050406030204" pitchFamily="18" charset="0"/>
                        <a:cs typeface="Times New Roman" panose="02020603050405020304" pitchFamily="18" charset="0"/>
                      </a:rPr>
                      <m:t>𝑅</m:t>
                    </m:r>
                    <m:r>
                      <a:rPr lang="en-US" sz="1800" i="1" dirty="0">
                        <a:latin typeface="Cambria Math" panose="02040503050406030204" pitchFamily="18" charset="0"/>
                        <a:cs typeface="Times New Roman" panose="02020603050405020304" pitchFamily="18" charset="0"/>
                      </a:rPr>
                      <m:t>=0.1</m:t>
                    </m:r>
                  </m:oMath>
                </a14:m>
                <a:r>
                  <a:rPr lang="en-US" sz="1800" dirty="0">
                    <a:cs typeface="Times New Roman" panose="02020603050405020304" pitchFamily="18" charset="0"/>
                  </a:rPr>
                  <a:t> for all tests and analyses</a:t>
                </a:r>
              </a:p>
              <a:p>
                <a:r>
                  <a:rPr lang="en-US" sz="2000" dirty="0" smtClean="0"/>
                  <a:t>SC8R continuum shell and COH3D8 cohesive elements</a:t>
                </a:r>
                <a:endParaRPr lang="en-US" sz="2000" dirty="0"/>
              </a:p>
              <a:p>
                <a:r>
                  <a:rPr lang="en-US" sz="2000" dirty="0"/>
                  <a:t>Applied </a:t>
                </a:r>
                <a:r>
                  <a:rPr lang="en-US" sz="2000" dirty="0" smtClean="0"/>
                  <a:t>loads, </a:t>
                </a:r>
                <a14:m>
                  <m:oMath xmlns:m="http://schemas.openxmlformats.org/officeDocument/2006/math">
                    <m:r>
                      <a:rPr lang="en-US" sz="2000" b="0" i="1" smtClean="0">
                        <a:latin typeface="Cambria Math" panose="02040503050406030204" pitchFamily="18" charset="0"/>
                      </a:rPr>
                      <m:t>𝑃</m:t>
                    </m:r>
                  </m:oMath>
                </a14:m>
                <a:r>
                  <a:rPr lang="en-US" sz="2000" dirty="0" smtClean="0"/>
                  <a:t>: 214, 167, 155 N</a:t>
                </a:r>
                <a:endParaRPr lang="en-US" sz="1800" dirty="0"/>
              </a:p>
              <a:p>
                <a:r>
                  <a:rPr lang="en-US" sz="2000" dirty="0" smtClean="0"/>
                  <a:t>Model width reduced to ⅛-scale of experiments</a:t>
                </a:r>
                <a:endParaRPr lang="en-US" sz="1800" dirty="0"/>
              </a:p>
            </p:txBody>
          </p:sp>
        </mc:Choice>
        <mc:Fallback xmlns="">
          <p:sp>
            <p:nvSpPr>
              <p:cNvPr id="44" name="Content Placeholder 2"/>
              <p:cNvSpPr>
                <a:spLocks noGrp="1" noRot="1" noChangeAspect="1" noMove="1" noResize="1" noEditPoints="1" noAdjustHandles="1" noChangeArrowheads="1" noChangeShapeType="1" noTextEdit="1"/>
              </p:cNvSpPr>
              <p:nvPr>
                <p:ph idx="1"/>
              </p:nvPr>
            </p:nvSpPr>
            <p:spPr>
              <a:xfrm>
                <a:off x="381000" y="4044397"/>
                <a:ext cx="6008702" cy="2712002"/>
              </a:xfrm>
              <a:blipFill>
                <a:blip r:embed="rId15"/>
                <a:stretch>
                  <a:fillRect l="-914" t="-2247" r="-914"/>
                </a:stretch>
              </a:blipFill>
            </p:spPr>
            <p:txBody>
              <a:bodyPr/>
              <a:lstStyle/>
              <a:p>
                <a:r>
                  <a:rPr lang="en-US">
                    <a:noFill/>
                  </a:rPr>
                  <a:t> </a:t>
                </a:r>
              </a:p>
            </p:txBody>
          </p:sp>
        </mc:Fallback>
      </mc:AlternateContent>
      <p:sp>
        <p:nvSpPr>
          <p:cNvPr id="34" name="TextBox 33"/>
          <p:cNvSpPr txBox="1"/>
          <p:nvPr/>
        </p:nvSpPr>
        <p:spPr>
          <a:xfrm>
            <a:off x="9434807" y="1332437"/>
            <a:ext cx="628698" cy="307777"/>
          </a:xfrm>
          <a:prstGeom prst="rect">
            <a:avLst/>
          </a:prstGeom>
          <a:noFill/>
        </p:spPr>
        <p:txBody>
          <a:bodyPr wrap="none" rtlCol="0">
            <a:spAutoFit/>
          </a:bodyPr>
          <a:lstStyle/>
          <a:p>
            <a:r>
              <a:rPr lang="en-US" sz="1400" dirty="0" smtClean="0">
                <a:solidFill>
                  <a:srgbClr val="002060"/>
                </a:solidFill>
                <a:latin typeface="Times New Roman" panose="02020603050405020304" pitchFamily="18" charset="0"/>
                <a:cs typeface="Times New Roman" panose="02020603050405020304" pitchFamily="18" charset="0"/>
              </a:rPr>
              <a:t>214 N</a:t>
            </a:r>
            <a:endParaRPr lang="en-US" sz="1400" dirty="0">
              <a:solidFill>
                <a:srgbClr val="002060"/>
              </a:solidFill>
              <a:latin typeface="Times New Roman" panose="02020603050405020304" pitchFamily="18" charset="0"/>
              <a:cs typeface="Times New Roman" panose="02020603050405020304" pitchFamily="18" charset="0"/>
            </a:endParaRPr>
          </a:p>
        </p:txBody>
      </p:sp>
      <p:sp>
        <p:nvSpPr>
          <p:cNvPr id="35" name="TextBox 34"/>
          <p:cNvSpPr txBox="1"/>
          <p:nvPr/>
        </p:nvSpPr>
        <p:spPr>
          <a:xfrm>
            <a:off x="10279365" y="1329892"/>
            <a:ext cx="628698" cy="307777"/>
          </a:xfrm>
          <a:prstGeom prst="rect">
            <a:avLst/>
          </a:prstGeom>
          <a:noFill/>
        </p:spPr>
        <p:txBody>
          <a:bodyPr wrap="none" rtlCol="0">
            <a:spAutoFit/>
          </a:bodyPr>
          <a:lstStyle/>
          <a:p>
            <a:r>
              <a:rPr lang="en-US" sz="1400" dirty="0" smtClean="0">
                <a:solidFill>
                  <a:srgbClr val="385723"/>
                </a:solidFill>
                <a:latin typeface="Times New Roman" panose="02020603050405020304" pitchFamily="18" charset="0"/>
                <a:cs typeface="Times New Roman" panose="02020603050405020304" pitchFamily="18" charset="0"/>
              </a:rPr>
              <a:t>167 N</a:t>
            </a:r>
            <a:endParaRPr lang="en-US" sz="1400" dirty="0">
              <a:solidFill>
                <a:srgbClr val="385723"/>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10790447" y="1329892"/>
            <a:ext cx="628698" cy="307777"/>
          </a:xfrm>
          <a:prstGeom prst="rect">
            <a:avLst/>
          </a:prstGeom>
          <a:noFill/>
        </p:spPr>
        <p:txBody>
          <a:bodyPr wrap="none" rtlCol="0">
            <a:spAutoFit/>
          </a:bodyPr>
          <a:lstStyle/>
          <a:p>
            <a:r>
              <a:rPr lang="en-US" sz="1400" dirty="0" smtClean="0">
                <a:solidFill>
                  <a:srgbClr val="8E0000"/>
                </a:solidFill>
                <a:latin typeface="Times New Roman" panose="02020603050405020304" pitchFamily="18" charset="0"/>
                <a:cs typeface="Times New Roman" panose="02020603050405020304" pitchFamily="18" charset="0"/>
              </a:rPr>
              <a:t>155 N</a:t>
            </a:r>
            <a:endParaRPr lang="en-US" sz="1400" dirty="0">
              <a:solidFill>
                <a:srgbClr val="8E0000"/>
              </a:solidFill>
              <a:latin typeface="Times New Roman" panose="02020603050405020304" pitchFamily="18" charset="0"/>
              <a:cs typeface="Times New Roman" panose="02020603050405020304" pitchFamily="18" charset="0"/>
            </a:endParaRPr>
          </a:p>
        </p:txBody>
      </p:sp>
      <p:sp>
        <p:nvSpPr>
          <p:cNvPr id="37" name="Left Brace 36"/>
          <p:cNvSpPr/>
          <p:nvPr/>
        </p:nvSpPr>
        <p:spPr>
          <a:xfrm rot="5400000">
            <a:off x="9684349" y="1503160"/>
            <a:ext cx="117478" cy="390905"/>
          </a:xfrm>
          <a:prstGeom prst="leftBrace">
            <a:avLst>
              <a:gd name="adj1" fmla="val 22800"/>
              <a:gd name="adj2" fmla="val 50000"/>
            </a:avLst>
          </a:prstGeom>
          <a:ln>
            <a:solidFill>
              <a:srgbClr val="2E75B6"/>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8" name="Left Brace 37"/>
          <p:cNvSpPr/>
          <p:nvPr/>
        </p:nvSpPr>
        <p:spPr>
          <a:xfrm rot="5400000">
            <a:off x="10552523" y="1586542"/>
            <a:ext cx="117478" cy="241300"/>
          </a:xfrm>
          <a:prstGeom prst="leftBrace">
            <a:avLst>
              <a:gd name="adj1" fmla="val 22800"/>
              <a:gd name="adj2" fmla="val 63158"/>
            </a:avLst>
          </a:prstGeom>
          <a:ln>
            <a:solidFill>
              <a:srgbClr val="568736"/>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Left Brace 38"/>
          <p:cNvSpPr/>
          <p:nvPr/>
        </p:nvSpPr>
        <p:spPr>
          <a:xfrm rot="5400000">
            <a:off x="10909317" y="1565511"/>
            <a:ext cx="117478" cy="283362"/>
          </a:xfrm>
          <a:prstGeom prst="leftBrace">
            <a:avLst>
              <a:gd name="adj1" fmla="val 22800"/>
              <a:gd name="adj2" fmla="val 29831"/>
            </a:avLst>
          </a:prstGeom>
          <a:ln>
            <a:solidFill>
              <a:srgbClr val="C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7" name="TextBox 1"/>
          <p:cNvSpPr txBox="1"/>
          <p:nvPr/>
        </p:nvSpPr>
        <p:spPr>
          <a:xfrm>
            <a:off x="7124649" y="2109391"/>
            <a:ext cx="1919616" cy="58774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tabLst>
                <a:tab pos="800100" algn="l"/>
              </a:tabLst>
            </a:pPr>
            <a:r>
              <a:rPr lang="en-US" sz="1200" dirty="0" smtClean="0">
                <a:latin typeface="Times New Roman" panose="02020603050405020304" pitchFamily="18" charset="0"/>
                <a:cs typeface="Times New Roman" panose="02020603050405020304" pitchFamily="18" charset="0"/>
              </a:rPr>
              <a:t>Markers	:</a:t>
            </a:r>
            <a:r>
              <a:rPr lang="en-US" sz="1200" baseline="0" dirty="0" smtClean="0">
                <a:latin typeface="Times New Roman" panose="02020603050405020304" pitchFamily="18" charset="0"/>
                <a:cs typeface="Times New Roman" panose="02020603050405020304" pitchFamily="18" charset="0"/>
              </a:rPr>
              <a:t> experiments</a:t>
            </a:r>
            <a:r>
              <a:rPr lang="en-US" sz="1200" baseline="0" dirty="0">
                <a:latin typeface="Times New Roman" panose="02020603050405020304" pitchFamily="18" charset="0"/>
                <a:cs typeface="Times New Roman" panose="02020603050405020304" pitchFamily="18" charset="0"/>
              </a:rPr>
              <a:t/>
            </a:r>
            <a:br>
              <a:rPr lang="en-US" sz="1200" baseline="0" dirty="0">
                <a:latin typeface="Times New Roman" panose="02020603050405020304" pitchFamily="18" charset="0"/>
                <a:cs typeface="Times New Roman" panose="02020603050405020304" pitchFamily="18" charset="0"/>
              </a:rPr>
            </a:br>
            <a:r>
              <a:rPr lang="en-US" sz="1200" baseline="0" dirty="0">
                <a:latin typeface="Times New Roman" panose="02020603050405020304" pitchFamily="18" charset="0"/>
                <a:cs typeface="Times New Roman" panose="02020603050405020304" pitchFamily="18" charset="0"/>
              </a:rPr>
              <a:t>Black </a:t>
            </a:r>
            <a:r>
              <a:rPr lang="en-US" sz="1200" baseline="0" dirty="0" smtClean="0">
                <a:latin typeface="Times New Roman" panose="02020603050405020304" pitchFamily="18" charset="0"/>
                <a:cs typeface="Times New Roman" panose="02020603050405020304" pitchFamily="18" charset="0"/>
              </a:rPr>
              <a:t>lines	: analyses</a:t>
            </a:r>
            <a:endParaRPr lang="en-US" sz="1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6" name="Rectangle 45"/>
              <p:cNvSpPr/>
              <p:nvPr/>
            </p:nvSpPr>
            <p:spPr>
              <a:xfrm>
                <a:off x="5403983" y="1019757"/>
                <a:ext cx="527260" cy="30777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sz="1400" b="0" i="1" smtClean="0">
                          <a:solidFill>
                            <a:srgbClr val="FF0000"/>
                          </a:solidFill>
                          <a:latin typeface="Cambria Math" panose="02040503050406030204" pitchFamily="18" charset="0"/>
                        </a:rPr>
                        <m:t>𝑃</m:t>
                      </m:r>
                      <m:r>
                        <a:rPr lang="en-US" sz="1400" b="0" i="1" smtClean="0">
                          <a:solidFill>
                            <a:srgbClr val="FF0000"/>
                          </a:solidFill>
                          <a:latin typeface="Cambria Math" panose="02040503050406030204" pitchFamily="18" charset="0"/>
                        </a:rPr>
                        <m:t>/2</m:t>
                      </m:r>
                    </m:oMath>
                  </m:oMathPara>
                </a14:m>
                <a:endParaRPr lang="en-US" sz="1400" dirty="0">
                  <a:solidFill>
                    <a:srgbClr val="FF0000"/>
                  </a:solidFill>
                </a:endParaRPr>
              </a:p>
            </p:txBody>
          </p:sp>
        </mc:Choice>
        <mc:Fallback xmlns="">
          <p:sp>
            <p:nvSpPr>
              <p:cNvPr id="46" name="Rectangle 45"/>
              <p:cNvSpPr>
                <a:spLocks noRot="1" noChangeAspect="1" noMove="1" noResize="1" noEditPoints="1" noAdjustHandles="1" noChangeArrowheads="1" noChangeShapeType="1" noTextEdit="1"/>
              </p:cNvSpPr>
              <p:nvPr/>
            </p:nvSpPr>
            <p:spPr>
              <a:xfrm>
                <a:off x="5403983" y="1019757"/>
                <a:ext cx="527260" cy="307777"/>
              </a:xfrm>
              <a:prstGeom prst="rect">
                <a:avLst/>
              </a:prstGeom>
              <a:blipFill>
                <a:blip r:embed="rId16"/>
                <a:stretch>
                  <a:fillRect b="-5882"/>
                </a:stretch>
              </a:blipFill>
            </p:spPr>
            <p:txBody>
              <a:bodyPr/>
              <a:lstStyle/>
              <a:p>
                <a:r>
                  <a:rPr lang="en-US">
                    <a:noFill/>
                  </a:rPr>
                  <a:t> </a:t>
                </a:r>
              </a:p>
            </p:txBody>
          </p:sp>
        </mc:Fallback>
      </mc:AlternateContent>
      <p:cxnSp>
        <p:nvCxnSpPr>
          <p:cNvPr id="51" name="Straight Arrow Connector 50"/>
          <p:cNvCxnSpPr/>
          <p:nvPr/>
        </p:nvCxnSpPr>
        <p:spPr>
          <a:xfrm flipV="1">
            <a:off x="3054251" y="1965569"/>
            <a:ext cx="0" cy="365760"/>
          </a:xfrm>
          <a:prstGeom prst="straightConnector1">
            <a:avLst/>
          </a:prstGeom>
          <a:ln w="9525">
            <a:solidFill>
              <a:srgbClr val="FF0000"/>
            </a:solidFill>
            <a:headEnd w="sm" len="med"/>
            <a:tailEnd type="triangle" w="sm"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Rectangle 2"/>
              <p:cNvSpPr/>
              <p:nvPr/>
            </p:nvSpPr>
            <p:spPr>
              <a:xfrm>
                <a:off x="3015373" y="1985057"/>
                <a:ext cx="38587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solidFill>
                            <a:srgbClr val="FF0000"/>
                          </a:solidFill>
                          <a:latin typeface="Cambria Math" panose="02040503050406030204" pitchFamily="18" charset="0"/>
                        </a:rPr>
                        <m:t>𝑃</m:t>
                      </m:r>
                    </m:oMath>
                  </m:oMathPara>
                </a14:m>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3015373" y="1985057"/>
                <a:ext cx="385875" cy="369332"/>
              </a:xfrm>
              <a:prstGeom prst="rect">
                <a:avLst/>
              </a:prstGeom>
              <a:blipFill>
                <a:blip r:embed="rId1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1875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4"/>
          <p:cNvPicPr>
            <a:picLocks noChangeAspect="1"/>
          </p:cNvPicPr>
          <p:nvPr/>
        </p:nvPicPr>
        <p:blipFill>
          <a:blip r:embed="rId3"/>
          <a:stretch>
            <a:fillRect/>
          </a:stretch>
        </p:blipFill>
        <p:spPr>
          <a:xfrm>
            <a:off x="6968854" y="3919733"/>
            <a:ext cx="4590686" cy="2743438"/>
          </a:xfrm>
          <a:prstGeom prst="rect">
            <a:avLst/>
          </a:prstGeom>
        </p:spPr>
      </p:pic>
      <p:pic>
        <p:nvPicPr>
          <p:cNvPr id="63" name="Picture 62"/>
          <p:cNvPicPr>
            <a:picLocks noChangeAspect="1"/>
          </p:cNvPicPr>
          <p:nvPr/>
        </p:nvPicPr>
        <p:blipFill>
          <a:blip r:embed="rId4"/>
          <a:stretch>
            <a:fillRect/>
          </a:stretch>
        </p:blipFill>
        <p:spPr>
          <a:xfrm>
            <a:off x="6968854" y="3919733"/>
            <a:ext cx="4590686" cy="2743438"/>
          </a:xfrm>
          <a:prstGeom prst="rect">
            <a:avLst/>
          </a:prstGeom>
        </p:spPr>
      </p:pic>
      <p:pic>
        <p:nvPicPr>
          <p:cNvPr id="60" name="Picture 59"/>
          <p:cNvPicPr>
            <a:picLocks noChangeAspect="1"/>
          </p:cNvPicPr>
          <p:nvPr/>
        </p:nvPicPr>
        <p:blipFill>
          <a:blip r:embed="rId5"/>
          <a:stretch>
            <a:fillRect/>
          </a:stretch>
        </p:blipFill>
        <p:spPr>
          <a:xfrm>
            <a:off x="6968854" y="3919733"/>
            <a:ext cx="4590686" cy="2743438"/>
          </a:xfrm>
          <a:prstGeom prst="rect">
            <a:avLst/>
          </a:prstGeom>
        </p:spPr>
      </p:pic>
      <p:pic>
        <p:nvPicPr>
          <p:cNvPr id="52" name="Picture 51"/>
          <p:cNvPicPr>
            <a:picLocks noChangeAspect="1"/>
          </p:cNvPicPr>
          <p:nvPr/>
        </p:nvPicPr>
        <p:blipFill>
          <a:blip r:embed="rId6"/>
          <a:stretch>
            <a:fillRect/>
          </a:stretch>
        </p:blipFill>
        <p:spPr>
          <a:xfrm>
            <a:off x="6968854" y="3919733"/>
            <a:ext cx="4590686" cy="2743438"/>
          </a:xfrm>
          <a:prstGeom prst="rect">
            <a:avLst/>
          </a:prstGeom>
        </p:spPr>
      </p:pic>
      <p:sp>
        <p:nvSpPr>
          <p:cNvPr id="2" name="Title 1"/>
          <p:cNvSpPr>
            <a:spLocks noGrp="1"/>
          </p:cNvSpPr>
          <p:nvPr>
            <p:ph type="title"/>
          </p:nvPr>
        </p:nvSpPr>
        <p:spPr/>
        <p:txBody>
          <a:bodyPr/>
          <a:lstStyle/>
          <a:p>
            <a:r>
              <a:rPr lang="en-US" dirty="0" smtClean="0"/>
              <a:t>Computational Scalability of Explicit Fatigue</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11</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972446940"/>
              </p:ext>
            </p:extLst>
          </p:nvPr>
        </p:nvGraphicFramePr>
        <p:xfrm>
          <a:off x="6987445" y="1033263"/>
          <a:ext cx="4565590" cy="2743200"/>
        </p:xfrm>
        <a:graphic>
          <a:graphicData uri="http://schemas.openxmlformats.org/drawingml/2006/chart">
            <c:chart xmlns:c="http://schemas.openxmlformats.org/drawingml/2006/chart" xmlns:r="http://schemas.openxmlformats.org/officeDocument/2006/relationships" r:id="rId7"/>
          </a:graphicData>
        </a:graphic>
      </p:graphicFrame>
      <mc:AlternateContent xmlns:mc="http://schemas.openxmlformats.org/markup-compatibility/2006" xmlns:a14="http://schemas.microsoft.com/office/drawing/2010/main">
        <mc:Choice Requires="a14">
          <p:sp>
            <p:nvSpPr>
              <p:cNvPr id="36" name="Content Placeholder 2"/>
              <p:cNvSpPr>
                <a:spLocks noGrp="1"/>
              </p:cNvSpPr>
              <p:nvPr>
                <p:ph idx="1"/>
              </p:nvPr>
            </p:nvSpPr>
            <p:spPr>
              <a:xfrm>
                <a:off x="381000" y="1125912"/>
                <a:ext cx="6420084" cy="2444139"/>
              </a:xfrm>
            </p:spPr>
            <p:txBody>
              <a:bodyPr>
                <a:normAutofit/>
              </a:bodyPr>
              <a:lstStyle/>
              <a:p>
                <a:r>
                  <a:rPr lang="en-US" sz="2000" dirty="0" smtClean="0"/>
                  <a:t>3PB model width scale factors: ⅛, ¼, ½, ¾, 1, 1.5</a:t>
                </a:r>
              </a:p>
              <a:p>
                <a:r>
                  <a:rPr lang="en-US" sz="2000" dirty="0" smtClean="0"/>
                  <a:t>Explicit with 40 and 80 cores, Implicit with 8 and 16 cores</a:t>
                </a:r>
              </a:p>
              <a:p>
                <a:r>
                  <a:rPr lang="en-US" sz="2000" dirty="0" smtClean="0"/>
                  <a:t>Job termination criteria:</a:t>
                </a:r>
              </a:p>
              <a:p>
                <a:pPr lvl="1"/>
                <a:r>
                  <a:rPr lang="en-US" sz="1800" dirty="0"/>
                  <a:t>Explicit analyses run until </a:t>
                </a:r>
                <a14:m>
                  <m:oMath xmlns:m="http://schemas.openxmlformats.org/officeDocument/2006/math">
                    <m:r>
                      <a:rPr lang="en-US" sz="1800" i="1" dirty="0">
                        <a:latin typeface="Cambria Math" panose="02040503050406030204" pitchFamily="18" charset="0"/>
                      </a:rPr>
                      <m:t>𝑎</m:t>
                    </m:r>
                  </m:oMath>
                </a14:m>
                <a:r>
                  <a:rPr lang="en-US" sz="1800" dirty="0"/>
                  <a:t> = 16.25 mm</a:t>
                </a:r>
              </a:p>
              <a:p>
                <a:pPr lvl="1"/>
                <a:r>
                  <a:rPr lang="en-US" sz="1800" dirty="0" smtClean="0"/>
                  <a:t>Implicit analyses run until cycles equal corresponding explicit analyses</a:t>
                </a:r>
              </a:p>
              <a:p>
                <a:pPr lvl="1"/>
                <a:r>
                  <a:rPr lang="en-US" sz="1800" dirty="0" smtClean="0"/>
                  <a:t>All analyses allowed to run for maximum of 3 days</a:t>
                </a:r>
              </a:p>
            </p:txBody>
          </p:sp>
        </mc:Choice>
        <mc:Fallback xmlns="">
          <p:sp>
            <p:nvSpPr>
              <p:cNvPr id="36" name="Content Placeholder 2"/>
              <p:cNvSpPr>
                <a:spLocks noGrp="1" noRot="1" noChangeAspect="1" noMove="1" noResize="1" noEditPoints="1" noAdjustHandles="1" noChangeArrowheads="1" noChangeShapeType="1" noTextEdit="1"/>
              </p:cNvSpPr>
              <p:nvPr>
                <p:ph idx="1"/>
              </p:nvPr>
            </p:nvSpPr>
            <p:spPr>
              <a:xfrm>
                <a:off x="381000" y="1125912"/>
                <a:ext cx="6420084" cy="2444139"/>
              </a:xfrm>
              <a:blipFill>
                <a:blip r:embed="rId8"/>
                <a:stretch>
                  <a:fillRect l="-855" t="-2743"/>
                </a:stretch>
              </a:blipFill>
            </p:spPr>
            <p:txBody>
              <a:bodyPr/>
              <a:lstStyle/>
              <a:p>
                <a:r>
                  <a:rPr lang="en-US">
                    <a:noFill/>
                  </a:rPr>
                  <a:t> </a:t>
                </a:r>
              </a:p>
            </p:txBody>
          </p:sp>
        </mc:Fallback>
      </mc:AlternateContent>
      <p:pic>
        <p:nvPicPr>
          <p:cNvPr id="45" name="Picture 44"/>
          <p:cNvPicPr>
            <a:picLocks noChangeAspect="1"/>
          </p:cNvPicPr>
          <p:nvPr/>
        </p:nvPicPr>
        <p:blipFill>
          <a:blip r:embed="rId9"/>
          <a:stretch>
            <a:fillRect/>
          </a:stretch>
        </p:blipFill>
        <p:spPr>
          <a:xfrm>
            <a:off x="6986735" y="1033263"/>
            <a:ext cx="4566300" cy="2743438"/>
          </a:xfrm>
          <a:prstGeom prst="rect">
            <a:avLst/>
          </a:prstGeom>
        </p:spPr>
      </p:pic>
      <p:pic>
        <p:nvPicPr>
          <p:cNvPr id="46" name="Picture 45"/>
          <p:cNvPicPr>
            <a:picLocks noChangeAspect="1"/>
          </p:cNvPicPr>
          <p:nvPr/>
        </p:nvPicPr>
        <p:blipFill>
          <a:blip r:embed="rId10"/>
          <a:stretch>
            <a:fillRect/>
          </a:stretch>
        </p:blipFill>
        <p:spPr>
          <a:xfrm>
            <a:off x="6986735" y="1033263"/>
            <a:ext cx="4566300" cy="2743438"/>
          </a:xfrm>
          <a:prstGeom prst="rect">
            <a:avLst/>
          </a:prstGeom>
        </p:spPr>
      </p:pic>
      <p:pic>
        <p:nvPicPr>
          <p:cNvPr id="44" name="Picture 43"/>
          <p:cNvPicPr>
            <a:picLocks noChangeAspect="1"/>
          </p:cNvPicPr>
          <p:nvPr/>
        </p:nvPicPr>
        <p:blipFill>
          <a:blip r:embed="rId11"/>
          <a:stretch>
            <a:fillRect/>
          </a:stretch>
        </p:blipFill>
        <p:spPr>
          <a:xfrm>
            <a:off x="6986735" y="1033263"/>
            <a:ext cx="4566300" cy="2743438"/>
          </a:xfrm>
          <a:prstGeom prst="rect">
            <a:avLst/>
          </a:prstGeom>
        </p:spPr>
      </p:pic>
      <p:grpSp>
        <p:nvGrpSpPr>
          <p:cNvPr id="55" name="Group 54"/>
          <p:cNvGrpSpPr/>
          <p:nvPr/>
        </p:nvGrpSpPr>
        <p:grpSpPr>
          <a:xfrm>
            <a:off x="7831401" y="1476177"/>
            <a:ext cx="3078904" cy="717550"/>
            <a:chOff x="7831401" y="1476177"/>
            <a:chExt cx="3078904" cy="717550"/>
          </a:xfrm>
        </p:grpSpPr>
        <p:grpSp>
          <p:nvGrpSpPr>
            <p:cNvPr id="42" name="Group 41"/>
            <p:cNvGrpSpPr/>
            <p:nvPr/>
          </p:nvGrpSpPr>
          <p:grpSpPr>
            <a:xfrm>
              <a:off x="9940168" y="1476177"/>
              <a:ext cx="970137" cy="717550"/>
              <a:chOff x="9940168" y="1476177"/>
              <a:chExt cx="970137" cy="717550"/>
            </a:xfrm>
          </p:grpSpPr>
          <p:cxnSp>
            <p:nvCxnSpPr>
              <p:cNvPr id="6" name="Straight Arrow Connector 5"/>
              <p:cNvCxnSpPr/>
              <p:nvPr/>
            </p:nvCxnSpPr>
            <p:spPr>
              <a:xfrm flipH="1">
                <a:off x="10003413" y="1476177"/>
                <a:ext cx="0" cy="717550"/>
              </a:xfrm>
              <a:prstGeom prst="straightConnector1">
                <a:avLst/>
              </a:prstGeom>
              <a:ln w="9525">
                <a:solidFill>
                  <a:srgbClr val="00B050"/>
                </a:solidFill>
                <a:tailEnd type="triangle" w="sm" len="med"/>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940168" y="1634054"/>
                <a:ext cx="970137" cy="246221"/>
              </a:xfrm>
              <a:prstGeom prst="rect">
                <a:avLst/>
              </a:prstGeom>
              <a:noFill/>
            </p:spPr>
            <p:txBody>
              <a:bodyPr wrap="none" rtlCol="0">
                <a:spAutoFit/>
              </a:bodyPr>
              <a:lstStyle/>
              <a:p>
                <a:r>
                  <a:rPr lang="en-US" sz="1000" dirty="0" smtClean="0">
                    <a:solidFill>
                      <a:srgbClr val="00B050"/>
                    </a:solidFill>
                    <a:latin typeface="Times New Roman" panose="02020603050405020304" pitchFamily="18" charset="0"/>
                    <a:cs typeface="Times New Roman" panose="02020603050405020304" pitchFamily="18" charset="0"/>
                  </a:rPr>
                  <a:t>1.80x speed-up</a:t>
                </a:r>
                <a:endParaRPr lang="en-US" sz="1000" dirty="0">
                  <a:solidFill>
                    <a:srgbClr val="00B050"/>
                  </a:solidFill>
                  <a:latin typeface="Times New Roman" panose="02020603050405020304" pitchFamily="18" charset="0"/>
                  <a:cs typeface="Times New Roman" panose="02020603050405020304" pitchFamily="18" charset="0"/>
                </a:endParaRPr>
              </a:p>
            </p:txBody>
          </p:sp>
        </p:grpSp>
        <p:grpSp>
          <p:nvGrpSpPr>
            <p:cNvPr id="43" name="Group 42"/>
            <p:cNvGrpSpPr/>
            <p:nvPr/>
          </p:nvGrpSpPr>
          <p:grpSpPr>
            <a:xfrm>
              <a:off x="7831401" y="1796821"/>
              <a:ext cx="970137" cy="338328"/>
              <a:chOff x="7831401" y="1796821"/>
              <a:chExt cx="970137" cy="338328"/>
            </a:xfrm>
          </p:grpSpPr>
          <p:cxnSp>
            <p:nvCxnSpPr>
              <p:cNvPr id="8" name="Straight Arrow Connector 7"/>
              <p:cNvCxnSpPr/>
              <p:nvPr/>
            </p:nvCxnSpPr>
            <p:spPr>
              <a:xfrm flipH="1">
                <a:off x="8737100" y="1796821"/>
                <a:ext cx="0" cy="338328"/>
              </a:xfrm>
              <a:prstGeom prst="straightConnector1">
                <a:avLst/>
              </a:prstGeom>
              <a:ln w="9525">
                <a:solidFill>
                  <a:srgbClr val="0070C0"/>
                </a:solidFill>
                <a:tailEnd type="triangle" w="sm"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31401" y="1865549"/>
                <a:ext cx="970137" cy="246221"/>
              </a:xfrm>
              <a:prstGeom prst="rect">
                <a:avLst/>
              </a:prstGeom>
              <a:noFill/>
            </p:spPr>
            <p:txBody>
              <a:bodyPr wrap="none" rtlCol="0">
                <a:spAutoFit/>
              </a:bodyPr>
              <a:lstStyle/>
              <a:p>
                <a:r>
                  <a:rPr lang="en-US" sz="1000" dirty="0" smtClean="0">
                    <a:solidFill>
                      <a:srgbClr val="2E75B6"/>
                    </a:solidFill>
                    <a:latin typeface="Times New Roman" panose="02020603050405020304" pitchFamily="18" charset="0"/>
                    <a:cs typeface="Times New Roman" panose="02020603050405020304" pitchFamily="18" charset="0"/>
                  </a:rPr>
                  <a:t>1.37x speed-up</a:t>
                </a:r>
                <a:endParaRPr lang="en-US" sz="1000" dirty="0">
                  <a:solidFill>
                    <a:srgbClr val="2E75B6"/>
                  </a:solidFill>
                  <a:latin typeface="Times New Roman" panose="02020603050405020304" pitchFamily="18" charset="0"/>
                  <a:cs typeface="Times New Roman" panose="02020603050405020304" pitchFamily="18" charset="0"/>
                </a:endParaRPr>
              </a:p>
            </p:txBody>
          </p:sp>
        </p:grpSp>
      </p:grpSp>
      <p:sp>
        <p:nvSpPr>
          <p:cNvPr id="28" name="TextBox 1"/>
          <p:cNvSpPr txBox="1"/>
          <p:nvPr/>
        </p:nvSpPr>
        <p:spPr>
          <a:xfrm>
            <a:off x="10881727" y="1265055"/>
            <a:ext cx="798522" cy="2596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100" dirty="0">
                <a:latin typeface="Times New Roman" panose="02020603050405020304" pitchFamily="18" charset="0"/>
                <a:cs typeface="Times New Roman" panose="02020603050405020304" pitchFamily="18" charset="0"/>
              </a:rPr>
              <a:t>Explicit 80</a:t>
            </a:r>
          </a:p>
        </p:txBody>
      </p:sp>
      <p:sp>
        <p:nvSpPr>
          <p:cNvPr id="29" name="TextBox 1"/>
          <p:cNvSpPr txBox="1"/>
          <p:nvPr/>
        </p:nvSpPr>
        <p:spPr>
          <a:xfrm>
            <a:off x="10572856" y="2516688"/>
            <a:ext cx="1043786" cy="47122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100" dirty="0">
                <a:solidFill>
                  <a:srgbClr val="C00000"/>
                </a:solidFill>
                <a:latin typeface="Times New Roman" panose="02020603050405020304" pitchFamily="18" charset="0"/>
                <a:cs typeface="Times New Roman" panose="02020603050405020304" pitchFamily="18" charset="0"/>
              </a:rPr>
              <a:t>Explicit </a:t>
            </a:r>
            <a:r>
              <a:rPr lang="en-US" sz="1100" dirty="0" smtClean="0">
                <a:solidFill>
                  <a:srgbClr val="C00000"/>
                </a:solidFill>
                <a:latin typeface="Times New Roman" panose="02020603050405020304" pitchFamily="18" charset="0"/>
                <a:cs typeface="Times New Roman" panose="02020603050405020304" pitchFamily="18" charset="0"/>
              </a:rPr>
              <a:t>160 (interpolation)</a:t>
            </a:r>
            <a:endParaRPr lang="en-US" sz="1100" dirty="0">
              <a:solidFill>
                <a:srgbClr val="C00000"/>
              </a:solidFill>
              <a:latin typeface="Times New Roman" panose="02020603050405020304" pitchFamily="18" charset="0"/>
              <a:cs typeface="Times New Roman" panose="02020603050405020304" pitchFamily="18" charset="0"/>
            </a:endParaRPr>
          </a:p>
        </p:txBody>
      </p:sp>
      <p:sp>
        <p:nvSpPr>
          <p:cNvPr id="30" name="TextBox 1"/>
          <p:cNvSpPr txBox="1"/>
          <p:nvPr/>
        </p:nvSpPr>
        <p:spPr>
          <a:xfrm>
            <a:off x="9630260" y="1125912"/>
            <a:ext cx="797928" cy="25089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100" dirty="0">
                <a:solidFill>
                  <a:schemeClr val="bg1">
                    <a:lumMod val="50000"/>
                  </a:schemeClr>
                </a:solidFill>
                <a:latin typeface="Times New Roman" panose="02020603050405020304" pitchFamily="18" charset="0"/>
                <a:cs typeface="Times New Roman" panose="02020603050405020304" pitchFamily="18" charset="0"/>
              </a:rPr>
              <a:t>Explicit </a:t>
            </a:r>
            <a:r>
              <a:rPr lang="en-US" sz="1100" dirty="0" smtClean="0">
                <a:solidFill>
                  <a:schemeClr val="bg1">
                    <a:lumMod val="50000"/>
                  </a:schemeClr>
                </a:solidFill>
                <a:latin typeface="Times New Roman" panose="02020603050405020304" pitchFamily="18" charset="0"/>
                <a:cs typeface="Times New Roman" panose="02020603050405020304" pitchFamily="18" charset="0"/>
              </a:rPr>
              <a:t>40</a:t>
            </a:r>
            <a:endParaRPr lang="en-US" sz="1100"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31" name="TextBox 1"/>
          <p:cNvSpPr txBox="1"/>
          <p:nvPr/>
        </p:nvSpPr>
        <p:spPr>
          <a:xfrm>
            <a:off x="8911940" y="1185088"/>
            <a:ext cx="906901" cy="2288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100" dirty="0">
                <a:latin typeface="Times New Roman" panose="02020603050405020304" pitchFamily="18" charset="0"/>
                <a:cs typeface="Times New Roman" panose="02020603050405020304" pitchFamily="18" charset="0"/>
              </a:rPr>
              <a:t>Implicit 16</a:t>
            </a:r>
          </a:p>
        </p:txBody>
      </p:sp>
      <p:sp>
        <p:nvSpPr>
          <p:cNvPr id="32" name="TextBox 1"/>
          <p:cNvSpPr txBox="1"/>
          <p:nvPr/>
        </p:nvSpPr>
        <p:spPr>
          <a:xfrm>
            <a:off x="8283758" y="1428605"/>
            <a:ext cx="782862" cy="27434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100" dirty="0">
                <a:solidFill>
                  <a:schemeClr val="bg1">
                    <a:lumMod val="50000"/>
                  </a:schemeClr>
                </a:solidFill>
                <a:latin typeface="Times New Roman" panose="02020603050405020304" pitchFamily="18" charset="0"/>
                <a:cs typeface="Times New Roman" panose="02020603050405020304" pitchFamily="18" charset="0"/>
              </a:rPr>
              <a:t>Implicit 8</a:t>
            </a:r>
          </a:p>
        </p:txBody>
      </p:sp>
      <p:sp>
        <p:nvSpPr>
          <p:cNvPr id="47" name="Content Placeholder 2"/>
          <p:cNvSpPr txBox="1">
            <a:spLocks/>
          </p:cNvSpPr>
          <p:nvPr/>
        </p:nvSpPr>
        <p:spPr>
          <a:xfrm>
            <a:off x="380999" y="4687793"/>
            <a:ext cx="6516741" cy="1106523"/>
          </a:xfrm>
          <a:prstGeom prst="rect">
            <a:avLst/>
          </a:prstGeom>
        </p:spPr>
        <p:txBody>
          <a:bodyPr vert="horz" lIns="91440" tIns="45720" rIns="91440" bIns="45720" rtlCol="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smtClean="0"/>
              <a:t>Explicit solvers progress through a solution at a predictable rate when mass scaling is used and updated regularly</a:t>
            </a:r>
          </a:p>
          <a:p>
            <a:r>
              <a:rPr lang="en-US" sz="2000" dirty="0" smtClean="0"/>
              <a:t>Work rate = (solution increments) * </a:t>
            </a:r>
            <a:r>
              <a:rPr lang="en-US" sz="2000" dirty="0" err="1" smtClean="0"/>
              <a:t>DoF</a:t>
            </a:r>
            <a:r>
              <a:rPr lang="en-US" sz="2000" dirty="0" smtClean="0"/>
              <a:t> / time</a:t>
            </a:r>
            <a:endParaRPr lang="en-US" sz="1800" dirty="0" smtClean="0"/>
          </a:p>
        </p:txBody>
      </p:sp>
      <p:grpSp>
        <p:nvGrpSpPr>
          <p:cNvPr id="53" name="Group 52"/>
          <p:cNvGrpSpPr/>
          <p:nvPr/>
        </p:nvGrpSpPr>
        <p:grpSpPr>
          <a:xfrm>
            <a:off x="7636446" y="4484777"/>
            <a:ext cx="2182395" cy="1212991"/>
            <a:chOff x="7636446" y="4484777"/>
            <a:chExt cx="2182395" cy="1212991"/>
          </a:xfrm>
        </p:grpSpPr>
        <p:grpSp>
          <p:nvGrpSpPr>
            <p:cNvPr id="25" name="Group 24"/>
            <p:cNvGrpSpPr/>
            <p:nvPr/>
          </p:nvGrpSpPr>
          <p:grpSpPr>
            <a:xfrm>
              <a:off x="7636446" y="5429012"/>
              <a:ext cx="799167" cy="268756"/>
              <a:chOff x="7636446" y="5429012"/>
              <a:chExt cx="799167" cy="268756"/>
            </a:xfrm>
          </p:grpSpPr>
          <p:sp>
            <p:nvSpPr>
              <p:cNvPr id="20" name="TextBox 19"/>
              <p:cNvSpPr txBox="1"/>
              <p:nvPr/>
            </p:nvSpPr>
            <p:spPr>
              <a:xfrm>
                <a:off x="7778061" y="5436158"/>
                <a:ext cx="657552" cy="261610"/>
              </a:xfrm>
              <a:prstGeom prst="rect">
                <a:avLst/>
              </a:prstGeom>
              <a:noFill/>
            </p:spPr>
            <p:txBody>
              <a:bodyPr wrap="none" rtlCol="0">
                <a:spAutoFit/>
              </a:bodyPr>
              <a:lstStyle/>
              <a:p>
                <a:r>
                  <a:rPr lang="en-US" sz="1100" dirty="0" smtClean="0">
                    <a:latin typeface="Times New Roman" panose="02020603050405020304" pitchFamily="18" charset="0"/>
                    <a:cs typeface="Times New Roman" panose="02020603050405020304" pitchFamily="18" charset="0"/>
                  </a:rPr>
                  <a:t>80 cores</a:t>
                </a:r>
                <a:endParaRPr lang="en-US" sz="1100" dirty="0">
                  <a:latin typeface="Times New Roman" panose="02020603050405020304" pitchFamily="18" charset="0"/>
                  <a:cs typeface="Times New Roman" panose="02020603050405020304" pitchFamily="18" charset="0"/>
                </a:endParaRPr>
              </a:p>
            </p:txBody>
          </p:sp>
          <p:cxnSp>
            <p:nvCxnSpPr>
              <p:cNvPr id="21" name="Straight Connector 20"/>
              <p:cNvCxnSpPr/>
              <p:nvPr/>
            </p:nvCxnSpPr>
            <p:spPr>
              <a:xfrm>
                <a:off x="7636446" y="5429012"/>
                <a:ext cx="203656" cy="113659"/>
              </a:xfrm>
              <a:prstGeom prst="line">
                <a:avLst/>
              </a:prstGeom>
            </p:spPr>
            <p:style>
              <a:lnRef idx="1">
                <a:schemeClr val="dk1"/>
              </a:lnRef>
              <a:fillRef idx="0">
                <a:schemeClr val="dk1"/>
              </a:fillRef>
              <a:effectRef idx="0">
                <a:schemeClr val="dk1"/>
              </a:effectRef>
              <a:fontRef idx="minor">
                <a:schemeClr val="tx1"/>
              </a:fontRef>
            </p:style>
          </p:cxnSp>
        </p:grpSp>
        <p:grpSp>
          <p:nvGrpSpPr>
            <p:cNvPr id="24" name="Group 23"/>
            <p:cNvGrpSpPr/>
            <p:nvPr/>
          </p:nvGrpSpPr>
          <p:grpSpPr>
            <a:xfrm>
              <a:off x="9032374" y="4484777"/>
              <a:ext cx="786467" cy="275106"/>
              <a:chOff x="9032374" y="4484777"/>
              <a:chExt cx="786467" cy="275106"/>
            </a:xfrm>
          </p:grpSpPr>
          <p:sp>
            <p:nvSpPr>
              <p:cNvPr id="22" name="TextBox 21"/>
              <p:cNvSpPr txBox="1"/>
              <p:nvPr/>
            </p:nvSpPr>
            <p:spPr>
              <a:xfrm>
                <a:off x="9161289" y="4498273"/>
                <a:ext cx="657552" cy="261610"/>
              </a:xfrm>
              <a:prstGeom prst="rect">
                <a:avLst/>
              </a:prstGeom>
              <a:noFill/>
            </p:spPr>
            <p:txBody>
              <a:bodyPr wrap="none" rtlCol="0">
                <a:spAutoFit/>
              </a:bodyPr>
              <a:lstStyle/>
              <a:p>
                <a:r>
                  <a:rPr lang="en-US" sz="1100" dirty="0">
                    <a:latin typeface="Times New Roman" panose="02020603050405020304" pitchFamily="18" charset="0"/>
                    <a:cs typeface="Times New Roman" panose="02020603050405020304" pitchFamily="18" charset="0"/>
                  </a:rPr>
                  <a:t>4</a:t>
                </a:r>
                <a:r>
                  <a:rPr lang="en-US" sz="1100" dirty="0" smtClean="0">
                    <a:latin typeface="Times New Roman" panose="02020603050405020304" pitchFamily="18" charset="0"/>
                    <a:cs typeface="Times New Roman" panose="02020603050405020304" pitchFamily="18" charset="0"/>
                  </a:rPr>
                  <a:t>0 cores</a:t>
                </a:r>
                <a:endParaRPr lang="en-US" sz="1100" dirty="0">
                  <a:latin typeface="Times New Roman" panose="02020603050405020304" pitchFamily="18" charset="0"/>
                  <a:cs typeface="Times New Roman" panose="02020603050405020304" pitchFamily="18" charset="0"/>
                </a:endParaRPr>
              </a:p>
            </p:txBody>
          </p:sp>
          <p:cxnSp>
            <p:nvCxnSpPr>
              <p:cNvPr id="23" name="Straight Connector 22"/>
              <p:cNvCxnSpPr/>
              <p:nvPr/>
            </p:nvCxnSpPr>
            <p:spPr>
              <a:xfrm>
                <a:off x="9032374" y="4484777"/>
                <a:ext cx="203656" cy="113659"/>
              </a:xfrm>
              <a:prstGeom prst="line">
                <a:avLst/>
              </a:prstGeom>
            </p:spPr>
            <p:style>
              <a:lnRef idx="1">
                <a:schemeClr val="dk1"/>
              </a:lnRef>
              <a:fillRef idx="0">
                <a:schemeClr val="dk1"/>
              </a:fillRef>
              <a:effectRef idx="0">
                <a:schemeClr val="dk1"/>
              </a:effectRef>
              <a:fontRef idx="minor">
                <a:schemeClr val="tx1"/>
              </a:fontRef>
            </p:style>
          </p:cxnSp>
        </p:grpSp>
      </p:grpSp>
      <p:sp>
        <p:nvSpPr>
          <p:cNvPr id="33" name="TextBox 6"/>
          <p:cNvSpPr txBox="1"/>
          <p:nvPr/>
        </p:nvSpPr>
        <p:spPr>
          <a:xfrm>
            <a:off x="10479860" y="4801928"/>
            <a:ext cx="1229778" cy="338554"/>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dirty="0" smtClean="0">
                <a:solidFill>
                  <a:schemeClr val="accent2"/>
                </a:solidFill>
                <a:latin typeface="Times New Roman" panose="02020603050405020304" pitchFamily="18" charset="0"/>
                <a:cs typeface="Times New Roman" panose="02020603050405020304" pitchFamily="18" charset="0"/>
              </a:rPr>
              <a:t>Seven-point bend </a:t>
            </a:r>
            <a:r>
              <a:rPr lang="en-US" dirty="0">
                <a:solidFill>
                  <a:schemeClr val="accent2"/>
                </a:solidFill>
                <a:latin typeface="Times New Roman" panose="02020603050405020304" pitchFamily="18" charset="0"/>
                <a:cs typeface="Times New Roman" panose="02020603050405020304" pitchFamily="18" charset="0"/>
              </a:rPr>
              <a:t>static PDA</a:t>
            </a:r>
          </a:p>
        </p:txBody>
      </p:sp>
      <p:sp>
        <p:nvSpPr>
          <p:cNvPr id="34" name="TextBox 7"/>
          <p:cNvSpPr txBox="1"/>
          <p:nvPr/>
        </p:nvSpPr>
        <p:spPr>
          <a:xfrm>
            <a:off x="8047607" y="4878872"/>
            <a:ext cx="1077539"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b="0" i="0" dirty="0">
                <a:solidFill>
                  <a:srgbClr val="7030A0"/>
                </a:solidFill>
                <a:latin typeface="Times New Roman" panose="02020603050405020304" pitchFamily="18" charset="0"/>
                <a:cs typeface="Times New Roman" panose="02020603050405020304" pitchFamily="18" charset="0"/>
              </a:rPr>
              <a:t>3PB static PDA</a:t>
            </a:r>
          </a:p>
        </p:txBody>
      </p:sp>
      <p:grpSp>
        <p:nvGrpSpPr>
          <p:cNvPr id="37" name="Group 36"/>
          <p:cNvGrpSpPr/>
          <p:nvPr/>
        </p:nvGrpSpPr>
        <p:grpSpPr>
          <a:xfrm>
            <a:off x="9581190" y="4254980"/>
            <a:ext cx="2005574" cy="275106"/>
            <a:chOff x="9125146" y="4370350"/>
            <a:chExt cx="2005574" cy="275106"/>
          </a:xfrm>
        </p:grpSpPr>
        <p:sp>
          <p:nvSpPr>
            <p:cNvPr id="38" name="TextBox 37"/>
            <p:cNvSpPr txBox="1"/>
            <p:nvPr/>
          </p:nvSpPr>
          <p:spPr>
            <a:xfrm>
              <a:off x="9267709" y="4383846"/>
              <a:ext cx="1863011" cy="261610"/>
            </a:xfrm>
            <a:prstGeom prst="rect">
              <a:avLst/>
            </a:prstGeom>
            <a:noFill/>
          </p:spPr>
          <p:txBody>
            <a:bodyPr wrap="none" rtlCol="0">
              <a:spAutoFit/>
            </a:bodyPr>
            <a:lstStyle/>
            <a:p>
              <a:r>
                <a:rPr lang="en-US" sz="1100" dirty="0" smtClean="0">
                  <a:latin typeface="Times New Roman" panose="02020603050405020304" pitchFamily="18" charset="0"/>
                  <a:cs typeface="Times New Roman" panose="02020603050405020304" pitchFamily="18" charset="0"/>
                </a:rPr>
                <a:t>Log. fit of 3PB fatigue results</a:t>
              </a:r>
              <a:endParaRPr lang="en-US" sz="1100" dirty="0">
                <a:latin typeface="Times New Roman" panose="02020603050405020304" pitchFamily="18" charset="0"/>
                <a:cs typeface="Times New Roman" panose="02020603050405020304" pitchFamily="18" charset="0"/>
              </a:endParaRPr>
            </a:p>
          </p:txBody>
        </p:sp>
        <p:cxnSp>
          <p:nvCxnSpPr>
            <p:cNvPr id="39" name="Straight Connector 38"/>
            <p:cNvCxnSpPr/>
            <p:nvPr/>
          </p:nvCxnSpPr>
          <p:spPr>
            <a:xfrm>
              <a:off x="9125146" y="4370350"/>
              <a:ext cx="203656" cy="113659"/>
            </a:xfrm>
            <a:prstGeom prst="line">
              <a:avLst/>
            </a:prstGeom>
          </p:spPr>
          <p:style>
            <a:lnRef idx="1">
              <a:schemeClr val="dk1"/>
            </a:lnRef>
            <a:fillRef idx="0">
              <a:schemeClr val="dk1"/>
            </a:fillRef>
            <a:effectRef idx="0">
              <a:schemeClr val="dk1"/>
            </a:effectRef>
            <a:fontRef idx="minor">
              <a:schemeClr val="tx1"/>
            </a:fontRef>
          </p:style>
        </p:cxnSp>
      </p:grpSp>
      <p:sp>
        <p:nvSpPr>
          <p:cNvPr id="54" name="Content Placeholder 2"/>
          <p:cNvSpPr txBox="1">
            <a:spLocks/>
          </p:cNvSpPr>
          <p:nvPr/>
        </p:nvSpPr>
        <p:spPr>
          <a:xfrm>
            <a:off x="380999" y="3756302"/>
            <a:ext cx="6516741" cy="1106523"/>
          </a:xfrm>
          <a:prstGeom prst="rect">
            <a:avLst/>
          </a:prstGeom>
        </p:spPr>
        <p:txBody>
          <a:bodyPr vert="horz" lIns="91440" tIns="45720" rIns="91440" bIns="45720" rtlCol="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smtClean="0"/>
              <a:t>Implicit analyses scale far less efficiently than the explicit analyses</a:t>
            </a:r>
            <a:endParaRPr lang="en-US" sz="1800" dirty="0" smtClean="0"/>
          </a:p>
        </p:txBody>
      </p:sp>
      <p:grpSp>
        <p:nvGrpSpPr>
          <p:cNvPr id="58" name="Group 57"/>
          <p:cNvGrpSpPr/>
          <p:nvPr/>
        </p:nvGrpSpPr>
        <p:grpSpPr>
          <a:xfrm>
            <a:off x="7831401" y="2101812"/>
            <a:ext cx="970137" cy="246221"/>
            <a:chOff x="7831401" y="2101812"/>
            <a:chExt cx="970137" cy="246221"/>
          </a:xfrm>
        </p:grpSpPr>
        <p:cxnSp>
          <p:nvCxnSpPr>
            <p:cNvPr id="56" name="Straight Arrow Connector 55"/>
            <p:cNvCxnSpPr/>
            <p:nvPr/>
          </p:nvCxnSpPr>
          <p:spPr>
            <a:xfrm flipH="1">
              <a:off x="8737100" y="2222591"/>
              <a:ext cx="0" cy="45720"/>
            </a:xfrm>
            <a:prstGeom prst="straightConnector1">
              <a:avLst/>
            </a:prstGeom>
            <a:ln w="9525">
              <a:solidFill>
                <a:srgbClr val="C00000"/>
              </a:solidFill>
              <a:headEnd w="sm" len="sm"/>
              <a:tailEnd type="triangle" w="sm" len="sm"/>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831401" y="2101812"/>
              <a:ext cx="970137" cy="246221"/>
            </a:xfrm>
            <a:prstGeom prst="rect">
              <a:avLst/>
            </a:prstGeom>
            <a:noFill/>
          </p:spPr>
          <p:txBody>
            <a:bodyPr wrap="none" rtlCol="0">
              <a:spAutoFit/>
            </a:bodyPr>
            <a:lstStyle/>
            <a:p>
              <a:r>
                <a:rPr lang="en-US" sz="1000" dirty="0" smtClean="0">
                  <a:solidFill>
                    <a:srgbClr val="C00000"/>
                  </a:solidFill>
                  <a:latin typeface="Times New Roman" panose="02020603050405020304" pitchFamily="18" charset="0"/>
                  <a:cs typeface="Times New Roman" panose="02020603050405020304" pitchFamily="18" charset="0"/>
                </a:rPr>
                <a:t>1.12x speed-up</a:t>
              </a:r>
              <a:endParaRPr lang="en-US" sz="1000" dirty="0">
                <a:solidFill>
                  <a:srgbClr val="C00000"/>
                </a:solidFill>
                <a:latin typeface="Times New Roman" panose="02020603050405020304" pitchFamily="18" charset="0"/>
                <a:cs typeface="Times New Roman" panose="02020603050405020304" pitchFamily="18" charset="0"/>
              </a:endParaRPr>
            </a:p>
          </p:txBody>
        </p:sp>
      </p:grpSp>
      <p:sp>
        <p:nvSpPr>
          <p:cNvPr id="59" name="Rectangle 58"/>
          <p:cNvSpPr/>
          <p:nvPr/>
        </p:nvSpPr>
        <p:spPr>
          <a:xfrm>
            <a:off x="1478221" y="4007314"/>
            <a:ext cx="4614918" cy="400110"/>
          </a:xfrm>
          <a:prstGeom prst="rect">
            <a:avLst/>
          </a:prstGeom>
        </p:spPr>
        <p:txBody>
          <a:bodyPr wrap="none">
            <a:spAutoFit/>
          </a:bodyPr>
          <a:lstStyle/>
          <a:p>
            <a:r>
              <a:rPr lang="en-US" sz="2000" dirty="0"/>
              <a:t>, with diminishing returns beyond 16 cores</a:t>
            </a:r>
          </a:p>
        </p:txBody>
      </p:sp>
      <p:grpSp>
        <p:nvGrpSpPr>
          <p:cNvPr id="64" name="Group 63"/>
          <p:cNvGrpSpPr/>
          <p:nvPr/>
        </p:nvGrpSpPr>
        <p:grpSpPr>
          <a:xfrm>
            <a:off x="9943119" y="2317004"/>
            <a:ext cx="970137" cy="388096"/>
            <a:chOff x="9943119" y="2317004"/>
            <a:chExt cx="970137" cy="388096"/>
          </a:xfrm>
        </p:grpSpPr>
        <p:cxnSp>
          <p:nvCxnSpPr>
            <p:cNvPr id="61" name="Straight Arrow Connector 60"/>
            <p:cNvCxnSpPr/>
            <p:nvPr/>
          </p:nvCxnSpPr>
          <p:spPr>
            <a:xfrm flipH="1">
              <a:off x="10003413" y="2321055"/>
              <a:ext cx="0" cy="384045"/>
            </a:xfrm>
            <a:prstGeom prst="straightConnector1">
              <a:avLst/>
            </a:prstGeom>
            <a:ln w="9525">
              <a:solidFill>
                <a:srgbClr val="C00000"/>
              </a:solidFill>
              <a:prstDash val="dash"/>
              <a:tailEnd type="triangle" w="sm" len="med"/>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943119" y="2317004"/>
              <a:ext cx="970137" cy="246221"/>
            </a:xfrm>
            <a:prstGeom prst="rect">
              <a:avLst/>
            </a:prstGeom>
            <a:noFill/>
          </p:spPr>
          <p:txBody>
            <a:bodyPr wrap="none" rtlCol="0">
              <a:spAutoFit/>
            </a:bodyPr>
            <a:lstStyle/>
            <a:p>
              <a:r>
                <a:rPr lang="en-US" sz="1000" dirty="0" smtClean="0">
                  <a:solidFill>
                    <a:srgbClr val="C00000"/>
                  </a:solidFill>
                  <a:latin typeface="Times New Roman" panose="02020603050405020304" pitchFamily="18" charset="0"/>
                  <a:cs typeface="Times New Roman" panose="02020603050405020304" pitchFamily="18" charset="0"/>
                </a:rPr>
                <a:t>1.82x speed-up</a:t>
              </a:r>
              <a:endParaRPr lang="en-US" sz="1000" dirty="0">
                <a:solidFill>
                  <a:srgbClr val="C00000"/>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12919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7" grpId="0"/>
      <p:bldP spid="33" grpId="0"/>
      <p:bldP spid="34" grpId="0"/>
      <p:bldP spid="54"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Remarks</a:t>
            </a:r>
            <a:endParaRPr lang="en-US" dirty="0"/>
          </a:p>
        </p:txBody>
      </p:sp>
      <p:sp>
        <p:nvSpPr>
          <p:cNvPr id="3" name="Content Placeholder 2"/>
          <p:cNvSpPr>
            <a:spLocks noGrp="1"/>
          </p:cNvSpPr>
          <p:nvPr>
            <p:ph idx="1"/>
          </p:nvPr>
        </p:nvSpPr>
        <p:spPr>
          <a:xfrm>
            <a:off x="838200" y="1037229"/>
            <a:ext cx="10707806" cy="5455646"/>
          </a:xfrm>
        </p:spPr>
        <p:txBody>
          <a:bodyPr>
            <a:normAutofit/>
          </a:bodyPr>
          <a:lstStyle/>
          <a:p>
            <a:pPr>
              <a:spcBef>
                <a:spcPts val="1200"/>
              </a:spcBef>
              <a:spcAft>
                <a:spcPts val="1200"/>
              </a:spcAft>
            </a:pPr>
            <a:r>
              <a:rPr lang="en-US" sz="2400" dirty="0"/>
              <a:t>An explicit implementation of a novel cohesive fatigue damage </a:t>
            </a:r>
            <a:r>
              <a:rPr lang="en-US" sz="2400" dirty="0" smtClean="0"/>
              <a:t>model </a:t>
            </a:r>
            <a:r>
              <a:rPr lang="en-US" sz="2400" dirty="0"/>
              <a:t>is </a:t>
            </a:r>
            <a:r>
              <a:rPr lang="en-US" sz="2400" dirty="0" smtClean="0"/>
              <a:t>able </a:t>
            </a:r>
            <a:r>
              <a:rPr lang="en-US" sz="2400" dirty="0"/>
              <a:t>to make equivalent predictions to an implicit implementation at scales </a:t>
            </a:r>
            <a:r>
              <a:rPr lang="en-US" sz="2400" dirty="0" smtClean="0"/>
              <a:t>from single elements up to simple </a:t>
            </a:r>
            <a:r>
              <a:rPr lang="en-US" sz="2400" dirty="0"/>
              <a:t>structural </a:t>
            </a:r>
            <a:r>
              <a:rPr lang="en-US" sz="2400" dirty="0" smtClean="0"/>
              <a:t>details</a:t>
            </a:r>
            <a:endParaRPr lang="en-US" sz="2400" dirty="0"/>
          </a:p>
          <a:p>
            <a:pPr>
              <a:spcBef>
                <a:spcPts val="1200"/>
              </a:spcBef>
              <a:spcAft>
                <a:spcPts val="1200"/>
              </a:spcAft>
            </a:pPr>
            <a:r>
              <a:rPr lang="en-US" sz="2400" dirty="0"/>
              <a:t>When models </a:t>
            </a:r>
            <a:r>
              <a:rPr lang="en-US" sz="2400" dirty="0" smtClean="0"/>
              <a:t>sufficiently </a:t>
            </a:r>
            <a:r>
              <a:rPr lang="en-US" sz="2400" dirty="0"/>
              <a:t>minimize </a:t>
            </a:r>
            <a:r>
              <a:rPr lang="en-US" sz="2400" dirty="0" smtClean="0"/>
              <a:t>dynamic </a:t>
            </a:r>
            <a:r>
              <a:rPr lang="en-US" sz="2400" dirty="0"/>
              <a:t>effects and maintain quasi-static </a:t>
            </a:r>
            <a:r>
              <a:rPr lang="en-US" sz="2400" dirty="0" smtClean="0"/>
              <a:t>conditions, </a:t>
            </a:r>
            <a:r>
              <a:rPr lang="en-US" sz="2400" dirty="0"/>
              <a:t>implicit and explicit analysis predictions agree in terms of load </a:t>
            </a:r>
            <a:r>
              <a:rPr lang="en-US" sz="2400" dirty="0" smtClean="0"/>
              <a:t>history, </a:t>
            </a:r>
            <a:r>
              <a:rPr lang="en-US" sz="2400" dirty="0"/>
              <a:t>damage </a:t>
            </a:r>
            <a:r>
              <a:rPr lang="en-US" sz="2400" dirty="0" smtClean="0"/>
              <a:t>evolution, and </a:t>
            </a:r>
            <a:r>
              <a:rPr lang="en-US" sz="2400" dirty="0"/>
              <a:t>remaining </a:t>
            </a:r>
            <a:r>
              <a:rPr lang="en-US" sz="2400" dirty="0" smtClean="0"/>
              <a:t>life</a:t>
            </a:r>
            <a:endParaRPr lang="en-US" sz="2400" dirty="0"/>
          </a:p>
          <a:p>
            <a:pPr>
              <a:spcBef>
                <a:spcPts val="1200"/>
              </a:spcBef>
              <a:spcAft>
                <a:spcPts val="1200"/>
              </a:spcAft>
            </a:pPr>
            <a:r>
              <a:rPr lang="en-US" sz="2400" dirty="0"/>
              <a:t>The explicit </a:t>
            </a:r>
            <a:r>
              <a:rPr lang="en-US" sz="2400" dirty="0" smtClean="0"/>
              <a:t>cohesive </a:t>
            </a:r>
            <a:r>
              <a:rPr lang="en-US" sz="2400" dirty="0"/>
              <a:t>fatigue law exhibits the same favorable computational scalability of </a:t>
            </a:r>
            <a:r>
              <a:rPr lang="en-US" sz="2400" dirty="0" smtClean="0"/>
              <a:t>other explicit </a:t>
            </a:r>
            <a:r>
              <a:rPr lang="en-US" sz="2400" dirty="0"/>
              <a:t>CDM methods, enabling </a:t>
            </a:r>
            <a:r>
              <a:rPr lang="en-US" sz="2400" dirty="0" smtClean="0"/>
              <a:t>fatigue analyses </a:t>
            </a:r>
            <a:r>
              <a:rPr lang="en-US" sz="2400" dirty="0"/>
              <a:t>of structural problems </a:t>
            </a:r>
            <a:r>
              <a:rPr lang="en-US" sz="2400" dirty="0" smtClean="0"/>
              <a:t>otherwise intractable </a:t>
            </a:r>
            <a:r>
              <a:rPr lang="en-US" sz="2400" dirty="0"/>
              <a:t>for </a:t>
            </a:r>
            <a:r>
              <a:rPr lang="en-US" sz="2400" dirty="0" smtClean="0"/>
              <a:t>implicit methods</a:t>
            </a:r>
            <a:endParaRPr lang="en-US" sz="2400" dirty="0"/>
          </a:p>
          <a:p>
            <a:pPr>
              <a:spcBef>
                <a:spcPts val="1200"/>
              </a:spcBef>
              <a:spcAft>
                <a:spcPts val="1200"/>
              </a:spcAft>
            </a:pPr>
            <a:r>
              <a:rPr lang="en-US" sz="2400" dirty="0" smtClean="0"/>
              <a:t>Alternatively, the </a:t>
            </a:r>
            <a:r>
              <a:rPr lang="en-US" sz="2400" dirty="0"/>
              <a:t>fidelity of fatigue damage </a:t>
            </a:r>
            <a:r>
              <a:rPr lang="en-US" sz="2400" dirty="0" smtClean="0"/>
              <a:t>analyses can be increased, e.g., </a:t>
            </a:r>
            <a:r>
              <a:rPr lang="en-US" sz="2400" dirty="0"/>
              <a:t>modeling </a:t>
            </a:r>
            <a:r>
              <a:rPr lang="en-US" sz="2400" dirty="0" smtClean="0"/>
              <a:t>both mesoscale </a:t>
            </a:r>
            <a:r>
              <a:rPr lang="en-US" sz="2400" dirty="0"/>
              <a:t>matrix </a:t>
            </a:r>
            <a:r>
              <a:rPr lang="en-US" sz="2400" dirty="0" smtClean="0"/>
              <a:t>cracks, delaminations, </a:t>
            </a:r>
            <a:r>
              <a:rPr lang="en-US" sz="2400" dirty="0"/>
              <a:t>and their </a:t>
            </a:r>
            <a:r>
              <a:rPr lang="en-US" sz="2400" dirty="0" smtClean="0"/>
              <a:t>interactions</a:t>
            </a:r>
            <a:endParaRPr lang="en-US" sz="2400" dirty="0"/>
          </a:p>
        </p:txBody>
      </p:sp>
      <p:sp>
        <p:nvSpPr>
          <p:cNvPr id="4" name="Slide Number Placeholder 3"/>
          <p:cNvSpPr>
            <a:spLocks noGrp="1"/>
          </p:cNvSpPr>
          <p:nvPr>
            <p:ph type="sldNum" sz="quarter" idx="12"/>
          </p:nvPr>
        </p:nvSpPr>
        <p:spPr/>
        <p:txBody>
          <a:bodyPr/>
          <a:lstStyle/>
          <a:p>
            <a:fld id="{969F3E0A-0CD4-48A4-B9B6-7DAB04D0A84C}" type="slidenum">
              <a:rPr lang="en-US" smtClean="0"/>
              <a:t>12</a:t>
            </a:fld>
            <a:endParaRPr lang="en-US"/>
          </a:p>
        </p:txBody>
      </p:sp>
    </p:spTree>
    <p:extLst>
      <p:ext uri="{BB962C8B-B14F-4D97-AF65-F5344CB8AC3E}">
        <p14:creationId xmlns:p14="http://schemas.microsoft.com/office/powerpoint/2010/main" val="19721569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Width on 3PB Predictions</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13</a:t>
            </a:fld>
            <a:endParaRPr lang="en-US"/>
          </a:p>
        </p:txBody>
      </p:sp>
      <p:graphicFrame>
        <p:nvGraphicFramePr>
          <p:cNvPr id="19" name="Chart 18"/>
          <p:cNvGraphicFramePr>
            <a:graphicFrameLocks/>
          </p:cNvGraphicFramePr>
          <p:nvPr>
            <p:extLst>
              <p:ext uri="{D42A27DB-BD31-4B8C-83A1-F6EECF244321}">
                <p14:modId xmlns:p14="http://schemas.microsoft.com/office/powerpoint/2010/main" val="1102767712"/>
              </p:ext>
            </p:extLst>
          </p:nvPr>
        </p:nvGraphicFramePr>
        <p:xfrm>
          <a:off x="6055585" y="1838449"/>
          <a:ext cx="549103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2173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8" name="Group 67"/>
          <p:cNvGrpSpPr/>
          <p:nvPr/>
        </p:nvGrpSpPr>
        <p:grpSpPr>
          <a:xfrm>
            <a:off x="3184961" y="1347418"/>
            <a:ext cx="4974789" cy="3785533"/>
            <a:chOff x="3184961" y="1347418"/>
            <a:chExt cx="4974789" cy="3785533"/>
          </a:xfrm>
        </p:grpSpPr>
        <p:grpSp>
          <p:nvGrpSpPr>
            <p:cNvPr id="62" name="Group 61"/>
            <p:cNvGrpSpPr/>
            <p:nvPr/>
          </p:nvGrpSpPr>
          <p:grpSpPr>
            <a:xfrm>
              <a:off x="3184961" y="1347418"/>
              <a:ext cx="4974789" cy="3785533"/>
              <a:chOff x="3140819" y="1347418"/>
              <a:chExt cx="6621559" cy="3785533"/>
            </a:xfrm>
          </p:grpSpPr>
          <p:cxnSp>
            <p:nvCxnSpPr>
              <p:cNvPr id="5" name="Straight Arrow Connector 4"/>
              <p:cNvCxnSpPr/>
              <p:nvPr/>
            </p:nvCxnSpPr>
            <p:spPr>
              <a:xfrm flipV="1">
                <a:off x="3912589" y="1347418"/>
                <a:ext cx="0" cy="3395049"/>
              </a:xfrm>
              <a:prstGeom prst="straightConnector1">
                <a:avLst/>
              </a:prstGeom>
              <a:ln w="158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flipV="1">
                <a:off x="6458877" y="2196179"/>
                <a:ext cx="0" cy="5092576"/>
              </a:xfrm>
              <a:prstGeom prst="straightConnector1">
                <a:avLst/>
              </a:prstGeom>
              <a:ln w="158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7" name="Isosceles Triangle 6"/>
              <p:cNvSpPr/>
              <p:nvPr/>
            </p:nvSpPr>
            <p:spPr>
              <a:xfrm>
                <a:off x="3912589" y="2078299"/>
                <a:ext cx="4432426" cy="2664171"/>
              </a:xfrm>
              <a:prstGeom prst="triangle">
                <a:avLst>
                  <a:gd name="adj" fmla="val 0"/>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mc:AlternateContent xmlns:mc="http://schemas.openxmlformats.org/markup-compatibility/2006" xmlns:a14="http://schemas.microsoft.com/office/drawing/2010/main">
            <mc:Choice Requires="a14">
              <p:sp>
                <p:nvSpPr>
                  <p:cNvPr id="9" name="TextBox 8"/>
                  <p:cNvSpPr txBox="1"/>
                  <p:nvPr/>
                </p:nvSpPr>
                <p:spPr>
                  <a:xfrm>
                    <a:off x="3140819" y="1347420"/>
                    <a:ext cx="595868" cy="3350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𝜎</m:t>
                              </m:r>
                            </m:e>
                            <m:sub>
                              <m:r>
                                <m:rPr>
                                  <m:sty m:val="p"/>
                                </m:rPr>
                                <a:rPr lang="en-US" sz="2000" b="0" i="0" smtClean="0">
                                  <a:latin typeface="Cambria Math" panose="02040503050406030204" pitchFamily="18" charset="0"/>
                                  <a:ea typeface="Cambria Math" panose="02040503050406030204" pitchFamily="18" charset="0"/>
                                </a:rPr>
                                <m:t>amp</m:t>
                              </m:r>
                            </m:sub>
                          </m:sSub>
                        </m:oMath>
                      </m:oMathPara>
                    </a14:m>
                    <a:endParaRPr lang="en-US" sz="3600" dirty="0"/>
                  </a:p>
                </p:txBody>
              </p:sp>
            </mc:Choice>
            <mc:Fallback xmlns="">
              <p:sp>
                <p:nvSpPr>
                  <p:cNvPr id="9" name="TextBox 8"/>
                  <p:cNvSpPr txBox="1">
                    <a:spLocks noRot="1" noChangeAspect="1" noMove="1" noResize="1" noEditPoints="1" noAdjustHandles="1" noChangeArrowheads="1" noChangeShapeType="1" noTextEdit="1"/>
                  </p:cNvSpPr>
                  <p:nvPr/>
                </p:nvSpPr>
                <p:spPr>
                  <a:xfrm>
                    <a:off x="3140819" y="1347420"/>
                    <a:ext cx="595868" cy="335092"/>
                  </a:xfrm>
                  <a:prstGeom prst="rect">
                    <a:avLst/>
                  </a:prstGeom>
                  <a:blipFill>
                    <a:blip r:embed="rId2"/>
                    <a:stretch>
                      <a:fillRect l="-13514" r="-32432" b="-20000"/>
                    </a:stretch>
                  </a:blipFill>
                </p:spPr>
                <p:txBody>
                  <a:bodyPr/>
                  <a:lstStyle/>
                  <a:p>
                    <a:r>
                      <a:rPr lang="en-US">
                        <a:noFill/>
                      </a:rPr>
                      <a:t> </a:t>
                    </a:r>
                  </a:p>
                </p:txBody>
              </p:sp>
            </mc:Fallback>
          </mc:AlternateContent>
          <p:cxnSp>
            <p:nvCxnSpPr>
              <p:cNvPr id="11" name="Straight Connector 10"/>
              <p:cNvCxnSpPr/>
              <p:nvPr/>
            </p:nvCxnSpPr>
            <p:spPr>
              <a:xfrm rot="5400000" flipH="1">
                <a:off x="8285601" y="4801881"/>
                <a:ext cx="11882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8144418" y="4825174"/>
                    <a:ext cx="40206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chemeClr val="tx1"/>
                                  </a:solidFill>
                                  <a:latin typeface="Cambria Math" panose="02040503050406030204" pitchFamily="18" charset="0"/>
                                  <a:ea typeface="Cambria Math" panose="02040503050406030204" pitchFamily="18" charset="0"/>
                                </a:rPr>
                              </m:ctrlPr>
                            </m:sSubPr>
                            <m:e>
                              <m:r>
                                <a:rPr lang="en-US" sz="2000" i="1">
                                  <a:solidFill>
                                    <a:schemeClr val="tx1"/>
                                  </a:solidFill>
                                  <a:latin typeface="Cambria Math" panose="02040503050406030204" pitchFamily="18" charset="0"/>
                                  <a:ea typeface="Cambria Math" panose="02040503050406030204" pitchFamily="18" charset="0"/>
                                </a:rPr>
                                <m:t>𝜎</m:t>
                              </m:r>
                            </m:e>
                            <m:sub>
                              <m:r>
                                <a:rPr lang="en-US" sz="2000" b="0" i="1" smtClean="0">
                                  <a:solidFill>
                                    <a:schemeClr val="tx1"/>
                                  </a:solidFill>
                                  <a:latin typeface="Cambria Math" panose="02040503050406030204" pitchFamily="18" charset="0"/>
                                  <a:ea typeface="Cambria Math" panose="02040503050406030204" pitchFamily="18" charset="0"/>
                                </a:rPr>
                                <m:t>𝑐</m:t>
                              </m:r>
                            </m:sub>
                          </m:sSub>
                        </m:oMath>
                      </m:oMathPara>
                    </a14:m>
                    <a:endParaRPr lang="en-US" sz="3600" dirty="0">
                      <a:solidFill>
                        <a:schemeClr val="tx1"/>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8144418" y="4825174"/>
                    <a:ext cx="402062" cy="307777"/>
                  </a:xfrm>
                  <a:prstGeom prst="rect">
                    <a:avLst/>
                  </a:prstGeom>
                  <a:blipFill>
                    <a:blip r:embed="rId3"/>
                    <a:stretch>
                      <a:fillRect l="-10000" r="-2000" b="-12000"/>
                    </a:stretch>
                  </a:blipFill>
                </p:spPr>
                <p:txBody>
                  <a:bodyPr/>
                  <a:lstStyle/>
                  <a:p>
                    <a:r>
                      <a:rPr lang="en-US">
                        <a:noFill/>
                      </a:rPr>
                      <a:t> </a:t>
                    </a:r>
                  </a:p>
                </p:txBody>
              </p:sp>
            </mc:Fallback>
          </mc:AlternateContent>
          <p:grpSp>
            <p:nvGrpSpPr>
              <p:cNvPr id="16" name="Group 15"/>
              <p:cNvGrpSpPr/>
              <p:nvPr/>
            </p:nvGrpSpPr>
            <p:grpSpPr>
              <a:xfrm>
                <a:off x="3412885" y="1917677"/>
                <a:ext cx="499705" cy="307777"/>
                <a:chOff x="4870740" y="2482875"/>
                <a:chExt cx="499705" cy="307777"/>
              </a:xfrm>
            </p:grpSpPr>
            <p:cxnSp>
              <p:nvCxnSpPr>
                <p:cNvPr id="17" name="Straight Connector 16"/>
                <p:cNvCxnSpPr/>
                <p:nvPr/>
              </p:nvCxnSpPr>
              <p:spPr>
                <a:xfrm flipH="1">
                  <a:off x="5251618" y="2643497"/>
                  <a:ext cx="118827"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4870740" y="2482875"/>
                      <a:ext cx="41017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chemeClr val="tx1"/>
                                    </a:solidFill>
                                    <a:latin typeface="Cambria Math" panose="02040503050406030204" pitchFamily="18" charset="0"/>
                                    <a:ea typeface="Cambria Math" panose="02040503050406030204" pitchFamily="18" charset="0"/>
                                  </a:rPr>
                                </m:ctrlPr>
                              </m:sSubPr>
                              <m:e>
                                <m:r>
                                  <a:rPr lang="en-US" sz="2000" i="1" smtClean="0">
                                    <a:solidFill>
                                      <a:schemeClr val="tx1"/>
                                    </a:solidFill>
                                    <a:latin typeface="Cambria Math" panose="02040503050406030204" pitchFamily="18" charset="0"/>
                                    <a:ea typeface="Cambria Math" panose="02040503050406030204" pitchFamily="18" charset="0"/>
                                  </a:rPr>
                                  <m:t>𝜎</m:t>
                                </m:r>
                              </m:e>
                              <m:sub>
                                <m:r>
                                  <a:rPr lang="en-US" sz="2000" b="0" i="1" smtClean="0">
                                    <a:solidFill>
                                      <a:schemeClr val="tx1"/>
                                    </a:solidFill>
                                    <a:latin typeface="Cambria Math" panose="02040503050406030204" pitchFamily="18" charset="0"/>
                                    <a:ea typeface="Cambria Math" panose="02040503050406030204" pitchFamily="18" charset="0"/>
                                  </a:rPr>
                                  <m:t>𝑒</m:t>
                                </m:r>
                              </m:sub>
                            </m:sSub>
                          </m:oMath>
                        </m:oMathPara>
                      </a14:m>
                      <a:endParaRPr lang="en-US" sz="3600" dirty="0">
                        <a:solidFill>
                          <a:schemeClr val="tx1"/>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4870740" y="2482875"/>
                      <a:ext cx="410172" cy="307777"/>
                    </a:xfrm>
                    <a:prstGeom prst="rect">
                      <a:avLst/>
                    </a:prstGeom>
                    <a:blipFill>
                      <a:blip r:embed="rId4"/>
                      <a:stretch>
                        <a:fillRect l="-11765" r="-1961" b="-12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1" name="TextBox 60"/>
                  <p:cNvSpPr txBox="1"/>
                  <p:nvPr/>
                </p:nvSpPr>
                <p:spPr>
                  <a:xfrm>
                    <a:off x="9062315" y="4559868"/>
                    <a:ext cx="70006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𝜎</m:t>
                              </m:r>
                            </m:e>
                            <m:sub>
                              <m:r>
                                <m:rPr>
                                  <m:sty m:val="p"/>
                                </m:rPr>
                                <a:rPr lang="en-US" sz="2000" b="0" i="0" smtClean="0">
                                  <a:latin typeface="Cambria Math" panose="02040503050406030204" pitchFamily="18" charset="0"/>
                                  <a:ea typeface="Cambria Math" panose="02040503050406030204" pitchFamily="18" charset="0"/>
                                </a:rPr>
                                <m:t>mean</m:t>
                              </m:r>
                            </m:sub>
                          </m:sSub>
                        </m:oMath>
                      </m:oMathPara>
                    </a14:m>
                    <a:endParaRPr lang="en-US" sz="3600" dirty="0"/>
                  </a:p>
                </p:txBody>
              </p:sp>
            </mc:Choice>
            <mc:Fallback xmlns="">
              <p:sp>
                <p:nvSpPr>
                  <p:cNvPr id="61" name="TextBox 60"/>
                  <p:cNvSpPr txBox="1">
                    <a:spLocks noRot="1" noChangeAspect="1" noMove="1" noResize="1" noEditPoints="1" noAdjustHandles="1" noChangeArrowheads="1" noChangeShapeType="1" noTextEdit="1"/>
                  </p:cNvSpPr>
                  <p:nvPr/>
                </p:nvSpPr>
                <p:spPr>
                  <a:xfrm>
                    <a:off x="9062315" y="4559868"/>
                    <a:ext cx="700063" cy="307777"/>
                  </a:xfrm>
                  <a:prstGeom prst="rect">
                    <a:avLst/>
                  </a:prstGeom>
                  <a:blipFill>
                    <a:blip r:embed="rId5"/>
                    <a:stretch>
                      <a:fillRect l="-11494" r="-28736" b="-12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3" name="TextBox 62"/>
                <p:cNvSpPr txBox="1"/>
                <p:nvPr/>
              </p:nvSpPr>
              <p:spPr>
                <a:xfrm>
                  <a:off x="4067650" y="1716921"/>
                  <a:ext cx="89857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𝑅</m:t>
                        </m:r>
                        <m:r>
                          <a:rPr lang="en-US" sz="2000" b="0" i="1" smtClean="0">
                            <a:latin typeface="Cambria Math" panose="02040503050406030204" pitchFamily="18" charset="0"/>
                          </a:rPr>
                          <m:t>=−1</m:t>
                        </m:r>
                      </m:oMath>
                    </m:oMathPara>
                  </a14:m>
                  <a:endParaRPr lang="en-US" sz="20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067650" y="1716921"/>
                  <a:ext cx="898579" cy="307777"/>
                </a:xfrm>
                <a:prstGeom prst="rect">
                  <a:avLst/>
                </a:prstGeom>
                <a:blipFill>
                  <a:blip r:embed="rId6"/>
                  <a:stretch>
                    <a:fillRect l="-6081" r="-6081"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7208319" y="4178669"/>
                  <a:ext cx="70621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𝑅</m:t>
                        </m:r>
                        <m:r>
                          <a:rPr lang="en-US" sz="2000" b="0" i="1" smtClean="0">
                            <a:latin typeface="Cambria Math" panose="02040503050406030204" pitchFamily="18" charset="0"/>
                          </a:rPr>
                          <m:t>=1</m:t>
                        </m:r>
                      </m:oMath>
                    </m:oMathPara>
                  </a14:m>
                  <a:endParaRPr lang="en-US" sz="2000" dirty="0"/>
                </a:p>
              </p:txBody>
            </p:sp>
          </mc:Choice>
          <mc:Fallback xmlns="">
            <p:sp>
              <p:nvSpPr>
                <p:cNvPr id="64" name="TextBox 63"/>
                <p:cNvSpPr txBox="1">
                  <a:spLocks noRot="1" noChangeAspect="1" noMove="1" noResize="1" noEditPoints="1" noAdjustHandles="1" noChangeArrowheads="1" noChangeShapeType="1" noTextEdit="1"/>
                </p:cNvSpPr>
                <p:nvPr/>
              </p:nvSpPr>
              <p:spPr>
                <a:xfrm>
                  <a:off x="7208319" y="4178669"/>
                  <a:ext cx="706219" cy="307777"/>
                </a:xfrm>
                <a:prstGeom prst="rect">
                  <a:avLst/>
                </a:prstGeom>
                <a:blipFill>
                  <a:blip r:embed="rId7"/>
                  <a:stretch>
                    <a:fillRect l="-7759" r="-7759" b="-5882"/>
                  </a:stretch>
                </a:blipFill>
              </p:spPr>
              <p:txBody>
                <a:bodyPr/>
                <a:lstStyle/>
                <a:p>
                  <a:r>
                    <a:rPr lang="en-US">
                      <a:noFill/>
                    </a:rPr>
                    <a:t> </a:t>
                  </a:r>
                </a:p>
              </p:txBody>
            </p:sp>
          </mc:Fallback>
        </mc:AlternateContent>
        <p:cxnSp>
          <p:nvCxnSpPr>
            <p:cNvPr id="65" name="Straight Arrow Connector 64"/>
            <p:cNvCxnSpPr/>
            <p:nvPr/>
          </p:nvCxnSpPr>
          <p:spPr>
            <a:xfrm flipH="1">
              <a:off x="3807253" y="1938360"/>
              <a:ext cx="217938" cy="132907"/>
            </a:xfrm>
            <a:prstGeom prst="straightConnector1">
              <a:avLst/>
            </a:prstGeom>
            <a:ln w="6350">
              <a:solidFill>
                <a:schemeClr val="tx1"/>
              </a:solidFill>
              <a:prstDash val="solid"/>
              <a:tailEnd type="triangle" w="sm" len="sm"/>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16200000" flipH="1" flipV="1">
              <a:off x="7045160" y="4502831"/>
              <a:ext cx="217938" cy="132907"/>
            </a:xfrm>
            <a:prstGeom prst="straightConnector1">
              <a:avLst/>
            </a:prstGeom>
            <a:ln w="6350">
              <a:solidFill>
                <a:schemeClr val="tx1"/>
              </a:solidFill>
              <a:prstDash val="solid"/>
              <a:tailEnd type="triangle" w="sm" len="sm"/>
            </a:ln>
          </p:spPr>
          <p:style>
            <a:lnRef idx="1">
              <a:schemeClr val="accent1"/>
            </a:lnRef>
            <a:fillRef idx="0">
              <a:schemeClr val="accent1"/>
            </a:fillRef>
            <a:effectRef idx="0">
              <a:schemeClr val="accent1"/>
            </a:effectRef>
            <a:fontRef idx="minor">
              <a:schemeClr val="tx1"/>
            </a:fontRef>
          </p:style>
        </p:cxnSp>
      </p:grpSp>
      <p:sp>
        <p:nvSpPr>
          <p:cNvPr id="71" name="Title 1"/>
          <p:cNvSpPr>
            <a:spLocks noGrp="1"/>
          </p:cNvSpPr>
          <p:nvPr>
            <p:ph type="title"/>
          </p:nvPr>
        </p:nvSpPr>
        <p:spPr>
          <a:xfrm>
            <a:off x="838200" y="0"/>
            <a:ext cx="10013408" cy="914400"/>
          </a:xfrm>
        </p:spPr>
        <p:txBody>
          <a:bodyPr/>
          <a:lstStyle/>
          <a:p>
            <a:r>
              <a:rPr lang="en-US" dirty="0" smtClean="0"/>
              <a:t>Goodman diagram</a:t>
            </a:r>
            <a:endParaRPr lang="en-US" dirty="0"/>
          </a:p>
        </p:txBody>
      </p:sp>
    </p:spTree>
    <p:extLst>
      <p:ext uri="{BB962C8B-B14F-4D97-AF65-F5344CB8AC3E}">
        <p14:creationId xmlns:p14="http://schemas.microsoft.com/office/powerpoint/2010/main" val="3123278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0" name="Chart 39"/>
          <p:cNvGraphicFramePr>
            <a:graphicFrameLocks/>
          </p:cNvGraphicFramePr>
          <p:nvPr>
            <p:extLst>
              <p:ext uri="{D42A27DB-BD31-4B8C-83A1-F6EECF244321}">
                <p14:modId xmlns:p14="http://schemas.microsoft.com/office/powerpoint/2010/main" val="293155770"/>
              </p:ext>
            </p:extLst>
          </p:nvPr>
        </p:nvGraphicFramePr>
        <p:xfrm>
          <a:off x="7022018" y="3875835"/>
          <a:ext cx="4582258"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Computational Scalability of Explicit Fatigue</a:t>
            </a:r>
            <a:endParaRPr lang="en-US" dirty="0"/>
          </a:p>
        </p:txBody>
      </p:sp>
      <p:sp>
        <p:nvSpPr>
          <p:cNvPr id="4" name="Slide Number Placeholder 3"/>
          <p:cNvSpPr>
            <a:spLocks noGrp="1"/>
          </p:cNvSpPr>
          <p:nvPr>
            <p:ph type="sldNum" sz="quarter" idx="12"/>
          </p:nvPr>
        </p:nvSpPr>
        <p:spPr/>
        <p:txBody>
          <a:bodyPr/>
          <a:lstStyle/>
          <a:p>
            <a:fld id="{969F3E0A-0CD4-48A4-B9B6-7DAB04D0A84C}" type="slidenum">
              <a:rPr lang="en-US" smtClean="0"/>
              <a:t>15</a:t>
            </a:fld>
            <a:endParaRPr lang="en-US"/>
          </a:p>
        </p:txBody>
      </p:sp>
      <p:graphicFrame>
        <p:nvGraphicFramePr>
          <p:cNvPr id="5" name="Chart 4"/>
          <p:cNvGraphicFramePr>
            <a:graphicFrameLocks/>
          </p:cNvGraphicFramePr>
          <p:nvPr/>
        </p:nvGraphicFramePr>
        <p:xfrm>
          <a:off x="6987445" y="1033263"/>
          <a:ext cx="4565590" cy="2743200"/>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a14="http://schemas.microsoft.com/office/drawing/2010/main">
        <mc:Choice Requires="a14">
          <p:sp>
            <p:nvSpPr>
              <p:cNvPr id="36" name="Content Placeholder 2"/>
              <p:cNvSpPr>
                <a:spLocks noGrp="1"/>
              </p:cNvSpPr>
              <p:nvPr>
                <p:ph idx="1"/>
              </p:nvPr>
            </p:nvSpPr>
            <p:spPr>
              <a:xfrm>
                <a:off x="381000" y="1125912"/>
                <a:ext cx="6420084" cy="2444139"/>
              </a:xfrm>
            </p:spPr>
            <p:txBody>
              <a:bodyPr>
                <a:normAutofit/>
              </a:bodyPr>
              <a:lstStyle/>
              <a:p>
                <a:r>
                  <a:rPr lang="en-US" sz="2000" dirty="0" smtClean="0"/>
                  <a:t>3PB model width scale factors: ⅛, ¼, ½ ¾ 1, 1.5</a:t>
                </a:r>
              </a:p>
              <a:p>
                <a:r>
                  <a:rPr lang="en-US" sz="2000" dirty="0" smtClean="0"/>
                  <a:t>Explicit with 40 and 80 cores, Implicit with 8 and 16 cores</a:t>
                </a:r>
              </a:p>
              <a:p>
                <a:r>
                  <a:rPr lang="en-US" sz="2000" dirty="0" smtClean="0"/>
                  <a:t>Job termination criteria:</a:t>
                </a:r>
              </a:p>
              <a:p>
                <a:pPr lvl="1"/>
                <a:r>
                  <a:rPr lang="en-US" sz="1800" dirty="0"/>
                  <a:t>Explicit analyses run until </a:t>
                </a:r>
                <a14:m>
                  <m:oMath xmlns:m="http://schemas.openxmlformats.org/officeDocument/2006/math">
                    <m:r>
                      <a:rPr lang="en-US" sz="1800" i="1" dirty="0">
                        <a:latin typeface="Cambria Math" panose="02040503050406030204" pitchFamily="18" charset="0"/>
                      </a:rPr>
                      <m:t>𝑎</m:t>
                    </m:r>
                  </m:oMath>
                </a14:m>
                <a:r>
                  <a:rPr lang="en-US" sz="1800" dirty="0"/>
                  <a:t> = 16.25 mm</a:t>
                </a:r>
              </a:p>
              <a:p>
                <a:pPr lvl="1"/>
                <a:r>
                  <a:rPr lang="en-US" sz="1800" dirty="0" smtClean="0"/>
                  <a:t>Implicit analyses run until cycles equal corresponding explicit analyses</a:t>
                </a:r>
              </a:p>
              <a:p>
                <a:pPr lvl="1"/>
                <a:r>
                  <a:rPr lang="en-US" sz="1800" dirty="0" smtClean="0"/>
                  <a:t>All analyses allowed to run for maximum of 3 days</a:t>
                </a:r>
              </a:p>
            </p:txBody>
          </p:sp>
        </mc:Choice>
        <mc:Fallback xmlns="">
          <p:sp>
            <p:nvSpPr>
              <p:cNvPr id="36" name="Content Placeholder 2"/>
              <p:cNvSpPr>
                <a:spLocks noGrp="1" noRot="1" noChangeAspect="1" noMove="1" noResize="1" noEditPoints="1" noAdjustHandles="1" noChangeArrowheads="1" noChangeShapeType="1" noTextEdit="1"/>
              </p:cNvSpPr>
              <p:nvPr>
                <p:ph idx="1"/>
              </p:nvPr>
            </p:nvSpPr>
            <p:spPr>
              <a:xfrm>
                <a:off x="381000" y="1125912"/>
                <a:ext cx="6420084" cy="2444139"/>
              </a:xfrm>
              <a:blipFill>
                <a:blip r:embed="rId9"/>
                <a:stretch>
                  <a:fillRect l="-855" t="-2743"/>
                </a:stretch>
              </a:blipFill>
            </p:spPr>
            <p:txBody>
              <a:bodyPr/>
              <a:lstStyle/>
              <a:p>
                <a:r>
                  <a:rPr lang="en-US">
                    <a:noFill/>
                  </a:rPr>
                  <a:t> </a:t>
                </a:r>
              </a:p>
            </p:txBody>
          </p:sp>
        </mc:Fallback>
      </mc:AlternateContent>
      <p:pic>
        <p:nvPicPr>
          <p:cNvPr id="45" name="Picture 44"/>
          <p:cNvPicPr>
            <a:picLocks noChangeAspect="1"/>
          </p:cNvPicPr>
          <p:nvPr/>
        </p:nvPicPr>
        <p:blipFill>
          <a:blip r:embed="rId10"/>
          <a:stretch>
            <a:fillRect/>
          </a:stretch>
        </p:blipFill>
        <p:spPr>
          <a:xfrm>
            <a:off x="6986735" y="1033263"/>
            <a:ext cx="4566300" cy="2743438"/>
          </a:xfrm>
          <a:prstGeom prst="rect">
            <a:avLst/>
          </a:prstGeom>
        </p:spPr>
      </p:pic>
      <p:pic>
        <p:nvPicPr>
          <p:cNvPr id="46" name="Picture 45"/>
          <p:cNvPicPr>
            <a:picLocks noChangeAspect="1"/>
          </p:cNvPicPr>
          <p:nvPr/>
        </p:nvPicPr>
        <p:blipFill>
          <a:blip r:embed="rId11"/>
          <a:stretch>
            <a:fillRect/>
          </a:stretch>
        </p:blipFill>
        <p:spPr>
          <a:xfrm>
            <a:off x="6986735" y="1033263"/>
            <a:ext cx="4566300" cy="2743438"/>
          </a:xfrm>
          <a:prstGeom prst="rect">
            <a:avLst/>
          </a:prstGeom>
        </p:spPr>
      </p:pic>
      <p:pic>
        <p:nvPicPr>
          <p:cNvPr id="44" name="Picture 43"/>
          <p:cNvPicPr>
            <a:picLocks noChangeAspect="1"/>
          </p:cNvPicPr>
          <p:nvPr/>
        </p:nvPicPr>
        <p:blipFill>
          <a:blip r:embed="rId12"/>
          <a:stretch>
            <a:fillRect/>
          </a:stretch>
        </p:blipFill>
        <p:spPr>
          <a:xfrm>
            <a:off x="6986735" y="1033263"/>
            <a:ext cx="4566300" cy="2743438"/>
          </a:xfrm>
          <a:prstGeom prst="rect">
            <a:avLst/>
          </a:prstGeom>
        </p:spPr>
      </p:pic>
      <p:grpSp>
        <p:nvGrpSpPr>
          <p:cNvPr id="42" name="Group 41"/>
          <p:cNvGrpSpPr/>
          <p:nvPr/>
        </p:nvGrpSpPr>
        <p:grpSpPr>
          <a:xfrm>
            <a:off x="9940168" y="1476177"/>
            <a:ext cx="970137" cy="717550"/>
            <a:chOff x="9940168" y="1476177"/>
            <a:chExt cx="970137" cy="717550"/>
          </a:xfrm>
        </p:grpSpPr>
        <p:cxnSp>
          <p:nvCxnSpPr>
            <p:cNvPr id="6" name="Straight Arrow Connector 5"/>
            <p:cNvCxnSpPr/>
            <p:nvPr/>
          </p:nvCxnSpPr>
          <p:spPr>
            <a:xfrm flipH="1">
              <a:off x="10001032" y="1476177"/>
              <a:ext cx="0" cy="717550"/>
            </a:xfrm>
            <a:prstGeom prst="straightConnector1">
              <a:avLst/>
            </a:prstGeom>
            <a:ln w="9525">
              <a:solidFill>
                <a:srgbClr val="00B050"/>
              </a:solidFill>
              <a:tailEnd type="triangle" w="sm" len="med"/>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940168" y="1634054"/>
              <a:ext cx="970137" cy="246221"/>
            </a:xfrm>
            <a:prstGeom prst="rect">
              <a:avLst/>
            </a:prstGeom>
            <a:noFill/>
          </p:spPr>
          <p:txBody>
            <a:bodyPr wrap="none" rtlCol="0">
              <a:spAutoFit/>
            </a:bodyPr>
            <a:lstStyle/>
            <a:p>
              <a:r>
                <a:rPr lang="en-US" sz="1000" dirty="0" smtClean="0">
                  <a:solidFill>
                    <a:srgbClr val="00B050"/>
                  </a:solidFill>
                  <a:latin typeface="Times New Roman" panose="02020603050405020304" pitchFamily="18" charset="0"/>
                  <a:cs typeface="Times New Roman" panose="02020603050405020304" pitchFamily="18" charset="0"/>
                </a:rPr>
                <a:t>1.80x speed-up</a:t>
              </a:r>
              <a:endParaRPr lang="en-US" sz="1000" dirty="0">
                <a:solidFill>
                  <a:srgbClr val="00B050"/>
                </a:solidFill>
                <a:latin typeface="Times New Roman" panose="02020603050405020304" pitchFamily="18" charset="0"/>
                <a:cs typeface="Times New Roman" panose="02020603050405020304" pitchFamily="18" charset="0"/>
              </a:endParaRPr>
            </a:p>
          </p:txBody>
        </p:sp>
      </p:grpSp>
      <p:grpSp>
        <p:nvGrpSpPr>
          <p:cNvPr id="43" name="Group 42"/>
          <p:cNvGrpSpPr/>
          <p:nvPr/>
        </p:nvGrpSpPr>
        <p:grpSpPr>
          <a:xfrm>
            <a:off x="7831401" y="1796821"/>
            <a:ext cx="970137" cy="338328"/>
            <a:chOff x="7831401" y="1796821"/>
            <a:chExt cx="970137" cy="338328"/>
          </a:xfrm>
        </p:grpSpPr>
        <p:cxnSp>
          <p:nvCxnSpPr>
            <p:cNvPr id="8" name="Straight Arrow Connector 7"/>
            <p:cNvCxnSpPr/>
            <p:nvPr/>
          </p:nvCxnSpPr>
          <p:spPr>
            <a:xfrm flipH="1">
              <a:off x="8737100" y="1796821"/>
              <a:ext cx="0" cy="338328"/>
            </a:xfrm>
            <a:prstGeom prst="straightConnector1">
              <a:avLst/>
            </a:prstGeom>
            <a:ln w="9525">
              <a:solidFill>
                <a:srgbClr val="0070C0"/>
              </a:solidFill>
              <a:tailEnd type="triangle" w="sm"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31401" y="1865549"/>
              <a:ext cx="970137" cy="246221"/>
            </a:xfrm>
            <a:prstGeom prst="rect">
              <a:avLst/>
            </a:prstGeom>
            <a:noFill/>
          </p:spPr>
          <p:txBody>
            <a:bodyPr wrap="none" rtlCol="0">
              <a:spAutoFit/>
            </a:bodyPr>
            <a:lstStyle/>
            <a:p>
              <a:r>
                <a:rPr lang="en-US" sz="1000" dirty="0" smtClean="0">
                  <a:solidFill>
                    <a:srgbClr val="2E75B6"/>
                  </a:solidFill>
                  <a:latin typeface="Times New Roman" panose="02020603050405020304" pitchFamily="18" charset="0"/>
                  <a:cs typeface="Times New Roman" panose="02020603050405020304" pitchFamily="18" charset="0"/>
                </a:rPr>
                <a:t>1.37x speed-up</a:t>
              </a:r>
              <a:endParaRPr lang="en-US" sz="1000" dirty="0">
                <a:solidFill>
                  <a:srgbClr val="2E75B6"/>
                </a:solidFill>
                <a:latin typeface="Times New Roman" panose="02020603050405020304" pitchFamily="18" charset="0"/>
                <a:cs typeface="Times New Roman" panose="02020603050405020304" pitchFamily="18" charset="0"/>
              </a:endParaRPr>
            </a:p>
          </p:txBody>
        </p:sp>
      </p:grpSp>
      <p:sp>
        <p:nvSpPr>
          <p:cNvPr id="28" name="TextBox 1"/>
          <p:cNvSpPr txBox="1"/>
          <p:nvPr/>
        </p:nvSpPr>
        <p:spPr>
          <a:xfrm>
            <a:off x="10881727" y="1265055"/>
            <a:ext cx="798522" cy="2596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100" dirty="0">
                <a:latin typeface="Times New Roman" panose="02020603050405020304" pitchFamily="18" charset="0"/>
                <a:cs typeface="Times New Roman" panose="02020603050405020304" pitchFamily="18" charset="0"/>
              </a:rPr>
              <a:t>Explicit 80</a:t>
            </a:r>
          </a:p>
        </p:txBody>
      </p:sp>
      <p:sp>
        <p:nvSpPr>
          <p:cNvPr id="29" name="TextBox 1"/>
          <p:cNvSpPr txBox="1"/>
          <p:nvPr/>
        </p:nvSpPr>
        <p:spPr>
          <a:xfrm>
            <a:off x="10572856" y="2516688"/>
            <a:ext cx="1043786" cy="47122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100" dirty="0">
                <a:solidFill>
                  <a:srgbClr val="C00000"/>
                </a:solidFill>
                <a:latin typeface="Times New Roman" panose="02020603050405020304" pitchFamily="18" charset="0"/>
                <a:cs typeface="Times New Roman" panose="02020603050405020304" pitchFamily="18" charset="0"/>
              </a:rPr>
              <a:t>Explicit </a:t>
            </a:r>
            <a:r>
              <a:rPr lang="en-US" sz="1100" dirty="0" smtClean="0">
                <a:solidFill>
                  <a:srgbClr val="C00000"/>
                </a:solidFill>
                <a:latin typeface="Times New Roman" panose="02020603050405020304" pitchFamily="18" charset="0"/>
                <a:cs typeface="Times New Roman" panose="02020603050405020304" pitchFamily="18" charset="0"/>
              </a:rPr>
              <a:t>160 (interpolation)</a:t>
            </a:r>
            <a:endParaRPr lang="en-US" sz="1100" dirty="0">
              <a:solidFill>
                <a:srgbClr val="C00000"/>
              </a:solidFill>
              <a:latin typeface="Times New Roman" panose="02020603050405020304" pitchFamily="18" charset="0"/>
              <a:cs typeface="Times New Roman" panose="02020603050405020304" pitchFamily="18" charset="0"/>
            </a:endParaRPr>
          </a:p>
        </p:txBody>
      </p:sp>
      <p:sp>
        <p:nvSpPr>
          <p:cNvPr id="30" name="TextBox 1"/>
          <p:cNvSpPr txBox="1"/>
          <p:nvPr/>
        </p:nvSpPr>
        <p:spPr>
          <a:xfrm>
            <a:off x="9630260" y="1125912"/>
            <a:ext cx="797928" cy="25089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100" dirty="0">
                <a:solidFill>
                  <a:schemeClr val="bg1">
                    <a:lumMod val="50000"/>
                  </a:schemeClr>
                </a:solidFill>
                <a:latin typeface="Times New Roman" panose="02020603050405020304" pitchFamily="18" charset="0"/>
                <a:cs typeface="Times New Roman" panose="02020603050405020304" pitchFamily="18" charset="0"/>
              </a:rPr>
              <a:t>Explicit </a:t>
            </a:r>
            <a:r>
              <a:rPr lang="en-US" sz="1100" dirty="0" smtClean="0">
                <a:solidFill>
                  <a:schemeClr val="bg1">
                    <a:lumMod val="50000"/>
                  </a:schemeClr>
                </a:solidFill>
                <a:latin typeface="Times New Roman" panose="02020603050405020304" pitchFamily="18" charset="0"/>
                <a:cs typeface="Times New Roman" panose="02020603050405020304" pitchFamily="18" charset="0"/>
              </a:rPr>
              <a:t>40</a:t>
            </a:r>
            <a:endParaRPr lang="en-US" sz="1100"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31" name="TextBox 1"/>
          <p:cNvSpPr txBox="1"/>
          <p:nvPr/>
        </p:nvSpPr>
        <p:spPr>
          <a:xfrm>
            <a:off x="8911940" y="1185088"/>
            <a:ext cx="906901" cy="2288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100" dirty="0">
                <a:latin typeface="Times New Roman" panose="02020603050405020304" pitchFamily="18" charset="0"/>
                <a:cs typeface="Times New Roman" panose="02020603050405020304" pitchFamily="18" charset="0"/>
              </a:rPr>
              <a:t>Implicit 16</a:t>
            </a:r>
          </a:p>
        </p:txBody>
      </p:sp>
      <p:sp>
        <p:nvSpPr>
          <p:cNvPr id="32" name="TextBox 1"/>
          <p:cNvSpPr txBox="1"/>
          <p:nvPr/>
        </p:nvSpPr>
        <p:spPr>
          <a:xfrm>
            <a:off x="8283758" y="1428605"/>
            <a:ext cx="782862" cy="27434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100" dirty="0">
                <a:solidFill>
                  <a:schemeClr val="bg1">
                    <a:lumMod val="50000"/>
                  </a:schemeClr>
                </a:solidFill>
                <a:latin typeface="Times New Roman" panose="02020603050405020304" pitchFamily="18" charset="0"/>
                <a:cs typeface="Times New Roman" panose="02020603050405020304" pitchFamily="18" charset="0"/>
              </a:rPr>
              <a:t>Implicit 8</a:t>
            </a:r>
          </a:p>
        </p:txBody>
      </p:sp>
      <p:sp>
        <p:nvSpPr>
          <p:cNvPr id="47" name="Content Placeholder 2"/>
          <p:cNvSpPr txBox="1">
            <a:spLocks/>
          </p:cNvSpPr>
          <p:nvPr/>
        </p:nvSpPr>
        <p:spPr>
          <a:xfrm>
            <a:off x="380999" y="3643952"/>
            <a:ext cx="6516741" cy="2848922"/>
          </a:xfrm>
          <a:prstGeom prst="rect">
            <a:avLst/>
          </a:prstGeom>
        </p:spPr>
        <p:txBody>
          <a:bodyPr vert="horz" lIns="91440" tIns="45720" rIns="91440" bIns="45720" rtlCol="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smtClean="0"/>
              <a:t>Explicit solvers progress through a solution at a predictable rate when mass scaling is used and updated regularly</a:t>
            </a:r>
          </a:p>
          <a:p>
            <a:r>
              <a:rPr lang="en-US" sz="2000" dirty="0" smtClean="0"/>
              <a:t>Work rate = (solution increments) * </a:t>
            </a:r>
            <a:r>
              <a:rPr lang="en-US" sz="2000" dirty="0" err="1" smtClean="0"/>
              <a:t>DoF</a:t>
            </a:r>
            <a:r>
              <a:rPr lang="en-US" sz="2000" dirty="0" smtClean="0"/>
              <a:t> / time</a:t>
            </a:r>
            <a:endParaRPr lang="en-US" sz="1800" dirty="0" smtClean="0"/>
          </a:p>
        </p:txBody>
      </p:sp>
      <p:grpSp>
        <p:nvGrpSpPr>
          <p:cNvPr id="25" name="Group 24"/>
          <p:cNvGrpSpPr/>
          <p:nvPr/>
        </p:nvGrpSpPr>
        <p:grpSpPr>
          <a:xfrm>
            <a:off x="7648005" y="5376799"/>
            <a:ext cx="799167" cy="268756"/>
            <a:chOff x="7648005" y="5384419"/>
            <a:chExt cx="799167" cy="268756"/>
          </a:xfrm>
        </p:grpSpPr>
        <p:sp>
          <p:nvSpPr>
            <p:cNvPr id="20" name="TextBox 19"/>
            <p:cNvSpPr txBox="1"/>
            <p:nvPr/>
          </p:nvSpPr>
          <p:spPr>
            <a:xfrm>
              <a:off x="7789620" y="5391565"/>
              <a:ext cx="657552" cy="261610"/>
            </a:xfrm>
            <a:prstGeom prst="rect">
              <a:avLst/>
            </a:prstGeom>
            <a:noFill/>
          </p:spPr>
          <p:txBody>
            <a:bodyPr wrap="none" rtlCol="0">
              <a:spAutoFit/>
            </a:bodyPr>
            <a:lstStyle/>
            <a:p>
              <a:r>
                <a:rPr lang="en-US" sz="1100" dirty="0" smtClean="0">
                  <a:latin typeface="Times New Roman" panose="02020603050405020304" pitchFamily="18" charset="0"/>
                  <a:cs typeface="Times New Roman" panose="02020603050405020304" pitchFamily="18" charset="0"/>
                </a:rPr>
                <a:t>80 cores</a:t>
              </a:r>
              <a:endParaRPr lang="en-US" sz="1100" dirty="0">
                <a:latin typeface="Times New Roman" panose="02020603050405020304" pitchFamily="18" charset="0"/>
                <a:cs typeface="Times New Roman" panose="02020603050405020304" pitchFamily="18" charset="0"/>
              </a:endParaRPr>
            </a:p>
          </p:txBody>
        </p:sp>
        <p:cxnSp>
          <p:nvCxnSpPr>
            <p:cNvPr id="21" name="Straight Connector 20"/>
            <p:cNvCxnSpPr/>
            <p:nvPr/>
          </p:nvCxnSpPr>
          <p:spPr>
            <a:xfrm>
              <a:off x="7648005" y="5384419"/>
              <a:ext cx="203656" cy="113659"/>
            </a:xfrm>
            <a:prstGeom prst="line">
              <a:avLst/>
            </a:prstGeom>
          </p:spPr>
          <p:style>
            <a:lnRef idx="1">
              <a:schemeClr val="dk1"/>
            </a:lnRef>
            <a:fillRef idx="0">
              <a:schemeClr val="dk1"/>
            </a:fillRef>
            <a:effectRef idx="0">
              <a:schemeClr val="dk1"/>
            </a:effectRef>
            <a:fontRef idx="minor">
              <a:schemeClr val="tx1"/>
            </a:fontRef>
          </p:style>
        </p:cxnSp>
      </p:grpSp>
      <p:grpSp>
        <p:nvGrpSpPr>
          <p:cNvPr id="24" name="Group 23"/>
          <p:cNvGrpSpPr/>
          <p:nvPr/>
        </p:nvGrpSpPr>
        <p:grpSpPr>
          <a:xfrm>
            <a:off x="9085401" y="4433949"/>
            <a:ext cx="786467" cy="275106"/>
            <a:chOff x="9125146" y="4370350"/>
            <a:chExt cx="786467" cy="275106"/>
          </a:xfrm>
        </p:grpSpPr>
        <p:sp>
          <p:nvSpPr>
            <p:cNvPr id="22" name="TextBox 21"/>
            <p:cNvSpPr txBox="1"/>
            <p:nvPr/>
          </p:nvSpPr>
          <p:spPr>
            <a:xfrm>
              <a:off x="9254061" y="4383846"/>
              <a:ext cx="657552" cy="261610"/>
            </a:xfrm>
            <a:prstGeom prst="rect">
              <a:avLst/>
            </a:prstGeom>
            <a:noFill/>
          </p:spPr>
          <p:txBody>
            <a:bodyPr wrap="none" rtlCol="0">
              <a:spAutoFit/>
            </a:bodyPr>
            <a:lstStyle/>
            <a:p>
              <a:r>
                <a:rPr lang="en-US" sz="1100" dirty="0">
                  <a:latin typeface="Times New Roman" panose="02020603050405020304" pitchFamily="18" charset="0"/>
                  <a:cs typeface="Times New Roman" panose="02020603050405020304" pitchFamily="18" charset="0"/>
                </a:rPr>
                <a:t>4</a:t>
              </a:r>
              <a:r>
                <a:rPr lang="en-US" sz="1100" dirty="0" smtClean="0">
                  <a:latin typeface="Times New Roman" panose="02020603050405020304" pitchFamily="18" charset="0"/>
                  <a:cs typeface="Times New Roman" panose="02020603050405020304" pitchFamily="18" charset="0"/>
                </a:rPr>
                <a:t>0 cores</a:t>
              </a:r>
              <a:endParaRPr lang="en-US" sz="1100" dirty="0">
                <a:latin typeface="Times New Roman" panose="02020603050405020304" pitchFamily="18" charset="0"/>
                <a:cs typeface="Times New Roman" panose="02020603050405020304" pitchFamily="18" charset="0"/>
              </a:endParaRPr>
            </a:p>
          </p:txBody>
        </p:sp>
        <p:cxnSp>
          <p:nvCxnSpPr>
            <p:cNvPr id="23" name="Straight Connector 22"/>
            <p:cNvCxnSpPr/>
            <p:nvPr/>
          </p:nvCxnSpPr>
          <p:spPr>
            <a:xfrm>
              <a:off x="9125146" y="4370350"/>
              <a:ext cx="203656" cy="113659"/>
            </a:xfrm>
            <a:prstGeom prst="line">
              <a:avLst/>
            </a:prstGeom>
          </p:spPr>
          <p:style>
            <a:lnRef idx="1">
              <a:schemeClr val="dk1"/>
            </a:lnRef>
            <a:fillRef idx="0">
              <a:schemeClr val="dk1"/>
            </a:fillRef>
            <a:effectRef idx="0">
              <a:schemeClr val="dk1"/>
            </a:effectRef>
            <a:fontRef idx="minor">
              <a:schemeClr val="tx1"/>
            </a:fontRef>
          </p:style>
        </p:cxnSp>
      </p:grpSp>
      <p:sp>
        <p:nvSpPr>
          <p:cNvPr id="33" name="TextBox 6"/>
          <p:cNvSpPr txBox="1"/>
          <p:nvPr/>
        </p:nvSpPr>
        <p:spPr>
          <a:xfrm>
            <a:off x="10522194" y="4709578"/>
            <a:ext cx="1229778" cy="338554"/>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dirty="0" smtClean="0">
                <a:solidFill>
                  <a:schemeClr val="accent2"/>
                </a:solidFill>
                <a:latin typeface="Times New Roman" panose="02020603050405020304" pitchFamily="18" charset="0"/>
                <a:cs typeface="Times New Roman" panose="02020603050405020304" pitchFamily="18" charset="0"/>
              </a:rPr>
              <a:t>Seven-point bend </a:t>
            </a:r>
            <a:r>
              <a:rPr lang="en-US" dirty="0">
                <a:solidFill>
                  <a:schemeClr val="accent2"/>
                </a:solidFill>
                <a:latin typeface="Times New Roman" panose="02020603050405020304" pitchFamily="18" charset="0"/>
                <a:cs typeface="Times New Roman" panose="02020603050405020304" pitchFamily="18" charset="0"/>
              </a:rPr>
              <a:t>static PDA</a:t>
            </a:r>
          </a:p>
        </p:txBody>
      </p:sp>
      <p:sp>
        <p:nvSpPr>
          <p:cNvPr id="34" name="TextBox 7"/>
          <p:cNvSpPr txBox="1"/>
          <p:nvPr/>
        </p:nvSpPr>
        <p:spPr>
          <a:xfrm>
            <a:off x="8102508" y="4786522"/>
            <a:ext cx="1077539"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b="0" i="0" dirty="0">
                <a:solidFill>
                  <a:srgbClr val="7030A0"/>
                </a:solidFill>
                <a:latin typeface="Times New Roman" panose="02020603050405020304" pitchFamily="18" charset="0"/>
                <a:cs typeface="Times New Roman" panose="02020603050405020304" pitchFamily="18" charset="0"/>
              </a:rPr>
              <a:t>3PB static PDA</a:t>
            </a:r>
          </a:p>
        </p:txBody>
      </p:sp>
      <p:grpSp>
        <p:nvGrpSpPr>
          <p:cNvPr id="37" name="Group 36"/>
          <p:cNvGrpSpPr/>
          <p:nvPr/>
        </p:nvGrpSpPr>
        <p:grpSpPr>
          <a:xfrm>
            <a:off x="9611068" y="4223728"/>
            <a:ext cx="2005574" cy="275106"/>
            <a:chOff x="9125146" y="4370350"/>
            <a:chExt cx="2005574" cy="275106"/>
          </a:xfrm>
        </p:grpSpPr>
        <p:sp>
          <p:nvSpPr>
            <p:cNvPr id="38" name="TextBox 37"/>
            <p:cNvSpPr txBox="1"/>
            <p:nvPr/>
          </p:nvSpPr>
          <p:spPr>
            <a:xfrm>
              <a:off x="9267709" y="4383846"/>
              <a:ext cx="1863011" cy="261610"/>
            </a:xfrm>
            <a:prstGeom prst="rect">
              <a:avLst/>
            </a:prstGeom>
            <a:noFill/>
          </p:spPr>
          <p:txBody>
            <a:bodyPr wrap="none" rtlCol="0">
              <a:spAutoFit/>
            </a:bodyPr>
            <a:lstStyle/>
            <a:p>
              <a:r>
                <a:rPr lang="en-US" sz="1100" dirty="0" smtClean="0">
                  <a:latin typeface="Times New Roman" panose="02020603050405020304" pitchFamily="18" charset="0"/>
                  <a:cs typeface="Times New Roman" panose="02020603050405020304" pitchFamily="18" charset="0"/>
                </a:rPr>
                <a:t>Log. fit of 3PB fatigue results</a:t>
              </a:r>
              <a:endParaRPr lang="en-US" sz="1100" dirty="0">
                <a:latin typeface="Times New Roman" panose="02020603050405020304" pitchFamily="18" charset="0"/>
                <a:cs typeface="Times New Roman" panose="02020603050405020304" pitchFamily="18" charset="0"/>
              </a:endParaRPr>
            </a:p>
          </p:txBody>
        </p:sp>
        <p:cxnSp>
          <p:nvCxnSpPr>
            <p:cNvPr id="39" name="Straight Connector 38"/>
            <p:cNvCxnSpPr/>
            <p:nvPr/>
          </p:nvCxnSpPr>
          <p:spPr>
            <a:xfrm>
              <a:off x="9125146" y="4370350"/>
              <a:ext cx="203656" cy="113659"/>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99331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7" grpId="0"/>
      <p:bldP spid="33" grpId="0"/>
      <p:bldP spid="3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436FD88B-33C6-4B0E-ACDA-E14625BF61A0}" vid="{AE17BE77-2526-499D-8D31-73B7178B094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default_nasa</Template>
  <TotalTime>23520</TotalTime>
  <Words>4304</Words>
  <Application>Microsoft Office PowerPoint</Application>
  <PresentationFormat>Widescreen</PresentationFormat>
  <Paragraphs>307</Paragraphs>
  <Slides>15</Slides>
  <Notes>14</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Cambria Math</vt:lpstr>
      <vt:lpstr>Times New Roman</vt:lpstr>
      <vt:lpstr>Office Theme</vt:lpstr>
      <vt:lpstr>Scalability of Cohesive Fatigue Analyses Using Explicit Solvers</vt:lpstr>
      <vt:lpstr>Outline</vt:lpstr>
      <vt:lpstr>Cohesive Traction-Separation Law</vt:lpstr>
      <vt:lpstr>Incremental Fatigue Damage and Fatigue Life</vt:lpstr>
      <vt:lpstr>Implementation</vt:lpstr>
      <vt:lpstr>Representation of Fatigue Cycles</vt:lpstr>
      <vt:lpstr>Verification of Traction-Separation Law</vt:lpstr>
      <vt:lpstr>Verification of Fatigue Life</vt:lpstr>
      <vt:lpstr>Double Cantilever Beam (DCB) Validation</vt:lpstr>
      <vt:lpstr>Three-Point Bend (3PB) Doubler Validation</vt:lpstr>
      <vt:lpstr>Computational Scalability of Explicit Fatigue</vt:lpstr>
      <vt:lpstr>Closing Remarks</vt:lpstr>
      <vt:lpstr>Effect of Width on 3PB Predictions</vt:lpstr>
      <vt:lpstr>Goodman diagram</vt:lpstr>
      <vt:lpstr>Computational Scalability of Explicit Fatigue</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Scalability of Cohesive Fatigue Analyses Using Explicit Solvers</dc:title>
  <dc:creator>Leone, Frank A. (LARC-D309)</dc:creator>
  <cp:keywords>AIAA SciTech</cp:keywords>
  <cp:lastModifiedBy>Leone, Frank A. (LARC-D309)</cp:lastModifiedBy>
  <cp:revision>820</cp:revision>
  <dcterms:created xsi:type="dcterms:W3CDTF">2019-09-04T16:06:01Z</dcterms:created>
  <dcterms:modified xsi:type="dcterms:W3CDTF">2020-12-07T17:48:36Z</dcterms:modified>
</cp:coreProperties>
</file>