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handoutMasterIdLst>
    <p:handoutMasterId r:id="rId3"/>
  </p:handoutMasterIdLst>
  <p:sldIdLst>
    <p:sldId id="256" r:id="rId2"/>
  </p:sldIdLst>
  <p:sldSz cx="51206400" cy="36576000"/>
  <p:notesSz cx="6858000" cy="9144000"/>
  <p:defaultTextStyle>
    <a:defPPr>
      <a:defRPr lang="en-US"/>
    </a:defPPr>
    <a:lvl1pPr marL="0" algn="l" defTabSz="2508062" rtl="0" eaLnBrk="1" latinLnBrk="0" hangingPunct="1">
      <a:defRPr sz="9900" kern="1200">
        <a:solidFill>
          <a:schemeClr val="tx1"/>
        </a:solidFill>
        <a:latin typeface="+mn-lt"/>
        <a:ea typeface="+mn-ea"/>
        <a:cs typeface="+mn-cs"/>
      </a:defRPr>
    </a:lvl1pPr>
    <a:lvl2pPr marL="2508062" algn="l" defTabSz="2508062" rtl="0" eaLnBrk="1" latinLnBrk="0" hangingPunct="1">
      <a:defRPr sz="9900" kern="1200">
        <a:solidFill>
          <a:schemeClr val="tx1"/>
        </a:solidFill>
        <a:latin typeface="+mn-lt"/>
        <a:ea typeface="+mn-ea"/>
        <a:cs typeface="+mn-cs"/>
      </a:defRPr>
    </a:lvl2pPr>
    <a:lvl3pPr marL="5016124" algn="l" defTabSz="2508062" rtl="0" eaLnBrk="1" latinLnBrk="0" hangingPunct="1">
      <a:defRPr sz="9900" kern="1200">
        <a:solidFill>
          <a:schemeClr val="tx1"/>
        </a:solidFill>
        <a:latin typeface="+mn-lt"/>
        <a:ea typeface="+mn-ea"/>
        <a:cs typeface="+mn-cs"/>
      </a:defRPr>
    </a:lvl3pPr>
    <a:lvl4pPr marL="7524186" algn="l" defTabSz="2508062" rtl="0" eaLnBrk="1" latinLnBrk="0" hangingPunct="1">
      <a:defRPr sz="9900" kern="1200">
        <a:solidFill>
          <a:schemeClr val="tx1"/>
        </a:solidFill>
        <a:latin typeface="+mn-lt"/>
        <a:ea typeface="+mn-ea"/>
        <a:cs typeface="+mn-cs"/>
      </a:defRPr>
    </a:lvl4pPr>
    <a:lvl5pPr marL="10032248" algn="l" defTabSz="2508062" rtl="0" eaLnBrk="1" latinLnBrk="0" hangingPunct="1">
      <a:defRPr sz="9900" kern="1200">
        <a:solidFill>
          <a:schemeClr val="tx1"/>
        </a:solidFill>
        <a:latin typeface="+mn-lt"/>
        <a:ea typeface="+mn-ea"/>
        <a:cs typeface="+mn-cs"/>
      </a:defRPr>
    </a:lvl5pPr>
    <a:lvl6pPr marL="12540310" algn="l" defTabSz="2508062" rtl="0" eaLnBrk="1" latinLnBrk="0" hangingPunct="1">
      <a:defRPr sz="9900" kern="1200">
        <a:solidFill>
          <a:schemeClr val="tx1"/>
        </a:solidFill>
        <a:latin typeface="+mn-lt"/>
        <a:ea typeface="+mn-ea"/>
        <a:cs typeface="+mn-cs"/>
      </a:defRPr>
    </a:lvl6pPr>
    <a:lvl7pPr marL="15048372" algn="l" defTabSz="2508062" rtl="0" eaLnBrk="1" latinLnBrk="0" hangingPunct="1">
      <a:defRPr sz="9900" kern="1200">
        <a:solidFill>
          <a:schemeClr val="tx1"/>
        </a:solidFill>
        <a:latin typeface="+mn-lt"/>
        <a:ea typeface="+mn-ea"/>
        <a:cs typeface="+mn-cs"/>
      </a:defRPr>
    </a:lvl7pPr>
    <a:lvl8pPr marL="17556434" algn="l" defTabSz="2508062" rtl="0" eaLnBrk="1" latinLnBrk="0" hangingPunct="1">
      <a:defRPr sz="9900" kern="1200">
        <a:solidFill>
          <a:schemeClr val="tx1"/>
        </a:solidFill>
        <a:latin typeface="+mn-lt"/>
        <a:ea typeface="+mn-ea"/>
        <a:cs typeface="+mn-cs"/>
      </a:defRPr>
    </a:lvl8pPr>
    <a:lvl9pPr marL="20064496" algn="l" defTabSz="2508062" rtl="0" eaLnBrk="1" latinLnBrk="0" hangingPunct="1">
      <a:defRPr sz="99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0">
          <p15:clr>
            <a:srgbClr val="A4A3A4"/>
          </p15:clr>
        </p15:guide>
        <p15:guide id="2" pos="16128">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8D2AD"/>
    <a:srgbClr val="077DBB"/>
    <a:srgbClr val="0892DC"/>
    <a:srgbClr val="1771AE"/>
    <a:srgbClr val="226376"/>
    <a:srgbClr val="287084"/>
    <a:srgbClr val="0000FF"/>
    <a:srgbClr val="FF40FF"/>
    <a:srgbClr val="00FFFF"/>
    <a:srgbClr val="FFE3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3367" autoAdjust="0"/>
    <p:restoredTop sz="96467" autoAdjust="0"/>
  </p:normalViewPr>
  <p:slideViewPr>
    <p:cSldViewPr snapToGrid="0" snapToObjects="1">
      <p:cViewPr varScale="1">
        <p:scale>
          <a:sx n="24" d="100"/>
          <a:sy n="24" d="100"/>
        </p:scale>
        <p:origin x="2448" y="312"/>
      </p:cViewPr>
      <p:guideLst>
        <p:guide orient="horz" pos="11520"/>
        <p:guide pos="16128"/>
      </p:guideLst>
    </p:cSldViewPr>
  </p:slideViewPr>
  <p:notesTextViewPr>
    <p:cViewPr>
      <p:scale>
        <a:sx n="100" d="100"/>
        <a:sy n="100" d="100"/>
      </p:scale>
      <p:origin x="0" y="0"/>
    </p:cViewPr>
  </p:notesTextViewPr>
  <p:notesViewPr>
    <p:cSldViewPr snapToGrid="0" snapToObjects="1">
      <p:cViewPr varScale="1">
        <p:scale>
          <a:sx n="121" d="100"/>
          <a:sy n="121" d="100"/>
        </p:scale>
        <p:origin x="2984" y="184"/>
      </p:cViewPr>
      <p:guideLst/>
    </p:cSldViewPr>
  </p:notes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handoutMaster" Target="handoutMasters/handout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D1C5480-C938-D842-949E-670F7FD74D8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25CB43C-F312-174E-B1F0-54CC4619ADB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47941CA-CC67-244D-AE2D-DC874627E3E2}" type="datetimeFigureOut">
              <a:rPr lang="en-US" smtClean="0"/>
              <a:t>12/4/20</a:t>
            </a:fld>
            <a:endParaRPr lang="en-US"/>
          </a:p>
        </p:txBody>
      </p:sp>
      <p:sp>
        <p:nvSpPr>
          <p:cNvPr id="4" name="Footer Placeholder 3">
            <a:extLst>
              <a:ext uri="{FF2B5EF4-FFF2-40B4-BE49-F238E27FC236}">
                <a16:creationId xmlns:a16="http://schemas.microsoft.com/office/drawing/2014/main" id="{4C64044A-A52D-9643-B534-8270C7090C5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E82FFBE-10C6-144F-ABBF-F0637A9F1F9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05F14A9-BD40-634A-9BAF-BB717DC4BC21}" type="slidenum">
              <a:rPr lang="en-US" smtClean="0"/>
              <a:t>‹#›</a:t>
            </a:fld>
            <a:endParaRPr lang="en-US"/>
          </a:p>
        </p:txBody>
      </p:sp>
    </p:spTree>
    <p:extLst>
      <p:ext uri="{BB962C8B-B14F-4D97-AF65-F5344CB8AC3E}">
        <p14:creationId xmlns:p14="http://schemas.microsoft.com/office/powerpoint/2010/main" val="1180080798"/>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840480" y="11362270"/>
            <a:ext cx="43525440" cy="7840133"/>
          </a:xfrm>
        </p:spPr>
        <p:txBody>
          <a:bodyPr/>
          <a:lstStyle/>
          <a:p>
            <a:r>
              <a:rPr lang="en-US" dirty="0"/>
              <a:t>Click to edit Master title style</a:t>
            </a:r>
          </a:p>
        </p:txBody>
      </p:sp>
      <p:sp>
        <p:nvSpPr>
          <p:cNvPr id="3" name="Subtitle 2"/>
          <p:cNvSpPr>
            <a:spLocks noGrp="1"/>
          </p:cNvSpPr>
          <p:nvPr>
            <p:ph type="subTitle" idx="1"/>
          </p:nvPr>
        </p:nvSpPr>
        <p:spPr>
          <a:xfrm>
            <a:off x="7680960" y="20726400"/>
            <a:ext cx="35844480" cy="9347200"/>
          </a:xfrm>
        </p:spPr>
        <p:txBody>
          <a:bodyPr/>
          <a:lstStyle>
            <a:lvl1pPr marL="0" indent="0" algn="ctr">
              <a:buNone/>
              <a:defRPr>
                <a:solidFill>
                  <a:schemeClr val="tx1">
                    <a:tint val="75000"/>
                  </a:schemeClr>
                </a:solidFill>
              </a:defRPr>
            </a:lvl1pPr>
            <a:lvl2pPr marL="2508062" indent="0" algn="ctr">
              <a:buNone/>
              <a:defRPr>
                <a:solidFill>
                  <a:schemeClr val="tx1">
                    <a:tint val="75000"/>
                  </a:schemeClr>
                </a:solidFill>
              </a:defRPr>
            </a:lvl2pPr>
            <a:lvl3pPr marL="5016124" indent="0" algn="ctr">
              <a:buNone/>
              <a:defRPr>
                <a:solidFill>
                  <a:schemeClr val="tx1">
                    <a:tint val="75000"/>
                  </a:schemeClr>
                </a:solidFill>
              </a:defRPr>
            </a:lvl3pPr>
            <a:lvl4pPr marL="7524186" indent="0" algn="ctr">
              <a:buNone/>
              <a:defRPr>
                <a:solidFill>
                  <a:schemeClr val="tx1">
                    <a:tint val="75000"/>
                  </a:schemeClr>
                </a:solidFill>
              </a:defRPr>
            </a:lvl4pPr>
            <a:lvl5pPr marL="10032248" indent="0" algn="ctr">
              <a:buNone/>
              <a:defRPr>
                <a:solidFill>
                  <a:schemeClr val="tx1">
                    <a:tint val="75000"/>
                  </a:schemeClr>
                </a:solidFill>
              </a:defRPr>
            </a:lvl5pPr>
            <a:lvl6pPr marL="12540310" indent="0" algn="ctr">
              <a:buNone/>
              <a:defRPr>
                <a:solidFill>
                  <a:schemeClr val="tx1">
                    <a:tint val="75000"/>
                  </a:schemeClr>
                </a:solidFill>
              </a:defRPr>
            </a:lvl6pPr>
            <a:lvl7pPr marL="15048372" indent="0" algn="ctr">
              <a:buNone/>
              <a:defRPr>
                <a:solidFill>
                  <a:schemeClr val="tx1">
                    <a:tint val="75000"/>
                  </a:schemeClr>
                </a:solidFill>
              </a:defRPr>
            </a:lvl7pPr>
            <a:lvl8pPr marL="17556434" indent="0" algn="ctr">
              <a:buNone/>
              <a:defRPr>
                <a:solidFill>
                  <a:schemeClr val="tx1">
                    <a:tint val="75000"/>
                  </a:schemeClr>
                </a:solidFill>
              </a:defRPr>
            </a:lvl8pPr>
            <a:lvl9pPr marL="20064496"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E9E3BF3-869E-874C-BC99-3CCEC1D4FC2C}" type="datetimeFigureOut">
              <a:rPr lang="en-US" smtClean="0"/>
              <a:t>12/4/20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6C3A1C-491B-2449-9E23-BB2455C63494}" type="slidenum">
              <a:rPr lang="en-US" smtClean="0"/>
              <a:t>‹#›</a:t>
            </a:fld>
            <a:endParaRPr lang="en-US"/>
          </a:p>
        </p:txBody>
      </p:sp>
    </p:spTree>
    <p:extLst>
      <p:ext uri="{BB962C8B-B14F-4D97-AF65-F5344CB8AC3E}">
        <p14:creationId xmlns:p14="http://schemas.microsoft.com/office/powerpoint/2010/main" val="20717983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E9E3BF3-869E-874C-BC99-3CCEC1D4FC2C}" type="datetimeFigureOut">
              <a:rPr lang="en-US" smtClean="0"/>
              <a:t>12/4/20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6C3A1C-491B-2449-9E23-BB2455C63494}" type="slidenum">
              <a:rPr lang="en-US" smtClean="0"/>
              <a:t>‹#›</a:t>
            </a:fld>
            <a:endParaRPr lang="en-US"/>
          </a:p>
        </p:txBody>
      </p:sp>
    </p:spTree>
    <p:extLst>
      <p:ext uri="{BB962C8B-B14F-4D97-AF65-F5344CB8AC3E}">
        <p14:creationId xmlns:p14="http://schemas.microsoft.com/office/powerpoint/2010/main" val="25586467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044953" y="23503469"/>
            <a:ext cx="43525440" cy="7264400"/>
          </a:xfrm>
        </p:spPr>
        <p:txBody>
          <a:bodyPr anchor="t"/>
          <a:lstStyle>
            <a:lvl1pPr algn="l">
              <a:defRPr sz="21900" b="1" cap="all"/>
            </a:lvl1pPr>
          </a:lstStyle>
          <a:p>
            <a:r>
              <a:rPr lang="en-US"/>
              <a:t>Click to edit Master title style</a:t>
            </a:r>
          </a:p>
        </p:txBody>
      </p:sp>
      <p:sp>
        <p:nvSpPr>
          <p:cNvPr id="3" name="Text Placeholder 2"/>
          <p:cNvSpPr>
            <a:spLocks noGrp="1"/>
          </p:cNvSpPr>
          <p:nvPr>
            <p:ph type="body" idx="1"/>
          </p:nvPr>
        </p:nvSpPr>
        <p:spPr>
          <a:xfrm>
            <a:off x="4044953" y="15502472"/>
            <a:ext cx="43525440" cy="8000997"/>
          </a:xfrm>
        </p:spPr>
        <p:txBody>
          <a:bodyPr anchor="b"/>
          <a:lstStyle>
            <a:lvl1pPr marL="0" indent="0">
              <a:buNone/>
              <a:defRPr sz="11000">
                <a:solidFill>
                  <a:schemeClr val="tx1">
                    <a:tint val="75000"/>
                  </a:schemeClr>
                </a:solidFill>
              </a:defRPr>
            </a:lvl1pPr>
            <a:lvl2pPr marL="2508062" indent="0">
              <a:buNone/>
              <a:defRPr sz="9900">
                <a:solidFill>
                  <a:schemeClr val="tx1">
                    <a:tint val="75000"/>
                  </a:schemeClr>
                </a:solidFill>
              </a:defRPr>
            </a:lvl2pPr>
            <a:lvl3pPr marL="5016124" indent="0">
              <a:buNone/>
              <a:defRPr sz="8800">
                <a:solidFill>
                  <a:schemeClr val="tx1">
                    <a:tint val="75000"/>
                  </a:schemeClr>
                </a:solidFill>
              </a:defRPr>
            </a:lvl3pPr>
            <a:lvl4pPr marL="7524186" indent="0">
              <a:buNone/>
              <a:defRPr sz="7700">
                <a:solidFill>
                  <a:schemeClr val="tx1">
                    <a:tint val="75000"/>
                  </a:schemeClr>
                </a:solidFill>
              </a:defRPr>
            </a:lvl4pPr>
            <a:lvl5pPr marL="10032248" indent="0">
              <a:buNone/>
              <a:defRPr sz="7700">
                <a:solidFill>
                  <a:schemeClr val="tx1">
                    <a:tint val="75000"/>
                  </a:schemeClr>
                </a:solidFill>
              </a:defRPr>
            </a:lvl5pPr>
            <a:lvl6pPr marL="12540310" indent="0">
              <a:buNone/>
              <a:defRPr sz="7700">
                <a:solidFill>
                  <a:schemeClr val="tx1">
                    <a:tint val="75000"/>
                  </a:schemeClr>
                </a:solidFill>
              </a:defRPr>
            </a:lvl6pPr>
            <a:lvl7pPr marL="15048372" indent="0">
              <a:buNone/>
              <a:defRPr sz="7700">
                <a:solidFill>
                  <a:schemeClr val="tx1">
                    <a:tint val="75000"/>
                  </a:schemeClr>
                </a:solidFill>
              </a:defRPr>
            </a:lvl7pPr>
            <a:lvl8pPr marL="17556434" indent="0">
              <a:buNone/>
              <a:defRPr sz="7700">
                <a:solidFill>
                  <a:schemeClr val="tx1">
                    <a:tint val="75000"/>
                  </a:schemeClr>
                </a:solidFill>
              </a:defRPr>
            </a:lvl8pPr>
            <a:lvl9pPr marL="20064496" indent="0">
              <a:buNone/>
              <a:defRPr sz="7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E9E3BF3-869E-874C-BC99-3CCEC1D4FC2C}" type="datetimeFigureOut">
              <a:rPr lang="en-US" smtClean="0"/>
              <a:t>12/4/20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6C3A1C-491B-2449-9E23-BB2455C63494}" type="slidenum">
              <a:rPr lang="en-US" smtClean="0"/>
              <a:t>‹#›</a:t>
            </a:fld>
            <a:endParaRPr lang="en-US"/>
          </a:p>
        </p:txBody>
      </p:sp>
    </p:spTree>
    <p:extLst>
      <p:ext uri="{BB962C8B-B14F-4D97-AF65-F5344CB8AC3E}">
        <p14:creationId xmlns:p14="http://schemas.microsoft.com/office/powerpoint/2010/main" val="887988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4339573" y="45516800"/>
            <a:ext cx="128611627" cy="128735669"/>
          </a:xfrm>
        </p:spPr>
        <p:txBody>
          <a:bodyPr/>
          <a:lstStyle>
            <a:lvl1pPr>
              <a:defRPr sz="15400"/>
            </a:lvl1pPr>
            <a:lvl2pPr>
              <a:defRPr sz="13200"/>
            </a:lvl2pPr>
            <a:lvl3pPr>
              <a:defRPr sz="11000"/>
            </a:lvl3pPr>
            <a:lvl4pPr>
              <a:defRPr sz="9900"/>
            </a:lvl4pPr>
            <a:lvl5pPr>
              <a:defRPr sz="9900"/>
            </a:lvl5pPr>
            <a:lvl6pPr>
              <a:defRPr sz="9900"/>
            </a:lvl6pPr>
            <a:lvl7pPr>
              <a:defRPr sz="9900"/>
            </a:lvl7pPr>
            <a:lvl8pPr>
              <a:defRPr sz="9900"/>
            </a:lvl8pPr>
            <a:lvl9pPr>
              <a:defRPr sz="9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43804643" y="45516800"/>
            <a:ext cx="128611633" cy="128735669"/>
          </a:xfrm>
        </p:spPr>
        <p:txBody>
          <a:bodyPr/>
          <a:lstStyle>
            <a:lvl1pPr>
              <a:defRPr sz="15400"/>
            </a:lvl1pPr>
            <a:lvl2pPr>
              <a:defRPr sz="13200"/>
            </a:lvl2pPr>
            <a:lvl3pPr>
              <a:defRPr sz="11000"/>
            </a:lvl3pPr>
            <a:lvl4pPr>
              <a:defRPr sz="9900"/>
            </a:lvl4pPr>
            <a:lvl5pPr>
              <a:defRPr sz="9900"/>
            </a:lvl5pPr>
            <a:lvl6pPr>
              <a:defRPr sz="9900"/>
            </a:lvl6pPr>
            <a:lvl7pPr>
              <a:defRPr sz="9900"/>
            </a:lvl7pPr>
            <a:lvl8pPr>
              <a:defRPr sz="9900"/>
            </a:lvl8pPr>
            <a:lvl9pPr>
              <a:defRPr sz="9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E9E3BF3-869E-874C-BC99-3CCEC1D4FC2C}" type="datetimeFigureOut">
              <a:rPr lang="en-US" smtClean="0"/>
              <a:t>12/4/20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6C3A1C-491B-2449-9E23-BB2455C63494}" type="slidenum">
              <a:rPr lang="en-US" smtClean="0"/>
              <a:t>‹#›</a:t>
            </a:fld>
            <a:endParaRPr lang="en-US"/>
          </a:p>
        </p:txBody>
      </p:sp>
    </p:spTree>
    <p:extLst>
      <p:ext uri="{BB962C8B-B14F-4D97-AF65-F5344CB8AC3E}">
        <p14:creationId xmlns:p14="http://schemas.microsoft.com/office/powerpoint/2010/main" val="1520504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560320" y="1464736"/>
            <a:ext cx="46085760" cy="6096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560320" y="8187269"/>
            <a:ext cx="22625053" cy="3412064"/>
          </a:xfrm>
        </p:spPr>
        <p:txBody>
          <a:bodyPr anchor="b"/>
          <a:lstStyle>
            <a:lvl1pPr marL="0" indent="0">
              <a:buNone/>
              <a:defRPr sz="13200" b="1"/>
            </a:lvl1pPr>
            <a:lvl2pPr marL="2508062" indent="0">
              <a:buNone/>
              <a:defRPr sz="11000" b="1"/>
            </a:lvl2pPr>
            <a:lvl3pPr marL="5016124" indent="0">
              <a:buNone/>
              <a:defRPr sz="9900" b="1"/>
            </a:lvl3pPr>
            <a:lvl4pPr marL="7524186" indent="0">
              <a:buNone/>
              <a:defRPr sz="8800" b="1"/>
            </a:lvl4pPr>
            <a:lvl5pPr marL="10032248" indent="0">
              <a:buNone/>
              <a:defRPr sz="8800" b="1"/>
            </a:lvl5pPr>
            <a:lvl6pPr marL="12540310" indent="0">
              <a:buNone/>
              <a:defRPr sz="8800" b="1"/>
            </a:lvl6pPr>
            <a:lvl7pPr marL="15048372" indent="0">
              <a:buNone/>
              <a:defRPr sz="8800" b="1"/>
            </a:lvl7pPr>
            <a:lvl8pPr marL="17556434" indent="0">
              <a:buNone/>
              <a:defRPr sz="8800" b="1"/>
            </a:lvl8pPr>
            <a:lvl9pPr marL="20064496" indent="0">
              <a:buNone/>
              <a:defRPr sz="8800" b="1"/>
            </a:lvl9pPr>
          </a:lstStyle>
          <a:p>
            <a:pPr lvl="0"/>
            <a:r>
              <a:rPr lang="en-US"/>
              <a:t>Click to edit Master text styles</a:t>
            </a:r>
          </a:p>
        </p:txBody>
      </p:sp>
      <p:sp>
        <p:nvSpPr>
          <p:cNvPr id="4" name="Content Placeholder 3"/>
          <p:cNvSpPr>
            <a:spLocks noGrp="1"/>
          </p:cNvSpPr>
          <p:nvPr>
            <p:ph sz="half" idx="2"/>
          </p:nvPr>
        </p:nvSpPr>
        <p:spPr>
          <a:xfrm>
            <a:off x="2560320" y="11599333"/>
            <a:ext cx="22625053" cy="21073536"/>
          </a:xfrm>
        </p:spPr>
        <p:txBody>
          <a:bodyPr/>
          <a:lstStyle>
            <a:lvl1pPr>
              <a:defRPr sz="13200"/>
            </a:lvl1pPr>
            <a:lvl2pPr>
              <a:defRPr sz="11000"/>
            </a:lvl2pPr>
            <a:lvl3pPr>
              <a:defRPr sz="9900"/>
            </a:lvl3pPr>
            <a:lvl4pPr>
              <a:defRPr sz="8800"/>
            </a:lvl4pPr>
            <a:lvl5pPr>
              <a:defRPr sz="8800"/>
            </a:lvl5pPr>
            <a:lvl6pPr>
              <a:defRPr sz="8800"/>
            </a:lvl6pPr>
            <a:lvl7pPr>
              <a:defRPr sz="8800"/>
            </a:lvl7pPr>
            <a:lvl8pPr>
              <a:defRPr sz="8800"/>
            </a:lvl8pPr>
            <a:lvl9pPr>
              <a:defRPr sz="8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6012143" y="8187269"/>
            <a:ext cx="22633940" cy="3412064"/>
          </a:xfrm>
        </p:spPr>
        <p:txBody>
          <a:bodyPr anchor="b"/>
          <a:lstStyle>
            <a:lvl1pPr marL="0" indent="0">
              <a:buNone/>
              <a:defRPr sz="13200" b="1"/>
            </a:lvl1pPr>
            <a:lvl2pPr marL="2508062" indent="0">
              <a:buNone/>
              <a:defRPr sz="11000" b="1"/>
            </a:lvl2pPr>
            <a:lvl3pPr marL="5016124" indent="0">
              <a:buNone/>
              <a:defRPr sz="9900" b="1"/>
            </a:lvl3pPr>
            <a:lvl4pPr marL="7524186" indent="0">
              <a:buNone/>
              <a:defRPr sz="8800" b="1"/>
            </a:lvl4pPr>
            <a:lvl5pPr marL="10032248" indent="0">
              <a:buNone/>
              <a:defRPr sz="8800" b="1"/>
            </a:lvl5pPr>
            <a:lvl6pPr marL="12540310" indent="0">
              <a:buNone/>
              <a:defRPr sz="8800" b="1"/>
            </a:lvl6pPr>
            <a:lvl7pPr marL="15048372" indent="0">
              <a:buNone/>
              <a:defRPr sz="8800" b="1"/>
            </a:lvl7pPr>
            <a:lvl8pPr marL="17556434" indent="0">
              <a:buNone/>
              <a:defRPr sz="8800" b="1"/>
            </a:lvl8pPr>
            <a:lvl9pPr marL="20064496" indent="0">
              <a:buNone/>
              <a:defRPr sz="8800" b="1"/>
            </a:lvl9pPr>
          </a:lstStyle>
          <a:p>
            <a:pPr lvl="0"/>
            <a:r>
              <a:rPr lang="en-US"/>
              <a:t>Click to edit Master text styles</a:t>
            </a:r>
          </a:p>
        </p:txBody>
      </p:sp>
      <p:sp>
        <p:nvSpPr>
          <p:cNvPr id="6" name="Content Placeholder 5"/>
          <p:cNvSpPr>
            <a:spLocks noGrp="1"/>
          </p:cNvSpPr>
          <p:nvPr>
            <p:ph sz="quarter" idx="4"/>
          </p:nvPr>
        </p:nvSpPr>
        <p:spPr>
          <a:xfrm>
            <a:off x="26012143" y="11599333"/>
            <a:ext cx="22633940" cy="21073536"/>
          </a:xfrm>
        </p:spPr>
        <p:txBody>
          <a:bodyPr/>
          <a:lstStyle>
            <a:lvl1pPr>
              <a:defRPr sz="13200"/>
            </a:lvl1pPr>
            <a:lvl2pPr>
              <a:defRPr sz="11000"/>
            </a:lvl2pPr>
            <a:lvl3pPr>
              <a:defRPr sz="9900"/>
            </a:lvl3pPr>
            <a:lvl4pPr>
              <a:defRPr sz="8800"/>
            </a:lvl4pPr>
            <a:lvl5pPr>
              <a:defRPr sz="8800"/>
            </a:lvl5pPr>
            <a:lvl6pPr>
              <a:defRPr sz="8800"/>
            </a:lvl6pPr>
            <a:lvl7pPr>
              <a:defRPr sz="8800"/>
            </a:lvl7pPr>
            <a:lvl8pPr>
              <a:defRPr sz="8800"/>
            </a:lvl8pPr>
            <a:lvl9pPr>
              <a:defRPr sz="8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E9E3BF3-869E-874C-BC99-3CCEC1D4FC2C}" type="datetimeFigureOut">
              <a:rPr lang="en-US" smtClean="0"/>
              <a:t>12/4/20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06C3A1C-491B-2449-9E23-BB2455C63494}" type="slidenum">
              <a:rPr lang="en-US" smtClean="0"/>
              <a:t>‹#›</a:t>
            </a:fld>
            <a:endParaRPr lang="en-US"/>
          </a:p>
        </p:txBody>
      </p:sp>
    </p:spTree>
    <p:extLst>
      <p:ext uri="{BB962C8B-B14F-4D97-AF65-F5344CB8AC3E}">
        <p14:creationId xmlns:p14="http://schemas.microsoft.com/office/powerpoint/2010/main" val="5223788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E9E3BF3-869E-874C-BC99-3CCEC1D4FC2C}" type="datetimeFigureOut">
              <a:rPr lang="en-US" smtClean="0"/>
              <a:t>12/4/20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06C3A1C-491B-2449-9E23-BB2455C63494}" type="slidenum">
              <a:rPr lang="en-US" smtClean="0"/>
              <a:t>‹#›</a:t>
            </a:fld>
            <a:endParaRPr lang="en-US"/>
          </a:p>
        </p:txBody>
      </p:sp>
    </p:spTree>
    <p:extLst>
      <p:ext uri="{BB962C8B-B14F-4D97-AF65-F5344CB8AC3E}">
        <p14:creationId xmlns:p14="http://schemas.microsoft.com/office/powerpoint/2010/main" val="25270215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9E3BF3-869E-874C-BC99-3CCEC1D4FC2C}" type="datetimeFigureOut">
              <a:rPr lang="en-US" smtClean="0"/>
              <a:t>12/4/20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06C3A1C-491B-2449-9E23-BB2455C63494}" type="slidenum">
              <a:rPr lang="en-US" smtClean="0"/>
              <a:t>‹#›</a:t>
            </a:fld>
            <a:endParaRPr lang="en-US"/>
          </a:p>
        </p:txBody>
      </p:sp>
    </p:spTree>
    <p:extLst>
      <p:ext uri="{BB962C8B-B14F-4D97-AF65-F5344CB8AC3E}">
        <p14:creationId xmlns:p14="http://schemas.microsoft.com/office/powerpoint/2010/main" val="25384694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3" y="1456267"/>
            <a:ext cx="16846553" cy="6197600"/>
          </a:xfrm>
        </p:spPr>
        <p:txBody>
          <a:bodyPr anchor="b"/>
          <a:lstStyle>
            <a:lvl1pPr algn="l">
              <a:defRPr sz="11000" b="1"/>
            </a:lvl1pPr>
          </a:lstStyle>
          <a:p>
            <a:r>
              <a:rPr lang="en-US"/>
              <a:t>Click to edit Master title style</a:t>
            </a:r>
          </a:p>
        </p:txBody>
      </p:sp>
      <p:sp>
        <p:nvSpPr>
          <p:cNvPr id="3" name="Content Placeholder 2"/>
          <p:cNvSpPr>
            <a:spLocks noGrp="1"/>
          </p:cNvSpPr>
          <p:nvPr>
            <p:ph idx="1"/>
          </p:nvPr>
        </p:nvSpPr>
        <p:spPr>
          <a:xfrm>
            <a:off x="20020280" y="1456269"/>
            <a:ext cx="28625800" cy="31216603"/>
          </a:xfrm>
        </p:spPr>
        <p:txBody>
          <a:bodyPr/>
          <a:lstStyle>
            <a:lvl1pPr>
              <a:defRPr sz="17600"/>
            </a:lvl1pPr>
            <a:lvl2pPr>
              <a:defRPr sz="15400"/>
            </a:lvl2pPr>
            <a:lvl3pPr>
              <a:defRPr sz="13200"/>
            </a:lvl3pPr>
            <a:lvl4pPr>
              <a:defRPr sz="11000"/>
            </a:lvl4pPr>
            <a:lvl5pPr>
              <a:defRPr sz="11000"/>
            </a:lvl5pPr>
            <a:lvl6pPr>
              <a:defRPr sz="11000"/>
            </a:lvl6pPr>
            <a:lvl7pPr>
              <a:defRPr sz="11000"/>
            </a:lvl7pPr>
            <a:lvl8pPr>
              <a:defRPr sz="11000"/>
            </a:lvl8pPr>
            <a:lvl9pPr>
              <a:defRPr sz="1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560323" y="7653869"/>
            <a:ext cx="16846553" cy="25019003"/>
          </a:xfrm>
        </p:spPr>
        <p:txBody>
          <a:bodyPr/>
          <a:lstStyle>
            <a:lvl1pPr marL="0" indent="0">
              <a:buNone/>
              <a:defRPr sz="7700"/>
            </a:lvl1pPr>
            <a:lvl2pPr marL="2508062" indent="0">
              <a:buNone/>
              <a:defRPr sz="6600"/>
            </a:lvl2pPr>
            <a:lvl3pPr marL="5016124" indent="0">
              <a:buNone/>
              <a:defRPr sz="5500"/>
            </a:lvl3pPr>
            <a:lvl4pPr marL="7524186" indent="0">
              <a:buNone/>
              <a:defRPr sz="4900"/>
            </a:lvl4pPr>
            <a:lvl5pPr marL="10032248" indent="0">
              <a:buNone/>
              <a:defRPr sz="4900"/>
            </a:lvl5pPr>
            <a:lvl6pPr marL="12540310" indent="0">
              <a:buNone/>
              <a:defRPr sz="4900"/>
            </a:lvl6pPr>
            <a:lvl7pPr marL="15048372" indent="0">
              <a:buNone/>
              <a:defRPr sz="4900"/>
            </a:lvl7pPr>
            <a:lvl8pPr marL="17556434" indent="0">
              <a:buNone/>
              <a:defRPr sz="4900"/>
            </a:lvl8pPr>
            <a:lvl9pPr marL="20064496" indent="0">
              <a:buNone/>
              <a:defRPr sz="4900"/>
            </a:lvl9pPr>
          </a:lstStyle>
          <a:p>
            <a:pPr lvl="0"/>
            <a:r>
              <a:rPr lang="en-US"/>
              <a:t>Click to edit Master text styles</a:t>
            </a:r>
          </a:p>
        </p:txBody>
      </p:sp>
      <p:sp>
        <p:nvSpPr>
          <p:cNvPr id="5" name="Date Placeholder 4"/>
          <p:cNvSpPr>
            <a:spLocks noGrp="1"/>
          </p:cNvSpPr>
          <p:nvPr>
            <p:ph type="dt" sz="half" idx="10"/>
          </p:nvPr>
        </p:nvSpPr>
        <p:spPr/>
        <p:txBody>
          <a:bodyPr/>
          <a:lstStyle/>
          <a:p>
            <a:fld id="{DE9E3BF3-869E-874C-BC99-3CCEC1D4FC2C}" type="datetimeFigureOut">
              <a:rPr lang="en-US" smtClean="0"/>
              <a:t>12/4/20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6C3A1C-491B-2449-9E23-BB2455C63494}" type="slidenum">
              <a:rPr lang="en-US" smtClean="0"/>
              <a:t>‹#›</a:t>
            </a:fld>
            <a:endParaRPr lang="en-US"/>
          </a:p>
        </p:txBody>
      </p:sp>
    </p:spTree>
    <p:extLst>
      <p:ext uri="{BB962C8B-B14F-4D97-AF65-F5344CB8AC3E}">
        <p14:creationId xmlns:p14="http://schemas.microsoft.com/office/powerpoint/2010/main" val="20856036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36813" y="25603200"/>
            <a:ext cx="30723840" cy="3022603"/>
          </a:xfrm>
        </p:spPr>
        <p:txBody>
          <a:bodyPr anchor="b"/>
          <a:lstStyle>
            <a:lvl1pPr algn="l">
              <a:defRPr sz="11000" b="1"/>
            </a:lvl1pPr>
          </a:lstStyle>
          <a:p>
            <a:r>
              <a:rPr lang="en-US"/>
              <a:t>Click to edit Master title style</a:t>
            </a:r>
          </a:p>
        </p:txBody>
      </p:sp>
      <p:sp>
        <p:nvSpPr>
          <p:cNvPr id="3" name="Picture Placeholder 2"/>
          <p:cNvSpPr>
            <a:spLocks noGrp="1"/>
          </p:cNvSpPr>
          <p:nvPr>
            <p:ph type="pic" idx="1"/>
          </p:nvPr>
        </p:nvSpPr>
        <p:spPr>
          <a:xfrm>
            <a:off x="10036813" y="3268133"/>
            <a:ext cx="30723840" cy="21945600"/>
          </a:xfrm>
        </p:spPr>
        <p:txBody>
          <a:bodyPr/>
          <a:lstStyle>
            <a:lvl1pPr marL="0" indent="0">
              <a:buNone/>
              <a:defRPr sz="17600"/>
            </a:lvl1pPr>
            <a:lvl2pPr marL="2508062" indent="0">
              <a:buNone/>
              <a:defRPr sz="15400"/>
            </a:lvl2pPr>
            <a:lvl3pPr marL="5016124" indent="0">
              <a:buNone/>
              <a:defRPr sz="13200"/>
            </a:lvl3pPr>
            <a:lvl4pPr marL="7524186" indent="0">
              <a:buNone/>
              <a:defRPr sz="11000"/>
            </a:lvl4pPr>
            <a:lvl5pPr marL="10032248" indent="0">
              <a:buNone/>
              <a:defRPr sz="11000"/>
            </a:lvl5pPr>
            <a:lvl6pPr marL="12540310" indent="0">
              <a:buNone/>
              <a:defRPr sz="11000"/>
            </a:lvl6pPr>
            <a:lvl7pPr marL="15048372" indent="0">
              <a:buNone/>
              <a:defRPr sz="11000"/>
            </a:lvl7pPr>
            <a:lvl8pPr marL="17556434" indent="0">
              <a:buNone/>
              <a:defRPr sz="11000"/>
            </a:lvl8pPr>
            <a:lvl9pPr marL="20064496" indent="0">
              <a:buNone/>
              <a:defRPr sz="11000"/>
            </a:lvl9pPr>
          </a:lstStyle>
          <a:p>
            <a:endParaRPr lang="en-US"/>
          </a:p>
        </p:txBody>
      </p:sp>
      <p:sp>
        <p:nvSpPr>
          <p:cNvPr id="4" name="Text Placeholder 3"/>
          <p:cNvSpPr>
            <a:spLocks noGrp="1"/>
          </p:cNvSpPr>
          <p:nvPr>
            <p:ph type="body" sz="half" idx="2"/>
          </p:nvPr>
        </p:nvSpPr>
        <p:spPr>
          <a:xfrm>
            <a:off x="10036813" y="28625803"/>
            <a:ext cx="30723840" cy="4292597"/>
          </a:xfrm>
        </p:spPr>
        <p:txBody>
          <a:bodyPr/>
          <a:lstStyle>
            <a:lvl1pPr marL="0" indent="0">
              <a:buNone/>
              <a:defRPr sz="7700"/>
            </a:lvl1pPr>
            <a:lvl2pPr marL="2508062" indent="0">
              <a:buNone/>
              <a:defRPr sz="6600"/>
            </a:lvl2pPr>
            <a:lvl3pPr marL="5016124" indent="0">
              <a:buNone/>
              <a:defRPr sz="5500"/>
            </a:lvl3pPr>
            <a:lvl4pPr marL="7524186" indent="0">
              <a:buNone/>
              <a:defRPr sz="4900"/>
            </a:lvl4pPr>
            <a:lvl5pPr marL="10032248" indent="0">
              <a:buNone/>
              <a:defRPr sz="4900"/>
            </a:lvl5pPr>
            <a:lvl6pPr marL="12540310" indent="0">
              <a:buNone/>
              <a:defRPr sz="4900"/>
            </a:lvl6pPr>
            <a:lvl7pPr marL="15048372" indent="0">
              <a:buNone/>
              <a:defRPr sz="4900"/>
            </a:lvl7pPr>
            <a:lvl8pPr marL="17556434" indent="0">
              <a:buNone/>
              <a:defRPr sz="4900"/>
            </a:lvl8pPr>
            <a:lvl9pPr marL="20064496" indent="0">
              <a:buNone/>
              <a:defRPr sz="4900"/>
            </a:lvl9pPr>
          </a:lstStyle>
          <a:p>
            <a:pPr lvl="0"/>
            <a:r>
              <a:rPr lang="en-US"/>
              <a:t>Click to edit Master text styles</a:t>
            </a:r>
          </a:p>
        </p:txBody>
      </p:sp>
      <p:sp>
        <p:nvSpPr>
          <p:cNvPr id="5" name="Date Placeholder 4"/>
          <p:cNvSpPr>
            <a:spLocks noGrp="1"/>
          </p:cNvSpPr>
          <p:nvPr>
            <p:ph type="dt" sz="half" idx="10"/>
          </p:nvPr>
        </p:nvSpPr>
        <p:spPr/>
        <p:txBody>
          <a:bodyPr/>
          <a:lstStyle/>
          <a:p>
            <a:fld id="{DE9E3BF3-869E-874C-BC99-3CCEC1D4FC2C}" type="datetimeFigureOut">
              <a:rPr lang="en-US" smtClean="0"/>
              <a:t>12/4/20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6C3A1C-491B-2449-9E23-BB2455C63494}" type="slidenum">
              <a:rPr lang="en-US" smtClean="0"/>
              <a:t>‹#›</a:t>
            </a:fld>
            <a:endParaRPr lang="en-US"/>
          </a:p>
        </p:txBody>
      </p:sp>
    </p:spTree>
    <p:extLst>
      <p:ext uri="{BB962C8B-B14F-4D97-AF65-F5344CB8AC3E}">
        <p14:creationId xmlns:p14="http://schemas.microsoft.com/office/powerpoint/2010/main" val="2373119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E9E3BF3-869E-874C-BC99-3CCEC1D4FC2C}" type="datetimeFigureOut">
              <a:rPr lang="en-US" smtClean="0"/>
              <a:t>12/4/20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6C3A1C-491B-2449-9E23-BB2455C63494}" type="slidenum">
              <a:rPr lang="en-US" smtClean="0"/>
              <a:t>‹#›</a:t>
            </a:fld>
            <a:endParaRPr lang="en-US"/>
          </a:p>
        </p:txBody>
      </p:sp>
    </p:spTree>
    <p:extLst>
      <p:ext uri="{BB962C8B-B14F-4D97-AF65-F5344CB8AC3E}">
        <p14:creationId xmlns:p14="http://schemas.microsoft.com/office/powerpoint/2010/main" val="13618151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07901540" y="7814739"/>
            <a:ext cx="64514733" cy="16643773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4339576" y="7814739"/>
            <a:ext cx="192708527" cy="1664377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E9E3BF3-869E-874C-BC99-3CCEC1D4FC2C}" type="datetimeFigureOut">
              <a:rPr lang="en-US" smtClean="0"/>
              <a:t>12/4/20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6C3A1C-491B-2449-9E23-BB2455C63494}" type="slidenum">
              <a:rPr lang="en-US" smtClean="0"/>
              <a:t>‹#›</a:t>
            </a:fld>
            <a:endParaRPr lang="en-US"/>
          </a:p>
        </p:txBody>
      </p:sp>
    </p:spTree>
    <p:extLst>
      <p:ext uri="{BB962C8B-B14F-4D97-AF65-F5344CB8AC3E}">
        <p14:creationId xmlns:p14="http://schemas.microsoft.com/office/powerpoint/2010/main" val="16150298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956C4E8-B29D-2C44-B25F-D5BB5F3A70E8}"/>
              </a:ext>
            </a:extLst>
          </p:cNvPr>
          <p:cNvPicPr>
            <a:picLocks noChangeAspect="1"/>
          </p:cNvPicPr>
          <p:nvPr userDrawn="1"/>
        </p:nvPicPr>
        <p:blipFill rotWithShape="1">
          <a:blip r:embed="rId13">
            <a:alphaModFix/>
          </a:blip>
          <a:srcRect l="15517" t="14442" r="11000" b="22638"/>
          <a:stretch/>
        </p:blipFill>
        <p:spPr>
          <a:xfrm>
            <a:off x="0" y="15712"/>
            <a:ext cx="51206400" cy="36544578"/>
          </a:xfrm>
          <a:prstGeom prst="rect">
            <a:avLst/>
          </a:prstGeom>
        </p:spPr>
      </p:pic>
      <p:pic>
        <p:nvPicPr>
          <p:cNvPr id="12" name="Picture 11">
            <a:extLst>
              <a:ext uri="{FF2B5EF4-FFF2-40B4-BE49-F238E27FC236}">
                <a16:creationId xmlns:a16="http://schemas.microsoft.com/office/drawing/2014/main" id="{4038C483-B98C-3B4C-B7A0-646F16C62D6B}"/>
              </a:ext>
            </a:extLst>
          </p:cNvPr>
          <p:cNvPicPr>
            <a:picLocks noChangeAspect="1"/>
          </p:cNvPicPr>
          <p:nvPr userDrawn="1"/>
        </p:nvPicPr>
        <p:blipFill rotWithShape="1">
          <a:blip r:embed="rId14">
            <a:clrChange>
              <a:clrFrom>
                <a:srgbClr val="FFFFFF"/>
              </a:clrFrom>
              <a:clrTo>
                <a:srgbClr val="FFFFFF">
                  <a:alpha val="0"/>
                </a:srgbClr>
              </a:clrTo>
            </a:clrChange>
          </a:blip>
          <a:srcRect l="28031" t="11707" r="23571" b="29104"/>
          <a:stretch/>
        </p:blipFill>
        <p:spPr>
          <a:xfrm>
            <a:off x="-1" y="1"/>
            <a:ext cx="51206401" cy="36544578"/>
          </a:xfrm>
          <a:prstGeom prst="rect">
            <a:avLst/>
          </a:prstGeom>
        </p:spPr>
      </p:pic>
      <p:sp>
        <p:nvSpPr>
          <p:cNvPr id="2" name="Title Placeholder 1"/>
          <p:cNvSpPr>
            <a:spLocks noGrp="1"/>
          </p:cNvSpPr>
          <p:nvPr>
            <p:ph type="title"/>
          </p:nvPr>
        </p:nvSpPr>
        <p:spPr>
          <a:xfrm>
            <a:off x="2560320" y="1464736"/>
            <a:ext cx="46085760" cy="6096000"/>
          </a:xfrm>
          <a:prstGeom prst="rect">
            <a:avLst/>
          </a:prstGeom>
        </p:spPr>
        <p:txBody>
          <a:bodyPr vert="horz" lIns="501612" tIns="250806" rIns="501612" bIns="250806" rtlCol="0" anchor="ctr">
            <a:normAutofit/>
          </a:bodyPr>
          <a:lstStyle/>
          <a:p>
            <a:r>
              <a:rPr lang="en-US" dirty="0"/>
              <a:t>Click to edit Master title style</a:t>
            </a:r>
          </a:p>
        </p:txBody>
      </p:sp>
      <p:sp>
        <p:nvSpPr>
          <p:cNvPr id="3" name="Text Placeholder 2"/>
          <p:cNvSpPr>
            <a:spLocks noGrp="1"/>
          </p:cNvSpPr>
          <p:nvPr>
            <p:ph type="body" idx="1"/>
          </p:nvPr>
        </p:nvSpPr>
        <p:spPr>
          <a:xfrm>
            <a:off x="2560320" y="8534403"/>
            <a:ext cx="46085760" cy="24138469"/>
          </a:xfrm>
          <a:prstGeom prst="rect">
            <a:avLst/>
          </a:prstGeom>
        </p:spPr>
        <p:txBody>
          <a:bodyPr vert="horz" lIns="501612" tIns="250806" rIns="501612" bIns="250806"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2560320" y="33900536"/>
            <a:ext cx="11948160" cy="1947333"/>
          </a:xfrm>
          <a:prstGeom prst="rect">
            <a:avLst/>
          </a:prstGeom>
        </p:spPr>
        <p:txBody>
          <a:bodyPr vert="horz" lIns="501612" tIns="250806" rIns="501612" bIns="250806" rtlCol="0" anchor="ctr"/>
          <a:lstStyle>
            <a:lvl1pPr algn="l">
              <a:defRPr sz="6600">
                <a:solidFill>
                  <a:schemeClr val="tx1">
                    <a:tint val="75000"/>
                  </a:schemeClr>
                </a:solidFill>
              </a:defRPr>
            </a:lvl1pPr>
          </a:lstStyle>
          <a:p>
            <a:fld id="{DE9E3BF3-869E-874C-BC99-3CCEC1D4FC2C}" type="datetimeFigureOut">
              <a:rPr lang="en-US" smtClean="0"/>
              <a:t>12/4/20</a:t>
            </a:fld>
            <a:endParaRPr lang="en-US"/>
          </a:p>
        </p:txBody>
      </p:sp>
      <p:sp>
        <p:nvSpPr>
          <p:cNvPr id="5" name="Footer Placeholder 4"/>
          <p:cNvSpPr>
            <a:spLocks noGrp="1"/>
          </p:cNvSpPr>
          <p:nvPr>
            <p:ph type="ftr" sz="quarter" idx="3"/>
          </p:nvPr>
        </p:nvSpPr>
        <p:spPr>
          <a:xfrm>
            <a:off x="17495520" y="33900536"/>
            <a:ext cx="16215360" cy="1947333"/>
          </a:xfrm>
          <a:prstGeom prst="rect">
            <a:avLst/>
          </a:prstGeom>
        </p:spPr>
        <p:txBody>
          <a:bodyPr vert="horz" lIns="501612" tIns="250806" rIns="501612" bIns="250806" rtlCol="0" anchor="ctr"/>
          <a:lstStyle>
            <a:lvl1pPr algn="ctr">
              <a:defRPr sz="6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6697920" y="33900536"/>
            <a:ext cx="11948160" cy="1947333"/>
          </a:xfrm>
          <a:prstGeom prst="rect">
            <a:avLst/>
          </a:prstGeom>
        </p:spPr>
        <p:txBody>
          <a:bodyPr vert="horz" lIns="501612" tIns="250806" rIns="501612" bIns="250806" rtlCol="0" anchor="ctr"/>
          <a:lstStyle>
            <a:lvl1pPr algn="r">
              <a:defRPr sz="6600">
                <a:solidFill>
                  <a:schemeClr val="tx1">
                    <a:tint val="75000"/>
                  </a:schemeClr>
                </a:solidFill>
              </a:defRPr>
            </a:lvl1pPr>
          </a:lstStyle>
          <a:p>
            <a:fld id="{206C3A1C-491B-2449-9E23-BB2455C63494}" type="slidenum">
              <a:rPr lang="en-US" smtClean="0"/>
              <a:t>‹#›</a:t>
            </a:fld>
            <a:endParaRPr lang="en-US"/>
          </a:p>
        </p:txBody>
      </p:sp>
      <p:sp>
        <p:nvSpPr>
          <p:cNvPr id="16" name="Freeform 15">
            <a:extLst>
              <a:ext uri="{FF2B5EF4-FFF2-40B4-BE49-F238E27FC236}">
                <a16:creationId xmlns:a16="http://schemas.microsoft.com/office/drawing/2014/main" id="{D1C26B91-CABD-D04D-8A89-20C6C10B7DCB}"/>
              </a:ext>
            </a:extLst>
          </p:cNvPr>
          <p:cNvSpPr/>
          <p:nvPr userDrawn="1"/>
        </p:nvSpPr>
        <p:spPr>
          <a:xfrm>
            <a:off x="46786800" y="19037300"/>
            <a:ext cx="203200" cy="17538700"/>
          </a:xfrm>
          <a:custGeom>
            <a:avLst/>
            <a:gdLst>
              <a:gd name="connsiteX0" fmla="*/ 0 w 0"/>
              <a:gd name="connsiteY0" fmla="*/ 0 h 2895600"/>
              <a:gd name="connsiteX1" fmla="*/ 0 w 0"/>
              <a:gd name="connsiteY1" fmla="*/ 2895600 h 2895600"/>
            </a:gdLst>
            <a:ahLst/>
            <a:cxnLst>
              <a:cxn ang="0">
                <a:pos x="connsiteX0" y="connsiteY0"/>
              </a:cxn>
              <a:cxn ang="0">
                <a:pos x="connsiteX1" y="connsiteY1"/>
              </a:cxn>
            </a:cxnLst>
            <a:rect l="l" t="t" r="r" b="b"/>
            <a:pathLst>
              <a:path h="2895600">
                <a:moveTo>
                  <a:pt x="0" y="0"/>
                </a:moveTo>
                <a:lnTo>
                  <a:pt x="0" y="2895600"/>
                </a:lnTo>
              </a:path>
            </a:pathLst>
          </a:custGeom>
          <a:noFill/>
          <a:ln cap="sq">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0DEE92EE-07C0-3F4D-A275-1307BC1F9967}"/>
              </a:ext>
            </a:extLst>
          </p:cNvPr>
          <p:cNvSpPr txBox="1"/>
          <p:nvPr userDrawn="1"/>
        </p:nvSpPr>
        <p:spPr>
          <a:xfrm>
            <a:off x="43738800" y="18584902"/>
            <a:ext cx="4724400" cy="923330"/>
          </a:xfrm>
          <a:prstGeom prst="rect">
            <a:avLst/>
          </a:prstGeom>
          <a:noFill/>
        </p:spPr>
        <p:txBody>
          <a:bodyPr wrap="square" rtlCol="0">
            <a:spAutoFit/>
          </a:bodyPr>
          <a:lstStyle/>
          <a:p>
            <a:r>
              <a:rPr lang="en-US" sz="5400" dirty="0"/>
              <a:t>Station 6</a:t>
            </a:r>
          </a:p>
        </p:txBody>
      </p:sp>
      <p:sp>
        <p:nvSpPr>
          <p:cNvPr id="19" name="Freeform 18">
            <a:extLst>
              <a:ext uri="{FF2B5EF4-FFF2-40B4-BE49-F238E27FC236}">
                <a16:creationId xmlns:a16="http://schemas.microsoft.com/office/drawing/2014/main" id="{A3DAA92A-67CD-4747-8E53-E143A453A6E5}"/>
              </a:ext>
            </a:extLst>
          </p:cNvPr>
          <p:cNvSpPr/>
          <p:nvPr userDrawn="1"/>
        </p:nvSpPr>
        <p:spPr>
          <a:xfrm>
            <a:off x="35458400" y="50800"/>
            <a:ext cx="11331775" cy="19050000"/>
          </a:xfrm>
          <a:custGeom>
            <a:avLst/>
            <a:gdLst>
              <a:gd name="connsiteX0" fmla="*/ 12192000 w 12192000"/>
              <a:gd name="connsiteY0" fmla="*/ 18999200 h 19050000"/>
              <a:gd name="connsiteX1" fmla="*/ 12192000 w 12192000"/>
              <a:gd name="connsiteY1" fmla="*/ 19050000 h 19050000"/>
              <a:gd name="connsiteX2" fmla="*/ 11988800 w 12192000"/>
              <a:gd name="connsiteY2" fmla="*/ 14427200 h 19050000"/>
              <a:gd name="connsiteX3" fmla="*/ 8026400 w 12192000"/>
              <a:gd name="connsiteY3" fmla="*/ 8890000 h 19050000"/>
              <a:gd name="connsiteX4" fmla="*/ 3505200 w 12192000"/>
              <a:gd name="connsiteY4" fmla="*/ 2946400 h 19050000"/>
              <a:gd name="connsiteX5" fmla="*/ 0 w 12192000"/>
              <a:gd name="connsiteY5" fmla="*/ 0 h 19050000"/>
              <a:gd name="connsiteX0" fmla="*/ 12192000 w 12350513"/>
              <a:gd name="connsiteY0" fmla="*/ 18999200 h 19050000"/>
              <a:gd name="connsiteX1" fmla="*/ 12192000 w 12350513"/>
              <a:gd name="connsiteY1" fmla="*/ 19050000 h 19050000"/>
              <a:gd name="connsiteX2" fmla="*/ 11988800 w 12350513"/>
              <a:gd name="connsiteY2" fmla="*/ 14427200 h 19050000"/>
              <a:gd name="connsiteX3" fmla="*/ 8026400 w 12350513"/>
              <a:gd name="connsiteY3" fmla="*/ 8890000 h 19050000"/>
              <a:gd name="connsiteX4" fmla="*/ 3505200 w 12350513"/>
              <a:gd name="connsiteY4" fmla="*/ 2946400 h 19050000"/>
              <a:gd name="connsiteX5" fmla="*/ 0 w 12350513"/>
              <a:gd name="connsiteY5" fmla="*/ 0 h 19050000"/>
              <a:gd name="connsiteX0" fmla="*/ 12192000 w 12350513"/>
              <a:gd name="connsiteY0" fmla="*/ 18999200 h 19050000"/>
              <a:gd name="connsiteX1" fmla="*/ 12192000 w 12350513"/>
              <a:gd name="connsiteY1" fmla="*/ 19050000 h 19050000"/>
              <a:gd name="connsiteX2" fmla="*/ 11988800 w 12350513"/>
              <a:gd name="connsiteY2" fmla="*/ 14427200 h 19050000"/>
              <a:gd name="connsiteX3" fmla="*/ 8026400 w 12350513"/>
              <a:gd name="connsiteY3" fmla="*/ 8890000 h 19050000"/>
              <a:gd name="connsiteX4" fmla="*/ 3505200 w 12350513"/>
              <a:gd name="connsiteY4" fmla="*/ 2946400 h 19050000"/>
              <a:gd name="connsiteX5" fmla="*/ 0 w 12350513"/>
              <a:gd name="connsiteY5" fmla="*/ 0 h 19050000"/>
              <a:gd name="connsiteX0" fmla="*/ 12192000 w 12350513"/>
              <a:gd name="connsiteY0" fmla="*/ 18999200 h 19050000"/>
              <a:gd name="connsiteX1" fmla="*/ 12192000 w 12350513"/>
              <a:gd name="connsiteY1" fmla="*/ 19050000 h 19050000"/>
              <a:gd name="connsiteX2" fmla="*/ 11988800 w 12350513"/>
              <a:gd name="connsiteY2" fmla="*/ 14427200 h 19050000"/>
              <a:gd name="connsiteX3" fmla="*/ 8026400 w 12350513"/>
              <a:gd name="connsiteY3" fmla="*/ 8890000 h 19050000"/>
              <a:gd name="connsiteX4" fmla="*/ 3505200 w 12350513"/>
              <a:gd name="connsiteY4" fmla="*/ 2946400 h 19050000"/>
              <a:gd name="connsiteX5" fmla="*/ 0 w 12350513"/>
              <a:gd name="connsiteY5" fmla="*/ 0 h 19050000"/>
              <a:gd name="connsiteX0" fmla="*/ 12192000 w 12350513"/>
              <a:gd name="connsiteY0" fmla="*/ 18999200 h 19050000"/>
              <a:gd name="connsiteX1" fmla="*/ 12192000 w 12350513"/>
              <a:gd name="connsiteY1" fmla="*/ 19050000 h 19050000"/>
              <a:gd name="connsiteX2" fmla="*/ 11988800 w 12350513"/>
              <a:gd name="connsiteY2" fmla="*/ 14427200 h 19050000"/>
              <a:gd name="connsiteX3" fmla="*/ 8026400 w 12350513"/>
              <a:gd name="connsiteY3" fmla="*/ 8890000 h 19050000"/>
              <a:gd name="connsiteX4" fmla="*/ 3505200 w 12350513"/>
              <a:gd name="connsiteY4" fmla="*/ 2946400 h 19050000"/>
              <a:gd name="connsiteX5" fmla="*/ 0 w 12350513"/>
              <a:gd name="connsiteY5" fmla="*/ 0 h 19050000"/>
              <a:gd name="connsiteX0" fmla="*/ 12192000 w 12365696"/>
              <a:gd name="connsiteY0" fmla="*/ 18999200 h 19050000"/>
              <a:gd name="connsiteX1" fmla="*/ 12192000 w 12365696"/>
              <a:gd name="connsiteY1" fmla="*/ 19050000 h 19050000"/>
              <a:gd name="connsiteX2" fmla="*/ 11988800 w 12365696"/>
              <a:gd name="connsiteY2" fmla="*/ 14427200 h 19050000"/>
              <a:gd name="connsiteX3" fmla="*/ 8026400 w 12365696"/>
              <a:gd name="connsiteY3" fmla="*/ 8890000 h 19050000"/>
              <a:gd name="connsiteX4" fmla="*/ 3505200 w 12365696"/>
              <a:gd name="connsiteY4" fmla="*/ 2946400 h 19050000"/>
              <a:gd name="connsiteX5" fmla="*/ 0 w 12365696"/>
              <a:gd name="connsiteY5" fmla="*/ 0 h 19050000"/>
              <a:gd name="connsiteX0" fmla="*/ 12192000 w 12258070"/>
              <a:gd name="connsiteY0" fmla="*/ 18999200 h 19050000"/>
              <a:gd name="connsiteX1" fmla="*/ 12192000 w 12258070"/>
              <a:gd name="connsiteY1" fmla="*/ 19050000 h 19050000"/>
              <a:gd name="connsiteX2" fmla="*/ 11785600 w 12258070"/>
              <a:gd name="connsiteY2" fmla="*/ 14427200 h 19050000"/>
              <a:gd name="connsiteX3" fmla="*/ 8026400 w 12258070"/>
              <a:gd name="connsiteY3" fmla="*/ 8890000 h 19050000"/>
              <a:gd name="connsiteX4" fmla="*/ 3505200 w 12258070"/>
              <a:gd name="connsiteY4" fmla="*/ 2946400 h 19050000"/>
              <a:gd name="connsiteX5" fmla="*/ 0 w 12258070"/>
              <a:gd name="connsiteY5" fmla="*/ 0 h 19050000"/>
              <a:gd name="connsiteX0" fmla="*/ 12192000 w 12193411"/>
              <a:gd name="connsiteY0" fmla="*/ 18999200 h 19050000"/>
              <a:gd name="connsiteX1" fmla="*/ 12192000 w 12193411"/>
              <a:gd name="connsiteY1" fmla="*/ 19050000 h 19050000"/>
              <a:gd name="connsiteX2" fmla="*/ 11785600 w 12193411"/>
              <a:gd name="connsiteY2" fmla="*/ 14427200 h 19050000"/>
              <a:gd name="connsiteX3" fmla="*/ 8026400 w 12193411"/>
              <a:gd name="connsiteY3" fmla="*/ 8890000 h 19050000"/>
              <a:gd name="connsiteX4" fmla="*/ 3505200 w 12193411"/>
              <a:gd name="connsiteY4" fmla="*/ 2946400 h 19050000"/>
              <a:gd name="connsiteX5" fmla="*/ 0 w 12193411"/>
              <a:gd name="connsiteY5" fmla="*/ 0 h 19050000"/>
              <a:gd name="connsiteX0" fmla="*/ 12192000 w 12195375"/>
              <a:gd name="connsiteY0" fmla="*/ 18999200 h 19050000"/>
              <a:gd name="connsiteX1" fmla="*/ 12192000 w 12195375"/>
              <a:gd name="connsiteY1" fmla="*/ 19050000 h 19050000"/>
              <a:gd name="connsiteX2" fmla="*/ 11785600 w 12195375"/>
              <a:gd name="connsiteY2" fmla="*/ 14427200 h 19050000"/>
              <a:gd name="connsiteX3" fmla="*/ 8026400 w 12195375"/>
              <a:gd name="connsiteY3" fmla="*/ 8890000 h 19050000"/>
              <a:gd name="connsiteX4" fmla="*/ 3505200 w 12195375"/>
              <a:gd name="connsiteY4" fmla="*/ 2946400 h 19050000"/>
              <a:gd name="connsiteX5" fmla="*/ 0 w 12195375"/>
              <a:gd name="connsiteY5" fmla="*/ 0 h 19050000"/>
              <a:gd name="connsiteX0" fmla="*/ 12192000 w 12195375"/>
              <a:gd name="connsiteY0" fmla="*/ 18999200 h 19050000"/>
              <a:gd name="connsiteX1" fmla="*/ 12192000 w 12195375"/>
              <a:gd name="connsiteY1" fmla="*/ 19050000 h 19050000"/>
              <a:gd name="connsiteX2" fmla="*/ 11785600 w 12195375"/>
              <a:gd name="connsiteY2" fmla="*/ 14427200 h 19050000"/>
              <a:gd name="connsiteX3" fmla="*/ 8026400 w 12195375"/>
              <a:gd name="connsiteY3" fmla="*/ 8890000 h 19050000"/>
              <a:gd name="connsiteX4" fmla="*/ 3251200 w 12195375"/>
              <a:gd name="connsiteY4" fmla="*/ 3048000 h 19050000"/>
              <a:gd name="connsiteX5" fmla="*/ 0 w 12195375"/>
              <a:gd name="connsiteY5" fmla="*/ 0 h 19050000"/>
              <a:gd name="connsiteX0" fmla="*/ 11582400 w 11585775"/>
              <a:gd name="connsiteY0" fmla="*/ 18897600 h 18948400"/>
              <a:gd name="connsiteX1" fmla="*/ 11582400 w 11585775"/>
              <a:gd name="connsiteY1" fmla="*/ 18948400 h 18948400"/>
              <a:gd name="connsiteX2" fmla="*/ 11176000 w 11585775"/>
              <a:gd name="connsiteY2" fmla="*/ 14325600 h 18948400"/>
              <a:gd name="connsiteX3" fmla="*/ 7416800 w 11585775"/>
              <a:gd name="connsiteY3" fmla="*/ 8788400 h 18948400"/>
              <a:gd name="connsiteX4" fmla="*/ 2641600 w 11585775"/>
              <a:gd name="connsiteY4" fmla="*/ 2946400 h 18948400"/>
              <a:gd name="connsiteX5" fmla="*/ 0 w 11585775"/>
              <a:gd name="connsiteY5" fmla="*/ 0 h 18948400"/>
              <a:gd name="connsiteX0" fmla="*/ 8940800 w 8944175"/>
              <a:gd name="connsiteY0" fmla="*/ 15951200 h 16002000"/>
              <a:gd name="connsiteX1" fmla="*/ 8940800 w 8944175"/>
              <a:gd name="connsiteY1" fmla="*/ 16002000 h 16002000"/>
              <a:gd name="connsiteX2" fmla="*/ 8534400 w 8944175"/>
              <a:gd name="connsiteY2" fmla="*/ 11379200 h 16002000"/>
              <a:gd name="connsiteX3" fmla="*/ 4775200 w 8944175"/>
              <a:gd name="connsiteY3" fmla="*/ 5842000 h 16002000"/>
              <a:gd name="connsiteX4" fmla="*/ 0 w 8944175"/>
              <a:gd name="connsiteY4" fmla="*/ 0 h 16002000"/>
              <a:gd name="connsiteX0" fmla="*/ 11074400 w 11077775"/>
              <a:gd name="connsiteY0" fmla="*/ 18948400 h 18999200"/>
              <a:gd name="connsiteX1" fmla="*/ 11074400 w 11077775"/>
              <a:gd name="connsiteY1" fmla="*/ 18999200 h 18999200"/>
              <a:gd name="connsiteX2" fmla="*/ 10668000 w 11077775"/>
              <a:gd name="connsiteY2" fmla="*/ 14376400 h 18999200"/>
              <a:gd name="connsiteX3" fmla="*/ 6908800 w 11077775"/>
              <a:gd name="connsiteY3" fmla="*/ 8839200 h 18999200"/>
              <a:gd name="connsiteX4" fmla="*/ 0 w 11077775"/>
              <a:gd name="connsiteY4" fmla="*/ 0 h 18999200"/>
              <a:gd name="connsiteX0" fmla="*/ 11328400 w 11331775"/>
              <a:gd name="connsiteY0" fmla="*/ 18999200 h 19050000"/>
              <a:gd name="connsiteX1" fmla="*/ 11328400 w 11331775"/>
              <a:gd name="connsiteY1" fmla="*/ 19050000 h 19050000"/>
              <a:gd name="connsiteX2" fmla="*/ 10922000 w 11331775"/>
              <a:gd name="connsiteY2" fmla="*/ 14427200 h 19050000"/>
              <a:gd name="connsiteX3" fmla="*/ 7162800 w 11331775"/>
              <a:gd name="connsiteY3" fmla="*/ 8890000 h 19050000"/>
              <a:gd name="connsiteX4" fmla="*/ 0 w 11331775"/>
              <a:gd name="connsiteY4" fmla="*/ 0 h 1905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31775" h="19050000">
                <a:moveTo>
                  <a:pt x="11328400" y="18999200"/>
                </a:moveTo>
                <a:lnTo>
                  <a:pt x="11328400" y="19050000"/>
                </a:lnTo>
                <a:cubicBezTo>
                  <a:pt x="11345333" y="17221200"/>
                  <a:pt x="11311467" y="15409333"/>
                  <a:pt x="10922000" y="14427200"/>
                </a:cubicBezTo>
                <a:cubicBezTo>
                  <a:pt x="10227733" y="12733867"/>
                  <a:pt x="8576733" y="10803467"/>
                  <a:pt x="7162800" y="8890000"/>
                </a:cubicBezTo>
                <a:cubicBezTo>
                  <a:pt x="5748867" y="6976533"/>
                  <a:pt x="1337733" y="1481667"/>
                  <a:pt x="0" y="0"/>
                </a:cubicBezTo>
              </a:path>
            </a:pathLst>
          </a:cu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A6889D90-4A74-7542-B665-8E57240BAC4D}"/>
              </a:ext>
            </a:extLst>
          </p:cNvPr>
          <p:cNvSpPr/>
          <p:nvPr userDrawn="1"/>
        </p:nvSpPr>
        <p:spPr>
          <a:xfrm>
            <a:off x="46634400" y="18897600"/>
            <a:ext cx="304800" cy="304800"/>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980723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508062" rtl="0" eaLnBrk="1" latinLnBrk="0" hangingPunct="1">
        <a:spcBef>
          <a:spcPct val="0"/>
        </a:spcBef>
        <a:buNone/>
        <a:defRPr sz="24100" kern="1200">
          <a:solidFill>
            <a:schemeClr val="tx1"/>
          </a:solidFill>
          <a:latin typeface="+mj-lt"/>
          <a:ea typeface="+mj-ea"/>
          <a:cs typeface="+mj-cs"/>
        </a:defRPr>
      </a:lvl1pPr>
    </p:titleStyle>
    <p:bodyStyle>
      <a:lvl1pPr marL="1881047" indent="-1881047" algn="l" defTabSz="2508062" rtl="0" eaLnBrk="1" latinLnBrk="0" hangingPunct="1">
        <a:spcBef>
          <a:spcPct val="20000"/>
        </a:spcBef>
        <a:buFont typeface="Arial"/>
        <a:buChar char="•"/>
        <a:defRPr sz="17600" kern="1200">
          <a:solidFill>
            <a:schemeClr val="tx1"/>
          </a:solidFill>
          <a:latin typeface="+mn-lt"/>
          <a:ea typeface="+mn-ea"/>
          <a:cs typeface="+mn-cs"/>
        </a:defRPr>
      </a:lvl1pPr>
      <a:lvl2pPr marL="4075601" indent="-1567539" algn="l" defTabSz="2508062" rtl="0" eaLnBrk="1" latinLnBrk="0" hangingPunct="1">
        <a:spcBef>
          <a:spcPct val="20000"/>
        </a:spcBef>
        <a:buFont typeface="Arial"/>
        <a:buChar char="–"/>
        <a:defRPr sz="15400" kern="1200">
          <a:solidFill>
            <a:schemeClr val="tx1"/>
          </a:solidFill>
          <a:latin typeface="+mn-lt"/>
          <a:ea typeface="+mn-ea"/>
          <a:cs typeface="+mn-cs"/>
        </a:defRPr>
      </a:lvl2pPr>
      <a:lvl3pPr marL="6270155" indent="-1254031" algn="l" defTabSz="2508062" rtl="0" eaLnBrk="1" latinLnBrk="0" hangingPunct="1">
        <a:spcBef>
          <a:spcPct val="20000"/>
        </a:spcBef>
        <a:buFont typeface="Arial"/>
        <a:buChar char="•"/>
        <a:defRPr sz="13200" kern="1200">
          <a:solidFill>
            <a:schemeClr val="tx1"/>
          </a:solidFill>
          <a:latin typeface="+mn-lt"/>
          <a:ea typeface="+mn-ea"/>
          <a:cs typeface="+mn-cs"/>
        </a:defRPr>
      </a:lvl3pPr>
      <a:lvl4pPr marL="8778217" indent="-1254031" algn="l" defTabSz="2508062" rtl="0" eaLnBrk="1" latinLnBrk="0" hangingPunct="1">
        <a:spcBef>
          <a:spcPct val="20000"/>
        </a:spcBef>
        <a:buFont typeface="Arial"/>
        <a:buChar char="–"/>
        <a:defRPr sz="11000" kern="1200">
          <a:solidFill>
            <a:schemeClr val="tx1"/>
          </a:solidFill>
          <a:latin typeface="+mn-lt"/>
          <a:ea typeface="+mn-ea"/>
          <a:cs typeface="+mn-cs"/>
        </a:defRPr>
      </a:lvl4pPr>
      <a:lvl5pPr marL="11286279" indent="-1254031" algn="l" defTabSz="2508062" rtl="0" eaLnBrk="1" latinLnBrk="0" hangingPunct="1">
        <a:spcBef>
          <a:spcPct val="20000"/>
        </a:spcBef>
        <a:buFont typeface="Arial"/>
        <a:buChar char="»"/>
        <a:defRPr sz="11000" kern="1200">
          <a:solidFill>
            <a:schemeClr val="tx1"/>
          </a:solidFill>
          <a:latin typeface="+mn-lt"/>
          <a:ea typeface="+mn-ea"/>
          <a:cs typeface="+mn-cs"/>
        </a:defRPr>
      </a:lvl5pPr>
      <a:lvl6pPr marL="13794341" indent="-1254031" algn="l" defTabSz="2508062" rtl="0" eaLnBrk="1" latinLnBrk="0" hangingPunct="1">
        <a:spcBef>
          <a:spcPct val="20000"/>
        </a:spcBef>
        <a:buFont typeface="Arial"/>
        <a:buChar char="•"/>
        <a:defRPr sz="11000" kern="1200">
          <a:solidFill>
            <a:schemeClr val="tx1"/>
          </a:solidFill>
          <a:latin typeface="+mn-lt"/>
          <a:ea typeface="+mn-ea"/>
          <a:cs typeface="+mn-cs"/>
        </a:defRPr>
      </a:lvl6pPr>
      <a:lvl7pPr marL="16302403" indent="-1254031" algn="l" defTabSz="2508062" rtl="0" eaLnBrk="1" latinLnBrk="0" hangingPunct="1">
        <a:spcBef>
          <a:spcPct val="20000"/>
        </a:spcBef>
        <a:buFont typeface="Arial"/>
        <a:buChar char="•"/>
        <a:defRPr sz="11000" kern="1200">
          <a:solidFill>
            <a:schemeClr val="tx1"/>
          </a:solidFill>
          <a:latin typeface="+mn-lt"/>
          <a:ea typeface="+mn-ea"/>
          <a:cs typeface="+mn-cs"/>
        </a:defRPr>
      </a:lvl7pPr>
      <a:lvl8pPr marL="18810465" indent="-1254031" algn="l" defTabSz="2508062" rtl="0" eaLnBrk="1" latinLnBrk="0" hangingPunct="1">
        <a:spcBef>
          <a:spcPct val="20000"/>
        </a:spcBef>
        <a:buFont typeface="Arial"/>
        <a:buChar char="•"/>
        <a:defRPr sz="11000" kern="1200">
          <a:solidFill>
            <a:schemeClr val="tx1"/>
          </a:solidFill>
          <a:latin typeface="+mn-lt"/>
          <a:ea typeface="+mn-ea"/>
          <a:cs typeface="+mn-cs"/>
        </a:defRPr>
      </a:lvl8pPr>
      <a:lvl9pPr marL="21318527" indent="-1254031" algn="l" defTabSz="2508062" rtl="0" eaLnBrk="1" latinLnBrk="0" hangingPunct="1">
        <a:spcBef>
          <a:spcPct val="20000"/>
        </a:spcBef>
        <a:buFont typeface="Arial"/>
        <a:buChar char="•"/>
        <a:defRPr sz="11000" kern="1200">
          <a:solidFill>
            <a:schemeClr val="tx1"/>
          </a:solidFill>
          <a:latin typeface="+mn-lt"/>
          <a:ea typeface="+mn-ea"/>
          <a:cs typeface="+mn-cs"/>
        </a:defRPr>
      </a:lvl9pPr>
    </p:bodyStyle>
    <p:otherStyle>
      <a:defPPr>
        <a:defRPr lang="en-US"/>
      </a:defPPr>
      <a:lvl1pPr marL="0" algn="l" defTabSz="2508062" rtl="0" eaLnBrk="1" latinLnBrk="0" hangingPunct="1">
        <a:defRPr sz="9900" kern="1200">
          <a:solidFill>
            <a:schemeClr val="tx1"/>
          </a:solidFill>
          <a:latin typeface="+mn-lt"/>
          <a:ea typeface="+mn-ea"/>
          <a:cs typeface="+mn-cs"/>
        </a:defRPr>
      </a:lvl1pPr>
      <a:lvl2pPr marL="2508062" algn="l" defTabSz="2508062" rtl="0" eaLnBrk="1" latinLnBrk="0" hangingPunct="1">
        <a:defRPr sz="9900" kern="1200">
          <a:solidFill>
            <a:schemeClr val="tx1"/>
          </a:solidFill>
          <a:latin typeface="+mn-lt"/>
          <a:ea typeface="+mn-ea"/>
          <a:cs typeface="+mn-cs"/>
        </a:defRPr>
      </a:lvl2pPr>
      <a:lvl3pPr marL="5016124" algn="l" defTabSz="2508062" rtl="0" eaLnBrk="1" latinLnBrk="0" hangingPunct="1">
        <a:defRPr sz="9900" kern="1200">
          <a:solidFill>
            <a:schemeClr val="tx1"/>
          </a:solidFill>
          <a:latin typeface="+mn-lt"/>
          <a:ea typeface="+mn-ea"/>
          <a:cs typeface="+mn-cs"/>
        </a:defRPr>
      </a:lvl3pPr>
      <a:lvl4pPr marL="7524186" algn="l" defTabSz="2508062" rtl="0" eaLnBrk="1" latinLnBrk="0" hangingPunct="1">
        <a:defRPr sz="9900" kern="1200">
          <a:solidFill>
            <a:schemeClr val="tx1"/>
          </a:solidFill>
          <a:latin typeface="+mn-lt"/>
          <a:ea typeface="+mn-ea"/>
          <a:cs typeface="+mn-cs"/>
        </a:defRPr>
      </a:lvl4pPr>
      <a:lvl5pPr marL="10032248" algn="l" defTabSz="2508062" rtl="0" eaLnBrk="1" latinLnBrk="0" hangingPunct="1">
        <a:defRPr sz="9900" kern="1200">
          <a:solidFill>
            <a:schemeClr val="tx1"/>
          </a:solidFill>
          <a:latin typeface="+mn-lt"/>
          <a:ea typeface="+mn-ea"/>
          <a:cs typeface="+mn-cs"/>
        </a:defRPr>
      </a:lvl5pPr>
      <a:lvl6pPr marL="12540310" algn="l" defTabSz="2508062" rtl="0" eaLnBrk="1" latinLnBrk="0" hangingPunct="1">
        <a:defRPr sz="9900" kern="1200">
          <a:solidFill>
            <a:schemeClr val="tx1"/>
          </a:solidFill>
          <a:latin typeface="+mn-lt"/>
          <a:ea typeface="+mn-ea"/>
          <a:cs typeface="+mn-cs"/>
        </a:defRPr>
      </a:lvl6pPr>
      <a:lvl7pPr marL="15048372" algn="l" defTabSz="2508062" rtl="0" eaLnBrk="1" latinLnBrk="0" hangingPunct="1">
        <a:defRPr sz="9900" kern="1200">
          <a:solidFill>
            <a:schemeClr val="tx1"/>
          </a:solidFill>
          <a:latin typeface="+mn-lt"/>
          <a:ea typeface="+mn-ea"/>
          <a:cs typeface="+mn-cs"/>
        </a:defRPr>
      </a:lvl7pPr>
      <a:lvl8pPr marL="17556434" algn="l" defTabSz="2508062" rtl="0" eaLnBrk="1" latinLnBrk="0" hangingPunct="1">
        <a:defRPr sz="9900" kern="1200">
          <a:solidFill>
            <a:schemeClr val="tx1"/>
          </a:solidFill>
          <a:latin typeface="+mn-lt"/>
          <a:ea typeface="+mn-ea"/>
          <a:cs typeface="+mn-cs"/>
        </a:defRPr>
      </a:lvl8pPr>
      <a:lvl9pPr marL="20064496" algn="l" defTabSz="2508062" rtl="0" eaLnBrk="1" latinLnBrk="0" hangingPunct="1">
        <a:defRPr sz="9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jp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jpg"/><Relationship Id="rId5" Type="http://schemas.openxmlformats.org/officeDocument/2006/relationships/image" Target="../media/image6.jp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Oval 103">
            <a:extLst>
              <a:ext uri="{FF2B5EF4-FFF2-40B4-BE49-F238E27FC236}">
                <a16:creationId xmlns:a16="http://schemas.microsoft.com/office/drawing/2014/main" id="{2AC3D7D3-42E1-2846-AEDA-A31BD24C4A56}"/>
              </a:ext>
            </a:extLst>
          </p:cNvPr>
          <p:cNvSpPr/>
          <p:nvPr/>
        </p:nvSpPr>
        <p:spPr>
          <a:xfrm>
            <a:off x="23553756" y="6739781"/>
            <a:ext cx="7982057" cy="7337892"/>
          </a:xfrm>
          <a:prstGeom prst="ellipse">
            <a:avLst/>
          </a:prstGeom>
          <a:gradFill flip="none" rotWithShape="1">
            <a:gsLst>
              <a:gs pos="25000">
                <a:srgbClr val="F8D2AD">
                  <a:alpha val="66000"/>
                </a:srgbClr>
              </a:gs>
              <a:gs pos="68000">
                <a:srgbClr val="F8D2AD">
                  <a:alpha val="0"/>
                </a:srgb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3" name="Oval 102">
            <a:extLst>
              <a:ext uri="{FF2B5EF4-FFF2-40B4-BE49-F238E27FC236}">
                <a16:creationId xmlns:a16="http://schemas.microsoft.com/office/drawing/2014/main" id="{87FD886A-0283-D943-BEE7-FA667E8AA37D}"/>
              </a:ext>
            </a:extLst>
          </p:cNvPr>
          <p:cNvSpPr/>
          <p:nvPr/>
        </p:nvSpPr>
        <p:spPr>
          <a:xfrm>
            <a:off x="21185644" y="4683779"/>
            <a:ext cx="6122391" cy="5628304"/>
          </a:xfrm>
          <a:prstGeom prst="ellipse">
            <a:avLst/>
          </a:prstGeom>
          <a:gradFill flip="none" rotWithShape="1">
            <a:gsLst>
              <a:gs pos="25000">
                <a:srgbClr val="F8D2AD">
                  <a:alpha val="66000"/>
                </a:srgbClr>
              </a:gs>
              <a:gs pos="68000">
                <a:srgbClr val="F8D2AD">
                  <a:alpha val="0"/>
                </a:srgb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1" name="Oval 100">
            <a:extLst>
              <a:ext uri="{FF2B5EF4-FFF2-40B4-BE49-F238E27FC236}">
                <a16:creationId xmlns:a16="http://schemas.microsoft.com/office/drawing/2014/main" id="{3C1FB8E2-31B0-1B41-913C-D71CA70C826D}"/>
              </a:ext>
            </a:extLst>
          </p:cNvPr>
          <p:cNvSpPr/>
          <p:nvPr/>
        </p:nvSpPr>
        <p:spPr>
          <a:xfrm>
            <a:off x="-1266582" y="12695800"/>
            <a:ext cx="6473072" cy="5950683"/>
          </a:xfrm>
          <a:prstGeom prst="ellipse">
            <a:avLst/>
          </a:prstGeom>
          <a:gradFill flip="none" rotWithShape="1">
            <a:gsLst>
              <a:gs pos="25000">
                <a:srgbClr val="F8D2AD">
                  <a:alpha val="66000"/>
                </a:srgbClr>
              </a:gs>
              <a:gs pos="68000">
                <a:srgbClr val="F8D2AD">
                  <a:alpha val="0"/>
                </a:srgb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0" name="Oval 89">
            <a:extLst>
              <a:ext uri="{FF2B5EF4-FFF2-40B4-BE49-F238E27FC236}">
                <a16:creationId xmlns:a16="http://schemas.microsoft.com/office/drawing/2014/main" id="{E41DB03C-80A3-E14D-B128-52F07DB503F1}"/>
              </a:ext>
            </a:extLst>
          </p:cNvPr>
          <p:cNvSpPr/>
          <p:nvPr/>
        </p:nvSpPr>
        <p:spPr>
          <a:xfrm>
            <a:off x="2268668" y="9956444"/>
            <a:ext cx="8792320" cy="8082764"/>
          </a:xfrm>
          <a:prstGeom prst="ellipse">
            <a:avLst/>
          </a:prstGeom>
          <a:gradFill flip="none" rotWithShape="1">
            <a:gsLst>
              <a:gs pos="25000">
                <a:srgbClr val="F8D2AD">
                  <a:alpha val="66000"/>
                </a:srgbClr>
              </a:gs>
              <a:gs pos="68000">
                <a:srgbClr val="F8D2AD">
                  <a:alpha val="0"/>
                </a:srgb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9" name="Oval 88">
            <a:extLst>
              <a:ext uri="{FF2B5EF4-FFF2-40B4-BE49-F238E27FC236}">
                <a16:creationId xmlns:a16="http://schemas.microsoft.com/office/drawing/2014/main" id="{BF7BA252-3D69-EB40-AD0D-DD0B66009F97}"/>
              </a:ext>
            </a:extLst>
          </p:cNvPr>
          <p:cNvSpPr/>
          <p:nvPr/>
        </p:nvSpPr>
        <p:spPr>
          <a:xfrm>
            <a:off x="6656358" y="7140281"/>
            <a:ext cx="7239000" cy="6654800"/>
          </a:xfrm>
          <a:prstGeom prst="ellipse">
            <a:avLst/>
          </a:prstGeom>
          <a:gradFill flip="none" rotWithShape="1">
            <a:gsLst>
              <a:gs pos="25000">
                <a:srgbClr val="F8D2AD">
                  <a:alpha val="66000"/>
                </a:srgbClr>
              </a:gs>
              <a:gs pos="68000">
                <a:srgbClr val="F8D2AD">
                  <a:alpha val="0"/>
                </a:srgb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8" name="Oval 87">
            <a:extLst>
              <a:ext uri="{FF2B5EF4-FFF2-40B4-BE49-F238E27FC236}">
                <a16:creationId xmlns:a16="http://schemas.microsoft.com/office/drawing/2014/main" id="{0A7C10B8-4B7B-CD43-A8F3-BFE13DD58F70}"/>
              </a:ext>
            </a:extLst>
          </p:cNvPr>
          <p:cNvSpPr/>
          <p:nvPr/>
        </p:nvSpPr>
        <p:spPr>
          <a:xfrm>
            <a:off x="9078598" y="4087067"/>
            <a:ext cx="8736536" cy="8031483"/>
          </a:xfrm>
          <a:prstGeom prst="ellipse">
            <a:avLst/>
          </a:prstGeom>
          <a:gradFill flip="none" rotWithShape="1">
            <a:gsLst>
              <a:gs pos="25000">
                <a:srgbClr val="F8D2AD">
                  <a:alpha val="66000"/>
                </a:srgbClr>
              </a:gs>
              <a:gs pos="68000">
                <a:srgbClr val="F8D2AD">
                  <a:alpha val="0"/>
                </a:srgb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22" name="Picture 121">
            <a:extLst>
              <a:ext uri="{FF2B5EF4-FFF2-40B4-BE49-F238E27FC236}">
                <a16:creationId xmlns:a16="http://schemas.microsoft.com/office/drawing/2014/main" id="{39254DDB-12D3-334A-A2B8-33D4EEA7F44E}"/>
              </a:ext>
            </a:extLst>
          </p:cNvPr>
          <p:cNvPicPr>
            <a:picLocks noChangeAspect="1"/>
          </p:cNvPicPr>
          <p:nvPr/>
        </p:nvPicPr>
        <p:blipFill rotWithShape="1">
          <a:blip r:embed="rId2">
            <a:clrChange>
              <a:clrFrom>
                <a:srgbClr val="FFFFFF"/>
              </a:clrFrom>
              <a:clrTo>
                <a:srgbClr val="FFFFFF">
                  <a:alpha val="0"/>
                </a:srgbClr>
              </a:clrTo>
            </a:clrChange>
          </a:blip>
          <a:srcRect l="14498" t="21305" r="9245" b="29156"/>
          <a:stretch/>
        </p:blipFill>
        <p:spPr>
          <a:xfrm rot="20571920">
            <a:off x="14651243" y="4631412"/>
            <a:ext cx="34156441" cy="20573719"/>
          </a:xfrm>
          <a:prstGeom prst="rect">
            <a:avLst/>
          </a:prstGeom>
        </p:spPr>
      </p:pic>
      <p:pic>
        <p:nvPicPr>
          <p:cNvPr id="21" name="Picture 20" descr="NASA_logo.svg.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93768" y="567910"/>
            <a:ext cx="5135074" cy="4249275"/>
          </a:xfrm>
          <a:prstGeom prst="rect">
            <a:avLst/>
          </a:prstGeom>
        </p:spPr>
      </p:pic>
      <p:sp>
        <p:nvSpPr>
          <p:cNvPr id="2" name="Title 1"/>
          <p:cNvSpPr>
            <a:spLocks noGrp="1"/>
          </p:cNvSpPr>
          <p:nvPr>
            <p:ph type="ctrTitle"/>
          </p:nvPr>
        </p:nvSpPr>
        <p:spPr>
          <a:xfrm>
            <a:off x="5906102" y="108696"/>
            <a:ext cx="35715260" cy="3460951"/>
          </a:xfrm>
        </p:spPr>
        <p:txBody>
          <a:bodyPr>
            <a:noAutofit/>
          </a:bodyPr>
          <a:lstStyle/>
          <a:p>
            <a:pPr algn="l"/>
            <a:r>
              <a:rPr lang="en-US" sz="12000" b="1" dirty="0">
                <a:effectLst>
                  <a:outerShdw blurRad="50800" dist="38100" dir="2700000" algn="tl" rotWithShape="0">
                    <a:srgbClr val="000000">
                      <a:alpha val="43000"/>
                    </a:srgbClr>
                  </a:outerShdw>
                </a:effectLst>
                <a:latin typeface="Arial" panose="020B0604020202020204" pitchFamily="34" charset="0"/>
                <a:cs typeface="Arial" panose="020B0604020202020204" pitchFamily="34" charset="0"/>
              </a:rPr>
              <a:t>Meteorite Strewn Fields from Asteroid Airbursts</a:t>
            </a:r>
          </a:p>
        </p:txBody>
      </p:sp>
      <p:sp>
        <p:nvSpPr>
          <p:cNvPr id="23" name="Subtitle 22"/>
          <p:cNvSpPr txBox="1">
            <a:spLocks noGrp="1"/>
          </p:cNvSpPr>
          <p:nvPr>
            <p:ph type="subTitle" idx="1"/>
          </p:nvPr>
        </p:nvSpPr>
        <p:spPr>
          <a:xfrm>
            <a:off x="15273464" y="2740327"/>
            <a:ext cx="20381503" cy="741021"/>
          </a:xfrm>
          <a:prstGeom prst="rect">
            <a:avLst/>
          </a:prstGeom>
          <a:noFill/>
        </p:spPr>
        <p:txBody>
          <a:bodyPr wrap="square" lIns="63301" tIns="31647" rIns="63301" bIns="31647" rtlCol="0">
            <a:spAutoFit/>
          </a:bodyPr>
          <a:lstStyle/>
          <a:p>
            <a:pPr algn="l"/>
            <a:r>
              <a:rPr lang="en-US" sz="4400" b="1" dirty="0">
                <a:solidFill>
                  <a:schemeClr val="tx1"/>
                </a:solidFill>
                <a:latin typeface="Arial" panose="020B0604020202020204" pitchFamily="34" charset="0"/>
                <a:cs typeface="Arial" panose="020B0604020202020204" pitchFamily="34" charset="0"/>
              </a:rPr>
              <a:t>Darrel Robertson</a:t>
            </a:r>
            <a:r>
              <a:rPr lang="pt-PT" sz="4400" dirty="0">
                <a:solidFill>
                  <a:schemeClr val="tx1"/>
                </a:solidFill>
                <a:latin typeface="Arial" panose="020B0604020202020204" pitchFamily="34" charset="0"/>
                <a:cs typeface="Arial" panose="020B0604020202020204" pitchFamily="34" charset="0"/>
              </a:rPr>
              <a:t>, </a:t>
            </a:r>
            <a:r>
              <a:rPr lang="en-US" sz="4400" dirty="0">
                <a:solidFill>
                  <a:schemeClr val="tx1"/>
                </a:solidFill>
                <a:latin typeface="Arial" panose="020B0604020202020204" pitchFamily="34" charset="0"/>
                <a:cs typeface="Arial" panose="020B0604020202020204" pitchFamily="34" charset="0"/>
              </a:rPr>
              <a:t> NASA Ames Research Center, Moffett Field, CA</a:t>
            </a:r>
          </a:p>
        </p:txBody>
      </p:sp>
      <p:sp>
        <p:nvSpPr>
          <p:cNvPr id="24" name="Title 1"/>
          <p:cNvSpPr txBox="1">
            <a:spLocks/>
          </p:cNvSpPr>
          <p:nvPr/>
        </p:nvSpPr>
        <p:spPr>
          <a:xfrm>
            <a:off x="42776569" y="2148844"/>
            <a:ext cx="6488379" cy="2120097"/>
          </a:xfrm>
          <a:prstGeom prst="rect">
            <a:avLst/>
          </a:prstGeom>
        </p:spPr>
        <p:txBody>
          <a:bodyPr vert="horz" lIns="501612" tIns="250806" rIns="501612" bIns="250806" rtlCol="0" anchor="ctr">
            <a:normAutofit/>
          </a:bodyPr>
          <a:lstStyle>
            <a:lvl1pPr algn="ctr" defTabSz="2508062" rtl="0" eaLnBrk="1" latinLnBrk="0" hangingPunct="1">
              <a:spcBef>
                <a:spcPct val="0"/>
              </a:spcBef>
              <a:buNone/>
              <a:defRPr sz="24100" kern="1200">
                <a:solidFill>
                  <a:schemeClr val="tx1"/>
                </a:solidFill>
                <a:latin typeface="+mj-lt"/>
                <a:ea typeface="+mj-ea"/>
                <a:cs typeface="+mj-cs"/>
              </a:defRPr>
            </a:lvl1pPr>
          </a:lstStyle>
          <a:p>
            <a:pPr algn="l"/>
            <a:r>
              <a:rPr lang="en-US" sz="7200" dirty="0">
                <a:latin typeface="Arial"/>
                <a:cs typeface="Arial"/>
              </a:rPr>
              <a:t>NH037-0007</a:t>
            </a:r>
          </a:p>
        </p:txBody>
      </p:sp>
      <p:sp>
        <p:nvSpPr>
          <p:cNvPr id="31" name="TextBox 30"/>
          <p:cNvSpPr txBox="1"/>
          <p:nvPr/>
        </p:nvSpPr>
        <p:spPr>
          <a:xfrm>
            <a:off x="444044" y="6108919"/>
            <a:ext cx="16243755" cy="2492990"/>
          </a:xfrm>
          <a:prstGeom prst="rect">
            <a:avLst/>
          </a:prstGeom>
          <a:noFill/>
          <a:ln>
            <a:noFill/>
          </a:ln>
        </p:spPr>
        <p:txBody>
          <a:bodyPr wrap="square" rtlCol="0">
            <a:spAutoFit/>
          </a:bodyPr>
          <a:lstStyle/>
          <a:p>
            <a:pPr algn="ctr"/>
            <a:r>
              <a:rPr lang="en-US" sz="3600" dirty="0"/>
              <a:t>INTRODUCTION</a:t>
            </a:r>
          </a:p>
          <a:p>
            <a:r>
              <a:rPr lang="en-US" sz="2400" dirty="0"/>
              <a:t>The </a:t>
            </a:r>
            <a:r>
              <a:rPr lang="en-US" sz="2400" dirty="0" err="1"/>
              <a:t>Almahatta-Sitta</a:t>
            </a:r>
            <a:r>
              <a:rPr lang="en-US" sz="2400" dirty="0"/>
              <a:t> meteorites (named after Station Six on the railroad from Wadi Halfa to Khartoum) from the break-up of asteroid 2008-TC</a:t>
            </a:r>
            <a:r>
              <a:rPr lang="en-US" sz="2400" baseline="-25000" dirty="0"/>
              <a:t>3</a:t>
            </a:r>
            <a:r>
              <a:rPr lang="en-US" sz="2400" dirty="0"/>
              <a:t> show </a:t>
            </a:r>
            <a:r>
              <a:rPr lang="en-US" sz="2400" dirty="0">
                <a:solidFill>
                  <a:srgbClr val="000000"/>
                </a:solidFill>
              </a:rPr>
              <a:t>a somewhat counterintuitive effect where the larger meteorites found near the end of the ground track (shown in the background image) were spread over a wider cross-range distance than the smaller meteorites found further up-range. In general it would be expected that smaller meteorites are easier to accelerate cross-track due to their low inertia and more susceptible to winds at altitude blowing them off track. </a:t>
            </a:r>
            <a:endParaRPr lang="en-US" sz="2400" dirty="0"/>
          </a:p>
        </p:txBody>
      </p:sp>
      <p:sp>
        <p:nvSpPr>
          <p:cNvPr id="322" name="Content Placeholder 2"/>
          <p:cNvSpPr txBox="1">
            <a:spLocks/>
          </p:cNvSpPr>
          <p:nvPr/>
        </p:nvSpPr>
        <p:spPr>
          <a:xfrm>
            <a:off x="9194979" y="29270053"/>
            <a:ext cx="12141943" cy="5995715"/>
          </a:xfrm>
          <a:prstGeom prst="rect">
            <a:avLst/>
          </a:prstGeom>
        </p:spPr>
        <p:txBody>
          <a:bodyPr vert="horz" lIns="501612" tIns="250806" rIns="501612" bIns="250806" rtlCol="0">
            <a:noAutofit/>
          </a:bodyPr>
          <a:lstStyle>
            <a:lvl1pPr marL="0" indent="0" algn="ctr" defTabSz="2508062" rtl="0" eaLnBrk="1" latinLnBrk="0" hangingPunct="1">
              <a:spcBef>
                <a:spcPct val="20000"/>
              </a:spcBef>
              <a:buFont typeface="Arial"/>
              <a:buNone/>
              <a:defRPr sz="17600" kern="1200">
                <a:solidFill>
                  <a:schemeClr val="tx1">
                    <a:tint val="75000"/>
                  </a:schemeClr>
                </a:solidFill>
                <a:latin typeface="+mn-lt"/>
                <a:ea typeface="+mn-ea"/>
                <a:cs typeface="+mn-cs"/>
              </a:defRPr>
            </a:lvl1pPr>
            <a:lvl2pPr marL="2508062" indent="0" algn="ctr" defTabSz="2508062" rtl="0" eaLnBrk="1" latinLnBrk="0" hangingPunct="1">
              <a:spcBef>
                <a:spcPct val="20000"/>
              </a:spcBef>
              <a:buFont typeface="Arial"/>
              <a:buNone/>
              <a:defRPr sz="15400" kern="1200">
                <a:solidFill>
                  <a:schemeClr val="tx1">
                    <a:tint val="75000"/>
                  </a:schemeClr>
                </a:solidFill>
                <a:latin typeface="+mn-lt"/>
                <a:ea typeface="+mn-ea"/>
                <a:cs typeface="+mn-cs"/>
              </a:defRPr>
            </a:lvl2pPr>
            <a:lvl3pPr marL="5016124" indent="0" algn="ctr" defTabSz="2508062" rtl="0" eaLnBrk="1" latinLnBrk="0" hangingPunct="1">
              <a:spcBef>
                <a:spcPct val="20000"/>
              </a:spcBef>
              <a:buFont typeface="Arial"/>
              <a:buNone/>
              <a:defRPr sz="13200" kern="1200">
                <a:solidFill>
                  <a:schemeClr val="tx1">
                    <a:tint val="75000"/>
                  </a:schemeClr>
                </a:solidFill>
                <a:latin typeface="+mn-lt"/>
                <a:ea typeface="+mn-ea"/>
                <a:cs typeface="+mn-cs"/>
              </a:defRPr>
            </a:lvl3pPr>
            <a:lvl4pPr marL="7524186" indent="0" algn="ctr" defTabSz="2508062" rtl="0" eaLnBrk="1" latinLnBrk="0" hangingPunct="1">
              <a:spcBef>
                <a:spcPct val="20000"/>
              </a:spcBef>
              <a:buFont typeface="Arial"/>
              <a:buNone/>
              <a:defRPr sz="11000" kern="1200">
                <a:solidFill>
                  <a:schemeClr val="tx1">
                    <a:tint val="75000"/>
                  </a:schemeClr>
                </a:solidFill>
                <a:latin typeface="+mn-lt"/>
                <a:ea typeface="+mn-ea"/>
                <a:cs typeface="+mn-cs"/>
              </a:defRPr>
            </a:lvl4pPr>
            <a:lvl5pPr marL="10032248" indent="0" algn="ctr" defTabSz="2508062" rtl="0" eaLnBrk="1" latinLnBrk="0" hangingPunct="1">
              <a:spcBef>
                <a:spcPct val="20000"/>
              </a:spcBef>
              <a:buFont typeface="Arial"/>
              <a:buNone/>
              <a:defRPr sz="11000" kern="1200">
                <a:solidFill>
                  <a:schemeClr val="tx1">
                    <a:tint val="75000"/>
                  </a:schemeClr>
                </a:solidFill>
                <a:latin typeface="+mn-lt"/>
                <a:ea typeface="+mn-ea"/>
                <a:cs typeface="+mn-cs"/>
              </a:defRPr>
            </a:lvl5pPr>
            <a:lvl6pPr marL="12540310" indent="0" algn="ctr" defTabSz="2508062" rtl="0" eaLnBrk="1" latinLnBrk="0" hangingPunct="1">
              <a:spcBef>
                <a:spcPct val="20000"/>
              </a:spcBef>
              <a:buFont typeface="Arial"/>
              <a:buNone/>
              <a:defRPr sz="11000" kern="1200">
                <a:solidFill>
                  <a:schemeClr val="tx1">
                    <a:tint val="75000"/>
                  </a:schemeClr>
                </a:solidFill>
                <a:latin typeface="+mn-lt"/>
                <a:ea typeface="+mn-ea"/>
                <a:cs typeface="+mn-cs"/>
              </a:defRPr>
            </a:lvl6pPr>
            <a:lvl7pPr marL="15048372" indent="0" algn="ctr" defTabSz="2508062" rtl="0" eaLnBrk="1" latinLnBrk="0" hangingPunct="1">
              <a:spcBef>
                <a:spcPct val="20000"/>
              </a:spcBef>
              <a:buFont typeface="Arial"/>
              <a:buNone/>
              <a:defRPr sz="11000" kern="1200">
                <a:solidFill>
                  <a:schemeClr val="tx1">
                    <a:tint val="75000"/>
                  </a:schemeClr>
                </a:solidFill>
                <a:latin typeface="+mn-lt"/>
                <a:ea typeface="+mn-ea"/>
                <a:cs typeface="+mn-cs"/>
              </a:defRPr>
            </a:lvl7pPr>
            <a:lvl8pPr marL="17556434" indent="0" algn="ctr" defTabSz="2508062" rtl="0" eaLnBrk="1" latinLnBrk="0" hangingPunct="1">
              <a:spcBef>
                <a:spcPct val="20000"/>
              </a:spcBef>
              <a:buFont typeface="Arial"/>
              <a:buNone/>
              <a:defRPr sz="11000" kern="1200">
                <a:solidFill>
                  <a:schemeClr val="tx1">
                    <a:tint val="75000"/>
                  </a:schemeClr>
                </a:solidFill>
                <a:latin typeface="+mn-lt"/>
                <a:ea typeface="+mn-ea"/>
                <a:cs typeface="+mn-cs"/>
              </a:defRPr>
            </a:lvl8pPr>
            <a:lvl9pPr marL="20064496" indent="0" algn="ctr" defTabSz="2508062" rtl="0" eaLnBrk="1" latinLnBrk="0" hangingPunct="1">
              <a:spcBef>
                <a:spcPct val="20000"/>
              </a:spcBef>
              <a:buFont typeface="Arial"/>
              <a:buNone/>
              <a:defRPr sz="11000" kern="1200">
                <a:solidFill>
                  <a:schemeClr val="tx1">
                    <a:tint val="75000"/>
                  </a:schemeClr>
                </a:solidFill>
                <a:latin typeface="+mn-lt"/>
                <a:ea typeface="+mn-ea"/>
                <a:cs typeface="+mn-cs"/>
              </a:defRPr>
            </a:lvl9pPr>
          </a:lstStyle>
          <a:p>
            <a:r>
              <a:rPr lang="en-US" sz="3600" dirty="0">
                <a:solidFill>
                  <a:srgbClr val="000000"/>
                </a:solidFill>
              </a:rPr>
              <a:t>CONCLUSIONS</a:t>
            </a:r>
          </a:p>
          <a:p>
            <a:pPr marL="342900" indent="-342900" algn="l">
              <a:buFont typeface="Arial"/>
              <a:buChar char="•"/>
            </a:pPr>
            <a:r>
              <a:rPr lang="en-US" sz="2400" dirty="0" err="1">
                <a:solidFill>
                  <a:srgbClr val="000000"/>
                </a:solidFill>
              </a:rPr>
              <a:t>Ispsum</a:t>
            </a:r>
            <a:r>
              <a:rPr lang="en-US" sz="2400" dirty="0">
                <a:solidFill>
                  <a:srgbClr val="000000"/>
                </a:solidFill>
              </a:rPr>
              <a:t> lorem</a:t>
            </a:r>
          </a:p>
        </p:txBody>
      </p:sp>
      <p:sp>
        <p:nvSpPr>
          <p:cNvPr id="42" name="TextBox 41">
            <a:extLst>
              <a:ext uri="{FF2B5EF4-FFF2-40B4-BE49-F238E27FC236}">
                <a16:creationId xmlns:a16="http://schemas.microsoft.com/office/drawing/2014/main" id="{90CFEF45-71F0-4D45-A820-E83750D1FB21}"/>
              </a:ext>
            </a:extLst>
          </p:cNvPr>
          <p:cNvSpPr txBox="1"/>
          <p:nvPr/>
        </p:nvSpPr>
        <p:spPr>
          <a:xfrm>
            <a:off x="47089093" y="331696"/>
            <a:ext cx="4866921" cy="1938992"/>
          </a:xfrm>
          <a:prstGeom prst="rect">
            <a:avLst/>
          </a:prstGeom>
          <a:noFill/>
        </p:spPr>
        <p:txBody>
          <a:bodyPr wrap="square" rtlCol="0">
            <a:spAutoFit/>
          </a:bodyPr>
          <a:lstStyle/>
          <a:p>
            <a:r>
              <a:rPr lang="en-US" sz="6000" b="1" dirty="0">
                <a:latin typeface="Arial" panose="020B0604020202020204" pitchFamily="34" charset="0"/>
                <a:cs typeface="Arial" panose="020B0604020202020204" pitchFamily="34" charset="0"/>
              </a:rPr>
              <a:t>FALL </a:t>
            </a:r>
          </a:p>
          <a:p>
            <a:r>
              <a:rPr lang="en-US" sz="6000" b="1" dirty="0">
                <a:latin typeface="Arial" panose="020B0604020202020204" pitchFamily="34" charset="0"/>
                <a:cs typeface="Arial" panose="020B0604020202020204" pitchFamily="34" charset="0"/>
              </a:rPr>
              <a:t>MEETING</a:t>
            </a:r>
          </a:p>
        </p:txBody>
      </p:sp>
      <p:sp>
        <p:nvSpPr>
          <p:cNvPr id="297" name="TextBox 296">
            <a:extLst>
              <a:ext uri="{FF2B5EF4-FFF2-40B4-BE49-F238E27FC236}">
                <a16:creationId xmlns:a16="http://schemas.microsoft.com/office/drawing/2014/main" id="{CDAB0AD3-A85F-E540-8F2E-0F962F67CFE7}"/>
              </a:ext>
            </a:extLst>
          </p:cNvPr>
          <p:cNvSpPr txBox="1"/>
          <p:nvPr/>
        </p:nvSpPr>
        <p:spPr>
          <a:xfrm>
            <a:off x="42330520" y="2184647"/>
            <a:ext cx="10158565" cy="523220"/>
          </a:xfrm>
          <a:prstGeom prst="rect">
            <a:avLst/>
          </a:prstGeom>
          <a:noFill/>
        </p:spPr>
        <p:txBody>
          <a:bodyPr wrap="square" rtlCol="0">
            <a:spAutoFit/>
          </a:bodyPr>
          <a:lstStyle/>
          <a:p>
            <a:r>
              <a:rPr lang="en-US" sz="2800" b="1" dirty="0">
                <a:latin typeface="Arial" panose="020B0604020202020204" pitchFamily="34" charset="0"/>
                <a:cs typeface="Arial" panose="020B0604020202020204" pitchFamily="34" charset="0"/>
              </a:rPr>
              <a:t>Online Everywhere |  1–17 December 2020 </a:t>
            </a:r>
          </a:p>
        </p:txBody>
      </p:sp>
      <p:sp>
        <p:nvSpPr>
          <p:cNvPr id="3" name="TextBox 2">
            <a:extLst>
              <a:ext uri="{FF2B5EF4-FFF2-40B4-BE49-F238E27FC236}">
                <a16:creationId xmlns:a16="http://schemas.microsoft.com/office/drawing/2014/main" id="{0C99F732-F706-F741-AB2D-A1BE614253EA}"/>
              </a:ext>
            </a:extLst>
          </p:cNvPr>
          <p:cNvSpPr txBox="1"/>
          <p:nvPr/>
        </p:nvSpPr>
        <p:spPr>
          <a:xfrm>
            <a:off x="444044" y="4870067"/>
            <a:ext cx="9057765" cy="1446550"/>
          </a:xfrm>
          <a:prstGeom prst="rect">
            <a:avLst/>
          </a:prstGeom>
          <a:noFill/>
        </p:spPr>
        <p:txBody>
          <a:bodyPr wrap="square" rtlCol="0">
            <a:spAutoFit/>
          </a:bodyPr>
          <a:lstStyle/>
          <a:p>
            <a:r>
              <a:rPr lang="en-US" sz="4400" dirty="0">
                <a:latin typeface="Avenir Light" panose="020B0402020203020204" pitchFamily="34" charset="77"/>
                <a:cs typeface="Arial Narrow" panose="020B0604020202020204" pitchFamily="34" charset="0"/>
              </a:rPr>
              <a:t>AMES RESEARCH CENTER</a:t>
            </a:r>
          </a:p>
          <a:p>
            <a:r>
              <a:rPr lang="en-US" sz="4400" dirty="0">
                <a:latin typeface="Avenir Light" panose="020B0402020203020204" pitchFamily="34" charset="77"/>
                <a:cs typeface="Arial Narrow" panose="020B0604020202020204" pitchFamily="34" charset="0"/>
              </a:rPr>
              <a:t>NASA in Silicon Valley</a:t>
            </a:r>
          </a:p>
        </p:txBody>
      </p:sp>
      <p:sp>
        <p:nvSpPr>
          <p:cNvPr id="102" name="Subtitle 22">
            <a:extLst>
              <a:ext uri="{FF2B5EF4-FFF2-40B4-BE49-F238E27FC236}">
                <a16:creationId xmlns:a16="http://schemas.microsoft.com/office/drawing/2014/main" id="{794006F5-D64F-C44C-B9A2-7DFAF6149595}"/>
              </a:ext>
            </a:extLst>
          </p:cNvPr>
          <p:cNvSpPr txBox="1">
            <a:spLocks/>
          </p:cNvSpPr>
          <p:nvPr/>
        </p:nvSpPr>
        <p:spPr>
          <a:xfrm>
            <a:off x="15273464" y="3520960"/>
            <a:ext cx="20381503" cy="741021"/>
          </a:xfrm>
          <a:prstGeom prst="rect">
            <a:avLst/>
          </a:prstGeom>
          <a:noFill/>
        </p:spPr>
        <p:txBody>
          <a:bodyPr vert="horz" wrap="square" lIns="63301" tIns="31647" rIns="63301" bIns="31647" rtlCol="0">
            <a:spAutoFit/>
          </a:bodyPr>
          <a:lstStyle>
            <a:lvl1pPr marL="0" indent="0" algn="ctr" defTabSz="2508062" rtl="0" eaLnBrk="1" latinLnBrk="0" hangingPunct="1">
              <a:spcBef>
                <a:spcPct val="20000"/>
              </a:spcBef>
              <a:buFont typeface="Arial"/>
              <a:buNone/>
              <a:defRPr sz="17600" kern="1200">
                <a:solidFill>
                  <a:schemeClr val="tx1">
                    <a:tint val="75000"/>
                  </a:schemeClr>
                </a:solidFill>
                <a:latin typeface="+mn-lt"/>
                <a:ea typeface="+mn-ea"/>
                <a:cs typeface="+mn-cs"/>
              </a:defRPr>
            </a:lvl1pPr>
            <a:lvl2pPr marL="2508062" indent="0" algn="ctr" defTabSz="2508062" rtl="0" eaLnBrk="1" latinLnBrk="0" hangingPunct="1">
              <a:spcBef>
                <a:spcPct val="20000"/>
              </a:spcBef>
              <a:buFont typeface="Arial"/>
              <a:buNone/>
              <a:defRPr sz="15400" kern="1200">
                <a:solidFill>
                  <a:schemeClr val="tx1">
                    <a:tint val="75000"/>
                  </a:schemeClr>
                </a:solidFill>
                <a:latin typeface="+mn-lt"/>
                <a:ea typeface="+mn-ea"/>
                <a:cs typeface="+mn-cs"/>
              </a:defRPr>
            </a:lvl2pPr>
            <a:lvl3pPr marL="5016124" indent="0" algn="ctr" defTabSz="2508062" rtl="0" eaLnBrk="1" latinLnBrk="0" hangingPunct="1">
              <a:spcBef>
                <a:spcPct val="20000"/>
              </a:spcBef>
              <a:buFont typeface="Arial"/>
              <a:buNone/>
              <a:defRPr sz="13200" kern="1200">
                <a:solidFill>
                  <a:schemeClr val="tx1">
                    <a:tint val="75000"/>
                  </a:schemeClr>
                </a:solidFill>
                <a:latin typeface="+mn-lt"/>
                <a:ea typeface="+mn-ea"/>
                <a:cs typeface="+mn-cs"/>
              </a:defRPr>
            </a:lvl3pPr>
            <a:lvl4pPr marL="7524186" indent="0" algn="ctr" defTabSz="2508062" rtl="0" eaLnBrk="1" latinLnBrk="0" hangingPunct="1">
              <a:spcBef>
                <a:spcPct val="20000"/>
              </a:spcBef>
              <a:buFont typeface="Arial"/>
              <a:buNone/>
              <a:defRPr sz="11000" kern="1200">
                <a:solidFill>
                  <a:schemeClr val="tx1">
                    <a:tint val="75000"/>
                  </a:schemeClr>
                </a:solidFill>
                <a:latin typeface="+mn-lt"/>
                <a:ea typeface="+mn-ea"/>
                <a:cs typeface="+mn-cs"/>
              </a:defRPr>
            </a:lvl4pPr>
            <a:lvl5pPr marL="10032248" indent="0" algn="ctr" defTabSz="2508062" rtl="0" eaLnBrk="1" latinLnBrk="0" hangingPunct="1">
              <a:spcBef>
                <a:spcPct val="20000"/>
              </a:spcBef>
              <a:buFont typeface="Arial"/>
              <a:buNone/>
              <a:defRPr sz="11000" kern="1200">
                <a:solidFill>
                  <a:schemeClr val="tx1">
                    <a:tint val="75000"/>
                  </a:schemeClr>
                </a:solidFill>
                <a:latin typeface="+mn-lt"/>
                <a:ea typeface="+mn-ea"/>
                <a:cs typeface="+mn-cs"/>
              </a:defRPr>
            </a:lvl5pPr>
            <a:lvl6pPr marL="12540310" indent="0" algn="ctr" defTabSz="2508062" rtl="0" eaLnBrk="1" latinLnBrk="0" hangingPunct="1">
              <a:spcBef>
                <a:spcPct val="20000"/>
              </a:spcBef>
              <a:buFont typeface="Arial"/>
              <a:buNone/>
              <a:defRPr sz="11000" kern="1200">
                <a:solidFill>
                  <a:schemeClr val="tx1">
                    <a:tint val="75000"/>
                  </a:schemeClr>
                </a:solidFill>
                <a:latin typeface="+mn-lt"/>
                <a:ea typeface="+mn-ea"/>
                <a:cs typeface="+mn-cs"/>
              </a:defRPr>
            </a:lvl6pPr>
            <a:lvl7pPr marL="15048372" indent="0" algn="ctr" defTabSz="2508062" rtl="0" eaLnBrk="1" latinLnBrk="0" hangingPunct="1">
              <a:spcBef>
                <a:spcPct val="20000"/>
              </a:spcBef>
              <a:buFont typeface="Arial"/>
              <a:buNone/>
              <a:defRPr sz="11000" kern="1200">
                <a:solidFill>
                  <a:schemeClr val="tx1">
                    <a:tint val="75000"/>
                  </a:schemeClr>
                </a:solidFill>
                <a:latin typeface="+mn-lt"/>
                <a:ea typeface="+mn-ea"/>
                <a:cs typeface="+mn-cs"/>
              </a:defRPr>
            </a:lvl7pPr>
            <a:lvl8pPr marL="17556434" indent="0" algn="ctr" defTabSz="2508062" rtl="0" eaLnBrk="1" latinLnBrk="0" hangingPunct="1">
              <a:spcBef>
                <a:spcPct val="20000"/>
              </a:spcBef>
              <a:buFont typeface="Arial"/>
              <a:buNone/>
              <a:defRPr sz="11000" kern="1200">
                <a:solidFill>
                  <a:schemeClr val="tx1">
                    <a:tint val="75000"/>
                  </a:schemeClr>
                </a:solidFill>
                <a:latin typeface="+mn-lt"/>
                <a:ea typeface="+mn-ea"/>
                <a:cs typeface="+mn-cs"/>
              </a:defRPr>
            </a:lvl8pPr>
            <a:lvl9pPr marL="20064496" indent="0" algn="ctr" defTabSz="2508062" rtl="0" eaLnBrk="1" latinLnBrk="0" hangingPunct="1">
              <a:spcBef>
                <a:spcPct val="20000"/>
              </a:spcBef>
              <a:buFont typeface="Arial"/>
              <a:buNone/>
              <a:defRPr sz="11000" kern="1200">
                <a:solidFill>
                  <a:schemeClr val="tx1">
                    <a:tint val="75000"/>
                  </a:schemeClr>
                </a:solidFill>
                <a:latin typeface="+mn-lt"/>
                <a:ea typeface="+mn-ea"/>
                <a:cs typeface="+mn-cs"/>
              </a:defRPr>
            </a:lvl9pPr>
          </a:lstStyle>
          <a:p>
            <a:pPr algn="l"/>
            <a:r>
              <a:rPr lang="en-US" sz="4400" b="1" dirty="0">
                <a:solidFill>
                  <a:schemeClr val="tx1"/>
                </a:solidFill>
                <a:latin typeface="Arial" panose="020B0604020202020204" pitchFamily="34" charset="0"/>
                <a:cs typeface="Arial" panose="020B0604020202020204" pitchFamily="34" charset="0"/>
              </a:rPr>
              <a:t>Peter </a:t>
            </a:r>
            <a:r>
              <a:rPr lang="en-US" sz="4400" b="1" dirty="0" err="1">
                <a:solidFill>
                  <a:schemeClr val="tx1"/>
                </a:solidFill>
                <a:latin typeface="Arial" panose="020B0604020202020204" pitchFamily="34" charset="0"/>
                <a:cs typeface="Arial" panose="020B0604020202020204" pitchFamily="34" charset="0"/>
              </a:rPr>
              <a:t>Jenniskins</a:t>
            </a:r>
            <a:r>
              <a:rPr lang="pt-PT" sz="4400" dirty="0">
                <a:solidFill>
                  <a:schemeClr val="tx1"/>
                </a:solidFill>
                <a:latin typeface="Arial" panose="020B0604020202020204" pitchFamily="34" charset="0"/>
                <a:cs typeface="Arial" panose="020B0604020202020204" pitchFamily="34" charset="0"/>
              </a:rPr>
              <a:t>, </a:t>
            </a:r>
            <a:r>
              <a:rPr lang="en-US" sz="4400" dirty="0">
                <a:solidFill>
                  <a:schemeClr val="tx1"/>
                </a:solidFill>
                <a:latin typeface="Arial" panose="020B0604020202020204" pitchFamily="34" charset="0"/>
                <a:cs typeface="Arial" panose="020B0604020202020204" pitchFamily="34" charset="0"/>
              </a:rPr>
              <a:t> SETI Institute, 189 Bernardo Ave, Mountain View, CA</a:t>
            </a:r>
          </a:p>
        </p:txBody>
      </p:sp>
      <p:pic>
        <p:nvPicPr>
          <p:cNvPr id="10" name="Picture 9">
            <a:extLst>
              <a:ext uri="{FF2B5EF4-FFF2-40B4-BE49-F238E27FC236}">
                <a16:creationId xmlns:a16="http://schemas.microsoft.com/office/drawing/2014/main" id="{3F4D1664-C6F3-F949-B9C7-B6D3FB1A903F}"/>
              </a:ext>
            </a:extLst>
          </p:cNvPr>
          <p:cNvPicPr>
            <a:picLocks noChangeAspect="1"/>
          </p:cNvPicPr>
          <p:nvPr/>
        </p:nvPicPr>
        <p:blipFill rotWithShape="1">
          <a:blip r:embed="rId4"/>
          <a:srcRect b="58433"/>
          <a:stretch/>
        </p:blipFill>
        <p:spPr>
          <a:xfrm>
            <a:off x="41856320" y="-122633"/>
            <a:ext cx="5680429" cy="2539050"/>
          </a:xfrm>
          <a:prstGeom prst="rect">
            <a:avLst/>
          </a:prstGeom>
        </p:spPr>
      </p:pic>
      <p:sp>
        <p:nvSpPr>
          <p:cNvPr id="22" name="Rectangle 21">
            <a:extLst>
              <a:ext uri="{FF2B5EF4-FFF2-40B4-BE49-F238E27FC236}">
                <a16:creationId xmlns:a16="http://schemas.microsoft.com/office/drawing/2014/main" id="{872FD9D2-414C-B14E-BB2C-08EA4767E6C5}"/>
              </a:ext>
            </a:extLst>
          </p:cNvPr>
          <p:cNvSpPr/>
          <p:nvPr/>
        </p:nvSpPr>
        <p:spPr>
          <a:xfrm>
            <a:off x="475108" y="13621735"/>
            <a:ext cx="16510742" cy="1938992"/>
          </a:xfrm>
          <a:prstGeom prst="rect">
            <a:avLst/>
          </a:prstGeom>
        </p:spPr>
        <p:txBody>
          <a:bodyPr wrap="square">
            <a:spAutoFit/>
          </a:bodyPr>
          <a:lstStyle/>
          <a:p>
            <a:r>
              <a:rPr lang="en-US" sz="2400" dirty="0">
                <a:solidFill>
                  <a:srgbClr val="000000"/>
                </a:solidFill>
              </a:rPr>
              <a:t> </a:t>
            </a:r>
          </a:p>
          <a:p>
            <a:r>
              <a:rPr lang="en-US" sz="2400" dirty="0">
                <a:solidFill>
                  <a:srgbClr val="000000"/>
                </a:solidFill>
              </a:rPr>
              <a:t>Beyond TC</a:t>
            </a:r>
            <a:r>
              <a:rPr lang="en-US" sz="2400" baseline="-25000" dirty="0">
                <a:solidFill>
                  <a:srgbClr val="000000"/>
                </a:solidFill>
              </a:rPr>
              <a:t>3</a:t>
            </a:r>
            <a:r>
              <a:rPr lang="en-US" sz="2400" dirty="0">
                <a:solidFill>
                  <a:srgbClr val="000000"/>
                </a:solidFill>
              </a:rPr>
              <a:t>, risk and hazard models currently produce damage regions for blast hazards but neglect meteorite debris strike hazard areas. Asteroids smaller than the Chelyabinsk meteor (Ø20m) may burst high enough in the atmosphere that the blast wave is not hazardous by the time it reaches the ground, but there may still be significant hazard from the meteorites. TC</a:t>
            </a:r>
            <a:r>
              <a:rPr lang="en-US" sz="2400" baseline="-25000" dirty="0">
                <a:solidFill>
                  <a:srgbClr val="000000"/>
                </a:solidFill>
              </a:rPr>
              <a:t>3</a:t>
            </a:r>
            <a:r>
              <a:rPr lang="en-US" sz="2400" dirty="0">
                <a:solidFill>
                  <a:srgbClr val="000000"/>
                </a:solidFill>
              </a:rPr>
              <a:t> in particular shows that large meteorites might be spread over a much wider area than would be typical of smaller meteors.</a:t>
            </a:r>
          </a:p>
        </p:txBody>
      </p:sp>
      <p:sp>
        <p:nvSpPr>
          <p:cNvPr id="33" name="Rectangle 32">
            <a:extLst>
              <a:ext uri="{FF2B5EF4-FFF2-40B4-BE49-F238E27FC236}">
                <a16:creationId xmlns:a16="http://schemas.microsoft.com/office/drawing/2014/main" id="{8A9A6639-AF39-A641-93CB-BDA546B6640A}"/>
              </a:ext>
            </a:extLst>
          </p:cNvPr>
          <p:cNvSpPr/>
          <p:nvPr/>
        </p:nvSpPr>
        <p:spPr>
          <a:xfrm>
            <a:off x="42694187" y="3657099"/>
            <a:ext cx="8526018" cy="461665"/>
          </a:xfrm>
          <a:prstGeom prst="rect">
            <a:avLst/>
          </a:prstGeom>
        </p:spPr>
        <p:txBody>
          <a:bodyPr wrap="square">
            <a:spAutoFit/>
          </a:bodyPr>
          <a:lstStyle/>
          <a:p>
            <a:r>
              <a:rPr lang="en-US" sz="2400" dirty="0">
                <a:solidFill>
                  <a:srgbClr val="000000"/>
                </a:solidFill>
              </a:rPr>
              <a:t>Wednesday, 16 December 2020. 04:00 - 20:59 PST </a:t>
            </a:r>
            <a:endParaRPr lang="en-US" sz="2400" dirty="0"/>
          </a:p>
        </p:txBody>
      </p:sp>
      <p:pic>
        <p:nvPicPr>
          <p:cNvPr id="123" name="Picture 122">
            <a:extLst>
              <a:ext uri="{FF2B5EF4-FFF2-40B4-BE49-F238E27FC236}">
                <a16:creationId xmlns:a16="http://schemas.microsoft.com/office/drawing/2014/main" id="{10BA0040-39F2-0549-B732-4522A4D0D4EC}"/>
              </a:ext>
            </a:extLst>
          </p:cNvPr>
          <p:cNvPicPr>
            <a:picLocks noChangeAspect="1"/>
          </p:cNvPicPr>
          <p:nvPr/>
        </p:nvPicPr>
        <p:blipFill rotWithShape="1">
          <a:blip r:embed="rId5"/>
          <a:srcRect b="4843"/>
          <a:stretch/>
        </p:blipFill>
        <p:spPr>
          <a:xfrm>
            <a:off x="693274" y="23906863"/>
            <a:ext cx="8006141" cy="5713760"/>
          </a:xfrm>
          <a:prstGeom prst="rect">
            <a:avLst/>
          </a:prstGeom>
        </p:spPr>
      </p:pic>
      <p:pic>
        <p:nvPicPr>
          <p:cNvPr id="126" name="Picture 125">
            <a:extLst>
              <a:ext uri="{FF2B5EF4-FFF2-40B4-BE49-F238E27FC236}">
                <a16:creationId xmlns:a16="http://schemas.microsoft.com/office/drawing/2014/main" id="{50E43DDF-1F83-3445-854C-7FB2CB12CDD1}"/>
              </a:ext>
            </a:extLst>
          </p:cNvPr>
          <p:cNvPicPr/>
          <p:nvPr/>
        </p:nvPicPr>
        <p:blipFill rotWithShape="1">
          <a:blip r:embed="rId6" cstate="print">
            <a:extLst>
              <a:ext uri="{28A0092B-C50C-407E-A947-70E740481C1C}">
                <a14:useLocalDpi xmlns:a14="http://schemas.microsoft.com/office/drawing/2010/main" val="0"/>
              </a:ext>
            </a:extLst>
          </a:blip>
          <a:srcRect t="17501" r="34565" b="66093"/>
          <a:stretch/>
        </p:blipFill>
        <p:spPr>
          <a:xfrm>
            <a:off x="10198367" y="24173129"/>
            <a:ext cx="9685418" cy="4010400"/>
          </a:xfrm>
          <a:prstGeom prst="rect">
            <a:avLst/>
          </a:prstGeom>
        </p:spPr>
      </p:pic>
      <p:pic>
        <p:nvPicPr>
          <p:cNvPr id="127" name="Picture 126">
            <a:extLst>
              <a:ext uri="{FF2B5EF4-FFF2-40B4-BE49-F238E27FC236}">
                <a16:creationId xmlns:a16="http://schemas.microsoft.com/office/drawing/2014/main" id="{429FAA5A-E245-6C44-9C2A-48C5E655E731}"/>
              </a:ext>
            </a:extLst>
          </p:cNvPr>
          <p:cNvPicPr/>
          <p:nvPr/>
        </p:nvPicPr>
        <p:blipFill rotWithShape="1">
          <a:blip r:embed="rId6" cstate="print">
            <a:extLst>
              <a:ext uri="{28A0092B-C50C-407E-A947-70E740481C1C}">
                <a14:useLocalDpi xmlns:a14="http://schemas.microsoft.com/office/drawing/2010/main" val="0"/>
              </a:ext>
            </a:extLst>
          </a:blip>
          <a:srcRect t="33865" r="34565" b="50648"/>
          <a:stretch/>
        </p:blipFill>
        <p:spPr>
          <a:xfrm>
            <a:off x="21278395" y="26475884"/>
            <a:ext cx="9685418" cy="3785652"/>
          </a:xfrm>
          <a:prstGeom prst="rect">
            <a:avLst/>
          </a:prstGeom>
        </p:spPr>
      </p:pic>
      <p:pic>
        <p:nvPicPr>
          <p:cNvPr id="128" name="Picture 127">
            <a:extLst>
              <a:ext uri="{FF2B5EF4-FFF2-40B4-BE49-F238E27FC236}">
                <a16:creationId xmlns:a16="http://schemas.microsoft.com/office/drawing/2014/main" id="{FCCD3DDF-0261-DD42-8571-2AC33FD75D5C}"/>
              </a:ext>
            </a:extLst>
          </p:cNvPr>
          <p:cNvPicPr/>
          <p:nvPr/>
        </p:nvPicPr>
        <p:blipFill rotWithShape="1">
          <a:blip r:embed="rId6" cstate="print">
            <a:extLst>
              <a:ext uri="{28A0092B-C50C-407E-A947-70E740481C1C}">
                <a14:useLocalDpi xmlns:a14="http://schemas.microsoft.com/office/drawing/2010/main" val="0"/>
              </a:ext>
            </a:extLst>
          </a:blip>
          <a:srcRect t="66884" r="34565" b="17632"/>
          <a:stretch/>
        </p:blipFill>
        <p:spPr>
          <a:xfrm>
            <a:off x="31828029" y="29871956"/>
            <a:ext cx="9685418" cy="3785652"/>
          </a:xfrm>
          <a:prstGeom prst="rect">
            <a:avLst/>
          </a:prstGeom>
        </p:spPr>
      </p:pic>
      <p:pic>
        <p:nvPicPr>
          <p:cNvPr id="129" name="Picture 128">
            <a:extLst>
              <a:ext uri="{FF2B5EF4-FFF2-40B4-BE49-F238E27FC236}">
                <a16:creationId xmlns:a16="http://schemas.microsoft.com/office/drawing/2014/main" id="{066DBFC9-5187-F340-89BB-B5EB4249EA13}"/>
              </a:ext>
            </a:extLst>
          </p:cNvPr>
          <p:cNvPicPr/>
          <p:nvPr/>
        </p:nvPicPr>
        <p:blipFill>
          <a:blip r:embed="rId7">
            <a:extLst>
              <a:ext uri="{28A0092B-C50C-407E-A947-70E740481C1C}">
                <a14:useLocalDpi xmlns:a14="http://schemas.microsoft.com/office/drawing/2010/main" val="0"/>
              </a:ext>
            </a:extLst>
          </a:blip>
          <a:stretch>
            <a:fillRect/>
          </a:stretch>
        </p:blipFill>
        <p:spPr>
          <a:xfrm>
            <a:off x="783299" y="29502156"/>
            <a:ext cx="7887808" cy="7508406"/>
          </a:xfrm>
          <a:prstGeom prst="rect">
            <a:avLst/>
          </a:prstGeom>
        </p:spPr>
      </p:pic>
      <p:sp>
        <p:nvSpPr>
          <p:cNvPr id="34" name="TextBox 33">
            <a:extLst>
              <a:ext uri="{FF2B5EF4-FFF2-40B4-BE49-F238E27FC236}">
                <a16:creationId xmlns:a16="http://schemas.microsoft.com/office/drawing/2014/main" id="{D1B663B0-4253-A240-8C3D-924C2520D53F}"/>
              </a:ext>
            </a:extLst>
          </p:cNvPr>
          <p:cNvSpPr txBox="1"/>
          <p:nvPr/>
        </p:nvSpPr>
        <p:spPr>
          <a:xfrm>
            <a:off x="21740212" y="32870484"/>
            <a:ext cx="10576384" cy="2800767"/>
          </a:xfrm>
          <a:prstGeom prst="rect">
            <a:avLst/>
          </a:prstGeom>
          <a:noFill/>
        </p:spPr>
        <p:txBody>
          <a:bodyPr wrap="square" rtlCol="0">
            <a:spAutoFit/>
          </a:bodyPr>
          <a:lstStyle/>
          <a:p>
            <a:pPr algn="ctr"/>
            <a:r>
              <a:rPr lang="en-US" sz="4400" b="1" dirty="0">
                <a:ln w="12700">
                  <a:solidFill>
                    <a:schemeClr val="tx1"/>
                  </a:solidFill>
                </a:ln>
                <a:solidFill>
                  <a:schemeClr val="bg1"/>
                </a:solidFill>
                <a:latin typeface="Lucida Grande" panose="020B0600040502020204" pitchFamily="34" charset="0"/>
                <a:cs typeface="Lucida Grande" panose="020B0600040502020204" pitchFamily="34" charset="0"/>
              </a:rPr>
              <a:t>Nubian Desert, Sudan</a:t>
            </a:r>
          </a:p>
          <a:p>
            <a:pPr algn="ctr"/>
            <a:r>
              <a:rPr lang="en-US" sz="4400" b="1" dirty="0">
                <a:ln w="12700">
                  <a:solidFill>
                    <a:schemeClr val="tx1"/>
                  </a:solidFill>
                </a:ln>
                <a:solidFill>
                  <a:schemeClr val="bg1"/>
                </a:solidFill>
                <a:latin typeface="Lucida Grande" panose="020B0600040502020204" pitchFamily="34" charset="0"/>
                <a:cs typeface="Lucida Grande" panose="020B0600040502020204" pitchFamily="34" charset="0"/>
              </a:rPr>
              <a:t>Image Landsat/Copernicus</a:t>
            </a:r>
          </a:p>
          <a:p>
            <a:pPr algn="ctr"/>
            <a:r>
              <a:rPr lang="en-US" sz="4400" b="1" dirty="0">
                <a:ln w="12700">
                  <a:solidFill>
                    <a:schemeClr val="tx1"/>
                  </a:solidFill>
                </a:ln>
                <a:solidFill>
                  <a:schemeClr val="bg1"/>
                </a:solidFill>
                <a:latin typeface="Lucida Grande" panose="020B0600040502020204" pitchFamily="34" charset="0"/>
                <a:cs typeface="Lucida Grande" panose="020B0600040502020204" pitchFamily="34" charset="0"/>
              </a:rPr>
              <a:t>Image ©2020 CNES / Airbus</a:t>
            </a:r>
          </a:p>
          <a:p>
            <a:pPr algn="ctr"/>
            <a:r>
              <a:rPr lang="en-US" sz="4400" b="1" dirty="0">
                <a:ln w="12700">
                  <a:solidFill>
                    <a:schemeClr val="tx1"/>
                  </a:solidFill>
                </a:ln>
                <a:solidFill>
                  <a:schemeClr val="bg1"/>
                </a:solidFill>
                <a:latin typeface="Lucida Grande" panose="020B0600040502020204" pitchFamily="34" charset="0"/>
                <a:cs typeface="Lucida Grande" panose="020B0600040502020204" pitchFamily="34" charset="0"/>
              </a:rPr>
              <a:t>Image ©2020 Maxar Technologies</a:t>
            </a:r>
          </a:p>
        </p:txBody>
      </p:sp>
      <p:sp>
        <p:nvSpPr>
          <p:cNvPr id="35" name="TextBox 34">
            <a:extLst>
              <a:ext uri="{FF2B5EF4-FFF2-40B4-BE49-F238E27FC236}">
                <a16:creationId xmlns:a16="http://schemas.microsoft.com/office/drawing/2014/main" id="{C4554E02-6C28-A347-838E-3A79E4F56FA4}"/>
              </a:ext>
            </a:extLst>
          </p:cNvPr>
          <p:cNvSpPr txBox="1"/>
          <p:nvPr/>
        </p:nvSpPr>
        <p:spPr>
          <a:xfrm>
            <a:off x="24176717" y="35525820"/>
            <a:ext cx="5671270" cy="1015663"/>
          </a:xfrm>
          <a:prstGeom prst="rect">
            <a:avLst/>
          </a:prstGeom>
          <a:noFill/>
        </p:spPr>
        <p:txBody>
          <a:bodyPr wrap="square" rtlCol="0">
            <a:spAutoFit/>
          </a:bodyPr>
          <a:lstStyle/>
          <a:p>
            <a:pPr algn="ctr"/>
            <a:r>
              <a:rPr lang="en-US" sz="6000" b="1" dirty="0">
                <a:ln w="12700">
                  <a:solidFill>
                    <a:schemeClr val="tx1"/>
                  </a:solidFill>
                </a:ln>
                <a:gradFill flip="none" rotWithShape="1">
                  <a:gsLst>
                    <a:gs pos="34000">
                      <a:schemeClr val="accent1">
                        <a:lumMod val="5000"/>
                        <a:lumOff val="95000"/>
                      </a:schemeClr>
                    </a:gs>
                    <a:gs pos="64000">
                      <a:schemeClr val="bg1">
                        <a:lumMod val="85000"/>
                      </a:schemeClr>
                    </a:gs>
                    <a:gs pos="84000">
                      <a:schemeClr val="bg1"/>
                    </a:gs>
                  </a:gsLst>
                  <a:lin ang="4800000" scaled="0"/>
                  <a:tileRect/>
                </a:gradFill>
                <a:latin typeface="Lucida Grande" panose="020B0600040502020204" pitchFamily="34" charset="0"/>
                <a:cs typeface="Lucida Grande" panose="020B0600040502020204" pitchFamily="34" charset="0"/>
              </a:rPr>
              <a:t>Google Earth</a:t>
            </a:r>
          </a:p>
        </p:txBody>
      </p:sp>
      <p:sp>
        <p:nvSpPr>
          <p:cNvPr id="7" name="TextBox 6">
            <a:extLst>
              <a:ext uri="{FF2B5EF4-FFF2-40B4-BE49-F238E27FC236}">
                <a16:creationId xmlns:a16="http://schemas.microsoft.com/office/drawing/2014/main" id="{24845B0B-AEBE-AA41-89F4-4C2FCDAE29E1}"/>
              </a:ext>
            </a:extLst>
          </p:cNvPr>
          <p:cNvSpPr txBox="1"/>
          <p:nvPr/>
        </p:nvSpPr>
        <p:spPr>
          <a:xfrm rot="773350">
            <a:off x="1734798" y="16975742"/>
            <a:ext cx="3174569" cy="928450"/>
          </a:xfrm>
          <a:prstGeom prst="rect">
            <a:avLst/>
          </a:prstGeom>
          <a:noFill/>
        </p:spPr>
        <p:txBody>
          <a:bodyPr wrap="square" rtlCol="0">
            <a:spAutoFit/>
          </a:bodyPr>
          <a:lstStyle/>
          <a:p>
            <a:r>
              <a:rPr lang="en-US" sz="5400" dirty="0"/>
              <a:t>2008 TC3</a:t>
            </a:r>
          </a:p>
        </p:txBody>
      </p:sp>
      <p:grpSp>
        <p:nvGrpSpPr>
          <p:cNvPr id="11" name="Group 10">
            <a:extLst>
              <a:ext uri="{FF2B5EF4-FFF2-40B4-BE49-F238E27FC236}">
                <a16:creationId xmlns:a16="http://schemas.microsoft.com/office/drawing/2014/main" id="{DDC34FDE-0918-6D48-9B16-B44712291574}"/>
              </a:ext>
            </a:extLst>
          </p:cNvPr>
          <p:cNvGrpSpPr/>
          <p:nvPr/>
        </p:nvGrpSpPr>
        <p:grpSpPr>
          <a:xfrm>
            <a:off x="48277518" y="11979916"/>
            <a:ext cx="3246534" cy="24274671"/>
            <a:chOff x="47445980" y="10716097"/>
            <a:chExt cx="3246534" cy="24274671"/>
          </a:xfrm>
        </p:grpSpPr>
        <p:pic>
          <p:nvPicPr>
            <p:cNvPr id="38" name="Picture 37">
              <a:extLst>
                <a:ext uri="{FF2B5EF4-FFF2-40B4-BE49-F238E27FC236}">
                  <a16:creationId xmlns:a16="http://schemas.microsoft.com/office/drawing/2014/main" id="{FC77BDFE-371B-4840-9DA8-189B30CF3C1F}"/>
                </a:ext>
              </a:extLst>
            </p:cNvPr>
            <p:cNvPicPr>
              <a:picLocks noChangeAspect="1"/>
            </p:cNvPicPr>
            <p:nvPr/>
          </p:nvPicPr>
          <p:blipFill>
            <a:blip r:embed="rId8"/>
            <a:stretch>
              <a:fillRect/>
            </a:stretch>
          </p:blipFill>
          <p:spPr>
            <a:xfrm>
              <a:off x="48189776" y="12367835"/>
              <a:ext cx="812800" cy="22622933"/>
            </a:xfrm>
            <a:prstGeom prst="rect">
              <a:avLst/>
            </a:prstGeom>
          </p:spPr>
        </p:pic>
        <p:sp>
          <p:nvSpPr>
            <p:cNvPr id="45" name="TextBox 44">
              <a:extLst>
                <a:ext uri="{FF2B5EF4-FFF2-40B4-BE49-F238E27FC236}">
                  <a16:creationId xmlns:a16="http://schemas.microsoft.com/office/drawing/2014/main" id="{E6A6CB20-36D6-B44C-98F9-183BD94072E0}"/>
                </a:ext>
              </a:extLst>
            </p:cNvPr>
            <p:cNvSpPr txBox="1"/>
            <p:nvPr/>
          </p:nvSpPr>
          <p:spPr>
            <a:xfrm>
              <a:off x="47445980" y="10716097"/>
              <a:ext cx="3174569" cy="1754326"/>
            </a:xfrm>
            <a:prstGeom prst="rect">
              <a:avLst/>
            </a:prstGeom>
            <a:noFill/>
          </p:spPr>
          <p:txBody>
            <a:bodyPr wrap="square" rtlCol="0">
              <a:spAutoFit/>
            </a:bodyPr>
            <a:lstStyle/>
            <a:p>
              <a:r>
                <a:rPr lang="en-US" sz="5400" dirty="0"/>
                <a:t>Meteorite mass (g)</a:t>
              </a:r>
            </a:p>
          </p:txBody>
        </p:sp>
        <p:sp>
          <p:nvSpPr>
            <p:cNvPr id="46" name="TextBox 45">
              <a:extLst>
                <a:ext uri="{FF2B5EF4-FFF2-40B4-BE49-F238E27FC236}">
                  <a16:creationId xmlns:a16="http://schemas.microsoft.com/office/drawing/2014/main" id="{193342F1-F132-BC4B-9A44-EFE692665DF0}"/>
                </a:ext>
              </a:extLst>
            </p:cNvPr>
            <p:cNvSpPr txBox="1"/>
            <p:nvPr/>
          </p:nvSpPr>
          <p:spPr>
            <a:xfrm>
              <a:off x="49064704" y="32744519"/>
              <a:ext cx="1581795" cy="923330"/>
            </a:xfrm>
            <a:prstGeom prst="rect">
              <a:avLst/>
            </a:prstGeom>
            <a:noFill/>
          </p:spPr>
          <p:txBody>
            <a:bodyPr wrap="square" rtlCol="0">
              <a:spAutoFit/>
            </a:bodyPr>
            <a:lstStyle/>
            <a:p>
              <a:r>
                <a:rPr lang="en-US" sz="5400" dirty="0"/>
                <a:t>0.1</a:t>
              </a:r>
            </a:p>
          </p:txBody>
        </p:sp>
        <p:sp>
          <p:nvSpPr>
            <p:cNvPr id="47" name="TextBox 46">
              <a:extLst>
                <a:ext uri="{FF2B5EF4-FFF2-40B4-BE49-F238E27FC236}">
                  <a16:creationId xmlns:a16="http://schemas.microsoft.com/office/drawing/2014/main" id="{AD532EE9-DD55-3546-B292-2E0FFC45054A}"/>
                </a:ext>
              </a:extLst>
            </p:cNvPr>
            <p:cNvSpPr txBox="1"/>
            <p:nvPr/>
          </p:nvSpPr>
          <p:spPr>
            <a:xfrm>
              <a:off x="49091568" y="26862294"/>
              <a:ext cx="1581795" cy="923330"/>
            </a:xfrm>
            <a:prstGeom prst="rect">
              <a:avLst/>
            </a:prstGeom>
            <a:noFill/>
          </p:spPr>
          <p:txBody>
            <a:bodyPr wrap="square" rtlCol="0">
              <a:spAutoFit/>
            </a:bodyPr>
            <a:lstStyle/>
            <a:p>
              <a:r>
                <a:rPr lang="en-US" sz="5400" dirty="0"/>
                <a:t>1</a:t>
              </a:r>
            </a:p>
          </p:txBody>
        </p:sp>
        <p:sp>
          <p:nvSpPr>
            <p:cNvPr id="48" name="TextBox 47">
              <a:extLst>
                <a:ext uri="{FF2B5EF4-FFF2-40B4-BE49-F238E27FC236}">
                  <a16:creationId xmlns:a16="http://schemas.microsoft.com/office/drawing/2014/main" id="{3F77725E-F49B-BC46-A9B2-35B22BDA4E17}"/>
                </a:ext>
              </a:extLst>
            </p:cNvPr>
            <p:cNvSpPr txBox="1"/>
            <p:nvPr/>
          </p:nvSpPr>
          <p:spPr>
            <a:xfrm>
              <a:off x="49110719" y="20981622"/>
              <a:ext cx="1581795" cy="923330"/>
            </a:xfrm>
            <a:prstGeom prst="rect">
              <a:avLst/>
            </a:prstGeom>
            <a:noFill/>
          </p:spPr>
          <p:txBody>
            <a:bodyPr wrap="square" rtlCol="0">
              <a:spAutoFit/>
            </a:bodyPr>
            <a:lstStyle/>
            <a:p>
              <a:r>
                <a:rPr lang="en-US" sz="5400" dirty="0"/>
                <a:t>10</a:t>
              </a:r>
            </a:p>
          </p:txBody>
        </p:sp>
        <p:sp>
          <p:nvSpPr>
            <p:cNvPr id="49" name="TextBox 48">
              <a:extLst>
                <a:ext uri="{FF2B5EF4-FFF2-40B4-BE49-F238E27FC236}">
                  <a16:creationId xmlns:a16="http://schemas.microsoft.com/office/drawing/2014/main" id="{918A0318-85F3-C444-AE58-054C6277EF25}"/>
                </a:ext>
              </a:extLst>
            </p:cNvPr>
            <p:cNvSpPr txBox="1"/>
            <p:nvPr/>
          </p:nvSpPr>
          <p:spPr>
            <a:xfrm>
              <a:off x="49024103" y="15252818"/>
              <a:ext cx="1581795" cy="923330"/>
            </a:xfrm>
            <a:prstGeom prst="rect">
              <a:avLst/>
            </a:prstGeom>
            <a:noFill/>
          </p:spPr>
          <p:txBody>
            <a:bodyPr wrap="square" rtlCol="0">
              <a:spAutoFit/>
            </a:bodyPr>
            <a:lstStyle/>
            <a:p>
              <a:r>
                <a:rPr lang="en-US" sz="5400" dirty="0"/>
                <a:t>100</a:t>
              </a:r>
            </a:p>
          </p:txBody>
        </p:sp>
      </p:grpSp>
      <p:sp>
        <p:nvSpPr>
          <p:cNvPr id="51" name="TextBox 50">
            <a:extLst>
              <a:ext uri="{FF2B5EF4-FFF2-40B4-BE49-F238E27FC236}">
                <a16:creationId xmlns:a16="http://schemas.microsoft.com/office/drawing/2014/main" id="{41246271-7B42-A242-806D-251EBBA06805}"/>
              </a:ext>
            </a:extLst>
          </p:cNvPr>
          <p:cNvSpPr txBox="1"/>
          <p:nvPr/>
        </p:nvSpPr>
        <p:spPr>
          <a:xfrm rot="2996116">
            <a:off x="38357693" y="5135350"/>
            <a:ext cx="4724400" cy="923330"/>
          </a:xfrm>
          <a:prstGeom prst="rect">
            <a:avLst/>
          </a:prstGeom>
          <a:noFill/>
        </p:spPr>
        <p:txBody>
          <a:bodyPr wrap="square" rtlCol="0">
            <a:spAutoFit/>
          </a:bodyPr>
          <a:lstStyle/>
          <a:p>
            <a:r>
              <a:rPr lang="en-US" sz="5400" dirty="0"/>
              <a:t>Wadi Halfa</a:t>
            </a:r>
          </a:p>
        </p:txBody>
      </p:sp>
      <p:cxnSp>
        <p:nvCxnSpPr>
          <p:cNvPr id="52" name="Straight Arrow Connector 51">
            <a:extLst>
              <a:ext uri="{FF2B5EF4-FFF2-40B4-BE49-F238E27FC236}">
                <a16:creationId xmlns:a16="http://schemas.microsoft.com/office/drawing/2014/main" id="{D2739EF3-4634-3A4A-B691-C5EEA1A93FEA}"/>
              </a:ext>
            </a:extLst>
          </p:cNvPr>
          <p:cNvCxnSpPr>
            <a:cxnSpLocks/>
          </p:cNvCxnSpPr>
          <p:nvPr/>
        </p:nvCxnSpPr>
        <p:spPr>
          <a:xfrm flipH="1" flipV="1">
            <a:off x="38383736" y="2917671"/>
            <a:ext cx="743815" cy="988032"/>
          </a:xfrm>
          <a:prstGeom prst="straightConnector1">
            <a:avLst/>
          </a:prstGeom>
          <a:ln w="50800">
            <a:solidFill>
              <a:schemeClr val="tx1"/>
            </a:solidFill>
            <a:headEnd type="none" w="med" len="med"/>
            <a:tailEnd type="triangle" w="lg" len="lg"/>
          </a:ln>
        </p:spPr>
        <p:style>
          <a:lnRef idx="2">
            <a:schemeClr val="accent1"/>
          </a:lnRef>
          <a:fillRef idx="0">
            <a:schemeClr val="accent1"/>
          </a:fillRef>
          <a:effectRef idx="1">
            <a:schemeClr val="accent1"/>
          </a:effectRef>
          <a:fontRef idx="minor">
            <a:schemeClr val="tx1"/>
          </a:fontRef>
        </p:style>
      </p:cxnSp>
      <p:sp>
        <p:nvSpPr>
          <p:cNvPr id="54" name="TextBox 53">
            <a:extLst>
              <a:ext uri="{FF2B5EF4-FFF2-40B4-BE49-F238E27FC236}">
                <a16:creationId xmlns:a16="http://schemas.microsoft.com/office/drawing/2014/main" id="{EC5733BE-F0CF-FE4F-858D-D87EFA927531}"/>
              </a:ext>
            </a:extLst>
          </p:cNvPr>
          <p:cNvSpPr txBox="1"/>
          <p:nvPr/>
        </p:nvSpPr>
        <p:spPr>
          <a:xfrm rot="16200000">
            <a:off x="44881307" y="28587778"/>
            <a:ext cx="4724400" cy="923330"/>
          </a:xfrm>
          <a:prstGeom prst="rect">
            <a:avLst/>
          </a:prstGeom>
          <a:noFill/>
        </p:spPr>
        <p:txBody>
          <a:bodyPr wrap="square" rtlCol="0">
            <a:spAutoFit/>
          </a:bodyPr>
          <a:lstStyle/>
          <a:p>
            <a:r>
              <a:rPr lang="en-US" sz="5400" dirty="0"/>
              <a:t>Khartoum</a:t>
            </a:r>
          </a:p>
        </p:txBody>
      </p:sp>
      <p:cxnSp>
        <p:nvCxnSpPr>
          <p:cNvPr id="55" name="Straight Arrow Connector 54">
            <a:extLst>
              <a:ext uri="{FF2B5EF4-FFF2-40B4-BE49-F238E27FC236}">
                <a16:creationId xmlns:a16="http://schemas.microsoft.com/office/drawing/2014/main" id="{52919B79-C94D-9541-A6CB-F552C4C222BE}"/>
              </a:ext>
            </a:extLst>
          </p:cNvPr>
          <p:cNvCxnSpPr>
            <a:cxnSpLocks/>
          </p:cNvCxnSpPr>
          <p:nvPr/>
        </p:nvCxnSpPr>
        <p:spPr>
          <a:xfrm>
            <a:off x="47243507" y="31455227"/>
            <a:ext cx="0" cy="1258901"/>
          </a:xfrm>
          <a:prstGeom prst="straightConnector1">
            <a:avLst/>
          </a:prstGeom>
          <a:ln w="50800">
            <a:solidFill>
              <a:schemeClr val="tx1"/>
            </a:solidFill>
            <a:headEnd type="none" w="med" len="med"/>
            <a:tailEnd type="triangle" w="lg" len="lg"/>
          </a:ln>
        </p:spPr>
        <p:style>
          <a:lnRef idx="2">
            <a:schemeClr val="accent1"/>
          </a:lnRef>
          <a:fillRef idx="0">
            <a:schemeClr val="accent1"/>
          </a:fillRef>
          <a:effectRef idx="1">
            <a:schemeClr val="accent1"/>
          </a:effectRef>
          <a:fontRef idx="minor">
            <a:schemeClr val="tx1"/>
          </a:fontRef>
        </p:style>
      </p:cxnSp>
      <p:sp>
        <p:nvSpPr>
          <p:cNvPr id="59" name="TextBox 58">
            <a:extLst>
              <a:ext uri="{FF2B5EF4-FFF2-40B4-BE49-F238E27FC236}">
                <a16:creationId xmlns:a16="http://schemas.microsoft.com/office/drawing/2014/main" id="{9506C157-FDE0-0545-82E3-AF772D46738D}"/>
              </a:ext>
            </a:extLst>
          </p:cNvPr>
          <p:cNvSpPr txBox="1"/>
          <p:nvPr/>
        </p:nvSpPr>
        <p:spPr>
          <a:xfrm rot="16200000">
            <a:off x="38376077" y="33886148"/>
            <a:ext cx="4310174" cy="769441"/>
          </a:xfrm>
          <a:prstGeom prst="rect">
            <a:avLst/>
          </a:prstGeom>
          <a:noFill/>
        </p:spPr>
        <p:txBody>
          <a:bodyPr wrap="square" rtlCol="0">
            <a:spAutoFit/>
          </a:bodyPr>
          <a:lstStyle/>
          <a:p>
            <a:r>
              <a:rPr lang="en-US" sz="4400" b="1" dirty="0">
                <a:ln w="12700">
                  <a:solidFill>
                    <a:schemeClr val="tx1"/>
                  </a:solidFill>
                </a:ln>
                <a:solidFill>
                  <a:schemeClr val="bg1"/>
                </a:solidFill>
                <a:latin typeface="Lucida Grande" panose="020B0600040502020204" pitchFamily="34" charset="0"/>
                <a:cs typeface="Lucida Grande" panose="020B0600040502020204" pitchFamily="34" charset="0"/>
              </a:rPr>
              <a:t>E32.5°</a:t>
            </a:r>
          </a:p>
        </p:txBody>
      </p:sp>
      <p:sp>
        <p:nvSpPr>
          <p:cNvPr id="60" name="TextBox 59">
            <a:extLst>
              <a:ext uri="{FF2B5EF4-FFF2-40B4-BE49-F238E27FC236}">
                <a16:creationId xmlns:a16="http://schemas.microsoft.com/office/drawing/2014/main" id="{B6405AC0-F3B1-E84F-B4A2-D2DEE548F7D9}"/>
              </a:ext>
            </a:extLst>
          </p:cNvPr>
          <p:cNvSpPr txBox="1"/>
          <p:nvPr/>
        </p:nvSpPr>
        <p:spPr>
          <a:xfrm rot="16200000">
            <a:off x="45124046" y="33886148"/>
            <a:ext cx="4310174" cy="769441"/>
          </a:xfrm>
          <a:prstGeom prst="rect">
            <a:avLst/>
          </a:prstGeom>
          <a:noFill/>
        </p:spPr>
        <p:txBody>
          <a:bodyPr wrap="square" rtlCol="0">
            <a:spAutoFit/>
          </a:bodyPr>
          <a:lstStyle/>
          <a:p>
            <a:r>
              <a:rPr lang="en-US" sz="4400" b="1" dirty="0">
                <a:ln w="12700">
                  <a:solidFill>
                    <a:schemeClr val="tx1"/>
                  </a:solidFill>
                </a:ln>
                <a:solidFill>
                  <a:schemeClr val="bg1"/>
                </a:solidFill>
                <a:latin typeface="Lucida Grande" panose="020B0600040502020204" pitchFamily="34" charset="0"/>
                <a:cs typeface="Lucida Grande" panose="020B0600040502020204" pitchFamily="34" charset="0"/>
              </a:rPr>
              <a:t>E32.55°</a:t>
            </a:r>
          </a:p>
        </p:txBody>
      </p:sp>
      <p:sp>
        <p:nvSpPr>
          <p:cNvPr id="61" name="TextBox 60">
            <a:extLst>
              <a:ext uri="{FF2B5EF4-FFF2-40B4-BE49-F238E27FC236}">
                <a16:creationId xmlns:a16="http://schemas.microsoft.com/office/drawing/2014/main" id="{693ED825-F50A-0545-A3A5-49279AACCF00}"/>
              </a:ext>
            </a:extLst>
          </p:cNvPr>
          <p:cNvSpPr txBox="1"/>
          <p:nvPr/>
        </p:nvSpPr>
        <p:spPr>
          <a:xfrm rot="16200000">
            <a:off x="31609681" y="33886148"/>
            <a:ext cx="4310174" cy="769441"/>
          </a:xfrm>
          <a:prstGeom prst="rect">
            <a:avLst/>
          </a:prstGeom>
          <a:noFill/>
        </p:spPr>
        <p:txBody>
          <a:bodyPr wrap="square" rtlCol="0">
            <a:spAutoFit/>
          </a:bodyPr>
          <a:lstStyle/>
          <a:p>
            <a:r>
              <a:rPr lang="en-US" sz="4400" b="1" dirty="0">
                <a:ln w="12700">
                  <a:solidFill>
                    <a:schemeClr val="tx1"/>
                  </a:solidFill>
                </a:ln>
                <a:solidFill>
                  <a:schemeClr val="bg1"/>
                </a:solidFill>
                <a:latin typeface="Lucida Grande" panose="020B0600040502020204" pitchFamily="34" charset="0"/>
                <a:cs typeface="Lucida Grande" panose="020B0600040502020204" pitchFamily="34" charset="0"/>
              </a:rPr>
              <a:t>E32.45°</a:t>
            </a:r>
          </a:p>
        </p:txBody>
      </p:sp>
      <p:sp>
        <p:nvSpPr>
          <p:cNvPr id="62" name="TextBox 61">
            <a:extLst>
              <a:ext uri="{FF2B5EF4-FFF2-40B4-BE49-F238E27FC236}">
                <a16:creationId xmlns:a16="http://schemas.microsoft.com/office/drawing/2014/main" id="{384F7239-A146-CC44-A902-0606B8CC99A0}"/>
              </a:ext>
            </a:extLst>
          </p:cNvPr>
          <p:cNvSpPr txBox="1"/>
          <p:nvPr/>
        </p:nvSpPr>
        <p:spPr>
          <a:xfrm rot="16200000">
            <a:off x="18152972" y="33886148"/>
            <a:ext cx="4310174" cy="769441"/>
          </a:xfrm>
          <a:prstGeom prst="rect">
            <a:avLst/>
          </a:prstGeom>
          <a:noFill/>
        </p:spPr>
        <p:txBody>
          <a:bodyPr wrap="square" rtlCol="0">
            <a:spAutoFit/>
          </a:bodyPr>
          <a:lstStyle/>
          <a:p>
            <a:r>
              <a:rPr lang="en-US" sz="4400" b="1" dirty="0">
                <a:ln w="12700">
                  <a:solidFill>
                    <a:schemeClr val="tx1"/>
                  </a:solidFill>
                </a:ln>
                <a:solidFill>
                  <a:schemeClr val="bg1"/>
                </a:solidFill>
                <a:latin typeface="Lucida Grande" panose="020B0600040502020204" pitchFamily="34" charset="0"/>
                <a:cs typeface="Lucida Grande" panose="020B0600040502020204" pitchFamily="34" charset="0"/>
              </a:rPr>
              <a:t>E32.35°</a:t>
            </a:r>
          </a:p>
        </p:txBody>
      </p:sp>
      <p:sp>
        <p:nvSpPr>
          <p:cNvPr id="63" name="TextBox 62">
            <a:extLst>
              <a:ext uri="{FF2B5EF4-FFF2-40B4-BE49-F238E27FC236}">
                <a16:creationId xmlns:a16="http://schemas.microsoft.com/office/drawing/2014/main" id="{0C7875D9-4787-4040-AFA3-20FDB0A1AFD0}"/>
              </a:ext>
            </a:extLst>
          </p:cNvPr>
          <p:cNvSpPr txBox="1"/>
          <p:nvPr/>
        </p:nvSpPr>
        <p:spPr>
          <a:xfrm rot="16200000">
            <a:off x="4675567" y="33886148"/>
            <a:ext cx="4310174" cy="769441"/>
          </a:xfrm>
          <a:prstGeom prst="rect">
            <a:avLst/>
          </a:prstGeom>
          <a:noFill/>
        </p:spPr>
        <p:txBody>
          <a:bodyPr wrap="square" rtlCol="0">
            <a:spAutoFit/>
          </a:bodyPr>
          <a:lstStyle/>
          <a:p>
            <a:r>
              <a:rPr lang="en-US" sz="4400" b="1" dirty="0">
                <a:ln w="12700">
                  <a:solidFill>
                    <a:schemeClr val="tx1"/>
                  </a:solidFill>
                </a:ln>
                <a:solidFill>
                  <a:schemeClr val="bg1"/>
                </a:solidFill>
                <a:latin typeface="Lucida Grande" panose="020B0600040502020204" pitchFamily="34" charset="0"/>
                <a:cs typeface="Lucida Grande" panose="020B0600040502020204" pitchFamily="34" charset="0"/>
              </a:rPr>
              <a:t>E32.25°</a:t>
            </a:r>
          </a:p>
        </p:txBody>
      </p:sp>
      <p:sp>
        <p:nvSpPr>
          <p:cNvPr id="64" name="TextBox 63">
            <a:extLst>
              <a:ext uri="{FF2B5EF4-FFF2-40B4-BE49-F238E27FC236}">
                <a16:creationId xmlns:a16="http://schemas.microsoft.com/office/drawing/2014/main" id="{629C92E8-814A-CC40-A0A7-3555424C372F}"/>
              </a:ext>
            </a:extLst>
          </p:cNvPr>
          <p:cNvSpPr txBox="1"/>
          <p:nvPr/>
        </p:nvSpPr>
        <p:spPr>
          <a:xfrm rot="16200000">
            <a:off x="11368361" y="33886148"/>
            <a:ext cx="4310174" cy="769441"/>
          </a:xfrm>
          <a:prstGeom prst="rect">
            <a:avLst/>
          </a:prstGeom>
          <a:noFill/>
        </p:spPr>
        <p:txBody>
          <a:bodyPr wrap="square" rtlCol="0">
            <a:spAutoFit/>
          </a:bodyPr>
          <a:lstStyle/>
          <a:p>
            <a:r>
              <a:rPr lang="en-US" sz="4400" b="1" dirty="0">
                <a:ln w="12700">
                  <a:solidFill>
                    <a:schemeClr val="tx1"/>
                  </a:solidFill>
                </a:ln>
                <a:solidFill>
                  <a:schemeClr val="bg1"/>
                </a:solidFill>
                <a:latin typeface="Lucida Grande" panose="020B0600040502020204" pitchFamily="34" charset="0"/>
                <a:cs typeface="Lucida Grande" panose="020B0600040502020204" pitchFamily="34" charset="0"/>
              </a:rPr>
              <a:t>E32.3°</a:t>
            </a:r>
          </a:p>
        </p:txBody>
      </p:sp>
      <p:sp>
        <p:nvSpPr>
          <p:cNvPr id="65" name="TextBox 64">
            <a:extLst>
              <a:ext uri="{FF2B5EF4-FFF2-40B4-BE49-F238E27FC236}">
                <a16:creationId xmlns:a16="http://schemas.microsoft.com/office/drawing/2014/main" id="{46819F40-0EDA-784B-B918-766305BDF808}"/>
              </a:ext>
            </a:extLst>
          </p:cNvPr>
          <p:cNvSpPr txBox="1"/>
          <p:nvPr/>
        </p:nvSpPr>
        <p:spPr>
          <a:xfrm>
            <a:off x="46894412" y="25807313"/>
            <a:ext cx="4310174" cy="769441"/>
          </a:xfrm>
          <a:prstGeom prst="rect">
            <a:avLst/>
          </a:prstGeom>
          <a:noFill/>
        </p:spPr>
        <p:txBody>
          <a:bodyPr wrap="square" rtlCol="0">
            <a:spAutoFit/>
          </a:bodyPr>
          <a:lstStyle/>
          <a:p>
            <a:r>
              <a:rPr lang="en-US" sz="4400" b="1" dirty="0">
                <a:ln w="12700">
                  <a:solidFill>
                    <a:schemeClr val="tx1"/>
                  </a:solidFill>
                </a:ln>
                <a:solidFill>
                  <a:schemeClr val="bg1"/>
                </a:solidFill>
                <a:latin typeface="Lucida Grande" panose="020B0600040502020204" pitchFamily="34" charset="0"/>
                <a:cs typeface="Lucida Grande" panose="020B0600040502020204" pitchFamily="34" charset="0"/>
              </a:rPr>
              <a:t>N20.7°</a:t>
            </a:r>
          </a:p>
        </p:txBody>
      </p:sp>
      <p:sp>
        <p:nvSpPr>
          <p:cNvPr id="66" name="TextBox 65">
            <a:extLst>
              <a:ext uri="{FF2B5EF4-FFF2-40B4-BE49-F238E27FC236}">
                <a16:creationId xmlns:a16="http://schemas.microsoft.com/office/drawing/2014/main" id="{55787F13-AB44-4D4F-938C-D1181761F2EB}"/>
              </a:ext>
            </a:extLst>
          </p:cNvPr>
          <p:cNvSpPr txBox="1"/>
          <p:nvPr/>
        </p:nvSpPr>
        <p:spPr>
          <a:xfrm>
            <a:off x="47272627" y="33055204"/>
            <a:ext cx="4310174" cy="769441"/>
          </a:xfrm>
          <a:prstGeom prst="rect">
            <a:avLst/>
          </a:prstGeom>
          <a:noFill/>
        </p:spPr>
        <p:txBody>
          <a:bodyPr wrap="square" rtlCol="0">
            <a:spAutoFit/>
          </a:bodyPr>
          <a:lstStyle/>
          <a:p>
            <a:r>
              <a:rPr lang="en-US" sz="4400" b="1" dirty="0">
                <a:ln w="12700">
                  <a:solidFill>
                    <a:schemeClr val="tx1"/>
                  </a:solidFill>
                </a:ln>
                <a:solidFill>
                  <a:schemeClr val="bg1"/>
                </a:solidFill>
                <a:latin typeface="Lucida Grande" panose="020B0600040502020204" pitchFamily="34" charset="0"/>
                <a:cs typeface="Lucida Grande" panose="020B0600040502020204" pitchFamily="34" charset="0"/>
              </a:rPr>
              <a:t>N20.65°</a:t>
            </a:r>
          </a:p>
        </p:txBody>
      </p:sp>
      <p:sp>
        <p:nvSpPr>
          <p:cNvPr id="67" name="TextBox 66">
            <a:extLst>
              <a:ext uri="{FF2B5EF4-FFF2-40B4-BE49-F238E27FC236}">
                <a16:creationId xmlns:a16="http://schemas.microsoft.com/office/drawing/2014/main" id="{D5A31D98-0D7D-FE43-B25E-ABEB38B422E1}"/>
              </a:ext>
            </a:extLst>
          </p:cNvPr>
          <p:cNvSpPr txBox="1"/>
          <p:nvPr/>
        </p:nvSpPr>
        <p:spPr>
          <a:xfrm>
            <a:off x="47155652" y="18634116"/>
            <a:ext cx="4310174" cy="769441"/>
          </a:xfrm>
          <a:prstGeom prst="rect">
            <a:avLst/>
          </a:prstGeom>
          <a:noFill/>
        </p:spPr>
        <p:txBody>
          <a:bodyPr wrap="square" rtlCol="0">
            <a:spAutoFit/>
          </a:bodyPr>
          <a:lstStyle/>
          <a:p>
            <a:r>
              <a:rPr lang="en-US" sz="4400" b="1" dirty="0">
                <a:ln w="12700">
                  <a:solidFill>
                    <a:schemeClr val="tx1"/>
                  </a:solidFill>
                </a:ln>
                <a:solidFill>
                  <a:schemeClr val="bg1"/>
                </a:solidFill>
                <a:latin typeface="Lucida Grande" panose="020B0600040502020204" pitchFamily="34" charset="0"/>
                <a:cs typeface="Lucida Grande" panose="020B0600040502020204" pitchFamily="34" charset="0"/>
              </a:rPr>
              <a:t>N20.75°</a:t>
            </a:r>
          </a:p>
        </p:txBody>
      </p:sp>
      <p:sp>
        <p:nvSpPr>
          <p:cNvPr id="68" name="TextBox 67">
            <a:extLst>
              <a:ext uri="{FF2B5EF4-FFF2-40B4-BE49-F238E27FC236}">
                <a16:creationId xmlns:a16="http://schemas.microsoft.com/office/drawing/2014/main" id="{3A66CF79-1C68-8142-884D-EE52CF55F588}"/>
              </a:ext>
            </a:extLst>
          </p:cNvPr>
          <p:cNvSpPr txBox="1"/>
          <p:nvPr/>
        </p:nvSpPr>
        <p:spPr>
          <a:xfrm>
            <a:off x="47342298" y="11415914"/>
            <a:ext cx="4310174" cy="769441"/>
          </a:xfrm>
          <a:prstGeom prst="rect">
            <a:avLst/>
          </a:prstGeom>
          <a:noFill/>
        </p:spPr>
        <p:txBody>
          <a:bodyPr wrap="square" rtlCol="0">
            <a:spAutoFit/>
          </a:bodyPr>
          <a:lstStyle/>
          <a:p>
            <a:r>
              <a:rPr lang="en-US" sz="4400" b="1" dirty="0">
                <a:ln w="12700">
                  <a:solidFill>
                    <a:schemeClr val="tx1"/>
                  </a:solidFill>
                </a:ln>
                <a:solidFill>
                  <a:schemeClr val="bg1"/>
                </a:solidFill>
                <a:latin typeface="Lucida Grande" panose="020B0600040502020204" pitchFamily="34" charset="0"/>
                <a:cs typeface="Lucida Grande" panose="020B0600040502020204" pitchFamily="34" charset="0"/>
              </a:rPr>
              <a:t>N20.8°</a:t>
            </a:r>
          </a:p>
        </p:txBody>
      </p:sp>
      <p:sp>
        <p:nvSpPr>
          <p:cNvPr id="69" name="TextBox 68">
            <a:extLst>
              <a:ext uri="{FF2B5EF4-FFF2-40B4-BE49-F238E27FC236}">
                <a16:creationId xmlns:a16="http://schemas.microsoft.com/office/drawing/2014/main" id="{9D88003A-B16E-A74F-A0FC-4142BF392520}"/>
              </a:ext>
            </a:extLst>
          </p:cNvPr>
          <p:cNvSpPr txBox="1"/>
          <p:nvPr/>
        </p:nvSpPr>
        <p:spPr>
          <a:xfrm>
            <a:off x="47387854" y="4199397"/>
            <a:ext cx="4310174" cy="769441"/>
          </a:xfrm>
          <a:prstGeom prst="rect">
            <a:avLst/>
          </a:prstGeom>
          <a:noFill/>
        </p:spPr>
        <p:txBody>
          <a:bodyPr wrap="square" rtlCol="0">
            <a:spAutoFit/>
          </a:bodyPr>
          <a:lstStyle/>
          <a:p>
            <a:r>
              <a:rPr lang="en-US" sz="4400" b="1" dirty="0">
                <a:ln w="12700">
                  <a:solidFill>
                    <a:schemeClr val="tx1"/>
                  </a:solidFill>
                </a:ln>
                <a:solidFill>
                  <a:schemeClr val="bg1"/>
                </a:solidFill>
                <a:latin typeface="Lucida Grande" panose="020B0600040502020204" pitchFamily="34" charset="0"/>
                <a:cs typeface="Lucida Grande" panose="020B0600040502020204" pitchFamily="34" charset="0"/>
              </a:rPr>
              <a:t>N20.85°</a:t>
            </a:r>
          </a:p>
        </p:txBody>
      </p:sp>
      <p:sp>
        <p:nvSpPr>
          <p:cNvPr id="16" name="Right Arrow 15">
            <a:extLst>
              <a:ext uri="{FF2B5EF4-FFF2-40B4-BE49-F238E27FC236}">
                <a16:creationId xmlns:a16="http://schemas.microsoft.com/office/drawing/2014/main" id="{7447F014-3302-8847-8648-E39EBA998E09}"/>
              </a:ext>
            </a:extLst>
          </p:cNvPr>
          <p:cNvSpPr/>
          <p:nvPr/>
        </p:nvSpPr>
        <p:spPr>
          <a:xfrm rot="780000">
            <a:off x="1129071" y="16866312"/>
            <a:ext cx="12764940" cy="2926080"/>
          </a:xfrm>
          <a:prstGeom prst="rightArrow">
            <a:avLst>
              <a:gd name="adj1" fmla="val 33990"/>
              <a:gd name="adj2" fmla="val 117518"/>
            </a:avLst>
          </a:prstGeom>
          <a:noFill/>
          <a:ln w="571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25" name="Picture 124">
            <a:extLst>
              <a:ext uri="{FF2B5EF4-FFF2-40B4-BE49-F238E27FC236}">
                <a16:creationId xmlns:a16="http://schemas.microsoft.com/office/drawing/2014/main" id="{EA5EEBFF-3270-F74C-9627-705523B7CF6D}"/>
              </a:ext>
            </a:extLst>
          </p:cNvPr>
          <p:cNvPicPr/>
          <p:nvPr/>
        </p:nvPicPr>
        <p:blipFill rotWithShape="1">
          <a:blip r:embed="rId6" cstate="print">
            <a:extLst>
              <a:ext uri="{28A0092B-C50C-407E-A947-70E740481C1C}">
                <a14:useLocalDpi xmlns:a14="http://schemas.microsoft.com/office/drawing/2010/main" val="0"/>
              </a:ext>
            </a:extLst>
          </a:blip>
          <a:srcRect r="34565" b="82905"/>
          <a:stretch/>
        </p:blipFill>
        <p:spPr>
          <a:xfrm>
            <a:off x="595857" y="20128454"/>
            <a:ext cx="9685418" cy="4179034"/>
          </a:xfrm>
          <a:prstGeom prst="rect">
            <a:avLst/>
          </a:prstGeom>
        </p:spPr>
      </p:pic>
      <p:pic>
        <p:nvPicPr>
          <p:cNvPr id="18" name="Picture 17">
            <a:extLst>
              <a:ext uri="{FF2B5EF4-FFF2-40B4-BE49-F238E27FC236}">
                <a16:creationId xmlns:a16="http://schemas.microsoft.com/office/drawing/2014/main" id="{A9891032-AC18-5545-AC6F-3E77BE913AA7}"/>
              </a:ext>
            </a:extLst>
          </p:cNvPr>
          <p:cNvPicPr>
            <a:picLocks noChangeAspect="1"/>
          </p:cNvPicPr>
          <p:nvPr/>
        </p:nvPicPr>
        <p:blipFill rotWithShape="1">
          <a:blip r:embed="rId9"/>
          <a:srcRect t="4330"/>
          <a:stretch/>
        </p:blipFill>
        <p:spPr>
          <a:xfrm>
            <a:off x="40626620" y="29952633"/>
            <a:ext cx="5987936" cy="4470256"/>
          </a:xfrm>
          <a:prstGeom prst="rect">
            <a:avLst/>
          </a:prstGeom>
        </p:spPr>
      </p:pic>
      <p:cxnSp>
        <p:nvCxnSpPr>
          <p:cNvPr id="73" name="Straight Arrow Connector 72">
            <a:extLst>
              <a:ext uri="{FF2B5EF4-FFF2-40B4-BE49-F238E27FC236}">
                <a16:creationId xmlns:a16="http://schemas.microsoft.com/office/drawing/2014/main" id="{972F8E17-63B3-2847-B09E-417E67B481DE}"/>
              </a:ext>
            </a:extLst>
          </p:cNvPr>
          <p:cNvCxnSpPr>
            <a:cxnSpLocks/>
          </p:cNvCxnSpPr>
          <p:nvPr/>
        </p:nvCxnSpPr>
        <p:spPr>
          <a:xfrm flipH="1" flipV="1">
            <a:off x="40312363" y="29442430"/>
            <a:ext cx="603522" cy="819106"/>
          </a:xfrm>
          <a:prstGeom prst="straightConnector1">
            <a:avLst/>
          </a:prstGeom>
          <a:ln w="50800">
            <a:solidFill>
              <a:schemeClr val="tx1"/>
            </a:solidFill>
            <a:headEnd type="none" w="med" len="med"/>
            <a:tailEnd type="triangle" w="lg" len="lg"/>
          </a:ln>
        </p:spPr>
        <p:style>
          <a:lnRef idx="2">
            <a:schemeClr val="accent1"/>
          </a:lnRef>
          <a:fillRef idx="0">
            <a:schemeClr val="accent1"/>
          </a:fillRef>
          <a:effectRef idx="1">
            <a:schemeClr val="accent1"/>
          </a:effectRef>
          <a:fontRef idx="minor">
            <a:schemeClr val="tx1"/>
          </a:fontRef>
        </p:style>
      </p:cxnSp>
      <p:pic>
        <p:nvPicPr>
          <p:cNvPr id="32" name="Picture 31">
            <a:extLst>
              <a:ext uri="{FF2B5EF4-FFF2-40B4-BE49-F238E27FC236}">
                <a16:creationId xmlns:a16="http://schemas.microsoft.com/office/drawing/2014/main" id="{5B75EA09-DA8D-8D46-AF8F-43454C64B980}"/>
              </a:ext>
            </a:extLst>
          </p:cNvPr>
          <p:cNvPicPr>
            <a:picLocks noChangeAspect="1"/>
          </p:cNvPicPr>
          <p:nvPr/>
        </p:nvPicPr>
        <p:blipFill>
          <a:blip r:embed="rId10">
            <a:clrChange>
              <a:clrFrom>
                <a:srgbClr val="FFFFFF"/>
              </a:clrFrom>
              <a:clrTo>
                <a:srgbClr val="FFFFFF">
                  <a:alpha val="0"/>
                </a:srgbClr>
              </a:clrTo>
            </a:clrChange>
          </a:blip>
          <a:stretch>
            <a:fillRect/>
          </a:stretch>
        </p:blipFill>
        <p:spPr>
          <a:xfrm>
            <a:off x="43938967" y="19291985"/>
            <a:ext cx="2301733" cy="945021"/>
          </a:xfrm>
          <a:prstGeom prst="rect">
            <a:avLst/>
          </a:prstGeom>
        </p:spPr>
      </p:pic>
      <p:sp>
        <p:nvSpPr>
          <p:cNvPr id="91" name="Rectangle 90">
            <a:extLst>
              <a:ext uri="{FF2B5EF4-FFF2-40B4-BE49-F238E27FC236}">
                <a16:creationId xmlns:a16="http://schemas.microsoft.com/office/drawing/2014/main" id="{2B6D53A8-9558-1C4C-9FC0-BB1601676534}"/>
              </a:ext>
            </a:extLst>
          </p:cNvPr>
          <p:cNvSpPr/>
          <p:nvPr/>
        </p:nvSpPr>
        <p:spPr>
          <a:xfrm>
            <a:off x="444044" y="8771169"/>
            <a:ext cx="16510742" cy="1938992"/>
          </a:xfrm>
          <a:prstGeom prst="rect">
            <a:avLst/>
          </a:prstGeom>
        </p:spPr>
        <p:txBody>
          <a:bodyPr wrap="square">
            <a:spAutoFit/>
          </a:bodyPr>
          <a:lstStyle/>
          <a:p>
            <a:r>
              <a:rPr lang="en-US" sz="2400" dirty="0">
                <a:solidFill>
                  <a:srgbClr val="000000"/>
                </a:solidFill>
                <a:effectLst/>
              </a:rPr>
              <a:t>Asteroid 2008-TC</a:t>
            </a:r>
            <a:r>
              <a:rPr lang="en-US" sz="2400" baseline="-25000" dirty="0">
                <a:solidFill>
                  <a:srgbClr val="000000"/>
                </a:solidFill>
                <a:effectLst/>
              </a:rPr>
              <a:t>3</a:t>
            </a:r>
            <a:r>
              <a:rPr lang="en-US" sz="2400" dirty="0">
                <a:solidFill>
                  <a:srgbClr val="000000"/>
                </a:solidFill>
                <a:effectLst/>
              </a:rPr>
              <a:t> was discovered by the Catalina Sky Survey just 20 hours before impact with Earth, and was the first meteor to be discovered prior to atmospheric entry. </a:t>
            </a:r>
            <a:r>
              <a:rPr lang="en-US" sz="2400" dirty="0">
                <a:solidFill>
                  <a:srgbClr val="000000"/>
                </a:solidFill>
              </a:rPr>
              <a:t>Observations by the Clay Center Observatory provided a light-curve which showed the object was tumbling and allowed a shape to be derived.  Atmospheric entry over the Nubian desert in Sudan, at 5:46 AM local time on 7</a:t>
            </a:r>
            <a:r>
              <a:rPr lang="en-US" sz="2400" baseline="30000" dirty="0">
                <a:solidFill>
                  <a:srgbClr val="000000"/>
                </a:solidFill>
              </a:rPr>
              <a:t>th</a:t>
            </a:r>
            <a:r>
              <a:rPr lang="en-US" sz="2400" dirty="0">
                <a:solidFill>
                  <a:srgbClr val="000000"/>
                </a:solidFill>
              </a:rPr>
              <a:t> October, 2008 was recorded by the </a:t>
            </a:r>
            <a:r>
              <a:rPr lang="en-US" sz="2400" dirty="0" err="1">
                <a:solidFill>
                  <a:srgbClr val="000000"/>
                </a:solidFill>
              </a:rPr>
              <a:t>Meteosat</a:t>
            </a:r>
            <a:r>
              <a:rPr lang="en-US" sz="2400" dirty="0">
                <a:solidFill>
                  <a:srgbClr val="000000"/>
                </a:solidFill>
              </a:rPr>
              <a:t> 8 satellite, infrasound detectors in Kenya, and was observed as a bright flash up to 1500 km away. The energy was estimated as equivalent to 1 – 2 kilotons of TNT. </a:t>
            </a:r>
            <a:endParaRPr lang="en-US" sz="2400" dirty="0">
              <a:solidFill>
                <a:srgbClr val="000000"/>
              </a:solidFill>
              <a:effectLst/>
            </a:endParaRPr>
          </a:p>
        </p:txBody>
      </p:sp>
      <p:sp>
        <p:nvSpPr>
          <p:cNvPr id="92" name="Rectangle 91">
            <a:extLst>
              <a:ext uri="{FF2B5EF4-FFF2-40B4-BE49-F238E27FC236}">
                <a16:creationId xmlns:a16="http://schemas.microsoft.com/office/drawing/2014/main" id="{5FB20549-C843-A54B-9B8C-28A8C66F275F}"/>
              </a:ext>
            </a:extLst>
          </p:cNvPr>
          <p:cNvSpPr/>
          <p:nvPr/>
        </p:nvSpPr>
        <p:spPr>
          <a:xfrm>
            <a:off x="444044" y="10848660"/>
            <a:ext cx="16510742" cy="3046988"/>
          </a:xfrm>
          <a:prstGeom prst="rect">
            <a:avLst/>
          </a:prstGeom>
        </p:spPr>
        <p:txBody>
          <a:bodyPr wrap="square">
            <a:spAutoFit/>
          </a:bodyPr>
          <a:lstStyle/>
          <a:p>
            <a:r>
              <a:rPr lang="en-US" sz="2400" dirty="0">
                <a:solidFill>
                  <a:srgbClr val="000000"/>
                </a:solidFill>
                <a:effectLst/>
              </a:rPr>
              <a:t>The asteroid entered the atmosphere at 12.4 km s</a:t>
            </a:r>
            <a:r>
              <a:rPr lang="en-US" sz="2400" baseline="30000" dirty="0">
                <a:solidFill>
                  <a:srgbClr val="000000"/>
                </a:solidFill>
                <a:effectLst/>
              </a:rPr>
              <a:t>-1</a:t>
            </a:r>
            <a:r>
              <a:rPr lang="en-US" sz="2400" dirty="0">
                <a:solidFill>
                  <a:srgbClr val="000000"/>
                </a:solidFill>
                <a:effectLst/>
              </a:rPr>
              <a:t>, 21° above the horizon, and broke up </a:t>
            </a:r>
            <a:r>
              <a:rPr lang="en-US" sz="2400" dirty="0">
                <a:solidFill>
                  <a:srgbClr val="000000"/>
                </a:solidFill>
              </a:rPr>
              <a:t>in the atmosphere creating a light-curve with 3 peaks spanning 3.5 seconds, with the majority of the energy was in the middle pulse at 37 km altitude. </a:t>
            </a:r>
            <a:r>
              <a:rPr lang="en-US" sz="2400" dirty="0">
                <a:solidFill>
                  <a:srgbClr val="000000"/>
                </a:solidFill>
                <a:effectLst/>
              </a:rPr>
              <a:t> The break-up left a dust train in the atmosphere, and deposited 39 kg of meteorites in a 30 km long strewn field. Over 600 meteorites were recovered in searches led by the University of Khartoum. Most meteorites are ureilites, which is a rare type of stony meteorite containing a high percentage (~3%) of carbon in the form of nano-diamonds.  Other meteorites are ordinary, enstatite, and carbonaceous chondrites. Enstatite chondrites are another rare type of meteorite, high in enstatite (MgSi</a:t>
            </a:r>
            <a:r>
              <a:rPr lang="en-US" sz="2400" dirty="0">
                <a:solidFill>
                  <a:srgbClr val="000000"/>
                </a:solidFill>
              </a:rPr>
              <a:t>O</a:t>
            </a:r>
            <a:r>
              <a:rPr lang="en-US" sz="2400" baseline="-25000" dirty="0">
                <a:solidFill>
                  <a:srgbClr val="000000"/>
                </a:solidFill>
              </a:rPr>
              <a:t>3</a:t>
            </a:r>
            <a:r>
              <a:rPr lang="en-US" sz="2400" dirty="0">
                <a:solidFill>
                  <a:srgbClr val="000000"/>
                </a:solidFill>
              </a:rPr>
              <a:t>) but most iron as metal or sulfide, not oxide. Carbonaceous chondrites are also quite uncommon and often contain significant quantities of organic compounds. The diverse mix of meteorite types makes TC</a:t>
            </a:r>
            <a:r>
              <a:rPr lang="en-US" sz="2400" baseline="-25000" dirty="0">
                <a:solidFill>
                  <a:srgbClr val="000000"/>
                </a:solidFill>
              </a:rPr>
              <a:t>3</a:t>
            </a:r>
            <a:r>
              <a:rPr lang="en-US" sz="2400" dirty="0">
                <a:solidFill>
                  <a:srgbClr val="000000"/>
                </a:solidFill>
              </a:rPr>
              <a:t> a very interesting asteroid. </a:t>
            </a:r>
            <a:endParaRPr lang="en-US" sz="2400" dirty="0">
              <a:solidFill>
                <a:srgbClr val="000000"/>
              </a:solidFill>
              <a:effectLst/>
            </a:endParaRPr>
          </a:p>
        </p:txBody>
      </p:sp>
      <p:grpSp>
        <p:nvGrpSpPr>
          <p:cNvPr id="71" name="Group 70">
            <a:extLst>
              <a:ext uri="{FF2B5EF4-FFF2-40B4-BE49-F238E27FC236}">
                <a16:creationId xmlns:a16="http://schemas.microsoft.com/office/drawing/2014/main" id="{49B77FF1-1BA4-0D44-A49A-AFACBEED0EB7}"/>
              </a:ext>
            </a:extLst>
          </p:cNvPr>
          <p:cNvGrpSpPr/>
          <p:nvPr/>
        </p:nvGrpSpPr>
        <p:grpSpPr>
          <a:xfrm>
            <a:off x="6788221" y="33480085"/>
            <a:ext cx="13477405" cy="452287"/>
            <a:chOff x="6792554" y="33205321"/>
            <a:chExt cx="13477405" cy="452287"/>
          </a:xfrm>
        </p:grpSpPr>
        <p:cxnSp>
          <p:nvCxnSpPr>
            <p:cNvPr id="58" name="Straight Arrow Connector 57">
              <a:extLst>
                <a:ext uri="{FF2B5EF4-FFF2-40B4-BE49-F238E27FC236}">
                  <a16:creationId xmlns:a16="http://schemas.microsoft.com/office/drawing/2014/main" id="{C0A59783-4203-E243-A94F-703571478E59}"/>
                </a:ext>
              </a:extLst>
            </p:cNvPr>
            <p:cNvCxnSpPr/>
            <p:nvPr/>
          </p:nvCxnSpPr>
          <p:spPr>
            <a:xfrm>
              <a:off x="6792554" y="33657608"/>
              <a:ext cx="13477405" cy="0"/>
            </a:xfrm>
            <a:prstGeom prst="straightConnector1">
              <a:avLst/>
            </a:prstGeom>
            <a:ln w="50800">
              <a:solidFill>
                <a:schemeClr val="tx1"/>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95" name="Straight Arrow Connector 94">
              <a:extLst>
                <a:ext uri="{FF2B5EF4-FFF2-40B4-BE49-F238E27FC236}">
                  <a16:creationId xmlns:a16="http://schemas.microsoft.com/office/drawing/2014/main" id="{DB09610C-09A6-F94D-8E45-FF69690A415C}"/>
                </a:ext>
              </a:extLst>
            </p:cNvPr>
            <p:cNvCxnSpPr>
              <a:cxnSpLocks/>
            </p:cNvCxnSpPr>
            <p:nvPr/>
          </p:nvCxnSpPr>
          <p:spPr>
            <a:xfrm rot="5400000">
              <a:off x="6566410" y="33431465"/>
              <a:ext cx="452287" cy="0"/>
            </a:xfrm>
            <a:prstGeom prst="straightConnector1">
              <a:avLst/>
            </a:prstGeom>
            <a:ln w="50800">
              <a:solidFill>
                <a:schemeClr val="tx1"/>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97" name="Straight Arrow Connector 96">
              <a:extLst>
                <a:ext uri="{FF2B5EF4-FFF2-40B4-BE49-F238E27FC236}">
                  <a16:creationId xmlns:a16="http://schemas.microsoft.com/office/drawing/2014/main" id="{E622D784-333E-1A49-B2B4-61F026DBAC23}"/>
                </a:ext>
              </a:extLst>
            </p:cNvPr>
            <p:cNvCxnSpPr>
              <a:cxnSpLocks/>
            </p:cNvCxnSpPr>
            <p:nvPr/>
          </p:nvCxnSpPr>
          <p:spPr>
            <a:xfrm rot="5400000">
              <a:off x="20043815" y="33431465"/>
              <a:ext cx="452287" cy="0"/>
            </a:xfrm>
            <a:prstGeom prst="straightConnector1">
              <a:avLst/>
            </a:prstGeom>
            <a:ln w="50800">
              <a:solidFill>
                <a:schemeClr val="tx1"/>
              </a:solidFill>
              <a:headEnd type="none"/>
              <a:tailEnd type="none"/>
            </a:ln>
            <a:effectLst/>
          </p:spPr>
          <p:style>
            <a:lnRef idx="2">
              <a:schemeClr val="accent1"/>
            </a:lnRef>
            <a:fillRef idx="0">
              <a:schemeClr val="accent1"/>
            </a:fillRef>
            <a:effectRef idx="1">
              <a:schemeClr val="accent1"/>
            </a:effectRef>
            <a:fontRef idx="minor">
              <a:schemeClr val="tx1"/>
            </a:fontRef>
          </p:style>
        </p:cxnSp>
      </p:grpSp>
      <p:sp>
        <p:nvSpPr>
          <p:cNvPr id="99" name="TextBox 98">
            <a:extLst>
              <a:ext uri="{FF2B5EF4-FFF2-40B4-BE49-F238E27FC236}">
                <a16:creationId xmlns:a16="http://schemas.microsoft.com/office/drawing/2014/main" id="{7DDC8073-0062-944B-94B3-46448E42DE8F}"/>
              </a:ext>
            </a:extLst>
          </p:cNvPr>
          <p:cNvSpPr txBox="1"/>
          <p:nvPr/>
        </p:nvSpPr>
        <p:spPr>
          <a:xfrm>
            <a:off x="12587116" y="33116589"/>
            <a:ext cx="3174569" cy="928450"/>
          </a:xfrm>
          <a:prstGeom prst="rect">
            <a:avLst/>
          </a:prstGeom>
          <a:noFill/>
        </p:spPr>
        <p:txBody>
          <a:bodyPr wrap="square" rtlCol="0">
            <a:spAutoFit/>
          </a:bodyPr>
          <a:lstStyle/>
          <a:p>
            <a:r>
              <a:rPr lang="en-US" sz="5400" dirty="0"/>
              <a:t>10.4 km</a:t>
            </a:r>
          </a:p>
        </p:txBody>
      </p:sp>
      <p:sp>
        <p:nvSpPr>
          <p:cNvPr id="100" name="Rectangle 99">
            <a:extLst>
              <a:ext uri="{FF2B5EF4-FFF2-40B4-BE49-F238E27FC236}">
                <a16:creationId xmlns:a16="http://schemas.microsoft.com/office/drawing/2014/main" id="{A8D1BEB6-9074-A24B-8C93-48F48A9FB1B2}"/>
              </a:ext>
            </a:extLst>
          </p:cNvPr>
          <p:cNvSpPr/>
          <p:nvPr/>
        </p:nvSpPr>
        <p:spPr>
          <a:xfrm>
            <a:off x="20718890" y="5813472"/>
            <a:ext cx="21137430" cy="12095619"/>
          </a:xfrm>
          <a:prstGeom prst="rect">
            <a:avLst/>
          </a:prstGeom>
        </p:spPr>
        <p:txBody>
          <a:bodyPr wrap="square">
            <a:spAutoFit/>
          </a:bodyPr>
          <a:lstStyle/>
          <a:p>
            <a:pPr algn="ctr"/>
            <a:r>
              <a:rPr lang="en-US" sz="2400" dirty="0">
                <a:solidFill>
                  <a:srgbClr val="000000"/>
                </a:solidFill>
              </a:rPr>
              <a:t> </a:t>
            </a:r>
            <a:r>
              <a:rPr lang="en-US" sz="3600" dirty="0">
                <a:solidFill>
                  <a:srgbClr val="000000"/>
                </a:solidFill>
              </a:rPr>
              <a:t>SIMULATION</a:t>
            </a:r>
            <a:endParaRPr lang="en-US" sz="2400" dirty="0">
              <a:solidFill>
                <a:srgbClr val="000000"/>
              </a:solidFill>
            </a:endParaRPr>
          </a:p>
          <a:p>
            <a:r>
              <a:rPr lang="en-US" sz="2400" dirty="0">
                <a:solidFill>
                  <a:srgbClr val="000000"/>
                </a:solidFill>
              </a:rPr>
              <a:t>The observed brightness in space, and the fireball brightness suggest TC</a:t>
            </a:r>
            <a:r>
              <a:rPr lang="en-US" sz="2400" baseline="-25000" dirty="0">
                <a:solidFill>
                  <a:srgbClr val="000000"/>
                </a:solidFill>
              </a:rPr>
              <a:t>3</a:t>
            </a:r>
            <a:r>
              <a:rPr lang="en-US" sz="2400" dirty="0">
                <a:solidFill>
                  <a:srgbClr val="000000"/>
                </a:solidFill>
              </a:rPr>
              <a:t> had a relatively low density of 1.8 g/cc and a low albedo. Using the known shape and orientation at entry, the low albedo size of 5.4 x 4.3 x 3.4m was used in the simulation using the ALE3D hydrocode from Lawrence Livermore National Laboratory. A cylindrical mesh was set up 20m long and 20m diameter, with 0.2m resolution, which followed the asteroid down through the atmosphere. A single strength of 10 MPa was selected with is fairly strong for meteors but very weak compared to terrestrial rocks. </a:t>
            </a:r>
          </a:p>
          <a:p>
            <a:endParaRPr lang="en-US" sz="2400" dirty="0">
              <a:solidFill>
                <a:srgbClr val="000000"/>
              </a:solidFill>
            </a:endParaRPr>
          </a:p>
          <a:p>
            <a:r>
              <a:rPr lang="en-US" sz="2400" dirty="0">
                <a:solidFill>
                  <a:srgbClr val="000000"/>
                </a:solidFill>
              </a:rPr>
              <a:t>Initially in the simulation, at high altitudes, the asteroid only slightly changes orientation due to the aerodynamic forces on the asymmetric shape. Early mass loss occurs near the tips of the asteroid because of the high aspect ratio of the asteroid providing a greater obstruction to the air in that direction. Liberated fragments are mostly in the 1 – 100 kg range, in part due to the limited resolution (20cm) of the simulation. However, shed fragments will continue to ablate and further fragment before they are sufficiently slowed in the atmosphere to reduce aerodynamic forces below the strength of the meteorites. </a:t>
            </a:r>
          </a:p>
          <a:p>
            <a:endParaRPr lang="en-US" sz="2400" dirty="0">
              <a:solidFill>
                <a:srgbClr val="000000"/>
              </a:solidFill>
            </a:endParaRPr>
          </a:p>
          <a:p>
            <a:r>
              <a:rPr lang="en-US" sz="2400" dirty="0">
                <a:solidFill>
                  <a:srgbClr val="000000"/>
                </a:solidFill>
              </a:rPr>
              <a:t>As the meteor progresses deeper in the atmosphere, shedding spreads over the entire front face, and fragments are shed from systematically deeper slices inside the meteor from front to back. The fragments are shed at low cross-range velocities so many enter into the vacuum in the wake of the meteor. Fragments in this area form a train behind the main meteor and are intimately mixed. Shock-shock interactions between the fragments in the wake cause them to oscillate in and out of the wake, but most remain captured in the wake until the main meteor shatters and main shock is no longer present. The low cross-range velocity of these fragments will cause them to fall along the meteor ground track, barring any significant winds pushing them off-course. During this period of shedding, some fragments are scattered out of the main shock, but again with relatively low cross-range speeds. These fragments will be found furthest from the ground track and do retain some memory of their original location inside the asteroid, with fragments ~45° from the stagnation point on the left side, falling to the left, and those on the right falling to the right. In general fragments further </a:t>
            </a:r>
            <a:r>
              <a:rPr lang="en-US" sz="2400" dirty="0" err="1">
                <a:solidFill>
                  <a:srgbClr val="000000"/>
                </a:solidFill>
              </a:rPr>
              <a:t>uprange</a:t>
            </a:r>
            <a:r>
              <a:rPr lang="en-US" sz="2400" dirty="0">
                <a:solidFill>
                  <a:srgbClr val="000000"/>
                </a:solidFill>
              </a:rPr>
              <a:t> come from the tips and front of the meteor and fragments further downrange come from further back in the meteor, but deceleration is inversely proportional to diameter, so small fragments are decelerated very quickly whereas large fragments are decelerated more more slowly. For example a 2cm diameter fragment is typically decelerated to dark flight speeds within a few kilometers, but a 10cm fragment requires a few tens of kilometers, assuming that it does not further fragment. </a:t>
            </a:r>
          </a:p>
          <a:p>
            <a:endParaRPr lang="en-US" sz="2400" dirty="0">
              <a:solidFill>
                <a:srgbClr val="000000"/>
              </a:solidFill>
            </a:endParaRPr>
          </a:p>
          <a:p>
            <a:r>
              <a:rPr lang="en-US" sz="2400" dirty="0">
                <a:solidFill>
                  <a:srgbClr val="000000"/>
                </a:solidFill>
              </a:rPr>
              <a:t>Prior to the final burst fragments have been shed a low cross-range velocities. The final burst however, occurs when the damaged layer at the front penetrates to the back of the asteroid, and the remaining meteor at this point is no longer able to withstand the shear forces. Fluid instabilities in the crushed meteor cause it to pancake into a much larger diameter than the original body and rip it apart. The large shock waves from the large burst fragments drive the fragments apart at high speed creating high cross-range velocities as the fragments move radially away from what was the velocity vector of the main mass prior to burst. All of these fragments are originally from the back (upwind) side of the original meteor, and fragments from the left side fall to the left, and those from the right side to the right. Without a remaining main mass creating a large wake, there is no entrainment or mixing of the fragments flung out during the final burst. </a:t>
            </a:r>
          </a:p>
          <a:p>
            <a:endParaRPr lang="en-US" sz="2400" dirty="0">
              <a:solidFill>
                <a:srgbClr val="000000"/>
              </a:solidFill>
            </a:endParaRPr>
          </a:p>
          <a:p>
            <a:endParaRPr lang="en-US" sz="2400" dirty="0">
              <a:solidFill>
                <a:srgbClr val="000000"/>
              </a:solidFill>
            </a:endParaRPr>
          </a:p>
          <a:p>
            <a:endParaRPr lang="en-US" sz="2400" dirty="0">
              <a:solidFill>
                <a:srgbClr val="000000"/>
              </a:solidFill>
            </a:endParaRPr>
          </a:p>
        </p:txBody>
      </p:sp>
    </p:spTree>
    <p:extLst>
      <p:ext uri="{BB962C8B-B14F-4D97-AF65-F5344CB8AC3E}">
        <p14:creationId xmlns:p14="http://schemas.microsoft.com/office/powerpoint/2010/main" val="17607748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7333</TotalTime>
  <Words>1293</Words>
  <Application>Microsoft Macintosh PowerPoint</Application>
  <PresentationFormat>Custom</PresentationFormat>
  <Paragraphs>52</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Avenir Light</vt:lpstr>
      <vt:lpstr>Calibri</vt:lpstr>
      <vt:lpstr>Lucida Grande</vt:lpstr>
      <vt:lpstr>Office Theme</vt:lpstr>
      <vt:lpstr>Meteorite Strewn Fields from Asteroid Airbursts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Robertson, Darrel K. (ARC-TNA)[SCIENCE &amp; TECHNOLOGY CORP]</dc:creator>
  <cp:lastModifiedBy>Robertson, Darrel K. (ARC-TNP)</cp:lastModifiedBy>
  <cp:revision>424</cp:revision>
  <cp:lastPrinted>2019-12-11T21:17:17Z</cp:lastPrinted>
  <dcterms:created xsi:type="dcterms:W3CDTF">2015-11-09T21:22:48Z</dcterms:created>
  <dcterms:modified xsi:type="dcterms:W3CDTF">2020-12-05T01:46:08Z</dcterms:modified>
</cp:coreProperties>
</file>