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58" r:id="rId6"/>
    <p:sldId id="259" r:id="rId7"/>
    <p:sldId id="260" r:id="rId8"/>
    <p:sldId id="261" r:id="rId9"/>
    <p:sldId id="263" r:id="rId10"/>
    <p:sldId id="262" r:id="rId11"/>
    <p:sldId id="25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38DB39-52BE-4F3C-8B7C-CDB4C3617042}" v="71" dt="2020-12-09T13:45:43.7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intze, Paul E. (MSFC-ES62)" userId="f8a1072f-fbea-45d0-b7f6-eed226f27e0c" providerId="ADAL" clId="{A538DB39-52BE-4F3C-8B7C-CDB4C3617042}"/>
    <pc:docChg chg="undo custSel addSld delSld modSld sldOrd">
      <pc:chgData name="Hintze, Paul E. (MSFC-ES62)" userId="f8a1072f-fbea-45d0-b7f6-eed226f27e0c" providerId="ADAL" clId="{A538DB39-52BE-4F3C-8B7C-CDB4C3617042}" dt="2020-12-09T13:45:43.740" v="1604" actId="1076"/>
      <pc:docMkLst>
        <pc:docMk/>
      </pc:docMkLst>
      <pc:sldChg chg="modSp">
        <pc:chgData name="Hintze, Paul E. (MSFC-ES62)" userId="f8a1072f-fbea-45d0-b7f6-eed226f27e0c" providerId="ADAL" clId="{A538DB39-52BE-4F3C-8B7C-CDB4C3617042}" dt="2020-12-08T22:23:54.931" v="1269" actId="313"/>
        <pc:sldMkLst>
          <pc:docMk/>
          <pc:sldMk cId="545462351" sldId="256"/>
        </pc:sldMkLst>
        <pc:spChg chg="mod">
          <ac:chgData name="Hintze, Paul E. (MSFC-ES62)" userId="f8a1072f-fbea-45d0-b7f6-eed226f27e0c" providerId="ADAL" clId="{A538DB39-52BE-4F3C-8B7C-CDB4C3617042}" dt="2020-12-08T14:00:06.134" v="912" actId="20577"/>
          <ac:spMkLst>
            <pc:docMk/>
            <pc:sldMk cId="545462351" sldId="256"/>
            <ac:spMk id="2" creationId="{25CB753D-DA73-446C-A9B8-C3A2E87DBF00}"/>
          </ac:spMkLst>
        </pc:spChg>
        <pc:spChg chg="mod">
          <ac:chgData name="Hintze, Paul E. (MSFC-ES62)" userId="f8a1072f-fbea-45d0-b7f6-eed226f27e0c" providerId="ADAL" clId="{A538DB39-52BE-4F3C-8B7C-CDB4C3617042}" dt="2020-12-08T22:23:54.931" v="1269" actId="313"/>
          <ac:spMkLst>
            <pc:docMk/>
            <pc:sldMk cId="545462351" sldId="256"/>
            <ac:spMk id="5" creationId="{02FE3E0A-3693-42A6-9128-E36196B0A424}"/>
          </ac:spMkLst>
        </pc:spChg>
      </pc:sldChg>
      <pc:sldChg chg="addSp delSp modSp modTransition">
        <pc:chgData name="Hintze, Paul E. (MSFC-ES62)" userId="f8a1072f-fbea-45d0-b7f6-eed226f27e0c" providerId="ADAL" clId="{A538DB39-52BE-4F3C-8B7C-CDB4C3617042}" dt="2020-12-09T13:45:43.740" v="1604" actId="1076"/>
        <pc:sldMkLst>
          <pc:docMk/>
          <pc:sldMk cId="1328654145" sldId="257"/>
        </pc:sldMkLst>
        <pc:spChg chg="del">
          <ac:chgData name="Hintze, Paul E. (MSFC-ES62)" userId="f8a1072f-fbea-45d0-b7f6-eed226f27e0c" providerId="ADAL" clId="{A538DB39-52BE-4F3C-8B7C-CDB4C3617042}" dt="2020-12-09T13:41:47.714" v="1566"/>
          <ac:spMkLst>
            <pc:docMk/>
            <pc:sldMk cId="1328654145" sldId="257"/>
            <ac:spMk id="2" creationId="{E31F456E-011C-49D9-BF03-97E442FDF34B}"/>
          </ac:spMkLst>
        </pc:spChg>
        <pc:spChg chg="del">
          <ac:chgData name="Hintze, Paul E. (MSFC-ES62)" userId="f8a1072f-fbea-45d0-b7f6-eed226f27e0c" providerId="ADAL" clId="{A538DB39-52BE-4F3C-8B7C-CDB4C3617042}" dt="2020-12-09T13:41:47.714" v="1566"/>
          <ac:spMkLst>
            <pc:docMk/>
            <pc:sldMk cId="1328654145" sldId="257"/>
            <ac:spMk id="3" creationId="{A51D6FEC-D149-49C9-ABC3-2FD7D999CB54}"/>
          </ac:spMkLst>
        </pc:spChg>
        <pc:spChg chg="add mod">
          <ac:chgData name="Hintze, Paul E. (MSFC-ES62)" userId="f8a1072f-fbea-45d0-b7f6-eed226f27e0c" providerId="ADAL" clId="{A538DB39-52BE-4F3C-8B7C-CDB4C3617042}" dt="2020-12-09T13:45:40.633" v="1603" actId="122"/>
          <ac:spMkLst>
            <pc:docMk/>
            <pc:sldMk cId="1328654145" sldId="257"/>
            <ac:spMk id="4" creationId="{D76ABB56-2D06-4EE8-A6F9-14CD920C90D0}"/>
          </ac:spMkLst>
        </pc:spChg>
        <pc:spChg chg="add mod">
          <ac:chgData name="Hintze, Paul E. (MSFC-ES62)" userId="f8a1072f-fbea-45d0-b7f6-eed226f27e0c" providerId="ADAL" clId="{A538DB39-52BE-4F3C-8B7C-CDB4C3617042}" dt="2020-12-09T13:45:35.604" v="1600"/>
          <ac:spMkLst>
            <pc:docMk/>
            <pc:sldMk cId="1328654145" sldId="257"/>
            <ac:spMk id="5" creationId="{B4FF4B68-7D2E-4C3B-8309-A0932E7FE823}"/>
          </ac:spMkLst>
        </pc:spChg>
        <pc:spChg chg="add">
          <ac:chgData name="Hintze, Paul E. (MSFC-ES62)" userId="f8a1072f-fbea-45d0-b7f6-eed226f27e0c" providerId="ADAL" clId="{A538DB39-52BE-4F3C-8B7C-CDB4C3617042}" dt="2020-12-09T13:45:24.035" v="1596"/>
          <ac:spMkLst>
            <pc:docMk/>
            <pc:sldMk cId="1328654145" sldId="257"/>
            <ac:spMk id="6" creationId="{026ECC22-1901-4E74-8258-197594E6128D}"/>
          </ac:spMkLst>
        </pc:spChg>
        <pc:picChg chg="add mod">
          <ac:chgData name="Hintze, Paul E. (MSFC-ES62)" userId="f8a1072f-fbea-45d0-b7f6-eed226f27e0c" providerId="ADAL" clId="{A538DB39-52BE-4F3C-8B7C-CDB4C3617042}" dt="2020-12-09T13:45:43.740" v="1604" actId="1076"/>
          <ac:picMkLst>
            <pc:docMk/>
            <pc:sldMk cId="1328654145" sldId="257"/>
            <ac:picMk id="1026" creationId="{CC370139-673B-4BD1-9993-86E7C91BF613}"/>
          </ac:picMkLst>
        </pc:picChg>
      </pc:sldChg>
      <pc:sldChg chg="modSp">
        <pc:chgData name="Hintze, Paul E. (MSFC-ES62)" userId="f8a1072f-fbea-45d0-b7f6-eed226f27e0c" providerId="ADAL" clId="{A538DB39-52BE-4F3C-8B7C-CDB4C3617042}" dt="2020-12-08T13:59:19.421" v="894" actId="20577"/>
        <pc:sldMkLst>
          <pc:docMk/>
          <pc:sldMk cId="1499486842" sldId="258"/>
        </pc:sldMkLst>
        <pc:spChg chg="mod">
          <ac:chgData name="Hintze, Paul E. (MSFC-ES62)" userId="f8a1072f-fbea-45d0-b7f6-eed226f27e0c" providerId="ADAL" clId="{A538DB39-52BE-4F3C-8B7C-CDB4C3617042}" dt="2020-12-08T13:59:11.776" v="889" actId="20577"/>
          <ac:spMkLst>
            <pc:docMk/>
            <pc:sldMk cId="1499486842" sldId="258"/>
            <ac:spMk id="5" creationId="{486E3F3D-CFC6-4AD2-BA1F-04D87CB9C5AD}"/>
          </ac:spMkLst>
        </pc:spChg>
        <pc:spChg chg="mod">
          <ac:chgData name="Hintze, Paul E. (MSFC-ES62)" userId="f8a1072f-fbea-45d0-b7f6-eed226f27e0c" providerId="ADAL" clId="{A538DB39-52BE-4F3C-8B7C-CDB4C3617042}" dt="2020-12-08T13:59:19.421" v="894" actId="20577"/>
          <ac:spMkLst>
            <pc:docMk/>
            <pc:sldMk cId="1499486842" sldId="258"/>
            <ac:spMk id="36" creationId="{717E76B6-D0C8-441A-954C-4BC9B67FB2B0}"/>
          </ac:spMkLst>
        </pc:spChg>
      </pc:sldChg>
      <pc:sldChg chg="addSp delSp modSp">
        <pc:chgData name="Hintze, Paul E. (MSFC-ES62)" userId="f8a1072f-fbea-45d0-b7f6-eed226f27e0c" providerId="ADAL" clId="{A538DB39-52BE-4F3C-8B7C-CDB4C3617042}" dt="2020-12-08T14:12:04.186" v="950" actId="1076"/>
        <pc:sldMkLst>
          <pc:docMk/>
          <pc:sldMk cId="1019568548" sldId="259"/>
        </pc:sldMkLst>
        <pc:spChg chg="mod">
          <ac:chgData name="Hintze, Paul E. (MSFC-ES62)" userId="f8a1072f-fbea-45d0-b7f6-eed226f27e0c" providerId="ADAL" clId="{A538DB39-52BE-4F3C-8B7C-CDB4C3617042}" dt="2020-12-04T16:05:17.527" v="23" actId="20577"/>
          <ac:spMkLst>
            <pc:docMk/>
            <pc:sldMk cId="1019568548" sldId="259"/>
            <ac:spMk id="2" creationId="{73D5F6B1-E3BB-4AE4-91E7-4810BD87CA68}"/>
          </ac:spMkLst>
        </pc:spChg>
        <pc:spChg chg="del mod">
          <ac:chgData name="Hintze, Paul E. (MSFC-ES62)" userId="f8a1072f-fbea-45d0-b7f6-eed226f27e0c" providerId="ADAL" clId="{A538DB39-52BE-4F3C-8B7C-CDB4C3617042}" dt="2020-12-08T14:11:04.247" v="930" actId="478"/>
          <ac:spMkLst>
            <pc:docMk/>
            <pc:sldMk cId="1019568548" sldId="259"/>
            <ac:spMk id="3" creationId="{04263B16-0C87-46B1-BDB3-54457A4C2632}"/>
          </ac:spMkLst>
        </pc:spChg>
        <pc:spChg chg="add del mod">
          <ac:chgData name="Hintze, Paul E. (MSFC-ES62)" userId="f8a1072f-fbea-45d0-b7f6-eed226f27e0c" providerId="ADAL" clId="{A538DB39-52BE-4F3C-8B7C-CDB4C3617042}" dt="2020-12-08T14:11:07.237" v="931" actId="478"/>
          <ac:spMkLst>
            <pc:docMk/>
            <pc:sldMk cId="1019568548" sldId="259"/>
            <ac:spMk id="11" creationId="{8E695905-19B5-41AB-BAD3-3276DD6A470A}"/>
          </ac:spMkLst>
        </pc:spChg>
        <pc:spChg chg="add mod">
          <ac:chgData name="Hintze, Paul E. (MSFC-ES62)" userId="f8a1072f-fbea-45d0-b7f6-eed226f27e0c" providerId="ADAL" clId="{A538DB39-52BE-4F3C-8B7C-CDB4C3617042}" dt="2020-12-08T14:11:56.822" v="948" actId="207"/>
          <ac:spMkLst>
            <pc:docMk/>
            <pc:sldMk cId="1019568548" sldId="259"/>
            <ac:spMk id="12" creationId="{A34EF0E4-7D72-4CDA-B4D8-F2100027E007}"/>
          </ac:spMkLst>
        </pc:spChg>
        <pc:picChg chg="add del mod">
          <ac:chgData name="Hintze, Paul E. (MSFC-ES62)" userId="f8a1072f-fbea-45d0-b7f6-eed226f27e0c" providerId="ADAL" clId="{A538DB39-52BE-4F3C-8B7C-CDB4C3617042}" dt="2020-12-07T21:12:45.420" v="841" actId="478"/>
          <ac:picMkLst>
            <pc:docMk/>
            <pc:sldMk cId="1019568548" sldId="259"/>
            <ac:picMk id="4" creationId="{F51F93D3-6669-4605-AE20-4F1159FE30FC}"/>
          </ac:picMkLst>
        </pc:picChg>
        <pc:picChg chg="add mod">
          <ac:chgData name="Hintze, Paul E. (MSFC-ES62)" userId="f8a1072f-fbea-45d0-b7f6-eed226f27e0c" providerId="ADAL" clId="{A538DB39-52BE-4F3C-8B7C-CDB4C3617042}" dt="2020-12-08T14:11:12.488" v="933" actId="1076"/>
          <ac:picMkLst>
            <pc:docMk/>
            <pc:sldMk cId="1019568548" sldId="259"/>
            <ac:picMk id="5" creationId="{3E3E5961-B0CB-48A1-A5F4-C61724722705}"/>
          </ac:picMkLst>
        </pc:picChg>
        <pc:cxnChg chg="add mod">
          <ac:chgData name="Hintze, Paul E. (MSFC-ES62)" userId="f8a1072f-fbea-45d0-b7f6-eed226f27e0c" providerId="ADAL" clId="{A538DB39-52BE-4F3C-8B7C-CDB4C3617042}" dt="2020-12-08T14:10:40.805" v="921" actId="692"/>
          <ac:cxnSpMkLst>
            <pc:docMk/>
            <pc:sldMk cId="1019568548" sldId="259"/>
            <ac:cxnSpMk id="6" creationId="{D62D2BC5-6101-450E-835D-78C9BEB04298}"/>
          </ac:cxnSpMkLst>
        </pc:cxnChg>
        <pc:cxnChg chg="add mod">
          <ac:chgData name="Hintze, Paul E. (MSFC-ES62)" userId="f8a1072f-fbea-45d0-b7f6-eed226f27e0c" providerId="ADAL" clId="{A538DB39-52BE-4F3C-8B7C-CDB4C3617042}" dt="2020-12-08T14:12:01.349" v="949" actId="1076"/>
          <ac:cxnSpMkLst>
            <pc:docMk/>
            <pc:sldMk cId="1019568548" sldId="259"/>
            <ac:cxnSpMk id="7" creationId="{692C24B1-2D8E-45E6-A86C-B06F7E7A91B5}"/>
          </ac:cxnSpMkLst>
        </pc:cxnChg>
        <pc:cxnChg chg="add mod">
          <ac:chgData name="Hintze, Paul E. (MSFC-ES62)" userId="f8a1072f-fbea-45d0-b7f6-eed226f27e0c" providerId="ADAL" clId="{A538DB39-52BE-4F3C-8B7C-CDB4C3617042}" dt="2020-12-08T14:12:04.186" v="950" actId="1076"/>
          <ac:cxnSpMkLst>
            <pc:docMk/>
            <pc:sldMk cId="1019568548" sldId="259"/>
            <ac:cxnSpMk id="8" creationId="{AD51ACEB-8730-4B1B-9BEF-0388E94B146D}"/>
          </ac:cxnSpMkLst>
        </pc:cxnChg>
      </pc:sldChg>
      <pc:sldChg chg="addSp delSp modSp add">
        <pc:chgData name="Hintze, Paul E. (MSFC-ES62)" userId="f8a1072f-fbea-45d0-b7f6-eed226f27e0c" providerId="ADAL" clId="{A538DB39-52BE-4F3C-8B7C-CDB4C3617042}" dt="2020-12-08T22:29:57.614" v="1407" actId="1076"/>
        <pc:sldMkLst>
          <pc:docMk/>
          <pc:sldMk cId="436278911" sldId="260"/>
        </pc:sldMkLst>
        <pc:spChg chg="mod">
          <ac:chgData name="Hintze, Paul E. (MSFC-ES62)" userId="f8a1072f-fbea-45d0-b7f6-eed226f27e0c" providerId="ADAL" clId="{A538DB39-52BE-4F3C-8B7C-CDB4C3617042}" dt="2020-12-04T16:06:07.398" v="31" actId="20577"/>
          <ac:spMkLst>
            <pc:docMk/>
            <pc:sldMk cId="436278911" sldId="260"/>
            <ac:spMk id="2" creationId="{C2852F71-1D2D-449C-B686-E4B1BA1B0A7E}"/>
          </ac:spMkLst>
        </pc:spChg>
        <pc:spChg chg="mod">
          <ac:chgData name="Hintze, Paul E. (MSFC-ES62)" userId="f8a1072f-fbea-45d0-b7f6-eed226f27e0c" providerId="ADAL" clId="{A538DB39-52BE-4F3C-8B7C-CDB4C3617042}" dt="2020-12-08T22:27:50.163" v="1324" actId="14100"/>
          <ac:spMkLst>
            <pc:docMk/>
            <pc:sldMk cId="436278911" sldId="260"/>
            <ac:spMk id="3" creationId="{A8715666-6B4E-4EAA-A0BA-C39432A96374}"/>
          </ac:spMkLst>
        </pc:spChg>
        <pc:spChg chg="add mod">
          <ac:chgData name="Hintze, Paul E. (MSFC-ES62)" userId="f8a1072f-fbea-45d0-b7f6-eed226f27e0c" providerId="ADAL" clId="{A538DB39-52BE-4F3C-8B7C-CDB4C3617042}" dt="2020-12-04T19:02:25.981" v="465" actId="1076"/>
          <ac:spMkLst>
            <pc:docMk/>
            <pc:sldMk cId="436278911" sldId="260"/>
            <ac:spMk id="6" creationId="{2ABD1F0F-B9E9-4695-97F9-CC11088FDF69}"/>
          </ac:spMkLst>
        </pc:spChg>
        <pc:spChg chg="add mod">
          <ac:chgData name="Hintze, Paul E. (MSFC-ES62)" userId="f8a1072f-fbea-45d0-b7f6-eed226f27e0c" providerId="ADAL" clId="{A538DB39-52BE-4F3C-8B7C-CDB4C3617042}" dt="2020-12-08T22:29:54.626" v="1406" actId="1076"/>
          <ac:spMkLst>
            <pc:docMk/>
            <pc:sldMk cId="436278911" sldId="260"/>
            <ac:spMk id="8" creationId="{1629B281-77F2-4879-AEBB-7B4CD8EC6397}"/>
          </ac:spMkLst>
        </pc:spChg>
        <pc:picChg chg="add del mod">
          <ac:chgData name="Hintze, Paul E. (MSFC-ES62)" userId="f8a1072f-fbea-45d0-b7f6-eed226f27e0c" providerId="ADAL" clId="{A538DB39-52BE-4F3C-8B7C-CDB4C3617042}" dt="2020-12-08T22:24:12.363" v="1270"/>
          <ac:picMkLst>
            <pc:docMk/>
            <pc:sldMk cId="436278911" sldId="260"/>
            <ac:picMk id="4" creationId="{7B1E40C4-EA8F-4F2E-B3CD-56BC69A8A1F5}"/>
          </ac:picMkLst>
        </pc:picChg>
        <pc:picChg chg="add mod">
          <ac:chgData name="Hintze, Paul E. (MSFC-ES62)" userId="f8a1072f-fbea-45d0-b7f6-eed226f27e0c" providerId="ADAL" clId="{A538DB39-52BE-4F3C-8B7C-CDB4C3617042}" dt="2020-12-04T19:00:56.294" v="458" actId="1076"/>
          <ac:picMkLst>
            <pc:docMk/>
            <pc:sldMk cId="436278911" sldId="260"/>
            <ac:picMk id="5" creationId="{989F012C-7846-4840-B0D5-7C8C007512B7}"/>
          </ac:picMkLst>
        </pc:picChg>
        <pc:picChg chg="add mod modCrop">
          <ac:chgData name="Hintze, Paul E. (MSFC-ES62)" userId="f8a1072f-fbea-45d0-b7f6-eed226f27e0c" providerId="ADAL" clId="{A538DB39-52BE-4F3C-8B7C-CDB4C3617042}" dt="2020-12-08T22:29:57.614" v="1407" actId="1076"/>
          <ac:picMkLst>
            <pc:docMk/>
            <pc:sldMk cId="436278911" sldId="260"/>
            <ac:picMk id="7" creationId="{A4D87F76-7541-4F31-A179-B6ADBBBDFE2C}"/>
          </ac:picMkLst>
        </pc:picChg>
      </pc:sldChg>
      <pc:sldChg chg="addSp delSp modSp add ord">
        <pc:chgData name="Hintze, Paul E. (MSFC-ES62)" userId="f8a1072f-fbea-45d0-b7f6-eed226f27e0c" providerId="ADAL" clId="{A538DB39-52BE-4F3C-8B7C-CDB4C3617042}" dt="2020-12-08T22:56:28.928" v="1553" actId="1076"/>
        <pc:sldMkLst>
          <pc:docMk/>
          <pc:sldMk cId="7415478" sldId="261"/>
        </pc:sldMkLst>
        <pc:spChg chg="mod">
          <ac:chgData name="Hintze, Paul E. (MSFC-ES62)" userId="f8a1072f-fbea-45d0-b7f6-eed226f27e0c" providerId="ADAL" clId="{A538DB39-52BE-4F3C-8B7C-CDB4C3617042}" dt="2020-12-04T16:47:44.217" v="205" actId="20577"/>
          <ac:spMkLst>
            <pc:docMk/>
            <pc:sldMk cId="7415478" sldId="261"/>
            <ac:spMk id="2" creationId="{EC19F937-B4E4-4513-B1D7-F5C3EBA2BEAC}"/>
          </ac:spMkLst>
        </pc:spChg>
        <pc:spChg chg="mod">
          <ac:chgData name="Hintze, Paul E. (MSFC-ES62)" userId="f8a1072f-fbea-45d0-b7f6-eed226f27e0c" providerId="ADAL" clId="{A538DB39-52BE-4F3C-8B7C-CDB4C3617042}" dt="2020-12-08T22:56:25.089" v="1552" actId="20577"/>
          <ac:spMkLst>
            <pc:docMk/>
            <pc:sldMk cId="7415478" sldId="261"/>
            <ac:spMk id="3" creationId="{C4C27484-E4C7-4EF5-8097-431E27210771}"/>
          </ac:spMkLst>
        </pc:spChg>
        <pc:spChg chg="add mod">
          <ac:chgData name="Hintze, Paul E. (MSFC-ES62)" userId="f8a1072f-fbea-45d0-b7f6-eed226f27e0c" providerId="ADAL" clId="{A538DB39-52BE-4F3C-8B7C-CDB4C3617042}" dt="2020-12-08T22:55:14.084" v="1528" actId="1076"/>
          <ac:spMkLst>
            <pc:docMk/>
            <pc:sldMk cId="7415478" sldId="261"/>
            <ac:spMk id="5" creationId="{018BDB9A-FC27-4F09-98DE-65D55B2666BF}"/>
          </ac:spMkLst>
        </pc:spChg>
        <pc:spChg chg="add mod">
          <ac:chgData name="Hintze, Paul E. (MSFC-ES62)" userId="f8a1072f-fbea-45d0-b7f6-eed226f27e0c" providerId="ADAL" clId="{A538DB39-52BE-4F3C-8B7C-CDB4C3617042}" dt="2020-12-08T22:56:07.766" v="1535" actId="1076"/>
          <ac:spMkLst>
            <pc:docMk/>
            <pc:sldMk cId="7415478" sldId="261"/>
            <ac:spMk id="7" creationId="{5D563B48-6358-489D-99C8-DD86CD5F0214}"/>
          </ac:spMkLst>
        </pc:spChg>
        <pc:spChg chg="add del mod">
          <ac:chgData name="Hintze, Paul E. (MSFC-ES62)" userId="f8a1072f-fbea-45d0-b7f6-eed226f27e0c" providerId="ADAL" clId="{A538DB39-52BE-4F3C-8B7C-CDB4C3617042}" dt="2020-12-04T19:04:44.346" v="645"/>
          <ac:spMkLst>
            <pc:docMk/>
            <pc:sldMk cId="7415478" sldId="261"/>
            <ac:spMk id="7" creationId="{E3EB8569-227E-4E71-8BC0-D49C139A1C93}"/>
          </ac:spMkLst>
        </pc:spChg>
        <pc:picChg chg="add del mod">
          <ac:chgData name="Hintze, Paul E. (MSFC-ES62)" userId="f8a1072f-fbea-45d0-b7f6-eed226f27e0c" providerId="ADAL" clId="{A538DB39-52BE-4F3C-8B7C-CDB4C3617042}" dt="2020-12-04T19:04:44.346" v="645"/>
          <ac:picMkLst>
            <pc:docMk/>
            <pc:sldMk cId="7415478" sldId="261"/>
            <ac:picMk id="4" creationId="{27A938BA-DB3A-477D-AAFD-E4C199AC1F81}"/>
          </ac:picMkLst>
        </pc:picChg>
        <pc:picChg chg="add mod">
          <ac:chgData name="Hintze, Paul E. (MSFC-ES62)" userId="f8a1072f-fbea-45d0-b7f6-eed226f27e0c" providerId="ADAL" clId="{A538DB39-52BE-4F3C-8B7C-CDB4C3617042}" dt="2020-12-08T22:56:28.928" v="1553" actId="1076"/>
          <ac:picMkLst>
            <pc:docMk/>
            <pc:sldMk cId="7415478" sldId="261"/>
            <ac:picMk id="4" creationId="{B29A4F37-1EFB-4476-8B35-F697E472CCF5}"/>
          </ac:picMkLst>
        </pc:picChg>
        <pc:picChg chg="add mod">
          <ac:chgData name="Hintze, Paul E. (MSFC-ES62)" userId="f8a1072f-fbea-45d0-b7f6-eed226f27e0c" providerId="ADAL" clId="{A538DB39-52BE-4F3C-8B7C-CDB4C3617042}" dt="2020-12-08T22:56:05.082" v="1534" actId="1076"/>
          <ac:picMkLst>
            <pc:docMk/>
            <pc:sldMk cId="7415478" sldId="261"/>
            <ac:picMk id="6" creationId="{FB536FFB-8D8E-4F72-8A92-D6579C7918D5}"/>
          </ac:picMkLst>
        </pc:picChg>
        <pc:cxnChg chg="add del mod">
          <ac:chgData name="Hintze, Paul E. (MSFC-ES62)" userId="f8a1072f-fbea-45d0-b7f6-eed226f27e0c" providerId="ADAL" clId="{A538DB39-52BE-4F3C-8B7C-CDB4C3617042}" dt="2020-12-04T19:04:44.346" v="645"/>
          <ac:cxnSpMkLst>
            <pc:docMk/>
            <pc:sldMk cId="7415478" sldId="261"/>
            <ac:cxnSpMk id="6" creationId="{C4F166C9-A710-4AF0-8A36-20C1C58FE1D1}"/>
          </ac:cxnSpMkLst>
        </pc:cxnChg>
      </pc:sldChg>
      <pc:sldChg chg="addSp delSp modSp add">
        <pc:chgData name="Hintze, Paul E. (MSFC-ES62)" userId="f8a1072f-fbea-45d0-b7f6-eed226f27e0c" providerId="ADAL" clId="{A538DB39-52BE-4F3C-8B7C-CDB4C3617042}" dt="2020-12-08T22:56:50.564" v="1565" actId="20577"/>
        <pc:sldMkLst>
          <pc:docMk/>
          <pc:sldMk cId="721149496" sldId="262"/>
        </pc:sldMkLst>
        <pc:spChg chg="mod">
          <ac:chgData name="Hintze, Paul E. (MSFC-ES62)" userId="f8a1072f-fbea-45d0-b7f6-eed226f27e0c" providerId="ADAL" clId="{A538DB39-52BE-4F3C-8B7C-CDB4C3617042}" dt="2020-12-04T16:48:24.295" v="212" actId="20577"/>
          <ac:spMkLst>
            <pc:docMk/>
            <pc:sldMk cId="721149496" sldId="262"/>
            <ac:spMk id="2" creationId="{3ED933B4-9334-40FD-9A7F-FD08F00F9890}"/>
          </ac:spMkLst>
        </pc:spChg>
        <pc:spChg chg="mod">
          <ac:chgData name="Hintze, Paul E. (MSFC-ES62)" userId="f8a1072f-fbea-45d0-b7f6-eed226f27e0c" providerId="ADAL" clId="{A538DB39-52BE-4F3C-8B7C-CDB4C3617042}" dt="2020-12-08T22:56:50.564" v="1565" actId="20577"/>
          <ac:spMkLst>
            <pc:docMk/>
            <pc:sldMk cId="721149496" sldId="262"/>
            <ac:spMk id="3" creationId="{61B07E97-8437-4083-8A5F-2D5ABCD38CC6}"/>
          </ac:spMkLst>
        </pc:spChg>
        <pc:spChg chg="add mod">
          <ac:chgData name="Hintze, Paul E. (MSFC-ES62)" userId="f8a1072f-fbea-45d0-b7f6-eed226f27e0c" providerId="ADAL" clId="{A538DB39-52BE-4F3C-8B7C-CDB4C3617042}" dt="2020-12-04T19:13:50.060" v="662" actId="1076"/>
          <ac:spMkLst>
            <pc:docMk/>
            <pc:sldMk cId="721149496" sldId="262"/>
            <ac:spMk id="5" creationId="{0FA4316A-9AD9-4B7E-8ED6-622C9A471336}"/>
          </ac:spMkLst>
        </pc:spChg>
        <pc:picChg chg="add del mod">
          <ac:chgData name="Hintze, Paul E. (MSFC-ES62)" userId="f8a1072f-fbea-45d0-b7f6-eed226f27e0c" providerId="ADAL" clId="{A538DB39-52BE-4F3C-8B7C-CDB4C3617042}" dt="2020-12-04T19:13:10.001" v="658" actId="478"/>
          <ac:picMkLst>
            <pc:docMk/>
            <pc:sldMk cId="721149496" sldId="262"/>
            <ac:picMk id="4" creationId="{6F7126F6-75B7-409D-A8C4-E111192A2079}"/>
          </ac:picMkLst>
        </pc:picChg>
        <pc:picChg chg="add del mod">
          <ac:chgData name="Hintze, Paul E. (MSFC-ES62)" userId="f8a1072f-fbea-45d0-b7f6-eed226f27e0c" providerId="ADAL" clId="{A538DB39-52BE-4F3C-8B7C-CDB4C3617042}" dt="2020-12-04T19:12:25.349" v="654" actId="478"/>
          <ac:picMkLst>
            <pc:docMk/>
            <pc:sldMk cId="721149496" sldId="262"/>
            <ac:picMk id="1026" creationId="{F7B89C98-D283-4AB6-9529-12627388F783}"/>
          </ac:picMkLst>
        </pc:picChg>
        <pc:picChg chg="add mod">
          <ac:chgData name="Hintze, Paul E. (MSFC-ES62)" userId="f8a1072f-fbea-45d0-b7f6-eed226f27e0c" providerId="ADAL" clId="{A538DB39-52BE-4F3C-8B7C-CDB4C3617042}" dt="2020-12-04T19:13:11.793" v="659" actId="1076"/>
          <ac:picMkLst>
            <pc:docMk/>
            <pc:sldMk cId="721149496" sldId="262"/>
            <ac:picMk id="1028" creationId="{0C149B5B-A593-4E45-BA01-33C8130F1774}"/>
          </ac:picMkLst>
        </pc:picChg>
      </pc:sldChg>
      <pc:sldChg chg="addSp delSp modSp add ord">
        <pc:chgData name="Hintze, Paul E. (MSFC-ES62)" userId="f8a1072f-fbea-45d0-b7f6-eed226f27e0c" providerId="ADAL" clId="{A538DB39-52BE-4F3C-8B7C-CDB4C3617042}" dt="2020-12-08T22:53:42.633" v="1510"/>
        <pc:sldMkLst>
          <pc:docMk/>
          <pc:sldMk cId="443816854" sldId="263"/>
        </pc:sldMkLst>
        <pc:spChg chg="mod">
          <ac:chgData name="Hintze, Paul E. (MSFC-ES62)" userId="f8a1072f-fbea-45d0-b7f6-eed226f27e0c" providerId="ADAL" clId="{A538DB39-52BE-4F3C-8B7C-CDB4C3617042}" dt="2020-12-04T19:02:56.330" v="500" actId="20577"/>
          <ac:spMkLst>
            <pc:docMk/>
            <pc:sldMk cId="443816854" sldId="263"/>
            <ac:spMk id="2" creationId="{96543EDC-95FD-4F73-9C16-FCEC1918BC72}"/>
          </ac:spMkLst>
        </pc:spChg>
        <pc:spChg chg="mod">
          <ac:chgData name="Hintze, Paul E. (MSFC-ES62)" userId="f8a1072f-fbea-45d0-b7f6-eed226f27e0c" providerId="ADAL" clId="{A538DB39-52BE-4F3C-8B7C-CDB4C3617042}" dt="2020-12-08T22:41:51.030" v="1491" actId="1076"/>
          <ac:spMkLst>
            <pc:docMk/>
            <pc:sldMk cId="443816854" sldId="263"/>
            <ac:spMk id="3" creationId="{45A1CD3E-9EC0-4CFA-94C7-0B219E7A40B3}"/>
          </ac:spMkLst>
        </pc:spChg>
        <pc:spChg chg="add mod">
          <ac:chgData name="Hintze, Paul E. (MSFC-ES62)" userId="f8a1072f-fbea-45d0-b7f6-eed226f27e0c" providerId="ADAL" clId="{A538DB39-52BE-4F3C-8B7C-CDB4C3617042}" dt="2020-12-08T22:42:18.210" v="1497" actId="1076"/>
          <ac:spMkLst>
            <pc:docMk/>
            <pc:sldMk cId="443816854" sldId="263"/>
            <ac:spMk id="6" creationId="{4B8C73E5-6D48-4807-9338-CD6891E990EA}"/>
          </ac:spMkLst>
        </pc:spChg>
        <pc:spChg chg="add del">
          <ac:chgData name="Hintze, Paul E. (MSFC-ES62)" userId="f8a1072f-fbea-45d0-b7f6-eed226f27e0c" providerId="ADAL" clId="{A538DB39-52BE-4F3C-8B7C-CDB4C3617042}" dt="2020-12-08T22:35:36.752" v="1413"/>
          <ac:spMkLst>
            <pc:docMk/>
            <pc:sldMk cId="443816854" sldId="263"/>
            <ac:spMk id="8" creationId="{E4A0D1EC-AD0A-4266-8637-68F5C626B215}"/>
          </ac:spMkLst>
        </pc:spChg>
        <pc:spChg chg="add mod">
          <ac:chgData name="Hintze, Paul E. (MSFC-ES62)" userId="f8a1072f-fbea-45d0-b7f6-eed226f27e0c" providerId="ADAL" clId="{A538DB39-52BE-4F3C-8B7C-CDB4C3617042}" dt="2020-12-08T22:40:55.736" v="1434" actId="1076"/>
          <ac:spMkLst>
            <pc:docMk/>
            <pc:sldMk cId="443816854" sldId="263"/>
            <ac:spMk id="10" creationId="{2DFF1F1C-4ACB-4495-AEFF-51641A81B9C0}"/>
          </ac:spMkLst>
        </pc:spChg>
        <pc:spChg chg="add mod">
          <ac:chgData name="Hintze, Paul E. (MSFC-ES62)" userId="f8a1072f-fbea-45d0-b7f6-eed226f27e0c" providerId="ADAL" clId="{A538DB39-52BE-4F3C-8B7C-CDB4C3617042}" dt="2020-12-08T22:42:01.682" v="1493" actId="1076"/>
          <ac:spMkLst>
            <pc:docMk/>
            <pc:sldMk cId="443816854" sldId="263"/>
            <ac:spMk id="12" creationId="{06B7D3FC-6CEA-48FC-8971-707D6B5107BC}"/>
          </ac:spMkLst>
        </pc:spChg>
        <pc:picChg chg="add mod">
          <ac:chgData name="Hintze, Paul E. (MSFC-ES62)" userId="f8a1072f-fbea-45d0-b7f6-eed226f27e0c" providerId="ADAL" clId="{A538DB39-52BE-4F3C-8B7C-CDB4C3617042}" dt="2020-12-08T22:42:06.960" v="1494" actId="1076"/>
          <ac:picMkLst>
            <pc:docMk/>
            <pc:sldMk cId="443816854" sldId="263"/>
            <ac:picMk id="4" creationId="{4FC6DF3D-2BD1-440D-B5C4-5FC816662E31}"/>
          </ac:picMkLst>
        </pc:picChg>
        <pc:picChg chg="add del">
          <ac:chgData name="Hintze, Paul E. (MSFC-ES62)" userId="f8a1072f-fbea-45d0-b7f6-eed226f27e0c" providerId="ADAL" clId="{A538DB39-52BE-4F3C-8B7C-CDB4C3617042}" dt="2020-12-08T22:35:36.752" v="1413"/>
          <ac:picMkLst>
            <pc:docMk/>
            <pc:sldMk cId="443816854" sldId="263"/>
            <ac:picMk id="7" creationId="{E6E3759E-F507-4411-A8E1-393B46361368}"/>
          </ac:picMkLst>
        </pc:picChg>
        <pc:picChg chg="add mod">
          <ac:chgData name="Hintze, Paul E. (MSFC-ES62)" userId="f8a1072f-fbea-45d0-b7f6-eed226f27e0c" providerId="ADAL" clId="{A538DB39-52BE-4F3C-8B7C-CDB4C3617042}" dt="2020-12-08T22:40:55.736" v="1434" actId="1076"/>
          <ac:picMkLst>
            <pc:docMk/>
            <pc:sldMk cId="443816854" sldId="263"/>
            <ac:picMk id="9" creationId="{3F389948-2F08-49C4-BA64-BC1C0AA42D11}"/>
          </ac:picMkLst>
        </pc:picChg>
        <pc:picChg chg="add del mod">
          <ac:chgData name="Hintze, Paul E. (MSFC-ES62)" userId="f8a1072f-fbea-45d0-b7f6-eed226f27e0c" providerId="ADAL" clId="{A538DB39-52BE-4F3C-8B7C-CDB4C3617042}" dt="2020-12-08T22:40:07.499" v="1420" actId="478"/>
          <ac:picMkLst>
            <pc:docMk/>
            <pc:sldMk cId="443816854" sldId="263"/>
            <ac:picMk id="11" creationId="{329A115A-A308-45C8-9490-1028C68E7357}"/>
          </ac:picMkLst>
        </pc:picChg>
        <pc:picChg chg="add mod">
          <ac:chgData name="Hintze, Paul E. (MSFC-ES62)" userId="f8a1072f-fbea-45d0-b7f6-eed226f27e0c" providerId="ADAL" clId="{A538DB39-52BE-4F3C-8B7C-CDB4C3617042}" dt="2020-12-08T22:40:48.007" v="1432" actId="1076"/>
          <ac:picMkLst>
            <pc:docMk/>
            <pc:sldMk cId="443816854" sldId="263"/>
            <ac:picMk id="13" creationId="{2974F9D3-91F8-4CFA-A252-61A0408A73B0}"/>
          </ac:picMkLst>
        </pc:picChg>
        <pc:cxnChg chg="add mod">
          <ac:chgData name="Hintze, Paul E. (MSFC-ES62)" userId="f8a1072f-fbea-45d0-b7f6-eed226f27e0c" providerId="ADAL" clId="{A538DB39-52BE-4F3C-8B7C-CDB4C3617042}" dt="2020-12-08T22:42:14.921" v="1496" actId="14100"/>
          <ac:cxnSpMkLst>
            <pc:docMk/>
            <pc:sldMk cId="443816854" sldId="263"/>
            <ac:cxnSpMk id="5" creationId="{BA236BE8-4D2F-4761-93BE-448C8F1A037C}"/>
          </ac:cxnSpMkLst>
        </pc:cxnChg>
      </pc:sldChg>
      <pc:sldChg chg="addSp modSp add del">
        <pc:chgData name="Hintze, Paul E. (MSFC-ES62)" userId="f8a1072f-fbea-45d0-b7f6-eed226f27e0c" providerId="ADAL" clId="{A538DB39-52BE-4F3C-8B7C-CDB4C3617042}" dt="2020-12-08T22:30:01.947" v="1408" actId="2696"/>
        <pc:sldMkLst>
          <pc:docMk/>
          <pc:sldMk cId="1500115197" sldId="264"/>
        </pc:sldMkLst>
        <pc:spChg chg="mod">
          <ac:chgData name="Hintze, Paul E. (MSFC-ES62)" userId="f8a1072f-fbea-45d0-b7f6-eed226f27e0c" providerId="ADAL" clId="{A538DB39-52BE-4F3C-8B7C-CDB4C3617042}" dt="2020-12-08T18:47:03.794" v="1204"/>
          <ac:spMkLst>
            <pc:docMk/>
            <pc:sldMk cId="1500115197" sldId="264"/>
            <ac:spMk id="2" creationId="{DDC5BF37-E450-4037-9B5C-503540478004}"/>
          </ac:spMkLst>
        </pc:spChg>
        <pc:spChg chg="mod">
          <ac:chgData name="Hintze, Paul E. (MSFC-ES62)" userId="f8a1072f-fbea-45d0-b7f6-eed226f27e0c" providerId="ADAL" clId="{A538DB39-52BE-4F3C-8B7C-CDB4C3617042}" dt="2020-12-08T18:47:24.060" v="1207"/>
          <ac:spMkLst>
            <pc:docMk/>
            <pc:sldMk cId="1500115197" sldId="264"/>
            <ac:spMk id="3" creationId="{4EBE5E05-8DDD-4D09-AF06-E816F05E111A}"/>
          </ac:spMkLst>
        </pc:spChg>
        <pc:picChg chg="add mod">
          <ac:chgData name="Hintze, Paul E. (MSFC-ES62)" userId="f8a1072f-fbea-45d0-b7f6-eed226f27e0c" providerId="ADAL" clId="{A538DB39-52BE-4F3C-8B7C-CDB4C3617042}" dt="2020-12-08T22:26:21.965" v="1275" actId="1076"/>
          <ac:picMkLst>
            <pc:docMk/>
            <pc:sldMk cId="1500115197" sldId="264"/>
            <ac:picMk id="4" creationId="{AE762B1E-779A-48FD-9FC1-F891134ADDEE}"/>
          </ac:picMkLst>
        </pc:picChg>
      </pc:sldChg>
      <pc:sldChg chg="addSp modSp add del ord">
        <pc:chgData name="Hintze, Paul E. (MSFC-ES62)" userId="f8a1072f-fbea-45d0-b7f6-eed226f27e0c" providerId="ADAL" clId="{A538DB39-52BE-4F3C-8B7C-CDB4C3617042}" dt="2020-12-08T22:56:32.128" v="1554" actId="2696"/>
        <pc:sldMkLst>
          <pc:docMk/>
          <pc:sldMk cId="1838618943" sldId="264"/>
        </pc:sldMkLst>
        <pc:spChg chg="mod">
          <ac:chgData name="Hintze, Paul E. (MSFC-ES62)" userId="f8a1072f-fbea-45d0-b7f6-eed226f27e0c" providerId="ADAL" clId="{A538DB39-52BE-4F3C-8B7C-CDB4C3617042}" dt="2020-12-08T22:42:27.436" v="1501" actId="20577"/>
          <ac:spMkLst>
            <pc:docMk/>
            <pc:sldMk cId="1838618943" sldId="264"/>
            <ac:spMk id="2" creationId="{083ED81F-280B-4D84-8014-E7CBE0CDFB09}"/>
          </ac:spMkLst>
        </pc:spChg>
        <pc:spChg chg="add mod">
          <ac:chgData name="Hintze, Paul E. (MSFC-ES62)" userId="f8a1072f-fbea-45d0-b7f6-eed226f27e0c" providerId="ADAL" clId="{A538DB39-52BE-4F3C-8B7C-CDB4C3617042}" dt="2020-12-08T22:53:29.758" v="1509" actId="1076"/>
          <ac:spMkLst>
            <pc:docMk/>
            <pc:sldMk cId="1838618943" sldId="264"/>
            <ac:spMk id="4" creationId="{96F67462-3BBA-4B82-A800-65AA2BE43098}"/>
          </ac:spMkLst>
        </pc:spChg>
        <pc:picChg chg="add mod">
          <ac:chgData name="Hintze, Paul E. (MSFC-ES62)" userId="f8a1072f-fbea-45d0-b7f6-eed226f27e0c" providerId="ADAL" clId="{A538DB39-52BE-4F3C-8B7C-CDB4C3617042}" dt="2020-12-08T22:53:22.579" v="1508" actId="1076"/>
          <ac:picMkLst>
            <pc:docMk/>
            <pc:sldMk cId="1838618943" sldId="264"/>
            <ac:picMk id="1026" creationId="{26530E26-4986-43D1-B06B-EBC559035194}"/>
          </ac:picMkLst>
        </pc:pic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FC9BCAD9-4FD3-754E-85E5-DD49F170783E}"/>
              </a:ext>
            </a:extLst>
          </p:cNvPr>
          <p:cNvPicPr>
            <a:picLocks noChangeAspect="1"/>
          </p:cNvPicPr>
          <p:nvPr/>
        </p:nvPicPr>
        <p:blipFill>
          <a:blip r:embed="rId2"/>
          <a:stretch>
            <a:fillRect/>
          </a:stretch>
        </p:blipFill>
        <p:spPr>
          <a:xfrm>
            <a:off x="0" y="0"/>
            <a:ext cx="12192000" cy="6858000"/>
          </a:xfrm>
          <a:prstGeom prst="rect">
            <a:avLst/>
          </a:prstGeom>
        </p:spPr>
      </p:pic>
      <p:grpSp>
        <p:nvGrpSpPr>
          <p:cNvPr id="43" name="Group 42">
            <a:extLst>
              <a:ext uri="{FF2B5EF4-FFF2-40B4-BE49-F238E27FC236}">
                <a16:creationId xmlns:a16="http://schemas.microsoft.com/office/drawing/2014/main" id="{15D5639A-6D55-0744-893E-595659B4A155}"/>
              </a:ext>
            </a:extLst>
          </p:cNvPr>
          <p:cNvGrpSpPr/>
          <p:nvPr/>
        </p:nvGrpSpPr>
        <p:grpSpPr>
          <a:xfrm>
            <a:off x="516442" y="-15373"/>
            <a:ext cx="4621246" cy="6873373"/>
            <a:chOff x="8077201" y="2376488"/>
            <a:chExt cx="2759074" cy="4103687"/>
          </a:xfrm>
        </p:grpSpPr>
        <p:sp>
          <p:nvSpPr>
            <p:cNvPr id="44" name="Freeform 16">
              <a:extLst>
                <a:ext uri="{FF2B5EF4-FFF2-40B4-BE49-F238E27FC236}">
                  <a16:creationId xmlns:a16="http://schemas.microsoft.com/office/drawing/2014/main" id="{8A3E56FF-6043-374E-A8D9-D53FD15586FC}"/>
                </a:ext>
              </a:extLst>
            </p:cNvPr>
            <p:cNvSpPr>
              <a:spLocks noEditPoints="1"/>
            </p:cNvSpPr>
            <p:nvPr/>
          </p:nvSpPr>
          <p:spPr bwMode="auto">
            <a:xfrm>
              <a:off x="9251950" y="2376488"/>
              <a:ext cx="1584325" cy="3670300"/>
            </a:xfrm>
            <a:custGeom>
              <a:avLst/>
              <a:gdLst>
                <a:gd name="T0" fmla="*/ 101 w 834"/>
                <a:gd name="T1" fmla="*/ 1317 h 1936"/>
                <a:gd name="T2" fmla="*/ 393 w 834"/>
                <a:gd name="T3" fmla="*/ 1936 h 1936"/>
                <a:gd name="T4" fmla="*/ 238 w 834"/>
                <a:gd name="T5" fmla="*/ 1317 h 1936"/>
                <a:gd name="T6" fmla="*/ 101 w 834"/>
                <a:gd name="T7" fmla="*/ 1317 h 1936"/>
                <a:gd name="T8" fmla="*/ 271 w 834"/>
                <a:gd name="T9" fmla="*/ 919 h 1936"/>
                <a:gd name="T10" fmla="*/ 834 w 834"/>
                <a:gd name="T11" fmla="*/ 3 h 1936"/>
                <a:gd name="T12" fmla="*/ 201 w 834"/>
                <a:gd name="T13" fmla="*/ 0 h 1936"/>
                <a:gd name="T14" fmla="*/ 27 w 834"/>
                <a:gd name="T15" fmla="*/ 919 h 1936"/>
                <a:gd name="T16" fmla="*/ 271 w 834"/>
                <a:gd name="T17" fmla="*/ 919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936">
                  <a:moveTo>
                    <a:pt x="101" y="1317"/>
                  </a:moveTo>
                  <a:cubicBezTo>
                    <a:pt x="159" y="1513"/>
                    <a:pt x="253" y="1720"/>
                    <a:pt x="393" y="1936"/>
                  </a:cubicBezTo>
                  <a:cubicBezTo>
                    <a:pt x="393" y="1936"/>
                    <a:pt x="254" y="1683"/>
                    <a:pt x="238" y="1317"/>
                  </a:cubicBezTo>
                  <a:lnTo>
                    <a:pt x="101" y="1317"/>
                  </a:lnTo>
                  <a:close/>
                  <a:moveTo>
                    <a:pt x="271" y="919"/>
                  </a:moveTo>
                  <a:cubicBezTo>
                    <a:pt x="335" y="629"/>
                    <a:pt x="495" y="309"/>
                    <a:pt x="834" y="3"/>
                  </a:cubicBezTo>
                  <a:cubicBezTo>
                    <a:pt x="201" y="0"/>
                    <a:pt x="201" y="0"/>
                    <a:pt x="201" y="0"/>
                  </a:cubicBezTo>
                  <a:cubicBezTo>
                    <a:pt x="84" y="249"/>
                    <a:pt x="0" y="561"/>
                    <a:pt x="27" y="919"/>
                  </a:cubicBezTo>
                  <a:lnTo>
                    <a:pt x="271" y="919"/>
                  </a:lnTo>
                  <a:close/>
                </a:path>
              </a:pathLst>
            </a:custGeom>
            <a:gradFill>
              <a:gsLst>
                <a:gs pos="0">
                  <a:srgbClr val="AFD9FF"/>
                </a:gs>
                <a:gs pos="98000">
                  <a:srgbClr val="7AB9FF"/>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7">
              <a:extLst>
                <a:ext uri="{FF2B5EF4-FFF2-40B4-BE49-F238E27FC236}">
                  <a16:creationId xmlns:a16="http://schemas.microsoft.com/office/drawing/2014/main" id="{2630CDBE-0FB7-714F-A4FB-220AC37D7DAB}"/>
                </a:ext>
              </a:extLst>
            </p:cNvPr>
            <p:cNvSpPr>
              <a:spLocks/>
            </p:cNvSpPr>
            <p:nvPr/>
          </p:nvSpPr>
          <p:spPr bwMode="auto">
            <a:xfrm>
              <a:off x="8115300" y="5256213"/>
              <a:ext cx="542925" cy="1222375"/>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FD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8">
              <a:extLst>
                <a:ext uri="{FF2B5EF4-FFF2-40B4-BE49-F238E27FC236}">
                  <a16:creationId xmlns:a16="http://schemas.microsoft.com/office/drawing/2014/main" id="{27AFE29B-BC91-4C40-ACAF-454872048619}"/>
                </a:ext>
              </a:extLst>
            </p:cNvPr>
            <p:cNvSpPr>
              <a:spLocks noEditPoints="1"/>
            </p:cNvSpPr>
            <p:nvPr/>
          </p:nvSpPr>
          <p:spPr bwMode="auto">
            <a:xfrm>
              <a:off x="8077201" y="2382838"/>
              <a:ext cx="2268537" cy="4097337"/>
            </a:xfrm>
            <a:custGeom>
              <a:avLst/>
              <a:gdLst>
                <a:gd name="T0" fmla="*/ 17 w 1195"/>
                <a:gd name="T1" fmla="*/ 1314 h 2162"/>
                <a:gd name="T2" fmla="*/ 363 w 1195"/>
                <a:gd name="T3" fmla="*/ 2161 h 2162"/>
                <a:gd name="T4" fmla="*/ 1195 w 1195"/>
                <a:gd name="T5" fmla="*/ 2161 h 2162"/>
                <a:gd name="T6" fmla="*/ 957 w 1195"/>
                <a:gd name="T7" fmla="*/ 1903 h 2162"/>
                <a:gd name="T8" fmla="*/ 673 w 1195"/>
                <a:gd name="T9" fmla="*/ 1314 h 2162"/>
                <a:gd name="T10" fmla="*/ 17 w 1195"/>
                <a:gd name="T11" fmla="*/ 1314 h 2162"/>
                <a:gd name="T12" fmla="*/ 595 w 1195"/>
                <a:gd name="T13" fmla="*/ 916 h 2162"/>
                <a:gd name="T14" fmla="*/ 727 w 1195"/>
                <a:gd name="T15" fmla="*/ 0 h 2162"/>
                <a:gd name="T16" fmla="*/ 277 w 1195"/>
                <a:gd name="T17" fmla="*/ 0 h 2162"/>
                <a:gd name="T18" fmla="*/ 128 w 1195"/>
                <a:gd name="T19" fmla="*/ 299 h 2162"/>
                <a:gd name="T20" fmla="*/ 0 w 1195"/>
                <a:gd name="T21" fmla="*/ 916 h 2162"/>
                <a:gd name="T22" fmla="*/ 595 w 1195"/>
                <a:gd name="T23" fmla="*/ 916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5" h="2162">
                  <a:moveTo>
                    <a:pt x="17" y="1314"/>
                  </a:moveTo>
                  <a:cubicBezTo>
                    <a:pt x="55" y="1581"/>
                    <a:pt x="154" y="1875"/>
                    <a:pt x="363" y="2161"/>
                  </a:cubicBezTo>
                  <a:cubicBezTo>
                    <a:pt x="364" y="2162"/>
                    <a:pt x="1195" y="2161"/>
                    <a:pt x="1195" y="2161"/>
                  </a:cubicBezTo>
                  <a:cubicBezTo>
                    <a:pt x="1115" y="2085"/>
                    <a:pt x="1036" y="2000"/>
                    <a:pt x="957" y="1903"/>
                  </a:cubicBezTo>
                  <a:cubicBezTo>
                    <a:pt x="957" y="1903"/>
                    <a:pt x="783" y="1678"/>
                    <a:pt x="673" y="1314"/>
                  </a:cubicBezTo>
                  <a:lnTo>
                    <a:pt x="17" y="1314"/>
                  </a:lnTo>
                  <a:close/>
                  <a:moveTo>
                    <a:pt x="595" y="916"/>
                  </a:moveTo>
                  <a:cubicBezTo>
                    <a:pt x="569" y="645"/>
                    <a:pt x="595" y="334"/>
                    <a:pt x="727" y="0"/>
                  </a:cubicBezTo>
                  <a:cubicBezTo>
                    <a:pt x="277" y="0"/>
                    <a:pt x="277" y="0"/>
                    <a:pt x="277" y="0"/>
                  </a:cubicBezTo>
                  <a:cubicBezTo>
                    <a:pt x="222" y="94"/>
                    <a:pt x="175" y="190"/>
                    <a:pt x="128" y="299"/>
                  </a:cubicBezTo>
                  <a:cubicBezTo>
                    <a:pt x="128" y="299"/>
                    <a:pt x="20" y="551"/>
                    <a:pt x="0" y="916"/>
                  </a:cubicBezTo>
                  <a:lnTo>
                    <a:pt x="595" y="916"/>
                  </a:lnTo>
                  <a:close/>
                </a:path>
              </a:pathLst>
            </a:custGeom>
            <a:gradFill>
              <a:gsLst>
                <a:gs pos="0">
                  <a:srgbClr val="AFD9FF"/>
                </a:gs>
                <a:gs pos="81000">
                  <a:srgbClr val="7AB9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422339"/>
            <a:ext cx="2743200" cy="365125"/>
          </a:xfrm>
        </p:spPr>
        <p:txBody>
          <a:bodyPr/>
          <a:lstStyle>
            <a:lvl1pPr>
              <a:defRPr>
                <a:solidFill>
                  <a:srgbClr val="8FB7EC"/>
                </a:solidFill>
              </a:defRPr>
            </a:lvl1pPr>
          </a:lstStyle>
          <a:p>
            <a:fld id="{9ADF3396-D97F-4218-B2C1-E72853B82342}" type="datetimeFigureOut">
              <a:rPr lang="en-US" smtClean="0"/>
              <a:t>12/9/2020</a:t>
            </a:fld>
            <a:endParaRPr lang="en-US"/>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a:xfrm>
            <a:off x="4038600" y="6422339"/>
            <a:ext cx="4114800" cy="365125"/>
          </a:xfrm>
        </p:spPr>
        <p:txBody>
          <a:bodyPr/>
          <a:lstStyle>
            <a:lvl1pPr>
              <a:defRPr>
                <a:solidFill>
                  <a:srgbClr val="8FB7EC"/>
                </a:solidFill>
              </a:defRPr>
            </a:lvl1pPr>
          </a:lstStyle>
          <a:p>
            <a:endParaRPr lang="en-US"/>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D8572BA2-1A3D-4D60-9DA9-0698C5E3B321}" type="slidenum">
              <a:rPr lang="en-US" smtClean="0"/>
              <a:t>‹#›</a:t>
            </a:fld>
            <a:endParaRPr lang="en-US"/>
          </a:p>
        </p:txBody>
      </p:sp>
      <p:sp>
        <p:nvSpPr>
          <p:cNvPr id="3" name="Subtitle 2">
            <a:extLst>
              <a:ext uri="{FF2B5EF4-FFF2-40B4-BE49-F238E27FC236}">
                <a16:creationId xmlns:a16="http://schemas.microsoft.com/office/drawing/2014/main" id="{AE77D0F7-4A6B-4045-B534-3DB6A60EA85B}"/>
              </a:ext>
            </a:extLst>
          </p:cNvPr>
          <p:cNvSpPr>
            <a:spLocks noGrp="1"/>
          </p:cNvSpPr>
          <p:nvPr>
            <p:ph type="subTitle" idx="1"/>
          </p:nvPr>
        </p:nvSpPr>
        <p:spPr>
          <a:xfrm>
            <a:off x="3646272" y="4118616"/>
            <a:ext cx="5797548" cy="369332"/>
          </a:xfrm>
        </p:spPr>
        <p:txBody>
          <a:bodyPr>
            <a:spAutoFit/>
          </a:bodyPr>
          <a:lstStyle>
            <a:lvl1pPr marL="0" indent="0" algn="l">
              <a:buNone/>
              <a:defRPr sz="18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2" name="Picture 11">
            <a:extLst>
              <a:ext uri="{FF2B5EF4-FFF2-40B4-BE49-F238E27FC236}">
                <a16:creationId xmlns:a16="http://schemas.microsoft.com/office/drawing/2014/main" id="{B01FF2FE-F541-714A-961B-93F0AD084E55}"/>
              </a:ext>
            </a:extLst>
          </p:cNvPr>
          <p:cNvPicPr>
            <a:picLocks noChangeAspect="1"/>
          </p:cNvPicPr>
          <p:nvPr/>
        </p:nvPicPr>
        <p:blipFill>
          <a:blip r:embed="rId3"/>
          <a:stretch>
            <a:fillRect/>
          </a:stretch>
        </p:blipFill>
        <p:spPr>
          <a:xfrm>
            <a:off x="9142390" y="304799"/>
            <a:ext cx="2769575" cy="840423"/>
          </a:xfrm>
          <a:prstGeom prst="rect">
            <a:avLst/>
          </a:prstGeom>
        </p:spPr>
      </p:pic>
      <p:grpSp>
        <p:nvGrpSpPr>
          <p:cNvPr id="2" name="Group 1">
            <a:extLst>
              <a:ext uri="{FF2B5EF4-FFF2-40B4-BE49-F238E27FC236}">
                <a16:creationId xmlns:a16="http://schemas.microsoft.com/office/drawing/2014/main" id="{E0EBC0D0-54A0-D64F-A4A9-89BD6B864D0D}"/>
              </a:ext>
            </a:extLst>
          </p:cNvPr>
          <p:cNvGrpSpPr/>
          <p:nvPr/>
        </p:nvGrpSpPr>
        <p:grpSpPr>
          <a:xfrm>
            <a:off x="476534" y="3187976"/>
            <a:ext cx="7626272" cy="609082"/>
            <a:chOff x="476534" y="3187976"/>
            <a:chExt cx="7626272" cy="609082"/>
          </a:xfrm>
        </p:grpSpPr>
        <p:grpSp>
          <p:nvGrpSpPr>
            <p:cNvPr id="47" name="Group 46">
              <a:extLst>
                <a:ext uri="{FF2B5EF4-FFF2-40B4-BE49-F238E27FC236}">
                  <a16:creationId xmlns:a16="http://schemas.microsoft.com/office/drawing/2014/main" id="{914E5FBD-C4A3-4C45-B4C7-EB3BA87DD699}"/>
                </a:ext>
              </a:extLst>
            </p:cNvPr>
            <p:cNvGrpSpPr/>
            <p:nvPr/>
          </p:nvGrpSpPr>
          <p:grpSpPr>
            <a:xfrm>
              <a:off x="476534" y="3187976"/>
              <a:ext cx="2822081" cy="609082"/>
              <a:chOff x="339725" y="371475"/>
              <a:chExt cx="2647951" cy="571500"/>
            </a:xfrm>
            <a:solidFill>
              <a:srgbClr val="7AB9FF"/>
            </a:solidFill>
          </p:grpSpPr>
          <p:sp>
            <p:nvSpPr>
              <p:cNvPr id="48" name="Freeform 55">
                <a:extLst>
                  <a:ext uri="{FF2B5EF4-FFF2-40B4-BE49-F238E27FC236}">
                    <a16:creationId xmlns:a16="http://schemas.microsoft.com/office/drawing/2014/main" id="{D633B776-1277-8847-8298-4856D532607F}"/>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56">
                <a:extLst>
                  <a:ext uri="{FF2B5EF4-FFF2-40B4-BE49-F238E27FC236}">
                    <a16:creationId xmlns:a16="http://schemas.microsoft.com/office/drawing/2014/main" id="{D1B18861-4DDB-3541-A567-76D04B86CF52}"/>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57">
                <a:extLst>
                  <a:ext uri="{FF2B5EF4-FFF2-40B4-BE49-F238E27FC236}">
                    <a16:creationId xmlns:a16="http://schemas.microsoft.com/office/drawing/2014/main" id="{67B7C130-ADAE-344B-8FC7-2F805460A997}"/>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8">
                <a:extLst>
                  <a:ext uri="{FF2B5EF4-FFF2-40B4-BE49-F238E27FC236}">
                    <a16:creationId xmlns:a16="http://schemas.microsoft.com/office/drawing/2014/main" id="{E522747A-BEFE-0D41-A9CE-58AF5D87D688}"/>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9">
                <a:extLst>
                  <a:ext uri="{FF2B5EF4-FFF2-40B4-BE49-F238E27FC236}">
                    <a16:creationId xmlns:a16="http://schemas.microsoft.com/office/drawing/2014/main" id="{F665484C-EF97-6F46-B4FF-7F98F39A40F3}"/>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60">
                <a:extLst>
                  <a:ext uri="{FF2B5EF4-FFF2-40B4-BE49-F238E27FC236}">
                    <a16:creationId xmlns:a16="http://schemas.microsoft.com/office/drawing/2014/main" id="{E8AFE8BA-A315-2049-809D-36BC770C4714}"/>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61">
                <a:extLst>
                  <a:ext uri="{FF2B5EF4-FFF2-40B4-BE49-F238E27FC236}">
                    <a16:creationId xmlns:a16="http://schemas.microsoft.com/office/drawing/2014/main" id="{39A69066-FC6C-204E-A88D-C84E4AC3E363}"/>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55" name="Group 54">
              <a:extLst>
                <a:ext uri="{FF2B5EF4-FFF2-40B4-BE49-F238E27FC236}">
                  <a16:creationId xmlns:a16="http://schemas.microsoft.com/office/drawing/2014/main" id="{E5FF8D7B-1834-CB4B-B8F9-A77C6EBA0FDF}"/>
                </a:ext>
              </a:extLst>
            </p:cNvPr>
            <p:cNvGrpSpPr/>
            <p:nvPr/>
          </p:nvGrpSpPr>
          <p:grpSpPr>
            <a:xfrm>
              <a:off x="3566225" y="3234889"/>
              <a:ext cx="4536581" cy="535006"/>
              <a:chOff x="3151188" y="2668588"/>
              <a:chExt cx="4267200" cy="503238"/>
            </a:xfrm>
            <a:solidFill>
              <a:schemeClr val="bg1"/>
            </a:solidFill>
          </p:grpSpPr>
          <p:sp>
            <p:nvSpPr>
              <p:cNvPr id="56" name="Freeform 107">
                <a:extLst>
                  <a:ext uri="{FF2B5EF4-FFF2-40B4-BE49-F238E27FC236}">
                    <a16:creationId xmlns:a16="http://schemas.microsoft.com/office/drawing/2014/main" id="{8124FDD1-1044-A04D-A916-1F4E81401F11}"/>
                  </a:ext>
                </a:extLst>
              </p:cNvPr>
              <p:cNvSpPr>
                <a:spLocks/>
              </p:cNvSpPr>
              <p:nvPr/>
            </p:nvSpPr>
            <p:spPr bwMode="auto">
              <a:xfrm>
                <a:off x="3151188" y="2676526"/>
                <a:ext cx="504825" cy="487363"/>
              </a:xfrm>
              <a:custGeom>
                <a:avLst/>
                <a:gdLst>
                  <a:gd name="T0" fmla="*/ 0 w 318"/>
                  <a:gd name="T1" fmla="*/ 307 h 307"/>
                  <a:gd name="T2" fmla="*/ 0 w 318"/>
                  <a:gd name="T3" fmla="*/ 0 h 307"/>
                  <a:gd name="T4" fmla="*/ 47 w 318"/>
                  <a:gd name="T5" fmla="*/ 0 h 307"/>
                  <a:gd name="T6" fmla="*/ 158 w 318"/>
                  <a:gd name="T7" fmla="*/ 259 h 307"/>
                  <a:gd name="T8" fmla="*/ 268 w 318"/>
                  <a:gd name="T9" fmla="*/ 0 h 307"/>
                  <a:gd name="T10" fmla="*/ 318 w 318"/>
                  <a:gd name="T11" fmla="*/ 0 h 307"/>
                  <a:gd name="T12" fmla="*/ 318 w 318"/>
                  <a:gd name="T13" fmla="*/ 307 h 307"/>
                  <a:gd name="T14" fmla="*/ 285 w 318"/>
                  <a:gd name="T15" fmla="*/ 307 h 307"/>
                  <a:gd name="T16" fmla="*/ 285 w 318"/>
                  <a:gd name="T17" fmla="*/ 33 h 307"/>
                  <a:gd name="T18" fmla="*/ 169 w 318"/>
                  <a:gd name="T19" fmla="*/ 307 h 307"/>
                  <a:gd name="T20" fmla="*/ 148 w 318"/>
                  <a:gd name="T21" fmla="*/ 307 h 307"/>
                  <a:gd name="T22" fmla="*/ 30 w 318"/>
                  <a:gd name="T23" fmla="*/ 33 h 307"/>
                  <a:gd name="T24" fmla="*/ 30 w 318"/>
                  <a:gd name="T25" fmla="*/ 307 h 307"/>
                  <a:gd name="T26" fmla="*/ 0 w 318"/>
                  <a:gd name="T27"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8" h="307">
                    <a:moveTo>
                      <a:pt x="0" y="307"/>
                    </a:moveTo>
                    <a:lnTo>
                      <a:pt x="0" y="0"/>
                    </a:lnTo>
                    <a:lnTo>
                      <a:pt x="47" y="0"/>
                    </a:lnTo>
                    <a:lnTo>
                      <a:pt x="158" y="259"/>
                    </a:lnTo>
                    <a:lnTo>
                      <a:pt x="268" y="0"/>
                    </a:lnTo>
                    <a:lnTo>
                      <a:pt x="318" y="0"/>
                    </a:lnTo>
                    <a:lnTo>
                      <a:pt x="318" y="307"/>
                    </a:lnTo>
                    <a:lnTo>
                      <a:pt x="285" y="307"/>
                    </a:lnTo>
                    <a:lnTo>
                      <a:pt x="285" y="33"/>
                    </a:lnTo>
                    <a:lnTo>
                      <a:pt x="169" y="307"/>
                    </a:lnTo>
                    <a:lnTo>
                      <a:pt x="148" y="307"/>
                    </a:lnTo>
                    <a:lnTo>
                      <a:pt x="30" y="33"/>
                    </a:lnTo>
                    <a:lnTo>
                      <a:pt x="30" y="307"/>
                    </a:lnTo>
                    <a:lnTo>
                      <a:pt x="0" y="3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108">
                <a:extLst>
                  <a:ext uri="{FF2B5EF4-FFF2-40B4-BE49-F238E27FC236}">
                    <a16:creationId xmlns:a16="http://schemas.microsoft.com/office/drawing/2014/main" id="{443DFD0A-E08F-6D49-8CB7-05299852443B}"/>
                  </a:ext>
                </a:extLst>
              </p:cNvPr>
              <p:cNvSpPr>
                <a:spLocks noEditPoints="1"/>
              </p:cNvSpPr>
              <p:nvPr/>
            </p:nvSpPr>
            <p:spPr bwMode="auto">
              <a:xfrm>
                <a:off x="3727450" y="2668588"/>
                <a:ext cx="496888" cy="503238"/>
              </a:xfrm>
              <a:custGeom>
                <a:avLst/>
                <a:gdLst>
                  <a:gd name="T0" fmla="*/ 0 w 133"/>
                  <a:gd name="T1" fmla="*/ 67 h 132"/>
                  <a:gd name="T2" fmla="*/ 67 w 133"/>
                  <a:gd name="T3" fmla="*/ 0 h 132"/>
                  <a:gd name="T4" fmla="*/ 133 w 133"/>
                  <a:gd name="T5" fmla="*/ 66 h 132"/>
                  <a:gd name="T6" fmla="*/ 67 w 133"/>
                  <a:gd name="T7" fmla="*/ 132 h 132"/>
                  <a:gd name="T8" fmla="*/ 0 w 133"/>
                  <a:gd name="T9" fmla="*/ 67 h 132"/>
                  <a:gd name="T10" fmla="*/ 14 w 133"/>
                  <a:gd name="T11" fmla="*/ 66 h 132"/>
                  <a:gd name="T12" fmla="*/ 67 w 133"/>
                  <a:gd name="T13" fmla="*/ 120 h 132"/>
                  <a:gd name="T14" fmla="*/ 119 w 133"/>
                  <a:gd name="T15" fmla="*/ 66 h 132"/>
                  <a:gd name="T16" fmla="*/ 67 w 133"/>
                  <a:gd name="T17" fmla="*/ 13 h 132"/>
                  <a:gd name="T18" fmla="*/ 14 w 133"/>
                  <a:gd name="T19"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0" y="67"/>
                    </a:moveTo>
                    <a:cubicBezTo>
                      <a:pt x="0" y="27"/>
                      <a:pt x="31" y="0"/>
                      <a:pt x="67" y="0"/>
                    </a:cubicBezTo>
                    <a:cubicBezTo>
                      <a:pt x="104" y="0"/>
                      <a:pt x="133" y="29"/>
                      <a:pt x="133" y="66"/>
                    </a:cubicBezTo>
                    <a:cubicBezTo>
                      <a:pt x="133" y="104"/>
                      <a:pt x="104" y="132"/>
                      <a:pt x="67" y="132"/>
                    </a:cubicBezTo>
                    <a:cubicBezTo>
                      <a:pt x="29" y="132"/>
                      <a:pt x="0" y="103"/>
                      <a:pt x="0" y="67"/>
                    </a:cubicBezTo>
                    <a:close/>
                    <a:moveTo>
                      <a:pt x="14" y="66"/>
                    </a:moveTo>
                    <a:cubicBezTo>
                      <a:pt x="14" y="96"/>
                      <a:pt x="37" y="120"/>
                      <a:pt x="67" y="120"/>
                    </a:cubicBezTo>
                    <a:cubicBezTo>
                      <a:pt x="97" y="120"/>
                      <a:pt x="119" y="95"/>
                      <a:pt x="119" y="66"/>
                    </a:cubicBezTo>
                    <a:cubicBezTo>
                      <a:pt x="119" y="37"/>
                      <a:pt x="97" y="13"/>
                      <a:pt x="67" y="13"/>
                    </a:cubicBezTo>
                    <a:cubicBezTo>
                      <a:pt x="37" y="13"/>
                      <a:pt x="14" y="36"/>
                      <a:pt x="14"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109">
                <a:extLst>
                  <a:ext uri="{FF2B5EF4-FFF2-40B4-BE49-F238E27FC236}">
                    <a16:creationId xmlns:a16="http://schemas.microsoft.com/office/drawing/2014/main" id="{AF1DDFC7-B575-2B4D-AF54-CA8E0D0564C5}"/>
                  </a:ext>
                </a:extLst>
              </p:cNvPr>
              <p:cNvSpPr>
                <a:spLocks noEditPoints="1"/>
              </p:cNvSpPr>
              <p:nvPr/>
            </p:nvSpPr>
            <p:spPr bwMode="auto">
              <a:xfrm>
                <a:off x="4276725" y="2668588"/>
                <a:ext cx="498475" cy="503238"/>
              </a:xfrm>
              <a:custGeom>
                <a:avLst/>
                <a:gdLst>
                  <a:gd name="T0" fmla="*/ 0 w 133"/>
                  <a:gd name="T1" fmla="*/ 67 h 132"/>
                  <a:gd name="T2" fmla="*/ 67 w 133"/>
                  <a:gd name="T3" fmla="*/ 0 h 132"/>
                  <a:gd name="T4" fmla="*/ 133 w 133"/>
                  <a:gd name="T5" fmla="*/ 66 h 132"/>
                  <a:gd name="T6" fmla="*/ 67 w 133"/>
                  <a:gd name="T7" fmla="*/ 132 h 132"/>
                  <a:gd name="T8" fmla="*/ 0 w 133"/>
                  <a:gd name="T9" fmla="*/ 67 h 132"/>
                  <a:gd name="T10" fmla="*/ 14 w 133"/>
                  <a:gd name="T11" fmla="*/ 66 h 132"/>
                  <a:gd name="T12" fmla="*/ 67 w 133"/>
                  <a:gd name="T13" fmla="*/ 120 h 132"/>
                  <a:gd name="T14" fmla="*/ 119 w 133"/>
                  <a:gd name="T15" fmla="*/ 66 h 132"/>
                  <a:gd name="T16" fmla="*/ 67 w 133"/>
                  <a:gd name="T17" fmla="*/ 13 h 132"/>
                  <a:gd name="T18" fmla="*/ 14 w 133"/>
                  <a:gd name="T19"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0" y="67"/>
                    </a:moveTo>
                    <a:cubicBezTo>
                      <a:pt x="0" y="27"/>
                      <a:pt x="30" y="0"/>
                      <a:pt x="67" y="0"/>
                    </a:cubicBezTo>
                    <a:cubicBezTo>
                      <a:pt x="104" y="0"/>
                      <a:pt x="133" y="29"/>
                      <a:pt x="133" y="66"/>
                    </a:cubicBezTo>
                    <a:cubicBezTo>
                      <a:pt x="133" y="104"/>
                      <a:pt x="104" y="132"/>
                      <a:pt x="67" y="132"/>
                    </a:cubicBezTo>
                    <a:cubicBezTo>
                      <a:pt x="29" y="132"/>
                      <a:pt x="0" y="103"/>
                      <a:pt x="0" y="67"/>
                    </a:cubicBezTo>
                    <a:close/>
                    <a:moveTo>
                      <a:pt x="14" y="66"/>
                    </a:moveTo>
                    <a:cubicBezTo>
                      <a:pt x="14" y="96"/>
                      <a:pt x="37" y="120"/>
                      <a:pt x="67" y="120"/>
                    </a:cubicBezTo>
                    <a:cubicBezTo>
                      <a:pt x="97" y="120"/>
                      <a:pt x="119" y="95"/>
                      <a:pt x="119" y="66"/>
                    </a:cubicBezTo>
                    <a:cubicBezTo>
                      <a:pt x="119" y="37"/>
                      <a:pt x="97" y="13"/>
                      <a:pt x="67" y="13"/>
                    </a:cubicBezTo>
                    <a:cubicBezTo>
                      <a:pt x="37" y="13"/>
                      <a:pt x="14" y="36"/>
                      <a:pt x="14"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110">
                <a:extLst>
                  <a:ext uri="{FF2B5EF4-FFF2-40B4-BE49-F238E27FC236}">
                    <a16:creationId xmlns:a16="http://schemas.microsoft.com/office/drawing/2014/main" id="{72481BFF-C808-474B-B766-649A7AF9F0B3}"/>
                  </a:ext>
                </a:extLst>
              </p:cNvPr>
              <p:cNvSpPr>
                <a:spLocks/>
              </p:cNvSpPr>
              <p:nvPr/>
            </p:nvSpPr>
            <p:spPr bwMode="auto">
              <a:xfrm>
                <a:off x="4849813" y="2676526"/>
                <a:ext cx="385763" cy="487363"/>
              </a:xfrm>
              <a:custGeom>
                <a:avLst/>
                <a:gdLst>
                  <a:gd name="T0" fmla="*/ 210 w 243"/>
                  <a:gd name="T1" fmla="*/ 257 h 307"/>
                  <a:gd name="T2" fmla="*/ 210 w 243"/>
                  <a:gd name="T3" fmla="*/ 0 h 307"/>
                  <a:gd name="T4" fmla="*/ 243 w 243"/>
                  <a:gd name="T5" fmla="*/ 0 h 307"/>
                  <a:gd name="T6" fmla="*/ 243 w 243"/>
                  <a:gd name="T7" fmla="*/ 307 h 307"/>
                  <a:gd name="T8" fmla="*/ 210 w 243"/>
                  <a:gd name="T9" fmla="*/ 307 h 307"/>
                  <a:gd name="T10" fmla="*/ 31 w 243"/>
                  <a:gd name="T11" fmla="*/ 48 h 307"/>
                  <a:gd name="T12" fmla="*/ 33 w 243"/>
                  <a:gd name="T13" fmla="*/ 307 h 307"/>
                  <a:gd name="T14" fmla="*/ 0 w 243"/>
                  <a:gd name="T15" fmla="*/ 307 h 307"/>
                  <a:gd name="T16" fmla="*/ 0 w 243"/>
                  <a:gd name="T17" fmla="*/ 0 h 307"/>
                  <a:gd name="T18" fmla="*/ 33 w 243"/>
                  <a:gd name="T19" fmla="*/ 0 h 307"/>
                  <a:gd name="T20" fmla="*/ 210 w 243"/>
                  <a:gd name="T21" fmla="*/ 2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3" h="307">
                    <a:moveTo>
                      <a:pt x="210" y="257"/>
                    </a:moveTo>
                    <a:lnTo>
                      <a:pt x="210" y="0"/>
                    </a:lnTo>
                    <a:lnTo>
                      <a:pt x="243" y="0"/>
                    </a:lnTo>
                    <a:lnTo>
                      <a:pt x="243" y="307"/>
                    </a:lnTo>
                    <a:lnTo>
                      <a:pt x="210" y="307"/>
                    </a:lnTo>
                    <a:lnTo>
                      <a:pt x="31" y="48"/>
                    </a:lnTo>
                    <a:lnTo>
                      <a:pt x="33" y="307"/>
                    </a:lnTo>
                    <a:lnTo>
                      <a:pt x="0" y="307"/>
                    </a:lnTo>
                    <a:lnTo>
                      <a:pt x="0" y="0"/>
                    </a:lnTo>
                    <a:lnTo>
                      <a:pt x="33" y="0"/>
                    </a:lnTo>
                    <a:lnTo>
                      <a:pt x="210" y="2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111">
                <a:extLst>
                  <a:ext uri="{FF2B5EF4-FFF2-40B4-BE49-F238E27FC236}">
                    <a16:creationId xmlns:a16="http://schemas.microsoft.com/office/drawing/2014/main" id="{7D5B7864-5908-8540-B176-E3ADB02A94DA}"/>
                  </a:ext>
                </a:extLst>
              </p:cNvPr>
              <p:cNvSpPr>
                <a:spLocks noEditPoints="1"/>
              </p:cNvSpPr>
              <p:nvPr/>
            </p:nvSpPr>
            <p:spPr bwMode="auto">
              <a:xfrm>
                <a:off x="6227763" y="2676526"/>
                <a:ext cx="457200" cy="487363"/>
              </a:xfrm>
              <a:custGeom>
                <a:avLst/>
                <a:gdLst>
                  <a:gd name="T0" fmla="*/ 52 w 288"/>
                  <a:gd name="T1" fmla="*/ 307 h 307"/>
                  <a:gd name="T2" fmla="*/ 0 w 288"/>
                  <a:gd name="T3" fmla="*/ 307 h 307"/>
                  <a:gd name="T4" fmla="*/ 123 w 288"/>
                  <a:gd name="T5" fmla="*/ 0 h 307"/>
                  <a:gd name="T6" fmla="*/ 165 w 288"/>
                  <a:gd name="T7" fmla="*/ 0 h 307"/>
                  <a:gd name="T8" fmla="*/ 288 w 288"/>
                  <a:gd name="T9" fmla="*/ 307 h 307"/>
                  <a:gd name="T10" fmla="*/ 236 w 288"/>
                  <a:gd name="T11" fmla="*/ 307 h 307"/>
                  <a:gd name="T12" fmla="*/ 208 w 288"/>
                  <a:gd name="T13" fmla="*/ 235 h 307"/>
                  <a:gd name="T14" fmla="*/ 78 w 288"/>
                  <a:gd name="T15" fmla="*/ 235 h 307"/>
                  <a:gd name="T16" fmla="*/ 52 w 288"/>
                  <a:gd name="T17" fmla="*/ 307 h 307"/>
                  <a:gd name="T18" fmla="*/ 142 w 288"/>
                  <a:gd name="T19" fmla="*/ 57 h 307"/>
                  <a:gd name="T20" fmla="*/ 92 w 288"/>
                  <a:gd name="T21" fmla="*/ 194 h 307"/>
                  <a:gd name="T22" fmla="*/ 193 w 288"/>
                  <a:gd name="T23" fmla="*/ 194 h 307"/>
                  <a:gd name="T24" fmla="*/ 142 w 288"/>
                  <a:gd name="T25" fmla="*/ 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8" h="307">
                    <a:moveTo>
                      <a:pt x="52" y="307"/>
                    </a:moveTo>
                    <a:lnTo>
                      <a:pt x="0" y="307"/>
                    </a:lnTo>
                    <a:lnTo>
                      <a:pt x="123" y="0"/>
                    </a:lnTo>
                    <a:lnTo>
                      <a:pt x="165" y="0"/>
                    </a:lnTo>
                    <a:lnTo>
                      <a:pt x="288" y="307"/>
                    </a:lnTo>
                    <a:lnTo>
                      <a:pt x="236" y="307"/>
                    </a:lnTo>
                    <a:lnTo>
                      <a:pt x="208" y="235"/>
                    </a:lnTo>
                    <a:lnTo>
                      <a:pt x="78" y="235"/>
                    </a:lnTo>
                    <a:lnTo>
                      <a:pt x="52" y="307"/>
                    </a:lnTo>
                    <a:close/>
                    <a:moveTo>
                      <a:pt x="142" y="57"/>
                    </a:moveTo>
                    <a:lnTo>
                      <a:pt x="92" y="194"/>
                    </a:lnTo>
                    <a:lnTo>
                      <a:pt x="193" y="194"/>
                    </a:lnTo>
                    <a:lnTo>
                      <a:pt x="142"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112">
                <a:extLst>
                  <a:ext uri="{FF2B5EF4-FFF2-40B4-BE49-F238E27FC236}">
                    <a16:creationId xmlns:a16="http://schemas.microsoft.com/office/drawing/2014/main" id="{118FFEFE-ABE6-CD45-AB75-790CD4F45D31}"/>
                  </a:ext>
                </a:extLst>
              </p:cNvPr>
              <p:cNvSpPr>
                <a:spLocks/>
              </p:cNvSpPr>
              <p:nvPr/>
            </p:nvSpPr>
            <p:spPr bwMode="auto">
              <a:xfrm>
                <a:off x="6732588" y="2676526"/>
                <a:ext cx="338138" cy="487363"/>
              </a:xfrm>
              <a:custGeom>
                <a:avLst/>
                <a:gdLst>
                  <a:gd name="T0" fmla="*/ 0 w 90"/>
                  <a:gd name="T1" fmla="*/ 0 h 128"/>
                  <a:gd name="T2" fmla="*/ 36 w 90"/>
                  <a:gd name="T3" fmla="*/ 0 h 128"/>
                  <a:gd name="T4" fmla="*/ 73 w 90"/>
                  <a:gd name="T5" fmla="*/ 8 h 128"/>
                  <a:gd name="T6" fmla="*/ 90 w 90"/>
                  <a:gd name="T7" fmla="*/ 42 h 128"/>
                  <a:gd name="T8" fmla="*/ 83 w 90"/>
                  <a:gd name="T9" fmla="*/ 66 h 128"/>
                  <a:gd name="T10" fmla="*/ 58 w 90"/>
                  <a:gd name="T11" fmla="*/ 80 h 128"/>
                  <a:gd name="T12" fmla="*/ 88 w 90"/>
                  <a:gd name="T13" fmla="*/ 128 h 128"/>
                  <a:gd name="T14" fmla="*/ 67 w 90"/>
                  <a:gd name="T15" fmla="*/ 128 h 128"/>
                  <a:gd name="T16" fmla="*/ 32 w 90"/>
                  <a:gd name="T17" fmla="*/ 70 h 128"/>
                  <a:gd name="T18" fmla="*/ 36 w 90"/>
                  <a:gd name="T19" fmla="*/ 70 h 128"/>
                  <a:gd name="T20" fmla="*/ 62 w 90"/>
                  <a:gd name="T21" fmla="*/ 65 h 128"/>
                  <a:gd name="T22" fmla="*/ 70 w 90"/>
                  <a:gd name="T23" fmla="*/ 44 h 128"/>
                  <a:gd name="T24" fmla="*/ 59 w 90"/>
                  <a:gd name="T25" fmla="*/ 22 h 128"/>
                  <a:gd name="T26" fmla="*/ 38 w 90"/>
                  <a:gd name="T27" fmla="*/ 18 h 128"/>
                  <a:gd name="T28" fmla="*/ 20 w 90"/>
                  <a:gd name="T29" fmla="*/ 18 h 128"/>
                  <a:gd name="T30" fmla="*/ 20 w 90"/>
                  <a:gd name="T31" fmla="*/ 128 h 128"/>
                  <a:gd name="T32" fmla="*/ 0 w 90"/>
                  <a:gd name="T33" fmla="*/ 128 h 128"/>
                  <a:gd name="T34" fmla="*/ 0 w 90"/>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 h="128">
                    <a:moveTo>
                      <a:pt x="0" y="0"/>
                    </a:moveTo>
                    <a:cubicBezTo>
                      <a:pt x="36" y="0"/>
                      <a:pt x="36" y="0"/>
                      <a:pt x="36" y="0"/>
                    </a:cubicBezTo>
                    <a:cubicBezTo>
                      <a:pt x="56" y="0"/>
                      <a:pt x="66" y="3"/>
                      <a:pt x="73" y="8"/>
                    </a:cubicBezTo>
                    <a:cubicBezTo>
                      <a:pt x="84" y="14"/>
                      <a:pt x="90" y="28"/>
                      <a:pt x="90" y="42"/>
                    </a:cubicBezTo>
                    <a:cubicBezTo>
                      <a:pt x="90" y="51"/>
                      <a:pt x="88" y="60"/>
                      <a:pt x="83" y="66"/>
                    </a:cubicBezTo>
                    <a:cubicBezTo>
                      <a:pt x="76" y="76"/>
                      <a:pt x="68" y="79"/>
                      <a:pt x="58" y="80"/>
                    </a:cubicBezTo>
                    <a:cubicBezTo>
                      <a:pt x="88" y="128"/>
                      <a:pt x="88" y="128"/>
                      <a:pt x="88" y="128"/>
                    </a:cubicBezTo>
                    <a:cubicBezTo>
                      <a:pt x="67" y="128"/>
                      <a:pt x="67" y="128"/>
                      <a:pt x="67" y="128"/>
                    </a:cubicBezTo>
                    <a:cubicBezTo>
                      <a:pt x="32" y="70"/>
                      <a:pt x="32" y="70"/>
                      <a:pt x="32" y="70"/>
                    </a:cubicBezTo>
                    <a:cubicBezTo>
                      <a:pt x="36" y="70"/>
                      <a:pt x="36" y="70"/>
                      <a:pt x="36" y="70"/>
                    </a:cubicBezTo>
                    <a:cubicBezTo>
                      <a:pt x="45" y="70"/>
                      <a:pt x="56" y="70"/>
                      <a:pt x="62" y="65"/>
                    </a:cubicBezTo>
                    <a:cubicBezTo>
                      <a:pt x="67" y="59"/>
                      <a:pt x="70" y="52"/>
                      <a:pt x="70" y="44"/>
                    </a:cubicBezTo>
                    <a:cubicBezTo>
                      <a:pt x="70" y="35"/>
                      <a:pt x="66" y="27"/>
                      <a:pt x="59" y="22"/>
                    </a:cubicBezTo>
                    <a:cubicBezTo>
                      <a:pt x="54" y="19"/>
                      <a:pt x="47" y="18"/>
                      <a:pt x="38" y="18"/>
                    </a:cubicBezTo>
                    <a:cubicBezTo>
                      <a:pt x="20" y="18"/>
                      <a:pt x="20" y="18"/>
                      <a:pt x="20" y="18"/>
                    </a:cubicBezTo>
                    <a:cubicBezTo>
                      <a:pt x="20" y="128"/>
                      <a:pt x="20" y="128"/>
                      <a:pt x="20" y="128"/>
                    </a:cubicBezTo>
                    <a:cubicBezTo>
                      <a:pt x="0" y="128"/>
                      <a:pt x="0" y="128"/>
                      <a:pt x="0" y="128"/>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Freeform 113">
                <a:extLst>
                  <a:ext uri="{FF2B5EF4-FFF2-40B4-BE49-F238E27FC236}">
                    <a16:creationId xmlns:a16="http://schemas.microsoft.com/office/drawing/2014/main" id="{070800CE-3F8D-C844-9FE6-09244A28E319}"/>
                  </a:ext>
                </a:extLst>
              </p:cNvPr>
              <p:cNvSpPr>
                <a:spLocks/>
              </p:cNvSpPr>
              <p:nvPr/>
            </p:nvSpPr>
            <p:spPr bwMode="auto">
              <a:xfrm>
                <a:off x="7104063" y="2668588"/>
                <a:ext cx="314325" cy="503238"/>
              </a:xfrm>
              <a:custGeom>
                <a:avLst/>
                <a:gdLst>
                  <a:gd name="T0" fmla="*/ 21 w 84"/>
                  <a:gd name="T1" fmla="*/ 92 h 132"/>
                  <a:gd name="T2" fmla="*/ 42 w 84"/>
                  <a:gd name="T3" fmla="*/ 115 h 132"/>
                  <a:gd name="T4" fmla="*/ 63 w 84"/>
                  <a:gd name="T5" fmla="*/ 94 h 132"/>
                  <a:gd name="T6" fmla="*/ 35 w 84"/>
                  <a:gd name="T7" fmla="*/ 71 h 132"/>
                  <a:gd name="T8" fmla="*/ 3 w 84"/>
                  <a:gd name="T9" fmla="*/ 36 h 132"/>
                  <a:gd name="T10" fmla="*/ 43 w 84"/>
                  <a:gd name="T11" fmla="*/ 0 h 132"/>
                  <a:gd name="T12" fmla="*/ 81 w 84"/>
                  <a:gd name="T13" fmla="*/ 35 h 132"/>
                  <a:gd name="T14" fmla="*/ 61 w 84"/>
                  <a:gd name="T15" fmla="*/ 35 h 132"/>
                  <a:gd name="T16" fmla="*/ 42 w 84"/>
                  <a:gd name="T17" fmla="*/ 17 h 132"/>
                  <a:gd name="T18" fmla="*/ 23 w 84"/>
                  <a:gd name="T19" fmla="*/ 35 h 132"/>
                  <a:gd name="T20" fmla="*/ 53 w 84"/>
                  <a:gd name="T21" fmla="*/ 58 h 132"/>
                  <a:gd name="T22" fmla="*/ 84 w 84"/>
                  <a:gd name="T23" fmla="*/ 93 h 132"/>
                  <a:gd name="T24" fmla="*/ 42 w 84"/>
                  <a:gd name="T25" fmla="*/ 132 h 132"/>
                  <a:gd name="T26" fmla="*/ 0 w 84"/>
                  <a:gd name="T27" fmla="*/ 92 h 132"/>
                  <a:gd name="T28" fmla="*/ 21 w 84"/>
                  <a:gd name="T29" fmla="*/ 9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132">
                    <a:moveTo>
                      <a:pt x="21" y="92"/>
                    </a:moveTo>
                    <a:cubicBezTo>
                      <a:pt x="22" y="111"/>
                      <a:pt x="36" y="115"/>
                      <a:pt x="42" y="115"/>
                    </a:cubicBezTo>
                    <a:cubicBezTo>
                      <a:pt x="54" y="115"/>
                      <a:pt x="63" y="106"/>
                      <a:pt x="63" y="94"/>
                    </a:cubicBezTo>
                    <a:cubicBezTo>
                      <a:pt x="63" y="80"/>
                      <a:pt x="51" y="77"/>
                      <a:pt x="35" y="71"/>
                    </a:cubicBezTo>
                    <a:cubicBezTo>
                      <a:pt x="25" y="68"/>
                      <a:pt x="3" y="60"/>
                      <a:pt x="3" y="36"/>
                    </a:cubicBezTo>
                    <a:cubicBezTo>
                      <a:pt x="2" y="13"/>
                      <a:pt x="23" y="0"/>
                      <a:pt x="43" y="0"/>
                    </a:cubicBezTo>
                    <a:cubicBezTo>
                      <a:pt x="59" y="0"/>
                      <a:pt x="80" y="8"/>
                      <a:pt x="81" y="35"/>
                    </a:cubicBezTo>
                    <a:cubicBezTo>
                      <a:pt x="61" y="35"/>
                      <a:pt x="61" y="35"/>
                      <a:pt x="61" y="35"/>
                    </a:cubicBezTo>
                    <a:cubicBezTo>
                      <a:pt x="60" y="28"/>
                      <a:pt x="57" y="17"/>
                      <a:pt x="42" y="17"/>
                    </a:cubicBezTo>
                    <a:cubicBezTo>
                      <a:pt x="32" y="17"/>
                      <a:pt x="23" y="24"/>
                      <a:pt x="23" y="35"/>
                    </a:cubicBezTo>
                    <a:cubicBezTo>
                      <a:pt x="23" y="47"/>
                      <a:pt x="32" y="50"/>
                      <a:pt x="53" y="58"/>
                    </a:cubicBezTo>
                    <a:cubicBezTo>
                      <a:pt x="69" y="65"/>
                      <a:pt x="84" y="73"/>
                      <a:pt x="84" y="93"/>
                    </a:cubicBezTo>
                    <a:cubicBezTo>
                      <a:pt x="84" y="114"/>
                      <a:pt x="70" y="132"/>
                      <a:pt x="42" y="132"/>
                    </a:cubicBezTo>
                    <a:cubicBezTo>
                      <a:pt x="17" y="132"/>
                      <a:pt x="1" y="117"/>
                      <a:pt x="0" y="92"/>
                    </a:cubicBezTo>
                    <a:lnTo>
                      <a:pt x="21"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114">
                <a:extLst>
                  <a:ext uri="{FF2B5EF4-FFF2-40B4-BE49-F238E27FC236}">
                    <a16:creationId xmlns:a16="http://schemas.microsoft.com/office/drawing/2014/main" id="{B43EAFDE-9A26-F94E-8A62-BDE581BF846D}"/>
                  </a:ext>
                </a:extLst>
              </p:cNvPr>
              <p:cNvSpPr>
                <a:spLocks/>
              </p:cNvSpPr>
              <p:nvPr/>
            </p:nvSpPr>
            <p:spPr bwMode="auto">
              <a:xfrm>
                <a:off x="5314950" y="2862263"/>
                <a:ext cx="134938" cy="301625"/>
              </a:xfrm>
              <a:custGeom>
                <a:avLst/>
                <a:gdLst>
                  <a:gd name="T0" fmla="*/ 23 w 85"/>
                  <a:gd name="T1" fmla="*/ 75 h 190"/>
                  <a:gd name="T2" fmla="*/ 0 w 85"/>
                  <a:gd name="T3" fmla="*/ 75 h 190"/>
                  <a:gd name="T4" fmla="*/ 4 w 85"/>
                  <a:gd name="T5" fmla="*/ 48 h 190"/>
                  <a:gd name="T6" fmla="*/ 28 w 85"/>
                  <a:gd name="T7" fmla="*/ 48 h 190"/>
                  <a:gd name="T8" fmla="*/ 37 w 85"/>
                  <a:gd name="T9" fmla="*/ 0 h 190"/>
                  <a:gd name="T10" fmla="*/ 70 w 85"/>
                  <a:gd name="T11" fmla="*/ 0 h 190"/>
                  <a:gd name="T12" fmla="*/ 61 w 85"/>
                  <a:gd name="T13" fmla="*/ 48 h 190"/>
                  <a:gd name="T14" fmla="*/ 85 w 85"/>
                  <a:gd name="T15" fmla="*/ 48 h 190"/>
                  <a:gd name="T16" fmla="*/ 80 w 85"/>
                  <a:gd name="T17" fmla="*/ 75 h 190"/>
                  <a:gd name="T18" fmla="*/ 56 w 85"/>
                  <a:gd name="T19" fmla="*/ 75 h 190"/>
                  <a:gd name="T20" fmla="*/ 35 w 85"/>
                  <a:gd name="T21" fmla="*/ 190 h 190"/>
                  <a:gd name="T22" fmla="*/ 2 w 85"/>
                  <a:gd name="T23" fmla="*/ 190 h 190"/>
                  <a:gd name="T24" fmla="*/ 23 w 85"/>
                  <a:gd name="T25" fmla="*/ 7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90">
                    <a:moveTo>
                      <a:pt x="23" y="75"/>
                    </a:moveTo>
                    <a:lnTo>
                      <a:pt x="0" y="75"/>
                    </a:lnTo>
                    <a:lnTo>
                      <a:pt x="4" y="48"/>
                    </a:lnTo>
                    <a:lnTo>
                      <a:pt x="28" y="48"/>
                    </a:lnTo>
                    <a:lnTo>
                      <a:pt x="37" y="0"/>
                    </a:lnTo>
                    <a:lnTo>
                      <a:pt x="70" y="0"/>
                    </a:lnTo>
                    <a:lnTo>
                      <a:pt x="61" y="48"/>
                    </a:lnTo>
                    <a:lnTo>
                      <a:pt x="85" y="48"/>
                    </a:lnTo>
                    <a:lnTo>
                      <a:pt x="80" y="75"/>
                    </a:lnTo>
                    <a:lnTo>
                      <a:pt x="56" y="75"/>
                    </a:lnTo>
                    <a:lnTo>
                      <a:pt x="35" y="190"/>
                    </a:lnTo>
                    <a:lnTo>
                      <a:pt x="2" y="190"/>
                    </a:lnTo>
                    <a:lnTo>
                      <a:pt x="23"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Freeform 115">
                <a:extLst>
                  <a:ext uri="{FF2B5EF4-FFF2-40B4-BE49-F238E27FC236}">
                    <a16:creationId xmlns:a16="http://schemas.microsoft.com/office/drawing/2014/main" id="{56A4140A-9957-2D4B-8BCC-98D24A245E43}"/>
                  </a:ext>
                </a:extLst>
              </p:cNvPr>
              <p:cNvSpPr>
                <a:spLocks/>
              </p:cNvSpPr>
              <p:nvPr/>
            </p:nvSpPr>
            <p:spPr bwMode="auto">
              <a:xfrm>
                <a:off x="5670550" y="2676526"/>
                <a:ext cx="504825" cy="487363"/>
              </a:xfrm>
              <a:custGeom>
                <a:avLst/>
                <a:gdLst>
                  <a:gd name="T0" fmla="*/ 135 w 135"/>
                  <a:gd name="T1" fmla="*/ 128 h 128"/>
                  <a:gd name="T2" fmla="*/ 135 w 135"/>
                  <a:gd name="T3" fmla="*/ 0 h 128"/>
                  <a:gd name="T4" fmla="*/ 107 w 135"/>
                  <a:gd name="T5" fmla="*/ 0 h 128"/>
                  <a:gd name="T6" fmla="*/ 68 w 135"/>
                  <a:gd name="T7" fmla="*/ 99 h 128"/>
                  <a:gd name="T8" fmla="*/ 28 w 135"/>
                  <a:gd name="T9" fmla="*/ 1 h 128"/>
                  <a:gd name="T10" fmla="*/ 0 w 135"/>
                  <a:gd name="T11" fmla="*/ 1 h 128"/>
                  <a:gd name="T12" fmla="*/ 0 w 135"/>
                  <a:gd name="T13" fmla="*/ 66 h 128"/>
                  <a:gd name="T14" fmla="*/ 3 w 135"/>
                  <a:gd name="T15" fmla="*/ 70 h 128"/>
                  <a:gd name="T16" fmla="*/ 11 w 135"/>
                  <a:gd name="T17" fmla="*/ 100 h 128"/>
                  <a:gd name="T18" fmla="*/ 0 w 135"/>
                  <a:gd name="T19" fmla="*/ 122 h 128"/>
                  <a:gd name="T20" fmla="*/ 0 w 135"/>
                  <a:gd name="T21" fmla="*/ 128 h 128"/>
                  <a:gd name="T22" fmla="*/ 19 w 135"/>
                  <a:gd name="T23" fmla="*/ 128 h 128"/>
                  <a:gd name="T24" fmla="*/ 18 w 135"/>
                  <a:gd name="T25" fmla="*/ 21 h 128"/>
                  <a:gd name="T26" fmla="*/ 61 w 135"/>
                  <a:gd name="T27" fmla="*/ 128 h 128"/>
                  <a:gd name="T28" fmla="*/ 74 w 135"/>
                  <a:gd name="T29" fmla="*/ 128 h 128"/>
                  <a:gd name="T30" fmla="*/ 116 w 135"/>
                  <a:gd name="T31" fmla="*/ 20 h 128"/>
                  <a:gd name="T32" fmla="*/ 116 w 135"/>
                  <a:gd name="T33" fmla="*/ 128 h 128"/>
                  <a:gd name="T34" fmla="*/ 135 w 135"/>
                  <a:gd name="T35"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5" h="128">
                    <a:moveTo>
                      <a:pt x="135" y="128"/>
                    </a:moveTo>
                    <a:cubicBezTo>
                      <a:pt x="135" y="0"/>
                      <a:pt x="135" y="0"/>
                      <a:pt x="135" y="0"/>
                    </a:cubicBezTo>
                    <a:cubicBezTo>
                      <a:pt x="107" y="0"/>
                      <a:pt x="107" y="0"/>
                      <a:pt x="107" y="0"/>
                    </a:cubicBezTo>
                    <a:cubicBezTo>
                      <a:pt x="68" y="99"/>
                      <a:pt x="68" y="99"/>
                      <a:pt x="68" y="99"/>
                    </a:cubicBezTo>
                    <a:cubicBezTo>
                      <a:pt x="28" y="1"/>
                      <a:pt x="28" y="1"/>
                      <a:pt x="28" y="1"/>
                    </a:cubicBezTo>
                    <a:cubicBezTo>
                      <a:pt x="0" y="1"/>
                      <a:pt x="0" y="1"/>
                      <a:pt x="0" y="1"/>
                    </a:cubicBezTo>
                    <a:cubicBezTo>
                      <a:pt x="0" y="66"/>
                      <a:pt x="0" y="66"/>
                      <a:pt x="0" y="66"/>
                    </a:cubicBezTo>
                    <a:cubicBezTo>
                      <a:pt x="1" y="68"/>
                      <a:pt x="2" y="69"/>
                      <a:pt x="3" y="70"/>
                    </a:cubicBezTo>
                    <a:cubicBezTo>
                      <a:pt x="10" y="78"/>
                      <a:pt x="13" y="89"/>
                      <a:pt x="11" y="100"/>
                    </a:cubicBezTo>
                    <a:cubicBezTo>
                      <a:pt x="9" y="108"/>
                      <a:pt x="6" y="115"/>
                      <a:pt x="0" y="122"/>
                    </a:cubicBezTo>
                    <a:cubicBezTo>
                      <a:pt x="0" y="128"/>
                      <a:pt x="0" y="128"/>
                      <a:pt x="0" y="128"/>
                    </a:cubicBezTo>
                    <a:cubicBezTo>
                      <a:pt x="19" y="128"/>
                      <a:pt x="19" y="128"/>
                      <a:pt x="19" y="128"/>
                    </a:cubicBezTo>
                    <a:cubicBezTo>
                      <a:pt x="18" y="21"/>
                      <a:pt x="18" y="21"/>
                      <a:pt x="18" y="21"/>
                    </a:cubicBezTo>
                    <a:cubicBezTo>
                      <a:pt x="61" y="128"/>
                      <a:pt x="61" y="128"/>
                      <a:pt x="61" y="128"/>
                    </a:cubicBezTo>
                    <a:cubicBezTo>
                      <a:pt x="74" y="128"/>
                      <a:pt x="74" y="128"/>
                      <a:pt x="74" y="128"/>
                    </a:cubicBezTo>
                    <a:cubicBezTo>
                      <a:pt x="116" y="20"/>
                      <a:pt x="116" y="20"/>
                      <a:pt x="116" y="20"/>
                    </a:cubicBezTo>
                    <a:cubicBezTo>
                      <a:pt x="116" y="128"/>
                      <a:pt x="116" y="128"/>
                      <a:pt x="116" y="128"/>
                    </a:cubicBezTo>
                    <a:lnTo>
                      <a:pt x="135"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116">
                <a:extLst>
                  <a:ext uri="{FF2B5EF4-FFF2-40B4-BE49-F238E27FC236}">
                    <a16:creationId xmlns:a16="http://schemas.microsoft.com/office/drawing/2014/main" id="{85088C04-8DA1-2F4A-8556-AFD006A52CB8}"/>
                  </a:ext>
                </a:extLst>
              </p:cNvPr>
              <p:cNvSpPr>
                <a:spLocks noEditPoints="1"/>
              </p:cNvSpPr>
              <p:nvPr/>
            </p:nvSpPr>
            <p:spPr bwMode="auto">
              <a:xfrm>
                <a:off x="5426075" y="2932113"/>
                <a:ext cx="258763" cy="234950"/>
              </a:xfrm>
              <a:custGeom>
                <a:avLst/>
                <a:gdLst>
                  <a:gd name="T0" fmla="*/ 3 w 69"/>
                  <a:gd name="T1" fmla="*/ 31 h 62"/>
                  <a:gd name="T2" fmla="*/ 40 w 69"/>
                  <a:gd name="T3" fmla="*/ 0 h 62"/>
                  <a:gd name="T4" fmla="*/ 66 w 69"/>
                  <a:gd name="T5" fmla="*/ 31 h 62"/>
                  <a:gd name="T6" fmla="*/ 29 w 69"/>
                  <a:gd name="T7" fmla="*/ 62 h 62"/>
                  <a:gd name="T8" fmla="*/ 3 w 69"/>
                  <a:gd name="T9" fmla="*/ 31 h 62"/>
                  <a:gd name="T10" fmla="*/ 17 w 69"/>
                  <a:gd name="T11" fmla="*/ 31 h 62"/>
                  <a:gd name="T12" fmla="*/ 31 w 69"/>
                  <a:gd name="T13" fmla="*/ 49 h 62"/>
                  <a:gd name="T14" fmla="*/ 52 w 69"/>
                  <a:gd name="T15" fmla="*/ 31 h 62"/>
                  <a:gd name="T16" fmla="*/ 38 w 69"/>
                  <a:gd name="T17" fmla="*/ 13 h 62"/>
                  <a:gd name="T18" fmla="*/ 17 w 69"/>
                  <a:gd name="T19"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62">
                    <a:moveTo>
                      <a:pt x="3" y="31"/>
                    </a:moveTo>
                    <a:cubicBezTo>
                      <a:pt x="6" y="16"/>
                      <a:pt x="20" y="0"/>
                      <a:pt x="40" y="0"/>
                    </a:cubicBezTo>
                    <a:cubicBezTo>
                      <a:pt x="61" y="0"/>
                      <a:pt x="69" y="16"/>
                      <a:pt x="66" y="31"/>
                    </a:cubicBezTo>
                    <a:cubicBezTo>
                      <a:pt x="63" y="47"/>
                      <a:pt x="49" y="62"/>
                      <a:pt x="29" y="62"/>
                    </a:cubicBezTo>
                    <a:cubicBezTo>
                      <a:pt x="8" y="62"/>
                      <a:pt x="0" y="47"/>
                      <a:pt x="3" y="31"/>
                    </a:cubicBezTo>
                    <a:close/>
                    <a:moveTo>
                      <a:pt x="17" y="31"/>
                    </a:moveTo>
                    <a:cubicBezTo>
                      <a:pt x="15" y="42"/>
                      <a:pt x="22" y="49"/>
                      <a:pt x="31" y="49"/>
                    </a:cubicBezTo>
                    <a:cubicBezTo>
                      <a:pt x="41" y="49"/>
                      <a:pt x="50" y="42"/>
                      <a:pt x="52" y="31"/>
                    </a:cubicBezTo>
                    <a:cubicBezTo>
                      <a:pt x="54" y="21"/>
                      <a:pt x="48" y="13"/>
                      <a:pt x="38" y="13"/>
                    </a:cubicBezTo>
                    <a:cubicBezTo>
                      <a:pt x="28" y="13"/>
                      <a:pt x="19" y="21"/>
                      <a:pt x="17"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408707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2_Title Slide">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F223F28B-DCE9-5547-870F-FC2A242E5165}"/>
              </a:ext>
            </a:extLst>
          </p:cNvPr>
          <p:cNvPicPr>
            <a:picLocks noChangeAspect="1"/>
          </p:cNvPicPr>
          <p:nvPr/>
        </p:nvPicPr>
        <p:blipFill>
          <a:blip r:embed="rId2"/>
          <a:stretch>
            <a:fillRect/>
          </a:stretch>
        </p:blipFill>
        <p:spPr>
          <a:xfrm>
            <a:off x="0" y="0"/>
            <a:ext cx="12192000" cy="6858000"/>
          </a:xfrm>
          <a:prstGeom prst="rect">
            <a:avLst/>
          </a:prstGeom>
        </p:spPr>
      </p:pic>
      <p:grpSp>
        <p:nvGrpSpPr>
          <p:cNvPr id="17" name="Group 16">
            <a:extLst>
              <a:ext uri="{FF2B5EF4-FFF2-40B4-BE49-F238E27FC236}">
                <a16:creationId xmlns:a16="http://schemas.microsoft.com/office/drawing/2014/main" id="{AD47075F-005D-B049-804E-5D4A16810F76}"/>
              </a:ext>
            </a:extLst>
          </p:cNvPr>
          <p:cNvGrpSpPr/>
          <p:nvPr/>
        </p:nvGrpSpPr>
        <p:grpSpPr>
          <a:xfrm>
            <a:off x="-473777" y="-13061"/>
            <a:ext cx="3197522" cy="6876906"/>
            <a:chOff x="-473777" y="-18943"/>
            <a:chExt cx="3197522" cy="6876906"/>
          </a:xfrm>
        </p:grpSpPr>
        <p:sp>
          <p:nvSpPr>
            <p:cNvPr id="18" name="Freeform 5">
              <a:extLst>
                <a:ext uri="{FF2B5EF4-FFF2-40B4-BE49-F238E27FC236}">
                  <a16:creationId xmlns:a16="http://schemas.microsoft.com/office/drawing/2014/main" id="{9D3C9845-6142-6944-B4C8-7AE382A33195}"/>
                </a:ext>
              </a:extLst>
            </p:cNvPr>
            <p:cNvSpPr>
              <a:spLocks/>
            </p:cNvSpPr>
            <p:nvPr/>
          </p:nvSpPr>
          <p:spPr bwMode="auto">
            <a:xfrm>
              <a:off x="-473777" y="-18943"/>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flip="none" rotWithShape="1">
              <a:gsLst>
                <a:gs pos="97000">
                  <a:srgbClr val="7AB9FF"/>
                </a:gs>
                <a:gs pos="3000">
                  <a:srgbClr val="AFD9FF"/>
                </a:gs>
              </a:gsLst>
              <a:lin ang="0" scaled="0"/>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6">
              <a:extLst>
                <a:ext uri="{FF2B5EF4-FFF2-40B4-BE49-F238E27FC236}">
                  <a16:creationId xmlns:a16="http://schemas.microsoft.com/office/drawing/2014/main" id="{B3286E11-BB68-E34C-B955-23C6473B3C38}"/>
                </a:ext>
              </a:extLst>
            </p:cNvPr>
            <p:cNvSpPr>
              <a:spLocks noEditPoints="1"/>
            </p:cNvSpPr>
            <p:nvPr/>
          </p:nvSpPr>
          <p:spPr bwMode="auto">
            <a:xfrm>
              <a:off x="-14253" y="-9370"/>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flip="none" rotWithShape="1">
              <a:gsLst>
                <a:gs pos="0">
                  <a:srgbClr val="AFD9FF"/>
                </a:gs>
                <a:gs pos="71000">
                  <a:srgbClr val="7AB9FF"/>
                </a:gs>
              </a:gsLst>
              <a:lin ang="21594000" scaled="0"/>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422339"/>
            <a:ext cx="2743200" cy="365125"/>
          </a:xfrm>
        </p:spPr>
        <p:txBody>
          <a:bodyPr/>
          <a:lstStyle>
            <a:lvl1pPr>
              <a:defRPr>
                <a:solidFill>
                  <a:schemeClr val="bg1"/>
                </a:solidFill>
              </a:defRPr>
            </a:lvl1pPr>
          </a:lstStyle>
          <a:p>
            <a:fld id="{9ADF3396-D97F-4218-B2C1-E72853B82342}" type="datetimeFigureOut">
              <a:rPr lang="en-US" smtClean="0"/>
              <a:t>12/9/2020</a:t>
            </a:fld>
            <a:endParaRPr lang="en-US"/>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a:xfrm>
            <a:off x="4038600" y="6422339"/>
            <a:ext cx="4114800" cy="365125"/>
          </a:xfrm>
        </p:spPr>
        <p:txBody>
          <a:bodyPr/>
          <a:lstStyle>
            <a:lvl1pPr>
              <a:defRPr>
                <a:solidFill>
                  <a:srgbClr val="8FB7EC"/>
                </a:solidFill>
              </a:defRPr>
            </a:lvl1pPr>
          </a:lstStyle>
          <a:p>
            <a:endParaRPr lang="en-US"/>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D8572BA2-1A3D-4D60-9DA9-0698C5E3B321}" type="slidenum">
              <a:rPr lang="en-US" smtClean="0"/>
              <a:t>‹#›</a:t>
            </a:fld>
            <a:endParaRPr lang="en-US"/>
          </a:p>
        </p:txBody>
      </p:sp>
      <p:sp>
        <p:nvSpPr>
          <p:cNvPr id="3" name="Subtitle 2">
            <a:extLst>
              <a:ext uri="{FF2B5EF4-FFF2-40B4-BE49-F238E27FC236}">
                <a16:creationId xmlns:a16="http://schemas.microsoft.com/office/drawing/2014/main" id="{AE77D0F7-4A6B-4045-B534-3DB6A60EA85B}"/>
              </a:ext>
            </a:extLst>
          </p:cNvPr>
          <p:cNvSpPr>
            <a:spLocks noGrp="1"/>
          </p:cNvSpPr>
          <p:nvPr>
            <p:ph type="subTitle" idx="1"/>
          </p:nvPr>
        </p:nvSpPr>
        <p:spPr>
          <a:xfrm>
            <a:off x="1572376" y="4156859"/>
            <a:ext cx="5797548" cy="369332"/>
          </a:xfrm>
        </p:spPr>
        <p:txBody>
          <a:bodyPr>
            <a:spAutoFit/>
          </a:bodyPr>
          <a:lstStyle>
            <a:lvl1pPr marL="0" indent="0" algn="l">
              <a:buNone/>
              <a:defRPr sz="18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2" name="Picture 11">
            <a:extLst>
              <a:ext uri="{FF2B5EF4-FFF2-40B4-BE49-F238E27FC236}">
                <a16:creationId xmlns:a16="http://schemas.microsoft.com/office/drawing/2014/main" id="{B01FF2FE-F541-714A-961B-93F0AD084E55}"/>
              </a:ext>
            </a:extLst>
          </p:cNvPr>
          <p:cNvPicPr>
            <a:picLocks noChangeAspect="1"/>
          </p:cNvPicPr>
          <p:nvPr/>
        </p:nvPicPr>
        <p:blipFill>
          <a:blip r:embed="rId3"/>
          <a:stretch>
            <a:fillRect/>
          </a:stretch>
        </p:blipFill>
        <p:spPr>
          <a:xfrm>
            <a:off x="9142390" y="304799"/>
            <a:ext cx="2769575" cy="840423"/>
          </a:xfrm>
          <a:prstGeom prst="rect">
            <a:avLst/>
          </a:prstGeom>
        </p:spPr>
      </p:pic>
      <p:grpSp>
        <p:nvGrpSpPr>
          <p:cNvPr id="2" name="Group 1">
            <a:extLst>
              <a:ext uri="{FF2B5EF4-FFF2-40B4-BE49-F238E27FC236}">
                <a16:creationId xmlns:a16="http://schemas.microsoft.com/office/drawing/2014/main" id="{23331571-ADBF-0F46-BE79-FA27360F6DA1}"/>
              </a:ext>
            </a:extLst>
          </p:cNvPr>
          <p:cNvGrpSpPr/>
          <p:nvPr/>
        </p:nvGrpSpPr>
        <p:grpSpPr>
          <a:xfrm>
            <a:off x="1638301" y="2383772"/>
            <a:ext cx="3829751" cy="1215953"/>
            <a:chOff x="1638301" y="2383772"/>
            <a:chExt cx="3829751" cy="1215953"/>
          </a:xfrm>
        </p:grpSpPr>
        <p:grpSp>
          <p:nvGrpSpPr>
            <p:cNvPr id="13" name="Group 12">
              <a:extLst>
                <a:ext uri="{FF2B5EF4-FFF2-40B4-BE49-F238E27FC236}">
                  <a16:creationId xmlns:a16="http://schemas.microsoft.com/office/drawing/2014/main" id="{19F805C2-B216-2441-95F7-96D24C9487A9}"/>
                </a:ext>
              </a:extLst>
            </p:cNvPr>
            <p:cNvGrpSpPr/>
            <p:nvPr/>
          </p:nvGrpSpPr>
          <p:grpSpPr>
            <a:xfrm>
              <a:off x="1641537" y="2383772"/>
              <a:ext cx="2759813" cy="595643"/>
              <a:chOff x="339725" y="371475"/>
              <a:chExt cx="2647951" cy="571500"/>
            </a:xfrm>
            <a:solidFill>
              <a:srgbClr val="7AB9FF"/>
            </a:solidFill>
          </p:grpSpPr>
          <p:sp>
            <p:nvSpPr>
              <p:cNvPr id="14" name="Freeform 55">
                <a:extLst>
                  <a:ext uri="{FF2B5EF4-FFF2-40B4-BE49-F238E27FC236}">
                    <a16:creationId xmlns:a16="http://schemas.microsoft.com/office/drawing/2014/main" id="{C966DC1A-4896-5346-8BF4-73B0DF2AC945}"/>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56">
                <a:extLst>
                  <a:ext uri="{FF2B5EF4-FFF2-40B4-BE49-F238E27FC236}">
                    <a16:creationId xmlns:a16="http://schemas.microsoft.com/office/drawing/2014/main" id="{2966784F-C1E5-2344-9839-FF0949A804E9}"/>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57">
                <a:extLst>
                  <a:ext uri="{FF2B5EF4-FFF2-40B4-BE49-F238E27FC236}">
                    <a16:creationId xmlns:a16="http://schemas.microsoft.com/office/drawing/2014/main" id="{AADCEFF8-47A7-3E4F-BF15-DAEE18140259}"/>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58">
                <a:extLst>
                  <a:ext uri="{FF2B5EF4-FFF2-40B4-BE49-F238E27FC236}">
                    <a16:creationId xmlns:a16="http://schemas.microsoft.com/office/drawing/2014/main" id="{E7C64CE7-16C9-CE46-9425-8316F835A122}"/>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59">
                <a:extLst>
                  <a:ext uri="{FF2B5EF4-FFF2-40B4-BE49-F238E27FC236}">
                    <a16:creationId xmlns:a16="http://schemas.microsoft.com/office/drawing/2014/main" id="{1DFF4515-39BB-8840-B374-C218927ADA5A}"/>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60">
                <a:extLst>
                  <a:ext uri="{FF2B5EF4-FFF2-40B4-BE49-F238E27FC236}">
                    <a16:creationId xmlns:a16="http://schemas.microsoft.com/office/drawing/2014/main" id="{2234A9B2-5A55-DD4B-B9C0-42744AB2EC3D}"/>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61">
                <a:extLst>
                  <a:ext uri="{FF2B5EF4-FFF2-40B4-BE49-F238E27FC236}">
                    <a16:creationId xmlns:a16="http://schemas.microsoft.com/office/drawing/2014/main" id="{CE62E40D-62A1-024F-A37F-18B33C4F894C}"/>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4" name="Group 23">
              <a:extLst>
                <a:ext uri="{FF2B5EF4-FFF2-40B4-BE49-F238E27FC236}">
                  <a16:creationId xmlns:a16="http://schemas.microsoft.com/office/drawing/2014/main" id="{A4B01B74-C5AF-9349-8F2B-98EB2597B244}"/>
                </a:ext>
              </a:extLst>
            </p:cNvPr>
            <p:cNvGrpSpPr/>
            <p:nvPr/>
          </p:nvGrpSpPr>
          <p:grpSpPr>
            <a:xfrm>
              <a:off x="1638301" y="3148076"/>
              <a:ext cx="3829751" cy="451649"/>
              <a:chOff x="3151188" y="2668588"/>
              <a:chExt cx="4267200" cy="503238"/>
            </a:xfrm>
            <a:solidFill>
              <a:schemeClr val="bg1"/>
            </a:solidFill>
          </p:grpSpPr>
          <p:sp>
            <p:nvSpPr>
              <p:cNvPr id="25" name="Freeform 107">
                <a:extLst>
                  <a:ext uri="{FF2B5EF4-FFF2-40B4-BE49-F238E27FC236}">
                    <a16:creationId xmlns:a16="http://schemas.microsoft.com/office/drawing/2014/main" id="{76269D8F-4099-1643-9C8A-FBF179833A5E}"/>
                  </a:ext>
                </a:extLst>
              </p:cNvPr>
              <p:cNvSpPr>
                <a:spLocks/>
              </p:cNvSpPr>
              <p:nvPr/>
            </p:nvSpPr>
            <p:spPr bwMode="auto">
              <a:xfrm>
                <a:off x="3151188" y="2676526"/>
                <a:ext cx="504825" cy="487363"/>
              </a:xfrm>
              <a:custGeom>
                <a:avLst/>
                <a:gdLst>
                  <a:gd name="T0" fmla="*/ 0 w 318"/>
                  <a:gd name="T1" fmla="*/ 307 h 307"/>
                  <a:gd name="T2" fmla="*/ 0 w 318"/>
                  <a:gd name="T3" fmla="*/ 0 h 307"/>
                  <a:gd name="T4" fmla="*/ 47 w 318"/>
                  <a:gd name="T5" fmla="*/ 0 h 307"/>
                  <a:gd name="T6" fmla="*/ 158 w 318"/>
                  <a:gd name="T7" fmla="*/ 259 h 307"/>
                  <a:gd name="T8" fmla="*/ 268 w 318"/>
                  <a:gd name="T9" fmla="*/ 0 h 307"/>
                  <a:gd name="T10" fmla="*/ 318 w 318"/>
                  <a:gd name="T11" fmla="*/ 0 h 307"/>
                  <a:gd name="T12" fmla="*/ 318 w 318"/>
                  <a:gd name="T13" fmla="*/ 307 h 307"/>
                  <a:gd name="T14" fmla="*/ 285 w 318"/>
                  <a:gd name="T15" fmla="*/ 307 h 307"/>
                  <a:gd name="T16" fmla="*/ 285 w 318"/>
                  <a:gd name="T17" fmla="*/ 33 h 307"/>
                  <a:gd name="T18" fmla="*/ 169 w 318"/>
                  <a:gd name="T19" fmla="*/ 307 h 307"/>
                  <a:gd name="T20" fmla="*/ 148 w 318"/>
                  <a:gd name="T21" fmla="*/ 307 h 307"/>
                  <a:gd name="T22" fmla="*/ 30 w 318"/>
                  <a:gd name="T23" fmla="*/ 33 h 307"/>
                  <a:gd name="T24" fmla="*/ 30 w 318"/>
                  <a:gd name="T25" fmla="*/ 307 h 307"/>
                  <a:gd name="T26" fmla="*/ 0 w 318"/>
                  <a:gd name="T27"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8" h="307">
                    <a:moveTo>
                      <a:pt x="0" y="307"/>
                    </a:moveTo>
                    <a:lnTo>
                      <a:pt x="0" y="0"/>
                    </a:lnTo>
                    <a:lnTo>
                      <a:pt x="47" y="0"/>
                    </a:lnTo>
                    <a:lnTo>
                      <a:pt x="158" y="259"/>
                    </a:lnTo>
                    <a:lnTo>
                      <a:pt x="268" y="0"/>
                    </a:lnTo>
                    <a:lnTo>
                      <a:pt x="318" y="0"/>
                    </a:lnTo>
                    <a:lnTo>
                      <a:pt x="318" y="307"/>
                    </a:lnTo>
                    <a:lnTo>
                      <a:pt x="285" y="307"/>
                    </a:lnTo>
                    <a:lnTo>
                      <a:pt x="285" y="33"/>
                    </a:lnTo>
                    <a:lnTo>
                      <a:pt x="169" y="307"/>
                    </a:lnTo>
                    <a:lnTo>
                      <a:pt x="148" y="307"/>
                    </a:lnTo>
                    <a:lnTo>
                      <a:pt x="30" y="33"/>
                    </a:lnTo>
                    <a:lnTo>
                      <a:pt x="30" y="307"/>
                    </a:lnTo>
                    <a:lnTo>
                      <a:pt x="0" y="3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108">
                <a:extLst>
                  <a:ext uri="{FF2B5EF4-FFF2-40B4-BE49-F238E27FC236}">
                    <a16:creationId xmlns:a16="http://schemas.microsoft.com/office/drawing/2014/main" id="{210F2340-54CC-4C40-9020-CF737986A11C}"/>
                  </a:ext>
                </a:extLst>
              </p:cNvPr>
              <p:cNvSpPr>
                <a:spLocks noEditPoints="1"/>
              </p:cNvSpPr>
              <p:nvPr/>
            </p:nvSpPr>
            <p:spPr bwMode="auto">
              <a:xfrm>
                <a:off x="3727450" y="2668588"/>
                <a:ext cx="496888" cy="503238"/>
              </a:xfrm>
              <a:custGeom>
                <a:avLst/>
                <a:gdLst>
                  <a:gd name="T0" fmla="*/ 0 w 133"/>
                  <a:gd name="T1" fmla="*/ 67 h 132"/>
                  <a:gd name="T2" fmla="*/ 67 w 133"/>
                  <a:gd name="T3" fmla="*/ 0 h 132"/>
                  <a:gd name="T4" fmla="*/ 133 w 133"/>
                  <a:gd name="T5" fmla="*/ 66 h 132"/>
                  <a:gd name="T6" fmla="*/ 67 w 133"/>
                  <a:gd name="T7" fmla="*/ 132 h 132"/>
                  <a:gd name="T8" fmla="*/ 0 w 133"/>
                  <a:gd name="T9" fmla="*/ 67 h 132"/>
                  <a:gd name="T10" fmla="*/ 14 w 133"/>
                  <a:gd name="T11" fmla="*/ 66 h 132"/>
                  <a:gd name="T12" fmla="*/ 67 w 133"/>
                  <a:gd name="T13" fmla="*/ 120 h 132"/>
                  <a:gd name="T14" fmla="*/ 119 w 133"/>
                  <a:gd name="T15" fmla="*/ 66 h 132"/>
                  <a:gd name="T16" fmla="*/ 67 w 133"/>
                  <a:gd name="T17" fmla="*/ 13 h 132"/>
                  <a:gd name="T18" fmla="*/ 14 w 133"/>
                  <a:gd name="T19"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0" y="67"/>
                    </a:moveTo>
                    <a:cubicBezTo>
                      <a:pt x="0" y="27"/>
                      <a:pt x="31" y="0"/>
                      <a:pt x="67" y="0"/>
                    </a:cubicBezTo>
                    <a:cubicBezTo>
                      <a:pt x="104" y="0"/>
                      <a:pt x="133" y="29"/>
                      <a:pt x="133" y="66"/>
                    </a:cubicBezTo>
                    <a:cubicBezTo>
                      <a:pt x="133" y="104"/>
                      <a:pt x="104" y="132"/>
                      <a:pt x="67" y="132"/>
                    </a:cubicBezTo>
                    <a:cubicBezTo>
                      <a:pt x="29" y="132"/>
                      <a:pt x="0" y="103"/>
                      <a:pt x="0" y="67"/>
                    </a:cubicBezTo>
                    <a:close/>
                    <a:moveTo>
                      <a:pt x="14" y="66"/>
                    </a:moveTo>
                    <a:cubicBezTo>
                      <a:pt x="14" y="96"/>
                      <a:pt x="37" y="120"/>
                      <a:pt x="67" y="120"/>
                    </a:cubicBezTo>
                    <a:cubicBezTo>
                      <a:pt x="97" y="120"/>
                      <a:pt x="119" y="95"/>
                      <a:pt x="119" y="66"/>
                    </a:cubicBezTo>
                    <a:cubicBezTo>
                      <a:pt x="119" y="37"/>
                      <a:pt x="97" y="13"/>
                      <a:pt x="67" y="13"/>
                    </a:cubicBezTo>
                    <a:cubicBezTo>
                      <a:pt x="37" y="13"/>
                      <a:pt x="14" y="36"/>
                      <a:pt x="14"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09">
                <a:extLst>
                  <a:ext uri="{FF2B5EF4-FFF2-40B4-BE49-F238E27FC236}">
                    <a16:creationId xmlns:a16="http://schemas.microsoft.com/office/drawing/2014/main" id="{B9615047-AB39-AF44-9F9D-22301010E196}"/>
                  </a:ext>
                </a:extLst>
              </p:cNvPr>
              <p:cNvSpPr>
                <a:spLocks noEditPoints="1"/>
              </p:cNvSpPr>
              <p:nvPr/>
            </p:nvSpPr>
            <p:spPr bwMode="auto">
              <a:xfrm>
                <a:off x="4276725" y="2668588"/>
                <a:ext cx="498475" cy="503238"/>
              </a:xfrm>
              <a:custGeom>
                <a:avLst/>
                <a:gdLst>
                  <a:gd name="T0" fmla="*/ 0 w 133"/>
                  <a:gd name="T1" fmla="*/ 67 h 132"/>
                  <a:gd name="T2" fmla="*/ 67 w 133"/>
                  <a:gd name="T3" fmla="*/ 0 h 132"/>
                  <a:gd name="T4" fmla="*/ 133 w 133"/>
                  <a:gd name="T5" fmla="*/ 66 h 132"/>
                  <a:gd name="T6" fmla="*/ 67 w 133"/>
                  <a:gd name="T7" fmla="*/ 132 h 132"/>
                  <a:gd name="T8" fmla="*/ 0 w 133"/>
                  <a:gd name="T9" fmla="*/ 67 h 132"/>
                  <a:gd name="T10" fmla="*/ 14 w 133"/>
                  <a:gd name="T11" fmla="*/ 66 h 132"/>
                  <a:gd name="T12" fmla="*/ 67 w 133"/>
                  <a:gd name="T13" fmla="*/ 120 h 132"/>
                  <a:gd name="T14" fmla="*/ 119 w 133"/>
                  <a:gd name="T15" fmla="*/ 66 h 132"/>
                  <a:gd name="T16" fmla="*/ 67 w 133"/>
                  <a:gd name="T17" fmla="*/ 13 h 132"/>
                  <a:gd name="T18" fmla="*/ 14 w 133"/>
                  <a:gd name="T19"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0" y="67"/>
                    </a:moveTo>
                    <a:cubicBezTo>
                      <a:pt x="0" y="27"/>
                      <a:pt x="30" y="0"/>
                      <a:pt x="67" y="0"/>
                    </a:cubicBezTo>
                    <a:cubicBezTo>
                      <a:pt x="104" y="0"/>
                      <a:pt x="133" y="29"/>
                      <a:pt x="133" y="66"/>
                    </a:cubicBezTo>
                    <a:cubicBezTo>
                      <a:pt x="133" y="104"/>
                      <a:pt x="104" y="132"/>
                      <a:pt x="67" y="132"/>
                    </a:cubicBezTo>
                    <a:cubicBezTo>
                      <a:pt x="29" y="132"/>
                      <a:pt x="0" y="103"/>
                      <a:pt x="0" y="67"/>
                    </a:cubicBezTo>
                    <a:close/>
                    <a:moveTo>
                      <a:pt x="14" y="66"/>
                    </a:moveTo>
                    <a:cubicBezTo>
                      <a:pt x="14" y="96"/>
                      <a:pt x="37" y="120"/>
                      <a:pt x="67" y="120"/>
                    </a:cubicBezTo>
                    <a:cubicBezTo>
                      <a:pt x="97" y="120"/>
                      <a:pt x="119" y="95"/>
                      <a:pt x="119" y="66"/>
                    </a:cubicBezTo>
                    <a:cubicBezTo>
                      <a:pt x="119" y="37"/>
                      <a:pt x="97" y="13"/>
                      <a:pt x="67" y="13"/>
                    </a:cubicBezTo>
                    <a:cubicBezTo>
                      <a:pt x="37" y="13"/>
                      <a:pt x="14" y="36"/>
                      <a:pt x="14"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10">
                <a:extLst>
                  <a:ext uri="{FF2B5EF4-FFF2-40B4-BE49-F238E27FC236}">
                    <a16:creationId xmlns:a16="http://schemas.microsoft.com/office/drawing/2014/main" id="{E5294D4A-B514-7146-BB43-8299E3169CD2}"/>
                  </a:ext>
                </a:extLst>
              </p:cNvPr>
              <p:cNvSpPr>
                <a:spLocks/>
              </p:cNvSpPr>
              <p:nvPr/>
            </p:nvSpPr>
            <p:spPr bwMode="auto">
              <a:xfrm>
                <a:off x="4849813" y="2676526"/>
                <a:ext cx="385763" cy="487363"/>
              </a:xfrm>
              <a:custGeom>
                <a:avLst/>
                <a:gdLst>
                  <a:gd name="T0" fmla="*/ 210 w 243"/>
                  <a:gd name="T1" fmla="*/ 257 h 307"/>
                  <a:gd name="T2" fmla="*/ 210 w 243"/>
                  <a:gd name="T3" fmla="*/ 0 h 307"/>
                  <a:gd name="T4" fmla="*/ 243 w 243"/>
                  <a:gd name="T5" fmla="*/ 0 h 307"/>
                  <a:gd name="T6" fmla="*/ 243 w 243"/>
                  <a:gd name="T7" fmla="*/ 307 h 307"/>
                  <a:gd name="T8" fmla="*/ 210 w 243"/>
                  <a:gd name="T9" fmla="*/ 307 h 307"/>
                  <a:gd name="T10" fmla="*/ 31 w 243"/>
                  <a:gd name="T11" fmla="*/ 48 h 307"/>
                  <a:gd name="T12" fmla="*/ 33 w 243"/>
                  <a:gd name="T13" fmla="*/ 307 h 307"/>
                  <a:gd name="T14" fmla="*/ 0 w 243"/>
                  <a:gd name="T15" fmla="*/ 307 h 307"/>
                  <a:gd name="T16" fmla="*/ 0 w 243"/>
                  <a:gd name="T17" fmla="*/ 0 h 307"/>
                  <a:gd name="T18" fmla="*/ 33 w 243"/>
                  <a:gd name="T19" fmla="*/ 0 h 307"/>
                  <a:gd name="T20" fmla="*/ 210 w 243"/>
                  <a:gd name="T21" fmla="*/ 2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3" h="307">
                    <a:moveTo>
                      <a:pt x="210" y="257"/>
                    </a:moveTo>
                    <a:lnTo>
                      <a:pt x="210" y="0"/>
                    </a:lnTo>
                    <a:lnTo>
                      <a:pt x="243" y="0"/>
                    </a:lnTo>
                    <a:lnTo>
                      <a:pt x="243" y="307"/>
                    </a:lnTo>
                    <a:lnTo>
                      <a:pt x="210" y="307"/>
                    </a:lnTo>
                    <a:lnTo>
                      <a:pt x="31" y="48"/>
                    </a:lnTo>
                    <a:lnTo>
                      <a:pt x="33" y="307"/>
                    </a:lnTo>
                    <a:lnTo>
                      <a:pt x="0" y="307"/>
                    </a:lnTo>
                    <a:lnTo>
                      <a:pt x="0" y="0"/>
                    </a:lnTo>
                    <a:lnTo>
                      <a:pt x="33" y="0"/>
                    </a:lnTo>
                    <a:lnTo>
                      <a:pt x="210" y="2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11">
                <a:extLst>
                  <a:ext uri="{FF2B5EF4-FFF2-40B4-BE49-F238E27FC236}">
                    <a16:creationId xmlns:a16="http://schemas.microsoft.com/office/drawing/2014/main" id="{F86FC901-B42D-084A-B428-0C43996371F9}"/>
                  </a:ext>
                </a:extLst>
              </p:cNvPr>
              <p:cNvSpPr>
                <a:spLocks noEditPoints="1"/>
              </p:cNvSpPr>
              <p:nvPr/>
            </p:nvSpPr>
            <p:spPr bwMode="auto">
              <a:xfrm>
                <a:off x="6227763" y="2676526"/>
                <a:ext cx="457200" cy="487363"/>
              </a:xfrm>
              <a:custGeom>
                <a:avLst/>
                <a:gdLst>
                  <a:gd name="T0" fmla="*/ 52 w 288"/>
                  <a:gd name="T1" fmla="*/ 307 h 307"/>
                  <a:gd name="T2" fmla="*/ 0 w 288"/>
                  <a:gd name="T3" fmla="*/ 307 h 307"/>
                  <a:gd name="T4" fmla="*/ 123 w 288"/>
                  <a:gd name="T5" fmla="*/ 0 h 307"/>
                  <a:gd name="T6" fmla="*/ 165 w 288"/>
                  <a:gd name="T7" fmla="*/ 0 h 307"/>
                  <a:gd name="T8" fmla="*/ 288 w 288"/>
                  <a:gd name="T9" fmla="*/ 307 h 307"/>
                  <a:gd name="T10" fmla="*/ 236 w 288"/>
                  <a:gd name="T11" fmla="*/ 307 h 307"/>
                  <a:gd name="T12" fmla="*/ 208 w 288"/>
                  <a:gd name="T13" fmla="*/ 235 h 307"/>
                  <a:gd name="T14" fmla="*/ 78 w 288"/>
                  <a:gd name="T15" fmla="*/ 235 h 307"/>
                  <a:gd name="T16" fmla="*/ 52 w 288"/>
                  <a:gd name="T17" fmla="*/ 307 h 307"/>
                  <a:gd name="T18" fmla="*/ 142 w 288"/>
                  <a:gd name="T19" fmla="*/ 57 h 307"/>
                  <a:gd name="T20" fmla="*/ 92 w 288"/>
                  <a:gd name="T21" fmla="*/ 194 h 307"/>
                  <a:gd name="T22" fmla="*/ 193 w 288"/>
                  <a:gd name="T23" fmla="*/ 194 h 307"/>
                  <a:gd name="T24" fmla="*/ 142 w 288"/>
                  <a:gd name="T25" fmla="*/ 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8" h="307">
                    <a:moveTo>
                      <a:pt x="52" y="307"/>
                    </a:moveTo>
                    <a:lnTo>
                      <a:pt x="0" y="307"/>
                    </a:lnTo>
                    <a:lnTo>
                      <a:pt x="123" y="0"/>
                    </a:lnTo>
                    <a:lnTo>
                      <a:pt x="165" y="0"/>
                    </a:lnTo>
                    <a:lnTo>
                      <a:pt x="288" y="307"/>
                    </a:lnTo>
                    <a:lnTo>
                      <a:pt x="236" y="307"/>
                    </a:lnTo>
                    <a:lnTo>
                      <a:pt x="208" y="235"/>
                    </a:lnTo>
                    <a:lnTo>
                      <a:pt x="78" y="235"/>
                    </a:lnTo>
                    <a:lnTo>
                      <a:pt x="52" y="307"/>
                    </a:lnTo>
                    <a:close/>
                    <a:moveTo>
                      <a:pt x="142" y="57"/>
                    </a:moveTo>
                    <a:lnTo>
                      <a:pt x="92" y="194"/>
                    </a:lnTo>
                    <a:lnTo>
                      <a:pt x="193" y="194"/>
                    </a:lnTo>
                    <a:lnTo>
                      <a:pt x="142"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12">
                <a:extLst>
                  <a:ext uri="{FF2B5EF4-FFF2-40B4-BE49-F238E27FC236}">
                    <a16:creationId xmlns:a16="http://schemas.microsoft.com/office/drawing/2014/main" id="{24FFA971-6531-0D4B-8E8B-4B28A435A98B}"/>
                  </a:ext>
                </a:extLst>
              </p:cNvPr>
              <p:cNvSpPr>
                <a:spLocks/>
              </p:cNvSpPr>
              <p:nvPr/>
            </p:nvSpPr>
            <p:spPr bwMode="auto">
              <a:xfrm>
                <a:off x="6732588" y="2676526"/>
                <a:ext cx="338138" cy="487363"/>
              </a:xfrm>
              <a:custGeom>
                <a:avLst/>
                <a:gdLst>
                  <a:gd name="T0" fmla="*/ 0 w 90"/>
                  <a:gd name="T1" fmla="*/ 0 h 128"/>
                  <a:gd name="T2" fmla="*/ 36 w 90"/>
                  <a:gd name="T3" fmla="*/ 0 h 128"/>
                  <a:gd name="T4" fmla="*/ 73 w 90"/>
                  <a:gd name="T5" fmla="*/ 8 h 128"/>
                  <a:gd name="T6" fmla="*/ 90 w 90"/>
                  <a:gd name="T7" fmla="*/ 42 h 128"/>
                  <a:gd name="T8" fmla="*/ 83 w 90"/>
                  <a:gd name="T9" fmla="*/ 66 h 128"/>
                  <a:gd name="T10" fmla="*/ 58 w 90"/>
                  <a:gd name="T11" fmla="*/ 80 h 128"/>
                  <a:gd name="T12" fmla="*/ 88 w 90"/>
                  <a:gd name="T13" fmla="*/ 128 h 128"/>
                  <a:gd name="T14" fmla="*/ 67 w 90"/>
                  <a:gd name="T15" fmla="*/ 128 h 128"/>
                  <a:gd name="T16" fmla="*/ 32 w 90"/>
                  <a:gd name="T17" fmla="*/ 70 h 128"/>
                  <a:gd name="T18" fmla="*/ 36 w 90"/>
                  <a:gd name="T19" fmla="*/ 70 h 128"/>
                  <a:gd name="T20" fmla="*/ 62 w 90"/>
                  <a:gd name="T21" fmla="*/ 65 h 128"/>
                  <a:gd name="T22" fmla="*/ 70 w 90"/>
                  <a:gd name="T23" fmla="*/ 44 h 128"/>
                  <a:gd name="T24" fmla="*/ 59 w 90"/>
                  <a:gd name="T25" fmla="*/ 22 h 128"/>
                  <a:gd name="T26" fmla="*/ 38 w 90"/>
                  <a:gd name="T27" fmla="*/ 18 h 128"/>
                  <a:gd name="T28" fmla="*/ 20 w 90"/>
                  <a:gd name="T29" fmla="*/ 18 h 128"/>
                  <a:gd name="T30" fmla="*/ 20 w 90"/>
                  <a:gd name="T31" fmla="*/ 128 h 128"/>
                  <a:gd name="T32" fmla="*/ 0 w 90"/>
                  <a:gd name="T33" fmla="*/ 128 h 128"/>
                  <a:gd name="T34" fmla="*/ 0 w 90"/>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 h="128">
                    <a:moveTo>
                      <a:pt x="0" y="0"/>
                    </a:moveTo>
                    <a:cubicBezTo>
                      <a:pt x="36" y="0"/>
                      <a:pt x="36" y="0"/>
                      <a:pt x="36" y="0"/>
                    </a:cubicBezTo>
                    <a:cubicBezTo>
                      <a:pt x="56" y="0"/>
                      <a:pt x="66" y="3"/>
                      <a:pt x="73" y="8"/>
                    </a:cubicBezTo>
                    <a:cubicBezTo>
                      <a:pt x="84" y="14"/>
                      <a:pt x="90" y="28"/>
                      <a:pt x="90" y="42"/>
                    </a:cubicBezTo>
                    <a:cubicBezTo>
                      <a:pt x="90" y="51"/>
                      <a:pt x="88" y="60"/>
                      <a:pt x="83" y="66"/>
                    </a:cubicBezTo>
                    <a:cubicBezTo>
                      <a:pt x="76" y="76"/>
                      <a:pt x="68" y="79"/>
                      <a:pt x="58" y="80"/>
                    </a:cubicBezTo>
                    <a:cubicBezTo>
                      <a:pt x="88" y="128"/>
                      <a:pt x="88" y="128"/>
                      <a:pt x="88" y="128"/>
                    </a:cubicBezTo>
                    <a:cubicBezTo>
                      <a:pt x="67" y="128"/>
                      <a:pt x="67" y="128"/>
                      <a:pt x="67" y="128"/>
                    </a:cubicBezTo>
                    <a:cubicBezTo>
                      <a:pt x="32" y="70"/>
                      <a:pt x="32" y="70"/>
                      <a:pt x="32" y="70"/>
                    </a:cubicBezTo>
                    <a:cubicBezTo>
                      <a:pt x="36" y="70"/>
                      <a:pt x="36" y="70"/>
                      <a:pt x="36" y="70"/>
                    </a:cubicBezTo>
                    <a:cubicBezTo>
                      <a:pt x="45" y="70"/>
                      <a:pt x="56" y="70"/>
                      <a:pt x="62" y="65"/>
                    </a:cubicBezTo>
                    <a:cubicBezTo>
                      <a:pt x="67" y="59"/>
                      <a:pt x="70" y="52"/>
                      <a:pt x="70" y="44"/>
                    </a:cubicBezTo>
                    <a:cubicBezTo>
                      <a:pt x="70" y="35"/>
                      <a:pt x="66" y="27"/>
                      <a:pt x="59" y="22"/>
                    </a:cubicBezTo>
                    <a:cubicBezTo>
                      <a:pt x="54" y="19"/>
                      <a:pt x="47" y="18"/>
                      <a:pt x="38" y="18"/>
                    </a:cubicBezTo>
                    <a:cubicBezTo>
                      <a:pt x="20" y="18"/>
                      <a:pt x="20" y="18"/>
                      <a:pt x="20" y="18"/>
                    </a:cubicBezTo>
                    <a:cubicBezTo>
                      <a:pt x="20" y="128"/>
                      <a:pt x="20" y="128"/>
                      <a:pt x="20" y="128"/>
                    </a:cubicBezTo>
                    <a:cubicBezTo>
                      <a:pt x="0" y="128"/>
                      <a:pt x="0" y="128"/>
                      <a:pt x="0" y="128"/>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13">
                <a:extLst>
                  <a:ext uri="{FF2B5EF4-FFF2-40B4-BE49-F238E27FC236}">
                    <a16:creationId xmlns:a16="http://schemas.microsoft.com/office/drawing/2014/main" id="{BC401283-FA39-8543-8F41-577E559A1779}"/>
                  </a:ext>
                </a:extLst>
              </p:cNvPr>
              <p:cNvSpPr>
                <a:spLocks/>
              </p:cNvSpPr>
              <p:nvPr/>
            </p:nvSpPr>
            <p:spPr bwMode="auto">
              <a:xfrm>
                <a:off x="7104063" y="2668588"/>
                <a:ext cx="314325" cy="503238"/>
              </a:xfrm>
              <a:custGeom>
                <a:avLst/>
                <a:gdLst>
                  <a:gd name="T0" fmla="*/ 21 w 84"/>
                  <a:gd name="T1" fmla="*/ 92 h 132"/>
                  <a:gd name="T2" fmla="*/ 42 w 84"/>
                  <a:gd name="T3" fmla="*/ 115 h 132"/>
                  <a:gd name="T4" fmla="*/ 63 w 84"/>
                  <a:gd name="T5" fmla="*/ 94 h 132"/>
                  <a:gd name="T6" fmla="*/ 35 w 84"/>
                  <a:gd name="T7" fmla="*/ 71 h 132"/>
                  <a:gd name="T8" fmla="*/ 3 w 84"/>
                  <a:gd name="T9" fmla="*/ 36 h 132"/>
                  <a:gd name="T10" fmla="*/ 43 w 84"/>
                  <a:gd name="T11" fmla="*/ 0 h 132"/>
                  <a:gd name="T12" fmla="*/ 81 w 84"/>
                  <a:gd name="T13" fmla="*/ 35 h 132"/>
                  <a:gd name="T14" fmla="*/ 61 w 84"/>
                  <a:gd name="T15" fmla="*/ 35 h 132"/>
                  <a:gd name="T16" fmla="*/ 42 w 84"/>
                  <a:gd name="T17" fmla="*/ 17 h 132"/>
                  <a:gd name="T18" fmla="*/ 23 w 84"/>
                  <a:gd name="T19" fmla="*/ 35 h 132"/>
                  <a:gd name="T20" fmla="*/ 53 w 84"/>
                  <a:gd name="T21" fmla="*/ 58 h 132"/>
                  <a:gd name="T22" fmla="*/ 84 w 84"/>
                  <a:gd name="T23" fmla="*/ 93 h 132"/>
                  <a:gd name="T24" fmla="*/ 42 w 84"/>
                  <a:gd name="T25" fmla="*/ 132 h 132"/>
                  <a:gd name="T26" fmla="*/ 0 w 84"/>
                  <a:gd name="T27" fmla="*/ 92 h 132"/>
                  <a:gd name="T28" fmla="*/ 21 w 84"/>
                  <a:gd name="T29" fmla="*/ 9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132">
                    <a:moveTo>
                      <a:pt x="21" y="92"/>
                    </a:moveTo>
                    <a:cubicBezTo>
                      <a:pt x="22" y="111"/>
                      <a:pt x="36" y="115"/>
                      <a:pt x="42" y="115"/>
                    </a:cubicBezTo>
                    <a:cubicBezTo>
                      <a:pt x="54" y="115"/>
                      <a:pt x="63" y="106"/>
                      <a:pt x="63" y="94"/>
                    </a:cubicBezTo>
                    <a:cubicBezTo>
                      <a:pt x="63" y="80"/>
                      <a:pt x="51" y="77"/>
                      <a:pt x="35" y="71"/>
                    </a:cubicBezTo>
                    <a:cubicBezTo>
                      <a:pt x="25" y="68"/>
                      <a:pt x="3" y="60"/>
                      <a:pt x="3" y="36"/>
                    </a:cubicBezTo>
                    <a:cubicBezTo>
                      <a:pt x="2" y="13"/>
                      <a:pt x="23" y="0"/>
                      <a:pt x="43" y="0"/>
                    </a:cubicBezTo>
                    <a:cubicBezTo>
                      <a:pt x="59" y="0"/>
                      <a:pt x="80" y="8"/>
                      <a:pt x="81" y="35"/>
                    </a:cubicBezTo>
                    <a:cubicBezTo>
                      <a:pt x="61" y="35"/>
                      <a:pt x="61" y="35"/>
                      <a:pt x="61" y="35"/>
                    </a:cubicBezTo>
                    <a:cubicBezTo>
                      <a:pt x="60" y="28"/>
                      <a:pt x="57" y="17"/>
                      <a:pt x="42" y="17"/>
                    </a:cubicBezTo>
                    <a:cubicBezTo>
                      <a:pt x="32" y="17"/>
                      <a:pt x="23" y="24"/>
                      <a:pt x="23" y="35"/>
                    </a:cubicBezTo>
                    <a:cubicBezTo>
                      <a:pt x="23" y="47"/>
                      <a:pt x="32" y="50"/>
                      <a:pt x="53" y="58"/>
                    </a:cubicBezTo>
                    <a:cubicBezTo>
                      <a:pt x="69" y="65"/>
                      <a:pt x="84" y="73"/>
                      <a:pt x="84" y="93"/>
                    </a:cubicBezTo>
                    <a:cubicBezTo>
                      <a:pt x="84" y="114"/>
                      <a:pt x="70" y="132"/>
                      <a:pt x="42" y="132"/>
                    </a:cubicBezTo>
                    <a:cubicBezTo>
                      <a:pt x="17" y="132"/>
                      <a:pt x="1" y="117"/>
                      <a:pt x="0" y="92"/>
                    </a:cubicBezTo>
                    <a:lnTo>
                      <a:pt x="21"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114">
                <a:extLst>
                  <a:ext uri="{FF2B5EF4-FFF2-40B4-BE49-F238E27FC236}">
                    <a16:creationId xmlns:a16="http://schemas.microsoft.com/office/drawing/2014/main" id="{4B0DF274-64FD-8647-8AB2-2EAF5310C385}"/>
                  </a:ext>
                </a:extLst>
              </p:cNvPr>
              <p:cNvSpPr>
                <a:spLocks/>
              </p:cNvSpPr>
              <p:nvPr/>
            </p:nvSpPr>
            <p:spPr bwMode="auto">
              <a:xfrm>
                <a:off x="5314950" y="2862263"/>
                <a:ext cx="134938" cy="301625"/>
              </a:xfrm>
              <a:custGeom>
                <a:avLst/>
                <a:gdLst>
                  <a:gd name="T0" fmla="*/ 23 w 85"/>
                  <a:gd name="T1" fmla="*/ 75 h 190"/>
                  <a:gd name="T2" fmla="*/ 0 w 85"/>
                  <a:gd name="T3" fmla="*/ 75 h 190"/>
                  <a:gd name="T4" fmla="*/ 4 w 85"/>
                  <a:gd name="T5" fmla="*/ 48 h 190"/>
                  <a:gd name="T6" fmla="*/ 28 w 85"/>
                  <a:gd name="T7" fmla="*/ 48 h 190"/>
                  <a:gd name="T8" fmla="*/ 37 w 85"/>
                  <a:gd name="T9" fmla="*/ 0 h 190"/>
                  <a:gd name="T10" fmla="*/ 70 w 85"/>
                  <a:gd name="T11" fmla="*/ 0 h 190"/>
                  <a:gd name="T12" fmla="*/ 61 w 85"/>
                  <a:gd name="T13" fmla="*/ 48 h 190"/>
                  <a:gd name="T14" fmla="*/ 85 w 85"/>
                  <a:gd name="T15" fmla="*/ 48 h 190"/>
                  <a:gd name="T16" fmla="*/ 80 w 85"/>
                  <a:gd name="T17" fmla="*/ 75 h 190"/>
                  <a:gd name="T18" fmla="*/ 56 w 85"/>
                  <a:gd name="T19" fmla="*/ 75 h 190"/>
                  <a:gd name="T20" fmla="*/ 35 w 85"/>
                  <a:gd name="T21" fmla="*/ 190 h 190"/>
                  <a:gd name="T22" fmla="*/ 2 w 85"/>
                  <a:gd name="T23" fmla="*/ 190 h 190"/>
                  <a:gd name="T24" fmla="*/ 23 w 85"/>
                  <a:gd name="T25" fmla="*/ 7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90">
                    <a:moveTo>
                      <a:pt x="23" y="75"/>
                    </a:moveTo>
                    <a:lnTo>
                      <a:pt x="0" y="75"/>
                    </a:lnTo>
                    <a:lnTo>
                      <a:pt x="4" y="48"/>
                    </a:lnTo>
                    <a:lnTo>
                      <a:pt x="28" y="48"/>
                    </a:lnTo>
                    <a:lnTo>
                      <a:pt x="37" y="0"/>
                    </a:lnTo>
                    <a:lnTo>
                      <a:pt x="70" y="0"/>
                    </a:lnTo>
                    <a:lnTo>
                      <a:pt x="61" y="48"/>
                    </a:lnTo>
                    <a:lnTo>
                      <a:pt x="85" y="48"/>
                    </a:lnTo>
                    <a:lnTo>
                      <a:pt x="80" y="75"/>
                    </a:lnTo>
                    <a:lnTo>
                      <a:pt x="56" y="75"/>
                    </a:lnTo>
                    <a:lnTo>
                      <a:pt x="35" y="190"/>
                    </a:lnTo>
                    <a:lnTo>
                      <a:pt x="2" y="190"/>
                    </a:lnTo>
                    <a:lnTo>
                      <a:pt x="23"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115">
                <a:extLst>
                  <a:ext uri="{FF2B5EF4-FFF2-40B4-BE49-F238E27FC236}">
                    <a16:creationId xmlns:a16="http://schemas.microsoft.com/office/drawing/2014/main" id="{341223DE-D0A8-F847-B155-ECCF8F88711E}"/>
                  </a:ext>
                </a:extLst>
              </p:cNvPr>
              <p:cNvSpPr>
                <a:spLocks/>
              </p:cNvSpPr>
              <p:nvPr/>
            </p:nvSpPr>
            <p:spPr bwMode="auto">
              <a:xfrm>
                <a:off x="5670550" y="2676526"/>
                <a:ext cx="504825" cy="487363"/>
              </a:xfrm>
              <a:custGeom>
                <a:avLst/>
                <a:gdLst>
                  <a:gd name="T0" fmla="*/ 135 w 135"/>
                  <a:gd name="T1" fmla="*/ 128 h 128"/>
                  <a:gd name="T2" fmla="*/ 135 w 135"/>
                  <a:gd name="T3" fmla="*/ 0 h 128"/>
                  <a:gd name="T4" fmla="*/ 107 w 135"/>
                  <a:gd name="T5" fmla="*/ 0 h 128"/>
                  <a:gd name="T6" fmla="*/ 68 w 135"/>
                  <a:gd name="T7" fmla="*/ 99 h 128"/>
                  <a:gd name="T8" fmla="*/ 28 w 135"/>
                  <a:gd name="T9" fmla="*/ 1 h 128"/>
                  <a:gd name="T10" fmla="*/ 0 w 135"/>
                  <a:gd name="T11" fmla="*/ 1 h 128"/>
                  <a:gd name="T12" fmla="*/ 0 w 135"/>
                  <a:gd name="T13" fmla="*/ 66 h 128"/>
                  <a:gd name="T14" fmla="*/ 3 w 135"/>
                  <a:gd name="T15" fmla="*/ 70 h 128"/>
                  <a:gd name="T16" fmla="*/ 11 w 135"/>
                  <a:gd name="T17" fmla="*/ 100 h 128"/>
                  <a:gd name="T18" fmla="*/ 0 w 135"/>
                  <a:gd name="T19" fmla="*/ 122 h 128"/>
                  <a:gd name="T20" fmla="*/ 0 w 135"/>
                  <a:gd name="T21" fmla="*/ 128 h 128"/>
                  <a:gd name="T22" fmla="*/ 19 w 135"/>
                  <a:gd name="T23" fmla="*/ 128 h 128"/>
                  <a:gd name="T24" fmla="*/ 18 w 135"/>
                  <a:gd name="T25" fmla="*/ 21 h 128"/>
                  <a:gd name="T26" fmla="*/ 61 w 135"/>
                  <a:gd name="T27" fmla="*/ 128 h 128"/>
                  <a:gd name="T28" fmla="*/ 74 w 135"/>
                  <a:gd name="T29" fmla="*/ 128 h 128"/>
                  <a:gd name="T30" fmla="*/ 116 w 135"/>
                  <a:gd name="T31" fmla="*/ 20 h 128"/>
                  <a:gd name="T32" fmla="*/ 116 w 135"/>
                  <a:gd name="T33" fmla="*/ 128 h 128"/>
                  <a:gd name="T34" fmla="*/ 135 w 135"/>
                  <a:gd name="T35"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5" h="128">
                    <a:moveTo>
                      <a:pt x="135" y="128"/>
                    </a:moveTo>
                    <a:cubicBezTo>
                      <a:pt x="135" y="0"/>
                      <a:pt x="135" y="0"/>
                      <a:pt x="135" y="0"/>
                    </a:cubicBezTo>
                    <a:cubicBezTo>
                      <a:pt x="107" y="0"/>
                      <a:pt x="107" y="0"/>
                      <a:pt x="107" y="0"/>
                    </a:cubicBezTo>
                    <a:cubicBezTo>
                      <a:pt x="68" y="99"/>
                      <a:pt x="68" y="99"/>
                      <a:pt x="68" y="99"/>
                    </a:cubicBezTo>
                    <a:cubicBezTo>
                      <a:pt x="28" y="1"/>
                      <a:pt x="28" y="1"/>
                      <a:pt x="28" y="1"/>
                    </a:cubicBezTo>
                    <a:cubicBezTo>
                      <a:pt x="0" y="1"/>
                      <a:pt x="0" y="1"/>
                      <a:pt x="0" y="1"/>
                    </a:cubicBezTo>
                    <a:cubicBezTo>
                      <a:pt x="0" y="66"/>
                      <a:pt x="0" y="66"/>
                      <a:pt x="0" y="66"/>
                    </a:cubicBezTo>
                    <a:cubicBezTo>
                      <a:pt x="1" y="68"/>
                      <a:pt x="2" y="69"/>
                      <a:pt x="3" y="70"/>
                    </a:cubicBezTo>
                    <a:cubicBezTo>
                      <a:pt x="10" y="78"/>
                      <a:pt x="13" y="89"/>
                      <a:pt x="11" y="100"/>
                    </a:cubicBezTo>
                    <a:cubicBezTo>
                      <a:pt x="9" y="108"/>
                      <a:pt x="6" y="115"/>
                      <a:pt x="0" y="122"/>
                    </a:cubicBezTo>
                    <a:cubicBezTo>
                      <a:pt x="0" y="128"/>
                      <a:pt x="0" y="128"/>
                      <a:pt x="0" y="128"/>
                    </a:cubicBezTo>
                    <a:cubicBezTo>
                      <a:pt x="19" y="128"/>
                      <a:pt x="19" y="128"/>
                      <a:pt x="19" y="128"/>
                    </a:cubicBezTo>
                    <a:cubicBezTo>
                      <a:pt x="18" y="21"/>
                      <a:pt x="18" y="21"/>
                      <a:pt x="18" y="21"/>
                    </a:cubicBezTo>
                    <a:cubicBezTo>
                      <a:pt x="61" y="128"/>
                      <a:pt x="61" y="128"/>
                      <a:pt x="61" y="128"/>
                    </a:cubicBezTo>
                    <a:cubicBezTo>
                      <a:pt x="74" y="128"/>
                      <a:pt x="74" y="128"/>
                      <a:pt x="74" y="128"/>
                    </a:cubicBezTo>
                    <a:cubicBezTo>
                      <a:pt x="116" y="20"/>
                      <a:pt x="116" y="20"/>
                      <a:pt x="116" y="20"/>
                    </a:cubicBezTo>
                    <a:cubicBezTo>
                      <a:pt x="116" y="128"/>
                      <a:pt x="116" y="128"/>
                      <a:pt x="116" y="128"/>
                    </a:cubicBezTo>
                    <a:lnTo>
                      <a:pt x="135"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116">
                <a:extLst>
                  <a:ext uri="{FF2B5EF4-FFF2-40B4-BE49-F238E27FC236}">
                    <a16:creationId xmlns:a16="http://schemas.microsoft.com/office/drawing/2014/main" id="{360663C0-2903-FB4C-B2C3-ADEA31727A55}"/>
                  </a:ext>
                </a:extLst>
              </p:cNvPr>
              <p:cNvSpPr>
                <a:spLocks noEditPoints="1"/>
              </p:cNvSpPr>
              <p:nvPr/>
            </p:nvSpPr>
            <p:spPr bwMode="auto">
              <a:xfrm>
                <a:off x="5426075" y="2932113"/>
                <a:ext cx="258763" cy="234950"/>
              </a:xfrm>
              <a:custGeom>
                <a:avLst/>
                <a:gdLst>
                  <a:gd name="T0" fmla="*/ 3 w 69"/>
                  <a:gd name="T1" fmla="*/ 31 h 62"/>
                  <a:gd name="T2" fmla="*/ 40 w 69"/>
                  <a:gd name="T3" fmla="*/ 0 h 62"/>
                  <a:gd name="T4" fmla="*/ 66 w 69"/>
                  <a:gd name="T5" fmla="*/ 31 h 62"/>
                  <a:gd name="T6" fmla="*/ 29 w 69"/>
                  <a:gd name="T7" fmla="*/ 62 h 62"/>
                  <a:gd name="T8" fmla="*/ 3 w 69"/>
                  <a:gd name="T9" fmla="*/ 31 h 62"/>
                  <a:gd name="T10" fmla="*/ 17 w 69"/>
                  <a:gd name="T11" fmla="*/ 31 h 62"/>
                  <a:gd name="T12" fmla="*/ 31 w 69"/>
                  <a:gd name="T13" fmla="*/ 49 h 62"/>
                  <a:gd name="T14" fmla="*/ 52 w 69"/>
                  <a:gd name="T15" fmla="*/ 31 h 62"/>
                  <a:gd name="T16" fmla="*/ 38 w 69"/>
                  <a:gd name="T17" fmla="*/ 13 h 62"/>
                  <a:gd name="T18" fmla="*/ 17 w 69"/>
                  <a:gd name="T19"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62">
                    <a:moveTo>
                      <a:pt x="3" y="31"/>
                    </a:moveTo>
                    <a:cubicBezTo>
                      <a:pt x="6" y="16"/>
                      <a:pt x="20" y="0"/>
                      <a:pt x="40" y="0"/>
                    </a:cubicBezTo>
                    <a:cubicBezTo>
                      <a:pt x="61" y="0"/>
                      <a:pt x="69" y="16"/>
                      <a:pt x="66" y="31"/>
                    </a:cubicBezTo>
                    <a:cubicBezTo>
                      <a:pt x="63" y="47"/>
                      <a:pt x="49" y="62"/>
                      <a:pt x="29" y="62"/>
                    </a:cubicBezTo>
                    <a:cubicBezTo>
                      <a:pt x="8" y="62"/>
                      <a:pt x="0" y="47"/>
                      <a:pt x="3" y="31"/>
                    </a:cubicBezTo>
                    <a:close/>
                    <a:moveTo>
                      <a:pt x="17" y="31"/>
                    </a:moveTo>
                    <a:cubicBezTo>
                      <a:pt x="15" y="42"/>
                      <a:pt x="22" y="49"/>
                      <a:pt x="31" y="49"/>
                    </a:cubicBezTo>
                    <a:cubicBezTo>
                      <a:pt x="41" y="49"/>
                      <a:pt x="50" y="42"/>
                      <a:pt x="52" y="31"/>
                    </a:cubicBezTo>
                    <a:cubicBezTo>
                      <a:pt x="54" y="21"/>
                      <a:pt x="48" y="13"/>
                      <a:pt x="38" y="13"/>
                    </a:cubicBezTo>
                    <a:cubicBezTo>
                      <a:pt x="28" y="13"/>
                      <a:pt x="19" y="21"/>
                      <a:pt x="17"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3995894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4901938" y="1104144"/>
            <a:ext cx="6678105" cy="646331"/>
          </a:xfrm>
        </p:spPr>
        <p:txBody>
          <a:bodyPr>
            <a:spAutoFit/>
          </a:body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4901939" y="2214710"/>
            <a:ext cx="6678104" cy="1623008"/>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22339"/>
            <a:ext cx="2743200" cy="365125"/>
          </a:xfrm>
        </p:spPr>
        <p:txBody>
          <a:bodyPr/>
          <a:lstStyle/>
          <a:p>
            <a:fld id="{9ADF3396-D97F-4218-B2C1-E72853B82342}" type="datetimeFigureOut">
              <a:rPr lang="en-US" smtClean="0"/>
              <a:t>12/9/2020</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22339"/>
            <a:ext cx="4114800" cy="365125"/>
          </a:xfrm>
        </p:spPr>
        <p:txBody>
          <a:bodyPr/>
          <a:lstStyle>
            <a:lvl1pPr>
              <a:defRPr>
                <a:solidFill>
                  <a:srgbClr val="95BEF5"/>
                </a:solidFill>
              </a:defRPr>
            </a:lvl1pPr>
          </a:lstStyle>
          <a:p>
            <a:endParaRPr lang="en-US"/>
          </a:p>
        </p:txBody>
      </p:sp>
    </p:spTree>
    <p:extLst>
      <p:ext uri="{BB962C8B-B14F-4D97-AF65-F5344CB8AC3E}">
        <p14:creationId xmlns:p14="http://schemas.microsoft.com/office/powerpoint/2010/main" val="2122871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1_Title and Conten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AC544F54-F6AA-DE4C-84AD-5C670137B542}"/>
              </a:ext>
            </a:extLst>
          </p:cNvPr>
          <p:cNvPicPr>
            <a:picLocks noChangeAspect="1"/>
          </p:cNvPicPr>
          <p:nvPr/>
        </p:nvPicPr>
        <p:blipFill>
          <a:blip r:embed="rId2"/>
          <a:stretch>
            <a:fillRect/>
          </a:stretch>
        </p:blipFill>
        <p:spPr>
          <a:xfrm>
            <a:off x="0" y="0"/>
            <a:ext cx="2730500" cy="6858000"/>
          </a:xfrm>
          <a:prstGeom prst="rect">
            <a:avLst/>
          </a:prstGeom>
        </p:spPr>
      </p:pic>
      <p:sp>
        <p:nvSpPr>
          <p:cNvPr id="18" name="Rectangle 17">
            <a:extLst>
              <a:ext uri="{FF2B5EF4-FFF2-40B4-BE49-F238E27FC236}">
                <a16:creationId xmlns:a16="http://schemas.microsoft.com/office/drawing/2014/main" id="{CE69C0A2-BCB9-104A-B5D0-25A86EE07CD5}"/>
              </a:ext>
            </a:extLst>
          </p:cNvPr>
          <p:cNvSpPr/>
          <p:nvPr/>
        </p:nvSpPr>
        <p:spPr>
          <a:xfrm>
            <a:off x="0" y="0"/>
            <a:ext cx="2936240" cy="68580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5">
            <a:extLst>
              <a:ext uri="{FF2B5EF4-FFF2-40B4-BE49-F238E27FC236}">
                <a16:creationId xmlns:a16="http://schemas.microsoft.com/office/drawing/2014/main" id="{DE2DF47A-D431-2C41-B382-D818556703BB}"/>
              </a:ext>
            </a:extLst>
          </p:cNvPr>
          <p:cNvSpPr>
            <a:spLocks/>
          </p:cNvSpPr>
          <p:nvPr/>
        </p:nvSpPr>
        <p:spPr bwMode="auto">
          <a:xfrm>
            <a:off x="-461912" y="0"/>
            <a:ext cx="12653912"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2" y="1104144"/>
            <a:ext cx="9025378" cy="646331"/>
          </a:xfrm>
        </p:spPr>
        <p:txBody>
          <a:bodyPr>
            <a:spAutoFit/>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2328422" y="2214710"/>
            <a:ext cx="9251621" cy="1623008"/>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22339"/>
            <a:ext cx="2743200" cy="365125"/>
          </a:xfrm>
        </p:spPr>
        <p:txBody>
          <a:bodyPr/>
          <a:lstStyle/>
          <a:p>
            <a:fld id="{9ADF3396-D97F-4218-B2C1-E72853B82342}" type="datetimeFigureOut">
              <a:rPr lang="en-US" smtClean="0"/>
              <a:t>12/9/2020</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22339"/>
            <a:ext cx="4114800" cy="365125"/>
          </a:xfrm>
        </p:spPr>
        <p:txBody>
          <a:bodyPr/>
          <a:lstStyle>
            <a:lvl1pPr>
              <a:defRPr>
                <a:solidFill>
                  <a:srgbClr val="8FB7EC"/>
                </a:solidFill>
              </a:defRPr>
            </a:lvl1p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D8572BA2-1A3D-4D60-9DA9-0698C5E3B321}" type="slidenum">
              <a:rPr lang="en-US" smtClean="0"/>
              <a:t>‹#›</a:t>
            </a:fld>
            <a:endParaRPr lang="en-US"/>
          </a:p>
        </p:txBody>
      </p:sp>
    </p:spTree>
    <p:extLst>
      <p:ext uri="{BB962C8B-B14F-4D97-AF65-F5344CB8AC3E}">
        <p14:creationId xmlns:p14="http://schemas.microsoft.com/office/powerpoint/2010/main" val="2186622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3_Title and Content">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60C756ED-1B77-4C44-BF05-A9B6B2DBB180}"/>
              </a:ext>
            </a:extLst>
          </p:cNvPr>
          <p:cNvPicPr>
            <a:picLocks noChangeAspect="1"/>
          </p:cNvPicPr>
          <p:nvPr/>
        </p:nvPicPr>
        <p:blipFill>
          <a:blip r:embed="rId2"/>
          <a:stretch>
            <a:fillRect/>
          </a:stretch>
        </p:blipFill>
        <p:spPr>
          <a:xfrm>
            <a:off x="0" y="0"/>
            <a:ext cx="12192000" cy="6858000"/>
          </a:xfrm>
          <a:prstGeom prst="rect">
            <a:avLst/>
          </a:prstGeom>
        </p:spPr>
      </p:pic>
      <p:grpSp>
        <p:nvGrpSpPr>
          <p:cNvPr id="28" name="Group 27">
            <a:extLst>
              <a:ext uri="{FF2B5EF4-FFF2-40B4-BE49-F238E27FC236}">
                <a16:creationId xmlns:a16="http://schemas.microsoft.com/office/drawing/2014/main" id="{C90209D2-9EFF-EE42-A861-044D61A65380}"/>
              </a:ext>
            </a:extLst>
          </p:cNvPr>
          <p:cNvGrpSpPr/>
          <p:nvPr/>
        </p:nvGrpSpPr>
        <p:grpSpPr>
          <a:xfrm>
            <a:off x="516442" y="-15373"/>
            <a:ext cx="4621246" cy="6873373"/>
            <a:chOff x="8077201" y="2376488"/>
            <a:chExt cx="2759074" cy="4103687"/>
          </a:xfrm>
        </p:grpSpPr>
        <p:sp>
          <p:nvSpPr>
            <p:cNvPr id="29" name="Freeform 16">
              <a:extLst>
                <a:ext uri="{FF2B5EF4-FFF2-40B4-BE49-F238E27FC236}">
                  <a16:creationId xmlns:a16="http://schemas.microsoft.com/office/drawing/2014/main" id="{AEF0320A-DE47-A940-998B-2BE39B4CAFD8}"/>
                </a:ext>
              </a:extLst>
            </p:cNvPr>
            <p:cNvSpPr>
              <a:spLocks noEditPoints="1"/>
            </p:cNvSpPr>
            <p:nvPr/>
          </p:nvSpPr>
          <p:spPr bwMode="auto">
            <a:xfrm>
              <a:off x="9251950" y="2376488"/>
              <a:ext cx="1584325" cy="3670300"/>
            </a:xfrm>
            <a:custGeom>
              <a:avLst/>
              <a:gdLst>
                <a:gd name="T0" fmla="*/ 101 w 834"/>
                <a:gd name="T1" fmla="*/ 1317 h 1936"/>
                <a:gd name="T2" fmla="*/ 393 w 834"/>
                <a:gd name="T3" fmla="*/ 1936 h 1936"/>
                <a:gd name="T4" fmla="*/ 238 w 834"/>
                <a:gd name="T5" fmla="*/ 1317 h 1936"/>
                <a:gd name="T6" fmla="*/ 101 w 834"/>
                <a:gd name="T7" fmla="*/ 1317 h 1936"/>
                <a:gd name="T8" fmla="*/ 271 w 834"/>
                <a:gd name="T9" fmla="*/ 919 h 1936"/>
                <a:gd name="T10" fmla="*/ 834 w 834"/>
                <a:gd name="T11" fmla="*/ 3 h 1936"/>
                <a:gd name="T12" fmla="*/ 201 w 834"/>
                <a:gd name="T13" fmla="*/ 0 h 1936"/>
                <a:gd name="T14" fmla="*/ 27 w 834"/>
                <a:gd name="T15" fmla="*/ 919 h 1936"/>
                <a:gd name="T16" fmla="*/ 271 w 834"/>
                <a:gd name="T17" fmla="*/ 919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936">
                  <a:moveTo>
                    <a:pt x="101" y="1317"/>
                  </a:moveTo>
                  <a:cubicBezTo>
                    <a:pt x="159" y="1513"/>
                    <a:pt x="253" y="1720"/>
                    <a:pt x="393" y="1936"/>
                  </a:cubicBezTo>
                  <a:cubicBezTo>
                    <a:pt x="393" y="1936"/>
                    <a:pt x="254" y="1683"/>
                    <a:pt x="238" y="1317"/>
                  </a:cubicBezTo>
                  <a:lnTo>
                    <a:pt x="101" y="1317"/>
                  </a:lnTo>
                  <a:close/>
                  <a:moveTo>
                    <a:pt x="271" y="919"/>
                  </a:moveTo>
                  <a:cubicBezTo>
                    <a:pt x="335" y="629"/>
                    <a:pt x="495" y="309"/>
                    <a:pt x="834" y="3"/>
                  </a:cubicBezTo>
                  <a:cubicBezTo>
                    <a:pt x="201" y="0"/>
                    <a:pt x="201" y="0"/>
                    <a:pt x="201" y="0"/>
                  </a:cubicBezTo>
                  <a:cubicBezTo>
                    <a:pt x="84" y="249"/>
                    <a:pt x="0" y="561"/>
                    <a:pt x="27" y="919"/>
                  </a:cubicBezTo>
                  <a:lnTo>
                    <a:pt x="271" y="919"/>
                  </a:lnTo>
                  <a:close/>
                </a:path>
              </a:pathLst>
            </a:custGeom>
            <a:gradFill>
              <a:gsLst>
                <a:gs pos="0">
                  <a:srgbClr val="AFD9FF"/>
                </a:gs>
                <a:gs pos="98000">
                  <a:srgbClr val="7AB9FF"/>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7">
              <a:extLst>
                <a:ext uri="{FF2B5EF4-FFF2-40B4-BE49-F238E27FC236}">
                  <a16:creationId xmlns:a16="http://schemas.microsoft.com/office/drawing/2014/main" id="{39CAAF0C-A2FA-DE48-A1AF-81D8D2D4BF86}"/>
                </a:ext>
              </a:extLst>
            </p:cNvPr>
            <p:cNvSpPr>
              <a:spLocks/>
            </p:cNvSpPr>
            <p:nvPr/>
          </p:nvSpPr>
          <p:spPr bwMode="auto">
            <a:xfrm>
              <a:off x="8115300" y="5256213"/>
              <a:ext cx="542925" cy="1222375"/>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FD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8">
              <a:extLst>
                <a:ext uri="{FF2B5EF4-FFF2-40B4-BE49-F238E27FC236}">
                  <a16:creationId xmlns:a16="http://schemas.microsoft.com/office/drawing/2014/main" id="{65F47514-360C-E942-A466-960371FB3B1F}"/>
                </a:ext>
              </a:extLst>
            </p:cNvPr>
            <p:cNvSpPr>
              <a:spLocks noEditPoints="1"/>
            </p:cNvSpPr>
            <p:nvPr/>
          </p:nvSpPr>
          <p:spPr bwMode="auto">
            <a:xfrm>
              <a:off x="8077201" y="2382838"/>
              <a:ext cx="2268537" cy="4097337"/>
            </a:xfrm>
            <a:custGeom>
              <a:avLst/>
              <a:gdLst>
                <a:gd name="T0" fmla="*/ 17 w 1195"/>
                <a:gd name="T1" fmla="*/ 1314 h 2162"/>
                <a:gd name="T2" fmla="*/ 363 w 1195"/>
                <a:gd name="T3" fmla="*/ 2161 h 2162"/>
                <a:gd name="T4" fmla="*/ 1195 w 1195"/>
                <a:gd name="T5" fmla="*/ 2161 h 2162"/>
                <a:gd name="T6" fmla="*/ 957 w 1195"/>
                <a:gd name="T7" fmla="*/ 1903 h 2162"/>
                <a:gd name="T8" fmla="*/ 673 w 1195"/>
                <a:gd name="T9" fmla="*/ 1314 h 2162"/>
                <a:gd name="T10" fmla="*/ 17 w 1195"/>
                <a:gd name="T11" fmla="*/ 1314 h 2162"/>
                <a:gd name="T12" fmla="*/ 595 w 1195"/>
                <a:gd name="T13" fmla="*/ 916 h 2162"/>
                <a:gd name="T14" fmla="*/ 727 w 1195"/>
                <a:gd name="T15" fmla="*/ 0 h 2162"/>
                <a:gd name="T16" fmla="*/ 277 w 1195"/>
                <a:gd name="T17" fmla="*/ 0 h 2162"/>
                <a:gd name="T18" fmla="*/ 128 w 1195"/>
                <a:gd name="T19" fmla="*/ 299 h 2162"/>
                <a:gd name="T20" fmla="*/ 0 w 1195"/>
                <a:gd name="T21" fmla="*/ 916 h 2162"/>
                <a:gd name="T22" fmla="*/ 595 w 1195"/>
                <a:gd name="T23" fmla="*/ 916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5" h="2162">
                  <a:moveTo>
                    <a:pt x="17" y="1314"/>
                  </a:moveTo>
                  <a:cubicBezTo>
                    <a:pt x="55" y="1581"/>
                    <a:pt x="154" y="1875"/>
                    <a:pt x="363" y="2161"/>
                  </a:cubicBezTo>
                  <a:cubicBezTo>
                    <a:pt x="364" y="2162"/>
                    <a:pt x="1195" y="2161"/>
                    <a:pt x="1195" y="2161"/>
                  </a:cubicBezTo>
                  <a:cubicBezTo>
                    <a:pt x="1115" y="2085"/>
                    <a:pt x="1036" y="2000"/>
                    <a:pt x="957" y="1903"/>
                  </a:cubicBezTo>
                  <a:cubicBezTo>
                    <a:pt x="957" y="1903"/>
                    <a:pt x="783" y="1678"/>
                    <a:pt x="673" y="1314"/>
                  </a:cubicBezTo>
                  <a:lnTo>
                    <a:pt x="17" y="1314"/>
                  </a:lnTo>
                  <a:close/>
                  <a:moveTo>
                    <a:pt x="595" y="916"/>
                  </a:moveTo>
                  <a:cubicBezTo>
                    <a:pt x="569" y="645"/>
                    <a:pt x="595" y="334"/>
                    <a:pt x="727" y="0"/>
                  </a:cubicBezTo>
                  <a:cubicBezTo>
                    <a:pt x="277" y="0"/>
                    <a:pt x="277" y="0"/>
                    <a:pt x="277" y="0"/>
                  </a:cubicBezTo>
                  <a:cubicBezTo>
                    <a:pt x="222" y="94"/>
                    <a:pt x="175" y="190"/>
                    <a:pt x="128" y="299"/>
                  </a:cubicBezTo>
                  <a:cubicBezTo>
                    <a:pt x="128" y="299"/>
                    <a:pt x="20" y="551"/>
                    <a:pt x="0" y="916"/>
                  </a:cubicBezTo>
                  <a:lnTo>
                    <a:pt x="595" y="916"/>
                  </a:lnTo>
                  <a:close/>
                </a:path>
              </a:pathLst>
            </a:custGeom>
            <a:gradFill>
              <a:gsLst>
                <a:gs pos="0">
                  <a:srgbClr val="AFD9FF"/>
                </a:gs>
                <a:gs pos="81000">
                  <a:srgbClr val="7AB9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6" name="Rectangle 15">
            <a:extLst>
              <a:ext uri="{FF2B5EF4-FFF2-40B4-BE49-F238E27FC236}">
                <a16:creationId xmlns:a16="http://schemas.microsoft.com/office/drawing/2014/main" id="{C333E94B-287E-6E40-AD4A-9C4FE1221F15}"/>
              </a:ext>
            </a:extLst>
          </p:cNvPr>
          <p:cNvSpPr/>
          <p:nvPr/>
        </p:nvSpPr>
        <p:spPr>
          <a:xfrm>
            <a:off x="0" y="0"/>
            <a:ext cx="12192000" cy="68580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E1F8DF3-0369-8E4D-AEFC-8406A9BA40EC}"/>
              </a:ext>
            </a:extLst>
          </p:cNvPr>
          <p:cNvSpPr/>
          <p:nvPr/>
        </p:nvSpPr>
        <p:spPr>
          <a:xfrm>
            <a:off x="0" y="203200"/>
            <a:ext cx="12192000" cy="6184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960120" y="1104144"/>
            <a:ext cx="10393680" cy="646331"/>
          </a:xfrm>
        </p:spPr>
        <p:txBody>
          <a:bodyPr>
            <a:spAutoFit/>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1005840" y="2271860"/>
            <a:ext cx="10619923" cy="1623008"/>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95BEF5"/>
                </a:solidFill>
              </a:defRPr>
            </a:lvl1pPr>
          </a:lstStyle>
          <a:p>
            <a:fld id="{9ADF3396-D97F-4218-B2C1-E72853B82342}" type="datetimeFigureOut">
              <a:rPr lang="en-US" smtClean="0"/>
              <a:t>12/9/2020</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22610"/>
            <a:ext cx="4114800" cy="365125"/>
          </a:xfrm>
        </p:spPr>
        <p:txBody>
          <a:bodyPr/>
          <a:lstStyle>
            <a:lvl1pPr>
              <a:defRPr>
                <a:solidFill>
                  <a:srgbClr val="95BEF5"/>
                </a:solidFill>
              </a:defRPr>
            </a:lvl1p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22339"/>
            <a:ext cx="2743200" cy="365125"/>
          </a:xfrm>
          <a:prstGeom prst="rect">
            <a:avLst/>
          </a:prstGeom>
        </p:spPr>
        <p:txBody>
          <a:bodyPr/>
          <a:lstStyle>
            <a:lvl1pPr>
              <a:defRPr>
                <a:solidFill>
                  <a:srgbClr val="95BEF5"/>
                </a:solidFill>
              </a:defRPr>
            </a:lvl1pPr>
          </a:lstStyle>
          <a:p>
            <a:fld id="{D8572BA2-1A3D-4D60-9DA9-0698C5E3B321}" type="slidenum">
              <a:rPr lang="en-US" smtClean="0"/>
              <a:t>‹#›</a:t>
            </a:fld>
            <a:endParaRPr lang="en-US"/>
          </a:p>
        </p:txBody>
      </p:sp>
    </p:spTree>
    <p:extLst>
      <p:ext uri="{BB962C8B-B14F-4D97-AF65-F5344CB8AC3E}">
        <p14:creationId xmlns:p14="http://schemas.microsoft.com/office/powerpoint/2010/main" val="3740671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4_Title and Content">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813254C5-9F5C-2146-8E59-C1CAC5D4C8D5}"/>
              </a:ext>
            </a:extLst>
          </p:cNvPr>
          <p:cNvPicPr>
            <a:picLocks noChangeAspect="1"/>
          </p:cNvPicPr>
          <p:nvPr/>
        </p:nvPicPr>
        <p:blipFill>
          <a:blip r:embed="rId2"/>
          <a:stretch>
            <a:fillRect/>
          </a:stretch>
        </p:blipFill>
        <p:spPr>
          <a:xfrm>
            <a:off x="0" y="0"/>
            <a:ext cx="12192000" cy="6858000"/>
          </a:xfrm>
          <a:prstGeom prst="rect">
            <a:avLst/>
          </a:prstGeom>
        </p:spPr>
      </p:pic>
      <p:grpSp>
        <p:nvGrpSpPr>
          <p:cNvPr id="22" name="Group 21">
            <a:extLst>
              <a:ext uri="{FF2B5EF4-FFF2-40B4-BE49-F238E27FC236}">
                <a16:creationId xmlns:a16="http://schemas.microsoft.com/office/drawing/2014/main" id="{B5509A0E-31B9-1C4D-A494-5B974C4E7547}"/>
              </a:ext>
            </a:extLst>
          </p:cNvPr>
          <p:cNvGrpSpPr/>
          <p:nvPr/>
        </p:nvGrpSpPr>
        <p:grpSpPr>
          <a:xfrm>
            <a:off x="516442" y="-15373"/>
            <a:ext cx="4621246" cy="6873373"/>
            <a:chOff x="8077201" y="2376488"/>
            <a:chExt cx="2759074" cy="4103687"/>
          </a:xfrm>
        </p:grpSpPr>
        <p:sp>
          <p:nvSpPr>
            <p:cNvPr id="23" name="Freeform 16">
              <a:extLst>
                <a:ext uri="{FF2B5EF4-FFF2-40B4-BE49-F238E27FC236}">
                  <a16:creationId xmlns:a16="http://schemas.microsoft.com/office/drawing/2014/main" id="{2FDC10A5-D2C4-9C47-956E-FD8AD8583AE5}"/>
                </a:ext>
              </a:extLst>
            </p:cNvPr>
            <p:cNvSpPr>
              <a:spLocks noEditPoints="1"/>
            </p:cNvSpPr>
            <p:nvPr/>
          </p:nvSpPr>
          <p:spPr bwMode="auto">
            <a:xfrm>
              <a:off x="9251950" y="2376488"/>
              <a:ext cx="1584325" cy="3670300"/>
            </a:xfrm>
            <a:custGeom>
              <a:avLst/>
              <a:gdLst>
                <a:gd name="T0" fmla="*/ 101 w 834"/>
                <a:gd name="T1" fmla="*/ 1317 h 1936"/>
                <a:gd name="T2" fmla="*/ 393 w 834"/>
                <a:gd name="T3" fmla="*/ 1936 h 1936"/>
                <a:gd name="T4" fmla="*/ 238 w 834"/>
                <a:gd name="T5" fmla="*/ 1317 h 1936"/>
                <a:gd name="T6" fmla="*/ 101 w 834"/>
                <a:gd name="T7" fmla="*/ 1317 h 1936"/>
                <a:gd name="T8" fmla="*/ 271 w 834"/>
                <a:gd name="T9" fmla="*/ 919 h 1936"/>
                <a:gd name="T10" fmla="*/ 834 w 834"/>
                <a:gd name="T11" fmla="*/ 3 h 1936"/>
                <a:gd name="T12" fmla="*/ 201 w 834"/>
                <a:gd name="T13" fmla="*/ 0 h 1936"/>
                <a:gd name="T14" fmla="*/ 27 w 834"/>
                <a:gd name="T15" fmla="*/ 919 h 1936"/>
                <a:gd name="T16" fmla="*/ 271 w 834"/>
                <a:gd name="T17" fmla="*/ 919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936">
                  <a:moveTo>
                    <a:pt x="101" y="1317"/>
                  </a:moveTo>
                  <a:cubicBezTo>
                    <a:pt x="159" y="1513"/>
                    <a:pt x="253" y="1720"/>
                    <a:pt x="393" y="1936"/>
                  </a:cubicBezTo>
                  <a:cubicBezTo>
                    <a:pt x="393" y="1936"/>
                    <a:pt x="254" y="1683"/>
                    <a:pt x="238" y="1317"/>
                  </a:cubicBezTo>
                  <a:lnTo>
                    <a:pt x="101" y="1317"/>
                  </a:lnTo>
                  <a:close/>
                  <a:moveTo>
                    <a:pt x="271" y="919"/>
                  </a:moveTo>
                  <a:cubicBezTo>
                    <a:pt x="335" y="629"/>
                    <a:pt x="495" y="309"/>
                    <a:pt x="834" y="3"/>
                  </a:cubicBezTo>
                  <a:cubicBezTo>
                    <a:pt x="201" y="0"/>
                    <a:pt x="201" y="0"/>
                    <a:pt x="201" y="0"/>
                  </a:cubicBezTo>
                  <a:cubicBezTo>
                    <a:pt x="84" y="249"/>
                    <a:pt x="0" y="561"/>
                    <a:pt x="27" y="919"/>
                  </a:cubicBezTo>
                  <a:lnTo>
                    <a:pt x="271" y="919"/>
                  </a:lnTo>
                  <a:close/>
                </a:path>
              </a:pathLst>
            </a:custGeom>
            <a:gradFill>
              <a:gsLst>
                <a:gs pos="0">
                  <a:srgbClr val="AFD9FF"/>
                </a:gs>
                <a:gs pos="98000">
                  <a:srgbClr val="7AB9FF"/>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7">
              <a:extLst>
                <a:ext uri="{FF2B5EF4-FFF2-40B4-BE49-F238E27FC236}">
                  <a16:creationId xmlns:a16="http://schemas.microsoft.com/office/drawing/2014/main" id="{A6F074B2-B952-8F42-94B1-A442250D0A46}"/>
                </a:ext>
              </a:extLst>
            </p:cNvPr>
            <p:cNvSpPr>
              <a:spLocks/>
            </p:cNvSpPr>
            <p:nvPr/>
          </p:nvSpPr>
          <p:spPr bwMode="auto">
            <a:xfrm>
              <a:off x="8115300" y="5256213"/>
              <a:ext cx="542925" cy="1222375"/>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FD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18">
              <a:extLst>
                <a:ext uri="{FF2B5EF4-FFF2-40B4-BE49-F238E27FC236}">
                  <a16:creationId xmlns:a16="http://schemas.microsoft.com/office/drawing/2014/main" id="{DF7FD87B-4698-8C46-A26E-BAFD2C7E2A0F}"/>
                </a:ext>
              </a:extLst>
            </p:cNvPr>
            <p:cNvSpPr>
              <a:spLocks noEditPoints="1"/>
            </p:cNvSpPr>
            <p:nvPr/>
          </p:nvSpPr>
          <p:spPr bwMode="auto">
            <a:xfrm>
              <a:off x="8077201" y="2382838"/>
              <a:ext cx="2268537" cy="4097337"/>
            </a:xfrm>
            <a:custGeom>
              <a:avLst/>
              <a:gdLst>
                <a:gd name="T0" fmla="*/ 17 w 1195"/>
                <a:gd name="T1" fmla="*/ 1314 h 2162"/>
                <a:gd name="T2" fmla="*/ 363 w 1195"/>
                <a:gd name="T3" fmla="*/ 2161 h 2162"/>
                <a:gd name="T4" fmla="*/ 1195 w 1195"/>
                <a:gd name="T5" fmla="*/ 2161 h 2162"/>
                <a:gd name="T6" fmla="*/ 957 w 1195"/>
                <a:gd name="T7" fmla="*/ 1903 h 2162"/>
                <a:gd name="T8" fmla="*/ 673 w 1195"/>
                <a:gd name="T9" fmla="*/ 1314 h 2162"/>
                <a:gd name="T10" fmla="*/ 17 w 1195"/>
                <a:gd name="T11" fmla="*/ 1314 h 2162"/>
                <a:gd name="T12" fmla="*/ 595 w 1195"/>
                <a:gd name="T13" fmla="*/ 916 h 2162"/>
                <a:gd name="T14" fmla="*/ 727 w 1195"/>
                <a:gd name="T15" fmla="*/ 0 h 2162"/>
                <a:gd name="T16" fmla="*/ 277 w 1195"/>
                <a:gd name="T17" fmla="*/ 0 h 2162"/>
                <a:gd name="T18" fmla="*/ 128 w 1195"/>
                <a:gd name="T19" fmla="*/ 299 h 2162"/>
                <a:gd name="T20" fmla="*/ 0 w 1195"/>
                <a:gd name="T21" fmla="*/ 916 h 2162"/>
                <a:gd name="T22" fmla="*/ 595 w 1195"/>
                <a:gd name="T23" fmla="*/ 916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5" h="2162">
                  <a:moveTo>
                    <a:pt x="17" y="1314"/>
                  </a:moveTo>
                  <a:cubicBezTo>
                    <a:pt x="55" y="1581"/>
                    <a:pt x="154" y="1875"/>
                    <a:pt x="363" y="2161"/>
                  </a:cubicBezTo>
                  <a:cubicBezTo>
                    <a:pt x="364" y="2162"/>
                    <a:pt x="1195" y="2161"/>
                    <a:pt x="1195" y="2161"/>
                  </a:cubicBezTo>
                  <a:cubicBezTo>
                    <a:pt x="1115" y="2085"/>
                    <a:pt x="1036" y="2000"/>
                    <a:pt x="957" y="1903"/>
                  </a:cubicBezTo>
                  <a:cubicBezTo>
                    <a:pt x="957" y="1903"/>
                    <a:pt x="783" y="1678"/>
                    <a:pt x="673" y="1314"/>
                  </a:cubicBezTo>
                  <a:lnTo>
                    <a:pt x="17" y="1314"/>
                  </a:lnTo>
                  <a:close/>
                  <a:moveTo>
                    <a:pt x="595" y="916"/>
                  </a:moveTo>
                  <a:cubicBezTo>
                    <a:pt x="569" y="645"/>
                    <a:pt x="595" y="334"/>
                    <a:pt x="727" y="0"/>
                  </a:cubicBezTo>
                  <a:cubicBezTo>
                    <a:pt x="277" y="0"/>
                    <a:pt x="277" y="0"/>
                    <a:pt x="277" y="0"/>
                  </a:cubicBezTo>
                  <a:cubicBezTo>
                    <a:pt x="222" y="94"/>
                    <a:pt x="175" y="190"/>
                    <a:pt x="128" y="299"/>
                  </a:cubicBezTo>
                  <a:cubicBezTo>
                    <a:pt x="128" y="299"/>
                    <a:pt x="20" y="551"/>
                    <a:pt x="0" y="916"/>
                  </a:cubicBezTo>
                  <a:lnTo>
                    <a:pt x="595" y="916"/>
                  </a:lnTo>
                  <a:close/>
                </a:path>
              </a:pathLst>
            </a:custGeom>
            <a:gradFill>
              <a:gsLst>
                <a:gs pos="0">
                  <a:srgbClr val="AFD9FF"/>
                </a:gs>
                <a:gs pos="81000">
                  <a:srgbClr val="7AB9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5" name="Rectangle 14">
            <a:extLst>
              <a:ext uri="{FF2B5EF4-FFF2-40B4-BE49-F238E27FC236}">
                <a16:creationId xmlns:a16="http://schemas.microsoft.com/office/drawing/2014/main" id="{E87A5B31-DD24-6F4F-861E-6302DC75C5CC}"/>
              </a:ext>
            </a:extLst>
          </p:cNvPr>
          <p:cNvSpPr/>
          <p:nvPr/>
        </p:nvSpPr>
        <p:spPr>
          <a:xfrm>
            <a:off x="0" y="0"/>
            <a:ext cx="12192000" cy="68580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75AC543-63F5-3C43-ABE7-8B72C9E6ECD1}"/>
              </a:ext>
            </a:extLst>
          </p:cNvPr>
          <p:cNvSpPr/>
          <p:nvPr/>
        </p:nvSpPr>
        <p:spPr>
          <a:xfrm>
            <a:off x="0" y="203200"/>
            <a:ext cx="12192000" cy="6184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5410985" y="827146"/>
            <a:ext cx="6169058" cy="1200329"/>
          </a:xfrm>
        </p:spPr>
        <p:txBody>
          <a:bodyPr>
            <a:spAutoFit/>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5410986" y="2214710"/>
            <a:ext cx="6169057" cy="1623008"/>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9CC6FF"/>
                </a:solidFill>
              </a:defRPr>
            </a:lvl1pPr>
          </a:lstStyle>
          <a:p>
            <a:fld id="{9ADF3396-D97F-4218-B2C1-E72853B82342}" type="datetimeFigureOut">
              <a:rPr lang="en-US" smtClean="0"/>
              <a:t>12/9/2020</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9CC6FF"/>
                </a:solidFill>
              </a:defRPr>
            </a:lvl1p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22339"/>
            <a:ext cx="2743200" cy="365125"/>
          </a:xfrm>
          <a:prstGeom prst="rect">
            <a:avLst/>
          </a:prstGeom>
        </p:spPr>
        <p:txBody>
          <a:bodyPr/>
          <a:lstStyle>
            <a:lvl1pPr>
              <a:defRPr>
                <a:solidFill>
                  <a:srgbClr val="9CC6FF"/>
                </a:solidFill>
              </a:defRPr>
            </a:lvl1pPr>
          </a:lstStyle>
          <a:p>
            <a:fld id="{D8572BA2-1A3D-4D60-9DA9-0698C5E3B321}" type="slidenum">
              <a:rPr lang="en-US" smtClean="0"/>
              <a:t>‹#›</a:t>
            </a:fld>
            <a:endParaRPr lang="en-US"/>
          </a:p>
        </p:txBody>
      </p:sp>
    </p:spTree>
    <p:extLst>
      <p:ext uri="{BB962C8B-B14F-4D97-AF65-F5344CB8AC3E}">
        <p14:creationId xmlns:p14="http://schemas.microsoft.com/office/powerpoint/2010/main" val="2551951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Section Header">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DF13875C-23EE-2D44-B057-FB8885DAE9F6}"/>
              </a:ext>
            </a:extLst>
          </p:cNvPr>
          <p:cNvPicPr>
            <a:picLocks noChangeAspect="1"/>
          </p:cNvPicPr>
          <p:nvPr/>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E1680543-65F1-2544-9982-76F2CA2B0DBD}"/>
              </a:ext>
            </a:extLst>
          </p:cNvPr>
          <p:cNvSpPr/>
          <p:nvPr/>
        </p:nvSpPr>
        <p:spPr>
          <a:xfrm>
            <a:off x="0" y="2621282"/>
            <a:ext cx="12192000" cy="1713654"/>
          </a:xfrm>
          <a:prstGeom prst="rect">
            <a:avLst/>
          </a:prstGeom>
          <a:gradFill flip="none" rotWithShape="1">
            <a:gsLst>
              <a:gs pos="100000">
                <a:srgbClr val="9CC6FF">
                  <a:alpha val="50196"/>
                </a:srgbClr>
              </a:gs>
              <a:gs pos="85000">
                <a:srgbClr val="AFD9FF">
                  <a:alpha val="78000"/>
                </a:srgbClr>
              </a:gs>
              <a:gs pos="53000">
                <a:srgbClr val="AFD9FF">
                  <a:alpha val="80000"/>
                </a:srgbClr>
              </a:gs>
              <a:gs pos="15000">
                <a:srgbClr val="AFD9FF">
                  <a:alpha val="78000"/>
                </a:srgbClr>
              </a:gs>
              <a:gs pos="0">
                <a:srgbClr val="9CC6FF">
                  <a:alpha val="50000"/>
                </a:srgbClr>
              </a:gs>
            </a:gsLst>
            <a:lin ang="0" scaled="1"/>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8BE70F-03DA-4747-9669-09C46A6A9974}"/>
              </a:ext>
            </a:extLst>
          </p:cNvPr>
          <p:cNvSpPr>
            <a:spLocks noGrp="1"/>
          </p:cNvSpPr>
          <p:nvPr>
            <p:ph type="title"/>
          </p:nvPr>
        </p:nvSpPr>
        <p:spPr>
          <a:xfrm>
            <a:off x="831850" y="3180594"/>
            <a:ext cx="10515600" cy="646331"/>
          </a:xfrm>
        </p:spPr>
        <p:txBody>
          <a:bodyPr anchor="ctr">
            <a:spAutoFit/>
          </a:bodyPr>
          <a:lstStyle>
            <a:lvl1pPr algn="ctr">
              <a:defRPr sz="4000">
                <a:latin typeface="Arial" panose="020B0604020202020204" pitchFamily="34" charset="0"/>
                <a:cs typeface="Arial" panose="020B0604020202020204" pitchFamily="34" charset="0"/>
              </a:defRPr>
            </a:lvl1pPr>
          </a:lstStyle>
          <a:p>
            <a:r>
              <a:rPr lang="en-US"/>
              <a:t>Click to edit Master title style</a:t>
            </a:r>
          </a:p>
        </p:txBody>
      </p:sp>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p:txBody>
          <a:bodyPr/>
          <a:lstStyle>
            <a:lvl1pPr>
              <a:defRPr>
                <a:solidFill>
                  <a:srgbClr val="8FB7EC"/>
                </a:solidFill>
              </a:defRPr>
            </a:lvl1pPr>
          </a:lstStyle>
          <a:p>
            <a:fld id="{9ADF3396-D97F-4218-B2C1-E72853B82342}" type="datetimeFigureOut">
              <a:rPr lang="en-US" smtClean="0"/>
              <a:t>12/9/2020</a:t>
            </a:fld>
            <a:endParaRPr lang="en-US"/>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p:txBody>
          <a:bodyPr/>
          <a:lstStyle>
            <a:lvl1pPr>
              <a:defRPr>
                <a:solidFill>
                  <a:srgbClr val="8FB7EC"/>
                </a:solidFill>
              </a:defRPr>
            </a:lvl1pPr>
          </a:lstStyle>
          <a:p>
            <a:endParaRPr lang="en-US"/>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D8572BA2-1A3D-4D60-9DA9-0698C5E3B321}" type="slidenum">
              <a:rPr lang="en-US" smtClean="0"/>
              <a:t>‹#›</a:t>
            </a:fld>
            <a:endParaRPr lang="en-US"/>
          </a:p>
        </p:txBody>
      </p:sp>
    </p:spTree>
    <p:extLst>
      <p:ext uri="{BB962C8B-B14F-4D97-AF65-F5344CB8AC3E}">
        <p14:creationId xmlns:p14="http://schemas.microsoft.com/office/powerpoint/2010/main" val="282386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0B653-13F7-2542-8EE2-E909339391A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45C621A-F72C-144B-A0BE-6B1E2CBE1A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63F2F3-1511-2942-895C-679AA3AAFFA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7D5D2A-69A5-F545-A96E-9C6E34036D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CC11A84-14CC-7441-BFAB-6E2358C0565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DBE683-10D6-5E4C-A14B-401DDDE8973F}"/>
              </a:ext>
            </a:extLst>
          </p:cNvPr>
          <p:cNvSpPr>
            <a:spLocks noGrp="1"/>
          </p:cNvSpPr>
          <p:nvPr>
            <p:ph type="dt" sz="half" idx="10"/>
          </p:nvPr>
        </p:nvSpPr>
        <p:spPr/>
        <p:txBody>
          <a:bodyPr/>
          <a:lstStyle>
            <a:lvl1pPr>
              <a:defRPr>
                <a:solidFill>
                  <a:srgbClr val="33CDFF"/>
                </a:solidFill>
              </a:defRPr>
            </a:lvl1pPr>
          </a:lstStyle>
          <a:p>
            <a:fld id="{9ADF3396-D97F-4218-B2C1-E72853B82342}" type="datetimeFigureOut">
              <a:rPr lang="en-US" smtClean="0"/>
              <a:t>12/9/2020</a:t>
            </a:fld>
            <a:endParaRPr lang="en-US"/>
          </a:p>
        </p:txBody>
      </p:sp>
      <p:sp>
        <p:nvSpPr>
          <p:cNvPr id="8" name="Footer Placeholder 7">
            <a:extLst>
              <a:ext uri="{FF2B5EF4-FFF2-40B4-BE49-F238E27FC236}">
                <a16:creationId xmlns:a16="http://schemas.microsoft.com/office/drawing/2014/main" id="{B084E5D5-8292-8443-8912-01DF310377E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54F0886-7F3E-C54F-B264-98655F014541}"/>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D8572BA2-1A3D-4D60-9DA9-0698C5E3B321}" type="slidenum">
              <a:rPr lang="en-US" smtClean="0"/>
              <a:t>‹#›</a:t>
            </a:fld>
            <a:endParaRPr lang="en-US"/>
          </a:p>
        </p:txBody>
      </p:sp>
    </p:spTree>
    <p:extLst>
      <p:ext uri="{BB962C8B-B14F-4D97-AF65-F5344CB8AC3E}">
        <p14:creationId xmlns:p14="http://schemas.microsoft.com/office/powerpoint/2010/main" val="934029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519EC-0943-2646-9830-3E9E4D8F0C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rgbClr val="33CDFF"/>
                </a:solidFill>
              </a:defRPr>
            </a:lvl1pPr>
          </a:lstStyle>
          <a:p>
            <a:fld id="{9ADF3396-D97F-4218-B2C1-E72853B82342}" type="datetimeFigureOut">
              <a:rPr lang="en-US" smtClean="0"/>
              <a:t>12/9/2020</a:t>
            </a:fld>
            <a:endParaRPr lang="en-US"/>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D8572BA2-1A3D-4D60-9DA9-0698C5E3B321}" type="slidenum">
              <a:rPr lang="en-US" smtClean="0"/>
              <a:t>‹#›</a:t>
            </a:fld>
            <a:endParaRPr lang="en-US"/>
          </a:p>
        </p:txBody>
      </p:sp>
    </p:spTree>
    <p:extLst>
      <p:ext uri="{BB962C8B-B14F-4D97-AF65-F5344CB8AC3E}">
        <p14:creationId xmlns:p14="http://schemas.microsoft.com/office/powerpoint/2010/main" val="3914974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C3CEEA0-AB4E-1E41-AF6A-20ED08B89FF2}"/>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026E2216-3720-8E47-ABAB-D4DA0AD31A71}"/>
              </a:ext>
            </a:extLst>
          </p:cNvPr>
          <p:cNvSpPr>
            <a:spLocks noGrp="1"/>
          </p:cNvSpPr>
          <p:nvPr>
            <p:ph type="dt" sz="half" idx="10"/>
          </p:nvPr>
        </p:nvSpPr>
        <p:spPr/>
        <p:txBody>
          <a:bodyPr/>
          <a:lstStyle>
            <a:lvl1pPr>
              <a:defRPr>
                <a:solidFill>
                  <a:srgbClr val="8FB7EC"/>
                </a:solidFill>
              </a:defRPr>
            </a:lvl1pPr>
          </a:lstStyle>
          <a:p>
            <a:fld id="{9ADF3396-D97F-4218-B2C1-E72853B82342}" type="datetimeFigureOut">
              <a:rPr lang="en-US" smtClean="0"/>
              <a:t>12/9/2020</a:t>
            </a:fld>
            <a:endParaRPr lang="en-US"/>
          </a:p>
        </p:txBody>
      </p:sp>
      <p:sp>
        <p:nvSpPr>
          <p:cNvPr id="3" name="Footer Placeholder 2">
            <a:extLst>
              <a:ext uri="{FF2B5EF4-FFF2-40B4-BE49-F238E27FC236}">
                <a16:creationId xmlns:a16="http://schemas.microsoft.com/office/drawing/2014/main" id="{A9149C90-3E7A-C84E-97A5-ACBD2680BED6}"/>
              </a:ext>
            </a:extLst>
          </p:cNvPr>
          <p:cNvSpPr>
            <a:spLocks noGrp="1"/>
          </p:cNvSpPr>
          <p:nvPr>
            <p:ph type="ftr" sz="quarter" idx="11"/>
          </p:nvPr>
        </p:nvSpPr>
        <p:spPr/>
        <p:txBody>
          <a:bodyPr/>
          <a:lstStyle>
            <a:lvl1pPr>
              <a:defRPr>
                <a:solidFill>
                  <a:srgbClr val="8FB7EC"/>
                </a:solidFill>
              </a:defRPr>
            </a:lvl1pPr>
          </a:lstStyle>
          <a:p>
            <a:endParaRPr lang="en-US"/>
          </a:p>
        </p:txBody>
      </p:sp>
      <p:sp>
        <p:nvSpPr>
          <p:cNvPr id="4" name="Slide Number Placeholder 3">
            <a:extLst>
              <a:ext uri="{FF2B5EF4-FFF2-40B4-BE49-F238E27FC236}">
                <a16:creationId xmlns:a16="http://schemas.microsoft.com/office/drawing/2014/main" id="{CC8D531E-1E27-6C49-9FDC-6C0DD877CABF}"/>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D8572BA2-1A3D-4D60-9DA9-0698C5E3B321}" type="slidenum">
              <a:rPr lang="en-US" smtClean="0"/>
              <a:t>‹#›</a:t>
            </a:fld>
            <a:endParaRPr lang="en-US"/>
          </a:p>
        </p:txBody>
      </p:sp>
    </p:spTree>
    <p:extLst>
      <p:ext uri="{BB962C8B-B14F-4D97-AF65-F5344CB8AC3E}">
        <p14:creationId xmlns:p14="http://schemas.microsoft.com/office/powerpoint/2010/main" val="2143454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2573F-6CD2-E446-AEA2-04B4E6EF41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A93DDD8-9AAD-E645-821D-592BCEBFBC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DEC770-B8D0-7D44-8C06-45E23230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C1D6F7-2876-CB4E-BA7E-98A093117EAA}"/>
              </a:ext>
            </a:extLst>
          </p:cNvPr>
          <p:cNvSpPr>
            <a:spLocks noGrp="1"/>
          </p:cNvSpPr>
          <p:nvPr>
            <p:ph type="dt" sz="half" idx="10"/>
          </p:nvPr>
        </p:nvSpPr>
        <p:spPr/>
        <p:txBody>
          <a:bodyPr/>
          <a:lstStyle>
            <a:lvl1pPr>
              <a:defRPr>
                <a:solidFill>
                  <a:srgbClr val="33CDFF"/>
                </a:solidFill>
              </a:defRPr>
            </a:lvl1pPr>
          </a:lstStyle>
          <a:p>
            <a:fld id="{9ADF3396-D97F-4218-B2C1-E72853B82342}" type="datetimeFigureOut">
              <a:rPr lang="en-US" smtClean="0"/>
              <a:t>12/9/2020</a:t>
            </a:fld>
            <a:endParaRPr lang="en-US"/>
          </a:p>
        </p:txBody>
      </p:sp>
      <p:sp>
        <p:nvSpPr>
          <p:cNvPr id="6" name="Footer Placeholder 5">
            <a:extLst>
              <a:ext uri="{FF2B5EF4-FFF2-40B4-BE49-F238E27FC236}">
                <a16:creationId xmlns:a16="http://schemas.microsoft.com/office/drawing/2014/main" id="{CDB64A94-44FC-5E4D-9BA4-F7C5CBE856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998A61-2626-EC4B-AC9E-DB0EECA2054F}"/>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D8572BA2-1A3D-4D60-9DA9-0698C5E3B321}" type="slidenum">
              <a:rPr lang="en-US" smtClean="0"/>
              <a:t>‹#›</a:t>
            </a:fld>
            <a:endParaRPr lang="en-US"/>
          </a:p>
        </p:txBody>
      </p:sp>
    </p:spTree>
    <p:extLst>
      <p:ext uri="{BB962C8B-B14F-4D97-AF65-F5344CB8AC3E}">
        <p14:creationId xmlns:p14="http://schemas.microsoft.com/office/powerpoint/2010/main" val="3504640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11-1DC9-1F44-A501-A122E38B9E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7F112A-7039-A044-BBB7-19B07AA052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76E76F1-988B-A349-A7F8-1C95567498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022A3D-F197-0240-B9FB-64FA8D239FCE}"/>
              </a:ext>
            </a:extLst>
          </p:cNvPr>
          <p:cNvSpPr>
            <a:spLocks noGrp="1"/>
          </p:cNvSpPr>
          <p:nvPr>
            <p:ph type="dt" sz="half" idx="10"/>
          </p:nvPr>
        </p:nvSpPr>
        <p:spPr/>
        <p:txBody>
          <a:bodyPr/>
          <a:lstStyle>
            <a:lvl1pPr>
              <a:defRPr>
                <a:solidFill>
                  <a:srgbClr val="33CDFF"/>
                </a:solidFill>
              </a:defRPr>
            </a:lvl1pPr>
          </a:lstStyle>
          <a:p>
            <a:fld id="{9ADF3396-D97F-4218-B2C1-E72853B82342}" type="datetimeFigureOut">
              <a:rPr lang="en-US" smtClean="0"/>
              <a:t>12/9/2020</a:t>
            </a:fld>
            <a:endParaRPr lang="en-US"/>
          </a:p>
        </p:txBody>
      </p:sp>
      <p:sp>
        <p:nvSpPr>
          <p:cNvPr id="6" name="Footer Placeholder 5">
            <a:extLst>
              <a:ext uri="{FF2B5EF4-FFF2-40B4-BE49-F238E27FC236}">
                <a16:creationId xmlns:a16="http://schemas.microsoft.com/office/drawing/2014/main" id="{837AD987-1A3B-EA45-8288-4FF05FA61C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4E646E-5FCF-704C-A828-129A071DEA8A}"/>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D8572BA2-1A3D-4D60-9DA9-0698C5E3B321}" type="slidenum">
              <a:rPr lang="en-US" smtClean="0"/>
              <a:t>‹#›</a:t>
            </a:fld>
            <a:endParaRPr lang="en-US"/>
          </a:p>
        </p:txBody>
      </p:sp>
    </p:spTree>
    <p:extLst>
      <p:ext uri="{BB962C8B-B14F-4D97-AF65-F5344CB8AC3E}">
        <p14:creationId xmlns:p14="http://schemas.microsoft.com/office/powerpoint/2010/main" val="1677809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1CB2-6C06-A944-AB99-307A4B017B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90C05E-DB0B-2C43-8871-0E8EEA3DB94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15FB7B-95D2-9B44-B7CD-BD3422A58F9C}"/>
              </a:ext>
            </a:extLst>
          </p:cNvPr>
          <p:cNvSpPr>
            <a:spLocks noGrp="1"/>
          </p:cNvSpPr>
          <p:nvPr>
            <p:ph type="dt" sz="half" idx="10"/>
          </p:nvPr>
        </p:nvSpPr>
        <p:spPr/>
        <p:txBody>
          <a:bodyPr/>
          <a:lstStyle>
            <a:lvl1pPr>
              <a:defRPr>
                <a:solidFill>
                  <a:srgbClr val="33CDFF"/>
                </a:solidFill>
              </a:defRPr>
            </a:lvl1pPr>
          </a:lstStyle>
          <a:p>
            <a:fld id="{9ADF3396-D97F-4218-B2C1-E72853B82342}" type="datetimeFigureOut">
              <a:rPr lang="en-US" smtClean="0"/>
              <a:t>12/9/2020</a:t>
            </a:fld>
            <a:endParaRPr lang="en-US"/>
          </a:p>
        </p:txBody>
      </p:sp>
      <p:sp>
        <p:nvSpPr>
          <p:cNvPr id="5" name="Footer Placeholder 4">
            <a:extLst>
              <a:ext uri="{FF2B5EF4-FFF2-40B4-BE49-F238E27FC236}">
                <a16:creationId xmlns:a16="http://schemas.microsoft.com/office/drawing/2014/main" id="{6D5D936A-402E-2643-BC23-9FFDBB7189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003F8D-4C62-8246-A9C9-F567613401DD}"/>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D8572BA2-1A3D-4D60-9DA9-0698C5E3B321}" type="slidenum">
              <a:rPr lang="en-US" smtClean="0"/>
              <a:t>‹#›</a:t>
            </a:fld>
            <a:endParaRPr lang="en-US"/>
          </a:p>
        </p:txBody>
      </p:sp>
    </p:spTree>
    <p:extLst>
      <p:ext uri="{BB962C8B-B14F-4D97-AF65-F5344CB8AC3E}">
        <p14:creationId xmlns:p14="http://schemas.microsoft.com/office/powerpoint/2010/main" val="107112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305B7A-0DA0-914C-BF32-308B0A1D37E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638B2C1-3648-864E-BE9D-6955702B70F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BBA409-A439-7946-849E-1C52DE1E2024}"/>
              </a:ext>
            </a:extLst>
          </p:cNvPr>
          <p:cNvSpPr>
            <a:spLocks noGrp="1"/>
          </p:cNvSpPr>
          <p:nvPr>
            <p:ph type="dt" sz="half" idx="10"/>
          </p:nvPr>
        </p:nvSpPr>
        <p:spPr/>
        <p:txBody>
          <a:bodyPr/>
          <a:lstStyle/>
          <a:p>
            <a:fld id="{9ADF3396-D97F-4218-B2C1-E72853B82342}" type="datetimeFigureOut">
              <a:rPr lang="en-US" smtClean="0"/>
              <a:t>12/9/2020</a:t>
            </a:fld>
            <a:endParaRPr lang="en-US"/>
          </a:p>
        </p:txBody>
      </p:sp>
      <p:sp>
        <p:nvSpPr>
          <p:cNvPr id="5" name="Footer Placeholder 4">
            <a:extLst>
              <a:ext uri="{FF2B5EF4-FFF2-40B4-BE49-F238E27FC236}">
                <a16:creationId xmlns:a16="http://schemas.microsoft.com/office/drawing/2014/main" id="{C4645A88-8207-164E-BEE0-99140ED4EF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024272-4864-7D45-9A42-761E1FA3DF97}"/>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D8572BA2-1A3D-4D60-9DA9-0698C5E3B321}" type="slidenum">
              <a:rPr lang="en-US" smtClean="0"/>
              <a:t>‹#›</a:t>
            </a:fld>
            <a:endParaRPr lang="en-US"/>
          </a:p>
        </p:txBody>
      </p:sp>
    </p:spTree>
    <p:extLst>
      <p:ext uri="{BB962C8B-B14F-4D97-AF65-F5344CB8AC3E}">
        <p14:creationId xmlns:p14="http://schemas.microsoft.com/office/powerpoint/2010/main" val="2448767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D4C58-BDD1-4D9D-A78C-B9BA3E3D30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D976AD8-5427-40F8-81D2-F937486CDE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A0F9A6D-6547-4B79-AC86-0FEB509620EC}"/>
              </a:ext>
            </a:extLst>
          </p:cNvPr>
          <p:cNvSpPr>
            <a:spLocks noGrp="1"/>
          </p:cNvSpPr>
          <p:nvPr>
            <p:ph type="dt" sz="half" idx="10"/>
          </p:nvPr>
        </p:nvSpPr>
        <p:spPr/>
        <p:txBody>
          <a:bodyPr/>
          <a:lstStyle/>
          <a:p>
            <a:fld id="{9ADF3396-D97F-4218-B2C1-E72853B82342}" type="datetimeFigureOut">
              <a:rPr lang="en-US" smtClean="0"/>
              <a:t>12/9/2020</a:t>
            </a:fld>
            <a:endParaRPr lang="en-US"/>
          </a:p>
        </p:txBody>
      </p:sp>
      <p:sp>
        <p:nvSpPr>
          <p:cNvPr id="5" name="Footer Placeholder 4">
            <a:extLst>
              <a:ext uri="{FF2B5EF4-FFF2-40B4-BE49-F238E27FC236}">
                <a16:creationId xmlns:a16="http://schemas.microsoft.com/office/drawing/2014/main" id="{F881BF97-CC6C-46D5-A32B-01E059E1AC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CE888C-47C5-44FB-BC86-E85A1D4A4304}"/>
              </a:ext>
            </a:extLst>
          </p:cNvPr>
          <p:cNvSpPr>
            <a:spLocks noGrp="1"/>
          </p:cNvSpPr>
          <p:nvPr>
            <p:ph type="sldNum" sz="quarter" idx="12"/>
          </p:nvPr>
        </p:nvSpPr>
        <p:spPr/>
        <p:txBody>
          <a:bodyPr/>
          <a:lstStyle/>
          <a:p>
            <a:fld id="{D8572BA2-1A3D-4D60-9DA9-0698C5E3B321}" type="slidenum">
              <a:rPr lang="en-US" smtClean="0"/>
              <a:t>‹#›</a:t>
            </a:fld>
            <a:endParaRPr lang="en-US"/>
          </a:p>
        </p:txBody>
      </p:sp>
    </p:spTree>
    <p:extLst>
      <p:ext uri="{BB962C8B-B14F-4D97-AF65-F5344CB8AC3E}">
        <p14:creationId xmlns:p14="http://schemas.microsoft.com/office/powerpoint/2010/main" val="75049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F611339D-9441-E041-B2E9-4C0910A93544}"/>
              </a:ext>
            </a:extLst>
          </p:cNvPr>
          <p:cNvPicPr>
            <a:picLocks noChangeAspect="1"/>
          </p:cNvPicPr>
          <p:nvPr/>
        </p:nvPicPr>
        <p:blipFill>
          <a:blip r:embed="rId17"/>
          <a:stretch>
            <a:fillRect/>
          </a:stretch>
        </p:blipFill>
        <p:spPr>
          <a:xfrm>
            <a:off x="0" y="0"/>
            <a:ext cx="5181600" cy="6858000"/>
          </a:xfrm>
          <a:prstGeom prst="rect">
            <a:avLst/>
          </a:prstGeom>
        </p:spPr>
      </p:pic>
      <p:sp>
        <p:nvSpPr>
          <p:cNvPr id="18" name="Rectangle 17">
            <a:extLst>
              <a:ext uri="{FF2B5EF4-FFF2-40B4-BE49-F238E27FC236}">
                <a16:creationId xmlns:a16="http://schemas.microsoft.com/office/drawing/2014/main" id="{AA5892A3-6598-9946-BFAB-2669F7042AF7}"/>
              </a:ext>
            </a:extLst>
          </p:cNvPr>
          <p:cNvSpPr/>
          <p:nvPr/>
        </p:nvSpPr>
        <p:spPr>
          <a:xfrm>
            <a:off x="0" y="0"/>
            <a:ext cx="5185458" cy="68580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9">
            <a:extLst>
              <a:ext uri="{FF2B5EF4-FFF2-40B4-BE49-F238E27FC236}">
                <a16:creationId xmlns:a16="http://schemas.microsoft.com/office/drawing/2014/main" id="{A39346B6-6331-E24C-B042-35D45FE6E628}"/>
              </a:ext>
            </a:extLst>
          </p:cNvPr>
          <p:cNvSpPr>
            <a:spLocks/>
          </p:cNvSpPr>
          <p:nvPr/>
        </p:nvSpPr>
        <p:spPr bwMode="auto">
          <a:xfrm>
            <a:off x="-422655"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a:gsLst>
              <a:gs pos="95000">
                <a:srgbClr val="97AEC8"/>
              </a:gs>
              <a:gs pos="0">
                <a:schemeClr val="bg1"/>
              </a:gs>
            </a:gsLst>
            <a:lin ang="5400000" scaled="1"/>
          </a:gra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10">
            <a:extLst>
              <a:ext uri="{FF2B5EF4-FFF2-40B4-BE49-F238E27FC236}">
                <a16:creationId xmlns:a16="http://schemas.microsoft.com/office/drawing/2014/main" id="{DBD1FB51-2DD7-6D45-B41F-6F9CF070D72A}"/>
              </a:ext>
            </a:extLst>
          </p:cNvPr>
          <p:cNvSpPr>
            <a:spLocks/>
          </p:cNvSpPr>
          <p:nvPr/>
        </p:nvSpPr>
        <p:spPr bwMode="auto">
          <a:xfrm>
            <a:off x="1490927"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85000">
                <a:srgbClr val="DFE9FC"/>
              </a:gs>
              <a:gs pos="80000">
                <a:srgbClr val="F2F7FA"/>
              </a:gs>
              <a:gs pos="65000">
                <a:schemeClr val="bg1"/>
              </a:gs>
            </a:gsLst>
            <a:path path="circle">
              <a:fillToRect l="100000" b="100000"/>
            </a:path>
            <a:tileRect t="-100000" r="-100000"/>
          </a:gra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Placeholder 1">
            <a:extLst>
              <a:ext uri="{FF2B5EF4-FFF2-40B4-BE49-F238E27FC236}">
                <a16:creationId xmlns:a16="http://schemas.microsoft.com/office/drawing/2014/main" id="{8C6A3198-B9B2-E544-8BCC-5966A77B5813}"/>
              </a:ext>
            </a:extLst>
          </p:cNvPr>
          <p:cNvSpPr>
            <a:spLocks noGrp="1"/>
          </p:cNvSpPr>
          <p:nvPr>
            <p:ph type="title"/>
          </p:nvPr>
        </p:nvSpPr>
        <p:spPr>
          <a:xfrm>
            <a:off x="4901938" y="1104144"/>
            <a:ext cx="6816649" cy="646331"/>
          </a:xfrm>
          <a:prstGeom prst="rect">
            <a:avLst/>
          </a:prstGeom>
        </p:spPr>
        <p:txBody>
          <a:bodyPr vert="horz" lIns="91440" tIns="45720" rIns="91440" bIns="45720" rtlCol="0" anchor="ctr">
            <a:spAutoFit/>
          </a:bodyPr>
          <a:lstStyle/>
          <a:p>
            <a:r>
              <a:rPr lang="en-US"/>
              <a:t>Click to edit Master title style</a:t>
            </a:r>
          </a:p>
        </p:txBody>
      </p:sp>
      <p:sp>
        <p:nvSpPr>
          <p:cNvPr id="3" name="Text Placeholder 2">
            <a:extLst>
              <a:ext uri="{FF2B5EF4-FFF2-40B4-BE49-F238E27FC236}">
                <a16:creationId xmlns:a16="http://schemas.microsoft.com/office/drawing/2014/main" id="{F4685391-15BF-3B46-8D6C-6D66A10CA21C}"/>
              </a:ext>
            </a:extLst>
          </p:cNvPr>
          <p:cNvSpPr>
            <a:spLocks noGrp="1"/>
          </p:cNvSpPr>
          <p:nvPr>
            <p:ph type="body" idx="1"/>
          </p:nvPr>
        </p:nvSpPr>
        <p:spPr>
          <a:xfrm>
            <a:off x="4901939" y="2214710"/>
            <a:ext cx="6678104" cy="369332"/>
          </a:xfrm>
          <a:prstGeom prst="rect">
            <a:avLst/>
          </a:prstGeom>
        </p:spPr>
        <p:txBody>
          <a:bodyPr vert="horz" lIns="91440" tIns="45720" rIns="91440" bIns="45720" rtlCol="0">
            <a:spAutoFit/>
          </a:bodyPr>
          <a:lstStyle/>
          <a:p>
            <a:pPr lvl="0"/>
            <a:r>
              <a:rPr lang="en-US"/>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p:ph type="dt" sz="half" idx="2"/>
          </p:nvPr>
        </p:nvSpPr>
        <p:spPr>
          <a:xfrm>
            <a:off x="93481" y="6424167"/>
            <a:ext cx="2743200" cy="365125"/>
          </a:xfrm>
          <a:prstGeom prst="rect">
            <a:avLst/>
          </a:prstGeom>
        </p:spPr>
        <p:txBody>
          <a:bodyPr vert="horz" lIns="91440" tIns="45720" rIns="91440" bIns="45720" rtlCol="0" anchor="ctr"/>
          <a:lstStyle>
            <a:lvl1pPr algn="l">
              <a:defRPr sz="1000">
                <a:solidFill>
                  <a:schemeClr val="bg2"/>
                </a:solidFill>
                <a:latin typeface="Arial" panose="020B0604020202020204" pitchFamily="34" charset="0"/>
                <a:cs typeface="Arial" panose="020B0604020202020204" pitchFamily="34" charset="0"/>
              </a:defRPr>
            </a:lvl1pPr>
          </a:lstStyle>
          <a:p>
            <a:fld id="{9ADF3396-D97F-4218-B2C1-E72853B82342}" type="datetimeFigureOut">
              <a:rPr lang="en-US" smtClean="0"/>
              <a:t>12/9/2020</a:t>
            </a:fld>
            <a:endParaRPr lang="en-US"/>
          </a:p>
        </p:txBody>
      </p:sp>
      <p:sp>
        <p:nvSpPr>
          <p:cNvPr id="5" name="Footer Placeholder 4">
            <a:extLst>
              <a:ext uri="{FF2B5EF4-FFF2-40B4-BE49-F238E27FC236}">
                <a16:creationId xmlns:a16="http://schemas.microsoft.com/office/drawing/2014/main" id="{8D0AE939-C78E-1049-B462-9DFD518C34A5}"/>
              </a:ext>
            </a:extLst>
          </p:cNvPr>
          <p:cNvSpPr>
            <a:spLocks noGrp="1"/>
          </p:cNvSpPr>
          <p:nvPr>
            <p:ph type="ftr" sz="quarter" idx="3"/>
          </p:nvPr>
        </p:nvSpPr>
        <p:spPr>
          <a:xfrm>
            <a:off x="4038600" y="6424167"/>
            <a:ext cx="4114800" cy="365125"/>
          </a:xfrm>
          <a:prstGeom prst="rect">
            <a:avLst/>
          </a:prstGeom>
        </p:spPr>
        <p:txBody>
          <a:bodyPr vert="horz" lIns="91440" tIns="45720" rIns="91440" bIns="45720" rtlCol="0" anchor="ctr"/>
          <a:lstStyle>
            <a:lvl1pPr algn="ctr">
              <a:defRPr sz="1000">
                <a:solidFill>
                  <a:srgbClr val="95BEF5"/>
                </a:solidFill>
                <a:latin typeface="Arial" panose="020B0604020202020204" pitchFamily="34" charset="0"/>
                <a:cs typeface="Arial" panose="020B0604020202020204" pitchFamily="34" charset="0"/>
              </a:defRPr>
            </a:lvl1pPr>
          </a:lstStyle>
          <a:p>
            <a:endParaRPr lang="en-US"/>
          </a:p>
        </p:txBody>
      </p:sp>
      <p:sp>
        <p:nvSpPr>
          <p:cNvPr id="12" name="Slide Number Placeholder 5">
            <a:extLst>
              <a:ext uri="{FF2B5EF4-FFF2-40B4-BE49-F238E27FC236}">
                <a16:creationId xmlns:a16="http://schemas.microsoft.com/office/drawing/2014/main" id="{CD36FBD5-8711-FF4C-80EC-9608CF61C43C}"/>
              </a:ext>
            </a:extLst>
          </p:cNvPr>
          <p:cNvSpPr>
            <a:spLocks noGrp="1"/>
          </p:cNvSpPr>
          <p:nvPr>
            <p:ph type="sldNum" sz="quarter" idx="4"/>
          </p:nvPr>
        </p:nvSpPr>
        <p:spPr>
          <a:xfrm>
            <a:off x="9355319" y="6422339"/>
            <a:ext cx="2743200" cy="365125"/>
          </a:xfrm>
          <a:prstGeom prst="rect">
            <a:avLst/>
          </a:prstGeom>
        </p:spPr>
        <p:txBody>
          <a:bodyPr vert="horz" lIns="91440" tIns="45720" rIns="91440" bIns="45720" rtlCol="0" anchor="ctr"/>
          <a:lstStyle>
            <a:lvl1pPr algn="r">
              <a:defRPr sz="1200">
                <a:solidFill>
                  <a:srgbClr val="88AEE1"/>
                </a:solidFill>
                <a:latin typeface="Arial" panose="020B0604020202020204" pitchFamily="34" charset="0"/>
                <a:cs typeface="Arial" panose="020B0604020202020204" pitchFamily="34" charset="0"/>
              </a:defRPr>
            </a:lvl1pPr>
          </a:lstStyle>
          <a:p>
            <a:fld id="{D8572BA2-1A3D-4D60-9DA9-0698C5E3B321}" type="slidenum">
              <a:rPr lang="en-US" smtClean="0"/>
              <a:t>‹#›</a:t>
            </a:fld>
            <a:endParaRPr lang="en-US"/>
          </a:p>
        </p:txBody>
      </p:sp>
    </p:spTree>
    <p:extLst>
      <p:ext uri="{BB962C8B-B14F-4D97-AF65-F5344CB8AC3E}">
        <p14:creationId xmlns:p14="http://schemas.microsoft.com/office/powerpoint/2010/main" val="9418622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em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B753D-DA73-446C-A9B8-C3A2E87DBF00}"/>
              </a:ext>
            </a:extLst>
          </p:cNvPr>
          <p:cNvSpPr>
            <a:spLocks noGrp="1"/>
          </p:cNvSpPr>
          <p:nvPr>
            <p:ph type="title"/>
          </p:nvPr>
        </p:nvSpPr>
        <p:spPr/>
        <p:txBody>
          <a:bodyPr/>
          <a:lstStyle/>
          <a:p>
            <a:r>
              <a:rPr lang="en-US" dirty="0"/>
              <a:t>Synergies Between ECLSS and ISRU</a:t>
            </a:r>
          </a:p>
        </p:txBody>
      </p:sp>
      <p:sp>
        <p:nvSpPr>
          <p:cNvPr id="5" name="Subtitle 4">
            <a:extLst>
              <a:ext uri="{FF2B5EF4-FFF2-40B4-BE49-F238E27FC236}">
                <a16:creationId xmlns:a16="http://schemas.microsoft.com/office/drawing/2014/main" id="{02FE3E0A-3693-42A6-9128-E36196B0A424}"/>
              </a:ext>
            </a:extLst>
          </p:cNvPr>
          <p:cNvSpPr>
            <a:spLocks noGrp="1"/>
          </p:cNvSpPr>
          <p:nvPr>
            <p:ph idx="1"/>
          </p:nvPr>
        </p:nvSpPr>
        <p:spPr>
          <a:xfrm>
            <a:off x="4901939" y="2214710"/>
            <a:ext cx="6678104" cy="774571"/>
          </a:xfrm>
        </p:spPr>
        <p:txBody>
          <a:bodyPr/>
          <a:lstStyle/>
          <a:p>
            <a:r>
              <a:rPr lang="en-US" dirty="0"/>
              <a:t>Paul Hintze</a:t>
            </a:r>
          </a:p>
          <a:p>
            <a:r>
              <a:rPr lang="en-US" dirty="0"/>
              <a:t>Moon Village Architecture Working Group Workshop</a:t>
            </a:r>
          </a:p>
        </p:txBody>
      </p:sp>
    </p:spTree>
    <p:extLst>
      <p:ext uri="{BB962C8B-B14F-4D97-AF65-F5344CB8AC3E}">
        <p14:creationId xmlns:p14="http://schemas.microsoft.com/office/powerpoint/2010/main" val="545462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07F503-C054-4F6D-92A7-DB58E3ADCB4D}"/>
              </a:ext>
            </a:extLst>
          </p:cNvPr>
          <p:cNvSpPr>
            <a:spLocks noGrp="1"/>
          </p:cNvSpPr>
          <p:nvPr>
            <p:ph type="title"/>
          </p:nvPr>
        </p:nvSpPr>
        <p:spPr/>
        <p:txBody>
          <a:bodyPr/>
          <a:lstStyle/>
          <a:p>
            <a:r>
              <a:rPr lang="en-US" dirty="0"/>
              <a:t>About me</a:t>
            </a:r>
          </a:p>
        </p:txBody>
      </p:sp>
      <p:sp>
        <p:nvSpPr>
          <p:cNvPr id="5" name="Content Placeholder 4">
            <a:extLst>
              <a:ext uri="{FF2B5EF4-FFF2-40B4-BE49-F238E27FC236}">
                <a16:creationId xmlns:a16="http://schemas.microsoft.com/office/drawing/2014/main" id="{486E3F3D-CFC6-4AD2-BA1F-04D87CB9C5AD}"/>
              </a:ext>
            </a:extLst>
          </p:cNvPr>
          <p:cNvSpPr>
            <a:spLocks noGrp="1"/>
          </p:cNvSpPr>
          <p:nvPr>
            <p:ph idx="1"/>
          </p:nvPr>
        </p:nvSpPr>
        <p:spPr>
          <a:xfrm>
            <a:off x="1606969" y="2197932"/>
            <a:ext cx="2981807" cy="2952603"/>
          </a:xfrm>
        </p:spPr>
        <p:txBody>
          <a:bodyPr/>
          <a:lstStyle/>
          <a:p>
            <a:pPr marL="285750" indent="-285750">
              <a:buFont typeface="Arial" panose="020B0604020202020204" pitchFamily="34" charset="0"/>
              <a:buChar char="•"/>
            </a:pPr>
            <a:r>
              <a:rPr lang="en-US" dirty="0"/>
              <a:t>17 years at Kennedy Space Center</a:t>
            </a:r>
          </a:p>
          <a:p>
            <a:pPr marL="742950" lvl="1" indent="-285750">
              <a:buFont typeface="Arial" panose="020B0604020202020204" pitchFamily="34" charset="0"/>
              <a:buChar char="•"/>
            </a:pPr>
            <a:r>
              <a:rPr lang="en-US" dirty="0"/>
              <a:t>Last 10 years in ISRU</a:t>
            </a:r>
          </a:p>
          <a:p>
            <a:pPr marL="285750" indent="-285750">
              <a:buFont typeface="Arial" panose="020B0604020202020204" pitchFamily="34" charset="0"/>
              <a:buChar char="•"/>
            </a:pPr>
            <a:r>
              <a:rPr lang="en-US" dirty="0"/>
              <a:t>6 Months at Marshall Space Flight Center</a:t>
            </a:r>
          </a:p>
          <a:p>
            <a:pPr marL="742950" lvl="1" indent="-285750">
              <a:buFont typeface="Arial" panose="020B0604020202020204" pitchFamily="34" charset="0"/>
              <a:buChar char="•"/>
            </a:pPr>
            <a:r>
              <a:rPr lang="en-US" dirty="0"/>
              <a:t>Branch Chief – Environmental Control and Life Support Systems</a:t>
            </a:r>
          </a:p>
        </p:txBody>
      </p:sp>
      <p:pic>
        <p:nvPicPr>
          <p:cNvPr id="35" name="Picture 34">
            <a:extLst>
              <a:ext uri="{FF2B5EF4-FFF2-40B4-BE49-F238E27FC236}">
                <a16:creationId xmlns:a16="http://schemas.microsoft.com/office/drawing/2014/main" id="{C0D80433-0469-46AB-AA23-7FB87E4109EE}"/>
              </a:ext>
            </a:extLst>
          </p:cNvPr>
          <p:cNvPicPr>
            <a:picLocks noChangeAspect="1"/>
          </p:cNvPicPr>
          <p:nvPr/>
        </p:nvPicPr>
        <p:blipFill>
          <a:blip r:embed="rId2"/>
          <a:stretch>
            <a:fillRect/>
          </a:stretch>
        </p:blipFill>
        <p:spPr>
          <a:xfrm>
            <a:off x="5310229" y="1104144"/>
            <a:ext cx="6460067" cy="4850381"/>
          </a:xfrm>
          <a:prstGeom prst="rect">
            <a:avLst/>
          </a:prstGeom>
        </p:spPr>
      </p:pic>
      <p:sp>
        <p:nvSpPr>
          <p:cNvPr id="36" name="TextBox 35">
            <a:extLst>
              <a:ext uri="{FF2B5EF4-FFF2-40B4-BE49-F238E27FC236}">
                <a16:creationId xmlns:a16="http://schemas.microsoft.com/office/drawing/2014/main" id="{717E76B6-D0C8-441A-954C-4BC9B67FB2B0}"/>
              </a:ext>
            </a:extLst>
          </p:cNvPr>
          <p:cNvSpPr txBox="1"/>
          <p:nvPr/>
        </p:nvSpPr>
        <p:spPr>
          <a:xfrm>
            <a:off x="7063800" y="6182686"/>
            <a:ext cx="2952924" cy="369332"/>
          </a:xfrm>
          <a:prstGeom prst="rect">
            <a:avLst/>
          </a:prstGeom>
          <a:noFill/>
        </p:spPr>
        <p:txBody>
          <a:bodyPr wrap="square" rtlCol="0">
            <a:spAutoFit/>
          </a:bodyPr>
          <a:lstStyle/>
          <a:p>
            <a:pPr algn="ctr"/>
            <a:r>
              <a:rPr lang="en-US" dirty="0"/>
              <a:t>MSFC ECLSS High Bay</a:t>
            </a:r>
          </a:p>
        </p:txBody>
      </p:sp>
    </p:spTree>
    <p:extLst>
      <p:ext uri="{BB962C8B-B14F-4D97-AF65-F5344CB8AC3E}">
        <p14:creationId xmlns:p14="http://schemas.microsoft.com/office/powerpoint/2010/main" val="1499486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5F6B1-E3BB-4AE4-91E7-4810BD87CA68}"/>
              </a:ext>
            </a:extLst>
          </p:cNvPr>
          <p:cNvSpPr>
            <a:spLocks noGrp="1"/>
          </p:cNvSpPr>
          <p:nvPr>
            <p:ph type="title"/>
          </p:nvPr>
        </p:nvSpPr>
        <p:spPr/>
        <p:txBody>
          <a:bodyPr/>
          <a:lstStyle/>
          <a:p>
            <a:r>
              <a:rPr lang="en-US" dirty="0"/>
              <a:t>ECLSS Overview</a:t>
            </a:r>
          </a:p>
        </p:txBody>
      </p:sp>
      <p:pic>
        <p:nvPicPr>
          <p:cNvPr id="5" name="Picture 4">
            <a:extLst>
              <a:ext uri="{FF2B5EF4-FFF2-40B4-BE49-F238E27FC236}">
                <a16:creationId xmlns:a16="http://schemas.microsoft.com/office/drawing/2014/main" id="{3E3E5961-B0CB-48A1-A5F4-C61724722705}"/>
              </a:ext>
            </a:extLst>
          </p:cNvPr>
          <p:cNvPicPr>
            <a:picLocks noChangeAspect="1"/>
          </p:cNvPicPr>
          <p:nvPr/>
        </p:nvPicPr>
        <p:blipFill>
          <a:blip r:embed="rId2"/>
          <a:stretch>
            <a:fillRect/>
          </a:stretch>
        </p:blipFill>
        <p:spPr>
          <a:xfrm>
            <a:off x="2496313" y="1716834"/>
            <a:ext cx="7199373" cy="4719518"/>
          </a:xfrm>
          <a:prstGeom prst="rect">
            <a:avLst/>
          </a:prstGeom>
        </p:spPr>
      </p:pic>
      <p:cxnSp>
        <p:nvCxnSpPr>
          <p:cNvPr id="6" name="Straight Arrow Connector 5">
            <a:extLst>
              <a:ext uri="{FF2B5EF4-FFF2-40B4-BE49-F238E27FC236}">
                <a16:creationId xmlns:a16="http://schemas.microsoft.com/office/drawing/2014/main" id="{D62D2BC5-6101-450E-835D-78C9BEB04298}"/>
              </a:ext>
            </a:extLst>
          </p:cNvPr>
          <p:cNvCxnSpPr/>
          <p:nvPr/>
        </p:nvCxnSpPr>
        <p:spPr>
          <a:xfrm flipH="1">
            <a:off x="9496338" y="2910980"/>
            <a:ext cx="1174458"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692C24B1-2D8E-45E6-A86C-B06F7E7A91B5}"/>
              </a:ext>
            </a:extLst>
          </p:cNvPr>
          <p:cNvCxnSpPr/>
          <p:nvPr/>
        </p:nvCxnSpPr>
        <p:spPr>
          <a:xfrm flipH="1">
            <a:off x="9424803" y="4201715"/>
            <a:ext cx="1174458"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AD51ACEB-8730-4B1B-9BEF-0388E94B146D}"/>
              </a:ext>
            </a:extLst>
          </p:cNvPr>
          <p:cNvCxnSpPr>
            <a:cxnSpLocks/>
          </p:cNvCxnSpPr>
          <p:nvPr/>
        </p:nvCxnSpPr>
        <p:spPr>
          <a:xfrm>
            <a:off x="3237722" y="5946539"/>
            <a:ext cx="835524"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A34EF0E4-7D72-4CDA-B4D8-F2100027E007}"/>
              </a:ext>
            </a:extLst>
          </p:cNvPr>
          <p:cNvSpPr txBox="1"/>
          <p:nvPr/>
        </p:nvSpPr>
        <p:spPr>
          <a:xfrm>
            <a:off x="10786187" y="2612571"/>
            <a:ext cx="1026367" cy="646331"/>
          </a:xfrm>
          <a:prstGeom prst="rect">
            <a:avLst/>
          </a:prstGeom>
          <a:noFill/>
        </p:spPr>
        <p:txBody>
          <a:bodyPr wrap="square" rtlCol="0">
            <a:spAutoFit/>
          </a:bodyPr>
          <a:lstStyle/>
          <a:p>
            <a:r>
              <a:rPr lang="en-US" dirty="0">
                <a:solidFill>
                  <a:srgbClr val="FF0000"/>
                </a:solidFill>
              </a:rPr>
              <a:t>ISRU Overlap</a:t>
            </a:r>
          </a:p>
        </p:txBody>
      </p:sp>
    </p:spTree>
    <p:extLst>
      <p:ext uri="{BB962C8B-B14F-4D97-AF65-F5344CB8AC3E}">
        <p14:creationId xmlns:p14="http://schemas.microsoft.com/office/powerpoint/2010/main" val="1019568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52F71-1D2D-449C-B686-E4B1BA1B0A7E}"/>
              </a:ext>
            </a:extLst>
          </p:cNvPr>
          <p:cNvSpPr>
            <a:spLocks noGrp="1"/>
          </p:cNvSpPr>
          <p:nvPr>
            <p:ph type="title"/>
          </p:nvPr>
        </p:nvSpPr>
        <p:spPr/>
        <p:txBody>
          <a:bodyPr/>
          <a:lstStyle/>
          <a:p>
            <a:r>
              <a:rPr lang="en-US" dirty="0"/>
              <a:t>Water</a:t>
            </a:r>
          </a:p>
        </p:txBody>
      </p:sp>
      <p:sp>
        <p:nvSpPr>
          <p:cNvPr id="3" name="Content Placeholder 2">
            <a:extLst>
              <a:ext uri="{FF2B5EF4-FFF2-40B4-BE49-F238E27FC236}">
                <a16:creationId xmlns:a16="http://schemas.microsoft.com/office/drawing/2014/main" id="{A8715666-6B4E-4EAA-A0BA-C39432A96374}"/>
              </a:ext>
            </a:extLst>
          </p:cNvPr>
          <p:cNvSpPr>
            <a:spLocks noGrp="1"/>
          </p:cNvSpPr>
          <p:nvPr>
            <p:ph idx="1"/>
          </p:nvPr>
        </p:nvSpPr>
        <p:spPr>
          <a:xfrm>
            <a:off x="1352745" y="1982590"/>
            <a:ext cx="5895344" cy="2992215"/>
          </a:xfrm>
        </p:spPr>
        <p:txBody>
          <a:bodyPr/>
          <a:lstStyle/>
          <a:p>
            <a:pPr marL="285750" indent="-285750">
              <a:buFont typeface="Arial" panose="020B0604020202020204" pitchFamily="34" charset="0"/>
              <a:buChar char="•"/>
            </a:pPr>
            <a:r>
              <a:rPr lang="en-US" dirty="0"/>
              <a:t>Current State of the Art: About 85% of water is recovered on the International Space Station</a:t>
            </a:r>
          </a:p>
          <a:p>
            <a:pPr marL="285750" indent="-285750">
              <a:buFont typeface="Arial" panose="020B0604020202020204" pitchFamily="34" charset="0"/>
              <a:buChar char="•"/>
            </a:pPr>
            <a:r>
              <a:rPr lang="en-US" dirty="0"/>
              <a:t>ISS Goal – recover water</a:t>
            </a:r>
          </a:p>
          <a:p>
            <a:pPr marL="285750" indent="-285750">
              <a:buFont typeface="Arial" panose="020B0604020202020204" pitchFamily="34" charset="0"/>
              <a:buChar char="•"/>
            </a:pPr>
            <a:r>
              <a:rPr lang="en-US" dirty="0"/>
              <a:t>ISRU Goal – recover everything!</a:t>
            </a:r>
          </a:p>
          <a:p>
            <a:pPr marL="285750" indent="-285750">
              <a:buFont typeface="Arial" panose="020B0604020202020204" pitchFamily="34" charset="0"/>
              <a:buChar char="•"/>
            </a:pPr>
            <a:r>
              <a:rPr lang="en-US" dirty="0"/>
              <a:t>Contaminants are different</a:t>
            </a:r>
          </a:p>
          <a:p>
            <a:pPr marL="285750" indent="-285750">
              <a:buFont typeface="Arial" panose="020B0604020202020204" pitchFamily="34" charset="0"/>
              <a:buChar char="•"/>
            </a:pPr>
            <a:r>
              <a:rPr lang="en-US" dirty="0"/>
              <a:t>Dormancy - If you combine ISRU and ECLSS water recovery systems, you will have biological growth</a:t>
            </a:r>
          </a:p>
          <a:p>
            <a:pPr marL="285750" indent="-285750">
              <a:buFont typeface="Arial" panose="020B0604020202020204" pitchFamily="34" charset="0"/>
              <a:buChar char="•"/>
            </a:pPr>
            <a:r>
              <a:rPr lang="en-US" dirty="0"/>
              <a:t>Make Fertilizer!</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p:txBody>
      </p:sp>
      <p:pic>
        <p:nvPicPr>
          <p:cNvPr id="5" name="Picture 4">
            <a:extLst>
              <a:ext uri="{FF2B5EF4-FFF2-40B4-BE49-F238E27FC236}">
                <a16:creationId xmlns:a16="http://schemas.microsoft.com/office/drawing/2014/main" id="{989F012C-7846-4840-B0D5-7C8C007512B7}"/>
              </a:ext>
            </a:extLst>
          </p:cNvPr>
          <p:cNvPicPr>
            <a:picLocks noChangeAspect="1"/>
          </p:cNvPicPr>
          <p:nvPr/>
        </p:nvPicPr>
        <p:blipFill>
          <a:blip r:embed="rId2"/>
          <a:stretch>
            <a:fillRect/>
          </a:stretch>
        </p:blipFill>
        <p:spPr>
          <a:xfrm>
            <a:off x="7375021" y="960214"/>
            <a:ext cx="4488322" cy="2992215"/>
          </a:xfrm>
          <a:prstGeom prst="rect">
            <a:avLst/>
          </a:prstGeom>
        </p:spPr>
      </p:pic>
      <p:sp>
        <p:nvSpPr>
          <p:cNvPr id="6" name="Rectangle 5">
            <a:extLst>
              <a:ext uri="{FF2B5EF4-FFF2-40B4-BE49-F238E27FC236}">
                <a16:creationId xmlns:a16="http://schemas.microsoft.com/office/drawing/2014/main" id="{2ABD1F0F-B9E9-4695-97F9-CC11088FDF69}"/>
              </a:ext>
            </a:extLst>
          </p:cNvPr>
          <p:cNvSpPr/>
          <p:nvPr/>
        </p:nvSpPr>
        <p:spPr>
          <a:xfrm>
            <a:off x="7440292" y="4085466"/>
            <a:ext cx="4357779" cy="830997"/>
          </a:xfrm>
          <a:prstGeom prst="rect">
            <a:avLst/>
          </a:prstGeom>
        </p:spPr>
        <p:txBody>
          <a:bodyPr wrap="square">
            <a:spAutoFit/>
          </a:bodyPr>
          <a:lstStyle/>
          <a:p>
            <a:r>
              <a:rPr lang="en-US" sz="1200" dirty="0">
                <a:solidFill>
                  <a:srgbClr val="000000"/>
                </a:solidFill>
                <a:latin typeface="Helvetica Neue"/>
              </a:rPr>
              <a:t>International Space Station Expedition 63 Commander Chris Cassidy installs the new Urine Processing Assembly’s distillation assembly in Node 3.</a:t>
            </a:r>
          </a:p>
          <a:p>
            <a:r>
              <a:rPr lang="en-US" sz="1200" b="1" i="1" dirty="0">
                <a:solidFill>
                  <a:srgbClr val="000000"/>
                </a:solidFill>
                <a:latin typeface="Helvetica Neue"/>
              </a:rPr>
              <a:t>Credits: NASA</a:t>
            </a:r>
            <a:endParaRPr lang="en-US" sz="1200" b="1" i="1" dirty="0">
              <a:solidFill>
                <a:srgbClr val="000000"/>
              </a:solidFill>
              <a:effectLst/>
              <a:latin typeface="Helvetica Neue"/>
            </a:endParaRPr>
          </a:p>
        </p:txBody>
      </p:sp>
      <p:pic>
        <p:nvPicPr>
          <p:cNvPr id="7" name="Picture 6">
            <a:extLst>
              <a:ext uri="{FF2B5EF4-FFF2-40B4-BE49-F238E27FC236}">
                <a16:creationId xmlns:a16="http://schemas.microsoft.com/office/drawing/2014/main" id="{A4D87F76-7541-4F31-A179-B6ADBBBDFE2C}"/>
              </a:ext>
            </a:extLst>
          </p:cNvPr>
          <p:cNvPicPr>
            <a:picLocks noChangeAspect="1"/>
          </p:cNvPicPr>
          <p:nvPr/>
        </p:nvPicPr>
        <p:blipFill rotWithShape="1">
          <a:blip r:embed="rId3"/>
          <a:srcRect t="17456"/>
          <a:stretch/>
        </p:blipFill>
        <p:spPr>
          <a:xfrm>
            <a:off x="1954634" y="5118361"/>
            <a:ext cx="6734342" cy="1373476"/>
          </a:xfrm>
          <a:prstGeom prst="rect">
            <a:avLst/>
          </a:prstGeom>
        </p:spPr>
      </p:pic>
      <p:sp>
        <p:nvSpPr>
          <p:cNvPr id="8" name="TextBox 7">
            <a:extLst>
              <a:ext uri="{FF2B5EF4-FFF2-40B4-BE49-F238E27FC236}">
                <a16:creationId xmlns:a16="http://schemas.microsoft.com/office/drawing/2014/main" id="{1629B281-77F2-4879-AEBB-7B4CD8EC6397}"/>
              </a:ext>
            </a:extLst>
          </p:cNvPr>
          <p:cNvSpPr txBox="1"/>
          <p:nvPr/>
        </p:nvSpPr>
        <p:spPr>
          <a:xfrm>
            <a:off x="2051584" y="6433495"/>
            <a:ext cx="6891080" cy="369332"/>
          </a:xfrm>
          <a:prstGeom prst="rect">
            <a:avLst/>
          </a:prstGeom>
          <a:noFill/>
        </p:spPr>
        <p:txBody>
          <a:bodyPr wrap="square" rtlCol="0">
            <a:spAutoFit/>
          </a:bodyPr>
          <a:lstStyle/>
          <a:p>
            <a:r>
              <a:rPr lang="en-US" dirty="0"/>
              <a:t>LCROSS volatile </a:t>
            </a:r>
            <a:r>
              <a:rPr lang="en-US" dirty="0" err="1"/>
              <a:t>estamites</a:t>
            </a:r>
            <a:r>
              <a:rPr lang="en-US" dirty="0"/>
              <a:t> as given in recent NASA </a:t>
            </a:r>
            <a:r>
              <a:rPr lang="en-US" dirty="0" err="1"/>
              <a:t>LuSTR</a:t>
            </a:r>
            <a:r>
              <a:rPr lang="en-US" dirty="0"/>
              <a:t> proposal call</a:t>
            </a:r>
          </a:p>
        </p:txBody>
      </p:sp>
    </p:spTree>
    <p:extLst>
      <p:ext uri="{BB962C8B-B14F-4D97-AF65-F5344CB8AC3E}">
        <p14:creationId xmlns:p14="http://schemas.microsoft.com/office/powerpoint/2010/main" val="436278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9F937-B4E4-4513-B1D7-F5C3EBA2BEAC}"/>
              </a:ext>
            </a:extLst>
          </p:cNvPr>
          <p:cNvSpPr>
            <a:spLocks noGrp="1"/>
          </p:cNvSpPr>
          <p:nvPr>
            <p:ph type="title"/>
          </p:nvPr>
        </p:nvSpPr>
        <p:spPr/>
        <p:txBody>
          <a:bodyPr/>
          <a:lstStyle/>
          <a:p>
            <a:r>
              <a:rPr lang="en-US" dirty="0"/>
              <a:t>Air</a:t>
            </a:r>
          </a:p>
        </p:txBody>
      </p:sp>
      <p:sp>
        <p:nvSpPr>
          <p:cNvPr id="3" name="Content Placeholder 2">
            <a:extLst>
              <a:ext uri="{FF2B5EF4-FFF2-40B4-BE49-F238E27FC236}">
                <a16:creationId xmlns:a16="http://schemas.microsoft.com/office/drawing/2014/main" id="{C4C27484-E4C7-4EF5-8097-431E27210771}"/>
              </a:ext>
            </a:extLst>
          </p:cNvPr>
          <p:cNvSpPr>
            <a:spLocks noGrp="1"/>
          </p:cNvSpPr>
          <p:nvPr>
            <p:ph idx="1"/>
          </p:nvPr>
        </p:nvSpPr>
        <p:spPr>
          <a:xfrm>
            <a:off x="1853967" y="1956137"/>
            <a:ext cx="4984593" cy="3328604"/>
          </a:xfrm>
        </p:spPr>
        <p:txBody>
          <a:bodyPr/>
          <a:lstStyle/>
          <a:p>
            <a:pPr marL="285750" indent="-285750">
              <a:buFont typeface="Arial" panose="020B0604020202020204" pitchFamily="34" charset="0"/>
              <a:buChar char="•"/>
            </a:pPr>
            <a:r>
              <a:rPr lang="en-US" dirty="0"/>
              <a:t>Trace Contaminant Control</a:t>
            </a:r>
          </a:p>
          <a:p>
            <a:pPr marL="742950" lvl="1" indent="-285750">
              <a:buFont typeface="Arial" panose="020B0604020202020204" pitchFamily="34" charset="0"/>
              <a:buChar char="•"/>
            </a:pPr>
            <a:r>
              <a:rPr lang="en-US" dirty="0"/>
              <a:t>Remove/mitigate hazardous compounds</a:t>
            </a:r>
          </a:p>
          <a:p>
            <a:pPr marL="285750" indent="-285750">
              <a:buFont typeface="Arial" panose="020B0604020202020204" pitchFamily="34" charset="0"/>
              <a:buChar char="•"/>
            </a:pPr>
            <a:r>
              <a:rPr lang="en-US" dirty="0"/>
              <a:t>CO</a:t>
            </a:r>
            <a:r>
              <a:rPr lang="en-US" baseline="-25000" dirty="0"/>
              <a:t>2</a:t>
            </a:r>
            <a:r>
              <a:rPr lang="en-US" dirty="0"/>
              <a:t> Removal</a:t>
            </a:r>
          </a:p>
          <a:p>
            <a:pPr marL="742950" lvl="1" indent="-285750">
              <a:buFont typeface="Arial" panose="020B0604020202020204" pitchFamily="34" charset="0"/>
              <a:buChar char="•"/>
            </a:pPr>
            <a:r>
              <a:rPr lang="en-US" dirty="0"/>
              <a:t>Sorbent materials become obsolete</a:t>
            </a:r>
          </a:p>
          <a:p>
            <a:pPr marL="285750" indent="-285750">
              <a:buFont typeface="Arial" panose="020B0604020202020204" pitchFamily="34" charset="0"/>
              <a:buChar char="•"/>
            </a:pPr>
            <a:r>
              <a:rPr lang="en-US" dirty="0"/>
              <a:t>Can regolith or other ISRU products be used as sorbents?</a:t>
            </a:r>
          </a:p>
          <a:p>
            <a:pPr marL="285750" indent="-285750">
              <a:buFont typeface="Arial" panose="020B0604020202020204" pitchFamily="34" charset="0"/>
              <a:buChar char="•"/>
            </a:pPr>
            <a:r>
              <a:rPr lang="en-US" dirty="0"/>
              <a:t>Can you recover/make useful products from air?</a:t>
            </a:r>
          </a:p>
          <a:p>
            <a:pPr marL="742950" lvl="1" indent="-285750">
              <a:buFont typeface="Arial" panose="020B0604020202020204" pitchFamily="34" charset="0"/>
              <a:buChar char="•"/>
            </a:pPr>
            <a:r>
              <a:rPr lang="en-US" dirty="0"/>
              <a:t>Plasmas?</a:t>
            </a:r>
            <a:endParaRPr lang="en-US" baseline="-25000" dirty="0"/>
          </a:p>
        </p:txBody>
      </p:sp>
      <p:pic>
        <p:nvPicPr>
          <p:cNvPr id="4" name="Picture 3">
            <a:extLst>
              <a:ext uri="{FF2B5EF4-FFF2-40B4-BE49-F238E27FC236}">
                <a16:creationId xmlns:a16="http://schemas.microsoft.com/office/drawing/2014/main" id="{B29A4F37-1EFB-4476-8B35-F697E472CCF5}"/>
              </a:ext>
            </a:extLst>
          </p:cNvPr>
          <p:cNvPicPr>
            <a:picLocks noChangeAspect="1"/>
          </p:cNvPicPr>
          <p:nvPr/>
        </p:nvPicPr>
        <p:blipFill>
          <a:blip r:embed="rId2"/>
          <a:stretch>
            <a:fillRect/>
          </a:stretch>
        </p:blipFill>
        <p:spPr>
          <a:xfrm>
            <a:off x="5115814" y="5053138"/>
            <a:ext cx="1839298" cy="1681666"/>
          </a:xfrm>
          <a:prstGeom prst="rect">
            <a:avLst/>
          </a:prstGeom>
        </p:spPr>
      </p:pic>
      <p:sp>
        <p:nvSpPr>
          <p:cNvPr id="5" name="TextBox 4">
            <a:extLst>
              <a:ext uri="{FF2B5EF4-FFF2-40B4-BE49-F238E27FC236}">
                <a16:creationId xmlns:a16="http://schemas.microsoft.com/office/drawing/2014/main" id="{018BDB9A-FC27-4F09-98DE-65D55B2666BF}"/>
              </a:ext>
            </a:extLst>
          </p:cNvPr>
          <p:cNvSpPr txBox="1"/>
          <p:nvPr/>
        </p:nvSpPr>
        <p:spPr>
          <a:xfrm>
            <a:off x="3099865" y="5719541"/>
            <a:ext cx="2137025" cy="738664"/>
          </a:xfrm>
          <a:prstGeom prst="rect">
            <a:avLst/>
          </a:prstGeom>
          <a:noFill/>
        </p:spPr>
        <p:txBody>
          <a:bodyPr wrap="square" rtlCol="0">
            <a:spAutoFit/>
          </a:bodyPr>
          <a:lstStyle/>
          <a:p>
            <a:r>
              <a:rPr lang="en-US" sz="1400" dirty="0"/>
              <a:t>Partially filled prototype sorbent bed for the 4Bed CO</a:t>
            </a:r>
            <a:r>
              <a:rPr lang="en-US" sz="1400" baseline="-25000" dirty="0"/>
              <a:t>2</a:t>
            </a:r>
            <a:r>
              <a:rPr lang="en-US" sz="1400" dirty="0"/>
              <a:t> removal system</a:t>
            </a:r>
          </a:p>
        </p:txBody>
      </p:sp>
      <p:pic>
        <p:nvPicPr>
          <p:cNvPr id="6" name="Picture 2">
            <a:extLst>
              <a:ext uri="{FF2B5EF4-FFF2-40B4-BE49-F238E27FC236}">
                <a16:creationId xmlns:a16="http://schemas.microsoft.com/office/drawing/2014/main" id="{FB536FFB-8D8E-4F72-8A92-D6579C7918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6141" y="530236"/>
            <a:ext cx="4643889" cy="3090203"/>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5D563B48-6358-489D-99C8-DD86CD5F0214}"/>
              </a:ext>
            </a:extLst>
          </p:cNvPr>
          <p:cNvSpPr/>
          <p:nvPr/>
        </p:nvSpPr>
        <p:spPr>
          <a:xfrm>
            <a:off x="6923558" y="3752013"/>
            <a:ext cx="5209054" cy="1169551"/>
          </a:xfrm>
          <a:prstGeom prst="rect">
            <a:avLst/>
          </a:prstGeom>
        </p:spPr>
        <p:txBody>
          <a:bodyPr wrap="square">
            <a:spAutoFit/>
          </a:bodyPr>
          <a:lstStyle/>
          <a:p>
            <a:r>
              <a:rPr lang="en-US" sz="1400" dirty="0"/>
              <a:t>Astronaut photograph ISS026-E-16488 was acquired on January 9, 2011, with a Nikon D3S digital camera using a 180 millimeter lens. The image was taken by the Expedition 26 crew. Both images are provided by the ISS Crew Earth Observations Facility and the Earth Science and Remote Sensing Unit, Johnson Space Center.</a:t>
            </a:r>
          </a:p>
        </p:txBody>
      </p:sp>
    </p:spTree>
    <p:extLst>
      <p:ext uri="{BB962C8B-B14F-4D97-AF65-F5344CB8AC3E}">
        <p14:creationId xmlns:p14="http://schemas.microsoft.com/office/powerpoint/2010/main" val="7415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43EDC-95FD-4F73-9C16-FCEC1918BC72}"/>
              </a:ext>
            </a:extLst>
          </p:cNvPr>
          <p:cNvSpPr>
            <a:spLocks noGrp="1"/>
          </p:cNvSpPr>
          <p:nvPr>
            <p:ph type="title"/>
          </p:nvPr>
        </p:nvSpPr>
        <p:spPr/>
        <p:txBody>
          <a:bodyPr/>
          <a:lstStyle/>
          <a:p>
            <a:r>
              <a:rPr lang="en-US" dirty="0"/>
              <a:t>Air</a:t>
            </a:r>
          </a:p>
        </p:txBody>
      </p:sp>
      <p:sp>
        <p:nvSpPr>
          <p:cNvPr id="3" name="Content Placeholder 2">
            <a:extLst>
              <a:ext uri="{FF2B5EF4-FFF2-40B4-BE49-F238E27FC236}">
                <a16:creationId xmlns:a16="http://schemas.microsoft.com/office/drawing/2014/main" id="{45A1CD3E-9EC0-4CFA-94C7-0B219E7A40B3}"/>
              </a:ext>
            </a:extLst>
          </p:cNvPr>
          <p:cNvSpPr>
            <a:spLocks noGrp="1"/>
          </p:cNvSpPr>
          <p:nvPr>
            <p:ph idx="1"/>
          </p:nvPr>
        </p:nvSpPr>
        <p:spPr>
          <a:xfrm>
            <a:off x="2102179" y="1906086"/>
            <a:ext cx="9251621" cy="1585049"/>
          </a:xfrm>
        </p:spPr>
        <p:txBody>
          <a:bodyPr/>
          <a:lstStyle/>
          <a:p>
            <a:r>
              <a:rPr lang="en-US" dirty="0"/>
              <a:t>CO2 Reduction</a:t>
            </a:r>
          </a:p>
          <a:p>
            <a:pPr marL="285750" indent="-285750">
              <a:buFont typeface="Arial" panose="020B0604020202020204" pitchFamily="34" charset="0"/>
              <a:buChar char="•"/>
            </a:pPr>
            <a:r>
              <a:rPr lang="en-US" dirty="0"/>
              <a:t>ECLSS ISRU Overlap</a:t>
            </a:r>
          </a:p>
          <a:p>
            <a:pPr marL="285750" indent="-285750">
              <a:buFont typeface="Arial" panose="020B0604020202020204" pitchFamily="34" charset="0"/>
              <a:buChar char="•"/>
            </a:pPr>
            <a:r>
              <a:rPr lang="en-US" dirty="0"/>
              <a:t>Produces useful products</a:t>
            </a:r>
          </a:p>
          <a:p>
            <a:endParaRPr lang="en-US" dirty="0"/>
          </a:p>
        </p:txBody>
      </p:sp>
      <p:pic>
        <p:nvPicPr>
          <p:cNvPr id="4" name="Picture 3">
            <a:extLst>
              <a:ext uri="{FF2B5EF4-FFF2-40B4-BE49-F238E27FC236}">
                <a16:creationId xmlns:a16="http://schemas.microsoft.com/office/drawing/2014/main" id="{4FC6DF3D-2BD1-440D-B5C4-5FC816662E31}"/>
              </a:ext>
            </a:extLst>
          </p:cNvPr>
          <p:cNvPicPr>
            <a:picLocks noChangeAspect="1"/>
          </p:cNvPicPr>
          <p:nvPr/>
        </p:nvPicPr>
        <p:blipFill>
          <a:blip r:embed="rId2"/>
          <a:stretch>
            <a:fillRect/>
          </a:stretch>
        </p:blipFill>
        <p:spPr>
          <a:xfrm>
            <a:off x="2419423" y="3087510"/>
            <a:ext cx="5772150" cy="1533525"/>
          </a:xfrm>
          <a:prstGeom prst="rect">
            <a:avLst/>
          </a:prstGeom>
        </p:spPr>
      </p:pic>
      <p:cxnSp>
        <p:nvCxnSpPr>
          <p:cNvPr id="5" name="Straight Arrow Connector 4">
            <a:extLst>
              <a:ext uri="{FF2B5EF4-FFF2-40B4-BE49-F238E27FC236}">
                <a16:creationId xmlns:a16="http://schemas.microsoft.com/office/drawing/2014/main" id="{BA236BE8-4D2F-4761-93BE-448C8F1A037C}"/>
              </a:ext>
            </a:extLst>
          </p:cNvPr>
          <p:cNvCxnSpPr>
            <a:cxnSpLocks/>
          </p:cNvCxnSpPr>
          <p:nvPr/>
        </p:nvCxnSpPr>
        <p:spPr>
          <a:xfrm>
            <a:off x="2102179" y="4001549"/>
            <a:ext cx="406129"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B8C73E5-6D48-4807-9338-CD6891E990EA}"/>
              </a:ext>
            </a:extLst>
          </p:cNvPr>
          <p:cNvSpPr txBox="1"/>
          <p:nvPr/>
        </p:nvSpPr>
        <p:spPr>
          <a:xfrm>
            <a:off x="454958" y="3646746"/>
            <a:ext cx="1882629" cy="523220"/>
          </a:xfrm>
          <a:prstGeom prst="rect">
            <a:avLst/>
          </a:prstGeom>
          <a:noFill/>
        </p:spPr>
        <p:txBody>
          <a:bodyPr wrap="square" rtlCol="0">
            <a:spAutoFit/>
          </a:bodyPr>
          <a:lstStyle/>
          <a:p>
            <a:r>
              <a:rPr lang="en-US" sz="1400" dirty="0"/>
              <a:t>Regolith as catalyst has been demonstrated!</a:t>
            </a:r>
          </a:p>
        </p:txBody>
      </p:sp>
      <p:pic>
        <p:nvPicPr>
          <p:cNvPr id="9" name="Picture 8">
            <a:extLst>
              <a:ext uri="{FF2B5EF4-FFF2-40B4-BE49-F238E27FC236}">
                <a16:creationId xmlns:a16="http://schemas.microsoft.com/office/drawing/2014/main" id="{3F389948-2F08-49C4-BA64-BC1C0AA42D1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0174"/>
          <a:stretch/>
        </p:blipFill>
        <p:spPr>
          <a:xfrm>
            <a:off x="8680720" y="647780"/>
            <a:ext cx="3031155" cy="4113415"/>
          </a:xfrm>
          <a:prstGeom prst="rect">
            <a:avLst/>
          </a:prstGeom>
        </p:spPr>
      </p:pic>
      <p:sp>
        <p:nvSpPr>
          <p:cNvPr id="10" name="Rectangle 9">
            <a:extLst>
              <a:ext uri="{FF2B5EF4-FFF2-40B4-BE49-F238E27FC236}">
                <a16:creationId xmlns:a16="http://schemas.microsoft.com/office/drawing/2014/main" id="{2DFF1F1C-4ACB-4495-AEFF-51641A81B9C0}"/>
              </a:ext>
            </a:extLst>
          </p:cNvPr>
          <p:cNvSpPr/>
          <p:nvPr/>
        </p:nvSpPr>
        <p:spPr>
          <a:xfrm>
            <a:off x="8731596" y="4804059"/>
            <a:ext cx="2927223" cy="1255728"/>
          </a:xfrm>
          <a:prstGeom prst="rect">
            <a:avLst/>
          </a:prstGeom>
        </p:spPr>
        <p:txBody>
          <a:bodyPr wrap="square">
            <a:spAutoFit/>
          </a:bodyPr>
          <a:lstStyle/>
          <a:p>
            <a:pPr algn="ctr">
              <a:lnSpc>
                <a:spcPct val="90000"/>
              </a:lnSpc>
            </a:pPr>
            <a:r>
              <a:rPr lang="en-US" sz="1400" dirty="0">
                <a:latin typeface="+mn-lt"/>
              </a:rPr>
              <a:t>Astronaut Doug Wheelock installs the SOA Sabatier CO</a:t>
            </a:r>
            <a:r>
              <a:rPr lang="en-US" sz="1400" baseline="-25000" dirty="0">
                <a:latin typeface="+mn-lt"/>
              </a:rPr>
              <a:t>2</a:t>
            </a:r>
            <a:r>
              <a:rPr lang="en-US" sz="1400" dirty="0">
                <a:latin typeface="+mn-lt"/>
              </a:rPr>
              <a:t> Reduction Assembly (CRA) on ISS. The CRA was recently returned to Earth. No oxygen recovery capability is currently operational on the ISS.</a:t>
            </a:r>
          </a:p>
        </p:txBody>
      </p:sp>
      <p:sp>
        <p:nvSpPr>
          <p:cNvPr id="12" name="Content Placeholder 5">
            <a:extLst>
              <a:ext uri="{FF2B5EF4-FFF2-40B4-BE49-F238E27FC236}">
                <a16:creationId xmlns:a16="http://schemas.microsoft.com/office/drawing/2014/main" id="{06B7D3FC-6CEA-48FC-8971-707D6B5107BC}"/>
              </a:ext>
            </a:extLst>
          </p:cNvPr>
          <p:cNvSpPr txBox="1">
            <a:spLocks/>
          </p:cNvSpPr>
          <p:nvPr/>
        </p:nvSpPr>
        <p:spPr>
          <a:xfrm>
            <a:off x="1608250" y="6270621"/>
            <a:ext cx="3166376" cy="616056"/>
          </a:xfrm>
          <a:prstGeom prst="rect">
            <a:avLst/>
          </a:prstGeom>
        </p:spPr>
        <p:txBody>
          <a:bodyPr/>
          <a:lstStyle>
            <a:lvl1pPr marL="342900" indent="-342900" algn="l" defTabSz="457200" rtl="0" eaLnBrk="1" fontAlgn="base" hangingPunct="1">
              <a:spcBef>
                <a:spcPct val="20000"/>
              </a:spcBef>
              <a:spcAft>
                <a:spcPct val="0"/>
              </a:spcAft>
              <a:buFont typeface="Arial" pitchFamily="34" charset="0"/>
              <a:buChar char="•"/>
              <a:defRPr sz="2000" b="1" kern="1200">
                <a:solidFill>
                  <a:schemeClr val="tx1"/>
                </a:solidFill>
                <a:latin typeface="Arial" pitchFamily="34" charset="0"/>
                <a:ea typeface="ＭＳ Ｐゴシック" charset="-128"/>
                <a:cs typeface="Arial" pitchFamily="34" charset="0"/>
              </a:defRPr>
            </a:lvl1pPr>
            <a:lvl2pPr marL="742950" indent="-285750" algn="l" defTabSz="457200" rtl="0" eaLnBrk="1" fontAlgn="base" hangingPunct="1">
              <a:spcBef>
                <a:spcPct val="20000"/>
              </a:spcBef>
              <a:spcAft>
                <a:spcPct val="0"/>
              </a:spcAft>
              <a:buFont typeface="Wingdings" pitchFamily="2" charset="2"/>
              <a:buChar char="§"/>
              <a:defRPr sz="1800" kern="1200">
                <a:solidFill>
                  <a:schemeClr val="tx1"/>
                </a:solidFill>
                <a:latin typeface="Arial" pitchFamily="34" charset="0"/>
                <a:ea typeface="ＭＳ Ｐゴシック" charset="-128"/>
                <a:cs typeface="Arial" pitchFamily="34" charset="0"/>
              </a:defRPr>
            </a:lvl2pPr>
            <a:lvl3pPr marL="1143000" indent="-228600" algn="l" defTabSz="457200" rtl="0" eaLnBrk="1" fontAlgn="base" hangingPunct="1">
              <a:spcBef>
                <a:spcPct val="20000"/>
              </a:spcBef>
              <a:spcAft>
                <a:spcPct val="0"/>
              </a:spcAft>
              <a:buFont typeface="Wingdings" pitchFamily="2" charset="2"/>
              <a:buChar char="Ø"/>
              <a:defRPr sz="1600" kern="1200">
                <a:solidFill>
                  <a:schemeClr val="tx1"/>
                </a:solidFill>
                <a:latin typeface="Arial" pitchFamily="34" charset="0"/>
                <a:ea typeface="ＭＳ Ｐゴシック" charset="-128"/>
                <a:cs typeface="Arial" pitchFamily="34" charset="0"/>
              </a:defRPr>
            </a:lvl3pPr>
            <a:lvl4pPr marL="1600200" indent="-228600" algn="l" defTabSz="457200" rtl="0" eaLnBrk="1" fontAlgn="base" hangingPunct="1">
              <a:spcBef>
                <a:spcPct val="20000"/>
              </a:spcBef>
              <a:spcAft>
                <a:spcPct val="0"/>
              </a:spcAft>
              <a:buFont typeface="Wingdings" pitchFamily="2" charset="2"/>
              <a:buChar char="v"/>
              <a:defRPr sz="1400" kern="1200">
                <a:solidFill>
                  <a:schemeClr val="tx1"/>
                </a:solidFill>
                <a:latin typeface="Arial" pitchFamily="34" charset="0"/>
                <a:ea typeface="ＭＳ Ｐゴシック" charset="-128"/>
                <a:cs typeface="Arial" pitchFamily="34" charset="0"/>
              </a:defRPr>
            </a:lvl4pPr>
            <a:lvl5pPr marL="2057400" indent="-228600" algn="l" defTabSz="457200" rtl="0" eaLnBrk="1" fontAlgn="base" hangingPunct="1">
              <a:spcBef>
                <a:spcPct val="20000"/>
              </a:spcBef>
              <a:spcAft>
                <a:spcPct val="0"/>
              </a:spcAft>
              <a:buFont typeface="Arial" pitchFamily="34" charset="0"/>
              <a:buChar char="»"/>
              <a:defRPr sz="2000" kern="1200">
                <a:solidFill>
                  <a:schemeClr val="tx1"/>
                </a:solidFill>
                <a:latin typeface="Arial" pitchFamily="34" charset="0"/>
                <a:ea typeface="ＭＳ Ｐゴシック" charset="-128"/>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base" latinLnBrk="0" hangingPunct="1">
              <a:lnSpc>
                <a:spcPct val="85000"/>
              </a:lnSpc>
              <a:spcBef>
                <a:spcPct val="0"/>
              </a:spcBef>
              <a:spcAft>
                <a:spcPts val="600"/>
              </a:spcAft>
              <a:buClrTx/>
              <a:buSzTx/>
              <a:buFont typeface="Arial"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a:ea typeface="ＭＳ Ｐゴシック" charset="-128"/>
                <a:cs typeface="Arial" pitchFamily="34" charset="0"/>
              </a:rPr>
              <a:t>Carbon formed within Continuous Bosch Reactor EDU. </a:t>
            </a:r>
            <a:r>
              <a:rPr kumimoji="0" lang="en-US" altLang="en-US" sz="1400" b="0" i="0" u="none" strike="noStrike" kern="1200" cap="none" spc="0" normalizeH="0" baseline="0" noProof="0" dirty="0" err="1">
                <a:ln>
                  <a:noFill/>
                </a:ln>
                <a:solidFill>
                  <a:srgbClr val="000000"/>
                </a:solidFill>
                <a:effectLst/>
                <a:uLnTx/>
                <a:uFillTx/>
                <a:latin typeface="Calibri"/>
                <a:ea typeface="ＭＳ Ｐゴシック" charset="-128"/>
                <a:cs typeface="Arial" pitchFamily="34" charset="0"/>
              </a:rPr>
              <a:t>Attritor</a:t>
            </a:r>
            <a:r>
              <a:rPr kumimoji="0" lang="en-US" altLang="en-US" sz="1400" b="0" i="0" u="none" strike="noStrike" kern="1200" cap="none" spc="0" normalizeH="0" baseline="0" noProof="0" dirty="0">
                <a:ln>
                  <a:noFill/>
                </a:ln>
                <a:solidFill>
                  <a:srgbClr val="000000"/>
                </a:solidFill>
                <a:effectLst/>
                <a:uLnTx/>
                <a:uFillTx/>
                <a:latin typeface="Calibri"/>
                <a:ea typeface="ＭＳ Ｐゴシック" charset="-128"/>
                <a:cs typeface="Arial" pitchFamily="34" charset="0"/>
              </a:rPr>
              <a:t> shaft is visible at center.</a:t>
            </a:r>
          </a:p>
        </p:txBody>
      </p:sp>
      <p:pic>
        <p:nvPicPr>
          <p:cNvPr id="13" name="Picture 12">
            <a:extLst>
              <a:ext uri="{FF2B5EF4-FFF2-40B4-BE49-F238E27FC236}">
                <a16:creationId xmlns:a16="http://schemas.microsoft.com/office/drawing/2014/main" id="{2974F9D3-91F8-4CFA-A252-61A0408A73B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02698" y="4726839"/>
            <a:ext cx="3087944" cy="2054034"/>
          </a:xfrm>
          <a:prstGeom prst="rect">
            <a:avLst/>
          </a:prstGeom>
        </p:spPr>
      </p:pic>
    </p:spTree>
    <p:extLst>
      <p:ext uri="{BB962C8B-B14F-4D97-AF65-F5344CB8AC3E}">
        <p14:creationId xmlns:p14="http://schemas.microsoft.com/office/powerpoint/2010/main" val="443816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933B4-9334-40FD-9A7F-FD08F00F9890}"/>
              </a:ext>
            </a:extLst>
          </p:cNvPr>
          <p:cNvSpPr>
            <a:spLocks noGrp="1"/>
          </p:cNvSpPr>
          <p:nvPr>
            <p:ph type="title"/>
          </p:nvPr>
        </p:nvSpPr>
        <p:spPr/>
        <p:txBody>
          <a:bodyPr/>
          <a:lstStyle/>
          <a:p>
            <a:r>
              <a:rPr lang="en-US" dirty="0"/>
              <a:t>Plants</a:t>
            </a:r>
          </a:p>
        </p:txBody>
      </p:sp>
      <p:sp>
        <p:nvSpPr>
          <p:cNvPr id="3" name="Content Placeholder 2">
            <a:extLst>
              <a:ext uri="{FF2B5EF4-FFF2-40B4-BE49-F238E27FC236}">
                <a16:creationId xmlns:a16="http://schemas.microsoft.com/office/drawing/2014/main" id="{61B07E97-8437-4083-8A5F-2D5ABCD38CC6}"/>
              </a:ext>
            </a:extLst>
          </p:cNvPr>
          <p:cNvSpPr>
            <a:spLocks noGrp="1"/>
          </p:cNvSpPr>
          <p:nvPr>
            <p:ph idx="1"/>
          </p:nvPr>
        </p:nvSpPr>
        <p:spPr>
          <a:xfrm>
            <a:off x="2328422" y="2214710"/>
            <a:ext cx="9251621" cy="1179810"/>
          </a:xfrm>
        </p:spPr>
        <p:txBody>
          <a:bodyPr/>
          <a:lstStyle/>
          <a:p>
            <a:pPr marL="285750" indent="-285750">
              <a:buFont typeface="Arial" panose="020B0604020202020204" pitchFamily="34" charset="0"/>
              <a:buChar char="•"/>
            </a:pPr>
            <a:r>
              <a:rPr lang="en-US" dirty="0"/>
              <a:t>Need water and fertilizer</a:t>
            </a:r>
          </a:p>
          <a:p>
            <a:pPr marL="285750" indent="-285750">
              <a:buFont typeface="Arial" panose="020B0604020202020204" pitchFamily="34" charset="0"/>
              <a:buChar char="•"/>
            </a:pPr>
            <a:r>
              <a:rPr lang="en-US" dirty="0"/>
              <a:t>Give off VOCs</a:t>
            </a:r>
          </a:p>
          <a:p>
            <a:pPr marL="285750" indent="-285750">
              <a:buFont typeface="Arial" panose="020B0604020202020204" pitchFamily="34" charset="0"/>
              <a:buChar char="•"/>
            </a:pPr>
            <a:r>
              <a:rPr lang="en-US"/>
              <a:t>Inedible biomass </a:t>
            </a:r>
            <a:endParaRPr lang="en-US" dirty="0"/>
          </a:p>
        </p:txBody>
      </p:sp>
      <p:pic>
        <p:nvPicPr>
          <p:cNvPr id="1028" name="Picture 4">
            <a:extLst>
              <a:ext uri="{FF2B5EF4-FFF2-40B4-BE49-F238E27FC236}">
                <a16:creationId xmlns:a16="http://schemas.microsoft.com/office/drawing/2014/main" id="{0C149B5B-A593-4E45-BA01-33C8130F17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1103" y="528506"/>
            <a:ext cx="4802697" cy="480269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0FA4316A-9AD9-4B7E-8ED6-622C9A471336}"/>
              </a:ext>
            </a:extLst>
          </p:cNvPr>
          <p:cNvSpPr/>
          <p:nvPr/>
        </p:nvSpPr>
        <p:spPr>
          <a:xfrm>
            <a:off x="6096000" y="5399009"/>
            <a:ext cx="6096000" cy="1015663"/>
          </a:xfrm>
          <a:prstGeom prst="rect">
            <a:avLst/>
          </a:prstGeom>
        </p:spPr>
        <p:txBody>
          <a:bodyPr>
            <a:spAutoFit/>
          </a:bodyPr>
          <a:lstStyle/>
          <a:p>
            <a:r>
              <a:rPr lang="en-US" sz="1200" dirty="0">
                <a:solidFill>
                  <a:srgbClr val="333333"/>
                </a:solidFill>
                <a:latin typeface="Helvetica Neue"/>
              </a:rPr>
              <a:t>Astronaut Scott Kelly nursed dying space zinnias back to health on the International Space Station. He photographed a bouquet of the flowers in the space station's cupola against the backdrop of Earth and shared the photo to his Instagram for Valentine's Day 2016.</a:t>
            </a:r>
          </a:p>
          <a:p>
            <a:r>
              <a:rPr lang="en-US" sz="1200" b="1" i="1" dirty="0">
                <a:solidFill>
                  <a:srgbClr val="333333"/>
                </a:solidFill>
                <a:latin typeface="Helvetica Neue"/>
              </a:rPr>
              <a:t>Credits: NASA/Scott Kelly</a:t>
            </a:r>
            <a:endParaRPr lang="en-US" sz="1200" b="1" i="1" dirty="0">
              <a:solidFill>
                <a:srgbClr val="333333"/>
              </a:solidFill>
              <a:effectLst/>
              <a:latin typeface="Helvetica Neue"/>
            </a:endParaRPr>
          </a:p>
        </p:txBody>
      </p:sp>
    </p:spTree>
    <p:extLst>
      <p:ext uri="{BB962C8B-B14F-4D97-AF65-F5344CB8AC3E}">
        <p14:creationId xmlns:p14="http://schemas.microsoft.com/office/powerpoint/2010/main" val="721149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76ABB56-2D06-4EE8-A6F9-14CD920C90D0}"/>
              </a:ext>
            </a:extLst>
          </p:cNvPr>
          <p:cNvSpPr>
            <a:spLocks noGrp="1"/>
          </p:cNvSpPr>
          <p:nvPr>
            <p:ph type="title"/>
          </p:nvPr>
        </p:nvSpPr>
        <p:spPr>
          <a:xfrm>
            <a:off x="2328422" y="1104144"/>
            <a:ext cx="9025378" cy="646331"/>
          </a:xfrm>
        </p:spPr>
        <p:txBody>
          <a:bodyPr/>
          <a:lstStyle/>
          <a:p>
            <a:pPr algn="ctr"/>
            <a:r>
              <a:rPr lang="en-US" dirty="0"/>
              <a:t>Questions?</a:t>
            </a:r>
          </a:p>
        </p:txBody>
      </p:sp>
      <p:sp>
        <p:nvSpPr>
          <p:cNvPr id="5" name="Content Placeholder 4">
            <a:extLst>
              <a:ext uri="{FF2B5EF4-FFF2-40B4-BE49-F238E27FC236}">
                <a16:creationId xmlns:a16="http://schemas.microsoft.com/office/drawing/2014/main" id="{B4FF4B68-7D2E-4C3B-8309-A0932E7FE823}"/>
              </a:ext>
            </a:extLst>
          </p:cNvPr>
          <p:cNvSpPr>
            <a:spLocks noGrp="1"/>
          </p:cNvSpPr>
          <p:nvPr>
            <p:ph idx="1"/>
          </p:nvPr>
        </p:nvSpPr>
        <p:spPr>
          <a:xfrm>
            <a:off x="2328422" y="2214710"/>
            <a:ext cx="9251621" cy="369332"/>
          </a:xfrm>
        </p:spPr>
        <p:txBody>
          <a:bodyPr/>
          <a:lstStyle/>
          <a:p>
            <a:pPr algn="ctr"/>
            <a:endParaRPr lang="en-US" dirty="0"/>
          </a:p>
        </p:txBody>
      </p:sp>
      <p:sp>
        <p:nvSpPr>
          <p:cNvPr id="6" name="Rectangle 5">
            <a:extLst>
              <a:ext uri="{FF2B5EF4-FFF2-40B4-BE49-F238E27FC236}">
                <a16:creationId xmlns:a16="http://schemas.microsoft.com/office/drawing/2014/main" id="{026ECC22-1901-4E74-8258-197594E6128D}"/>
              </a:ext>
            </a:extLst>
          </p:cNvPr>
          <p:cNvSpPr/>
          <p:nvPr/>
        </p:nvSpPr>
        <p:spPr>
          <a:xfrm>
            <a:off x="5977217" y="3244334"/>
            <a:ext cx="237566" cy="369332"/>
          </a:xfrm>
          <a:prstGeom prst="rect">
            <a:avLst/>
          </a:prstGeom>
        </p:spPr>
        <p:txBody>
          <a:bodyPr wrap="none">
            <a:spAutoFit/>
          </a:bodyPr>
          <a:lstStyle/>
          <a:p>
            <a:r>
              <a:rPr lang="en-US" dirty="0"/>
              <a:t> </a:t>
            </a:r>
          </a:p>
        </p:txBody>
      </p:sp>
      <p:pic>
        <p:nvPicPr>
          <p:cNvPr id="1026" name="Picture 2">
            <a:extLst>
              <a:ext uri="{FF2B5EF4-FFF2-40B4-BE49-F238E27FC236}">
                <a16:creationId xmlns:a16="http://schemas.microsoft.com/office/drawing/2014/main" id="{CC370139-673B-4BD1-9993-86E7C91BF6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3541" y="2111146"/>
            <a:ext cx="5063936" cy="4325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8654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heme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2" id="{B2B39F3F-1AC5-4400-AFCD-204369E8EC3C}" vid="{62405679-06CB-4C8F-8C42-A11A829B9C8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2D71F3C3AD162418168A3D1EEC31C68" ma:contentTypeVersion="13" ma:contentTypeDescription="Create a new document." ma:contentTypeScope="" ma:versionID="cbe66a8a481fc1e724cfaba0cc84c994">
  <xsd:schema xmlns:xsd="http://www.w3.org/2001/XMLSchema" xmlns:xs="http://www.w3.org/2001/XMLSchema" xmlns:p="http://schemas.microsoft.com/office/2006/metadata/properties" xmlns:ns1="http://schemas.microsoft.com/sharepoint/v3" xmlns:ns3="3cb15ddf-dbe9-47ea-851d-c70642058130" xmlns:ns4="4817ca35-7031-43a6-bda2-0d9832ef6347" targetNamespace="http://schemas.microsoft.com/office/2006/metadata/properties" ma:root="true" ma:fieldsID="ea42d9ac525d41bb10ff4a947939c900" ns1:_="" ns3:_="" ns4:_="">
    <xsd:import namespace="http://schemas.microsoft.com/sharepoint/v3"/>
    <xsd:import namespace="3cb15ddf-dbe9-47ea-851d-c70642058130"/>
    <xsd:import namespace="4817ca35-7031-43a6-bda2-0d9832ef6347"/>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GenerationTime" minOccurs="0"/>
                <xsd:element ref="ns3:MediaServiceEventHashCode" minOccurs="0"/>
                <xsd:element ref="ns3:MediaServiceLocation" minOccurs="0"/>
                <xsd:element ref="ns1:_ip_UnifiedCompliancePolicyProperties" minOccurs="0"/>
                <xsd:element ref="ns1:_ip_UnifiedCompliancePolicyUIActio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cb15ddf-dbe9-47ea-851d-c706420581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817ca35-7031-43a6-bda2-0d9832ef634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5DB862B-2C0E-4A1B-8DD1-F415C9C4650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cb15ddf-dbe9-47ea-851d-c70642058130"/>
    <ds:schemaRef ds:uri="4817ca35-7031-43a6-bda2-0d9832ef63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D5AC8E3-FCFF-446A-86A1-6DDF0DD0A32D}">
  <ds:schemaRefs>
    <ds:schemaRef ds:uri="http://purl.org/dc/terms/"/>
    <ds:schemaRef ds:uri="http://schemas.microsoft.com/office/2006/documentManagement/types"/>
    <ds:schemaRef ds:uri="http://purl.org/dc/dcmitype/"/>
    <ds:schemaRef ds:uri="http://schemas.openxmlformats.org/package/2006/metadata/core-properties"/>
    <ds:schemaRef ds:uri="http://www.w3.org/XML/1998/namespace"/>
    <ds:schemaRef ds:uri="http://schemas.microsoft.com/office/2006/metadata/properties"/>
    <ds:schemaRef ds:uri="http://purl.org/dc/elements/1.1/"/>
    <ds:schemaRef ds:uri="http://schemas.microsoft.com/office/infopath/2007/PartnerControls"/>
    <ds:schemaRef ds:uri="4817ca35-7031-43a6-bda2-0d9832ef6347"/>
    <ds:schemaRef ds:uri="3cb15ddf-dbe9-47ea-851d-c70642058130"/>
    <ds:schemaRef ds:uri="http://schemas.microsoft.com/sharepoint/v3"/>
  </ds:schemaRefs>
</ds:datastoreItem>
</file>

<file path=customXml/itemProps3.xml><?xml version="1.0" encoding="utf-8"?>
<ds:datastoreItem xmlns:ds="http://schemas.openxmlformats.org/officeDocument/2006/customXml" ds:itemID="{CAFCFFE5-CAD3-4B25-94FB-BDBB58E2B0E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Theme2</Template>
  <TotalTime>347</TotalTime>
  <Words>373</Words>
  <Application>Microsoft Office PowerPoint</Application>
  <PresentationFormat>Widescreen</PresentationFormat>
  <Paragraphs>47</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Helvetica Neue</vt:lpstr>
      <vt:lpstr>Theme2</vt:lpstr>
      <vt:lpstr>Synergies Between ECLSS and ISRU</vt:lpstr>
      <vt:lpstr>About me</vt:lpstr>
      <vt:lpstr>ECLSS Overview</vt:lpstr>
      <vt:lpstr>Water</vt:lpstr>
      <vt:lpstr>Air</vt:lpstr>
      <vt:lpstr>Air</vt:lpstr>
      <vt:lpstr>Plants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ECLSS and ISRU</dc:title>
  <dc:creator>Hintze, Paul E. (MSFC-ES62)</dc:creator>
  <cp:lastModifiedBy>Hintze, Paul E. (MSFC-ES62)</cp:lastModifiedBy>
  <cp:revision>2</cp:revision>
  <dcterms:created xsi:type="dcterms:W3CDTF">2020-12-04T15:48:39Z</dcterms:created>
  <dcterms:modified xsi:type="dcterms:W3CDTF">2020-12-09T13:45:44Z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0x010100E2D71F3C3AD162418168A3D1EEC31C68</vt:lpwstr>
  </property>
</Properties>
</file>