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1"/>
  </p:notes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80" r:id="rId16"/>
    <p:sldId id="281" r:id="rId17"/>
    <p:sldId id="282" r:id="rId18"/>
    <p:sldId id="283" r:id="rId19"/>
    <p:sldId id="530"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liwal,Mudit" initials="P" lastIdx="2" clrIdx="0">
    <p:extLst>
      <p:ext uri="{19B8F6BF-5375-455C-9EA6-DF929625EA0E}">
        <p15:presenceInfo xmlns:p15="http://schemas.microsoft.com/office/powerpoint/2012/main" userId="S::m.paliwal@ufl.edu::067fed45-6698-4222-b5e3-788bd218771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5266"/>
    <p:restoredTop sz="95766"/>
  </p:normalViewPr>
  <p:slideViewPr>
    <p:cSldViewPr snapToGrid="0" snapToObjects="1">
      <p:cViewPr varScale="1">
        <p:scale>
          <a:sx n="96" d="100"/>
          <a:sy n="96" d="100"/>
        </p:scale>
        <p:origin x="1362" y="84"/>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BA7D63-11C5-6742-A92F-D8CB8A10608C}"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en-GB"/>
        </a:p>
      </dgm:t>
    </dgm:pt>
    <dgm:pt modelId="{DECB8B64-DCFC-7748-9E40-73A91842CE92}">
      <dgm:prSet phldrT="[Text]"/>
      <dgm:spPr/>
      <dgm:t>
        <a:bodyPr/>
        <a:lstStyle/>
        <a:p>
          <a:r>
            <a:rPr lang="en-GB" dirty="0"/>
            <a:t>Introduction	</a:t>
          </a:r>
        </a:p>
      </dgm:t>
    </dgm:pt>
    <dgm:pt modelId="{BA28B565-C6EA-574D-9175-C1791708BDAB}" type="parTrans" cxnId="{F48B3970-0250-FA4A-9A23-306088294CAC}">
      <dgm:prSet/>
      <dgm:spPr/>
      <dgm:t>
        <a:bodyPr/>
        <a:lstStyle/>
        <a:p>
          <a:endParaRPr lang="en-GB"/>
        </a:p>
      </dgm:t>
    </dgm:pt>
    <dgm:pt modelId="{662F651F-0850-FF4F-9780-2F809F6F34CD}" type="sibTrans" cxnId="{F48B3970-0250-FA4A-9A23-306088294CAC}">
      <dgm:prSet/>
      <dgm:spPr/>
      <dgm:t>
        <a:bodyPr/>
        <a:lstStyle/>
        <a:p>
          <a:endParaRPr lang="en-GB"/>
        </a:p>
      </dgm:t>
    </dgm:pt>
    <dgm:pt modelId="{4FA14749-4F64-FF4D-BF25-E447FF237F0B}">
      <dgm:prSet phldrT="[Text]"/>
      <dgm:spPr/>
      <dgm:t>
        <a:bodyPr/>
        <a:lstStyle/>
        <a:p>
          <a:r>
            <a:rPr lang="en-GB" dirty="0"/>
            <a:t>Prior Work</a:t>
          </a:r>
        </a:p>
      </dgm:t>
    </dgm:pt>
    <dgm:pt modelId="{331D83FD-C82E-1D4F-BAD4-533D35E9C14F}" type="parTrans" cxnId="{D29EAF27-2543-A346-8CE8-B64F9FC3D37F}">
      <dgm:prSet/>
      <dgm:spPr/>
      <dgm:t>
        <a:bodyPr/>
        <a:lstStyle/>
        <a:p>
          <a:endParaRPr lang="en-GB"/>
        </a:p>
      </dgm:t>
    </dgm:pt>
    <dgm:pt modelId="{360A7896-D5AB-A147-B189-A164849057EF}" type="sibTrans" cxnId="{D29EAF27-2543-A346-8CE8-B64F9FC3D37F}">
      <dgm:prSet/>
      <dgm:spPr/>
      <dgm:t>
        <a:bodyPr/>
        <a:lstStyle/>
        <a:p>
          <a:endParaRPr lang="en-GB"/>
        </a:p>
      </dgm:t>
    </dgm:pt>
    <dgm:pt modelId="{9BD63763-F267-264F-B2DE-D015DAFD59BC}">
      <dgm:prSet phldrT="[Text]"/>
      <dgm:spPr/>
      <dgm:t>
        <a:bodyPr/>
        <a:lstStyle/>
        <a:p>
          <a:r>
            <a:rPr lang="en-GB" dirty="0"/>
            <a:t>Challenges and Insights</a:t>
          </a:r>
        </a:p>
      </dgm:t>
    </dgm:pt>
    <dgm:pt modelId="{B62D795C-E186-F646-AADE-4BBC9B30A5B5}" type="parTrans" cxnId="{6D2C83E7-4844-D84E-9D80-CC9051524913}">
      <dgm:prSet/>
      <dgm:spPr/>
      <dgm:t>
        <a:bodyPr/>
        <a:lstStyle/>
        <a:p>
          <a:endParaRPr lang="en-GB"/>
        </a:p>
      </dgm:t>
    </dgm:pt>
    <dgm:pt modelId="{F894508C-36CA-974E-B837-9156C2510DDC}" type="sibTrans" cxnId="{6D2C83E7-4844-D84E-9D80-CC9051524913}">
      <dgm:prSet/>
      <dgm:spPr/>
      <dgm:t>
        <a:bodyPr/>
        <a:lstStyle/>
        <a:p>
          <a:endParaRPr lang="en-GB"/>
        </a:p>
      </dgm:t>
    </dgm:pt>
    <dgm:pt modelId="{38E22484-3091-7748-AF76-652995CE702F}">
      <dgm:prSet/>
      <dgm:spPr/>
      <dgm:t>
        <a:bodyPr/>
        <a:lstStyle/>
        <a:p>
          <a:r>
            <a:rPr lang="en-GB" dirty="0"/>
            <a:t>Data Collection and Methodology</a:t>
          </a:r>
        </a:p>
      </dgm:t>
    </dgm:pt>
    <dgm:pt modelId="{04B41B86-B5CD-0B4E-8FE2-8BE2FEF31AA4}" type="parTrans" cxnId="{7A03E563-C19D-B34A-9653-BFB1D94D9A4B}">
      <dgm:prSet/>
      <dgm:spPr/>
      <dgm:t>
        <a:bodyPr/>
        <a:lstStyle/>
        <a:p>
          <a:endParaRPr lang="en-GB"/>
        </a:p>
      </dgm:t>
    </dgm:pt>
    <dgm:pt modelId="{F01215D6-B3F6-2641-BFED-9CF94BF656D5}" type="sibTrans" cxnId="{7A03E563-C19D-B34A-9653-BFB1D94D9A4B}">
      <dgm:prSet/>
      <dgm:spPr/>
      <dgm:t>
        <a:bodyPr/>
        <a:lstStyle/>
        <a:p>
          <a:endParaRPr lang="en-GB"/>
        </a:p>
      </dgm:t>
    </dgm:pt>
    <dgm:pt modelId="{06196236-826E-AB47-ACDA-48B562E9CE51}">
      <dgm:prSet/>
      <dgm:spPr/>
      <dgm:t>
        <a:bodyPr/>
        <a:lstStyle/>
        <a:p>
          <a:r>
            <a:rPr lang="en-GB" dirty="0"/>
            <a:t>Research Questions</a:t>
          </a:r>
        </a:p>
      </dgm:t>
    </dgm:pt>
    <dgm:pt modelId="{E451BBCA-7FF8-B648-916D-AA933A787728}" type="parTrans" cxnId="{94D29159-9D54-214D-86C4-0B9E572124E5}">
      <dgm:prSet/>
      <dgm:spPr/>
      <dgm:t>
        <a:bodyPr/>
        <a:lstStyle/>
        <a:p>
          <a:endParaRPr lang="en-GB"/>
        </a:p>
      </dgm:t>
    </dgm:pt>
    <dgm:pt modelId="{7337E48B-4085-214E-AF4F-3FA05B604B16}" type="sibTrans" cxnId="{94D29159-9D54-214D-86C4-0B9E572124E5}">
      <dgm:prSet/>
      <dgm:spPr/>
      <dgm:t>
        <a:bodyPr/>
        <a:lstStyle/>
        <a:p>
          <a:endParaRPr lang="en-GB"/>
        </a:p>
      </dgm:t>
    </dgm:pt>
    <dgm:pt modelId="{5553FAC8-528B-DD41-AE5A-446AAE89304C}">
      <dgm:prSet/>
      <dgm:spPr/>
      <dgm:t>
        <a:bodyPr/>
        <a:lstStyle/>
        <a:p>
          <a:r>
            <a:rPr lang="en-GB" dirty="0"/>
            <a:t>Results</a:t>
          </a:r>
        </a:p>
      </dgm:t>
    </dgm:pt>
    <dgm:pt modelId="{34FEB9A4-8A9C-264F-BF35-4AF340D34A01}" type="parTrans" cxnId="{04C88DAF-3470-D748-8BCC-ADDA417A1815}">
      <dgm:prSet/>
      <dgm:spPr/>
      <dgm:t>
        <a:bodyPr/>
        <a:lstStyle/>
        <a:p>
          <a:endParaRPr lang="en-GB"/>
        </a:p>
      </dgm:t>
    </dgm:pt>
    <dgm:pt modelId="{05A9B23D-E795-F14A-B836-A7D704EF569A}" type="sibTrans" cxnId="{04C88DAF-3470-D748-8BCC-ADDA417A1815}">
      <dgm:prSet/>
      <dgm:spPr/>
      <dgm:t>
        <a:bodyPr/>
        <a:lstStyle/>
        <a:p>
          <a:endParaRPr lang="en-GB"/>
        </a:p>
      </dgm:t>
    </dgm:pt>
    <dgm:pt modelId="{94F17EDF-9668-864F-90E1-9BBC196A4B03}" type="pres">
      <dgm:prSet presAssocID="{B0BA7D63-11C5-6742-A92F-D8CB8A10608C}" presName="Name0" presStyleCnt="0">
        <dgm:presLayoutVars>
          <dgm:chMax val="7"/>
          <dgm:chPref val="7"/>
          <dgm:dir/>
        </dgm:presLayoutVars>
      </dgm:prSet>
      <dgm:spPr/>
      <dgm:t>
        <a:bodyPr/>
        <a:lstStyle/>
        <a:p>
          <a:endParaRPr lang="en-US"/>
        </a:p>
      </dgm:t>
    </dgm:pt>
    <dgm:pt modelId="{B99592AB-2E49-0647-BFBA-11DF379A49B4}" type="pres">
      <dgm:prSet presAssocID="{B0BA7D63-11C5-6742-A92F-D8CB8A10608C}" presName="Name1" presStyleCnt="0"/>
      <dgm:spPr/>
    </dgm:pt>
    <dgm:pt modelId="{B25E94FA-5537-3F46-A848-757C2CF8DC76}" type="pres">
      <dgm:prSet presAssocID="{B0BA7D63-11C5-6742-A92F-D8CB8A10608C}" presName="cycle" presStyleCnt="0"/>
      <dgm:spPr/>
    </dgm:pt>
    <dgm:pt modelId="{4AA40F54-C14B-9447-949D-B259D45D48C4}" type="pres">
      <dgm:prSet presAssocID="{B0BA7D63-11C5-6742-A92F-D8CB8A10608C}" presName="srcNode" presStyleLbl="node1" presStyleIdx="0" presStyleCnt="6"/>
      <dgm:spPr/>
    </dgm:pt>
    <dgm:pt modelId="{BA13C959-5F08-B14E-BE37-B49654EE67A3}" type="pres">
      <dgm:prSet presAssocID="{B0BA7D63-11C5-6742-A92F-D8CB8A10608C}" presName="conn" presStyleLbl="parChTrans1D2" presStyleIdx="0" presStyleCnt="1"/>
      <dgm:spPr/>
      <dgm:t>
        <a:bodyPr/>
        <a:lstStyle/>
        <a:p>
          <a:endParaRPr lang="en-US"/>
        </a:p>
      </dgm:t>
    </dgm:pt>
    <dgm:pt modelId="{09389292-7D19-D343-A1C5-46CEBE9FBCED}" type="pres">
      <dgm:prSet presAssocID="{B0BA7D63-11C5-6742-A92F-D8CB8A10608C}" presName="extraNode" presStyleLbl="node1" presStyleIdx="0" presStyleCnt="6"/>
      <dgm:spPr/>
    </dgm:pt>
    <dgm:pt modelId="{7F97281C-6B31-DF47-83E0-B2B286FF7052}" type="pres">
      <dgm:prSet presAssocID="{B0BA7D63-11C5-6742-A92F-D8CB8A10608C}" presName="dstNode" presStyleLbl="node1" presStyleIdx="0" presStyleCnt="6"/>
      <dgm:spPr/>
    </dgm:pt>
    <dgm:pt modelId="{FBCAA3FD-D3E7-9141-A3B5-4BFB0C4EBC62}" type="pres">
      <dgm:prSet presAssocID="{DECB8B64-DCFC-7748-9E40-73A91842CE92}" presName="text_1" presStyleLbl="node1" presStyleIdx="0" presStyleCnt="6">
        <dgm:presLayoutVars>
          <dgm:bulletEnabled val="1"/>
        </dgm:presLayoutVars>
      </dgm:prSet>
      <dgm:spPr/>
      <dgm:t>
        <a:bodyPr/>
        <a:lstStyle/>
        <a:p>
          <a:endParaRPr lang="en-US"/>
        </a:p>
      </dgm:t>
    </dgm:pt>
    <dgm:pt modelId="{2299DD69-6D8C-4845-8058-20A4151C7A69}" type="pres">
      <dgm:prSet presAssocID="{DECB8B64-DCFC-7748-9E40-73A91842CE92}" presName="accent_1" presStyleCnt="0"/>
      <dgm:spPr/>
    </dgm:pt>
    <dgm:pt modelId="{C45CC659-4537-0B4A-9A99-F0D4C64A9D78}" type="pres">
      <dgm:prSet presAssocID="{DECB8B64-DCFC-7748-9E40-73A91842CE92}" presName="accentRepeatNode" presStyleLbl="solidFgAcc1" presStyleIdx="0" presStyleCnt="6"/>
      <dgm:spPr>
        <a:solidFill>
          <a:schemeClr val="bg1"/>
        </a:solidFill>
      </dgm:spPr>
    </dgm:pt>
    <dgm:pt modelId="{76B88EB8-9F30-2842-85EA-969C4BD744DB}" type="pres">
      <dgm:prSet presAssocID="{4FA14749-4F64-FF4D-BF25-E447FF237F0B}" presName="text_2" presStyleLbl="node1" presStyleIdx="1" presStyleCnt="6">
        <dgm:presLayoutVars>
          <dgm:bulletEnabled val="1"/>
        </dgm:presLayoutVars>
      </dgm:prSet>
      <dgm:spPr/>
      <dgm:t>
        <a:bodyPr/>
        <a:lstStyle/>
        <a:p>
          <a:endParaRPr lang="en-US"/>
        </a:p>
      </dgm:t>
    </dgm:pt>
    <dgm:pt modelId="{28445507-0B1E-414F-AED6-CC35E6E13D39}" type="pres">
      <dgm:prSet presAssocID="{4FA14749-4F64-FF4D-BF25-E447FF237F0B}" presName="accent_2" presStyleCnt="0"/>
      <dgm:spPr/>
    </dgm:pt>
    <dgm:pt modelId="{86053F32-AD87-6041-AE1B-D74DE2A849B1}" type="pres">
      <dgm:prSet presAssocID="{4FA14749-4F64-FF4D-BF25-E447FF237F0B}" presName="accentRepeatNode" presStyleLbl="solidFgAcc1" presStyleIdx="1" presStyleCnt="6"/>
      <dgm:spPr>
        <a:solidFill>
          <a:schemeClr val="accent2"/>
        </a:solidFill>
      </dgm:spPr>
    </dgm:pt>
    <dgm:pt modelId="{C500AD23-83A6-B74D-A896-F450840FD81C}" type="pres">
      <dgm:prSet presAssocID="{9BD63763-F267-264F-B2DE-D015DAFD59BC}" presName="text_3" presStyleLbl="node1" presStyleIdx="2" presStyleCnt="6">
        <dgm:presLayoutVars>
          <dgm:bulletEnabled val="1"/>
        </dgm:presLayoutVars>
      </dgm:prSet>
      <dgm:spPr/>
      <dgm:t>
        <a:bodyPr/>
        <a:lstStyle/>
        <a:p>
          <a:endParaRPr lang="en-US"/>
        </a:p>
      </dgm:t>
    </dgm:pt>
    <dgm:pt modelId="{6F0CA773-652A-244A-9F6D-A73D068DBA42}" type="pres">
      <dgm:prSet presAssocID="{9BD63763-F267-264F-B2DE-D015DAFD59BC}" presName="accent_3" presStyleCnt="0"/>
      <dgm:spPr/>
    </dgm:pt>
    <dgm:pt modelId="{A4E4C7C7-FCCC-CA4C-878A-3909E4ADBBFB}" type="pres">
      <dgm:prSet presAssocID="{9BD63763-F267-264F-B2DE-D015DAFD59BC}" presName="accentRepeatNode" presStyleLbl="solidFgAcc1" presStyleIdx="2" presStyleCnt="6"/>
      <dgm:spPr>
        <a:solidFill>
          <a:schemeClr val="accent4"/>
        </a:solidFill>
      </dgm:spPr>
    </dgm:pt>
    <dgm:pt modelId="{938B5629-3FD7-9D40-93ED-1C65357C2F4A}" type="pres">
      <dgm:prSet presAssocID="{38E22484-3091-7748-AF76-652995CE702F}" presName="text_4" presStyleLbl="node1" presStyleIdx="3" presStyleCnt="6">
        <dgm:presLayoutVars>
          <dgm:bulletEnabled val="1"/>
        </dgm:presLayoutVars>
      </dgm:prSet>
      <dgm:spPr/>
      <dgm:t>
        <a:bodyPr/>
        <a:lstStyle/>
        <a:p>
          <a:endParaRPr lang="en-US"/>
        </a:p>
      </dgm:t>
    </dgm:pt>
    <dgm:pt modelId="{9DA8665A-B5CC-D44C-8ECF-7B1751DE7CAA}" type="pres">
      <dgm:prSet presAssocID="{38E22484-3091-7748-AF76-652995CE702F}" presName="accent_4" presStyleCnt="0"/>
      <dgm:spPr/>
    </dgm:pt>
    <dgm:pt modelId="{D8781D1F-C550-6F4D-9498-E879B3FB9F5B}" type="pres">
      <dgm:prSet presAssocID="{38E22484-3091-7748-AF76-652995CE702F}" presName="accentRepeatNode" presStyleLbl="solidFgAcc1" presStyleIdx="3" presStyleCnt="6"/>
      <dgm:spPr>
        <a:solidFill>
          <a:schemeClr val="accent6">
            <a:lumMod val="60000"/>
            <a:lumOff val="40000"/>
          </a:schemeClr>
        </a:solidFill>
      </dgm:spPr>
    </dgm:pt>
    <dgm:pt modelId="{43AF5007-4636-2348-BA25-0488519158DA}" type="pres">
      <dgm:prSet presAssocID="{06196236-826E-AB47-ACDA-48B562E9CE51}" presName="text_5" presStyleLbl="node1" presStyleIdx="4" presStyleCnt="6">
        <dgm:presLayoutVars>
          <dgm:bulletEnabled val="1"/>
        </dgm:presLayoutVars>
      </dgm:prSet>
      <dgm:spPr/>
      <dgm:t>
        <a:bodyPr/>
        <a:lstStyle/>
        <a:p>
          <a:endParaRPr lang="en-US"/>
        </a:p>
      </dgm:t>
    </dgm:pt>
    <dgm:pt modelId="{5896697B-8DBA-F84C-95E9-4DDA156CDA41}" type="pres">
      <dgm:prSet presAssocID="{06196236-826E-AB47-ACDA-48B562E9CE51}" presName="accent_5" presStyleCnt="0"/>
      <dgm:spPr/>
    </dgm:pt>
    <dgm:pt modelId="{131C8AD3-09AB-854A-A2B4-55043E547F49}" type="pres">
      <dgm:prSet presAssocID="{06196236-826E-AB47-ACDA-48B562E9CE51}" presName="accentRepeatNode" presStyleLbl="solidFgAcc1" presStyleIdx="4" presStyleCnt="6"/>
      <dgm:spPr>
        <a:solidFill>
          <a:srgbClr val="7030A0"/>
        </a:solidFill>
      </dgm:spPr>
    </dgm:pt>
    <dgm:pt modelId="{0F215EB8-E585-2948-9FA6-6D6ED78B52B8}" type="pres">
      <dgm:prSet presAssocID="{5553FAC8-528B-DD41-AE5A-446AAE89304C}" presName="text_6" presStyleLbl="node1" presStyleIdx="5" presStyleCnt="6">
        <dgm:presLayoutVars>
          <dgm:bulletEnabled val="1"/>
        </dgm:presLayoutVars>
      </dgm:prSet>
      <dgm:spPr/>
      <dgm:t>
        <a:bodyPr/>
        <a:lstStyle/>
        <a:p>
          <a:endParaRPr lang="en-US"/>
        </a:p>
      </dgm:t>
    </dgm:pt>
    <dgm:pt modelId="{CE986D76-7768-9A4B-B1CE-909E5FB17C44}" type="pres">
      <dgm:prSet presAssocID="{5553FAC8-528B-DD41-AE5A-446AAE89304C}" presName="accent_6" presStyleCnt="0"/>
      <dgm:spPr/>
    </dgm:pt>
    <dgm:pt modelId="{44FB10B6-8C80-484B-816C-EA16A19E8A90}" type="pres">
      <dgm:prSet presAssocID="{5553FAC8-528B-DD41-AE5A-446AAE89304C}" presName="accentRepeatNode" presStyleLbl="solidFgAcc1" presStyleIdx="5" presStyleCnt="6"/>
      <dgm:spPr>
        <a:solidFill>
          <a:srgbClr val="00B050"/>
        </a:solidFill>
      </dgm:spPr>
    </dgm:pt>
  </dgm:ptLst>
  <dgm:cxnLst>
    <dgm:cxn modelId="{6D2C83E7-4844-D84E-9D80-CC9051524913}" srcId="{B0BA7D63-11C5-6742-A92F-D8CB8A10608C}" destId="{9BD63763-F267-264F-B2DE-D015DAFD59BC}" srcOrd="2" destOrd="0" parTransId="{B62D795C-E186-F646-AADE-4BBC9B30A5B5}" sibTransId="{F894508C-36CA-974E-B837-9156C2510DDC}"/>
    <dgm:cxn modelId="{F0CB2CAA-DE7F-8E4A-90D5-6E49001C1E3B}" type="presOf" srcId="{38E22484-3091-7748-AF76-652995CE702F}" destId="{938B5629-3FD7-9D40-93ED-1C65357C2F4A}" srcOrd="0" destOrd="0" presId="urn:microsoft.com/office/officeart/2008/layout/VerticalCurvedList"/>
    <dgm:cxn modelId="{78946FA9-377A-0944-B26E-A99A3D12921F}" type="presOf" srcId="{DECB8B64-DCFC-7748-9E40-73A91842CE92}" destId="{FBCAA3FD-D3E7-9141-A3B5-4BFB0C4EBC62}" srcOrd="0" destOrd="0" presId="urn:microsoft.com/office/officeart/2008/layout/VerticalCurvedList"/>
    <dgm:cxn modelId="{20737175-9EEB-1F4A-9340-068CBD73070D}" type="presOf" srcId="{06196236-826E-AB47-ACDA-48B562E9CE51}" destId="{43AF5007-4636-2348-BA25-0488519158DA}" srcOrd="0" destOrd="0" presId="urn:microsoft.com/office/officeart/2008/layout/VerticalCurvedList"/>
    <dgm:cxn modelId="{7A03E563-C19D-B34A-9653-BFB1D94D9A4B}" srcId="{B0BA7D63-11C5-6742-A92F-D8CB8A10608C}" destId="{38E22484-3091-7748-AF76-652995CE702F}" srcOrd="3" destOrd="0" parTransId="{04B41B86-B5CD-0B4E-8FE2-8BE2FEF31AA4}" sibTransId="{F01215D6-B3F6-2641-BFED-9CF94BF656D5}"/>
    <dgm:cxn modelId="{94D29159-9D54-214D-86C4-0B9E572124E5}" srcId="{B0BA7D63-11C5-6742-A92F-D8CB8A10608C}" destId="{06196236-826E-AB47-ACDA-48B562E9CE51}" srcOrd="4" destOrd="0" parTransId="{E451BBCA-7FF8-B648-916D-AA933A787728}" sibTransId="{7337E48B-4085-214E-AF4F-3FA05B604B16}"/>
    <dgm:cxn modelId="{04C88DAF-3470-D748-8BCC-ADDA417A1815}" srcId="{B0BA7D63-11C5-6742-A92F-D8CB8A10608C}" destId="{5553FAC8-528B-DD41-AE5A-446AAE89304C}" srcOrd="5" destOrd="0" parTransId="{34FEB9A4-8A9C-264F-BF35-4AF340D34A01}" sibTransId="{05A9B23D-E795-F14A-B836-A7D704EF569A}"/>
    <dgm:cxn modelId="{0A9339B6-98CE-4C42-A86A-B05FB9096C22}" type="presOf" srcId="{9BD63763-F267-264F-B2DE-D015DAFD59BC}" destId="{C500AD23-83A6-B74D-A896-F450840FD81C}" srcOrd="0" destOrd="0" presId="urn:microsoft.com/office/officeart/2008/layout/VerticalCurvedList"/>
    <dgm:cxn modelId="{8D8E3E63-9257-6343-950F-74A0822F98BC}" type="presOf" srcId="{4FA14749-4F64-FF4D-BF25-E447FF237F0B}" destId="{76B88EB8-9F30-2842-85EA-969C4BD744DB}" srcOrd="0" destOrd="0" presId="urn:microsoft.com/office/officeart/2008/layout/VerticalCurvedList"/>
    <dgm:cxn modelId="{D29EAF27-2543-A346-8CE8-B64F9FC3D37F}" srcId="{B0BA7D63-11C5-6742-A92F-D8CB8A10608C}" destId="{4FA14749-4F64-FF4D-BF25-E447FF237F0B}" srcOrd="1" destOrd="0" parTransId="{331D83FD-C82E-1D4F-BAD4-533D35E9C14F}" sibTransId="{360A7896-D5AB-A147-B189-A164849057EF}"/>
    <dgm:cxn modelId="{F48B3970-0250-FA4A-9A23-306088294CAC}" srcId="{B0BA7D63-11C5-6742-A92F-D8CB8A10608C}" destId="{DECB8B64-DCFC-7748-9E40-73A91842CE92}" srcOrd="0" destOrd="0" parTransId="{BA28B565-C6EA-574D-9175-C1791708BDAB}" sibTransId="{662F651F-0850-FF4F-9780-2F809F6F34CD}"/>
    <dgm:cxn modelId="{CDD8CF3C-BDA8-824B-A73D-F0A7709A8A2F}" type="presOf" srcId="{662F651F-0850-FF4F-9780-2F809F6F34CD}" destId="{BA13C959-5F08-B14E-BE37-B49654EE67A3}" srcOrd="0" destOrd="0" presId="urn:microsoft.com/office/officeart/2008/layout/VerticalCurvedList"/>
    <dgm:cxn modelId="{8D4235EC-D158-5844-BFE2-AC703A186355}" type="presOf" srcId="{5553FAC8-528B-DD41-AE5A-446AAE89304C}" destId="{0F215EB8-E585-2948-9FA6-6D6ED78B52B8}" srcOrd="0" destOrd="0" presId="urn:microsoft.com/office/officeart/2008/layout/VerticalCurvedList"/>
    <dgm:cxn modelId="{7CA152A6-97FB-F549-B27A-BA7EEF48A5CC}" type="presOf" srcId="{B0BA7D63-11C5-6742-A92F-D8CB8A10608C}" destId="{94F17EDF-9668-864F-90E1-9BBC196A4B03}" srcOrd="0" destOrd="0" presId="urn:microsoft.com/office/officeart/2008/layout/VerticalCurvedList"/>
    <dgm:cxn modelId="{EC10B761-4A28-BC44-B5D2-EBE575D06EED}" type="presParOf" srcId="{94F17EDF-9668-864F-90E1-9BBC196A4B03}" destId="{B99592AB-2E49-0647-BFBA-11DF379A49B4}" srcOrd="0" destOrd="0" presId="urn:microsoft.com/office/officeart/2008/layout/VerticalCurvedList"/>
    <dgm:cxn modelId="{60527CE8-C3E7-6841-9F2C-65C9D9B5C5A9}" type="presParOf" srcId="{B99592AB-2E49-0647-BFBA-11DF379A49B4}" destId="{B25E94FA-5537-3F46-A848-757C2CF8DC76}" srcOrd="0" destOrd="0" presId="urn:microsoft.com/office/officeart/2008/layout/VerticalCurvedList"/>
    <dgm:cxn modelId="{F23E5BED-AABF-4941-B902-2945A217BC68}" type="presParOf" srcId="{B25E94FA-5537-3F46-A848-757C2CF8DC76}" destId="{4AA40F54-C14B-9447-949D-B259D45D48C4}" srcOrd="0" destOrd="0" presId="urn:microsoft.com/office/officeart/2008/layout/VerticalCurvedList"/>
    <dgm:cxn modelId="{8BE674B8-A5AF-534D-B137-E271BBBC65B9}" type="presParOf" srcId="{B25E94FA-5537-3F46-A848-757C2CF8DC76}" destId="{BA13C959-5F08-B14E-BE37-B49654EE67A3}" srcOrd="1" destOrd="0" presId="urn:microsoft.com/office/officeart/2008/layout/VerticalCurvedList"/>
    <dgm:cxn modelId="{866AA301-12EB-3547-8AF5-20E17C0140DF}" type="presParOf" srcId="{B25E94FA-5537-3F46-A848-757C2CF8DC76}" destId="{09389292-7D19-D343-A1C5-46CEBE9FBCED}" srcOrd="2" destOrd="0" presId="urn:microsoft.com/office/officeart/2008/layout/VerticalCurvedList"/>
    <dgm:cxn modelId="{4A78A887-51FC-7944-A017-49ABECDCDB58}" type="presParOf" srcId="{B25E94FA-5537-3F46-A848-757C2CF8DC76}" destId="{7F97281C-6B31-DF47-83E0-B2B286FF7052}" srcOrd="3" destOrd="0" presId="urn:microsoft.com/office/officeart/2008/layout/VerticalCurvedList"/>
    <dgm:cxn modelId="{E487B43F-7C1E-CB4B-8148-831AEFECBE3D}" type="presParOf" srcId="{B99592AB-2E49-0647-BFBA-11DF379A49B4}" destId="{FBCAA3FD-D3E7-9141-A3B5-4BFB0C4EBC62}" srcOrd="1" destOrd="0" presId="urn:microsoft.com/office/officeart/2008/layout/VerticalCurvedList"/>
    <dgm:cxn modelId="{FA4396E0-470C-4742-B047-4C5319F4F896}" type="presParOf" srcId="{B99592AB-2E49-0647-BFBA-11DF379A49B4}" destId="{2299DD69-6D8C-4845-8058-20A4151C7A69}" srcOrd="2" destOrd="0" presId="urn:microsoft.com/office/officeart/2008/layout/VerticalCurvedList"/>
    <dgm:cxn modelId="{BF9A9A99-948C-9D4B-B580-ADA345CE9127}" type="presParOf" srcId="{2299DD69-6D8C-4845-8058-20A4151C7A69}" destId="{C45CC659-4537-0B4A-9A99-F0D4C64A9D78}" srcOrd="0" destOrd="0" presId="urn:microsoft.com/office/officeart/2008/layout/VerticalCurvedList"/>
    <dgm:cxn modelId="{1C84DBE0-A88F-EA48-948E-14D17F56F5FE}" type="presParOf" srcId="{B99592AB-2E49-0647-BFBA-11DF379A49B4}" destId="{76B88EB8-9F30-2842-85EA-969C4BD744DB}" srcOrd="3" destOrd="0" presId="urn:microsoft.com/office/officeart/2008/layout/VerticalCurvedList"/>
    <dgm:cxn modelId="{5753A03C-DB12-2545-BC0C-DCFAF30512C6}" type="presParOf" srcId="{B99592AB-2E49-0647-BFBA-11DF379A49B4}" destId="{28445507-0B1E-414F-AED6-CC35E6E13D39}" srcOrd="4" destOrd="0" presId="urn:microsoft.com/office/officeart/2008/layout/VerticalCurvedList"/>
    <dgm:cxn modelId="{E525D87F-A4BA-D947-A926-B9001B05E885}" type="presParOf" srcId="{28445507-0B1E-414F-AED6-CC35E6E13D39}" destId="{86053F32-AD87-6041-AE1B-D74DE2A849B1}" srcOrd="0" destOrd="0" presId="urn:microsoft.com/office/officeart/2008/layout/VerticalCurvedList"/>
    <dgm:cxn modelId="{0BEBBD92-6DA9-3548-B7B9-2B46711CF422}" type="presParOf" srcId="{B99592AB-2E49-0647-BFBA-11DF379A49B4}" destId="{C500AD23-83A6-B74D-A896-F450840FD81C}" srcOrd="5" destOrd="0" presId="urn:microsoft.com/office/officeart/2008/layout/VerticalCurvedList"/>
    <dgm:cxn modelId="{034E87E8-CF34-8249-A930-983DEDFC28EB}" type="presParOf" srcId="{B99592AB-2E49-0647-BFBA-11DF379A49B4}" destId="{6F0CA773-652A-244A-9F6D-A73D068DBA42}" srcOrd="6" destOrd="0" presId="urn:microsoft.com/office/officeart/2008/layout/VerticalCurvedList"/>
    <dgm:cxn modelId="{2B21AAE9-9F7C-944C-8573-2550375A8E43}" type="presParOf" srcId="{6F0CA773-652A-244A-9F6D-A73D068DBA42}" destId="{A4E4C7C7-FCCC-CA4C-878A-3909E4ADBBFB}" srcOrd="0" destOrd="0" presId="urn:microsoft.com/office/officeart/2008/layout/VerticalCurvedList"/>
    <dgm:cxn modelId="{A93C7EC6-E344-C241-AC34-1602528266B8}" type="presParOf" srcId="{B99592AB-2E49-0647-BFBA-11DF379A49B4}" destId="{938B5629-3FD7-9D40-93ED-1C65357C2F4A}" srcOrd="7" destOrd="0" presId="urn:microsoft.com/office/officeart/2008/layout/VerticalCurvedList"/>
    <dgm:cxn modelId="{1C6B964C-B629-F24C-9509-93AE6BDFB40E}" type="presParOf" srcId="{B99592AB-2E49-0647-BFBA-11DF379A49B4}" destId="{9DA8665A-B5CC-D44C-8ECF-7B1751DE7CAA}" srcOrd="8" destOrd="0" presId="urn:microsoft.com/office/officeart/2008/layout/VerticalCurvedList"/>
    <dgm:cxn modelId="{D9E3F0EB-857D-1346-B1C2-5B6B637BE697}" type="presParOf" srcId="{9DA8665A-B5CC-D44C-8ECF-7B1751DE7CAA}" destId="{D8781D1F-C550-6F4D-9498-E879B3FB9F5B}" srcOrd="0" destOrd="0" presId="urn:microsoft.com/office/officeart/2008/layout/VerticalCurvedList"/>
    <dgm:cxn modelId="{2B321254-0AD2-8D45-B709-9BB0155D0B5F}" type="presParOf" srcId="{B99592AB-2E49-0647-BFBA-11DF379A49B4}" destId="{43AF5007-4636-2348-BA25-0488519158DA}" srcOrd="9" destOrd="0" presId="urn:microsoft.com/office/officeart/2008/layout/VerticalCurvedList"/>
    <dgm:cxn modelId="{63774DE1-DE08-754F-9B21-9C94AA293E46}" type="presParOf" srcId="{B99592AB-2E49-0647-BFBA-11DF379A49B4}" destId="{5896697B-8DBA-F84C-95E9-4DDA156CDA41}" srcOrd="10" destOrd="0" presId="urn:microsoft.com/office/officeart/2008/layout/VerticalCurvedList"/>
    <dgm:cxn modelId="{1842D2A8-0EC1-F340-9BFA-BB05BD4296AC}" type="presParOf" srcId="{5896697B-8DBA-F84C-95E9-4DDA156CDA41}" destId="{131C8AD3-09AB-854A-A2B4-55043E547F49}" srcOrd="0" destOrd="0" presId="urn:microsoft.com/office/officeart/2008/layout/VerticalCurvedList"/>
    <dgm:cxn modelId="{92B0538E-E238-0349-AF2D-DD8BBA2DE48C}" type="presParOf" srcId="{B99592AB-2E49-0647-BFBA-11DF379A49B4}" destId="{0F215EB8-E585-2948-9FA6-6D6ED78B52B8}" srcOrd="11" destOrd="0" presId="urn:microsoft.com/office/officeart/2008/layout/VerticalCurvedList"/>
    <dgm:cxn modelId="{B9CA5E5B-313C-AC43-8D9D-F1BEE95CAAB1}" type="presParOf" srcId="{B99592AB-2E49-0647-BFBA-11DF379A49B4}" destId="{CE986D76-7768-9A4B-B1CE-909E5FB17C44}" srcOrd="12" destOrd="0" presId="urn:microsoft.com/office/officeart/2008/layout/VerticalCurvedList"/>
    <dgm:cxn modelId="{B7EFCE22-BD49-2E44-9AA6-6C4E8E97C127}" type="presParOf" srcId="{CE986D76-7768-9A4B-B1CE-909E5FB17C44}" destId="{44FB10B6-8C80-484B-816C-EA16A19E8A9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722856-5E9A-C74C-BF94-8E40411CC299}" type="doc">
      <dgm:prSet loTypeId="urn:microsoft.com/office/officeart/2005/8/layout/process2" loCatId="" qsTypeId="urn:microsoft.com/office/officeart/2005/8/quickstyle/3d4" qsCatId="3D" csTypeId="urn:microsoft.com/office/officeart/2005/8/colors/accent1_1" csCatId="accent1" phldr="1"/>
      <dgm:spPr/>
    </dgm:pt>
    <dgm:pt modelId="{D40D1E02-C815-C048-B324-12AFD729BF2F}">
      <dgm:prSet phldrT="[Text]"/>
      <dgm:spPr/>
      <dgm:t>
        <a:bodyPr/>
        <a:lstStyle/>
        <a:p>
          <a:r>
            <a:rPr lang="en-GB" dirty="0"/>
            <a:t>Data Acquisition</a:t>
          </a:r>
        </a:p>
      </dgm:t>
    </dgm:pt>
    <dgm:pt modelId="{0BD08025-376F-8C43-901F-73AFB2F4EB52}" type="parTrans" cxnId="{3DDF0566-BF72-C544-97D9-3A4615B8E8E5}">
      <dgm:prSet/>
      <dgm:spPr/>
      <dgm:t>
        <a:bodyPr/>
        <a:lstStyle/>
        <a:p>
          <a:endParaRPr lang="en-GB"/>
        </a:p>
      </dgm:t>
    </dgm:pt>
    <dgm:pt modelId="{35D1A9F3-38C0-8C4F-B669-42246C4A9AF8}" type="sibTrans" cxnId="{3DDF0566-BF72-C544-97D9-3A4615B8E8E5}">
      <dgm:prSet/>
      <dgm:spPr/>
      <dgm:t>
        <a:bodyPr/>
        <a:lstStyle/>
        <a:p>
          <a:endParaRPr lang="en-GB" dirty="0"/>
        </a:p>
      </dgm:t>
    </dgm:pt>
    <dgm:pt modelId="{5B4607EE-5577-A843-BA3E-B093E4702CE0}">
      <dgm:prSet phldrT="[Text]"/>
      <dgm:spPr>
        <a:solidFill>
          <a:schemeClr val="lt1">
            <a:hueOff val="0"/>
            <a:satOff val="0"/>
            <a:lumOff val="0"/>
          </a:schemeClr>
        </a:solidFill>
      </dgm:spPr>
      <dgm:t>
        <a:bodyPr/>
        <a:lstStyle/>
        <a:p>
          <a:r>
            <a:rPr lang="en-GB" dirty="0"/>
            <a:t>Signal Processing</a:t>
          </a:r>
        </a:p>
      </dgm:t>
    </dgm:pt>
    <dgm:pt modelId="{49DB71C5-72FE-7749-A6D1-6F30A352CA0D}" type="parTrans" cxnId="{179BD93F-6103-FE44-8EEB-5666558CCB74}">
      <dgm:prSet/>
      <dgm:spPr/>
      <dgm:t>
        <a:bodyPr/>
        <a:lstStyle/>
        <a:p>
          <a:endParaRPr lang="en-GB"/>
        </a:p>
      </dgm:t>
    </dgm:pt>
    <dgm:pt modelId="{FCECDFA2-D003-0243-AA80-79D67E14CC34}" type="sibTrans" cxnId="{179BD93F-6103-FE44-8EEB-5666558CCB74}">
      <dgm:prSet/>
      <dgm:spPr/>
      <dgm:t>
        <a:bodyPr/>
        <a:lstStyle/>
        <a:p>
          <a:endParaRPr lang="en-GB" dirty="0"/>
        </a:p>
      </dgm:t>
    </dgm:pt>
    <dgm:pt modelId="{7A63A34F-FD7E-104B-9D25-694B40BFB04B}">
      <dgm:prSet phldrT="[Text]"/>
      <dgm:spPr/>
      <dgm:t>
        <a:bodyPr/>
        <a:lstStyle/>
        <a:p>
          <a:r>
            <a:rPr lang="en-GB" dirty="0"/>
            <a:t>Data Synchronization</a:t>
          </a:r>
        </a:p>
      </dgm:t>
    </dgm:pt>
    <dgm:pt modelId="{73DD10C5-4915-B141-8571-A758EB01E1B2}" type="parTrans" cxnId="{9ED6AB94-453B-1047-90F5-A30E39563828}">
      <dgm:prSet/>
      <dgm:spPr/>
      <dgm:t>
        <a:bodyPr/>
        <a:lstStyle/>
        <a:p>
          <a:endParaRPr lang="en-GB"/>
        </a:p>
      </dgm:t>
    </dgm:pt>
    <dgm:pt modelId="{1DF5CC92-D476-EA4D-A31E-DD35D24FDAB4}" type="sibTrans" cxnId="{9ED6AB94-453B-1047-90F5-A30E39563828}">
      <dgm:prSet/>
      <dgm:spPr/>
      <dgm:t>
        <a:bodyPr/>
        <a:lstStyle/>
        <a:p>
          <a:endParaRPr lang="en-GB" dirty="0"/>
        </a:p>
      </dgm:t>
    </dgm:pt>
    <dgm:pt modelId="{008B3C80-4534-5D46-A84F-AAC37F1A449F}">
      <dgm:prSet/>
      <dgm:spPr/>
      <dgm:t>
        <a:bodyPr/>
        <a:lstStyle/>
        <a:p>
          <a:r>
            <a:rPr lang="en-GB" dirty="0"/>
            <a:t>Feature Extraction</a:t>
          </a:r>
        </a:p>
      </dgm:t>
    </dgm:pt>
    <dgm:pt modelId="{82C1B703-43FB-3849-A626-5785E1FAE753}" type="parTrans" cxnId="{B6C4CF7D-CF9F-7843-AAA7-D197E12AA94D}">
      <dgm:prSet/>
      <dgm:spPr/>
      <dgm:t>
        <a:bodyPr/>
        <a:lstStyle/>
        <a:p>
          <a:endParaRPr lang="en-GB"/>
        </a:p>
      </dgm:t>
    </dgm:pt>
    <dgm:pt modelId="{5C8D831B-60A7-1C41-8D76-FBA515A9F56D}" type="sibTrans" cxnId="{B6C4CF7D-CF9F-7843-AAA7-D197E12AA94D}">
      <dgm:prSet/>
      <dgm:spPr/>
      <dgm:t>
        <a:bodyPr/>
        <a:lstStyle/>
        <a:p>
          <a:endParaRPr lang="en-GB" dirty="0"/>
        </a:p>
      </dgm:t>
    </dgm:pt>
    <dgm:pt modelId="{DE791701-AC04-7F40-A521-815C99B2CB98}">
      <dgm:prSet/>
      <dgm:spPr/>
      <dgm:t>
        <a:bodyPr/>
        <a:lstStyle/>
        <a:p>
          <a:r>
            <a:rPr lang="en-GB" dirty="0"/>
            <a:t>Machine Learning Algorithm</a:t>
          </a:r>
        </a:p>
      </dgm:t>
    </dgm:pt>
    <dgm:pt modelId="{4A996F45-E8D6-264F-AF58-6243A4D05F5A}" type="parTrans" cxnId="{8B4D171B-2965-4A4B-852F-4E6A85C3164B}">
      <dgm:prSet/>
      <dgm:spPr/>
      <dgm:t>
        <a:bodyPr/>
        <a:lstStyle/>
        <a:p>
          <a:endParaRPr lang="en-GB"/>
        </a:p>
      </dgm:t>
    </dgm:pt>
    <dgm:pt modelId="{C0CC485B-B5B7-2341-8376-95A9701F0300}" type="sibTrans" cxnId="{8B4D171B-2965-4A4B-852F-4E6A85C3164B}">
      <dgm:prSet/>
      <dgm:spPr/>
      <dgm:t>
        <a:bodyPr/>
        <a:lstStyle/>
        <a:p>
          <a:endParaRPr lang="en-GB" dirty="0"/>
        </a:p>
      </dgm:t>
    </dgm:pt>
    <dgm:pt modelId="{41B2284D-8E2E-D247-9294-FE19D600E84F}">
      <dgm:prSet/>
      <dgm:spPr/>
      <dgm:t>
        <a:bodyPr/>
        <a:lstStyle/>
        <a:p>
          <a:r>
            <a:rPr lang="en-GB" dirty="0"/>
            <a:t>Prediction</a:t>
          </a:r>
        </a:p>
      </dgm:t>
    </dgm:pt>
    <dgm:pt modelId="{5CF289DC-3D32-4A4B-BD01-929B126B83BA}" type="parTrans" cxnId="{358ED807-FB33-2148-91DC-3CD451E38B8B}">
      <dgm:prSet/>
      <dgm:spPr/>
      <dgm:t>
        <a:bodyPr/>
        <a:lstStyle/>
        <a:p>
          <a:endParaRPr lang="en-GB"/>
        </a:p>
      </dgm:t>
    </dgm:pt>
    <dgm:pt modelId="{D84AA613-BCD0-9045-9CF5-4B44897E2C64}" type="sibTrans" cxnId="{358ED807-FB33-2148-91DC-3CD451E38B8B}">
      <dgm:prSet/>
      <dgm:spPr/>
      <dgm:t>
        <a:bodyPr/>
        <a:lstStyle/>
        <a:p>
          <a:endParaRPr lang="en-GB" dirty="0"/>
        </a:p>
      </dgm:t>
    </dgm:pt>
    <dgm:pt modelId="{1C49A7B7-3BEE-374F-B72A-E77FAA6C0ABE}">
      <dgm:prSet/>
      <dgm:spPr/>
      <dgm:t>
        <a:bodyPr/>
        <a:lstStyle/>
        <a:p>
          <a:r>
            <a:rPr lang="en-GB" dirty="0"/>
            <a:t>Feedback</a:t>
          </a:r>
        </a:p>
      </dgm:t>
    </dgm:pt>
    <dgm:pt modelId="{BB862826-1489-C04E-85E5-D70A734EA3DC}" type="parTrans" cxnId="{D4E13671-6BC0-1F4C-95AF-8A50356355E6}">
      <dgm:prSet/>
      <dgm:spPr/>
      <dgm:t>
        <a:bodyPr/>
        <a:lstStyle/>
        <a:p>
          <a:endParaRPr lang="en-GB"/>
        </a:p>
      </dgm:t>
    </dgm:pt>
    <dgm:pt modelId="{0ABBFF14-F8C8-7D4E-92B8-C1D215CAD68F}" type="sibTrans" cxnId="{D4E13671-6BC0-1F4C-95AF-8A50356355E6}">
      <dgm:prSet/>
      <dgm:spPr/>
      <dgm:t>
        <a:bodyPr/>
        <a:lstStyle/>
        <a:p>
          <a:endParaRPr lang="en-GB"/>
        </a:p>
      </dgm:t>
    </dgm:pt>
    <dgm:pt modelId="{3D6F9DBA-79CD-5B42-B8D0-C17481E6ADA2}" type="pres">
      <dgm:prSet presAssocID="{96722856-5E9A-C74C-BF94-8E40411CC299}" presName="linearFlow" presStyleCnt="0">
        <dgm:presLayoutVars>
          <dgm:resizeHandles val="exact"/>
        </dgm:presLayoutVars>
      </dgm:prSet>
      <dgm:spPr/>
    </dgm:pt>
    <dgm:pt modelId="{6EB2D528-BE64-7E4C-AAE7-8AC84BFA057B}" type="pres">
      <dgm:prSet presAssocID="{D40D1E02-C815-C048-B324-12AFD729BF2F}" presName="node" presStyleLbl="node1" presStyleIdx="0" presStyleCnt="7">
        <dgm:presLayoutVars>
          <dgm:bulletEnabled val="1"/>
        </dgm:presLayoutVars>
      </dgm:prSet>
      <dgm:spPr/>
      <dgm:t>
        <a:bodyPr/>
        <a:lstStyle/>
        <a:p>
          <a:endParaRPr lang="en-US"/>
        </a:p>
      </dgm:t>
    </dgm:pt>
    <dgm:pt modelId="{3E3AECCF-5A68-6F49-8C5A-25A4B75D660B}" type="pres">
      <dgm:prSet presAssocID="{35D1A9F3-38C0-8C4F-B669-42246C4A9AF8}" presName="sibTrans" presStyleLbl="sibTrans2D1" presStyleIdx="0" presStyleCnt="6"/>
      <dgm:spPr/>
      <dgm:t>
        <a:bodyPr/>
        <a:lstStyle/>
        <a:p>
          <a:endParaRPr lang="en-US"/>
        </a:p>
      </dgm:t>
    </dgm:pt>
    <dgm:pt modelId="{FFC5C104-940A-6643-878B-02FDF3DE7AC4}" type="pres">
      <dgm:prSet presAssocID="{35D1A9F3-38C0-8C4F-B669-42246C4A9AF8}" presName="connectorText" presStyleLbl="sibTrans2D1" presStyleIdx="0" presStyleCnt="6"/>
      <dgm:spPr/>
      <dgm:t>
        <a:bodyPr/>
        <a:lstStyle/>
        <a:p>
          <a:endParaRPr lang="en-US"/>
        </a:p>
      </dgm:t>
    </dgm:pt>
    <dgm:pt modelId="{AEF6DBB6-9550-2542-9173-8F6EA9E551F6}" type="pres">
      <dgm:prSet presAssocID="{5B4607EE-5577-A843-BA3E-B093E4702CE0}" presName="node" presStyleLbl="node1" presStyleIdx="1" presStyleCnt="7">
        <dgm:presLayoutVars>
          <dgm:bulletEnabled val="1"/>
        </dgm:presLayoutVars>
      </dgm:prSet>
      <dgm:spPr/>
      <dgm:t>
        <a:bodyPr/>
        <a:lstStyle/>
        <a:p>
          <a:endParaRPr lang="en-US"/>
        </a:p>
      </dgm:t>
    </dgm:pt>
    <dgm:pt modelId="{BE83520D-6FF6-DB4F-89DE-588785ACF916}" type="pres">
      <dgm:prSet presAssocID="{FCECDFA2-D003-0243-AA80-79D67E14CC34}" presName="sibTrans" presStyleLbl="sibTrans2D1" presStyleIdx="1" presStyleCnt="6"/>
      <dgm:spPr/>
      <dgm:t>
        <a:bodyPr/>
        <a:lstStyle/>
        <a:p>
          <a:endParaRPr lang="en-US"/>
        </a:p>
      </dgm:t>
    </dgm:pt>
    <dgm:pt modelId="{53AA491A-BBC6-2C47-8B5C-5E84F2D177C4}" type="pres">
      <dgm:prSet presAssocID="{FCECDFA2-D003-0243-AA80-79D67E14CC34}" presName="connectorText" presStyleLbl="sibTrans2D1" presStyleIdx="1" presStyleCnt="6"/>
      <dgm:spPr/>
      <dgm:t>
        <a:bodyPr/>
        <a:lstStyle/>
        <a:p>
          <a:endParaRPr lang="en-US"/>
        </a:p>
      </dgm:t>
    </dgm:pt>
    <dgm:pt modelId="{3124D8DF-F294-7340-BDAF-7213D52DFE9C}" type="pres">
      <dgm:prSet presAssocID="{7A63A34F-FD7E-104B-9D25-694B40BFB04B}" presName="node" presStyleLbl="node1" presStyleIdx="2" presStyleCnt="7">
        <dgm:presLayoutVars>
          <dgm:bulletEnabled val="1"/>
        </dgm:presLayoutVars>
      </dgm:prSet>
      <dgm:spPr/>
      <dgm:t>
        <a:bodyPr/>
        <a:lstStyle/>
        <a:p>
          <a:endParaRPr lang="en-US"/>
        </a:p>
      </dgm:t>
    </dgm:pt>
    <dgm:pt modelId="{94A5025A-6D29-B640-8295-D669C694092A}" type="pres">
      <dgm:prSet presAssocID="{1DF5CC92-D476-EA4D-A31E-DD35D24FDAB4}" presName="sibTrans" presStyleLbl="sibTrans2D1" presStyleIdx="2" presStyleCnt="6"/>
      <dgm:spPr/>
      <dgm:t>
        <a:bodyPr/>
        <a:lstStyle/>
        <a:p>
          <a:endParaRPr lang="en-US"/>
        </a:p>
      </dgm:t>
    </dgm:pt>
    <dgm:pt modelId="{37D01DAC-DCEC-8A4D-BE0F-1FE6A170D695}" type="pres">
      <dgm:prSet presAssocID="{1DF5CC92-D476-EA4D-A31E-DD35D24FDAB4}" presName="connectorText" presStyleLbl="sibTrans2D1" presStyleIdx="2" presStyleCnt="6"/>
      <dgm:spPr/>
      <dgm:t>
        <a:bodyPr/>
        <a:lstStyle/>
        <a:p>
          <a:endParaRPr lang="en-US"/>
        </a:p>
      </dgm:t>
    </dgm:pt>
    <dgm:pt modelId="{6991F5C4-D763-3342-AA60-C22BFD911F3C}" type="pres">
      <dgm:prSet presAssocID="{008B3C80-4534-5D46-A84F-AAC37F1A449F}" presName="node" presStyleLbl="node1" presStyleIdx="3" presStyleCnt="7">
        <dgm:presLayoutVars>
          <dgm:bulletEnabled val="1"/>
        </dgm:presLayoutVars>
      </dgm:prSet>
      <dgm:spPr/>
      <dgm:t>
        <a:bodyPr/>
        <a:lstStyle/>
        <a:p>
          <a:endParaRPr lang="en-US"/>
        </a:p>
      </dgm:t>
    </dgm:pt>
    <dgm:pt modelId="{71A095FD-CC1C-FF48-8ED5-037DE88C656A}" type="pres">
      <dgm:prSet presAssocID="{5C8D831B-60A7-1C41-8D76-FBA515A9F56D}" presName="sibTrans" presStyleLbl="sibTrans2D1" presStyleIdx="3" presStyleCnt="6"/>
      <dgm:spPr/>
      <dgm:t>
        <a:bodyPr/>
        <a:lstStyle/>
        <a:p>
          <a:endParaRPr lang="en-US"/>
        </a:p>
      </dgm:t>
    </dgm:pt>
    <dgm:pt modelId="{A236CE7D-A40F-9246-9AB5-841572E7521B}" type="pres">
      <dgm:prSet presAssocID="{5C8D831B-60A7-1C41-8D76-FBA515A9F56D}" presName="connectorText" presStyleLbl="sibTrans2D1" presStyleIdx="3" presStyleCnt="6"/>
      <dgm:spPr/>
      <dgm:t>
        <a:bodyPr/>
        <a:lstStyle/>
        <a:p>
          <a:endParaRPr lang="en-US"/>
        </a:p>
      </dgm:t>
    </dgm:pt>
    <dgm:pt modelId="{5ACD0D71-8836-624F-A027-42AA9F9C4DFD}" type="pres">
      <dgm:prSet presAssocID="{DE791701-AC04-7F40-A521-815C99B2CB98}" presName="node" presStyleLbl="node1" presStyleIdx="4" presStyleCnt="7">
        <dgm:presLayoutVars>
          <dgm:bulletEnabled val="1"/>
        </dgm:presLayoutVars>
      </dgm:prSet>
      <dgm:spPr/>
      <dgm:t>
        <a:bodyPr/>
        <a:lstStyle/>
        <a:p>
          <a:endParaRPr lang="en-US"/>
        </a:p>
      </dgm:t>
    </dgm:pt>
    <dgm:pt modelId="{DD32F4BF-4231-684F-B298-DC3E8258F18D}" type="pres">
      <dgm:prSet presAssocID="{C0CC485B-B5B7-2341-8376-95A9701F0300}" presName="sibTrans" presStyleLbl="sibTrans2D1" presStyleIdx="4" presStyleCnt="6"/>
      <dgm:spPr/>
      <dgm:t>
        <a:bodyPr/>
        <a:lstStyle/>
        <a:p>
          <a:endParaRPr lang="en-US"/>
        </a:p>
      </dgm:t>
    </dgm:pt>
    <dgm:pt modelId="{E462E8B4-CB58-F74D-9185-B2FDADBD17DB}" type="pres">
      <dgm:prSet presAssocID="{C0CC485B-B5B7-2341-8376-95A9701F0300}" presName="connectorText" presStyleLbl="sibTrans2D1" presStyleIdx="4" presStyleCnt="6"/>
      <dgm:spPr/>
      <dgm:t>
        <a:bodyPr/>
        <a:lstStyle/>
        <a:p>
          <a:endParaRPr lang="en-US"/>
        </a:p>
      </dgm:t>
    </dgm:pt>
    <dgm:pt modelId="{F3664A75-140A-9B47-8F20-E930FCCA71F4}" type="pres">
      <dgm:prSet presAssocID="{41B2284D-8E2E-D247-9294-FE19D600E84F}" presName="node" presStyleLbl="node1" presStyleIdx="5" presStyleCnt="7">
        <dgm:presLayoutVars>
          <dgm:bulletEnabled val="1"/>
        </dgm:presLayoutVars>
      </dgm:prSet>
      <dgm:spPr/>
      <dgm:t>
        <a:bodyPr/>
        <a:lstStyle/>
        <a:p>
          <a:endParaRPr lang="en-US"/>
        </a:p>
      </dgm:t>
    </dgm:pt>
    <dgm:pt modelId="{7DBC78BE-2796-FF48-BF3C-EB81148A0EE2}" type="pres">
      <dgm:prSet presAssocID="{D84AA613-BCD0-9045-9CF5-4B44897E2C64}" presName="sibTrans" presStyleLbl="sibTrans2D1" presStyleIdx="5" presStyleCnt="6"/>
      <dgm:spPr/>
      <dgm:t>
        <a:bodyPr/>
        <a:lstStyle/>
        <a:p>
          <a:endParaRPr lang="en-US"/>
        </a:p>
      </dgm:t>
    </dgm:pt>
    <dgm:pt modelId="{2F6DE1FF-7BEE-7E46-A34C-BFE6650B0B04}" type="pres">
      <dgm:prSet presAssocID="{D84AA613-BCD0-9045-9CF5-4B44897E2C64}" presName="connectorText" presStyleLbl="sibTrans2D1" presStyleIdx="5" presStyleCnt="6"/>
      <dgm:spPr/>
      <dgm:t>
        <a:bodyPr/>
        <a:lstStyle/>
        <a:p>
          <a:endParaRPr lang="en-US"/>
        </a:p>
      </dgm:t>
    </dgm:pt>
    <dgm:pt modelId="{981C0D74-A573-BC44-AFE2-654A4B4CF358}" type="pres">
      <dgm:prSet presAssocID="{1C49A7B7-3BEE-374F-B72A-E77FAA6C0ABE}" presName="node" presStyleLbl="node1" presStyleIdx="6" presStyleCnt="7">
        <dgm:presLayoutVars>
          <dgm:bulletEnabled val="1"/>
        </dgm:presLayoutVars>
      </dgm:prSet>
      <dgm:spPr/>
      <dgm:t>
        <a:bodyPr/>
        <a:lstStyle/>
        <a:p>
          <a:endParaRPr lang="en-US"/>
        </a:p>
      </dgm:t>
    </dgm:pt>
  </dgm:ptLst>
  <dgm:cxnLst>
    <dgm:cxn modelId="{685690E3-D78A-4047-868C-33CA69EA5DAD}" type="presOf" srcId="{5C8D831B-60A7-1C41-8D76-FBA515A9F56D}" destId="{A236CE7D-A40F-9246-9AB5-841572E7521B}" srcOrd="1" destOrd="0" presId="urn:microsoft.com/office/officeart/2005/8/layout/process2"/>
    <dgm:cxn modelId="{68CD03B8-CC97-8A4A-9E0D-BB386E911531}" type="presOf" srcId="{7A63A34F-FD7E-104B-9D25-694B40BFB04B}" destId="{3124D8DF-F294-7340-BDAF-7213D52DFE9C}" srcOrd="0" destOrd="0" presId="urn:microsoft.com/office/officeart/2005/8/layout/process2"/>
    <dgm:cxn modelId="{B6C4CF7D-CF9F-7843-AAA7-D197E12AA94D}" srcId="{96722856-5E9A-C74C-BF94-8E40411CC299}" destId="{008B3C80-4534-5D46-A84F-AAC37F1A449F}" srcOrd="3" destOrd="0" parTransId="{82C1B703-43FB-3849-A626-5785E1FAE753}" sibTransId="{5C8D831B-60A7-1C41-8D76-FBA515A9F56D}"/>
    <dgm:cxn modelId="{8B4D171B-2965-4A4B-852F-4E6A85C3164B}" srcId="{96722856-5E9A-C74C-BF94-8E40411CC299}" destId="{DE791701-AC04-7F40-A521-815C99B2CB98}" srcOrd="4" destOrd="0" parTransId="{4A996F45-E8D6-264F-AF58-6243A4D05F5A}" sibTransId="{C0CC485B-B5B7-2341-8376-95A9701F0300}"/>
    <dgm:cxn modelId="{358ED807-FB33-2148-91DC-3CD451E38B8B}" srcId="{96722856-5E9A-C74C-BF94-8E40411CC299}" destId="{41B2284D-8E2E-D247-9294-FE19D600E84F}" srcOrd="5" destOrd="0" parTransId="{5CF289DC-3D32-4A4B-BD01-929B126B83BA}" sibTransId="{D84AA613-BCD0-9045-9CF5-4B44897E2C64}"/>
    <dgm:cxn modelId="{0EA09B52-F9BE-2E45-B03D-459544E531FB}" type="presOf" srcId="{35D1A9F3-38C0-8C4F-B669-42246C4A9AF8}" destId="{FFC5C104-940A-6643-878B-02FDF3DE7AC4}" srcOrd="1" destOrd="0" presId="urn:microsoft.com/office/officeart/2005/8/layout/process2"/>
    <dgm:cxn modelId="{8FE58556-A3D7-264E-BDCB-BBA5E71A5180}" type="presOf" srcId="{C0CC485B-B5B7-2341-8376-95A9701F0300}" destId="{E462E8B4-CB58-F74D-9185-B2FDADBD17DB}" srcOrd="1" destOrd="0" presId="urn:microsoft.com/office/officeart/2005/8/layout/process2"/>
    <dgm:cxn modelId="{271B1BD0-2683-5E4C-BDF2-D115B4F1CA70}" type="presOf" srcId="{FCECDFA2-D003-0243-AA80-79D67E14CC34}" destId="{BE83520D-6FF6-DB4F-89DE-588785ACF916}" srcOrd="0" destOrd="0" presId="urn:microsoft.com/office/officeart/2005/8/layout/process2"/>
    <dgm:cxn modelId="{783C34E9-7CF3-AC44-A852-448A4F34629B}" type="presOf" srcId="{008B3C80-4534-5D46-A84F-AAC37F1A449F}" destId="{6991F5C4-D763-3342-AA60-C22BFD911F3C}" srcOrd="0" destOrd="0" presId="urn:microsoft.com/office/officeart/2005/8/layout/process2"/>
    <dgm:cxn modelId="{45042068-A0B1-1F41-891E-2A0CC232F752}" type="presOf" srcId="{1DF5CC92-D476-EA4D-A31E-DD35D24FDAB4}" destId="{94A5025A-6D29-B640-8295-D669C694092A}" srcOrd="0" destOrd="0" presId="urn:microsoft.com/office/officeart/2005/8/layout/process2"/>
    <dgm:cxn modelId="{D5D0C400-DAE8-6242-AF58-3A350F739639}" type="presOf" srcId="{D40D1E02-C815-C048-B324-12AFD729BF2F}" destId="{6EB2D528-BE64-7E4C-AAE7-8AC84BFA057B}" srcOrd="0" destOrd="0" presId="urn:microsoft.com/office/officeart/2005/8/layout/process2"/>
    <dgm:cxn modelId="{4F5E7127-C11D-054E-BED0-AA4AB7331CE9}" type="presOf" srcId="{DE791701-AC04-7F40-A521-815C99B2CB98}" destId="{5ACD0D71-8836-624F-A027-42AA9F9C4DFD}" srcOrd="0" destOrd="0" presId="urn:microsoft.com/office/officeart/2005/8/layout/process2"/>
    <dgm:cxn modelId="{B9DA1DBA-4071-6F45-932C-0A426CE4F5AC}" type="presOf" srcId="{1C49A7B7-3BEE-374F-B72A-E77FAA6C0ABE}" destId="{981C0D74-A573-BC44-AFE2-654A4B4CF358}" srcOrd="0" destOrd="0" presId="urn:microsoft.com/office/officeart/2005/8/layout/process2"/>
    <dgm:cxn modelId="{82E1DB9C-0C4C-A54D-B636-D1721822478D}" type="presOf" srcId="{D84AA613-BCD0-9045-9CF5-4B44897E2C64}" destId="{7DBC78BE-2796-FF48-BF3C-EB81148A0EE2}" srcOrd="0" destOrd="0" presId="urn:microsoft.com/office/officeart/2005/8/layout/process2"/>
    <dgm:cxn modelId="{5FD590C5-AC16-2147-AD37-FAEEEE12D295}" type="presOf" srcId="{41B2284D-8E2E-D247-9294-FE19D600E84F}" destId="{F3664A75-140A-9B47-8F20-E930FCCA71F4}" srcOrd="0" destOrd="0" presId="urn:microsoft.com/office/officeart/2005/8/layout/process2"/>
    <dgm:cxn modelId="{08636D86-007B-1F46-B701-743BA023A712}" type="presOf" srcId="{96722856-5E9A-C74C-BF94-8E40411CC299}" destId="{3D6F9DBA-79CD-5B42-B8D0-C17481E6ADA2}" srcOrd="0" destOrd="0" presId="urn:microsoft.com/office/officeart/2005/8/layout/process2"/>
    <dgm:cxn modelId="{179BD93F-6103-FE44-8EEB-5666558CCB74}" srcId="{96722856-5E9A-C74C-BF94-8E40411CC299}" destId="{5B4607EE-5577-A843-BA3E-B093E4702CE0}" srcOrd="1" destOrd="0" parTransId="{49DB71C5-72FE-7749-A6D1-6F30A352CA0D}" sibTransId="{FCECDFA2-D003-0243-AA80-79D67E14CC34}"/>
    <dgm:cxn modelId="{B0E459EE-B1DC-CB4A-9FD7-4436AF15E4E5}" type="presOf" srcId="{FCECDFA2-D003-0243-AA80-79D67E14CC34}" destId="{53AA491A-BBC6-2C47-8B5C-5E84F2D177C4}" srcOrd="1" destOrd="0" presId="urn:microsoft.com/office/officeart/2005/8/layout/process2"/>
    <dgm:cxn modelId="{0C22079C-B160-5242-B791-6429DD094E51}" type="presOf" srcId="{5B4607EE-5577-A843-BA3E-B093E4702CE0}" destId="{AEF6DBB6-9550-2542-9173-8F6EA9E551F6}" srcOrd="0" destOrd="0" presId="urn:microsoft.com/office/officeart/2005/8/layout/process2"/>
    <dgm:cxn modelId="{3DDF0566-BF72-C544-97D9-3A4615B8E8E5}" srcId="{96722856-5E9A-C74C-BF94-8E40411CC299}" destId="{D40D1E02-C815-C048-B324-12AFD729BF2F}" srcOrd="0" destOrd="0" parTransId="{0BD08025-376F-8C43-901F-73AFB2F4EB52}" sibTransId="{35D1A9F3-38C0-8C4F-B669-42246C4A9AF8}"/>
    <dgm:cxn modelId="{9ED6AB94-453B-1047-90F5-A30E39563828}" srcId="{96722856-5E9A-C74C-BF94-8E40411CC299}" destId="{7A63A34F-FD7E-104B-9D25-694B40BFB04B}" srcOrd="2" destOrd="0" parTransId="{73DD10C5-4915-B141-8571-A758EB01E1B2}" sibTransId="{1DF5CC92-D476-EA4D-A31E-DD35D24FDAB4}"/>
    <dgm:cxn modelId="{F25C720C-BEB5-1645-8139-5CA306216279}" type="presOf" srcId="{5C8D831B-60A7-1C41-8D76-FBA515A9F56D}" destId="{71A095FD-CC1C-FF48-8ED5-037DE88C656A}" srcOrd="0" destOrd="0" presId="urn:microsoft.com/office/officeart/2005/8/layout/process2"/>
    <dgm:cxn modelId="{39F8D22F-CB13-3A44-A997-52B0F990262E}" type="presOf" srcId="{1DF5CC92-D476-EA4D-A31E-DD35D24FDAB4}" destId="{37D01DAC-DCEC-8A4D-BE0F-1FE6A170D695}" srcOrd="1" destOrd="0" presId="urn:microsoft.com/office/officeart/2005/8/layout/process2"/>
    <dgm:cxn modelId="{934CD5BD-7C35-D04F-A60F-BFE587553F18}" type="presOf" srcId="{C0CC485B-B5B7-2341-8376-95A9701F0300}" destId="{DD32F4BF-4231-684F-B298-DC3E8258F18D}" srcOrd="0" destOrd="0" presId="urn:microsoft.com/office/officeart/2005/8/layout/process2"/>
    <dgm:cxn modelId="{C07410FC-5021-624C-A496-DDF802815178}" type="presOf" srcId="{D84AA613-BCD0-9045-9CF5-4B44897E2C64}" destId="{2F6DE1FF-7BEE-7E46-A34C-BFE6650B0B04}" srcOrd="1" destOrd="0" presId="urn:microsoft.com/office/officeart/2005/8/layout/process2"/>
    <dgm:cxn modelId="{D4E13671-6BC0-1F4C-95AF-8A50356355E6}" srcId="{96722856-5E9A-C74C-BF94-8E40411CC299}" destId="{1C49A7B7-3BEE-374F-B72A-E77FAA6C0ABE}" srcOrd="6" destOrd="0" parTransId="{BB862826-1489-C04E-85E5-D70A734EA3DC}" sibTransId="{0ABBFF14-F8C8-7D4E-92B8-C1D215CAD68F}"/>
    <dgm:cxn modelId="{9F9DD186-24E5-7140-A487-88C224C8323E}" type="presOf" srcId="{35D1A9F3-38C0-8C4F-B669-42246C4A9AF8}" destId="{3E3AECCF-5A68-6F49-8C5A-25A4B75D660B}" srcOrd="0" destOrd="0" presId="urn:microsoft.com/office/officeart/2005/8/layout/process2"/>
    <dgm:cxn modelId="{C625708F-1DCE-7E44-9350-635CDA2A70C0}" type="presParOf" srcId="{3D6F9DBA-79CD-5B42-B8D0-C17481E6ADA2}" destId="{6EB2D528-BE64-7E4C-AAE7-8AC84BFA057B}" srcOrd="0" destOrd="0" presId="urn:microsoft.com/office/officeart/2005/8/layout/process2"/>
    <dgm:cxn modelId="{142275C5-AF78-A243-AB13-AA17D5786F32}" type="presParOf" srcId="{3D6F9DBA-79CD-5B42-B8D0-C17481E6ADA2}" destId="{3E3AECCF-5A68-6F49-8C5A-25A4B75D660B}" srcOrd="1" destOrd="0" presId="urn:microsoft.com/office/officeart/2005/8/layout/process2"/>
    <dgm:cxn modelId="{DD7844D8-6F77-EC41-9DF9-302612234F8D}" type="presParOf" srcId="{3E3AECCF-5A68-6F49-8C5A-25A4B75D660B}" destId="{FFC5C104-940A-6643-878B-02FDF3DE7AC4}" srcOrd="0" destOrd="0" presId="urn:microsoft.com/office/officeart/2005/8/layout/process2"/>
    <dgm:cxn modelId="{4DD4CF82-FCA1-1246-871C-0190063CAC91}" type="presParOf" srcId="{3D6F9DBA-79CD-5B42-B8D0-C17481E6ADA2}" destId="{AEF6DBB6-9550-2542-9173-8F6EA9E551F6}" srcOrd="2" destOrd="0" presId="urn:microsoft.com/office/officeart/2005/8/layout/process2"/>
    <dgm:cxn modelId="{C1337255-BA43-0241-BAD5-283399BBA372}" type="presParOf" srcId="{3D6F9DBA-79CD-5B42-B8D0-C17481E6ADA2}" destId="{BE83520D-6FF6-DB4F-89DE-588785ACF916}" srcOrd="3" destOrd="0" presId="urn:microsoft.com/office/officeart/2005/8/layout/process2"/>
    <dgm:cxn modelId="{F6E63CDC-3CB5-D342-967B-E32BA19E29DF}" type="presParOf" srcId="{BE83520D-6FF6-DB4F-89DE-588785ACF916}" destId="{53AA491A-BBC6-2C47-8B5C-5E84F2D177C4}" srcOrd="0" destOrd="0" presId="urn:microsoft.com/office/officeart/2005/8/layout/process2"/>
    <dgm:cxn modelId="{B0E364E8-345A-0F46-AD28-847BC02C4A5B}" type="presParOf" srcId="{3D6F9DBA-79CD-5B42-B8D0-C17481E6ADA2}" destId="{3124D8DF-F294-7340-BDAF-7213D52DFE9C}" srcOrd="4" destOrd="0" presId="urn:microsoft.com/office/officeart/2005/8/layout/process2"/>
    <dgm:cxn modelId="{C68EDF01-1DF3-D043-9608-2756E88BF007}" type="presParOf" srcId="{3D6F9DBA-79CD-5B42-B8D0-C17481E6ADA2}" destId="{94A5025A-6D29-B640-8295-D669C694092A}" srcOrd="5" destOrd="0" presId="urn:microsoft.com/office/officeart/2005/8/layout/process2"/>
    <dgm:cxn modelId="{AC732ACF-54C2-CE48-B382-3AF09CB1F416}" type="presParOf" srcId="{94A5025A-6D29-B640-8295-D669C694092A}" destId="{37D01DAC-DCEC-8A4D-BE0F-1FE6A170D695}" srcOrd="0" destOrd="0" presId="urn:microsoft.com/office/officeart/2005/8/layout/process2"/>
    <dgm:cxn modelId="{C0F73AFC-4B8C-1E40-9621-B5BBAB28D1C4}" type="presParOf" srcId="{3D6F9DBA-79CD-5B42-B8D0-C17481E6ADA2}" destId="{6991F5C4-D763-3342-AA60-C22BFD911F3C}" srcOrd="6" destOrd="0" presId="urn:microsoft.com/office/officeart/2005/8/layout/process2"/>
    <dgm:cxn modelId="{8EC2440F-CE3E-5D4D-8FF1-901CC0E3345A}" type="presParOf" srcId="{3D6F9DBA-79CD-5B42-B8D0-C17481E6ADA2}" destId="{71A095FD-CC1C-FF48-8ED5-037DE88C656A}" srcOrd="7" destOrd="0" presId="urn:microsoft.com/office/officeart/2005/8/layout/process2"/>
    <dgm:cxn modelId="{6997C264-0A34-6C4B-9C92-22630E8B4CFD}" type="presParOf" srcId="{71A095FD-CC1C-FF48-8ED5-037DE88C656A}" destId="{A236CE7D-A40F-9246-9AB5-841572E7521B}" srcOrd="0" destOrd="0" presId="urn:microsoft.com/office/officeart/2005/8/layout/process2"/>
    <dgm:cxn modelId="{AE005A9C-4A2F-8B41-BC05-529F74014ACF}" type="presParOf" srcId="{3D6F9DBA-79CD-5B42-B8D0-C17481E6ADA2}" destId="{5ACD0D71-8836-624F-A027-42AA9F9C4DFD}" srcOrd="8" destOrd="0" presId="urn:microsoft.com/office/officeart/2005/8/layout/process2"/>
    <dgm:cxn modelId="{37A26210-C3E2-6049-A347-E3F33131012C}" type="presParOf" srcId="{3D6F9DBA-79CD-5B42-B8D0-C17481E6ADA2}" destId="{DD32F4BF-4231-684F-B298-DC3E8258F18D}" srcOrd="9" destOrd="0" presId="urn:microsoft.com/office/officeart/2005/8/layout/process2"/>
    <dgm:cxn modelId="{48C74675-A6A7-DA4A-979C-896C999B7724}" type="presParOf" srcId="{DD32F4BF-4231-684F-B298-DC3E8258F18D}" destId="{E462E8B4-CB58-F74D-9185-B2FDADBD17DB}" srcOrd="0" destOrd="0" presId="urn:microsoft.com/office/officeart/2005/8/layout/process2"/>
    <dgm:cxn modelId="{B65EB017-CCA4-FE43-BCAE-76FC23A038A9}" type="presParOf" srcId="{3D6F9DBA-79CD-5B42-B8D0-C17481E6ADA2}" destId="{F3664A75-140A-9B47-8F20-E930FCCA71F4}" srcOrd="10" destOrd="0" presId="urn:microsoft.com/office/officeart/2005/8/layout/process2"/>
    <dgm:cxn modelId="{1667BE17-4366-174F-A611-F7CAD76CE2BC}" type="presParOf" srcId="{3D6F9DBA-79CD-5B42-B8D0-C17481E6ADA2}" destId="{7DBC78BE-2796-FF48-BF3C-EB81148A0EE2}" srcOrd="11" destOrd="0" presId="urn:microsoft.com/office/officeart/2005/8/layout/process2"/>
    <dgm:cxn modelId="{08A8B193-C781-0A4B-9141-F3A36FCF2AFE}" type="presParOf" srcId="{7DBC78BE-2796-FF48-BF3C-EB81148A0EE2}" destId="{2F6DE1FF-7BEE-7E46-A34C-BFE6650B0B04}" srcOrd="0" destOrd="0" presId="urn:microsoft.com/office/officeart/2005/8/layout/process2"/>
    <dgm:cxn modelId="{7BC8F28B-F510-CF44-93E9-F17294AB1C4B}" type="presParOf" srcId="{3D6F9DBA-79CD-5B42-B8D0-C17481E6ADA2}" destId="{981C0D74-A573-BC44-AFE2-654A4B4CF358}" srcOrd="12"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FB99FFD-7357-C349-817C-80BB4F6CA0C7}" type="doc">
      <dgm:prSet loTypeId="urn:microsoft.com/office/officeart/2005/8/layout/process3" loCatId="" qsTypeId="urn:microsoft.com/office/officeart/2005/8/quickstyle/simple1" qsCatId="simple" csTypeId="urn:microsoft.com/office/officeart/2005/8/colors/colorful1" csCatId="colorful" phldr="1"/>
      <dgm:spPr/>
      <dgm:t>
        <a:bodyPr/>
        <a:lstStyle/>
        <a:p>
          <a:endParaRPr lang="en-GB"/>
        </a:p>
      </dgm:t>
    </dgm:pt>
    <dgm:pt modelId="{064F4931-DFD6-E540-86B8-F23E4365522C}">
      <dgm:prSet phldrT="[Text]"/>
      <dgm:spPr/>
      <dgm:t>
        <a:bodyPr/>
        <a:lstStyle/>
        <a:p>
          <a:r>
            <a:rPr lang="en-GB" dirty="0"/>
            <a:t>Load Pretrained Network</a:t>
          </a:r>
        </a:p>
      </dgm:t>
    </dgm:pt>
    <dgm:pt modelId="{29C98B6E-C591-6344-AC2C-91219B156875}" type="parTrans" cxnId="{E21F68D8-16F9-374E-80C8-692CC93D9FEF}">
      <dgm:prSet/>
      <dgm:spPr/>
      <dgm:t>
        <a:bodyPr/>
        <a:lstStyle/>
        <a:p>
          <a:endParaRPr lang="en-GB"/>
        </a:p>
      </dgm:t>
    </dgm:pt>
    <dgm:pt modelId="{C238BBEE-5BB2-A147-8A82-FF023E352B08}" type="sibTrans" cxnId="{E21F68D8-16F9-374E-80C8-692CC93D9FEF}">
      <dgm:prSet/>
      <dgm:spPr/>
      <dgm:t>
        <a:bodyPr/>
        <a:lstStyle/>
        <a:p>
          <a:endParaRPr lang="en-GB" dirty="0"/>
        </a:p>
      </dgm:t>
    </dgm:pt>
    <dgm:pt modelId="{D5E3A0B5-ABAA-1F4F-96CC-AF213985B918}">
      <dgm:prSet phldrT="[Text]"/>
      <dgm:spPr/>
      <dgm:t>
        <a:bodyPr/>
        <a:lstStyle/>
        <a:p>
          <a:r>
            <a:rPr lang="en-GB" dirty="0"/>
            <a:t>Initial layers learn low level features</a:t>
          </a:r>
        </a:p>
      </dgm:t>
    </dgm:pt>
    <dgm:pt modelId="{D7E629AF-0F29-7749-B0B0-5C4D4ACE755B}" type="parTrans" cxnId="{3352F4D4-B0DF-E143-9539-3965243221E7}">
      <dgm:prSet/>
      <dgm:spPr/>
      <dgm:t>
        <a:bodyPr/>
        <a:lstStyle/>
        <a:p>
          <a:endParaRPr lang="en-GB"/>
        </a:p>
      </dgm:t>
    </dgm:pt>
    <dgm:pt modelId="{6D6E559B-38AA-6145-82C2-EE2D85AB9A6F}" type="sibTrans" cxnId="{3352F4D4-B0DF-E143-9539-3965243221E7}">
      <dgm:prSet/>
      <dgm:spPr/>
      <dgm:t>
        <a:bodyPr/>
        <a:lstStyle/>
        <a:p>
          <a:endParaRPr lang="en-GB"/>
        </a:p>
      </dgm:t>
    </dgm:pt>
    <dgm:pt modelId="{3294C71E-56E8-9B4C-AE2E-823F870F35CB}">
      <dgm:prSet phldrT="[Text]"/>
      <dgm:spPr/>
      <dgm:t>
        <a:bodyPr/>
        <a:lstStyle/>
        <a:p>
          <a:r>
            <a:rPr lang="en-GB" dirty="0"/>
            <a:t>Modify the Layers</a:t>
          </a:r>
        </a:p>
      </dgm:t>
    </dgm:pt>
    <dgm:pt modelId="{44DC427D-15F3-8A4A-A1FF-0FE9771110D4}" type="parTrans" cxnId="{C0511785-6F9B-A747-981A-330156891EE0}">
      <dgm:prSet/>
      <dgm:spPr/>
      <dgm:t>
        <a:bodyPr/>
        <a:lstStyle/>
        <a:p>
          <a:endParaRPr lang="en-GB"/>
        </a:p>
      </dgm:t>
    </dgm:pt>
    <dgm:pt modelId="{3FA24FE5-E745-E744-B753-7C83A3D66C54}" type="sibTrans" cxnId="{C0511785-6F9B-A747-981A-330156891EE0}">
      <dgm:prSet/>
      <dgm:spPr/>
      <dgm:t>
        <a:bodyPr/>
        <a:lstStyle/>
        <a:p>
          <a:endParaRPr lang="en-GB" dirty="0"/>
        </a:p>
      </dgm:t>
    </dgm:pt>
    <dgm:pt modelId="{A0A04353-A94A-B74F-80A9-E771A5DEDD70}">
      <dgm:prSet phldrT="[Text]"/>
      <dgm:spPr/>
      <dgm:t>
        <a:bodyPr/>
        <a:lstStyle/>
        <a:p>
          <a:r>
            <a:rPr lang="en-GB" dirty="0"/>
            <a:t>New layers to learn data specific features and classes</a:t>
          </a:r>
        </a:p>
      </dgm:t>
    </dgm:pt>
    <dgm:pt modelId="{92F72116-6E98-1E49-88F5-F52175F4A075}" type="parTrans" cxnId="{D2D50336-27CB-EB42-8745-A2FB5E5F63FA}">
      <dgm:prSet/>
      <dgm:spPr/>
      <dgm:t>
        <a:bodyPr/>
        <a:lstStyle/>
        <a:p>
          <a:endParaRPr lang="en-GB"/>
        </a:p>
      </dgm:t>
    </dgm:pt>
    <dgm:pt modelId="{B558B00E-B195-924C-B4E5-22D0FBF7CE3B}" type="sibTrans" cxnId="{D2D50336-27CB-EB42-8745-A2FB5E5F63FA}">
      <dgm:prSet/>
      <dgm:spPr/>
      <dgm:t>
        <a:bodyPr/>
        <a:lstStyle/>
        <a:p>
          <a:endParaRPr lang="en-GB"/>
        </a:p>
      </dgm:t>
    </dgm:pt>
    <dgm:pt modelId="{3832BEB0-9DDA-924E-872F-B46FBC18A8E8}">
      <dgm:prSet phldrT="[Text]"/>
      <dgm:spPr/>
      <dgm:t>
        <a:bodyPr/>
        <a:lstStyle/>
        <a:p>
          <a:r>
            <a:rPr lang="en-GB" dirty="0"/>
            <a:t>Train Network</a:t>
          </a:r>
        </a:p>
      </dgm:t>
    </dgm:pt>
    <dgm:pt modelId="{D58E9258-32A4-9748-A6D1-4A07AD10DEC4}" type="parTrans" cxnId="{B2919B93-DC06-1E46-B805-5A10F1426BB4}">
      <dgm:prSet/>
      <dgm:spPr/>
      <dgm:t>
        <a:bodyPr/>
        <a:lstStyle/>
        <a:p>
          <a:endParaRPr lang="en-GB"/>
        </a:p>
      </dgm:t>
    </dgm:pt>
    <dgm:pt modelId="{0D649607-9DBB-AB45-9DDA-E4E349D58520}" type="sibTrans" cxnId="{B2919B93-DC06-1E46-B805-5A10F1426BB4}">
      <dgm:prSet/>
      <dgm:spPr/>
      <dgm:t>
        <a:bodyPr/>
        <a:lstStyle/>
        <a:p>
          <a:endParaRPr lang="en-GB" dirty="0"/>
        </a:p>
      </dgm:t>
    </dgm:pt>
    <dgm:pt modelId="{CF1F57F0-F79C-944F-8664-4BADBE6797CA}">
      <dgm:prSet phldrT="[Text]"/>
      <dgm:spPr/>
      <dgm:t>
        <a:bodyPr/>
        <a:lstStyle/>
        <a:p>
          <a:r>
            <a:rPr lang="en-GB" dirty="0"/>
            <a:t>Train the network with train options using your own dataset</a:t>
          </a:r>
        </a:p>
      </dgm:t>
    </dgm:pt>
    <dgm:pt modelId="{B537BA4A-8443-4347-B59B-DB9646983BF5}" type="parTrans" cxnId="{E170D269-2CAF-164B-805A-BB4A08F7C9E3}">
      <dgm:prSet/>
      <dgm:spPr/>
      <dgm:t>
        <a:bodyPr/>
        <a:lstStyle/>
        <a:p>
          <a:endParaRPr lang="en-GB"/>
        </a:p>
      </dgm:t>
    </dgm:pt>
    <dgm:pt modelId="{4AB4DC36-ED74-8045-A890-21A2E98CFCFF}" type="sibTrans" cxnId="{E170D269-2CAF-164B-805A-BB4A08F7C9E3}">
      <dgm:prSet/>
      <dgm:spPr/>
      <dgm:t>
        <a:bodyPr/>
        <a:lstStyle/>
        <a:p>
          <a:endParaRPr lang="en-GB"/>
        </a:p>
      </dgm:t>
    </dgm:pt>
    <dgm:pt modelId="{C99F8801-DBF7-A141-A34B-58CC6884980C}">
      <dgm:prSet/>
      <dgm:spPr/>
      <dgm:t>
        <a:bodyPr/>
        <a:lstStyle/>
        <a:p>
          <a:r>
            <a:rPr lang="en-GB" dirty="0"/>
            <a:t>Predict and Asses</a:t>
          </a:r>
        </a:p>
      </dgm:t>
    </dgm:pt>
    <dgm:pt modelId="{FEF2088A-1508-154C-B2E9-875DFD358274}" type="parTrans" cxnId="{32554C58-FC31-E347-B65F-FEB1C3C0848E}">
      <dgm:prSet/>
      <dgm:spPr/>
      <dgm:t>
        <a:bodyPr/>
        <a:lstStyle/>
        <a:p>
          <a:endParaRPr lang="en-GB"/>
        </a:p>
      </dgm:t>
    </dgm:pt>
    <dgm:pt modelId="{DEE3DBCA-CD57-6E49-B9C7-1410D4DCB76C}" type="sibTrans" cxnId="{32554C58-FC31-E347-B65F-FEB1C3C0848E}">
      <dgm:prSet/>
      <dgm:spPr/>
      <dgm:t>
        <a:bodyPr/>
        <a:lstStyle/>
        <a:p>
          <a:endParaRPr lang="en-GB" dirty="0"/>
        </a:p>
      </dgm:t>
    </dgm:pt>
    <dgm:pt modelId="{21130208-3740-D84B-9F74-6961D9FD35C0}">
      <dgm:prSet phldrT="[Text]"/>
      <dgm:spPr/>
      <dgm:t>
        <a:bodyPr/>
        <a:lstStyle/>
        <a:p>
          <a:r>
            <a:rPr lang="en-GB" dirty="0"/>
            <a:t>Asses</a:t>
          </a:r>
          <a:r>
            <a:rPr lang="en-GB" baseline="0" dirty="0"/>
            <a:t> and the trained network on test set or cross validate</a:t>
          </a:r>
          <a:endParaRPr lang="en-GB" dirty="0"/>
        </a:p>
      </dgm:t>
    </dgm:pt>
    <dgm:pt modelId="{68602E62-EE18-B74F-B877-68DDF9C38B90}" type="parTrans" cxnId="{48BE99F4-4274-1D46-9D4E-30238A7F233A}">
      <dgm:prSet/>
      <dgm:spPr/>
      <dgm:t>
        <a:bodyPr/>
        <a:lstStyle/>
        <a:p>
          <a:endParaRPr lang="en-GB"/>
        </a:p>
      </dgm:t>
    </dgm:pt>
    <dgm:pt modelId="{9EE6EBD3-2B02-F04A-B8C7-32A86E83B56F}" type="sibTrans" cxnId="{48BE99F4-4274-1D46-9D4E-30238A7F233A}">
      <dgm:prSet/>
      <dgm:spPr/>
      <dgm:t>
        <a:bodyPr/>
        <a:lstStyle/>
        <a:p>
          <a:endParaRPr lang="en-GB"/>
        </a:p>
      </dgm:t>
    </dgm:pt>
    <dgm:pt modelId="{A5E09198-19DC-B045-9BD6-9256D7DCA5DD}">
      <dgm:prSet/>
      <dgm:spPr/>
      <dgm:t>
        <a:bodyPr/>
        <a:lstStyle/>
        <a:p>
          <a:r>
            <a:rPr lang="en-GB" dirty="0"/>
            <a:t>Deploy Results</a:t>
          </a:r>
        </a:p>
      </dgm:t>
    </dgm:pt>
    <dgm:pt modelId="{A9E39505-306D-4F4E-8BFF-FB2AB91DFD36}" type="parTrans" cxnId="{4C54DD07-9AFE-7647-81BF-C40FFAE5F372}">
      <dgm:prSet/>
      <dgm:spPr/>
      <dgm:t>
        <a:bodyPr/>
        <a:lstStyle/>
        <a:p>
          <a:endParaRPr lang="en-GB"/>
        </a:p>
      </dgm:t>
    </dgm:pt>
    <dgm:pt modelId="{A9E359E1-642A-8B4E-8248-DA30C8EB1002}" type="sibTrans" cxnId="{4C54DD07-9AFE-7647-81BF-C40FFAE5F372}">
      <dgm:prSet/>
      <dgm:spPr/>
      <dgm:t>
        <a:bodyPr/>
        <a:lstStyle/>
        <a:p>
          <a:endParaRPr lang="en-GB"/>
        </a:p>
      </dgm:t>
    </dgm:pt>
    <dgm:pt modelId="{B3FB4826-AE6C-9F4B-A300-8DAC6C326AC7}" type="pres">
      <dgm:prSet presAssocID="{8FB99FFD-7357-C349-817C-80BB4F6CA0C7}" presName="linearFlow" presStyleCnt="0">
        <dgm:presLayoutVars>
          <dgm:dir/>
          <dgm:animLvl val="lvl"/>
          <dgm:resizeHandles val="exact"/>
        </dgm:presLayoutVars>
      </dgm:prSet>
      <dgm:spPr/>
      <dgm:t>
        <a:bodyPr/>
        <a:lstStyle/>
        <a:p>
          <a:endParaRPr lang="en-US"/>
        </a:p>
      </dgm:t>
    </dgm:pt>
    <dgm:pt modelId="{0B0F46CD-B53C-BC40-9D05-12338DF897F5}" type="pres">
      <dgm:prSet presAssocID="{064F4931-DFD6-E540-86B8-F23E4365522C}" presName="composite" presStyleCnt="0"/>
      <dgm:spPr/>
    </dgm:pt>
    <dgm:pt modelId="{9DF9C0FD-A275-9E4C-8D22-4D0FFF0D7F6A}" type="pres">
      <dgm:prSet presAssocID="{064F4931-DFD6-E540-86B8-F23E4365522C}" presName="parTx" presStyleLbl="node1" presStyleIdx="0" presStyleCnt="5">
        <dgm:presLayoutVars>
          <dgm:chMax val="0"/>
          <dgm:chPref val="0"/>
          <dgm:bulletEnabled val="1"/>
        </dgm:presLayoutVars>
      </dgm:prSet>
      <dgm:spPr/>
      <dgm:t>
        <a:bodyPr/>
        <a:lstStyle/>
        <a:p>
          <a:endParaRPr lang="en-US"/>
        </a:p>
      </dgm:t>
    </dgm:pt>
    <dgm:pt modelId="{7C2C68C0-5592-0949-B615-E7F71EE28478}" type="pres">
      <dgm:prSet presAssocID="{064F4931-DFD6-E540-86B8-F23E4365522C}" presName="parSh" presStyleLbl="node1" presStyleIdx="0" presStyleCnt="5"/>
      <dgm:spPr/>
      <dgm:t>
        <a:bodyPr/>
        <a:lstStyle/>
        <a:p>
          <a:endParaRPr lang="en-US"/>
        </a:p>
      </dgm:t>
    </dgm:pt>
    <dgm:pt modelId="{E37509AD-C83C-5E4E-AABB-BE0C99151105}" type="pres">
      <dgm:prSet presAssocID="{064F4931-DFD6-E540-86B8-F23E4365522C}" presName="desTx" presStyleLbl="fgAcc1" presStyleIdx="0" presStyleCnt="5">
        <dgm:presLayoutVars>
          <dgm:bulletEnabled val="1"/>
        </dgm:presLayoutVars>
      </dgm:prSet>
      <dgm:spPr/>
      <dgm:t>
        <a:bodyPr/>
        <a:lstStyle/>
        <a:p>
          <a:endParaRPr lang="en-US"/>
        </a:p>
      </dgm:t>
    </dgm:pt>
    <dgm:pt modelId="{267B64B7-896D-D04F-AAD9-EFC373F7557A}" type="pres">
      <dgm:prSet presAssocID="{C238BBEE-5BB2-A147-8A82-FF023E352B08}" presName="sibTrans" presStyleLbl="sibTrans2D1" presStyleIdx="0" presStyleCnt="4"/>
      <dgm:spPr/>
      <dgm:t>
        <a:bodyPr/>
        <a:lstStyle/>
        <a:p>
          <a:endParaRPr lang="en-US"/>
        </a:p>
      </dgm:t>
    </dgm:pt>
    <dgm:pt modelId="{CD1A9E07-BF0B-A644-9822-39B1D4DEBBEE}" type="pres">
      <dgm:prSet presAssocID="{C238BBEE-5BB2-A147-8A82-FF023E352B08}" presName="connTx" presStyleLbl="sibTrans2D1" presStyleIdx="0" presStyleCnt="4"/>
      <dgm:spPr/>
      <dgm:t>
        <a:bodyPr/>
        <a:lstStyle/>
        <a:p>
          <a:endParaRPr lang="en-US"/>
        </a:p>
      </dgm:t>
    </dgm:pt>
    <dgm:pt modelId="{9C4C8C89-FD55-AC4D-B206-40804A98B9FE}" type="pres">
      <dgm:prSet presAssocID="{3294C71E-56E8-9B4C-AE2E-823F870F35CB}" presName="composite" presStyleCnt="0"/>
      <dgm:spPr/>
    </dgm:pt>
    <dgm:pt modelId="{566FE288-223F-D248-BCA6-F118DE8BCEF1}" type="pres">
      <dgm:prSet presAssocID="{3294C71E-56E8-9B4C-AE2E-823F870F35CB}" presName="parTx" presStyleLbl="node1" presStyleIdx="0" presStyleCnt="5">
        <dgm:presLayoutVars>
          <dgm:chMax val="0"/>
          <dgm:chPref val="0"/>
          <dgm:bulletEnabled val="1"/>
        </dgm:presLayoutVars>
      </dgm:prSet>
      <dgm:spPr/>
      <dgm:t>
        <a:bodyPr/>
        <a:lstStyle/>
        <a:p>
          <a:endParaRPr lang="en-US"/>
        </a:p>
      </dgm:t>
    </dgm:pt>
    <dgm:pt modelId="{4E5B1B7A-0FD9-C640-9B1E-2E44A1465AA3}" type="pres">
      <dgm:prSet presAssocID="{3294C71E-56E8-9B4C-AE2E-823F870F35CB}" presName="parSh" presStyleLbl="node1" presStyleIdx="1" presStyleCnt="5"/>
      <dgm:spPr/>
      <dgm:t>
        <a:bodyPr/>
        <a:lstStyle/>
        <a:p>
          <a:endParaRPr lang="en-US"/>
        </a:p>
      </dgm:t>
    </dgm:pt>
    <dgm:pt modelId="{09D1A234-5378-324D-9419-FDF8595FB5BC}" type="pres">
      <dgm:prSet presAssocID="{3294C71E-56E8-9B4C-AE2E-823F870F35CB}" presName="desTx" presStyleLbl="fgAcc1" presStyleIdx="1" presStyleCnt="5">
        <dgm:presLayoutVars>
          <dgm:bulletEnabled val="1"/>
        </dgm:presLayoutVars>
      </dgm:prSet>
      <dgm:spPr/>
      <dgm:t>
        <a:bodyPr/>
        <a:lstStyle/>
        <a:p>
          <a:endParaRPr lang="en-US"/>
        </a:p>
      </dgm:t>
    </dgm:pt>
    <dgm:pt modelId="{C514A766-D267-4B41-9377-15CFC3D5982C}" type="pres">
      <dgm:prSet presAssocID="{3FA24FE5-E745-E744-B753-7C83A3D66C54}" presName="sibTrans" presStyleLbl="sibTrans2D1" presStyleIdx="1" presStyleCnt="4"/>
      <dgm:spPr/>
      <dgm:t>
        <a:bodyPr/>
        <a:lstStyle/>
        <a:p>
          <a:endParaRPr lang="en-US"/>
        </a:p>
      </dgm:t>
    </dgm:pt>
    <dgm:pt modelId="{1D414D8E-98BE-984C-B0F4-7F7065297877}" type="pres">
      <dgm:prSet presAssocID="{3FA24FE5-E745-E744-B753-7C83A3D66C54}" presName="connTx" presStyleLbl="sibTrans2D1" presStyleIdx="1" presStyleCnt="4"/>
      <dgm:spPr/>
      <dgm:t>
        <a:bodyPr/>
        <a:lstStyle/>
        <a:p>
          <a:endParaRPr lang="en-US"/>
        </a:p>
      </dgm:t>
    </dgm:pt>
    <dgm:pt modelId="{7166A4E1-ACF9-0F47-8934-7F826291851B}" type="pres">
      <dgm:prSet presAssocID="{3832BEB0-9DDA-924E-872F-B46FBC18A8E8}" presName="composite" presStyleCnt="0"/>
      <dgm:spPr/>
    </dgm:pt>
    <dgm:pt modelId="{7F21B2E9-F284-A24D-B4AA-80F108004A5F}" type="pres">
      <dgm:prSet presAssocID="{3832BEB0-9DDA-924E-872F-B46FBC18A8E8}" presName="parTx" presStyleLbl="node1" presStyleIdx="1" presStyleCnt="5">
        <dgm:presLayoutVars>
          <dgm:chMax val="0"/>
          <dgm:chPref val="0"/>
          <dgm:bulletEnabled val="1"/>
        </dgm:presLayoutVars>
      </dgm:prSet>
      <dgm:spPr/>
      <dgm:t>
        <a:bodyPr/>
        <a:lstStyle/>
        <a:p>
          <a:endParaRPr lang="en-US"/>
        </a:p>
      </dgm:t>
    </dgm:pt>
    <dgm:pt modelId="{CF1BDDF8-09D3-C945-8721-3FE112DA1A00}" type="pres">
      <dgm:prSet presAssocID="{3832BEB0-9DDA-924E-872F-B46FBC18A8E8}" presName="parSh" presStyleLbl="node1" presStyleIdx="2" presStyleCnt="5"/>
      <dgm:spPr/>
      <dgm:t>
        <a:bodyPr/>
        <a:lstStyle/>
        <a:p>
          <a:endParaRPr lang="en-US"/>
        </a:p>
      </dgm:t>
    </dgm:pt>
    <dgm:pt modelId="{C411AF73-9C7C-C94F-94D7-C9FED817FA3D}" type="pres">
      <dgm:prSet presAssocID="{3832BEB0-9DDA-924E-872F-B46FBC18A8E8}" presName="desTx" presStyleLbl="fgAcc1" presStyleIdx="2" presStyleCnt="5">
        <dgm:presLayoutVars>
          <dgm:bulletEnabled val="1"/>
        </dgm:presLayoutVars>
      </dgm:prSet>
      <dgm:spPr/>
      <dgm:t>
        <a:bodyPr/>
        <a:lstStyle/>
        <a:p>
          <a:endParaRPr lang="en-US"/>
        </a:p>
      </dgm:t>
    </dgm:pt>
    <dgm:pt modelId="{8397FA57-E9D7-8348-9A97-476FACAE179D}" type="pres">
      <dgm:prSet presAssocID="{0D649607-9DBB-AB45-9DDA-E4E349D58520}" presName="sibTrans" presStyleLbl="sibTrans2D1" presStyleIdx="2" presStyleCnt="4"/>
      <dgm:spPr/>
      <dgm:t>
        <a:bodyPr/>
        <a:lstStyle/>
        <a:p>
          <a:endParaRPr lang="en-US"/>
        </a:p>
      </dgm:t>
    </dgm:pt>
    <dgm:pt modelId="{B3F6352E-CA74-F149-8B76-B0ACA2D8506E}" type="pres">
      <dgm:prSet presAssocID="{0D649607-9DBB-AB45-9DDA-E4E349D58520}" presName="connTx" presStyleLbl="sibTrans2D1" presStyleIdx="2" presStyleCnt="4"/>
      <dgm:spPr/>
      <dgm:t>
        <a:bodyPr/>
        <a:lstStyle/>
        <a:p>
          <a:endParaRPr lang="en-US"/>
        </a:p>
      </dgm:t>
    </dgm:pt>
    <dgm:pt modelId="{AD99DBB8-586E-984C-B1EE-047875084B63}" type="pres">
      <dgm:prSet presAssocID="{C99F8801-DBF7-A141-A34B-58CC6884980C}" presName="composite" presStyleCnt="0"/>
      <dgm:spPr/>
    </dgm:pt>
    <dgm:pt modelId="{ED481F51-E9C9-0543-A620-FB4B0EF9634B}" type="pres">
      <dgm:prSet presAssocID="{C99F8801-DBF7-A141-A34B-58CC6884980C}" presName="parTx" presStyleLbl="node1" presStyleIdx="2" presStyleCnt="5">
        <dgm:presLayoutVars>
          <dgm:chMax val="0"/>
          <dgm:chPref val="0"/>
          <dgm:bulletEnabled val="1"/>
        </dgm:presLayoutVars>
      </dgm:prSet>
      <dgm:spPr/>
      <dgm:t>
        <a:bodyPr/>
        <a:lstStyle/>
        <a:p>
          <a:endParaRPr lang="en-US"/>
        </a:p>
      </dgm:t>
    </dgm:pt>
    <dgm:pt modelId="{405BAA70-C7C4-784D-97D3-23E1B90E28D4}" type="pres">
      <dgm:prSet presAssocID="{C99F8801-DBF7-A141-A34B-58CC6884980C}" presName="parSh" presStyleLbl="node1" presStyleIdx="3" presStyleCnt="5"/>
      <dgm:spPr/>
      <dgm:t>
        <a:bodyPr/>
        <a:lstStyle/>
        <a:p>
          <a:endParaRPr lang="en-US"/>
        </a:p>
      </dgm:t>
    </dgm:pt>
    <dgm:pt modelId="{BBFF8107-0AD3-734D-A817-29D95645FA79}" type="pres">
      <dgm:prSet presAssocID="{C99F8801-DBF7-A141-A34B-58CC6884980C}" presName="desTx" presStyleLbl="fgAcc1" presStyleIdx="3" presStyleCnt="5">
        <dgm:presLayoutVars>
          <dgm:bulletEnabled val="1"/>
        </dgm:presLayoutVars>
      </dgm:prSet>
      <dgm:spPr/>
      <dgm:t>
        <a:bodyPr/>
        <a:lstStyle/>
        <a:p>
          <a:endParaRPr lang="en-US"/>
        </a:p>
      </dgm:t>
    </dgm:pt>
    <dgm:pt modelId="{1BCDB89F-C881-114F-9745-335FF2FF438D}" type="pres">
      <dgm:prSet presAssocID="{DEE3DBCA-CD57-6E49-B9C7-1410D4DCB76C}" presName="sibTrans" presStyleLbl="sibTrans2D1" presStyleIdx="3" presStyleCnt="4"/>
      <dgm:spPr/>
      <dgm:t>
        <a:bodyPr/>
        <a:lstStyle/>
        <a:p>
          <a:endParaRPr lang="en-US"/>
        </a:p>
      </dgm:t>
    </dgm:pt>
    <dgm:pt modelId="{0E93F480-9B3C-0743-A2B6-8F3954C8DC87}" type="pres">
      <dgm:prSet presAssocID="{DEE3DBCA-CD57-6E49-B9C7-1410D4DCB76C}" presName="connTx" presStyleLbl="sibTrans2D1" presStyleIdx="3" presStyleCnt="4"/>
      <dgm:spPr/>
      <dgm:t>
        <a:bodyPr/>
        <a:lstStyle/>
        <a:p>
          <a:endParaRPr lang="en-US"/>
        </a:p>
      </dgm:t>
    </dgm:pt>
    <dgm:pt modelId="{D13E82F6-AD02-5C4A-80CC-28753BD4A9C3}" type="pres">
      <dgm:prSet presAssocID="{A5E09198-19DC-B045-9BD6-9256D7DCA5DD}" presName="composite" presStyleCnt="0"/>
      <dgm:spPr/>
    </dgm:pt>
    <dgm:pt modelId="{202031C5-AEB8-5B40-A15B-92372894280E}" type="pres">
      <dgm:prSet presAssocID="{A5E09198-19DC-B045-9BD6-9256D7DCA5DD}" presName="parTx" presStyleLbl="node1" presStyleIdx="3" presStyleCnt="5">
        <dgm:presLayoutVars>
          <dgm:chMax val="0"/>
          <dgm:chPref val="0"/>
          <dgm:bulletEnabled val="1"/>
        </dgm:presLayoutVars>
      </dgm:prSet>
      <dgm:spPr/>
      <dgm:t>
        <a:bodyPr/>
        <a:lstStyle/>
        <a:p>
          <a:endParaRPr lang="en-US"/>
        </a:p>
      </dgm:t>
    </dgm:pt>
    <dgm:pt modelId="{7CC114B7-4F7B-5F42-8C10-FDE6429ED718}" type="pres">
      <dgm:prSet presAssocID="{A5E09198-19DC-B045-9BD6-9256D7DCA5DD}" presName="parSh" presStyleLbl="node1" presStyleIdx="4" presStyleCnt="5"/>
      <dgm:spPr/>
      <dgm:t>
        <a:bodyPr/>
        <a:lstStyle/>
        <a:p>
          <a:endParaRPr lang="en-US"/>
        </a:p>
      </dgm:t>
    </dgm:pt>
    <dgm:pt modelId="{5C9CDB2E-693B-904D-BF2E-46469F03DBA2}" type="pres">
      <dgm:prSet presAssocID="{A5E09198-19DC-B045-9BD6-9256D7DCA5DD}" presName="desTx" presStyleLbl="fgAcc1" presStyleIdx="4" presStyleCnt="5">
        <dgm:presLayoutVars>
          <dgm:bulletEnabled val="1"/>
        </dgm:presLayoutVars>
      </dgm:prSet>
      <dgm:spPr>
        <a:noFill/>
        <a:ln>
          <a:noFill/>
        </a:ln>
      </dgm:spPr>
    </dgm:pt>
  </dgm:ptLst>
  <dgm:cxnLst>
    <dgm:cxn modelId="{61F9729F-8974-4C4A-907A-4BAE3AF63EFF}" type="presOf" srcId="{C99F8801-DBF7-A141-A34B-58CC6884980C}" destId="{405BAA70-C7C4-784D-97D3-23E1B90E28D4}" srcOrd="1" destOrd="0" presId="urn:microsoft.com/office/officeart/2005/8/layout/process3"/>
    <dgm:cxn modelId="{B3D743E0-B0E5-464F-A731-C06E00F2966A}" type="presOf" srcId="{21130208-3740-D84B-9F74-6961D9FD35C0}" destId="{BBFF8107-0AD3-734D-A817-29D95645FA79}" srcOrd="0" destOrd="0" presId="urn:microsoft.com/office/officeart/2005/8/layout/process3"/>
    <dgm:cxn modelId="{FD93E992-7FDF-394F-98E9-977FCC17A895}" type="presOf" srcId="{3294C71E-56E8-9B4C-AE2E-823F870F35CB}" destId="{4E5B1B7A-0FD9-C640-9B1E-2E44A1465AA3}" srcOrd="1" destOrd="0" presId="urn:microsoft.com/office/officeart/2005/8/layout/process3"/>
    <dgm:cxn modelId="{C0511785-6F9B-A747-981A-330156891EE0}" srcId="{8FB99FFD-7357-C349-817C-80BB4F6CA0C7}" destId="{3294C71E-56E8-9B4C-AE2E-823F870F35CB}" srcOrd="1" destOrd="0" parTransId="{44DC427D-15F3-8A4A-A1FF-0FE9771110D4}" sibTransId="{3FA24FE5-E745-E744-B753-7C83A3D66C54}"/>
    <dgm:cxn modelId="{D2D50336-27CB-EB42-8745-A2FB5E5F63FA}" srcId="{3294C71E-56E8-9B4C-AE2E-823F870F35CB}" destId="{A0A04353-A94A-B74F-80A9-E771A5DEDD70}" srcOrd="0" destOrd="0" parTransId="{92F72116-6E98-1E49-88F5-F52175F4A075}" sibTransId="{B558B00E-B195-924C-B4E5-22D0FBF7CE3B}"/>
    <dgm:cxn modelId="{00CFF120-BEE2-0D4F-B8AF-91CC8FF62993}" type="presOf" srcId="{A5E09198-19DC-B045-9BD6-9256D7DCA5DD}" destId="{202031C5-AEB8-5B40-A15B-92372894280E}" srcOrd="0" destOrd="0" presId="urn:microsoft.com/office/officeart/2005/8/layout/process3"/>
    <dgm:cxn modelId="{8B15F55F-0276-E947-9A83-696C27AD8E45}" type="presOf" srcId="{3832BEB0-9DDA-924E-872F-B46FBC18A8E8}" destId="{7F21B2E9-F284-A24D-B4AA-80F108004A5F}" srcOrd="0" destOrd="0" presId="urn:microsoft.com/office/officeart/2005/8/layout/process3"/>
    <dgm:cxn modelId="{E170D269-2CAF-164B-805A-BB4A08F7C9E3}" srcId="{3832BEB0-9DDA-924E-872F-B46FBC18A8E8}" destId="{CF1F57F0-F79C-944F-8664-4BADBE6797CA}" srcOrd="0" destOrd="0" parTransId="{B537BA4A-8443-4347-B59B-DB9646983BF5}" sibTransId="{4AB4DC36-ED74-8045-A890-21A2E98CFCFF}"/>
    <dgm:cxn modelId="{93FCB69F-5AA7-D440-9C5E-87564E37E272}" type="presOf" srcId="{3FA24FE5-E745-E744-B753-7C83A3D66C54}" destId="{1D414D8E-98BE-984C-B0F4-7F7065297877}" srcOrd="1" destOrd="0" presId="urn:microsoft.com/office/officeart/2005/8/layout/process3"/>
    <dgm:cxn modelId="{0FBAB06D-82E1-5140-85B8-4AF874EA5152}" type="presOf" srcId="{C238BBEE-5BB2-A147-8A82-FF023E352B08}" destId="{CD1A9E07-BF0B-A644-9822-39B1D4DEBBEE}" srcOrd="1" destOrd="0" presId="urn:microsoft.com/office/officeart/2005/8/layout/process3"/>
    <dgm:cxn modelId="{873A2125-BA51-0443-AA7B-37F684E8D129}" type="presOf" srcId="{DEE3DBCA-CD57-6E49-B9C7-1410D4DCB76C}" destId="{1BCDB89F-C881-114F-9745-335FF2FF438D}" srcOrd="0" destOrd="0" presId="urn:microsoft.com/office/officeart/2005/8/layout/process3"/>
    <dgm:cxn modelId="{ECEAB80C-0774-4846-BCC4-22AD4050E2A7}" type="presOf" srcId="{3FA24FE5-E745-E744-B753-7C83A3D66C54}" destId="{C514A766-D267-4B41-9377-15CFC3D5982C}" srcOrd="0" destOrd="0" presId="urn:microsoft.com/office/officeart/2005/8/layout/process3"/>
    <dgm:cxn modelId="{53A1EAD3-57C1-9043-9DF0-6CF0A157AB63}" type="presOf" srcId="{CF1F57F0-F79C-944F-8664-4BADBE6797CA}" destId="{C411AF73-9C7C-C94F-94D7-C9FED817FA3D}" srcOrd="0" destOrd="0" presId="urn:microsoft.com/office/officeart/2005/8/layout/process3"/>
    <dgm:cxn modelId="{37FDE813-1E38-3D4F-A3CE-C5371F7034AA}" type="presOf" srcId="{D5E3A0B5-ABAA-1F4F-96CC-AF213985B918}" destId="{E37509AD-C83C-5E4E-AABB-BE0C99151105}" srcOrd="0" destOrd="0" presId="urn:microsoft.com/office/officeart/2005/8/layout/process3"/>
    <dgm:cxn modelId="{B13A0E85-FD13-1C48-B8B0-675D1A2F5EF4}" type="presOf" srcId="{0D649607-9DBB-AB45-9DDA-E4E349D58520}" destId="{8397FA57-E9D7-8348-9A97-476FACAE179D}" srcOrd="0" destOrd="0" presId="urn:microsoft.com/office/officeart/2005/8/layout/process3"/>
    <dgm:cxn modelId="{B2919B93-DC06-1E46-B805-5A10F1426BB4}" srcId="{8FB99FFD-7357-C349-817C-80BB4F6CA0C7}" destId="{3832BEB0-9DDA-924E-872F-B46FBC18A8E8}" srcOrd="2" destOrd="0" parTransId="{D58E9258-32A4-9748-A6D1-4A07AD10DEC4}" sibTransId="{0D649607-9DBB-AB45-9DDA-E4E349D58520}"/>
    <dgm:cxn modelId="{77954676-A9C3-6249-912E-A1E35BA8B96C}" type="presOf" srcId="{C99F8801-DBF7-A141-A34B-58CC6884980C}" destId="{ED481F51-E9C9-0543-A620-FB4B0EF9634B}" srcOrd="0" destOrd="0" presId="urn:microsoft.com/office/officeart/2005/8/layout/process3"/>
    <dgm:cxn modelId="{4C54DD07-9AFE-7647-81BF-C40FFAE5F372}" srcId="{8FB99FFD-7357-C349-817C-80BB4F6CA0C7}" destId="{A5E09198-19DC-B045-9BD6-9256D7DCA5DD}" srcOrd="4" destOrd="0" parTransId="{A9E39505-306D-4F4E-8BFF-FB2AB91DFD36}" sibTransId="{A9E359E1-642A-8B4E-8248-DA30C8EB1002}"/>
    <dgm:cxn modelId="{6933970F-A02B-2547-97DF-5B26BBDF130A}" type="presOf" srcId="{A0A04353-A94A-B74F-80A9-E771A5DEDD70}" destId="{09D1A234-5378-324D-9419-FDF8595FB5BC}" srcOrd="0" destOrd="0" presId="urn:microsoft.com/office/officeart/2005/8/layout/process3"/>
    <dgm:cxn modelId="{89339D68-342E-484B-AD89-9C5EF6446C24}" type="presOf" srcId="{3832BEB0-9DDA-924E-872F-B46FBC18A8E8}" destId="{CF1BDDF8-09D3-C945-8721-3FE112DA1A00}" srcOrd="1" destOrd="0" presId="urn:microsoft.com/office/officeart/2005/8/layout/process3"/>
    <dgm:cxn modelId="{CB8AF7A8-6135-2540-B572-2DEEB6A6C744}" type="presOf" srcId="{3294C71E-56E8-9B4C-AE2E-823F870F35CB}" destId="{566FE288-223F-D248-BCA6-F118DE8BCEF1}" srcOrd="0" destOrd="0" presId="urn:microsoft.com/office/officeart/2005/8/layout/process3"/>
    <dgm:cxn modelId="{F2DC2484-741B-724F-863A-6BE7DCDE9D65}" type="presOf" srcId="{064F4931-DFD6-E540-86B8-F23E4365522C}" destId="{7C2C68C0-5592-0949-B615-E7F71EE28478}" srcOrd="1" destOrd="0" presId="urn:microsoft.com/office/officeart/2005/8/layout/process3"/>
    <dgm:cxn modelId="{312FEA89-41E9-524D-B783-91792A7C7AE6}" type="presOf" srcId="{A5E09198-19DC-B045-9BD6-9256D7DCA5DD}" destId="{7CC114B7-4F7B-5F42-8C10-FDE6429ED718}" srcOrd="1" destOrd="0" presId="urn:microsoft.com/office/officeart/2005/8/layout/process3"/>
    <dgm:cxn modelId="{32554C58-FC31-E347-B65F-FEB1C3C0848E}" srcId="{8FB99FFD-7357-C349-817C-80BB4F6CA0C7}" destId="{C99F8801-DBF7-A141-A34B-58CC6884980C}" srcOrd="3" destOrd="0" parTransId="{FEF2088A-1508-154C-B2E9-875DFD358274}" sibTransId="{DEE3DBCA-CD57-6E49-B9C7-1410D4DCB76C}"/>
    <dgm:cxn modelId="{BEA49827-8525-C741-84C0-DE47001A5CD7}" type="presOf" srcId="{DEE3DBCA-CD57-6E49-B9C7-1410D4DCB76C}" destId="{0E93F480-9B3C-0743-A2B6-8F3954C8DC87}" srcOrd="1" destOrd="0" presId="urn:microsoft.com/office/officeart/2005/8/layout/process3"/>
    <dgm:cxn modelId="{44773D13-4228-7C44-A3B6-AAF877F9991F}" type="presOf" srcId="{064F4931-DFD6-E540-86B8-F23E4365522C}" destId="{9DF9C0FD-A275-9E4C-8D22-4D0FFF0D7F6A}" srcOrd="0" destOrd="0" presId="urn:microsoft.com/office/officeart/2005/8/layout/process3"/>
    <dgm:cxn modelId="{D4DF397C-7D12-8242-B085-004AA7678233}" type="presOf" srcId="{C238BBEE-5BB2-A147-8A82-FF023E352B08}" destId="{267B64B7-896D-D04F-AAD9-EFC373F7557A}" srcOrd="0" destOrd="0" presId="urn:microsoft.com/office/officeart/2005/8/layout/process3"/>
    <dgm:cxn modelId="{3352F4D4-B0DF-E143-9539-3965243221E7}" srcId="{064F4931-DFD6-E540-86B8-F23E4365522C}" destId="{D5E3A0B5-ABAA-1F4F-96CC-AF213985B918}" srcOrd="0" destOrd="0" parTransId="{D7E629AF-0F29-7749-B0B0-5C4D4ACE755B}" sibTransId="{6D6E559B-38AA-6145-82C2-EE2D85AB9A6F}"/>
    <dgm:cxn modelId="{48BE99F4-4274-1D46-9D4E-30238A7F233A}" srcId="{C99F8801-DBF7-A141-A34B-58CC6884980C}" destId="{21130208-3740-D84B-9F74-6961D9FD35C0}" srcOrd="0" destOrd="0" parTransId="{68602E62-EE18-B74F-B877-68DDF9C38B90}" sibTransId="{9EE6EBD3-2B02-F04A-B8C7-32A86E83B56F}"/>
    <dgm:cxn modelId="{8946FF74-4F3B-814C-9033-5025BC3B1EF0}" type="presOf" srcId="{0D649607-9DBB-AB45-9DDA-E4E349D58520}" destId="{B3F6352E-CA74-F149-8B76-B0ACA2D8506E}" srcOrd="1" destOrd="0" presId="urn:microsoft.com/office/officeart/2005/8/layout/process3"/>
    <dgm:cxn modelId="{E21F68D8-16F9-374E-80C8-692CC93D9FEF}" srcId="{8FB99FFD-7357-C349-817C-80BB4F6CA0C7}" destId="{064F4931-DFD6-E540-86B8-F23E4365522C}" srcOrd="0" destOrd="0" parTransId="{29C98B6E-C591-6344-AC2C-91219B156875}" sibTransId="{C238BBEE-5BB2-A147-8A82-FF023E352B08}"/>
    <dgm:cxn modelId="{96E28061-BBE5-8A4D-8783-5FD9D9D276B5}" type="presOf" srcId="{8FB99FFD-7357-C349-817C-80BB4F6CA0C7}" destId="{B3FB4826-AE6C-9F4B-A300-8DAC6C326AC7}" srcOrd="0" destOrd="0" presId="urn:microsoft.com/office/officeart/2005/8/layout/process3"/>
    <dgm:cxn modelId="{8D6341B3-760F-6E4D-8826-F76E6A40F29A}" type="presParOf" srcId="{B3FB4826-AE6C-9F4B-A300-8DAC6C326AC7}" destId="{0B0F46CD-B53C-BC40-9D05-12338DF897F5}" srcOrd="0" destOrd="0" presId="urn:microsoft.com/office/officeart/2005/8/layout/process3"/>
    <dgm:cxn modelId="{1B054F05-54BE-4F4E-B9FC-880738B4F974}" type="presParOf" srcId="{0B0F46CD-B53C-BC40-9D05-12338DF897F5}" destId="{9DF9C0FD-A275-9E4C-8D22-4D0FFF0D7F6A}" srcOrd="0" destOrd="0" presId="urn:microsoft.com/office/officeart/2005/8/layout/process3"/>
    <dgm:cxn modelId="{205E4D41-B0DA-9646-B54D-D775E9B134C7}" type="presParOf" srcId="{0B0F46CD-B53C-BC40-9D05-12338DF897F5}" destId="{7C2C68C0-5592-0949-B615-E7F71EE28478}" srcOrd="1" destOrd="0" presId="urn:microsoft.com/office/officeart/2005/8/layout/process3"/>
    <dgm:cxn modelId="{6FD60002-2DAB-5046-BF36-F3A4D4B546F8}" type="presParOf" srcId="{0B0F46CD-B53C-BC40-9D05-12338DF897F5}" destId="{E37509AD-C83C-5E4E-AABB-BE0C99151105}" srcOrd="2" destOrd="0" presId="urn:microsoft.com/office/officeart/2005/8/layout/process3"/>
    <dgm:cxn modelId="{23509883-77D9-BD4A-9062-E758E453EEB8}" type="presParOf" srcId="{B3FB4826-AE6C-9F4B-A300-8DAC6C326AC7}" destId="{267B64B7-896D-D04F-AAD9-EFC373F7557A}" srcOrd="1" destOrd="0" presId="urn:microsoft.com/office/officeart/2005/8/layout/process3"/>
    <dgm:cxn modelId="{8A753DC5-C034-0741-B854-907FD10888EB}" type="presParOf" srcId="{267B64B7-896D-D04F-AAD9-EFC373F7557A}" destId="{CD1A9E07-BF0B-A644-9822-39B1D4DEBBEE}" srcOrd="0" destOrd="0" presId="urn:microsoft.com/office/officeart/2005/8/layout/process3"/>
    <dgm:cxn modelId="{DA98B47A-24BD-674D-BC32-A86EDD34BCCB}" type="presParOf" srcId="{B3FB4826-AE6C-9F4B-A300-8DAC6C326AC7}" destId="{9C4C8C89-FD55-AC4D-B206-40804A98B9FE}" srcOrd="2" destOrd="0" presId="urn:microsoft.com/office/officeart/2005/8/layout/process3"/>
    <dgm:cxn modelId="{5D6634BA-A59F-F94E-8E59-073EDA850CAA}" type="presParOf" srcId="{9C4C8C89-FD55-AC4D-B206-40804A98B9FE}" destId="{566FE288-223F-D248-BCA6-F118DE8BCEF1}" srcOrd="0" destOrd="0" presId="urn:microsoft.com/office/officeart/2005/8/layout/process3"/>
    <dgm:cxn modelId="{F624D1FD-856D-CA40-908C-6CAE2ACBB969}" type="presParOf" srcId="{9C4C8C89-FD55-AC4D-B206-40804A98B9FE}" destId="{4E5B1B7A-0FD9-C640-9B1E-2E44A1465AA3}" srcOrd="1" destOrd="0" presId="urn:microsoft.com/office/officeart/2005/8/layout/process3"/>
    <dgm:cxn modelId="{2A99E37E-39A8-1741-B9EC-541DBE919416}" type="presParOf" srcId="{9C4C8C89-FD55-AC4D-B206-40804A98B9FE}" destId="{09D1A234-5378-324D-9419-FDF8595FB5BC}" srcOrd="2" destOrd="0" presId="urn:microsoft.com/office/officeart/2005/8/layout/process3"/>
    <dgm:cxn modelId="{43C07D97-45AB-4A42-8599-A5D3A3ED21AD}" type="presParOf" srcId="{B3FB4826-AE6C-9F4B-A300-8DAC6C326AC7}" destId="{C514A766-D267-4B41-9377-15CFC3D5982C}" srcOrd="3" destOrd="0" presId="urn:microsoft.com/office/officeart/2005/8/layout/process3"/>
    <dgm:cxn modelId="{28811A08-4E82-4643-811B-689CD09DC5A0}" type="presParOf" srcId="{C514A766-D267-4B41-9377-15CFC3D5982C}" destId="{1D414D8E-98BE-984C-B0F4-7F7065297877}" srcOrd="0" destOrd="0" presId="urn:microsoft.com/office/officeart/2005/8/layout/process3"/>
    <dgm:cxn modelId="{805313B5-730E-2346-90CC-130311F03BD9}" type="presParOf" srcId="{B3FB4826-AE6C-9F4B-A300-8DAC6C326AC7}" destId="{7166A4E1-ACF9-0F47-8934-7F826291851B}" srcOrd="4" destOrd="0" presId="urn:microsoft.com/office/officeart/2005/8/layout/process3"/>
    <dgm:cxn modelId="{F5E6398C-ED8A-BD40-9E89-252B395CAB92}" type="presParOf" srcId="{7166A4E1-ACF9-0F47-8934-7F826291851B}" destId="{7F21B2E9-F284-A24D-B4AA-80F108004A5F}" srcOrd="0" destOrd="0" presId="urn:microsoft.com/office/officeart/2005/8/layout/process3"/>
    <dgm:cxn modelId="{F995C994-0006-E44F-BC76-C00FA8AB1841}" type="presParOf" srcId="{7166A4E1-ACF9-0F47-8934-7F826291851B}" destId="{CF1BDDF8-09D3-C945-8721-3FE112DA1A00}" srcOrd="1" destOrd="0" presId="urn:microsoft.com/office/officeart/2005/8/layout/process3"/>
    <dgm:cxn modelId="{8356E8EE-DE83-684E-A17E-CEFAA41C135F}" type="presParOf" srcId="{7166A4E1-ACF9-0F47-8934-7F826291851B}" destId="{C411AF73-9C7C-C94F-94D7-C9FED817FA3D}" srcOrd="2" destOrd="0" presId="urn:microsoft.com/office/officeart/2005/8/layout/process3"/>
    <dgm:cxn modelId="{629BCAD4-4B5F-FD44-9561-FE9B0DDE39E0}" type="presParOf" srcId="{B3FB4826-AE6C-9F4B-A300-8DAC6C326AC7}" destId="{8397FA57-E9D7-8348-9A97-476FACAE179D}" srcOrd="5" destOrd="0" presId="urn:microsoft.com/office/officeart/2005/8/layout/process3"/>
    <dgm:cxn modelId="{311C99B7-7A1F-0845-849E-90A3C3C8166B}" type="presParOf" srcId="{8397FA57-E9D7-8348-9A97-476FACAE179D}" destId="{B3F6352E-CA74-F149-8B76-B0ACA2D8506E}" srcOrd="0" destOrd="0" presId="urn:microsoft.com/office/officeart/2005/8/layout/process3"/>
    <dgm:cxn modelId="{4E2DB2DF-59C7-0B45-9F96-EEDD717D84EC}" type="presParOf" srcId="{B3FB4826-AE6C-9F4B-A300-8DAC6C326AC7}" destId="{AD99DBB8-586E-984C-B1EE-047875084B63}" srcOrd="6" destOrd="0" presId="urn:microsoft.com/office/officeart/2005/8/layout/process3"/>
    <dgm:cxn modelId="{086B04F2-5B98-E744-9537-FF44885F79B5}" type="presParOf" srcId="{AD99DBB8-586E-984C-B1EE-047875084B63}" destId="{ED481F51-E9C9-0543-A620-FB4B0EF9634B}" srcOrd="0" destOrd="0" presId="urn:microsoft.com/office/officeart/2005/8/layout/process3"/>
    <dgm:cxn modelId="{312B15E0-9F71-F543-9480-647AA8DD673A}" type="presParOf" srcId="{AD99DBB8-586E-984C-B1EE-047875084B63}" destId="{405BAA70-C7C4-784D-97D3-23E1B90E28D4}" srcOrd="1" destOrd="0" presId="urn:microsoft.com/office/officeart/2005/8/layout/process3"/>
    <dgm:cxn modelId="{A9F988DF-376A-DA4D-9A85-38A4A047570F}" type="presParOf" srcId="{AD99DBB8-586E-984C-B1EE-047875084B63}" destId="{BBFF8107-0AD3-734D-A817-29D95645FA79}" srcOrd="2" destOrd="0" presId="urn:microsoft.com/office/officeart/2005/8/layout/process3"/>
    <dgm:cxn modelId="{E0978859-6717-E64B-AD13-8BA43EEE23EC}" type="presParOf" srcId="{B3FB4826-AE6C-9F4B-A300-8DAC6C326AC7}" destId="{1BCDB89F-C881-114F-9745-335FF2FF438D}" srcOrd="7" destOrd="0" presId="urn:microsoft.com/office/officeart/2005/8/layout/process3"/>
    <dgm:cxn modelId="{681DE3CB-53F9-0542-BE78-01A19E35A13C}" type="presParOf" srcId="{1BCDB89F-C881-114F-9745-335FF2FF438D}" destId="{0E93F480-9B3C-0743-A2B6-8F3954C8DC87}" srcOrd="0" destOrd="0" presId="urn:microsoft.com/office/officeart/2005/8/layout/process3"/>
    <dgm:cxn modelId="{99986C45-2CFD-7D49-B697-8AFEF78CAD61}" type="presParOf" srcId="{B3FB4826-AE6C-9F4B-A300-8DAC6C326AC7}" destId="{D13E82F6-AD02-5C4A-80CC-28753BD4A9C3}" srcOrd="8" destOrd="0" presId="urn:microsoft.com/office/officeart/2005/8/layout/process3"/>
    <dgm:cxn modelId="{C9B48D21-D604-FB4C-B564-C0A46C998FBF}" type="presParOf" srcId="{D13E82F6-AD02-5C4A-80CC-28753BD4A9C3}" destId="{202031C5-AEB8-5B40-A15B-92372894280E}" srcOrd="0" destOrd="0" presId="urn:microsoft.com/office/officeart/2005/8/layout/process3"/>
    <dgm:cxn modelId="{76DB2CF7-7398-A249-B011-78EE59DF4F79}" type="presParOf" srcId="{D13E82F6-AD02-5C4A-80CC-28753BD4A9C3}" destId="{7CC114B7-4F7B-5F42-8C10-FDE6429ED718}" srcOrd="1" destOrd="0" presId="urn:microsoft.com/office/officeart/2005/8/layout/process3"/>
    <dgm:cxn modelId="{F8DCEDE9-2FCD-6445-BD77-63E27B6F6415}" type="presParOf" srcId="{D13E82F6-AD02-5C4A-80CC-28753BD4A9C3}" destId="{5C9CDB2E-693B-904D-BF2E-46469F03DBA2}"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48AEE69-EFF3-A841-9190-FC5E6A23628A}" type="doc">
      <dgm:prSet loTypeId="urn:microsoft.com/office/officeart/2005/8/layout/bProcess3" loCatId="" qsTypeId="urn:microsoft.com/office/officeart/2005/8/quickstyle/simple1" qsCatId="simple" csTypeId="urn:microsoft.com/office/officeart/2005/8/colors/accent4_1" csCatId="accent4" phldr="1"/>
      <dgm:spPr/>
      <dgm:t>
        <a:bodyPr/>
        <a:lstStyle/>
        <a:p>
          <a:endParaRPr lang="en-GB"/>
        </a:p>
      </dgm:t>
    </dgm:pt>
    <dgm:pt modelId="{6DCD9223-0DD9-2F4E-A1B9-A24C12BC5706}">
      <dgm:prSet phldrT="[Text]"/>
      <dgm:spPr/>
      <dgm:t>
        <a:bodyPr/>
        <a:lstStyle/>
        <a:p>
          <a:r>
            <a:rPr lang="en-GB" dirty="0"/>
            <a:t>conv1</a:t>
          </a:r>
        </a:p>
      </dgm:t>
    </dgm:pt>
    <dgm:pt modelId="{1395C7FD-7422-4E43-B4FE-07B17C32F9C9}" type="parTrans" cxnId="{F5A8294B-E185-104C-8943-C5EA819F029F}">
      <dgm:prSet/>
      <dgm:spPr/>
      <dgm:t>
        <a:bodyPr/>
        <a:lstStyle/>
        <a:p>
          <a:endParaRPr lang="en-GB"/>
        </a:p>
      </dgm:t>
    </dgm:pt>
    <dgm:pt modelId="{EC12D3CA-AC3B-1A47-84AE-9DBC6AA4D661}" type="sibTrans" cxnId="{F5A8294B-E185-104C-8943-C5EA819F029F}">
      <dgm:prSet/>
      <dgm:spPr/>
      <dgm:t>
        <a:bodyPr/>
        <a:lstStyle/>
        <a:p>
          <a:endParaRPr lang="en-GB" dirty="0"/>
        </a:p>
      </dgm:t>
    </dgm:pt>
    <dgm:pt modelId="{86BC69BB-5616-CF42-BE41-9BE97BB1501E}">
      <dgm:prSet phldrT="[Text]"/>
      <dgm:spPr/>
      <dgm:t>
        <a:bodyPr/>
        <a:lstStyle/>
        <a:p>
          <a:r>
            <a:rPr lang="en-GB" dirty="0"/>
            <a:t>fire2</a:t>
          </a:r>
        </a:p>
      </dgm:t>
    </dgm:pt>
    <dgm:pt modelId="{F0D953F4-9D1C-B04D-B6DC-9160B238CA49}" type="parTrans" cxnId="{62CB5FEC-DE2F-7B4C-9E12-3C162ABA4B6D}">
      <dgm:prSet/>
      <dgm:spPr/>
      <dgm:t>
        <a:bodyPr/>
        <a:lstStyle/>
        <a:p>
          <a:endParaRPr lang="en-GB"/>
        </a:p>
      </dgm:t>
    </dgm:pt>
    <dgm:pt modelId="{85A9553C-CA48-B24A-892D-9B5351D59047}" type="sibTrans" cxnId="{62CB5FEC-DE2F-7B4C-9E12-3C162ABA4B6D}">
      <dgm:prSet/>
      <dgm:spPr/>
      <dgm:t>
        <a:bodyPr/>
        <a:lstStyle/>
        <a:p>
          <a:endParaRPr lang="en-GB" dirty="0"/>
        </a:p>
      </dgm:t>
    </dgm:pt>
    <dgm:pt modelId="{1A86379B-E8C0-E642-A4F5-C7CC50F2B88F}">
      <dgm:prSet phldrT="[Text]"/>
      <dgm:spPr/>
      <dgm:t>
        <a:bodyPr/>
        <a:lstStyle/>
        <a:p>
          <a:r>
            <a:rPr lang="en-GB" dirty="0"/>
            <a:t>fire3</a:t>
          </a:r>
        </a:p>
      </dgm:t>
    </dgm:pt>
    <dgm:pt modelId="{6474F70C-7124-984D-8184-B0D169464056}" type="parTrans" cxnId="{49F90E62-FF38-0C4D-8112-F8BC1BA68016}">
      <dgm:prSet/>
      <dgm:spPr/>
      <dgm:t>
        <a:bodyPr/>
        <a:lstStyle/>
        <a:p>
          <a:endParaRPr lang="en-GB"/>
        </a:p>
      </dgm:t>
    </dgm:pt>
    <dgm:pt modelId="{C7C4B27C-3F7C-9245-B1D5-B2E3CB48DC20}" type="sibTrans" cxnId="{49F90E62-FF38-0C4D-8112-F8BC1BA68016}">
      <dgm:prSet/>
      <dgm:spPr/>
      <dgm:t>
        <a:bodyPr/>
        <a:lstStyle/>
        <a:p>
          <a:endParaRPr lang="en-GB" dirty="0"/>
        </a:p>
      </dgm:t>
    </dgm:pt>
    <dgm:pt modelId="{DF6C83EF-9745-3448-AD14-2746203CAC03}">
      <dgm:prSet phldrT="[Text]"/>
      <dgm:spPr/>
      <dgm:t>
        <a:bodyPr/>
        <a:lstStyle/>
        <a:p>
          <a:r>
            <a:rPr lang="en-GB" dirty="0"/>
            <a:t>fire4</a:t>
          </a:r>
        </a:p>
      </dgm:t>
    </dgm:pt>
    <dgm:pt modelId="{AB6D817A-9DC6-9342-8517-8745C6E63F02}" type="parTrans" cxnId="{3479D815-97AA-9947-BFC3-0796BA740F2D}">
      <dgm:prSet/>
      <dgm:spPr/>
      <dgm:t>
        <a:bodyPr/>
        <a:lstStyle/>
        <a:p>
          <a:endParaRPr lang="en-GB"/>
        </a:p>
      </dgm:t>
    </dgm:pt>
    <dgm:pt modelId="{4E255D59-E187-064A-9282-4964565CEE38}" type="sibTrans" cxnId="{3479D815-97AA-9947-BFC3-0796BA740F2D}">
      <dgm:prSet/>
      <dgm:spPr/>
      <dgm:t>
        <a:bodyPr/>
        <a:lstStyle/>
        <a:p>
          <a:endParaRPr lang="en-GB" dirty="0"/>
        </a:p>
      </dgm:t>
    </dgm:pt>
    <dgm:pt modelId="{1D88DF97-8446-E941-AF12-BB0440C23B8B}">
      <dgm:prSet phldrT="[Text]"/>
      <dgm:spPr/>
      <dgm:t>
        <a:bodyPr/>
        <a:lstStyle/>
        <a:p>
          <a:r>
            <a:rPr lang="en-GB" dirty="0"/>
            <a:t>Maxpool/2</a:t>
          </a:r>
        </a:p>
      </dgm:t>
    </dgm:pt>
    <dgm:pt modelId="{DE5859F0-5E72-434B-A87E-4B88F4B532C8}" type="parTrans" cxnId="{4A8DF888-7293-B749-A366-C24DB4562257}">
      <dgm:prSet/>
      <dgm:spPr/>
      <dgm:t>
        <a:bodyPr/>
        <a:lstStyle/>
        <a:p>
          <a:endParaRPr lang="en-GB"/>
        </a:p>
      </dgm:t>
    </dgm:pt>
    <dgm:pt modelId="{288028E3-7909-FC44-AA4A-7A2A9557AA6C}" type="sibTrans" cxnId="{4A8DF888-7293-B749-A366-C24DB4562257}">
      <dgm:prSet/>
      <dgm:spPr/>
      <dgm:t>
        <a:bodyPr/>
        <a:lstStyle/>
        <a:p>
          <a:endParaRPr lang="en-GB" dirty="0"/>
        </a:p>
      </dgm:t>
    </dgm:pt>
    <dgm:pt modelId="{C95311C1-A1B4-E74D-A3AF-FC14A954C947}">
      <dgm:prSet/>
      <dgm:spPr/>
      <dgm:t>
        <a:bodyPr/>
        <a:lstStyle/>
        <a:p>
          <a:r>
            <a:rPr lang="en-GB" dirty="0"/>
            <a:t>fire5</a:t>
          </a:r>
        </a:p>
      </dgm:t>
    </dgm:pt>
    <dgm:pt modelId="{5C566633-1616-B246-B983-91D0B3558FDB}" type="parTrans" cxnId="{25474CF1-3E98-E945-B5CB-F6635C24FD39}">
      <dgm:prSet/>
      <dgm:spPr/>
      <dgm:t>
        <a:bodyPr/>
        <a:lstStyle/>
        <a:p>
          <a:endParaRPr lang="en-GB"/>
        </a:p>
      </dgm:t>
    </dgm:pt>
    <dgm:pt modelId="{6CDA614F-44CA-034D-9BC0-93036ED94620}" type="sibTrans" cxnId="{25474CF1-3E98-E945-B5CB-F6635C24FD39}">
      <dgm:prSet/>
      <dgm:spPr/>
      <dgm:t>
        <a:bodyPr/>
        <a:lstStyle/>
        <a:p>
          <a:endParaRPr lang="en-GB" dirty="0"/>
        </a:p>
      </dgm:t>
    </dgm:pt>
    <dgm:pt modelId="{B2A7B4C2-137B-CE43-86B4-9EDEE7CCF403}">
      <dgm:prSet/>
      <dgm:spPr/>
      <dgm:t>
        <a:bodyPr/>
        <a:lstStyle/>
        <a:p>
          <a:r>
            <a:rPr lang="en-GB" dirty="0"/>
            <a:t>fire6</a:t>
          </a:r>
        </a:p>
      </dgm:t>
    </dgm:pt>
    <dgm:pt modelId="{8BEE4BCE-8C88-9649-A3DB-C38F4151A66B}" type="parTrans" cxnId="{F639F6B7-E8DC-2F43-92B7-15F112EC5615}">
      <dgm:prSet/>
      <dgm:spPr/>
      <dgm:t>
        <a:bodyPr/>
        <a:lstStyle/>
        <a:p>
          <a:endParaRPr lang="en-GB"/>
        </a:p>
      </dgm:t>
    </dgm:pt>
    <dgm:pt modelId="{2318863A-A36E-DB42-938A-6CD493B8E05E}" type="sibTrans" cxnId="{F639F6B7-E8DC-2F43-92B7-15F112EC5615}">
      <dgm:prSet/>
      <dgm:spPr/>
      <dgm:t>
        <a:bodyPr/>
        <a:lstStyle/>
        <a:p>
          <a:endParaRPr lang="en-GB" dirty="0"/>
        </a:p>
      </dgm:t>
    </dgm:pt>
    <dgm:pt modelId="{95361070-E4A2-664C-B22F-689E829AF4C9}">
      <dgm:prSet/>
      <dgm:spPr/>
      <dgm:t>
        <a:bodyPr/>
        <a:lstStyle/>
        <a:p>
          <a:r>
            <a:rPr lang="en-GB" dirty="0"/>
            <a:t>fire7</a:t>
          </a:r>
        </a:p>
      </dgm:t>
    </dgm:pt>
    <dgm:pt modelId="{B21881DD-78B7-AB43-B712-0B32CF7514B1}" type="parTrans" cxnId="{FF1AFC76-87A9-8D41-AC13-7487FDDEF42D}">
      <dgm:prSet/>
      <dgm:spPr/>
      <dgm:t>
        <a:bodyPr/>
        <a:lstStyle/>
        <a:p>
          <a:endParaRPr lang="en-GB"/>
        </a:p>
      </dgm:t>
    </dgm:pt>
    <dgm:pt modelId="{3CB828A8-EB1A-1B48-B11D-51BC1777DBFC}" type="sibTrans" cxnId="{FF1AFC76-87A9-8D41-AC13-7487FDDEF42D}">
      <dgm:prSet/>
      <dgm:spPr/>
      <dgm:t>
        <a:bodyPr/>
        <a:lstStyle/>
        <a:p>
          <a:endParaRPr lang="en-GB" dirty="0"/>
        </a:p>
      </dgm:t>
    </dgm:pt>
    <dgm:pt modelId="{55974A2C-B55B-DB4F-AE60-2ED1F9DD6919}">
      <dgm:prSet/>
      <dgm:spPr/>
      <dgm:t>
        <a:bodyPr/>
        <a:lstStyle/>
        <a:p>
          <a:r>
            <a:rPr lang="en-GB" dirty="0"/>
            <a:t>fire8</a:t>
          </a:r>
        </a:p>
      </dgm:t>
    </dgm:pt>
    <dgm:pt modelId="{8A2AF766-8533-C84F-9AE2-CBCB04EE62F6}" type="parTrans" cxnId="{F222D7F0-1A27-A24A-90D5-7D0E022ACAC7}">
      <dgm:prSet/>
      <dgm:spPr/>
      <dgm:t>
        <a:bodyPr/>
        <a:lstStyle/>
        <a:p>
          <a:endParaRPr lang="en-GB"/>
        </a:p>
      </dgm:t>
    </dgm:pt>
    <dgm:pt modelId="{59ADA75A-FAB0-644F-B6B5-313EF9F27ECB}" type="sibTrans" cxnId="{F222D7F0-1A27-A24A-90D5-7D0E022ACAC7}">
      <dgm:prSet/>
      <dgm:spPr/>
      <dgm:t>
        <a:bodyPr/>
        <a:lstStyle/>
        <a:p>
          <a:endParaRPr lang="en-GB" dirty="0"/>
        </a:p>
      </dgm:t>
    </dgm:pt>
    <dgm:pt modelId="{D5EE86B1-98D5-F448-B030-B6C2D8871BD7}">
      <dgm:prSet/>
      <dgm:spPr/>
      <dgm:t>
        <a:bodyPr/>
        <a:lstStyle/>
        <a:p>
          <a:r>
            <a:rPr lang="en-GB" dirty="0"/>
            <a:t>maxpool/2</a:t>
          </a:r>
        </a:p>
      </dgm:t>
    </dgm:pt>
    <dgm:pt modelId="{6F089732-5EDE-9B43-8EAF-F11D73B39DD6}" type="parTrans" cxnId="{83B10771-7228-4040-8919-22B206296A72}">
      <dgm:prSet/>
      <dgm:spPr/>
      <dgm:t>
        <a:bodyPr/>
        <a:lstStyle/>
        <a:p>
          <a:endParaRPr lang="en-GB"/>
        </a:p>
      </dgm:t>
    </dgm:pt>
    <dgm:pt modelId="{ACA8D05D-20CA-5F44-A380-572615DB38D2}" type="sibTrans" cxnId="{83B10771-7228-4040-8919-22B206296A72}">
      <dgm:prSet/>
      <dgm:spPr/>
      <dgm:t>
        <a:bodyPr/>
        <a:lstStyle/>
        <a:p>
          <a:endParaRPr lang="en-GB" dirty="0"/>
        </a:p>
      </dgm:t>
    </dgm:pt>
    <dgm:pt modelId="{C89B9968-5798-284A-A5D8-2F1AB5DF5FF7}">
      <dgm:prSet/>
      <dgm:spPr/>
      <dgm:t>
        <a:bodyPr/>
        <a:lstStyle/>
        <a:p>
          <a:r>
            <a:rPr lang="en-GB" dirty="0"/>
            <a:t>fire9</a:t>
          </a:r>
        </a:p>
      </dgm:t>
    </dgm:pt>
    <dgm:pt modelId="{A997F271-F22A-9B48-A733-64B77157424F}" type="parTrans" cxnId="{3AB4ADA8-0B0E-8047-8CDC-DE84539C01B5}">
      <dgm:prSet/>
      <dgm:spPr/>
      <dgm:t>
        <a:bodyPr/>
        <a:lstStyle/>
        <a:p>
          <a:endParaRPr lang="en-GB"/>
        </a:p>
      </dgm:t>
    </dgm:pt>
    <dgm:pt modelId="{27E7B263-DA2D-0D49-A555-2723AFD2C1FE}" type="sibTrans" cxnId="{3AB4ADA8-0B0E-8047-8CDC-DE84539C01B5}">
      <dgm:prSet/>
      <dgm:spPr/>
      <dgm:t>
        <a:bodyPr/>
        <a:lstStyle/>
        <a:p>
          <a:endParaRPr lang="en-GB" dirty="0"/>
        </a:p>
      </dgm:t>
    </dgm:pt>
    <dgm:pt modelId="{0FFFFB8E-C0CF-4443-8047-0CE7466EF7C1}">
      <dgm:prSet/>
      <dgm:spPr/>
      <dgm:t>
        <a:bodyPr/>
        <a:lstStyle/>
        <a:p>
          <a:r>
            <a:rPr lang="en-GB" dirty="0"/>
            <a:t>conv10</a:t>
          </a:r>
        </a:p>
      </dgm:t>
    </dgm:pt>
    <dgm:pt modelId="{C838F534-1702-A840-969F-C662BC07B4AE}" type="parTrans" cxnId="{ED97B090-4AFA-1C4A-98BD-409579ADAC11}">
      <dgm:prSet/>
      <dgm:spPr/>
      <dgm:t>
        <a:bodyPr/>
        <a:lstStyle/>
        <a:p>
          <a:endParaRPr lang="en-GB"/>
        </a:p>
      </dgm:t>
    </dgm:pt>
    <dgm:pt modelId="{A604E1FA-D8E9-E345-9623-7FB09A128B6E}" type="sibTrans" cxnId="{ED97B090-4AFA-1C4A-98BD-409579ADAC11}">
      <dgm:prSet/>
      <dgm:spPr/>
      <dgm:t>
        <a:bodyPr/>
        <a:lstStyle/>
        <a:p>
          <a:endParaRPr lang="en-GB" dirty="0"/>
        </a:p>
      </dgm:t>
    </dgm:pt>
    <dgm:pt modelId="{050E8B4C-3658-EC44-85F7-96EAED91F47E}">
      <dgm:prSet/>
      <dgm:spPr/>
      <dgm:t>
        <a:bodyPr/>
        <a:lstStyle/>
        <a:p>
          <a:r>
            <a:rPr lang="en-GB" dirty="0"/>
            <a:t>global avgpool</a:t>
          </a:r>
        </a:p>
      </dgm:t>
    </dgm:pt>
    <dgm:pt modelId="{BE0923CB-4402-F94C-BBBD-DE787F7F6C31}" type="parTrans" cxnId="{98DFC1CA-9CFD-5849-A0C6-4DE1931B0E5A}">
      <dgm:prSet/>
      <dgm:spPr/>
      <dgm:t>
        <a:bodyPr/>
        <a:lstStyle/>
        <a:p>
          <a:endParaRPr lang="en-GB"/>
        </a:p>
      </dgm:t>
    </dgm:pt>
    <dgm:pt modelId="{231691F6-D212-2948-85B2-377B3368D140}" type="sibTrans" cxnId="{98DFC1CA-9CFD-5849-A0C6-4DE1931B0E5A}">
      <dgm:prSet/>
      <dgm:spPr/>
      <dgm:t>
        <a:bodyPr/>
        <a:lstStyle/>
        <a:p>
          <a:endParaRPr lang="en-GB" dirty="0"/>
        </a:p>
      </dgm:t>
    </dgm:pt>
    <dgm:pt modelId="{A305D0C0-B8AE-F246-B525-2968EB78FB7A}">
      <dgm:prSet/>
      <dgm:spPr/>
      <dgm:t>
        <a:bodyPr/>
        <a:lstStyle/>
        <a:p>
          <a:r>
            <a:rPr lang="en-GB" dirty="0"/>
            <a:t>softmax</a:t>
          </a:r>
        </a:p>
      </dgm:t>
    </dgm:pt>
    <dgm:pt modelId="{46AE70B7-3BF6-7C42-A763-EC6728F4D14B}" type="parTrans" cxnId="{E2FBF5A8-2B88-4F43-89F6-18436598FF95}">
      <dgm:prSet/>
      <dgm:spPr/>
      <dgm:t>
        <a:bodyPr/>
        <a:lstStyle/>
        <a:p>
          <a:endParaRPr lang="en-GB"/>
        </a:p>
      </dgm:t>
    </dgm:pt>
    <dgm:pt modelId="{1999FA98-FE4E-A74A-9B84-651B2CF880F1}" type="sibTrans" cxnId="{E2FBF5A8-2B88-4F43-89F6-18436598FF95}">
      <dgm:prSet/>
      <dgm:spPr/>
      <dgm:t>
        <a:bodyPr/>
        <a:lstStyle/>
        <a:p>
          <a:endParaRPr lang="en-GB" dirty="0"/>
        </a:p>
      </dgm:t>
    </dgm:pt>
    <dgm:pt modelId="{C8B91C7C-046B-824D-80C7-418E76BC411F}">
      <dgm:prSet/>
      <dgm:spPr/>
      <dgm:t>
        <a:bodyPr/>
        <a:lstStyle/>
        <a:p>
          <a:r>
            <a:rPr lang="en-GB" dirty="0"/>
            <a:t>classification</a:t>
          </a:r>
        </a:p>
      </dgm:t>
    </dgm:pt>
    <dgm:pt modelId="{8D9B7E5D-6637-E746-9FB4-973CD639AC8B}" type="parTrans" cxnId="{2AFA9D5E-6474-7041-A3F5-ACAA76EF5F84}">
      <dgm:prSet/>
      <dgm:spPr/>
      <dgm:t>
        <a:bodyPr/>
        <a:lstStyle/>
        <a:p>
          <a:endParaRPr lang="en-GB"/>
        </a:p>
      </dgm:t>
    </dgm:pt>
    <dgm:pt modelId="{AEB50D58-B6D2-F84D-8371-9F4680F266D2}" type="sibTrans" cxnId="{2AFA9D5E-6474-7041-A3F5-ACAA76EF5F84}">
      <dgm:prSet/>
      <dgm:spPr/>
      <dgm:t>
        <a:bodyPr/>
        <a:lstStyle/>
        <a:p>
          <a:endParaRPr lang="en-GB"/>
        </a:p>
      </dgm:t>
    </dgm:pt>
    <dgm:pt modelId="{33D2B2B3-99B8-CF47-A7F1-4593FC74630A}" type="pres">
      <dgm:prSet presAssocID="{748AEE69-EFF3-A841-9190-FC5E6A23628A}" presName="Name0" presStyleCnt="0">
        <dgm:presLayoutVars>
          <dgm:dir/>
          <dgm:resizeHandles val="exact"/>
        </dgm:presLayoutVars>
      </dgm:prSet>
      <dgm:spPr/>
      <dgm:t>
        <a:bodyPr/>
        <a:lstStyle/>
        <a:p>
          <a:endParaRPr lang="en-US"/>
        </a:p>
      </dgm:t>
    </dgm:pt>
    <dgm:pt modelId="{D7F59466-3D98-6C4F-BA24-E26528F4C223}" type="pres">
      <dgm:prSet presAssocID="{6DCD9223-0DD9-2F4E-A1B9-A24C12BC5706}" presName="node" presStyleLbl="node1" presStyleIdx="0" presStyleCnt="15">
        <dgm:presLayoutVars>
          <dgm:bulletEnabled val="1"/>
        </dgm:presLayoutVars>
      </dgm:prSet>
      <dgm:spPr/>
      <dgm:t>
        <a:bodyPr/>
        <a:lstStyle/>
        <a:p>
          <a:endParaRPr lang="en-US"/>
        </a:p>
      </dgm:t>
    </dgm:pt>
    <dgm:pt modelId="{B8390D0D-2A0A-DF4C-B283-47FAF57F3B31}" type="pres">
      <dgm:prSet presAssocID="{EC12D3CA-AC3B-1A47-84AE-9DBC6AA4D661}" presName="sibTrans" presStyleLbl="sibTrans1D1" presStyleIdx="0" presStyleCnt="14"/>
      <dgm:spPr/>
      <dgm:t>
        <a:bodyPr/>
        <a:lstStyle/>
        <a:p>
          <a:endParaRPr lang="en-US"/>
        </a:p>
      </dgm:t>
    </dgm:pt>
    <dgm:pt modelId="{C9180724-0277-5B48-9DBA-9D40347132B0}" type="pres">
      <dgm:prSet presAssocID="{EC12D3CA-AC3B-1A47-84AE-9DBC6AA4D661}" presName="connectorText" presStyleLbl="sibTrans1D1" presStyleIdx="0" presStyleCnt="14"/>
      <dgm:spPr/>
      <dgm:t>
        <a:bodyPr/>
        <a:lstStyle/>
        <a:p>
          <a:endParaRPr lang="en-US"/>
        </a:p>
      </dgm:t>
    </dgm:pt>
    <dgm:pt modelId="{2ED5C8E9-3F05-A24F-A22D-52E46BEF6AC4}" type="pres">
      <dgm:prSet presAssocID="{86BC69BB-5616-CF42-BE41-9BE97BB1501E}" presName="node" presStyleLbl="node1" presStyleIdx="1" presStyleCnt="15">
        <dgm:presLayoutVars>
          <dgm:bulletEnabled val="1"/>
        </dgm:presLayoutVars>
      </dgm:prSet>
      <dgm:spPr/>
      <dgm:t>
        <a:bodyPr/>
        <a:lstStyle/>
        <a:p>
          <a:endParaRPr lang="en-US"/>
        </a:p>
      </dgm:t>
    </dgm:pt>
    <dgm:pt modelId="{3FE149D0-AA86-3742-B575-C3C53FE3D0D6}" type="pres">
      <dgm:prSet presAssocID="{85A9553C-CA48-B24A-892D-9B5351D59047}" presName="sibTrans" presStyleLbl="sibTrans1D1" presStyleIdx="1" presStyleCnt="14"/>
      <dgm:spPr/>
      <dgm:t>
        <a:bodyPr/>
        <a:lstStyle/>
        <a:p>
          <a:endParaRPr lang="en-US"/>
        </a:p>
      </dgm:t>
    </dgm:pt>
    <dgm:pt modelId="{08952C93-4384-E642-A288-DB1C21F051CD}" type="pres">
      <dgm:prSet presAssocID="{85A9553C-CA48-B24A-892D-9B5351D59047}" presName="connectorText" presStyleLbl="sibTrans1D1" presStyleIdx="1" presStyleCnt="14"/>
      <dgm:spPr/>
      <dgm:t>
        <a:bodyPr/>
        <a:lstStyle/>
        <a:p>
          <a:endParaRPr lang="en-US"/>
        </a:p>
      </dgm:t>
    </dgm:pt>
    <dgm:pt modelId="{098BFA7C-23F8-8641-BBEB-298F96D0624A}" type="pres">
      <dgm:prSet presAssocID="{1A86379B-E8C0-E642-A4F5-C7CC50F2B88F}" presName="node" presStyleLbl="node1" presStyleIdx="2" presStyleCnt="15">
        <dgm:presLayoutVars>
          <dgm:bulletEnabled val="1"/>
        </dgm:presLayoutVars>
      </dgm:prSet>
      <dgm:spPr/>
      <dgm:t>
        <a:bodyPr/>
        <a:lstStyle/>
        <a:p>
          <a:endParaRPr lang="en-US"/>
        </a:p>
      </dgm:t>
    </dgm:pt>
    <dgm:pt modelId="{2B12DADA-BAC4-1940-A04B-763EAE42FE68}" type="pres">
      <dgm:prSet presAssocID="{C7C4B27C-3F7C-9245-B1D5-B2E3CB48DC20}" presName="sibTrans" presStyleLbl="sibTrans1D1" presStyleIdx="2" presStyleCnt="14"/>
      <dgm:spPr/>
      <dgm:t>
        <a:bodyPr/>
        <a:lstStyle/>
        <a:p>
          <a:endParaRPr lang="en-US"/>
        </a:p>
      </dgm:t>
    </dgm:pt>
    <dgm:pt modelId="{440BCDAA-019D-2244-8A87-FF30EEF68EE4}" type="pres">
      <dgm:prSet presAssocID="{C7C4B27C-3F7C-9245-B1D5-B2E3CB48DC20}" presName="connectorText" presStyleLbl="sibTrans1D1" presStyleIdx="2" presStyleCnt="14"/>
      <dgm:spPr/>
      <dgm:t>
        <a:bodyPr/>
        <a:lstStyle/>
        <a:p>
          <a:endParaRPr lang="en-US"/>
        </a:p>
      </dgm:t>
    </dgm:pt>
    <dgm:pt modelId="{0365F4CC-E120-7C4C-B071-A1E7882B8642}" type="pres">
      <dgm:prSet presAssocID="{DF6C83EF-9745-3448-AD14-2746203CAC03}" presName="node" presStyleLbl="node1" presStyleIdx="3" presStyleCnt="15">
        <dgm:presLayoutVars>
          <dgm:bulletEnabled val="1"/>
        </dgm:presLayoutVars>
      </dgm:prSet>
      <dgm:spPr/>
      <dgm:t>
        <a:bodyPr/>
        <a:lstStyle/>
        <a:p>
          <a:endParaRPr lang="en-US"/>
        </a:p>
      </dgm:t>
    </dgm:pt>
    <dgm:pt modelId="{3984DDA7-8E03-5147-974F-6056AFAA3B69}" type="pres">
      <dgm:prSet presAssocID="{4E255D59-E187-064A-9282-4964565CEE38}" presName="sibTrans" presStyleLbl="sibTrans1D1" presStyleIdx="3" presStyleCnt="14"/>
      <dgm:spPr/>
      <dgm:t>
        <a:bodyPr/>
        <a:lstStyle/>
        <a:p>
          <a:endParaRPr lang="en-US"/>
        </a:p>
      </dgm:t>
    </dgm:pt>
    <dgm:pt modelId="{34DAC410-8C14-2441-B86C-762A7641E625}" type="pres">
      <dgm:prSet presAssocID="{4E255D59-E187-064A-9282-4964565CEE38}" presName="connectorText" presStyleLbl="sibTrans1D1" presStyleIdx="3" presStyleCnt="14"/>
      <dgm:spPr/>
      <dgm:t>
        <a:bodyPr/>
        <a:lstStyle/>
        <a:p>
          <a:endParaRPr lang="en-US"/>
        </a:p>
      </dgm:t>
    </dgm:pt>
    <dgm:pt modelId="{170AB8C7-D78F-CA49-96E1-B7560820FDD9}" type="pres">
      <dgm:prSet presAssocID="{1D88DF97-8446-E941-AF12-BB0440C23B8B}" presName="node" presStyleLbl="node1" presStyleIdx="4" presStyleCnt="15">
        <dgm:presLayoutVars>
          <dgm:bulletEnabled val="1"/>
        </dgm:presLayoutVars>
      </dgm:prSet>
      <dgm:spPr/>
      <dgm:t>
        <a:bodyPr/>
        <a:lstStyle/>
        <a:p>
          <a:endParaRPr lang="en-US"/>
        </a:p>
      </dgm:t>
    </dgm:pt>
    <dgm:pt modelId="{4293E95A-A458-254F-B7EE-9F5DC47FEEDA}" type="pres">
      <dgm:prSet presAssocID="{288028E3-7909-FC44-AA4A-7A2A9557AA6C}" presName="sibTrans" presStyleLbl="sibTrans1D1" presStyleIdx="4" presStyleCnt="14"/>
      <dgm:spPr/>
      <dgm:t>
        <a:bodyPr/>
        <a:lstStyle/>
        <a:p>
          <a:endParaRPr lang="en-US"/>
        </a:p>
      </dgm:t>
    </dgm:pt>
    <dgm:pt modelId="{09F697E7-29B0-364F-9DD7-B858416F8607}" type="pres">
      <dgm:prSet presAssocID="{288028E3-7909-FC44-AA4A-7A2A9557AA6C}" presName="connectorText" presStyleLbl="sibTrans1D1" presStyleIdx="4" presStyleCnt="14"/>
      <dgm:spPr/>
      <dgm:t>
        <a:bodyPr/>
        <a:lstStyle/>
        <a:p>
          <a:endParaRPr lang="en-US"/>
        </a:p>
      </dgm:t>
    </dgm:pt>
    <dgm:pt modelId="{5CC61373-9F87-124E-BEC5-8BB7528486E2}" type="pres">
      <dgm:prSet presAssocID="{C95311C1-A1B4-E74D-A3AF-FC14A954C947}" presName="node" presStyleLbl="node1" presStyleIdx="5" presStyleCnt="15">
        <dgm:presLayoutVars>
          <dgm:bulletEnabled val="1"/>
        </dgm:presLayoutVars>
      </dgm:prSet>
      <dgm:spPr/>
      <dgm:t>
        <a:bodyPr/>
        <a:lstStyle/>
        <a:p>
          <a:endParaRPr lang="en-US"/>
        </a:p>
      </dgm:t>
    </dgm:pt>
    <dgm:pt modelId="{95383F46-73E5-7047-B411-25EE73B0AC71}" type="pres">
      <dgm:prSet presAssocID="{6CDA614F-44CA-034D-9BC0-93036ED94620}" presName="sibTrans" presStyleLbl="sibTrans1D1" presStyleIdx="5" presStyleCnt="14"/>
      <dgm:spPr/>
      <dgm:t>
        <a:bodyPr/>
        <a:lstStyle/>
        <a:p>
          <a:endParaRPr lang="en-US"/>
        </a:p>
      </dgm:t>
    </dgm:pt>
    <dgm:pt modelId="{8F58C484-50B7-3C4D-A135-D7A85F060AC1}" type="pres">
      <dgm:prSet presAssocID="{6CDA614F-44CA-034D-9BC0-93036ED94620}" presName="connectorText" presStyleLbl="sibTrans1D1" presStyleIdx="5" presStyleCnt="14"/>
      <dgm:spPr/>
      <dgm:t>
        <a:bodyPr/>
        <a:lstStyle/>
        <a:p>
          <a:endParaRPr lang="en-US"/>
        </a:p>
      </dgm:t>
    </dgm:pt>
    <dgm:pt modelId="{ADCD3286-FF00-2344-B9F2-87D14E4D2B39}" type="pres">
      <dgm:prSet presAssocID="{B2A7B4C2-137B-CE43-86B4-9EDEE7CCF403}" presName="node" presStyleLbl="node1" presStyleIdx="6" presStyleCnt="15">
        <dgm:presLayoutVars>
          <dgm:bulletEnabled val="1"/>
        </dgm:presLayoutVars>
      </dgm:prSet>
      <dgm:spPr/>
      <dgm:t>
        <a:bodyPr/>
        <a:lstStyle/>
        <a:p>
          <a:endParaRPr lang="en-US"/>
        </a:p>
      </dgm:t>
    </dgm:pt>
    <dgm:pt modelId="{DF74E237-23EE-EB45-8659-D6081011B8AE}" type="pres">
      <dgm:prSet presAssocID="{2318863A-A36E-DB42-938A-6CD493B8E05E}" presName="sibTrans" presStyleLbl="sibTrans1D1" presStyleIdx="6" presStyleCnt="14"/>
      <dgm:spPr/>
      <dgm:t>
        <a:bodyPr/>
        <a:lstStyle/>
        <a:p>
          <a:endParaRPr lang="en-US"/>
        </a:p>
      </dgm:t>
    </dgm:pt>
    <dgm:pt modelId="{113243C7-1090-CA4E-9C6B-2E2D3F44A932}" type="pres">
      <dgm:prSet presAssocID="{2318863A-A36E-DB42-938A-6CD493B8E05E}" presName="connectorText" presStyleLbl="sibTrans1D1" presStyleIdx="6" presStyleCnt="14"/>
      <dgm:spPr/>
      <dgm:t>
        <a:bodyPr/>
        <a:lstStyle/>
        <a:p>
          <a:endParaRPr lang="en-US"/>
        </a:p>
      </dgm:t>
    </dgm:pt>
    <dgm:pt modelId="{43C050EF-5820-C14D-BDC4-F24747A4337C}" type="pres">
      <dgm:prSet presAssocID="{95361070-E4A2-664C-B22F-689E829AF4C9}" presName="node" presStyleLbl="node1" presStyleIdx="7" presStyleCnt="15">
        <dgm:presLayoutVars>
          <dgm:bulletEnabled val="1"/>
        </dgm:presLayoutVars>
      </dgm:prSet>
      <dgm:spPr/>
      <dgm:t>
        <a:bodyPr/>
        <a:lstStyle/>
        <a:p>
          <a:endParaRPr lang="en-US"/>
        </a:p>
      </dgm:t>
    </dgm:pt>
    <dgm:pt modelId="{B7F97A67-4EBD-0541-853C-45F3467B569A}" type="pres">
      <dgm:prSet presAssocID="{3CB828A8-EB1A-1B48-B11D-51BC1777DBFC}" presName="sibTrans" presStyleLbl="sibTrans1D1" presStyleIdx="7" presStyleCnt="14"/>
      <dgm:spPr/>
      <dgm:t>
        <a:bodyPr/>
        <a:lstStyle/>
        <a:p>
          <a:endParaRPr lang="en-US"/>
        </a:p>
      </dgm:t>
    </dgm:pt>
    <dgm:pt modelId="{F883B659-6FA6-7B45-8F54-4C45B8944F8A}" type="pres">
      <dgm:prSet presAssocID="{3CB828A8-EB1A-1B48-B11D-51BC1777DBFC}" presName="connectorText" presStyleLbl="sibTrans1D1" presStyleIdx="7" presStyleCnt="14"/>
      <dgm:spPr/>
      <dgm:t>
        <a:bodyPr/>
        <a:lstStyle/>
        <a:p>
          <a:endParaRPr lang="en-US"/>
        </a:p>
      </dgm:t>
    </dgm:pt>
    <dgm:pt modelId="{8840C26C-4C6B-634D-88E8-DC8A948A9355}" type="pres">
      <dgm:prSet presAssocID="{55974A2C-B55B-DB4F-AE60-2ED1F9DD6919}" presName="node" presStyleLbl="node1" presStyleIdx="8" presStyleCnt="15">
        <dgm:presLayoutVars>
          <dgm:bulletEnabled val="1"/>
        </dgm:presLayoutVars>
      </dgm:prSet>
      <dgm:spPr/>
      <dgm:t>
        <a:bodyPr/>
        <a:lstStyle/>
        <a:p>
          <a:endParaRPr lang="en-US"/>
        </a:p>
      </dgm:t>
    </dgm:pt>
    <dgm:pt modelId="{71267335-F26F-714E-8B74-9CBCF60BA127}" type="pres">
      <dgm:prSet presAssocID="{59ADA75A-FAB0-644F-B6B5-313EF9F27ECB}" presName="sibTrans" presStyleLbl="sibTrans1D1" presStyleIdx="8" presStyleCnt="14"/>
      <dgm:spPr/>
      <dgm:t>
        <a:bodyPr/>
        <a:lstStyle/>
        <a:p>
          <a:endParaRPr lang="en-US"/>
        </a:p>
      </dgm:t>
    </dgm:pt>
    <dgm:pt modelId="{2E4CDCA5-985E-5147-8F52-0CC6983B5476}" type="pres">
      <dgm:prSet presAssocID="{59ADA75A-FAB0-644F-B6B5-313EF9F27ECB}" presName="connectorText" presStyleLbl="sibTrans1D1" presStyleIdx="8" presStyleCnt="14"/>
      <dgm:spPr/>
      <dgm:t>
        <a:bodyPr/>
        <a:lstStyle/>
        <a:p>
          <a:endParaRPr lang="en-US"/>
        </a:p>
      </dgm:t>
    </dgm:pt>
    <dgm:pt modelId="{1CFC0E07-D489-974B-8987-B8F7EE8F2E74}" type="pres">
      <dgm:prSet presAssocID="{D5EE86B1-98D5-F448-B030-B6C2D8871BD7}" presName="node" presStyleLbl="node1" presStyleIdx="9" presStyleCnt="15">
        <dgm:presLayoutVars>
          <dgm:bulletEnabled val="1"/>
        </dgm:presLayoutVars>
      </dgm:prSet>
      <dgm:spPr/>
      <dgm:t>
        <a:bodyPr/>
        <a:lstStyle/>
        <a:p>
          <a:endParaRPr lang="en-US"/>
        </a:p>
      </dgm:t>
    </dgm:pt>
    <dgm:pt modelId="{72F6AAB3-7DFA-7E4F-8EC9-D111692EBEA9}" type="pres">
      <dgm:prSet presAssocID="{ACA8D05D-20CA-5F44-A380-572615DB38D2}" presName="sibTrans" presStyleLbl="sibTrans1D1" presStyleIdx="9" presStyleCnt="14"/>
      <dgm:spPr/>
      <dgm:t>
        <a:bodyPr/>
        <a:lstStyle/>
        <a:p>
          <a:endParaRPr lang="en-US"/>
        </a:p>
      </dgm:t>
    </dgm:pt>
    <dgm:pt modelId="{ACB6B339-3BD7-B746-B743-783A15E14AE5}" type="pres">
      <dgm:prSet presAssocID="{ACA8D05D-20CA-5F44-A380-572615DB38D2}" presName="connectorText" presStyleLbl="sibTrans1D1" presStyleIdx="9" presStyleCnt="14"/>
      <dgm:spPr/>
      <dgm:t>
        <a:bodyPr/>
        <a:lstStyle/>
        <a:p>
          <a:endParaRPr lang="en-US"/>
        </a:p>
      </dgm:t>
    </dgm:pt>
    <dgm:pt modelId="{DA370083-DA18-6749-9F20-7A07C0DC1208}" type="pres">
      <dgm:prSet presAssocID="{C89B9968-5798-284A-A5D8-2F1AB5DF5FF7}" presName="node" presStyleLbl="node1" presStyleIdx="10" presStyleCnt="15">
        <dgm:presLayoutVars>
          <dgm:bulletEnabled val="1"/>
        </dgm:presLayoutVars>
      </dgm:prSet>
      <dgm:spPr/>
      <dgm:t>
        <a:bodyPr/>
        <a:lstStyle/>
        <a:p>
          <a:endParaRPr lang="en-US"/>
        </a:p>
      </dgm:t>
    </dgm:pt>
    <dgm:pt modelId="{80032714-9262-6647-9F6D-FAE3EA6F5F06}" type="pres">
      <dgm:prSet presAssocID="{27E7B263-DA2D-0D49-A555-2723AFD2C1FE}" presName="sibTrans" presStyleLbl="sibTrans1D1" presStyleIdx="10" presStyleCnt="14"/>
      <dgm:spPr/>
      <dgm:t>
        <a:bodyPr/>
        <a:lstStyle/>
        <a:p>
          <a:endParaRPr lang="en-US"/>
        </a:p>
      </dgm:t>
    </dgm:pt>
    <dgm:pt modelId="{96390BCD-B18B-324E-B260-D8841797F04D}" type="pres">
      <dgm:prSet presAssocID="{27E7B263-DA2D-0D49-A555-2723AFD2C1FE}" presName="connectorText" presStyleLbl="sibTrans1D1" presStyleIdx="10" presStyleCnt="14"/>
      <dgm:spPr/>
      <dgm:t>
        <a:bodyPr/>
        <a:lstStyle/>
        <a:p>
          <a:endParaRPr lang="en-US"/>
        </a:p>
      </dgm:t>
    </dgm:pt>
    <dgm:pt modelId="{35501F96-3C34-AD48-9CFC-A2AFC8E5CBBA}" type="pres">
      <dgm:prSet presAssocID="{0FFFFB8E-C0CF-4443-8047-0CE7466EF7C1}" presName="node" presStyleLbl="node1" presStyleIdx="11" presStyleCnt="15">
        <dgm:presLayoutVars>
          <dgm:bulletEnabled val="1"/>
        </dgm:presLayoutVars>
      </dgm:prSet>
      <dgm:spPr/>
      <dgm:t>
        <a:bodyPr/>
        <a:lstStyle/>
        <a:p>
          <a:endParaRPr lang="en-US"/>
        </a:p>
      </dgm:t>
    </dgm:pt>
    <dgm:pt modelId="{70F648B0-9158-8944-93BB-708E30B91392}" type="pres">
      <dgm:prSet presAssocID="{A604E1FA-D8E9-E345-9623-7FB09A128B6E}" presName="sibTrans" presStyleLbl="sibTrans1D1" presStyleIdx="11" presStyleCnt="14"/>
      <dgm:spPr/>
      <dgm:t>
        <a:bodyPr/>
        <a:lstStyle/>
        <a:p>
          <a:endParaRPr lang="en-US"/>
        </a:p>
      </dgm:t>
    </dgm:pt>
    <dgm:pt modelId="{FBB679F3-18CD-0746-9958-71C82F43E7EC}" type="pres">
      <dgm:prSet presAssocID="{A604E1FA-D8E9-E345-9623-7FB09A128B6E}" presName="connectorText" presStyleLbl="sibTrans1D1" presStyleIdx="11" presStyleCnt="14"/>
      <dgm:spPr/>
      <dgm:t>
        <a:bodyPr/>
        <a:lstStyle/>
        <a:p>
          <a:endParaRPr lang="en-US"/>
        </a:p>
      </dgm:t>
    </dgm:pt>
    <dgm:pt modelId="{6E31E13C-F22E-204B-8D5E-6060EDC3BBC9}" type="pres">
      <dgm:prSet presAssocID="{050E8B4C-3658-EC44-85F7-96EAED91F47E}" presName="node" presStyleLbl="node1" presStyleIdx="12" presStyleCnt="15">
        <dgm:presLayoutVars>
          <dgm:bulletEnabled val="1"/>
        </dgm:presLayoutVars>
      </dgm:prSet>
      <dgm:spPr/>
      <dgm:t>
        <a:bodyPr/>
        <a:lstStyle/>
        <a:p>
          <a:endParaRPr lang="en-US"/>
        </a:p>
      </dgm:t>
    </dgm:pt>
    <dgm:pt modelId="{89F8C325-AA8C-3F4A-AF41-D6C09C47474E}" type="pres">
      <dgm:prSet presAssocID="{231691F6-D212-2948-85B2-377B3368D140}" presName="sibTrans" presStyleLbl="sibTrans1D1" presStyleIdx="12" presStyleCnt="14"/>
      <dgm:spPr/>
      <dgm:t>
        <a:bodyPr/>
        <a:lstStyle/>
        <a:p>
          <a:endParaRPr lang="en-US"/>
        </a:p>
      </dgm:t>
    </dgm:pt>
    <dgm:pt modelId="{90DD8E9F-F214-D546-BA5A-06FD387E558A}" type="pres">
      <dgm:prSet presAssocID="{231691F6-D212-2948-85B2-377B3368D140}" presName="connectorText" presStyleLbl="sibTrans1D1" presStyleIdx="12" presStyleCnt="14"/>
      <dgm:spPr/>
      <dgm:t>
        <a:bodyPr/>
        <a:lstStyle/>
        <a:p>
          <a:endParaRPr lang="en-US"/>
        </a:p>
      </dgm:t>
    </dgm:pt>
    <dgm:pt modelId="{CE26F733-A0EF-244B-A343-EA921F612C9F}" type="pres">
      <dgm:prSet presAssocID="{A305D0C0-B8AE-F246-B525-2968EB78FB7A}" presName="node" presStyleLbl="node1" presStyleIdx="13" presStyleCnt="15">
        <dgm:presLayoutVars>
          <dgm:bulletEnabled val="1"/>
        </dgm:presLayoutVars>
      </dgm:prSet>
      <dgm:spPr/>
      <dgm:t>
        <a:bodyPr/>
        <a:lstStyle/>
        <a:p>
          <a:endParaRPr lang="en-US"/>
        </a:p>
      </dgm:t>
    </dgm:pt>
    <dgm:pt modelId="{8767669C-6BFA-E04B-95FC-D7AED0C2AA1E}" type="pres">
      <dgm:prSet presAssocID="{1999FA98-FE4E-A74A-9B84-651B2CF880F1}" presName="sibTrans" presStyleLbl="sibTrans1D1" presStyleIdx="13" presStyleCnt="14"/>
      <dgm:spPr/>
      <dgm:t>
        <a:bodyPr/>
        <a:lstStyle/>
        <a:p>
          <a:endParaRPr lang="en-US"/>
        </a:p>
      </dgm:t>
    </dgm:pt>
    <dgm:pt modelId="{571AB931-ED32-2A4A-814D-D640832615EB}" type="pres">
      <dgm:prSet presAssocID="{1999FA98-FE4E-A74A-9B84-651B2CF880F1}" presName="connectorText" presStyleLbl="sibTrans1D1" presStyleIdx="13" presStyleCnt="14"/>
      <dgm:spPr/>
      <dgm:t>
        <a:bodyPr/>
        <a:lstStyle/>
        <a:p>
          <a:endParaRPr lang="en-US"/>
        </a:p>
      </dgm:t>
    </dgm:pt>
    <dgm:pt modelId="{5D3F1DD7-BE7A-A245-972C-7915165F0E55}" type="pres">
      <dgm:prSet presAssocID="{C8B91C7C-046B-824D-80C7-418E76BC411F}" presName="node" presStyleLbl="node1" presStyleIdx="14" presStyleCnt="15">
        <dgm:presLayoutVars>
          <dgm:bulletEnabled val="1"/>
        </dgm:presLayoutVars>
      </dgm:prSet>
      <dgm:spPr/>
      <dgm:t>
        <a:bodyPr/>
        <a:lstStyle/>
        <a:p>
          <a:endParaRPr lang="en-US"/>
        </a:p>
      </dgm:t>
    </dgm:pt>
  </dgm:ptLst>
  <dgm:cxnLst>
    <dgm:cxn modelId="{127CC784-1632-F74F-BF36-F2B860816353}" type="presOf" srcId="{1999FA98-FE4E-A74A-9B84-651B2CF880F1}" destId="{571AB931-ED32-2A4A-814D-D640832615EB}" srcOrd="1" destOrd="0" presId="urn:microsoft.com/office/officeart/2005/8/layout/bProcess3"/>
    <dgm:cxn modelId="{23F501E9-4AC4-1E43-928E-66693CA6E4FE}" type="presOf" srcId="{1999FA98-FE4E-A74A-9B84-651B2CF880F1}" destId="{8767669C-6BFA-E04B-95FC-D7AED0C2AA1E}" srcOrd="0" destOrd="0" presId="urn:microsoft.com/office/officeart/2005/8/layout/bProcess3"/>
    <dgm:cxn modelId="{2A76002D-4003-9541-9C28-550128542F41}" type="presOf" srcId="{6CDA614F-44CA-034D-9BC0-93036ED94620}" destId="{8F58C484-50B7-3C4D-A135-D7A85F060AC1}" srcOrd="1" destOrd="0" presId="urn:microsoft.com/office/officeart/2005/8/layout/bProcess3"/>
    <dgm:cxn modelId="{1A671143-B077-9E44-8921-451AA1E30816}" type="presOf" srcId="{A305D0C0-B8AE-F246-B525-2968EB78FB7A}" destId="{CE26F733-A0EF-244B-A343-EA921F612C9F}" srcOrd="0" destOrd="0" presId="urn:microsoft.com/office/officeart/2005/8/layout/bProcess3"/>
    <dgm:cxn modelId="{66B2B4D1-4C10-CE41-8756-112EFEAD534F}" type="presOf" srcId="{231691F6-D212-2948-85B2-377B3368D140}" destId="{90DD8E9F-F214-D546-BA5A-06FD387E558A}" srcOrd="1" destOrd="0" presId="urn:microsoft.com/office/officeart/2005/8/layout/bProcess3"/>
    <dgm:cxn modelId="{426220BA-0CA6-C24B-9E48-DACBD281BB11}" type="presOf" srcId="{ACA8D05D-20CA-5F44-A380-572615DB38D2}" destId="{ACB6B339-3BD7-B746-B743-783A15E14AE5}" srcOrd="1" destOrd="0" presId="urn:microsoft.com/office/officeart/2005/8/layout/bProcess3"/>
    <dgm:cxn modelId="{A95446F3-6F6C-DD4C-BA27-77DDD43727C4}" type="presOf" srcId="{1D88DF97-8446-E941-AF12-BB0440C23B8B}" destId="{170AB8C7-D78F-CA49-96E1-B7560820FDD9}" srcOrd="0" destOrd="0" presId="urn:microsoft.com/office/officeart/2005/8/layout/bProcess3"/>
    <dgm:cxn modelId="{74CA3D86-4D5C-054A-8EB2-360C26B929D1}" type="presOf" srcId="{C7C4B27C-3F7C-9245-B1D5-B2E3CB48DC20}" destId="{2B12DADA-BAC4-1940-A04B-763EAE42FE68}" srcOrd="0" destOrd="0" presId="urn:microsoft.com/office/officeart/2005/8/layout/bProcess3"/>
    <dgm:cxn modelId="{DBCC6A88-11A6-5D47-94B4-B2C3FF356A00}" type="presOf" srcId="{55974A2C-B55B-DB4F-AE60-2ED1F9DD6919}" destId="{8840C26C-4C6B-634D-88E8-DC8A948A9355}" srcOrd="0" destOrd="0" presId="urn:microsoft.com/office/officeart/2005/8/layout/bProcess3"/>
    <dgm:cxn modelId="{F059442F-A4F9-DA4F-80D6-4EA0748B2006}" type="presOf" srcId="{DF6C83EF-9745-3448-AD14-2746203CAC03}" destId="{0365F4CC-E120-7C4C-B071-A1E7882B8642}" srcOrd="0" destOrd="0" presId="urn:microsoft.com/office/officeart/2005/8/layout/bProcess3"/>
    <dgm:cxn modelId="{1DFDE664-4914-754A-8FC6-E1B22BDC37D6}" type="presOf" srcId="{4E255D59-E187-064A-9282-4964565CEE38}" destId="{3984DDA7-8E03-5147-974F-6056AFAA3B69}" srcOrd="0" destOrd="0" presId="urn:microsoft.com/office/officeart/2005/8/layout/bProcess3"/>
    <dgm:cxn modelId="{F639F6B7-E8DC-2F43-92B7-15F112EC5615}" srcId="{748AEE69-EFF3-A841-9190-FC5E6A23628A}" destId="{B2A7B4C2-137B-CE43-86B4-9EDEE7CCF403}" srcOrd="6" destOrd="0" parTransId="{8BEE4BCE-8C88-9649-A3DB-C38F4151A66B}" sibTransId="{2318863A-A36E-DB42-938A-6CD493B8E05E}"/>
    <dgm:cxn modelId="{60B7B0B0-59D0-0644-9EC6-E7F9E8DBF93F}" type="presOf" srcId="{A604E1FA-D8E9-E345-9623-7FB09A128B6E}" destId="{FBB679F3-18CD-0746-9958-71C82F43E7EC}" srcOrd="1" destOrd="0" presId="urn:microsoft.com/office/officeart/2005/8/layout/bProcess3"/>
    <dgm:cxn modelId="{3479D815-97AA-9947-BFC3-0796BA740F2D}" srcId="{748AEE69-EFF3-A841-9190-FC5E6A23628A}" destId="{DF6C83EF-9745-3448-AD14-2746203CAC03}" srcOrd="3" destOrd="0" parTransId="{AB6D817A-9DC6-9342-8517-8745C6E63F02}" sibTransId="{4E255D59-E187-064A-9282-4964565CEE38}"/>
    <dgm:cxn modelId="{F5A8294B-E185-104C-8943-C5EA819F029F}" srcId="{748AEE69-EFF3-A841-9190-FC5E6A23628A}" destId="{6DCD9223-0DD9-2F4E-A1B9-A24C12BC5706}" srcOrd="0" destOrd="0" parTransId="{1395C7FD-7422-4E43-B4FE-07B17C32F9C9}" sibTransId="{EC12D3CA-AC3B-1A47-84AE-9DBC6AA4D661}"/>
    <dgm:cxn modelId="{FC27E910-131D-5A43-BFE9-88C929668642}" type="presOf" srcId="{ACA8D05D-20CA-5F44-A380-572615DB38D2}" destId="{72F6AAB3-7DFA-7E4F-8EC9-D111692EBEA9}" srcOrd="0" destOrd="0" presId="urn:microsoft.com/office/officeart/2005/8/layout/bProcess3"/>
    <dgm:cxn modelId="{E7C24484-8560-6746-95FF-CA121C36D83D}" type="presOf" srcId="{3CB828A8-EB1A-1B48-B11D-51BC1777DBFC}" destId="{B7F97A67-4EBD-0541-853C-45F3467B569A}" srcOrd="0" destOrd="0" presId="urn:microsoft.com/office/officeart/2005/8/layout/bProcess3"/>
    <dgm:cxn modelId="{B3AAA441-419C-D242-B5A2-5A9C323BDCC7}" type="presOf" srcId="{3CB828A8-EB1A-1B48-B11D-51BC1777DBFC}" destId="{F883B659-6FA6-7B45-8F54-4C45B8944F8A}" srcOrd="1" destOrd="0" presId="urn:microsoft.com/office/officeart/2005/8/layout/bProcess3"/>
    <dgm:cxn modelId="{E2283498-D3B6-5A4F-B727-52E8A03552ED}" type="presOf" srcId="{27E7B263-DA2D-0D49-A555-2723AFD2C1FE}" destId="{96390BCD-B18B-324E-B260-D8841797F04D}" srcOrd="1" destOrd="0" presId="urn:microsoft.com/office/officeart/2005/8/layout/bProcess3"/>
    <dgm:cxn modelId="{807CC1A8-26E7-8F48-9074-EE2B7C77F9F4}" type="presOf" srcId="{C89B9968-5798-284A-A5D8-2F1AB5DF5FF7}" destId="{DA370083-DA18-6749-9F20-7A07C0DC1208}" srcOrd="0" destOrd="0" presId="urn:microsoft.com/office/officeart/2005/8/layout/bProcess3"/>
    <dgm:cxn modelId="{1F7EFE3A-61D0-2945-85A6-12644F825E29}" type="presOf" srcId="{C7C4B27C-3F7C-9245-B1D5-B2E3CB48DC20}" destId="{440BCDAA-019D-2244-8A87-FF30EEF68EE4}" srcOrd="1" destOrd="0" presId="urn:microsoft.com/office/officeart/2005/8/layout/bProcess3"/>
    <dgm:cxn modelId="{777F2C21-CF0A-CC49-8163-09AB4D1812C2}" type="presOf" srcId="{85A9553C-CA48-B24A-892D-9B5351D59047}" destId="{3FE149D0-AA86-3742-B575-C3C53FE3D0D6}" srcOrd="0" destOrd="0" presId="urn:microsoft.com/office/officeart/2005/8/layout/bProcess3"/>
    <dgm:cxn modelId="{968CA124-AA23-BC4D-86E5-4AEBBB4E46C4}" type="presOf" srcId="{D5EE86B1-98D5-F448-B030-B6C2D8871BD7}" destId="{1CFC0E07-D489-974B-8987-B8F7EE8F2E74}" srcOrd="0" destOrd="0" presId="urn:microsoft.com/office/officeart/2005/8/layout/bProcess3"/>
    <dgm:cxn modelId="{B1F060E7-7899-4543-9140-5CE71CBEB821}" type="presOf" srcId="{6DCD9223-0DD9-2F4E-A1B9-A24C12BC5706}" destId="{D7F59466-3D98-6C4F-BA24-E26528F4C223}" srcOrd="0" destOrd="0" presId="urn:microsoft.com/office/officeart/2005/8/layout/bProcess3"/>
    <dgm:cxn modelId="{2AFA9D5E-6474-7041-A3F5-ACAA76EF5F84}" srcId="{748AEE69-EFF3-A841-9190-FC5E6A23628A}" destId="{C8B91C7C-046B-824D-80C7-418E76BC411F}" srcOrd="14" destOrd="0" parTransId="{8D9B7E5D-6637-E746-9FB4-973CD639AC8B}" sibTransId="{AEB50D58-B6D2-F84D-8371-9F4680F266D2}"/>
    <dgm:cxn modelId="{ED97B090-4AFA-1C4A-98BD-409579ADAC11}" srcId="{748AEE69-EFF3-A841-9190-FC5E6A23628A}" destId="{0FFFFB8E-C0CF-4443-8047-0CE7466EF7C1}" srcOrd="11" destOrd="0" parTransId="{C838F534-1702-A840-969F-C662BC07B4AE}" sibTransId="{A604E1FA-D8E9-E345-9623-7FB09A128B6E}"/>
    <dgm:cxn modelId="{FC30D2CC-9798-4B42-B87B-ED0B48726ABF}" type="presOf" srcId="{050E8B4C-3658-EC44-85F7-96EAED91F47E}" destId="{6E31E13C-F22E-204B-8D5E-6060EDC3BBC9}" srcOrd="0" destOrd="0" presId="urn:microsoft.com/office/officeart/2005/8/layout/bProcess3"/>
    <dgm:cxn modelId="{B3E303F0-5D42-CF48-88B3-FC48F46AB406}" type="presOf" srcId="{85A9553C-CA48-B24A-892D-9B5351D59047}" destId="{08952C93-4384-E642-A288-DB1C21F051CD}" srcOrd="1" destOrd="0" presId="urn:microsoft.com/office/officeart/2005/8/layout/bProcess3"/>
    <dgm:cxn modelId="{F12B4E51-5860-2A4A-B787-A93B8965ECA7}" type="presOf" srcId="{288028E3-7909-FC44-AA4A-7A2A9557AA6C}" destId="{4293E95A-A458-254F-B7EE-9F5DC47FEEDA}" srcOrd="0" destOrd="0" presId="urn:microsoft.com/office/officeart/2005/8/layout/bProcess3"/>
    <dgm:cxn modelId="{DDB2259D-8E39-C140-9A53-56B994B9FB91}" type="presOf" srcId="{4E255D59-E187-064A-9282-4964565CEE38}" destId="{34DAC410-8C14-2441-B86C-762A7641E625}" srcOrd="1" destOrd="0" presId="urn:microsoft.com/office/officeart/2005/8/layout/bProcess3"/>
    <dgm:cxn modelId="{2EA17087-68ED-6A46-82FE-5283618ADC75}" type="presOf" srcId="{288028E3-7909-FC44-AA4A-7A2A9557AA6C}" destId="{09F697E7-29B0-364F-9DD7-B858416F8607}" srcOrd="1" destOrd="0" presId="urn:microsoft.com/office/officeart/2005/8/layout/bProcess3"/>
    <dgm:cxn modelId="{CDCE2672-AA4E-2346-B890-478D548BABD1}" type="presOf" srcId="{C95311C1-A1B4-E74D-A3AF-FC14A954C947}" destId="{5CC61373-9F87-124E-BEC5-8BB7528486E2}" srcOrd="0" destOrd="0" presId="urn:microsoft.com/office/officeart/2005/8/layout/bProcess3"/>
    <dgm:cxn modelId="{49F90E62-FF38-0C4D-8112-F8BC1BA68016}" srcId="{748AEE69-EFF3-A841-9190-FC5E6A23628A}" destId="{1A86379B-E8C0-E642-A4F5-C7CC50F2B88F}" srcOrd="2" destOrd="0" parTransId="{6474F70C-7124-984D-8184-B0D169464056}" sibTransId="{C7C4B27C-3F7C-9245-B1D5-B2E3CB48DC20}"/>
    <dgm:cxn modelId="{66B8EA18-8301-2E46-A320-6496EC2B3C76}" type="presOf" srcId="{2318863A-A36E-DB42-938A-6CD493B8E05E}" destId="{DF74E237-23EE-EB45-8659-D6081011B8AE}" srcOrd="0" destOrd="0" presId="urn:microsoft.com/office/officeart/2005/8/layout/bProcess3"/>
    <dgm:cxn modelId="{62CB5FEC-DE2F-7B4C-9E12-3C162ABA4B6D}" srcId="{748AEE69-EFF3-A841-9190-FC5E6A23628A}" destId="{86BC69BB-5616-CF42-BE41-9BE97BB1501E}" srcOrd="1" destOrd="0" parTransId="{F0D953F4-9D1C-B04D-B6DC-9160B238CA49}" sibTransId="{85A9553C-CA48-B24A-892D-9B5351D59047}"/>
    <dgm:cxn modelId="{8E828BF9-B07B-3142-8F90-ECCAC5E7E41B}" type="presOf" srcId="{2318863A-A36E-DB42-938A-6CD493B8E05E}" destId="{113243C7-1090-CA4E-9C6B-2E2D3F44A932}" srcOrd="1" destOrd="0" presId="urn:microsoft.com/office/officeart/2005/8/layout/bProcess3"/>
    <dgm:cxn modelId="{F2890DF5-5D53-D646-8FFF-AC1B7F7BE167}" type="presOf" srcId="{59ADA75A-FAB0-644F-B6B5-313EF9F27ECB}" destId="{2E4CDCA5-985E-5147-8F52-0CC6983B5476}" srcOrd="1" destOrd="0" presId="urn:microsoft.com/office/officeart/2005/8/layout/bProcess3"/>
    <dgm:cxn modelId="{FF1AFC76-87A9-8D41-AC13-7487FDDEF42D}" srcId="{748AEE69-EFF3-A841-9190-FC5E6A23628A}" destId="{95361070-E4A2-664C-B22F-689E829AF4C9}" srcOrd="7" destOrd="0" parTransId="{B21881DD-78B7-AB43-B712-0B32CF7514B1}" sibTransId="{3CB828A8-EB1A-1B48-B11D-51BC1777DBFC}"/>
    <dgm:cxn modelId="{E87D58C3-E06D-B141-A813-6D38907CD648}" type="presOf" srcId="{59ADA75A-FAB0-644F-B6B5-313EF9F27ECB}" destId="{71267335-F26F-714E-8B74-9CBCF60BA127}" srcOrd="0" destOrd="0" presId="urn:microsoft.com/office/officeart/2005/8/layout/bProcess3"/>
    <dgm:cxn modelId="{98DFC1CA-9CFD-5849-A0C6-4DE1931B0E5A}" srcId="{748AEE69-EFF3-A841-9190-FC5E6A23628A}" destId="{050E8B4C-3658-EC44-85F7-96EAED91F47E}" srcOrd="12" destOrd="0" parTransId="{BE0923CB-4402-F94C-BBBD-DE787F7F6C31}" sibTransId="{231691F6-D212-2948-85B2-377B3368D140}"/>
    <dgm:cxn modelId="{75AB6688-7DBD-084D-867D-FE82336C4BCE}" type="presOf" srcId="{0FFFFB8E-C0CF-4443-8047-0CE7466EF7C1}" destId="{35501F96-3C34-AD48-9CFC-A2AFC8E5CBBA}" srcOrd="0" destOrd="0" presId="urn:microsoft.com/office/officeart/2005/8/layout/bProcess3"/>
    <dgm:cxn modelId="{A60015DA-2C8C-864C-9563-C93FD78117D9}" type="presOf" srcId="{A604E1FA-D8E9-E345-9623-7FB09A128B6E}" destId="{70F648B0-9158-8944-93BB-708E30B91392}" srcOrd="0" destOrd="0" presId="urn:microsoft.com/office/officeart/2005/8/layout/bProcess3"/>
    <dgm:cxn modelId="{4A8DF888-7293-B749-A366-C24DB4562257}" srcId="{748AEE69-EFF3-A841-9190-FC5E6A23628A}" destId="{1D88DF97-8446-E941-AF12-BB0440C23B8B}" srcOrd="4" destOrd="0" parTransId="{DE5859F0-5E72-434B-A87E-4B88F4B532C8}" sibTransId="{288028E3-7909-FC44-AA4A-7A2A9557AA6C}"/>
    <dgm:cxn modelId="{6AE19151-1625-A540-8F28-F1A6EFB6FA3E}" type="presOf" srcId="{B2A7B4C2-137B-CE43-86B4-9EDEE7CCF403}" destId="{ADCD3286-FF00-2344-B9F2-87D14E4D2B39}" srcOrd="0" destOrd="0" presId="urn:microsoft.com/office/officeart/2005/8/layout/bProcess3"/>
    <dgm:cxn modelId="{13914587-3675-A943-A245-F553445E4092}" type="presOf" srcId="{27E7B263-DA2D-0D49-A555-2723AFD2C1FE}" destId="{80032714-9262-6647-9F6D-FAE3EA6F5F06}" srcOrd="0" destOrd="0" presId="urn:microsoft.com/office/officeart/2005/8/layout/bProcess3"/>
    <dgm:cxn modelId="{E2FBF5A8-2B88-4F43-89F6-18436598FF95}" srcId="{748AEE69-EFF3-A841-9190-FC5E6A23628A}" destId="{A305D0C0-B8AE-F246-B525-2968EB78FB7A}" srcOrd="13" destOrd="0" parTransId="{46AE70B7-3BF6-7C42-A763-EC6728F4D14B}" sibTransId="{1999FA98-FE4E-A74A-9B84-651B2CF880F1}"/>
    <dgm:cxn modelId="{F222D7F0-1A27-A24A-90D5-7D0E022ACAC7}" srcId="{748AEE69-EFF3-A841-9190-FC5E6A23628A}" destId="{55974A2C-B55B-DB4F-AE60-2ED1F9DD6919}" srcOrd="8" destOrd="0" parTransId="{8A2AF766-8533-C84F-9AE2-CBCB04EE62F6}" sibTransId="{59ADA75A-FAB0-644F-B6B5-313EF9F27ECB}"/>
    <dgm:cxn modelId="{83B10771-7228-4040-8919-22B206296A72}" srcId="{748AEE69-EFF3-A841-9190-FC5E6A23628A}" destId="{D5EE86B1-98D5-F448-B030-B6C2D8871BD7}" srcOrd="9" destOrd="0" parTransId="{6F089732-5EDE-9B43-8EAF-F11D73B39DD6}" sibTransId="{ACA8D05D-20CA-5F44-A380-572615DB38D2}"/>
    <dgm:cxn modelId="{400EA419-6C52-0D44-8FF7-43C94BAF8EF9}" type="presOf" srcId="{EC12D3CA-AC3B-1A47-84AE-9DBC6AA4D661}" destId="{B8390D0D-2A0A-DF4C-B283-47FAF57F3B31}" srcOrd="0" destOrd="0" presId="urn:microsoft.com/office/officeart/2005/8/layout/bProcess3"/>
    <dgm:cxn modelId="{F728D724-D747-8349-BDB7-9C0F59682DB9}" type="presOf" srcId="{EC12D3CA-AC3B-1A47-84AE-9DBC6AA4D661}" destId="{C9180724-0277-5B48-9DBA-9D40347132B0}" srcOrd="1" destOrd="0" presId="urn:microsoft.com/office/officeart/2005/8/layout/bProcess3"/>
    <dgm:cxn modelId="{FB69C291-13DE-8A4C-BCAF-DD2B48746A97}" type="presOf" srcId="{86BC69BB-5616-CF42-BE41-9BE97BB1501E}" destId="{2ED5C8E9-3F05-A24F-A22D-52E46BEF6AC4}" srcOrd="0" destOrd="0" presId="urn:microsoft.com/office/officeart/2005/8/layout/bProcess3"/>
    <dgm:cxn modelId="{3AB4ADA8-0B0E-8047-8CDC-DE84539C01B5}" srcId="{748AEE69-EFF3-A841-9190-FC5E6A23628A}" destId="{C89B9968-5798-284A-A5D8-2F1AB5DF5FF7}" srcOrd="10" destOrd="0" parTransId="{A997F271-F22A-9B48-A733-64B77157424F}" sibTransId="{27E7B263-DA2D-0D49-A555-2723AFD2C1FE}"/>
    <dgm:cxn modelId="{25474CF1-3E98-E945-B5CB-F6635C24FD39}" srcId="{748AEE69-EFF3-A841-9190-FC5E6A23628A}" destId="{C95311C1-A1B4-E74D-A3AF-FC14A954C947}" srcOrd="5" destOrd="0" parTransId="{5C566633-1616-B246-B983-91D0B3558FDB}" sibTransId="{6CDA614F-44CA-034D-9BC0-93036ED94620}"/>
    <dgm:cxn modelId="{66A57F59-AAE1-D64B-A461-78B83EFFF9F7}" type="presOf" srcId="{231691F6-D212-2948-85B2-377B3368D140}" destId="{89F8C325-AA8C-3F4A-AF41-D6C09C47474E}" srcOrd="0" destOrd="0" presId="urn:microsoft.com/office/officeart/2005/8/layout/bProcess3"/>
    <dgm:cxn modelId="{CBB97D2B-1730-414A-BCE0-CA335C2209A5}" type="presOf" srcId="{748AEE69-EFF3-A841-9190-FC5E6A23628A}" destId="{33D2B2B3-99B8-CF47-A7F1-4593FC74630A}" srcOrd="0" destOrd="0" presId="urn:microsoft.com/office/officeart/2005/8/layout/bProcess3"/>
    <dgm:cxn modelId="{EBC3B241-9285-5A4E-A178-B3DA3BF721D9}" type="presOf" srcId="{95361070-E4A2-664C-B22F-689E829AF4C9}" destId="{43C050EF-5820-C14D-BDC4-F24747A4337C}" srcOrd="0" destOrd="0" presId="urn:microsoft.com/office/officeart/2005/8/layout/bProcess3"/>
    <dgm:cxn modelId="{F09C1791-1A6A-ED47-9C9B-DE3272BF1ABE}" type="presOf" srcId="{6CDA614F-44CA-034D-9BC0-93036ED94620}" destId="{95383F46-73E5-7047-B411-25EE73B0AC71}" srcOrd="0" destOrd="0" presId="urn:microsoft.com/office/officeart/2005/8/layout/bProcess3"/>
    <dgm:cxn modelId="{87ED5EFF-6A82-FD40-9490-805E90128D3A}" type="presOf" srcId="{1A86379B-E8C0-E642-A4F5-C7CC50F2B88F}" destId="{098BFA7C-23F8-8641-BBEB-298F96D0624A}" srcOrd="0" destOrd="0" presId="urn:microsoft.com/office/officeart/2005/8/layout/bProcess3"/>
    <dgm:cxn modelId="{6E8E0A57-5AC7-7046-8678-703C2DE2AAC9}" type="presOf" srcId="{C8B91C7C-046B-824D-80C7-418E76BC411F}" destId="{5D3F1DD7-BE7A-A245-972C-7915165F0E55}" srcOrd="0" destOrd="0" presId="urn:microsoft.com/office/officeart/2005/8/layout/bProcess3"/>
    <dgm:cxn modelId="{21CFE7E2-8451-2F42-A52F-6FCA7FB62514}" type="presParOf" srcId="{33D2B2B3-99B8-CF47-A7F1-4593FC74630A}" destId="{D7F59466-3D98-6C4F-BA24-E26528F4C223}" srcOrd="0" destOrd="0" presId="urn:microsoft.com/office/officeart/2005/8/layout/bProcess3"/>
    <dgm:cxn modelId="{958ED2C3-E0DE-D74B-86B8-47BA0DC89B1C}" type="presParOf" srcId="{33D2B2B3-99B8-CF47-A7F1-4593FC74630A}" destId="{B8390D0D-2A0A-DF4C-B283-47FAF57F3B31}" srcOrd="1" destOrd="0" presId="urn:microsoft.com/office/officeart/2005/8/layout/bProcess3"/>
    <dgm:cxn modelId="{C33BC074-8635-F54A-A7DC-013B8589F6A6}" type="presParOf" srcId="{B8390D0D-2A0A-DF4C-B283-47FAF57F3B31}" destId="{C9180724-0277-5B48-9DBA-9D40347132B0}" srcOrd="0" destOrd="0" presId="urn:microsoft.com/office/officeart/2005/8/layout/bProcess3"/>
    <dgm:cxn modelId="{306F3997-81D6-5D44-9312-465B1746AFB0}" type="presParOf" srcId="{33D2B2B3-99B8-CF47-A7F1-4593FC74630A}" destId="{2ED5C8E9-3F05-A24F-A22D-52E46BEF6AC4}" srcOrd="2" destOrd="0" presId="urn:microsoft.com/office/officeart/2005/8/layout/bProcess3"/>
    <dgm:cxn modelId="{6E5D423B-6317-9C45-A789-95FADAA8DB19}" type="presParOf" srcId="{33D2B2B3-99B8-CF47-A7F1-4593FC74630A}" destId="{3FE149D0-AA86-3742-B575-C3C53FE3D0D6}" srcOrd="3" destOrd="0" presId="urn:microsoft.com/office/officeart/2005/8/layout/bProcess3"/>
    <dgm:cxn modelId="{A31BAFE4-9E64-474A-8E03-876A4B91A7A6}" type="presParOf" srcId="{3FE149D0-AA86-3742-B575-C3C53FE3D0D6}" destId="{08952C93-4384-E642-A288-DB1C21F051CD}" srcOrd="0" destOrd="0" presId="urn:microsoft.com/office/officeart/2005/8/layout/bProcess3"/>
    <dgm:cxn modelId="{1C961342-1900-7A46-A8E4-1957B7C8F9D5}" type="presParOf" srcId="{33D2B2B3-99B8-CF47-A7F1-4593FC74630A}" destId="{098BFA7C-23F8-8641-BBEB-298F96D0624A}" srcOrd="4" destOrd="0" presId="urn:microsoft.com/office/officeart/2005/8/layout/bProcess3"/>
    <dgm:cxn modelId="{2239E662-1765-3A4F-AFC8-D146D276C5AA}" type="presParOf" srcId="{33D2B2B3-99B8-CF47-A7F1-4593FC74630A}" destId="{2B12DADA-BAC4-1940-A04B-763EAE42FE68}" srcOrd="5" destOrd="0" presId="urn:microsoft.com/office/officeart/2005/8/layout/bProcess3"/>
    <dgm:cxn modelId="{4B60F6D0-BFB8-1A45-B598-D4C725665177}" type="presParOf" srcId="{2B12DADA-BAC4-1940-A04B-763EAE42FE68}" destId="{440BCDAA-019D-2244-8A87-FF30EEF68EE4}" srcOrd="0" destOrd="0" presId="urn:microsoft.com/office/officeart/2005/8/layout/bProcess3"/>
    <dgm:cxn modelId="{0C5CE0DD-5B72-624B-92B0-F244F6329620}" type="presParOf" srcId="{33D2B2B3-99B8-CF47-A7F1-4593FC74630A}" destId="{0365F4CC-E120-7C4C-B071-A1E7882B8642}" srcOrd="6" destOrd="0" presId="urn:microsoft.com/office/officeart/2005/8/layout/bProcess3"/>
    <dgm:cxn modelId="{40DA640A-3668-5D47-BDAA-783E87468113}" type="presParOf" srcId="{33D2B2B3-99B8-CF47-A7F1-4593FC74630A}" destId="{3984DDA7-8E03-5147-974F-6056AFAA3B69}" srcOrd="7" destOrd="0" presId="urn:microsoft.com/office/officeart/2005/8/layout/bProcess3"/>
    <dgm:cxn modelId="{5C6508C0-FA20-A84D-B0AD-BB4FFDE5CC92}" type="presParOf" srcId="{3984DDA7-8E03-5147-974F-6056AFAA3B69}" destId="{34DAC410-8C14-2441-B86C-762A7641E625}" srcOrd="0" destOrd="0" presId="urn:microsoft.com/office/officeart/2005/8/layout/bProcess3"/>
    <dgm:cxn modelId="{15112DE4-B701-9147-AE1D-812D64B25B65}" type="presParOf" srcId="{33D2B2B3-99B8-CF47-A7F1-4593FC74630A}" destId="{170AB8C7-D78F-CA49-96E1-B7560820FDD9}" srcOrd="8" destOrd="0" presId="urn:microsoft.com/office/officeart/2005/8/layout/bProcess3"/>
    <dgm:cxn modelId="{B6F090D3-E835-2D4E-9CEA-6EDF901639F1}" type="presParOf" srcId="{33D2B2B3-99B8-CF47-A7F1-4593FC74630A}" destId="{4293E95A-A458-254F-B7EE-9F5DC47FEEDA}" srcOrd="9" destOrd="0" presId="urn:microsoft.com/office/officeart/2005/8/layout/bProcess3"/>
    <dgm:cxn modelId="{92522BA8-D6F3-9B4A-93DC-12551B2FA9D1}" type="presParOf" srcId="{4293E95A-A458-254F-B7EE-9F5DC47FEEDA}" destId="{09F697E7-29B0-364F-9DD7-B858416F8607}" srcOrd="0" destOrd="0" presId="urn:microsoft.com/office/officeart/2005/8/layout/bProcess3"/>
    <dgm:cxn modelId="{FE89EA63-3582-E944-9558-9749F00B01D2}" type="presParOf" srcId="{33D2B2B3-99B8-CF47-A7F1-4593FC74630A}" destId="{5CC61373-9F87-124E-BEC5-8BB7528486E2}" srcOrd="10" destOrd="0" presId="urn:microsoft.com/office/officeart/2005/8/layout/bProcess3"/>
    <dgm:cxn modelId="{6941DB35-F1CC-4447-A95D-2559D046AED1}" type="presParOf" srcId="{33D2B2B3-99B8-CF47-A7F1-4593FC74630A}" destId="{95383F46-73E5-7047-B411-25EE73B0AC71}" srcOrd="11" destOrd="0" presId="urn:microsoft.com/office/officeart/2005/8/layout/bProcess3"/>
    <dgm:cxn modelId="{DE09E59B-FB68-1A43-A4B4-E341723B9AAE}" type="presParOf" srcId="{95383F46-73E5-7047-B411-25EE73B0AC71}" destId="{8F58C484-50B7-3C4D-A135-D7A85F060AC1}" srcOrd="0" destOrd="0" presId="urn:microsoft.com/office/officeart/2005/8/layout/bProcess3"/>
    <dgm:cxn modelId="{9D248CCC-CF33-2D40-887D-4749EAB449E6}" type="presParOf" srcId="{33D2B2B3-99B8-CF47-A7F1-4593FC74630A}" destId="{ADCD3286-FF00-2344-B9F2-87D14E4D2B39}" srcOrd="12" destOrd="0" presId="urn:microsoft.com/office/officeart/2005/8/layout/bProcess3"/>
    <dgm:cxn modelId="{1A94C62B-BCD8-A34A-AE67-26143385CE3B}" type="presParOf" srcId="{33D2B2B3-99B8-CF47-A7F1-4593FC74630A}" destId="{DF74E237-23EE-EB45-8659-D6081011B8AE}" srcOrd="13" destOrd="0" presId="urn:microsoft.com/office/officeart/2005/8/layout/bProcess3"/>
    <dgm:cxn modelId="{F3AAD366-36E3-4A42-A48B-2501F1545C1F}" type="presParOf" srcId="{DF74E237-23EE-EB45-8659-D6081011B8AE}" destId="{113243C7-1090-CA4E-9C6B-2E2D3F44A932}" srcOrd="0" destOrd="0" presId="urn:microsoft.com/office/officeart/2005/8/layout/bProcess3"/>
    <dgm:cxn modelId="{6CCC1FB0-2C55-F541-904B-3BBC4A25C030}" type="presParOf" srcId="{33D2B2B3-99B8-CF47-A7F1-4593FC74630A}" destId="{43C050EF-5820-C14D-BDC4-F24747A4337C}" srcOrd="14" destOrd="0" presId="urn:microsoft.com/office/officeart/2005/8/layout/bProcess3"/>
    <dgm:cxn modelId="{32AA21E6-F831-1544-9276-A9B18E6DC741}" type="presParOf" srcId="{33D2B2B3-99B8-CF47-A7F1-4593FC74630A}" destId="{B7F97A67-4EBD-0541-853C-45F3467B569A}" srcOrd="15" destOrd="0" presId="urn:microsoft.com/office/officeart/2005/8/layout/bProcess3"/>
    <dgm:cxn modelId="{5343274B-BF2D-164C-BC15-46C51C7E87B0}" type="presParOf" srcId="{B7F97A67-4EBD-0541-853C-45F3467B569A}" destId="{F883B659-6FA6-7B45-8F54-4C45B8944F8A}" srcOrd="0" destOrd="0" presId="urn:microsoft.com/office/officeart/2005/8/layout/bProcess3"/>
    <dgm:cxn modelId="{88D2A429-D79D-5D41-B656-021C4F156DAF}" type="presParOf" srcId="{33D2B2B3-99B8-CF47-A7F1-4593FC74630A}" destId="{8840C26C-4C6B-634D-88E8-DC8A948A9355}" srcOrd="16" destOrd="0" presId="urn:microsoft.com/office/officeart/2005/8/layout/bProcess3"/>
    <dgm:cxn modelId="{454E4103-BC54-264B-BAB4-D381B0201882}" type="presParOf" srcId="{33D2B2B3-99B8-CF47-A7F1-4593FC74630A}" destId="{71267335-F26F-714E-8B74-9CBCF60BA127}" srcOrd="17" destOrd="0" presId="urn:microsoft.com/office/officeart/2005/8/layout/bProcess3"/>
    <dgm:cxn modelId="{CB887AF6-190D-FF4A-AEDB-5B986366F659}" type="presParOf" srcId="{71267335-F26F-714E-8B74-9CBCF60BA127}" destId="{2E4CDCA5-985E-5147-8F52-0CC6983B5476}" srcOrd="0" destOrd="0" presId="urn:microsoft.com/office/officeart/2005/8/layout/bProcess3"/>
    <dgm:cxn modelId="{1E65C107-8D51-1045-BB3A-8DE5FFB06CA5}" type="presParOf" srcId="{33D2B2B3-99B8-CF47-A7F1-4593FC74630A}" destId="{1CFC0E07-D489-974B-8987-B8F7EE8F2E74}" srcOrd="18" destOrd="0" presId="urn:microsoft.com/office/officeart/2005/8/layout/bProcess3"/>
    <dgm:cxn modelId="{3DD74319-F342-BB4C-A8E2-63B86B1C7A12}" type="presParOf" srcId="{33D2B2B3-99B8-CF47-A7F1-4593FC74630A}" destId="{72F6AAB3-7DFA-7E4F-8EC9-D111692EBEA9}" srcOrd="19" destOrd="0" presId="urn:microsoft.com/office/officeart/2005/8/layout/bProcess3"/>
    <dgm:cxn modelId="{663DA96B-A247-FD48-B0A6-9B2C3EFAE592}" type="presParOf" srcId="{72F6AAB3-7DFA-7E4F-8EC9-D111692EBEA9}" destId="{ACB6B339-3BD7-B746-B743-783A15E14AE5}" srcOrd="0" destOrd="0" presId="urn:microsoft.com/office/officeart/2005/8/layout/bProcess3"/>
    <dgm:cxn modelId="{AE512C99-1F49-744F-A283-7BBE87390380}" type="presParOf" srcId="{33D2B2B3-99B8-CF47-A7F1-4593FC74630A}" destId="{DA370083-DA18-6749-9F20-7A07C0DC1208}" srcOrd="20" destOrd="0" presId="urn:microsoft.com/office/officeart/2005/8/layout/bProcess3"/>
    <dgm:cxn modelId="{CB37AC8A-B6D5-6449-9CCA-537AABD376B0}" type="presParOf" srcId="{33D2B2B3-99B8-CF47-A7F1-4593FC74630A}" destId="{80032714-9262-6647-9F6D-FAE3EA6F5F06}" srcOrd="21" destOrd="0" presId="urn:microsoft.com/office/officeart/2005/8/layout/bProcess3"/>
    <dgm:cxn modelId="{DA5ABF9C-100C-4242-BE86-EFF8A72A75B8}" type="presParOf" srcId="{80032714-9262-6647-9F6D-FAE3EA6F5F06}" destId="{96390BCD-B18B-324E-B260-D8841797F04D}" srcOrd="0" destOrd="0" presId="urn:microsoft.com/office/officeart/2005/8/layout/bProcess3"/>
    <dgm:cxn modelId="{27D821A3-78C0-9A4D-BC63-9E957442C99B}" type="presParOf" srcId="{33D2B2B3-99B8-CF47-A7F1-4593FC74630A}" destId="{35501F96-3C34-AD48-9CFC-A2AFC8E5CBBA}" srcOrd="22" destOrd="0" presId="urn:microsoft.com/office/officeart/2005/8/layout/bProcess3"/>
    <dgm:cxn modelId="{EE460CE8-0FD4-1945-BFA7-EDA91C139D61}" type="presParOf" srcId="{33D2B2B3-99B8-CF47-A7F1-4593FC74630A}" destId="{70F648B0-9158-8944-93BB-708E30B91392}" srcOrd="23" destOrd="0" presId="urn:microsoft.com/office/officeart/2005/8/layout/bProcess3"/>
    <dgm:cxn modelId="{2CC3C0E4-6390-B24B-8C70-C8AD62F2B535}" type="presParOf" srcId="{70F648B0-9158-8944-93BB-708E30B91392}" destId="{FBB679F3-18CD-0746-9958-71C82F43E7EC}" srcOrd="0" destOrd="0" presId="urn:microsoft.com/office/officeart/2005/8/layout/bProcess3"/>
    <dgm:cxn modelId="{C5006B9F-A03D-1149-80D0-832DE7132F7E}" type="presParOf" srcId="{33D2B2B3-99B8-CF47-A7F1-4593FC74630A}" destId="{6E31E13C-F22E-204B-8D5E-6060EDC3BBC9}" srcOrd="24" destOrd="0" presId="urn:microsoft.com/office/officeart/2005/8/layout/bProcess3"/>
    <dgm:cxn modelId="{8B88B235-2EA7-A543-8189-1CF5F07E5CED}" type="presParOf" srcId="{33D2B2B3-99B8-CF47-A7F1-4593FC74630A}" destId="{89F8C325-AA8C-3F4A-AF41-D6C09C47474E}" srcOrd="25" destOrd="0" presId="urn:microsoft.com/office/officeart/2005/8/layout/bProcess3"/>
    <dgm:cxn modelId="{D145DA16-1A91-0C47-B485-F9FAEC223990}" type="presParOf" srcId="{89F8C325-AA8C-3F4A-AF41-D6C09C47474E}" destId="{90DD8E9F-F214-D546-BA5A-06FD387E558A}" srcOrd="0" destOrd="0" presId="urn:microsoft.com/office/officeart/2005/8/layout/bProcess3"/>
    <dgm:cxn modelId="{22875888-BB70-524D-A73C-86BC1FAA6E2F}" type="presParOf" srcId="{33D2B2B3-99B8-CF47-A7F1-4593FC74630A}" destId="{CE26F733-A0EF-244B-A343-EA921F612C9F}" srcOrd="26" destOrd="0" presId="urn:microsoft.com/office/officeart/2005/8/layout/bProcess3"/>
    <dgm:cxn modelId="{D5D58C04-86E4-B84F-8E12-47B9DDDEB7AB}" type="presParOf" srcId="{33D2B2B3-99B8-CF47-A7F1-4593FC74630A}" destId="{8767669C-6BFA-E04B-95FC-D7AED0C2AA1E}" srcOrd="27" destOrd="0" presId="urn:microsoft.com/office/officeart/2005/8/layout/bProcess3"/>
    <dgm:cxn modelId="{03DCDB3B-1483-E849-9E2B-289218135655}" type="presParOf" srcId="{8767669C-6BFA-E04B-95FC-D7AED0C2AA1E}" destId="{571AB931-ED32-2A4A-814D-D640832615EB}" srcOrd="0" destOrd="0" presId="urn:microsoft.com/office/officeart/2005/8/layout/bProcess3"/>
    <dgm:cxn modelId="{09000C17-DC76-9A40-935C-B4F7C3C89ABB}" type="presParOf" srcId="{33D2B2B3-99B8-CF47-A7F1-4593FC74630A}" destId="{5D3F1DD7-BE7A-A245-972C-7915165F0E55}" srcOrd="28"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36FCFA1-7A95-7142-8CB0-66EEC84C80C6}"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GB"/>
        </a:p>
      </dgm:t>
    </dgm:pt>
    <dgm:pt modelId="{CFB0F27B-C344-7E42-BB93-3D7FE400B189}">
      <dgm:prSet phldrT="[Text]"/>
      <dgm:spPr/>
      <dgm:t>
        <a:bodyPr/>
        <a:lstStyle/>
        <a:p>
          <a:r>
            <a:rPr lang="en-GB" dirty="0"/>
            <a:t>RQ1</a:t>
          </a:r>
        </a:p>
      </dgm:t>
    </dgm:pt>
    <dgm:pt modelId="{78D37EAA-17EC-344F-B73E-985939E39FFA}" type="parTrans" cxnId="{78ED9C45-3FA7-E345-A4C5-734ECA31DBEC}">
      <dgm:prSet/>
      <dgm:spPr/>
      <dgm:t>
        <a:bodyPr/>
        <a:lstStyle/>
        <a:p>
          <a:endParaRPr lang="en-GB"/>
        </a:p>
      </dgm:t>
    </dgm:pt>
    <dgm:pt modelId="{FC043D2D-30FE-924D-B6FA-38CF0D9A3216}" type="sibTrans" cxnId="{78ED9C45-3FA7-E345-A4C5-734ECA31DBEC}">
      <dgm:prSet/>
      <dgm:spPr/>
      <dgm:t>
        <a:bodyPr/>
        <a:lstStyle/>
        <a:p>
          <a:endParaRPr lang="en-GB"/>
        </a:p>
      </dgm:t>
    </dgm:pt>
    <dgm:pt modelId="{E287F351-117B-9B4B-97F4-51595B892D1B}">
      <dgm:prSet phldrT="[Text]"/>
      <dgm:spPr/>
      <dgm:t>
        <a:bodyPr/>
        <a:lstStyle/>
        <a:p>
          <a:r>
            <a:rPr lang="en-GB" dirty="0"/>
            <a:t>Does Transfer </a:t>
          </a:r>
          <a:r>
            <a:rPr lang="en-GB" dirty="0" smtClean="0"/>
            <a:t>learning eliminate the need for feature </a:t>
          </a:r>
          <a:r>
            <a:rPr lang="en-GB" dirty="0"/>
            <a:t>extraction and perform better than classical machine learning algorithms</a:t>
          </a:r>
          <a:r>
            <a:rPr lang="en-GB" dirty="0" smtClean="0"/>
            <a:t>? </a:t>
          </a:r>
          <a:r>
            <a:rPr lang="en-GB" dirty="0" smtClean="0">
              <a:solidFill>
                <a:srgbClr val="FF0000"/>
              </a:solidFill>
            </a:rPr>
            <a:t>(</a:t>
          </a:r>
          <a:r>
            <a:rPr lang="en-GB" dirty="0">
              <a:solidFill>
                <a:srgbClr val="FF0000"/>
              </a:solidFill>
            </a:rPr>
            <a:t>On-Going Research)</a:t>
          </a:r>
        </a:p>
      </dgm:t>
    </dgm:pt>
    <dgm:pt modelId="{CE41E652-E489-A64E-AD48-27372345C8DA}" type="parTrans" cxnId="{210AE7AB-E9D4-1943-975E-7C8E0F56A922}">
      <dgm:prSet/>
      <dgm:spPr/>
      <dgm:t>
        <a:bodyPr/>
        <a:lstStyle/>
        <a:p>
          <a:endParaRPr lang="en-GB"/>
        </a:p>
      </dgm:t>
    </dgm:pt>
    <dgm:pt modelId="{2AFFAF85-0CFA-AB4D-A865-56C9BADCB09D}" type="sibTrans" cxnId="{210AE7AB-E9D4-1943-975E-7C8E0F56A922}">
      <dgm:prSet/>
      <dgm:spPr/>
      <dgm:t>
        <a:bodyPr/>
        <a:lstStyle/>
        <a:p>
          <a:endParaRPr lang="en-GB"/>
        </a:p>
      </dgm:t>
    </dgm:pt>
    <dgm:pt modelId="{982E12D5-98CC-8346-B9C5-415605A039B2}">
      <dgm:prSet phldrT="[Text]"/>
      <dgm:spPr/>
      <dgm:t>
        <a:bodyPr/>
        <a:lstStyle/>
        <a:p>
          <a:r>
            <a:rPr lang="en-GB" dirty="0"/>
            <a:t>RQ2</a:t>
          </a:r>
        </a:p>
      </dgm:t>
    </dgm:pt>
    <dgm:pt modelId="{E280C861-45D5-D548-A609-F17279A3C8D0}" type="parTrans" cxnId="{9341DD59-477F-8340-839C-647105CBAA4A}">
      <dgm:prSet/>
      <dgm:spPr/>
      <dgm:t>
        <a:bodyPr/>
        <a:lstStyle/>
        <a:p>
          <a:endParaRPr lang="en-GB"/>
        </a:p>
      </dgm:t>
    </dgm:pt>
    <dgm:pt modelId="{1815247C-39EF-4149-80C0-4B5072B7729D}" type="sibTrans" cxnId="{9341DD59-477F-8340-839C-647105CBAA4A}">
      <dgm:prSet/>
      <dgm:spPr/>
      <dgm:t>
        <a:bodyPr/>
        <a:lstStyle/>
        <a:p>
          <a:endParaRPr lang="en-GB"/>
        </a:p>
      </dgm:t>
    </dgm:pt>
    <dgm:pt modelId="{C483C8B8-28AB-0B4F-A15B-7F2220B6EE7C}">
      <dgm:prSet phldrT="[Text]"/>
      <dgm:spPr/>
      <dgm:t>
        <a:bodyPr/>
        <a:lstStyle/>
        <a:p>
          <a:r>
            <a:rPr lang="en-GB" dirty="0"/>
            <a:t>Can the parallel networks be used for fusing different sensors and modalities of the physiological sensing data?</a:t>
          </a:r>
          <a:r>
            <a:rPr lang="en-GB" dirty="0">
              <a:solidFill>
                <a:srgbClr val="FF0000"/>
              </a:solidFill>
            </a:rPr>
            <a:t> (On-Going Research)</a:t>
          </a:r>
          <a:endParaRPr lang="en-GB" dirty="0"/>
        </a:p>
      </dgm:t>
    </dgm:pt>
    <dgm:pt modelId="{2214AA28-5AE6-EE4F-8B4C-B391EF6051F3}" type="parTrans" cxnId="{ECC379E0-1D33-004E-983D-926C1E181201}">
      <dgm:prSet/>
      <dgm:spPr/>
      <dgm:t>
        <a:bodyPr/>
        <a:lstStyle/>
        <a:p>
          <a:endParaRPr lang="en-GB"/>
        </a:p>
      </dgm:t>
    </dgm:pt>
    <dgm:pt modelId="{AFD81FFD-8196-4242-A232-756DF6B70214}" type="sibTrans" cxnId="{ECC379E0-1D33-004E-983D-926C1E181201}">
      <dgm:prSet/>
      <dgm:spPr/>
      <dgm:t>
        <a:bodyPr/>
        <a:lstStyle/>
        <a:p>
          <a:endParaRPr lang="en-GB"/>
        </a:p>
      </dgm:t>
    </dgm:pt>
    <dgm:pt modelId="{78074791-EFFF-014A-8ADE-B1F05CAB8161}">
      <dgm:prSet phldrT="[Text]"/>
      <dgm:spPr/>
      <dgm:t>
        <a:bodyPr/>
        <a:lstStyle/>
        <a:p>
          <a:r>
            <a:rPr lang="en-GB" dirty="0"/>
            <a:t>RQ3</a:t>
          </a:r>
        </a:p>
      </dgm:t>
    </dgm:pt>
    <dgm:pt modelId="{E1B3A2DE-FC31-E141-8DFC-A2C1BB4E8D36}" type="parTrans" cxnId="{3A9A5A46-F96C-2247-A237-E6B2230FE37A}">
      <dgm:prSet/>
      <dgm:spPr/>
      <dgm:t>
        <a:bodyPr/>
        <a:lstStyle/>
        <a:p>
          <a:endParaRPr lang="en-GB"/>
        </a:p>
      </dgm:t>
    </dgm:pt>
    <dgm:pt modelId="{3633FE57-562A-D540-B2EE-23F7B1E74638}" type="sibTrans" cxnId="{3A9A5A46-F96C-2247-A237-E6B2230FE37A}">
      <dgm:prSet/>
      <dgm:spPr/>
      <dgm:t>
        <a:bodyPr/>
        <a:lstStyle/>
        <a:p>
          <a:endParaRPr lang="en-GB"/>
        </a:p>
      </dgm:t>
    </dgm:pt>
    <dgm:pt modelId="{C7AEA658-8798-7C4D-9F98-6684BD25E720}">
      <dgm:prSet phldrT="[Text]"/>
      <dgm:spPr/>
      <dgm:t>
        <a:bodyPr/>
        <a:lstStyle/>
        <a:p>
          <a:r>
            <a:rPr lang="en-GB" dirty="0"/>
            <a:t>Does these networks perform better in more than two class problems ?</a:t>
          </a:r>
          <a:r>
            <a:rPr lang="en-GB" dirty="0">
              <a:solidFill>
                <a:srgbClr val="FF0000"/>
              </a:solidFill>
            </a:rPr>
            <a:t> (On-Going Research)</a:t>
          </a:r>
          <a:endParaRPr lang="en-GB" dirty="0"/>
        </a:p>
      </dgm:t>
    </dgm:pt>
    <dgm:pt modelId="{70DFA1BA-EB56-2F4C-8922-335029E9CBAC}" type="parTrans" cxnId="{9EF8D6B4-BC4C-1C43-B47E-A21CDC4835E8}">
      <dgm:prSet/>
      <dgm:spPr/>
      <dgm:t>
        <a:bodyPr/>
        <a:lstStyle/>
        <a:p>
          <a:endParaRPr lang="en-GB"/>
        </a:p>
      </dgm:t>
    </dgm:pt>
    <dgm:pt modelId="{46F7D7B9-42B2-0545-B4E3-F4C4FFF447F1}" type="sibTrans" cxnId="{9EF8D6B4-BC4C-1C43-B47E-A21CDC4835E8}">
      <dgm:prSet/>
      <dgm:spPr/>
      <dgm:t>
        <a:bodyPr/>
        <a:lstStyle/>
        <a:p>
          <a:endParaRPr lang="en-GB"/>
        </a:p>
      </dgm:t>
    </dgm:pt>
    <dgm:pt modelId="{A1D27674-39B4-874C-8AFD-4F637074AAA5}" type="pres">
      <dgm:prSet presAssocID="{136FCFA1-7A95-7142-8CB0-66EEC84C80C6}" presName="vert0" presStyleCnt="0">
        <dgm:presLayoutVars>
          <dgm:dir/>
          <dgm:animOne val="branch"/>
          <dgm:animLvl val="lvl"/>
        </dgm:presLayoutVars>
      </dgm:prSet>
      <dgm:spPr/>
      <dgm:t>
        <a:bodyPr/>
        <a:lstStyle/>
        <a:p>
          <a:endParaRPr lang="en-US"/>
        </a:p>
      </dgm:t>
    </dgm:pt>
    <dgm:pt modelId="{A2889C32-2A84-F44E-AA40-4539E49D0764}" type="pres">
      <dgm:prSet presAssocID="{CFB0F27B-C344-7E42-BB93-3D7FE400B189}" presName="thickLine" presStyleLbl="alignNode1" presStyleIdx="0" presStyleCnt="3"/>
      <dgm:spPr/>
    </dgm:pt>
    <dgm:pt modelId="{F182AD41-4D07-0847-A389-1CBB99C6E20E}" type="pres">
      <dgm:prSet presAssocID="{CFB0F27B-C344-7E42-BB93-3D7FE400B189}" presName="horz1" presStyleCnt="0"/>
      <dgm:spPr/>
    </dgm:pt>
    <dgm:pt modelId="{C47D0D8F-78F0-014F-AA00-EB458AC349B3}" type="pres">
      <dgm:prSet presAssocID="{CFB0F27B-C344-7E42-BB93-3D7FE400B189}" presName="tx1" presStyleLbl="revTx" presStyleIdx="0" presStyleCnt="6"/>
      <dgm:spPr/>
      <dgm:t>
        <a:bodyPr/>
        <a:lstStyle/>
        <a:p>
          <a:endParaRPr lang="en-US"/>
        </a:p>
      </dgm:t>
    </dgm:pt>
    <dgm:pt modelId="{DEEF62B4-7946-6B4A-924B-E21E8C8A0E7A}" type="pres">
      <dgm:prSet presAssocID="{CFB0F27B-C344-7E42-BB93-3D7FE400B189}" presName="vert1" presStyleCnt="0"/>
      <dgm:spPr/>
    </dgm:pt>
    <dgm:pt modelId="{83C524D9-D9C5-CD4B-B475-11C972AD0E65}" type="pres">
      <dgm:prSet presAssocID="{E287F351-117B-9B4B-97F4-51595B892D1B}" presName="vertSpace2a" presStyleCnt="0"/>
      <dgm:spPr/>
    </dgm:pt>
    <dgm:pt modelId="{4A659692-FBDE-4240-9F64-6774F303E6FB}" type="pres">
      <dgm:prSet presAssocID="{E287F351-117B-9B4B-97F4-51595B892D1B}" presName="horz2" presStyleCnt="0"/>
      <dgm:spPr/>
    </dgm:pt>
    <dgm:pt modelId="{3111E7B5-4D44-9243-8CB8-8917BDD53866}" type="pres">
      <dgm:prSet presAssocID="{E287F351-117B-9B4B-97F4-51595B892D1B}" presName="horzSpace2" presStyleCnt="0"/>
      <dgm:spPr/>
    </dgm:pt>
    <dgm:pt modelId="{C7457BA8-F301-574F-9948-24B08268BE5D}" type="pres">
      <dgm:prSet presAssocID="{E287F351-117B-9B4B-97F4-51595B892D1B}" presName="tx2" presStyleLbl="revTx" presStyleIdx="1" presStyleCnt="6"/>
      <dgm:spPr/>
      <dgm:t>
        <a:bodyPr/>
        <a:lstStyle/>
        <a:p>
          <a:endParaRPr lang="en-US"/>
        </a:p>
      </dgm:t>
    </dgm:pt>
    <dgm:pt modelId="{38BF061D-56C7-BC49-81F2-B021AD823FF7}" type="pres">
      <dgm:prSet presAssocID="{E287F351-117B-9B4B-97F4-51595B892D1B}" presName="vert2" presStyleCnt="0"/>
      <dgm:spPr/>
    </dgm:pt>
    <dgm:pt modelId="{0F609D43-581F-704E-AE2C-466986B1F511}" type="pres">
      <dgm:prSet presAssocID="{E287F351-117B-9B4B-97F4-51595B892D1B}" presName="thinLine2b" presStyleLbl="callout" presStyleIdx="0" presStyleCnt="3"/>
      <dgm:spPr/>
    </dgm:pt>
    <dgm:pt modelId="{F6F4402C-E85F-0A48-AAB5-95DAEA8882D2}" type="pres">
      <dgm:prSet presAssocID="{E287F351-117B-9B4B-97F4-51595B892D1B}" presName="vertSpace2b" presStyleCnt="0"/>
      <dgm:spPr/>
    </dgm:pt>
    <dgm:pt modelId="{6005C486-601E-4342-8FD2-D7DFAE87BBBF}" type="pres">
      <dgm:prSet presAssocID="{982E12D5-98CC-8346-B9C5-415605A039B2}" presName="thickLine" presStyleLbl="alignNode1" presStyleIdx="1" presStyleCnt="3"/>
      <dgm:spPr/>
    </dgm:pt>
    <dgm:pt modelId="{341ECD70-1C79-DA49-80DE-A3329699353C}" type="pres">
      <dgm:prSet presAssocID="{982E12D5-98CC-8346-B9C5-415605A039B2}" presName="horz1" presStyleCnt="0"/>
      <dgm:spPr/>
    </dgm:pt>
    <dgm:pt modelId="{0DFC0718-069D-6540-97D2-BBD2FE937F7E}" type="pres">
      <dgm:prSet presAssocID="{982E12D5-98CC-8346-B9C5-415605A039B2}" presName="tx1" presStyleLbl="revTx" presStyleIdx="2" presStyleCnt="6"/>
      <dgm:spPr/>
      <dgm:t>
        <a:bodyPr/>
        <a:lstStyle/>
        <a:p>
          <a:endParaRPr lang="en-US"/>
        </a:p>
      </dgm:t>
    </dgm:pt>
    <dgm:pt modelId="{1A2356CE-BA83-C049-8578-2510C7CDFD63}" type="pres">
      <dgm:prSet presAssocID="{982E12D5-98CC-8346-B9C5-415605A039B2}" presName="vert1" presStyleCnt="0"/>
      <dgm:spPr/>
    </dgm:pt>
    <dgm:pt modelId="{7954804F-5D1D-D843-9AD9-D184BF854CFF}" type="pres">
      <dgm:prSet presAssocID="{C483C8B8-28AB-0B4F-A15B-7F2220B6EE7C}" presName="vertSpace2a" presStyleCnt="0"/>
      <dgm:spPr/>
    </dgm:pt>
    <dgm:pt modelId="{4057C259-D6AB-D048-AD40-8989A317199B}" type="pres">
      <dgm:prSet presAssocID="{C483C8B8-28AB-0B4F-A15B-7F2220B6EE7C}" presName="horz2" presStyleCnt="0"/>
      <dgm:spPr/>
    </dgm:pt>
    <dgm:pt modelId="{A01125B7-ADEC-DB4E-8E41-27DD04CA5A6D}" type="pres">
      <dgm:prSet presAssocID="{C483C8B8-28AB-0B4F-A15B-7F2220B6EE7C}" presName="horzSpace2" presStyleCnt="0"/>
      <dgm:spPr/>
    </dgm:pt>
    <dgm:pt modelId="{1390AED0-5BF1-0146-AF81-A01A4FCC03C7}" type="pres">
      <dgm:prSet presAssocID="{C483C8B8-28AB-0B4F-A15B-7F2220B6EE7C}" presName="tx2" presStyleLbl="revTx" presStyleIdx="3" presStyleCnt="6"/>
      <dgm:spPr/>
      <dgm:t>
        <a:bodyPr/>
        <a:lstStyle/>
        <a:p>
          <a:endParaRPr lang="en-US"/>
        </a:p>
      </dgm:t>
    </dgm:pt>
    <dgm:pt modelId="{2DAB9945-BF4F-B74C-9C39-220A9AF9C0C6}" type="pres">
      <dgm:prSet presAssocID="{C483C8B8-28AB-0B4F-A15B-7F2220B6EE7C}" presName="vert2" presStyleCnt="0"/>
      <dgm:spPr/>
    </dgm:pt>
    <dgm:pt modelId="{27BEA7CD-8839-2546-A46F-E56202F97338}" type="pres">
      <dgm:prSet presAssocID="{C483C8B8-28AB-0B4F-A15B-7F2220B6EE7C}" presName="thinLine2b" presStyleLbl="callout" presStyleIdx="1" presStyleCnt="3"/>
      <dgm:spPr/>
    </dgm:pt>
    <dgm:pt modelId="{1E6863B1-3188-C541-A359-634C2B662DBD}" type="pres">
      <dgm:prSet presAssocID="{C483C8B8-28AB-0B4F-A15B-7F2220B6EE7C}" presName="vertSpace2b" presStyleCnt="0"/>
      <dgm:spPr/>
    </dgm:pt>
    <dgm:pt modelId="{BCCDDEC1-9A36-9749-9C0E-E4FB04E084B0}" type="pres">
      <dgm:prSet presAssocID="{78074791-EFFF-014A-8ADE-B1F05CAB8161}" presName="thickLine" presStyleLbl="alignNode1" presStyleIdx="2" presStyleCnt="3"/>
      <dgm:spPr/>
    </dgm:pt>
    <dgm:pt modelId="{D211878D-C6B8-4D40-B8BF-8905B3361F87}" type="pres">
      <dgm:prSet presAssocID="{78074791-EFFF-014A-8ADE-B1F05CAB8161}" presName="horz1" presStyleCnt="0"/>
      <dgm:spPr/>
    </dgm:pt>
    <dgm:pt modelId="{AD5214E6-D9C8-F74A-B595-09970B36B330}" type="pres">
      <dgm:prSet presAssocID="{78074791-EFFF-014A-8ADE-B1F05CAB8161}" presName="tx1" presStyleLbl="revTx" presStyleIdx="4" presStyleCnt="6"/>
      <dgm:spPr/>
      <dgm:t>
        <a:bodyPr/>
        <a:lstStyle/>
        <a:p>
          <a:endParaRPr lang="en-US"/>
        </a:p>
      </dgm:t>
    </dgm:pt>
    <dgm:pt modelId="{53491430-F09C-D942-A042-4F6A433305F1}" type="pres">
      <dgm:prSet presAssocID="{78074791-EFFF-014A-8ADE-B1F05CAB8161}" presName="vert1" presStyleCnt="0"/>
      <dgm:spPr/>
    </dgm:pt>
    <dgm:pt modelId="{02DA04D2-0938-F046-8856-20FCD0B92AD1}" type="pres">
      <dgm:prSet presAssocID="{C7AEA658-8798-7C4D-9F98-6684BD25E720}" presName="vertSpace2a" presStyleCnt="0"/>
      <dgm:spPr/>
    </dgm:pt>
    <dgm:pt modelId="{1DF45DA9-15EF-074A-97E2-2B97027C7B7F}" type="pres">
      <dgm:prSet presAssocID="{C7AEA658-8798-7C4D-9F98-6684BD25E720}" presName="horz2" presStyleCnt="0"/>
      <dgm:spPr/>
    </dgm:pt>
    <dgm:pt modelId="{BB84E11D-FD04-FC4D-92CE-E4DABC27C770}" type="pres">
      <dgm:prSet presAssocID="{C7AEA658-8798-7C4D-9F98-6684BD25E720}" presName="horzSpace2" presStyleCnt="0"/>
      <dgm:spPr/>
    </dgm:pt>
    <dgm:pt modelId="{F808BF17-313B-BC4D-944B-E84FD5217535}" type="pres">
      <dgm:prSet presAssocID="{C7AEA658-8798-7C4D-9F98-6684BD25E720}" presName="tx2" presStyleLbl="revTx" presStyleIdx="5" presStyleCnt="6"/>
      <dgm:spPr/>
      <dgm:t>
        <a:bodyPr/>
        <a:lstStyle/>
        <a:p>
          <a:endParaRPr lang="en-US"/>
        </a:p>
      </dgm:t>
    </dgm:pt>
    <dgm:pt modelId="{ED443BE8-E5E3-7441-BAAF-B33D0CB2ED2F}" type="pres">
      <dgm:prSet presAssocID="{C7AEA658-8798-7C4D-9F98-6684BD25E720}" presName="vert2" presStyleCnt="0"/>
      <dgm:spPr/>
    </dgm:pt>
    <dgm:pt modelId="{126206E1-A524-3D41-A3D0-B039AD0ACB20}" type="pres">
      <dgm:prSet presAssocID="{C7AEA658-8798-7C4D-9F98-6684BD25E720}" presName="thinLine2b" presStyleLbl="callout" presStyleIdx="2" presStyleCnt="3"/>
      <dgm:spPr/>
    </dgm:pt>
    <dgm:pt modelId="{77276169-E3B9-1B44-9821-21CB446C0CC2}" type="pres">
      <dgm:prSet presAssocID="{C7AEA658-8798-7C4D-9F98-6684BD25E720}" presName="vertSpace2b" presStyleCnt="0"/>
      <dgm:spPr/>
    </dgm:pt>
  </dgm:ptLst>
  <dgm:cxnLst>
    <dgm:cxn modelId="{93B0FF53-C3A1-634B-B8EF-5B094D70E4F6}" type="presOf" srcId="{C7AEA658-8798-7C4D-9F98-6684BD25E720}" destId="{F808BF17-313B-BC4D-944B-E84FD5217535}" srcOrd="0" destOrd="0" presId="urn:microsoft.com/office/officeart/2008/layout/LinedList"/>
    <dgm:cxn modelId="{C66A0089-4CD4-9A44-AD05-FF321B820C16}" type="presOf" srcId="{C483C8B8-28AB-0B4F-A15B-7F2220B6EE7C}" destId="{1390AED0-5BF1-0146-AF81-A01A4FCC03C7}" srcOrd="0" destOrd="0" presId="urn:microsoft.com/office/officeart/2008/layout/LinedList"/>
    <dgm:cxn modelId="{3A9A5A46-F96C-2247-A237-E6B2230FE37A}" srcId="{136FCFA1-7A95-7142-8CB0-66EEC84C80C6}" destId="{78074791-EFFF-014A-8ADE-B1F05CAB8161}" srcOrd="2" destOrd="0" parTransId="{E1B3A2DE-FC31-E141-8DFC-A2C1BB4E8D36}" sibTransId="{3633FE57-562A-D540-B2EE-23F7B1E74638}"/>
    <dgm:cxn modelId="{ECC379E0-1D33-004E-983D-926C1E181201}" srcId="{982E12D5-98CC-8346-B9C5-415605A039B2}" destId="{C483C8B8-28AB-0B4F-A15B-7F2220B6EE7C}" srcOrd="0" destOrd="0" parTransId="{2214AA28-5AE6-EE4F-8B4C-B391EF6051F3}" sibTransId="{AFD81FFD-8196-4242-A232-756DF6B70214}"/>
    <dgm:cxn modelId="{B721E778-AF9C-8345-BB1B-A4DA1B15BE0E}" type="presOf" srcId="{982E12D5-98CC-8346-B9C5-415605A039B2}" destId="{0DFC0718-069D-6540-97D2-BBD2FE937F7E}" srcOrd="0" destOrd="0" presId="urn:microsoft.com/office/officeart/2008/layout/LinedList"/>
    <dgm:cxn modelId="{E3B65394-D32B-7D44-8EE5-522B5A10423E}" type="presOf" srcId="{CFB0F27B-C344-7E42-BB93-3D7FE400B189}" destId="{C47D0D8F-78F0-014F-AA00-EB458AC349B3}" srcOrd="0" destOrd="0" presId="urn:microsoft.com/office/officeart/2008/layout/LinedList"/>
    <dgm:cxn modelId="{78ED9C45-3FA7-E345-A4C5-734ECA31DBEC}" srcId="{136FCFA1-7A95-7142-8CB0-66EEC84C80C6}" destId="{CFB0F27B-C344-7E42-BB93-3D7FE400B189}" srcOrd="0" destOrd="0" parTransId="{78D37EAA-17EC-344F-B73E-985939E39FFA}" sibTransId="{FC043D2D-30FE-924D-B6FA-38CF0D9A3216}"/>
    <dgm:cxn modelId="{E4C0AF12-CFF6-2C44-B2F1-2A23FFFA30DB}" type="presOf" srcId="{136FCFA1-7A95-7142-8CB0-66EEC84C80C6}" destId="{A1D27674-39B4-874C-8AFD-4F637074AAA5}" srcOrd="0" destOrd="0" presId="urn:microsoft.com/office/officeart/2008/layout/LinedList"/>
    <dgm:cxn modelId="{210AE7AB-E9D4-1943-975E-7C8E0F56A922}" srcId="{CFB0F27B-C344-7E42-BB93-3D7FE400B189}" destId="{E287F351-117B-9B4B-97F4-51595B892D1B}" srcOrd="0" destOrd="0" parTransId="{CE41E652-E489-A64E-AD48-27372345C8DA}" sibTransId="{2AFFAF85-0CFA-AB4D-A865-56C9BADCB09D}"/>
    <dgm:cxn modelId="{9EF8D6B4-BC4C-1C43-B47E-A21CDC4835E8}" srcId="{78074791-EFFF-014A-8ADE-B1F05CAB8161}" destId="{C7AEA658-8798-7C4D-9F98-6684BD25E720}" srcOrd="0" destOrd="0" parTransId="{70DFA1BA-EB56-2F4C-8922-335029E9CBAC}" sibTransId="{46F7D7B9-42B2-0545-B4E3-F4C4FFF447F1}"/>
    <dgm:cxn modelId="{B2396697-5ACA-1C45-AB83-A2CF579048C6}" type="presOf" srcId="{E287F351-117B-9B4B-97F4-51595B892D1B}" destId="{C7457BA8-F301-574F-9948-24B08268BE5D}" srcOrd="0" destOrd="0" presId="urn:microsoft.com/office/officeart/2008/layout/LinedList"/>
    <dgm:cxn modelId="{A67F792D-CA37-194B-9FF5-53F65F9C0222}" type="presOf" srcId="{78074791-EFFF-014A-8ADE-B1F05CAB8161}" destId="{AD5214E6-D9C8-F74A-B595-09970B36B330}" srcOrd="0" destOrd="0" presId="urn:microsoft.com/office/officeart/2008/layout/LinedList"/>
    <dgm:cxn modelId="{9341DD59-477F-8340-839C-647105CBAA4A}" srcId="{136FCFA1-7A95-7142-8CB0-66EEC84C80C6}" destId="{982E12D5-98CC-8346-B9C5-415605A039B2}" srcOrd="1" destOrd="0" parTransId="{E280C861-45D5-D548-A609-F17279A3C8D0}" sibTransId="{1815247C-39EF-4149-80C0-4B5072B7729D}"/>
    <dgm:cxn modelId="{061B9A3E-6A23-254D-ABD2-4AFD8190FE8F}" type="presParOf" srcId="{A1D27674-39B4-874C-8AFD-4F637074AAA5}" destId="{A2889C32-2A84-F44E-AA40-4539E49D0764}" srcOrd="0" destOrd="0" presId="urn:microsoft.com/office/officeart/2008/layout/LinedList"/>
    <dgm:cxn modelId="{8123606F-C6DE-6E49-8C27-154BF4BB4790}" type="presParOf" srcId="{A1D27674-39B4-874C-8AFD-4F637074AAA5}" destId="{F182AD41-4D07-0847-A389-1CBB99C6E20E}" srcOrd="1" destOrd="0" presId="urn:microsoft.com/office/officeart/2008/layout/LinedList"/>
    <dgm:cxn modelId="{8CB7B5B5-BD3A-214F-8D2F-9F26FE4FAA56}" type="presParOf" srcId="{F182AD41-4D07-0847-A389-1CBB99C6E20E}" destId="{C47D0D8F-78F0-014F-AA00-EB458AC349B3}" srcOrd="0" destOrd="0" presId="urn:microsoft.com/office/officeart/2008/layout/LinedList"/>
    <dgm:cxn modelId="{0ED2B11C-7547-3D41-8BEB-A0AA0495BB75}" type="presParOf" srcId="{F182AD41-4D07-0847-A389-1CBB99C6E20E}" destId="{DEEF62B4-7946-6B4A-924B-E21E8C8A0E7A}" srcOrd="1" destOrd="0" presId="urn:microsoft.com/office/officeart/2008/layout/LinedList"/>
    <dgm:cxn modelId="{AA7CAFFC-403A-734F-8C7D-809B842E5A23}" type="presParOf" srcId="{DEEF62B4-7946-6B4A-924B-E21E8C8A0E7A}" destId="{83C524D9-D9C5-CD4B-B475-11C972AD0E65}" srcOrd="0" destOrd="0" presId="urn:microsoft.com/office/officeart/2008/layout/LinedList"/>
    <dgm:cxn modelId="{761C9384-FBB7-4943-89D6-B27507BE902A}" type="presParOf" srcId="{DEEF62B4-7946-6B4A-924B-E21E8C8A0E7A}" destId="{4A659692-FBDE-4240-9F64-6774F303E6FB}" srcOrd="1" destOrd="0" presId="urn:microsoft.com/office/officeart/2008/layout/LinedList"/>
    <dgm:cxn modelId="{B8AB6AEE-BE6E-214D-B76B-7863174E84E8}" type="presParOf" srcId="{4A659692-FBDE-4240-9F64-6774F303E6FB}" destId="{3111E7B5-4D44-9243-8CB8-8917BDD53866}" srcOrd="0" destOrd="0" presId="urn:microsoft.com/office/officeart/2008/layout/LinedList"/>
    <dgm:cxn modelId="{995B0F20-529E-7144-ABF1-C334A50B3D02}" type="presParOf" srcId="{4A659692-FBDE-4240-9F64-6774F303E6FB}" destId="{C7457BA8-F301-574F-9948-24B08268BE5D}" srcOrd="1" destOrd="0" presId="urn:microsoft.com/office/officeart/2008/layout/LinedList"/>
    <dgm:cxn modelId="{E14224F2-0FAD-234B-B71C-66183807187A}" type="presParOf" srcId="{4A659692-FBDE-4240-9F64-6774F303E6FB}" destId="{38BF061D-56C7-BC49-81F2-B021AD823FF7}" srcOrd="2" destOrd="0" presId="urn:microsoft.com/office/officeart/2008/layout/LinedList"/>
    <dgm:cxn modelId="{2C596664-8FAC-604A-B42F-3CCC3F7AB17D}" type="presParOf" srcId="{DEEF62B4-7946-6B4A-924B-E21E8C8A0E7A}" destId="{0F609D43-581F-704E-AE2C-466986B1F511}" srcOrd="2" destOrd="0" presId="urn:microsoft.com/office/officeart/2008/layout/LinedList"/>
    <dgm:cxn modelId="{768B592A-0683-8040-A495-A388B4F5B5DD}" type="presParOf" srcId="{DEEF62B4-7946-6B4A-924B-E21E8C8A0E7A}" destId="{F6F4402C-E85F-0A48-AAB5-95DAEA8882D2}" srcOrd="3" destOrd="0" presId="urn:microsoft.com/office/officeart/2008/layout/LinedList"/>
    <dgm:cxn modelId="{6D9A135A-1061-024F-9F50-A494E46DD8B2}" type="presParOf" srcId="{A1D27674-39B4-874C-8AFD-4F637074AAA5}" destId="{6005C486-601E-4342-8FD2-D7DFAE87BBBF}" srcOrd="2" destOrd="0" presId="urn:microsoft.com/office/officeart/2008/layout/LinedList"/>
    <dgm:cxn modelId="{F51782D0-FD7D-5A40-B2E7-50D6BE745A76}" type="presParOf" srcId="{A1D27674-39B4-874C-8AFD-4F637074AAA5}" destId="{341ECD70-1C79-DA49-80DE-A3329699353C}" srcOrd="3" destOrd="0" presId="urn:microsoft.com/office/officeart/2008/layout/LinedList"/>
    <dgm:cxn modelId="{4A991A55-2571-A448-9FE8-66BA26300874}" type="presParOf" srcId="{341ECD70-1C79-DA49-80DE-A3329699353C}" destId="{0DFC0718-069D-6540-97D2-BBD2FE937F7E}" srcOrd="0" destOrd="0" presId="urn:microsoft.com/office/officeart/2008/layout/LinedList"/>
    <dgm:cxn modelId="{7DBB8C89-BCDD-D14C-9A86-F4E736819B50}" type="presParOf" srcId="{341ECD70-1C79-DA49-80DE-A3329699353C}" destId="{1A2356CE-BA83-C049-8578-2510C7CDFD63}" srcOrd="1" destOrd="0" presId="urn:microsoft.com/office/officeart/2008/layout/LinedList"/>
    <dgm:cxn modelId="{5E842659-37EC-7C4F-BE97-746D0358AC82}" type="presParOf" srcId="{1A2356CE-BA83-C049-8578-2510C7CDFD63}" destId="{7954804F-5D1D-D843-9AD9-D184BF854CFF}" srcOrd="0" destOrd="0" presId="urn:microsoft.com/office/officeart/2008/layout/LinedList"/>
    <dgm:cxn modelId="{228BF687-3C49-B84C-A72D-2A7593C9CB97}" type="presParOf" srcId="{1A2356CE-BA83-C049-8578-2510C7CDFD63}" destId="{4057C259-D6AB-D048-AD40-8989A317199B}" srcOrd="1" destOrd="0" presId="urn:microsoft.com/office/officeart/2008/layout/LinedList"/>
    <dgm:cxn modelId="{11B21E29-15AE-FF4F-8512-CE08D6FD560B}" type="presParOf" srcId="{4057C259-D6AB-D048-AD40-8989A317199B}" destId="{A01125B7-ADEC-DB4E-8E41-27DD04CA5A6D}" srcOrd="0" destOrd="0" presId="urn:microsoft.com/office/officeart/2008/layout/LinedList"/>
    <dgm:cxn modelId="{DC6C6F39-9831-A543-9EF0-CC8852FD1E32}" type="presParOf" srcId="{4057C259-D6AB-D048-AD40-8989A317199B}" destId="{1390AED0-5BF1-0146-AF81-A01A4FCC03C7}" srcOrd="1" destOrd="0" presId="urn:microsoft.com/office/officeart/2008/layout/LinedList"/>
    <dgm:cxn modelId="{22A89F27-A90D-8045-8410-01379770DDFE}" type="presParOf" srcId="{4057C259-D6AB-D048-AD40-8989A317199B}" destId="{2DAB9945-BF4F-B74C-9C39-220A9AF9C0C6}" srcOrd="2" destOrd="0" presId="urn:microsoft.com/office/officeart/2008/layout/LinedList"/>
    <dgm:cxn modelId="{5CF20320-6A0E-2843-975A-51E543A5F661}" type="presParOf" srcId="{1A2356CE-BA83-C049-8578-2510C7CDFD63}" destId="{27BEA7CD-8839-2546-A46F-E56202F97338}" srcOrd="2" destOrd="0" presId="urn:microsoft.com/office/officeart/2008/layout/LinedList"/>
    <dgm:cxn modelId="{ECB30986-3BA4-6A47-823F-0CDF1755D287}" type="presParOf" srcId="{1A2356CE-BA83-C049-8578-2510C7CDFD63}" destId="{1E6863B1-3188-C541-A359-634C2B662DBD}" srcOrd="3" destOrd="0" presId="urn:microsoft.com/office/officeart/2008/layout/LinedList"/>
    <dgm:cxn modelId="{795D9886-7F17-824D-8F67-D73248E56534}" type="presParOf" srcId="{A1D27674-39B4-874C-8AFD-4F637074AAA5}" destId="{BCCDDEC1-9A36-9749-9C0E-E4FB04E084B0}" srcOrd="4" destOrd="0" presId="urn:microsoft.com/office/officeart/2008/layout/LinedList"/>
    <dgm:cxn modelId="{9E8B264D-753A-7643-828E-A0B8D27FEB72}" type="presParOf" srcId="{A1D27674-39B4-874C-8AFD-4F637074AAA5}" destId="{D211878D-C6B8-4D40-B8BF-8905B3361F87}" srcOrd="5" destOrd="0" presId="urn:microsoft.com/office/officeart/2008/layout/LinedList"/>
    <dgm:cxn modelId="{C05F94FB-D1A5-4445-A72E-34D42F4440FD}" type="presParOf" srcId="{D211878D-C6B8-4D40-B8BF-8905B3361F87}" destId="{AD5214E6-D9C8-F74A-B595-09970B36B330}" srcOrd="0" destOrd="0" presId="urn:microsoft.com/office/officeart/2008/layout/LinedList"/>
    <dgm:cxn modelId="{19D2440D-7849-8040-9C04-517B3F900833}" type="presParOf" srcId="{D211878D-C6B8-4D40-B8BF-8905B3361F87}" destId="{53491430-F09C-D942-A042-4F6A433305F1}" srcOrd="1" destOrd="0" presId="urn:microsoft.com/office/officeart/2008/layout/LinedList"/>
    <dgm:cxn modelId="{1BF16C97-F18F-0C4E-B875-59791C624A95}" type="presParOf" srcId="{53491430-F09C-D942-A042-4F6A433305F1}" destId="{02DA04D2-0938-F046-8856-20FCD0B92AD1}" srcOrd="0" destOrd="0" presId="urn:microsoft.com/office/officeart/2008/layout/LinedList"/>
    <dgm:cxn modelId="{BFE1C03A-462A-E840-BDFD-2FAD8C87BFAB}" type="presParOf" srcId="{53491430-F09C-D942-A042-4F6A433305F1}" destId="{1DF45DA9-15EF-074A-97E2-2B97027C7B7F}" srcOrd="1" destOrd="0" presId="urn:microsoft.com/office/officeart/2008/layout/LinedList"/>
    <dgm:cxn modelId="{6506261B-8F90-1D49-9D69-E57F00781F74}" type="presParOf" srcId="{1DF45DA9-15EF-074A-97E2-2B97027C7B7F}" destId="{BB84E11D-FD04-FC4D-92CE-E4DABC27C770}" srcOrd="0" destOrd="0" presId="urn:microsoft.com/office/officeart/2008/layout/LinedList"/>
    <dgm:cxn modelId="{193735FF-4F3A-9D49-A3D8-3BF50364D931}" type="presParOf" srcId="{1DF45DA9-15EF-074A-97E2-2B97027C7B7F}" destId="{F808BF17-313B-BC4D-944B-E84FD5217535}" srcOrd="1" destOrd="0" presId="urn:microsoft.com/office/officeart/2008/layout/LinedList"/>
    <dgm:cxn modelId="{8D128574-7020-A049-BCFF-E9CB1DB59588}" type="presParOf" srcId="{1DF45DA9-15EF-074A-97E2-2B97027C7B7F}" destId="{ED443BE8-E5E3-7441-BAAF-B33D0CB2ED2F}" srcOrd="2" destOrd="0" presId="urn:microsoft.com/office/officeart/2008/layout/LinedList"/>
    <dgm:cxn modelId="{12382C4D-52BF-164F-B146-4DCB488EB919}" type="presParOf" srcId="{53491430-F09C-D942-A042-4F6A433305F1}" destId="{126206E1-A524-3D41-A3D0-B039AD0ACB20}" srcOrd="2" destOrd="0" presId="urn:microsoft.com/office/officeart/2008/layout/LinedList"/>
    <dgm:cxn modelId="{36484FE8-EF7A-774B-B3D1-6A328640E92C}" type="presParOf" srcId="{53491430-F09C-D942-A042-4F6A433305F1}" destId="{77276169-E3B9-1B44-9821-21CB446C0CC2}"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235A0BC-F989-8E41-B965-10B2C80CDA8B}" type="doc">
      <dgm:prSet loTypeId="urn:microsoft.com/office/officeart/2005/8/layout/lProcess3" loCatId="" qsTypeId="urn:microsoft.com/office/officeart/2005/8/quickstyle/simple1" qsCatId="simple" csTypeId="urn:microsoft.com/office/officeart/2005/8/colors/accent1_2" csCatId="accent1" phldr="1"/>
      <dgm:spPr/>
      <dgm:t>
        <a:bodyPr/>
        <a:lstStyle/>
        <a:p>
          <a:endParaRPr lang="en-US"/>
        </a:p>
      </dgm:t>
    </dgm:pt>
    <dgm:pt modelId="{82C3C9F0-B04A-0743-82C5-AC4C4D1B7E94}">
      <dgm:prSet phldrT="[Text]"/>
      <dgm:spPr/>
      <dgm:t>
        <a:bodyPr/>
        <a:lstStyle/>
        <a:p>
          <a:r>
            <a:rPr lang="en-US" dirty="0"/>
            <a:t>2-Class Problem</a:t>
          </a:r>
        </a:p>
      </dgm:t>
    </dgm:pt>
    <dgm:pt modelId="{A16743B7-F2D6-994E-815D-8C342008130C}" type="parTrans" cxnId="{D00091B9-F0A1-AE4B-82AF-0D6B9E284F47}">
      <dgm:prSet/>
      <dgm:spPr/>
      <dgm:t>
        <a:bodyPr/>
        <a:lstStyle/>
        <a:p>
          <a:endParaRPr lang="en-US"/>
        </a:p>
      </dgm:t>
    </dgm:pt>
    <dgm:pt modelId="{FD236EF3-48A2-1E4A-9938-30398FFF544D}" type="sibTrans" cxnId="{D00091B9-F0A1-AE4B-82AF-0D6B9E284F47}">
      <dgm:prSet/>
      <dgm:spPr/>
      <dgm:t>
        <a:bodyPr/>
        <a:lstStyle/>
        <a:p>
          <a:endParaRPr lang="en-US"/>
        </a:p>
      </dgm:t>
    </dgm:pt>
    <dgm:pt modelId="{C4E9F3E9-B8E3-E541-8BDB-49E5B19F7859}">
      <dgm:prSet phldrT="[Text]"/>
      <dgm:spPr/>
      <dgm:t>
        <a:bodyPr/>
        <a:lstStyle/>
        <a:p>
          <a:r>
            <a:rPr lang="en-US" dirty="0"/>
            <a:t>70.77%</a:t>
          </a:r>
        </a:p>
      </dgm:t>
    </dgm:pt>
    <dgm:pt modelId="{70D5A5D5-B638-5146-913E-162092B9DAB9}" type="parTrans" cxnId="{9D08B689-9BB9-B644-924D-3A2F641E855C}">
      <dgm:prSet/>
      <dgm:spPr/>
      <dgm:t>
        <a:bodyPr/>
        <a:lstStyle/>
        <a:p>
          <a:endParaRPr lang="en-US"/>
        </a:p>
      </dgm:t>
    </dgm:pt>
    <dgm:pt modelId="{66DC0ED0-F316-BE40-BFD0-39515F411B00}" type="sibTrans" cxnId="{9D08B689-9BB9-B644-924D-3A2F641E855C}">
      <dgm:prSet/>
      <dgm:spPr/>
      <dgm:t>
        <a:bodyPr/>
        <a:lstStyle/>
        <a:p>
          <a:endParaRPr lang="en-US"/>
        </a:p>
      </dgm:t>
    </dgm:pt>
    <dgm:pt modelId="{0925570C-8EA3-DC4D-9709-1F9F3F2B122D}">
      <dgm:prSet phldrT="[Text]"/>
      <dgm:spPr/>
      <dgm:t>
        <a:bodyPr/>
        <a:lstStyle/>
        <a:p>
          <a:r>
            <a:rPr lang="en-US" dirty="0"/>
            <a:t>3-Class Problem</a:t>
          </a:r>
        </a:p>
      </dgm:t>
    </dgm:pt>
    <dgm:pt modelId="{AB0D3B3A-DB2C-3242-A65F-3953FA5C8612}" type="parTrans" cxnId="{BF6AC34D-05F6-7347-9DA5-5575CAD77E44}">
      <dgm:prSet/>
      <dgm:spPr/>
      <dgm:t>
        <a:bodyPr/>
        <a:lstStyle/>
        <a:p>
          <a:endParaRPr lang="en-US"/>
        </a:p>
      </dgm:t>
    </dgm:pt>
    <dgm:pt modelId="{538B6BD8-CF1D-6947-8966-9A4C4130D66A}" type="sibTrans" cxnId="{BF6AC34D-05F6-7347-9DA5-5575CAD77E44}">
      <dgm:prSet/>
      <dgm:spPr/>
      <dgm:t>
        <a:bodyPr/>
        <a:lstStyle/>
        <a:p>
          <a:endParaRPr lang="en-US"/>
        </a:p>
      </dgm:t>
    </dgm:pt>
    <dgm:pt modelId="{D4F6A11E-12E2-7041-A7EB-DC3988CA435C}">
      <dgm:prSet phldrT="[Text]"/>
      <dgm:spPr/>
      <dgm:t>
        <a:bodyPr/>
        <a:lstStyle/>
        <a:p>
          <a:r>
            <a:rPr lang="en-US" dirty="0"/>
            <a:t>52.08%</a:t>
          </a:r>
        </a:p>
      </dgm:t>
    </dgm:pt>
    <dgm:pt modelId="{68125F61-4CD8-D246-A62D-E4ABB080C1B7}" type="parTrans" cxnId="{0BB219D8-870A-6642-9D1A-55AD3B50E9A3}">
      <dgm:prSet/>
      <dgm:spPr/>
      <dgm:t>
        <a:bodyPr/>
        <a:lstStyle/>
        <a:p>
          <a:endParaRPr lang="en-US"/>
        </a:p>
      </dgm:t>
    </dgm:pt>
    <dgm:pt modelId="{E515ECE7-0637-D549-BE37-119699BE3612}" type="sibTrans" cxnId="{0BB219D8-870A-6642-9D1A-55AD3B50E9A3}">
      <dgm:prSet/>
      <dgm:spPr/>
      <dgm:t>
        <a:bodyPr/>
        <a:lstStyle/>
        <a:p>
          <a:endParaRPr lang="en-US"/>
        </a:p>
      </dgm:t>
    </dgm:pt>
    <dgm:pt modelId="{0EE39156-0A5B-4E49-A3A5-4C7C98C739B4}">
      <dgm:prSet phldrT="[Text]"/>
      <dgm:spPr/>
      <dgm:t>
        <a:bodyPr/>
        <a:lstStyle/>
        <a:p>
          <a:r>
            <a:rPr lang="en-US" dirty="0"/>
            <a:t>4-Class Problem</a:t>
          </a:r>
        </a:p>
      </dgm:t>
    </dgm:pt>
    <dgm:pt modelId="{D6F1C4CA-30C8-524C-832A-450E5DD0E423}" type="parTrans" cxnId="{43E7CD61-CDBF-BC4E-98F3-041D405CEC8A}">
      <dgm:prSet/>
      <dgm:spPr/>
      <dgm:t>
        <a:bodyPr/>
        <a:lstStyle/>
        <a:p>
          <a:endParaRPr lang="en-US"/>
        </a:p>
      </dgm:t>
    </dgm:pt>
    <dgm:pt modelId="{81A932C6-A41E-BA44-BAE8-4E52CC80F494}" type="sibTrans" cxnId="{43E7CD61-CDBF-BC4E-98F3-041D405CEC8A}">
      <dgm:prSet/>
      <dgm:spPr/>
      <dgm:t>
        <a:bodyPr/>
        <a:lstStyle/>
        <a:p>
          <a:endParaRPr lang="en-US"/>
        </a:p>
      </dgm:t>
    </dgm:pt>
    <dgm:pt modelId="{AC4D4744-8C38-7442-A6B2-833F0571DE19}">
      <dgm:prSet phldrT="[Text]"/>
      <dgm:spPr/>
      <dgm:t>
        <a:bodyPr/>
        <a:lstStyle/>
        <a:p>
          <a:r>
            <a:rPr lang="en-US" dirty="0"/>
            <a:t>40.47%</a:t>
          </a:r>
        </a:p>
      </dgm:t>
    </dgm:pt>
    <dgm:pt modelId="{F6D00908-805C-264C-AA88-85025E9BBF66}" type="parTrans" cxnId="{975930A9-E87B-9A41-BB1B-E1E080153B24}">
      <dgm:prSet/>
      <dgm:spPr/>
      <dgm:t>
        <a:bodyPr/>
        <a:lstStyle/>
        <a:p>
          <a:endParaRPr lang="en-US"/>
        </a:p>
      </dgm:t>
    </dgm:pt>
    <dgm:pt modelId="{EEB0CF10-6330-1242-BBD7-265A3FAF7C5E}" type="sibTrans" cxnId="{975930A9-E87B-9A41-BB1B-E1E080153B24}">
      <dgm:prSet/>
      <dgm:spPr/>
      <dgm:t>
        <a:bodyPr/>
        <a:lstStyle/>
        <a:p>
          <a:endParaRPr lang="en-US"/>
        </a:p>
      </dgm:t>
    </dgm:pt>
    <dgm:pt modelId="{28EEE41B-47DE-EE4E-AD87-043EA1ED07D7}" type="pres">
      <dgm:prSet presAssocID="{E235A0BC-F989-8E41-B965-10B2C80CDA8B}" presName="Name0" presStyleCnt="0">
        <dgm:presLayoutVars>
          <dgm:chPref val="3"/>
          <dgm:dir/>
          <dgm:animLvl val="lvl"/>
          <dgm:resizeHandles/>
        </dgm:presLayoutVars>
      </dgm:prSet>
      <dgm:spPr/>
      <dgm:t>
        <a:bodyPr/>
        <a:lstStyle/>
        <a:p>
          <a:endParaRPr lang="en-US"/>
        </a:p>
      </dgm:t>
    </dgm:pt>
    <dgm:pt modelId="{B3E99B42-EDD3-334D-A0CA-4FE9B886D2E1}" type="pres">
      <dgm:prSet presAssocID="{82C3C9F0-B04A-0743-82C5-AC4C4D1B7E94}" presName="horFlow" presStyleCnt="0"/>
      <dgm:spPr/>
    </dgm:pt>
    <dgm:pt modelId="{0147D5DB-F514-494F-AA55-39C634B229B7}" type="pres">
      <dgm:prSet presAssocID="{82C3C9F0-B04A-0743-82C5-AC4C4D1B7E94}" presName="bigChev" presStyleLbl="node1" presStyleIdx="0" presStyleCnt="3"/>
      <dgm:spPr/>
      <dgm:t>
        <a:bodyPr/>
        <a:lstStyle/>
        <a:p>
          <a:endParaRPr lang="en-US"/>
        </a:p>
      </dgm:t>
    </dgm:pt>
    <dgm:pt modelId="{FB2CD8DE-6D55-174E-8BA6-277BC21EB1BA}" type="pres">
      <dgm:prSet presAssocID="{70D5A5D5-B638-5146-913E-162092B9DAB9}" presName="parTrans" presStyleCnt="0"/>
      <dgm:spPr/>
    </dgm:pt>
    <dgm:pt modelId="{53933149-C977-E740-97AB-6283D4B19CC1}" type="pres">
      <dgm:prSet presAssocID="{C4E9F3E9-B8E3-E541-8BDB-49E5B19F7859}" presName="node" presStyleLbl="alignAccFollowNode1" presStyleIdx="0" presStyleCnt="3">
        <dgm:presLayoutVars>
          <dgm:bulletEnabled val="1"/>
        </dgm:presLayoutVars>
      </dgm:prSet>
      <dgm:spPr/>
      <dgm:t>
        <a:bodyPr/>
        <a:lstStyle/>
        <a:p>
          <a:endParaRPr lang="en-US"/>
        </a:p>
      </dgm:t>
    </dgm:pt>
    <dgm:pt modelId="{B6CEF778-50A4-7D43-B081-78D93BF809FA}" type="pres">
      <dgm:prSet presAssocID="{82C3C9F0-B04A-0743-82C5-AC4C4D1B7E94}" presName="vSp" presStyleCnt="0"/>
      <dgm:spPr/>
    </dgm:pt>
    <dgm:pt modelId="{1069B88C-8AD7-344A-8940-46752F20FBF8}" type="pres">
      <dgm:prSet presAssocID="{0925570C-8EA3-DC4D-9709-1F9F3F2B122D}" presName="horFlow" presStyleCnt="0"/>
      <dgm:spPr/>
    </dgm:pt>
    <dgm:pt modelId="{01F95CDF-AC45-4244-9192-8E5BD9A91D25}" type="pres">
      <dgm:prSet presAssocID="{0925570C-8EA3-DC4D-9709-1F9F3F2B122D}" presName="bigChev" presStyleLbl="node1" presStyleIdx="1" presStyleCnt="3"/>
      <dgm:spPr/>
      <dgm:t>
        <a:bodyPr/>
        <a:lstStyle/>
        <a:p>
          <a:endParaRPr lang="en-US"/>
        </a:p>
      </dgm:t>
    </dgm:pt>
    <dgm:pt modelId="{C9F1DF5A-4DAB-1042-B27C-2428A2DE1FDF}" type="pres">
      <dgm:prSet presAssocID="{68125F61-4CD8-D246-A62D-E4ABB080C1B7}" presName="parTrans" presStyleCnt="0"/>
      <dgm:spPr/>
    </dgm:pt>
    <dgm:pt modelId="{CDA8C068-C9F2-D440-9DB7-DB5FF4E59136}" type="pres">
      <dgm:prSet presAssocID="{D4F6A11E-12E2-7041-A7EB-DC3988CA435C}" presName="node" presStyleLbl="alignAccFollowNode1" presStyleIdx="1" presStyleCnt="3">
        <dgm:presLayoutVars>
          <dgm:bulletEnabled val="1"/>
        </dgm:presLayoutVars>
      </dgm:prSet>
      <dgm:spPr/>
      <dgm:t>
        <a:bodyPr/>
        <a:lstStyle/>
        <a:p>
          <a:endParaRPr lang="en-US"/>
        </a:p>
      </dgm:t>
    </dgm:pt>
    <dgm:pt modelId="{FB31A5BB-56CD-7F44-857F-FC2991F7B4D2}" type="pres">
      <dgm:prSet presAssocID="{0925570C-8EA3-DC4D-9709-1F9F3F2B122D}" presName="vSp" presStyleCnt="0"/>
      <dgm:spPr/>
    </dgm:pt>
    <dgm:pt modelId="{5F1F1253-EE8F-0549-AF9C-D408741D6C6E}" type="pres">
      <dgm:prSet presAssocID="{0EE39156-0A5B-4E49-A3A5-4C7C98C739B4}" presName="horFlow" presStyleCnt="0"/>
      <dgm:spPr/>
    </dgm:pt>
    <dgm:pt modelId="{DCADD080-B22E-9549-9981-C1E77587D5E3}" type="pres">
      <dgm:prSet presAssocID="{0EE39156-0A5B-4E49-A3A5-4C7C98C739B4}" presName="bigChev" presStyleLbl="node1" presStyleIdx="2" presStyleCnt="3"/>
      <dgm:spPr/>
      <dgm:t>
        <a:bodyPr/>
        <a:lstStyle/>
        <a:p>
          <a:endParaRPr lang="en-US"/>
        </a:p>
      </dgm:t>
    </dgm:pt>
    <dgm:pt modelId="{7E02B98F-247A-7448-8877-16127F0A62A2}" type="pres">
      <dgm:prSet presAssocID="{F6D00908-805C-264C-AA88-85025E9BBF66}" presName="parTrans" presStyleCnt="0"/>
      <dgm:spPr/>
    </dgm:pt>
    <dgm:pt modelId="{5A47E562-AE03-4449-AE78-14A37CC9150C}" type="pres">
      <dgm:prSet presAssocID="{AC4D4744-8C38-7442-A6B2-833F0571DE19}" presName="node" presStyleLbl="alignAccFollowNode1" presStyleIdx="2" presStyleCnt="3">
        <dgm:presLayoutVars>
          <dgm:bulletEnabled val="1"/>
        </dgm:presLayoutVars>
      </dgm:prSet>
      <dgm:spPr/>
      <dgm:t>
        <a:bodyPr/>
        <a:lstStyle/>
        <a:p>
          <a:endParaRPr lang="en-US"/>
        </a:p>
      </dgm:t>
    </dgm:pt>
  </dgm:ptLst>
  <dgm:cxnLst>
    <dgm:cxn modelId="{BF6AC34D-05F6-7347-9DA5-5575CAD77E44}" srcId="{E235A0BC-F989-8E41-B965-10B2C80CDA8B}" destId="{0925570C-8EA3-DC4D-9709-1F9F3F2B122D}" srcOrd="1" destOrd="0" parTransId="{AB0D3B3A-DB2C-3242-A65F-3953FA5C8612}" sibTransId="{538B6BD8-CF1D-6947-8966-9A4C4130D66A}"/>
    <dgm:cxn modelId="{3039C655-8B61-4C4E-A7E0-4E266E95D906}" type="presOf" srcId="{AC4D4744-8C38-7442-A6B2-833F0571DE19}" destId="{5A47E562-AE03-4449-AE78-14A37CC9150C}" srcOrd="0" destOrd="0" presId="urn:microsoft.com/office/officeart/2005/8/layout/lProcess3"/>
    <dgm:cxn modelId="{9AB5A7F8-8CC5-8843-A82D-98175B0980BD}" type="presOf" srcId="{0925570C-8EA3-DC4D-9709-1F9F3F2B122D}" destId="{01F95CDF-AC45-4244-9192-8E5BD9A91D25}" srcOrd="0" destOrd="0" presId="urn:microsoft.com/office/officeart/2005/8/layout/lProcess3"/>
    <dgm:cxn modelId="{CAD36425-2AD2-AE4D-A2E0-74C65641ADA4}" type="presOf" srcId="{C4E9F3E9-B8E3-E541-8BDB-49E5B19F7859}" destId="{53933149-C977-E740-97AB-6283D4B19CC1}" srcOrd="0" destOrd="0" presId="urn:microsoft.com/office/officeart/2005/8/layout/lProcess3"/>
    <dgm:cxn modelId="{9D08B689-9BB9-B644-924D-3A2F641E855C}" srcId="{82C3C9F0-B04A-0743-82C5-AC4C4D1B7E94}" destId="{C4E9F3E9-B8E3-E541-8BDB-49E5B19F7859}" srcOrd="0" destOrd="0" parTransId="{70D5A5D5-B638-5146-913E-162092B9DAB9}" sibTransId="{66DC0ED0-F316-BE40-BFD0-39515F411B00}"/>
    <dgm:cxn modelId="{3D0FC032-EF10-B14C-BFBC-4FE57201F091}" type="presOf" srcId="{D4F6A11E-12E2-7041-A7EB-DC3988CA435C}" destId="{CDA8C068-C9F2-D440-9DB7-DB5FF4E59136}" srcOrd="0" destOrd="0" presId="urn:microsoft.com/office/officeart/2005/8/layout/lProcess3"/>
    <dgm:cxn modelId="{09907A8C-AEAF-4847-95FE-135992875152}" type="presOf" srcId="{0EE39156-0A5B-4E49-A3A5-4C7C98C739B4}" destId="{DCADD080-B22E-9549-9981-C1E77587D5E3}" srcOrd="0" destOrd="0" presId="urn:microsoft.com/office/officeart/2005/8/layout/lProcess3"/>
    <dgm:cxn modelId="{0BB219D8-870A-6642-9D1A-55AD3B50E9A3}" srcId="{0925570C-8EA3-DC4D-9709-1F9F3F2B122D}" destId="{D4F6A11E-12E2-7041-A7EB-DC3988CA435C}" srcOrd="0" destOrd="0" parTransId="{68125F61-4CD8-D246-A62D-E4ABB080C1B7}" sibTransId="{E515ECE7-0637-D549-BE37-119699BE3612}"/>
    <dgm:cxn modelId="{9A69EE47-EF83-6140-9CE6-A35E7C26C364}" type="presOf" srcId="{E235A0BC-F989-8E41-B965-10B2C80CDA8B}" destId="{28EEE41B-47DE-EE4E-AD87-043EA1ED07D7}" srcOrd="0" destOrd="0" presId="urn:microsoft.com/office/officeart/2005/8/layout/lProcess3"/>
    <dgm:cxn modelId="{6BA8D2A1-A8E7-5F41-96A2-7266AB44C3AB}" type="presOf" srcId="{82C3C9F0-B04A-0743-82C5-AC4C4D1B7E94}" destId="{0147D5DB-F514-494F-AA55-39C634B229B7}" srcOrd="0" destOrd="0" presId="urn:microsoft.com/office/officeart/2005/8/layout/lProcess3"/>
    <dgm:cxn modelId="{43E7CD61-CDBF-BC4E-98F3-041D405CEC8A}" srcId="{E235A0BC-F989-8E41-B965-10B2C80CDA8B}" destId="{0EE39156-0A5B-4E49-A3A5-4C7C98C739B4}" srcOrd="2" destOrd="0" parTransId="{D6F1C4CA-30C8-524C-832A-450E5DD0E423}" sibTransId="{81A932C6-A41E-BA44-BAE8-4E52CC80F494}"/>
    <dgm:cxn modelId="{D00091B9-F0A1-AE4B-82AF-0D6B9E284F47}" srcId="{E235A0BC-F989-8E41-B965-10B2C80CDA8B}" destId="{82C3C9F0-B04A-0743-82C5-AC4C4D1B7E94}" srcOrd="0" destOrd="0" parTransId="{A16743B7-F2D6-994E-815D-8C342008130C}" sibTransId="{FD236EF3-48A2-1E4A-9938-30398FFF544D}"/>
    <dgm:cxn modelId="{975930A9-E87B-9A41-BB1B-E1E080153B24}" srcId="{0EE39156-0A5B-4E49-A3A5-4C7C98C739B4}" destId="{AC4D4744-8C38-7442-A6B2-833F0571DE19}" srcOrd="0" destOrd="0" parTransId="{F6D00908-805C-264C-AA88-85025E9BBF66}" sibTransId="{EEB0CF10-6330-1242-BBD7-265A3FAF7C5E}"/>
    <dgm:cxn modelId="{E9902448-58CB-AC49-9A9C-6C7214D7FF12}" type="presParOf" srcId="{28EEE41B-47DE-EE4E-AD87-043EA1ED07D7}" destId="{B3E99B42-EDD3-334D-A0CA-4FE9B886D2E1}" srcOrd="0" destOrd="0" presId="urn:microsoft.com/office/officeart/2005/8/layout/lProcess3"/>
    <dgm:cxn modelId="{C30DDB98-0875-2341-A9E3-AE48B8D3B7B5}" type="presParOf" srcId="{B3E99B42-EDD3-334D-A0CA-4FE9B886D2E1}" destId="{0147D5DB-F514-494F-AA55-39C634B229B7}" srcOrd="0" destOrd="0" presId="urn:microsoft.com/office/officeart/2005/8/layout/lProcess3"/>
    <dgm:cxn modelId="{D5EA09B8-C689-7E47-B341-FAD57E5F865A}" type="presParOf" srcId="{B3E99B42-EDD3-334D-A0CA-4FE9B886D2E1}" destId="{FB2CD8DE-6D55-174E-8BA6-277BC21EB1BA}" srcOrd="1" destOrd="0" presId="urn:microsoft.com/office/officeart/2005/8/layout/lProcess3"/>
    <dgm:cxn modelId="{1680B57D-A853-3843-929B-3FC2B3C66B18}" type="presParOf" srcId="{B3E99B42-EDD3-334D-A0CA-4FE9B886D2E1}" destId="{53933149-C977-E740-97AB-6283D4B19CC1}" srcOrd="2" destOrd="0" presId="urn:microsoft.com/office/officeart/2005/8/layout/lProcess3"/>
    <dgm:cxn modelId="{1FFEDC50-5B10-4547-99E0-65922B049159}" type="presParOf" srcId="{28EEE41B-47DE-EE4E-AD87-043EA1ED07D7}" destId="{B6CEF778-50A4-7D43-B081-78D93BF809FA}" srcOrd="1" destOrd="0" presId="urn:microsoft.com/office/officeart/2005/8/layout/lProcess3"/>
    <dgm:cxn modelId="{550454A9-11B5-3846-BE57-F9BA4DA195BD}" type="presParOf" srcId="{28EEE41B-47DE-EE4E-AD87-043EA1ED07D7}" destId="{1069B88C-8AD7-344A-8940-46752F20FBF8}" srcOrd="2" destOrd="0" presId="urn:microsoft.com/office/officeart/2005/8/layout/lProcess3"/>
    <dgm:cxn modelId="{4D0928CF-34BC-4E47-973A-47FBFE2DA62B}" type="presParOf" srcId="{1069B88C-8AD7-344A-8940-46752F20FBF8}" destId="{01F95CDF-AC45-4244-9192-8E5BD9A91D25}" srcOrd="0" destOrd="0" presId="urn:microsoft.com/office/officeart/2005/8/layout/lProcess3"/>
    <dgm:cxn modelId="{69DB21E4-DAAC-F745-97F8-CD1D57AB7A77}" type="presParOf" srcId="{1069B88C-8AD7-344A-8940-46752F20FBF8}" destId="{C9F1DF5A-4DAB-1042-B27C-2428A2DE1FDF}" srcOrd="1" destOrd="0" presId="urn:microsoft.com/office/officeart/2005/8/layout/lProcess3"/>
    <dgm:cxn modelId="{AA465D55-A7DB-E546-B816-8C01C32C0C51}" type="presParOf" srcId="{1069B88C-8AD7-344A-8940-46752F20FBF8}" destId="{CDA8C068-C9F2-D440-9DB7-DB5FF4E59136}" srcOrd="2" destOrd="0" presId="urn:microsoft.com/office/officeart/2005/8/layout/lProcess3"/>
    <dgm:cxn modelId="{FC47C72A-1FF7-3A40-9926-EB5E9DE92AD2}" type="presParOf" srcId="{28EEE41B-47DE-EE4E-AD87-043EA1ED07D7}" destId="{FB31A5BB-56CD-7F44-857F-FC2991F7B4D2}" srcOrd="3" destOrd="0" presId="urn:microsoft.com/office/officeart/2005/8/layout/lProcess3"/>
    <dgm:cxn modelId="{D5179AA3-8F06-C94A-ABC4-F51357B05393}" type="presParOf" srcId="{28EEE41B-47DE-EE4E-AD87-043EA1ED07D7}" destId="{5F1F1253-EE8F-0549-AF9C-D408741D6C6E}" srcOrd="4" destOrd="0" presId="urn:microsoft.com/office/officeart/2005/8/layout/lProcess3"/>
    <dgm:cxn modelId="{11A46268-9EFD-6746-97F3-4DF09C4D8A72}" type="presParOf" srcId="{5F1F1253-EE8F-0549-AF9C-D408741D6C6E}" destId="{DCADD080-B22E-9549-9981-C1E77587D5E3}" srcOrd="0" destOrd="0" presId="urn:microsoft.com/office/officeart/2005/8/layout/lProcess3"/>
    <dgm:cxn modelId="{CB8EAF7F-F546-4447-9514-B2E6760625AD}" type="presParOf" srcId="{5F1F1253-EE8F-0549-AF9C-D408741D6C6E}" destId="{7E02B98F-247A-7448-8877-16127F0A62A2}" srcOrd="1" destOrd="0" presId="urn:microsoft.com/office/officeart/2005/8/layout/lProcess3"/>
    <dgm:cxn modelId="{EA02E999-D297-DE40-8CB1-B2C88909D22F}" type="presParOf" srcId="{5F1F1253-EE8F-0549-AF9C-D408741D6C6E}" destId="{5A47E562-AE03-4449-AE78-14A37CC9150C}" srcOrd="2"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235A0BC-F989-8E41-B965-10B2C80CDA8B}" type="doc">
      <dgm:prSet loTypeId="urn:microsoft.com/office/officeart/2005/8/layout/lProcess3" loCatId="" qsTypeId="urn:microsoft.com/office/officeart/2005/8/quickstyle/simple1" qsCatId="simple" csTypeId="urn:microsoft.com/office/officeart/2005/8/colors/accent1_2" csCatId="accent1" phldr="1"/>
      <dgm:spPr/>
      <dgm:t>
        <a:bodyPr/>
        <a:lstStyle/>
        <a:p>
          <a:endParaRPr lang="en-US"/>
        </a:p>
      </dgm:t>
    </dgm:pt>
    <dgm:pt modelId="{82C3C9F0-B04A-0743-82C5-AC4C4D1B7E94}">
      <dgm:prSet phldrT="[Text]"/>
      <dgm:spPr/>
      <dgm:t>
        <a:bodyPr/>
        <a:lstStyle/>
        <a:p>
          <a:r>
            <a:rPr lang="en-US" dirty="0"/>
            <a:t>2-Class Problem</a:t>
          </a:r>
        </a:p>
      </dgm:t>
    </dgm:pt>
    <dgm:pt modelId="{A16743B7-F2D6-994E-815D-8C342008130C}" type="parTrans" cxnId="{D00091B9-F0A1-AE4B-82AF-0D6B9E284F47}">
      <dgm:prSet/>
      <dgm:spPr/>
      <dgm:t>
        <a:bodyPr/>
        <a:lstStyle/>
        <a:p>
          <a:endParaRPr lang="en-US"/>
        </a:p>
      </dgm:t>
    </dgm:pt>
    <dgm:pt modelId="{FD236EF3-48A2-1E4A-9938-30398FFF544D}" type="sibTrans" cxnId="{D00091B9-F0A1-AE4B-82AF-0D6B9E284F47}">
      <dgm:prSet/>
      <dgm:spPr/>
      <dgm:t>
        <a:bodyPr/>
        <a:lstStyle/>
        <a:p>
          <a:endParaRPr lang="en-US"/>
        </a:p>
      </dgm:t>
    </dgm:pt>
    <dgm:pt modelId="{C4E9F3E9-B8E3-E541-8BDB-49E5B19F7859}">
      <dgm:prSet phldrT="[Text]"/>
      <dgm:spPr/>
      <dgm:t>
        <a:bodyPr/>
        <a:lstStyle/>
        <a:p>
          <a:r>
            <a:rPr lang="en-US" dirty="0"/>
            <a:t>95.77%</a:t>
          </a:r>
        </a:p>
      </dgm:t>
    </dgm:pt>
    <dgm:pt modelId="{70D5A5D5-B638-5146-913E-162092B9DAB9}" type="parTrans" cxnId="{9D08B689-9BB9-B644-924D-3A2F641E855C}">
      <dgm:prSet/>
      <dgm:spPr/>
      <dgm:t>
        <a:bodyPr/>
        <a:lstStyle/>
        <a:p>
          <a:endParaRPr lang="en-US"/>
        </a:p>
      </dgm:t>
    </dgm:pt>
    <dgm:pt modelId="{66DC0ED0-F316-BE40-BFD0-39515F411B00}" type="sibTrans" cxnId="{9D08B689-9BB9-B644-924D-3A2F641E855C}">
      <dgm:prSet/>
      <dgm:spPr/>
      <dgm:t>
        <a:bodyPr/>
        <a:lstStyle/>
        <a:p>
          <a:endParaRPr lang="en-US"/>
        </a:p>
      </dgm:t>
    </dgm:pt>
    <dgm:pt modelId="{0925570C-8EA3-DC4D-9709-1F9F3F2B122D}">
      <dgm:prSet phldrT="[Text]"/>
      <dgm:spPr/>
      <dgm:t>
        <a:bodyPr/>
        <a:lstStyle/>
        <a:p>
          <a:r>
            <a:rPr lang="en-US" dirty="0"/>
            <a:t>3-Class Problem</a:t>
          </a:r>
        </a:p>
      </dgm:t>
    </dgm:pt>
    <dgm:pt modelId="{AB0D3B3A-DB2C-3242-A65F-3953FA5C8612}" type="parTrans" cxnId="{BF6AC34D-05F6-7347-9DA5-5575CAD77E44}">
      <dgm:prSet/>
      <dgm:spPr/>
      <dgm:t>
        <a:bodyPr/>
        <a:lstStyle/>
        <a:p>
          <a:endParaRPr lang="en-US"/>
        </a:p>
      </dgm:t>
    </dgm:pt>
    <dgm:pt modelId="{538B6BD8-CF1D-6947-8966-9A4C4130D66A}" type="sibTrans" cxnId="{BF6AC34D-05F6-7347-9DA5-5575CAD77E44}">
      <dgm:prSet/>
      <dgm:spPr/>
      <dgm:t>
        <a:bodyPr/>
        <a:lstStyle/>
        <a:p>
          <a:endParaRPr lang="en-US"/>
        </a:p>
      </dgm:t>
    </dgm:pt>
    <dgm:pt modelId="{D4F6A11E-12E2-7041-A7EB-DC3988CA435C}">
      <dgm:prSet phldrT="[Text]"/>
      <dgm:spPr/>
      <dgm:t>
        <a:bodyPr/>
        <a:lstStyle/>
        <a:p>
          <a:r>
            <a:rPr lang="en-US" dirty="0"/>
            <a:t>90.08%</a:t>
          </a:r>
        </a:p>
      </dgm:t>
    </dgm:pt>
    <dgm:pt modelId="{68125F61-4CD8-D246-A62D-E4ABB080C1B7}" type="parTrans" cxnId="{0BB219D8-870A-6642-9D1A-55AD3B50E9A3}">
      <dgm:prSet/>
      <dgm:spPr/>
      <dgm:t>
        <a:bodyPr/>
        <a:lstStyle/>
        <a:p>
          <a:endParaRPr lang="en-US"/>
        </a:p>
      </dgm:t>
    </dgm:pt>
    <dgm:pt modelId="{E515ECE7-0637-D549-BE37-119699BE3612}" type="sibTrans" cxnId="{0BB219D8-870A-6642-9D1A-55AD3B50E9A3}">
      <dgm:prSet/>
      <dgm:spPr/>
      <dgm:t>
        <a:bodyPr/>
        <a:lstStyle/>
        <a:p>
          <a:endParaRPr lang="en-US"/>
        </a:p>
      </dgm:t>
    </dgm:pt>
    <dgm:pt modelId="{0EE39156-0A5B-4E49-A3A5-4C7C98C739B4}">
      <dgm:prSet phldrT="[Text]"/>
      <dgm:spPr/>
      <dgm:t>
        <a:bodyPr/>
        <a:lstStyle/>
        <a:p>
          <a:r>
            <a:rPr lang="en-US" dirty="0"/>
            <a:t>4-Class Problem</a:t>
          </a:r>
        </a:p>
      </dgm:t>
    </dgm:pt>
    <dgm:pt modelId="{D6F1C4CA-30C8-524C-832A-450E5DD0E423}" type="parTrans" cxnId="{43E7CD61-CDBF-BC4E-98F3-041D405CEC8A}">
      <dgm:prSet/>
      <dgm:spPr/>
      <dgm:t>
        <a:bodyPr/>
        <a:lstStyle/>
        <a:p>
          <a:endParaRPr lang="en-US"/>
        </a:p>
      </dgm:t>
    </dgm:pt>
    <dgm:pt modelId="{81A932C6-A41E-BA44-BAE8-4E52CC80F494}" type="sibTrans" cxnId="{43E7CD61-CDBF-BC4E-98F3-041D405CEC8A}">
      <dgm:prSet/>
      <dgm:spPr/>
      <dgm:t>
        <a:bodyPr/>
        <a:lstStyle/>
        <a:p>
          <a:endParaRPr lang="en-US"/>
        </a:p>
      </dgm:t>
    </dgm:pt>
    <dgm:pt modelId="{AC4D4744-8C38-7442-A6B2-833F0571DE19}">
      <dgm:prSet phldrT="[Text]"/>
      <dgm:spPr/>
      <dgm:t>
        <a:bodyPr/>
        <a:lstStyle/>
        <a:p>
          <a:r>
            <a:rPr lang="en-US" dirty="0"/>
            <a:t>85.47%</a:t>
          </a:r>
        </a:p>
      </dgm:t>
    </dgm:pt>
    <dgm:pt modelId="{F6D00908-805C-264C-AA88-85025E9BBF66}" type="parTrans" cxnId="{975930A9-E87B-9A41-BB1B-E1E080153B24}">
      <dgm:prSet/>
      <dgm:spPr/>
      <dgm:t>
        <a:bodyPr/>
        <a:lstStyle/>
        <a:p>
          <a:endParaRPr lang="en-US"/>
        </a:p>
      </dgm:t>
    </dgm:pt>
    <dgm:pt modelId="{EEB0CF10-6330-1242-BBD7-265A3FAF7C5E}" type="sibTrans" cxnId="{975930A9-E87B-9A41-BB1B-E1E080153B24}">
      <dgm:prSet/>
      <dgm:spPr/>
      <dgm:t>
        <a:bodyPr/>
        <a:lstStyle/>
        <a:p>
          <a:endParaRPr lang="en-US"/>
        </a:p>
      </dgm:t>
    </dgm:pt>
    <dgm:pt modelId="{28EEE41B-47DE-EE4E-AD87-043EA1ED07D7}" type="pres">
      <dgm:prSet presAssocID="{E235A0BC-F989-8E41-B965-10B2C80CDA8B}" presName="Name0" presStyleCnt="0">
        <dgm:presLayoutVars>
          <dgm:chPref val="3"/>
          <dgm:dir/>
          <dgm:animLvl val="lvl"/>
          <dgm:resizeHandles/>
        </dgm:presLayoutVars>
      </dgm:prSet>
      <dgm:spPr/>
      <dgm:t>
        <a:bodyPr/>
        <a:lstStyle/>
        <a:p>
          <a:endParaRPr lang="en-US"/>
        </a:p>
      </dgm:t>
    </dgm:pt>
    <dgm:pt modelId="{B3E99B42-EDD3-334D-A0CA-4FE9B886D2E1}" type="pres">
      <dgm:prSet presAssocID="{82C3C9F0-B04A-0743-82C5-AC4C4D1B7E94}" presName="horFlow" presStyleCnt="0"/>
      <dgm:spPr/>
    </dgm:pt>
    <dgm:pt modelId="{0147D5DB-F514-494F-AA55-39C634B229B7}" type="pres">
      <dgm:prSet presAssocID="{82C3C9F0-B04A-0743-82C5-AC4C4D1B7E94}" presName="bigChev" presStyleLbl="node1" presStyleIdx="0" presStyleCnt="3"/>
      <dgm:spPr/>
      <dgm:t>
        <a:bodyPr/>
        <a:lstStyle/>
        <a:p>
          <a:endParaRPr lang="en-US"/>
        </a:p>
      </dgm:t>
    </dgm:pt>
    <dgm:pt modelId="{FB2CD8DE-6D55-174E-8BA6-277BC21EB1BA}" type="pres">
      <dgm:prSet presAssocID="{70D5A5D5-B638-5146-913E-162092B9DAB9}" presName="parTrans" presStyleCnt="0"/>
      <dgm:spPr/>
    </dgm:pt>
    <dgm:pt modelId="{53933149-C977-E740-97AB-6283D4B19CC1}" type="pres">
      <dgm:prSet presAssocID="{C4E9F3E9-B8E3-E541-8BDB-49E5B19F7859}" presName="node" presStyleLbl="alignAccFollowNode1" presStyleIdx="0" presStyleCnt="3">
        <dgm:presLayoutVars>
          <dgm:bulletEnabled val="1"/>
        </dgm:presLayoutVars>
      </dgm:prSet>
      <dgm:spPr/>
      <dgm:t>
        <a:bodyPr/>
        <a:lstStyle/>
        <a:p>
          <a:endParaRPr lang="en-US"/>
        </a:p>
      </dgm:t>
    </dgm:pt>
    <dgm:pt modelId="{B6CEF778-50A4-7D43-B081-78D93BF809FA}" type="pres">
      <dgm:prSet presAssocID="{82C3C9F0-B04A-0743-82C5-AC4C4D1B7E94}" presName="vSp" presStyleCnt="0"/>
      <dgm:spPr/>
    </dgm:pt>
    <dgm:pt modelId="{1069B88C-8AD7-344A-8940-46752F20FBF8}" type="pres">
      <dgm:prSet presAssocID="{0925570C-8EA3-DC4D-9709-1F9F3F2B122D}" presName="horFlow" presStyleCnt="0"/>
      <dgm:spPr/>
    </dgm:pt>
    <dgm:pt modelId="{01F95CDF-AC45-4244-9192-8E5BD9A91D25}" type="pres">
      <dgm:prSet presAssocID="{0925570C-8EA3-DC4D-9709-1F9F3F2B122D}" presName="bigChev" presStyleLbl="node1" presStyleIdx="1" presStyleCnt="3"/>
      <dgm:spPr/>
      <dgm:t>
        <a:bodyPr/>
        <a:lstStyle/>
        <a:p>
          <a:endParaRPr lang="en-US"/>
        </a:p>
      </dgm:t>
    </dgm:pt>
    <dgm:pt modelId="{C9F1DF5A-4DAB-1042-B27C-2428A2DE1FDF}" type="pres">
      <dgm:prSet presAssocID="{68125F61-4CD8-D246-A62D-E4ABB080C1B7}" presName="parTrans" presStyleCnt="0"/>
      <dgm:spPr/>
    </dgm:pt>
    <dgm:pt modelId="{CDA8C068-C9F2-D440-9DB7-DB5FF4E59136}" type="pres">
      <dgm:prSet presAssocID="{D4F6A11E-12E2-7041-A7EB-DC3988CA435C}" presName="node" presStyleLbl="alignAccFollowNode1" presStyleIdx="1" presStyleCnt="3">
        <dgm:presLayoutVars>
          <dgm:bulletEnabled val="1"/>
        </dgm:presLayoutVars>
      </dgm:prSet>
      <dgm:spPr/>
      <dgm:t>
        <a:bodyPr/>
        <a:lstStyle/>
        <a:p>
          <a:endParaRPr lang="en-US"/>
        </a:p>
      </dgm:t>
    </dgm:pt>
    <dgm:pt modelId="{FB31A5BB-56CD-7F44-857F-FC2991F7B4D2}" type="pres">
      <dgm:prSet presAssocID="{0925570C-8EA3-DC4D-9709-1F9F3F2B122D}" presName="vSp" presStyleCnt="0"/>
      <dgm:spPr/>
    </dgm:pt>
    <dgm:pt modelId="{5F1F1253-EE8F-0549-AF9C-D408741D6C6E}" type="pres">
      <dgm:prSet presAssocID="{0EE39156-0A5B-4E49-A3A5-4C7C98C739B4}" presName="horFlow" presStyleCnt="0"/>
      <dgm:spPr/>
    </dgm:pt>
    <dgm:pt modelId="{DCADD080-B22E-9549-9981-C1E77587D5E3}" type="pres">
      <dgm:prSet presAssocID="{0EE39156-0A5B-4E49-A3A5-4C7C98C739B4}" presName="bigChev" presStyleLbl="node1" presStyleIdx="2" presStyleCnt="3"/>
      <dgm:spPr/>
      <dgm:t>
        <a:bodyPr/>
        <a:lstStyle/>
        <a:p>
          <a:endParaRPr lang="en-US"/>
        </a:p>
      </dgm:t>
    </dgm:pt>
    <dgm:pt modelId="{7E02B98F-247A-7448-8877-16127F0A62A2}" type="pres">
      <dgm:prSet presAssocID="{F6D00908-805C-264C-AA88-85025E9BBF66}" presName="parTrans" presStyleCnt="0"/>
      <dgm:spPr/>
    </dgm:pt>
    <dgm:pt modelId="{5A47E562-AE03-4449-AE78-14A37CC9150C}" type="pres">
      <dgm:prSet presAssocID="{AC4D4744-8C38-7442-A6B2-833F0571DE19}" presName="node" presStyleLbl="alignAccFollowNode1" presStyleIdx="2" presStyleCnt="3">
        <dgm:presLayoutVars>
          <dgm:bulletEnabled val="1"/>
        </dgm:presLayoutVars>
      </dgm:prSet>
      <dgm:spPr/>
      <dgm:t>
        <a:bodyPr/>
        <a:lstStyle/>
        <a:p>
          <a:endParaRPr lang="en-US"/>
        </a:p>
      </dgm:t>
    </dgm:pt>
  </dgm:ptLst>
  <dgm:cxnLst>
    <dgm:cxn modelId="{BF6AC34D-05F6-7347-9DA5-5575CAD77E44}" srcId="{E235A0BC-F989-8E41-B965-10B2C80CDA8B}" destId="{0925570C-8EA3-DC4D-9709-1F9F3F2B122D}" srcOrd="1" destOrd="0" parTransId="{AB0D3B3A-DB2C-3242-A65F-3953FA5C8612}" sibTransId="{538B6BD8-CF1D-6947-8966-9A4C4130D66A}"/>
    <dgm:cxn modelId="{3039C655-8B61-4C4E-A7E0-4E266E95D906}" type="presOf" srcId="{AC4D4744-8C38-7442-A6B2-833F0571DE19}" destId="{5A47E562-AE03-4449-AE78-14A37CC9150C}" srcOrd="0" destOrd="0" presId="urn:microsoft.com/office/officeart/2005/8/layout/lProcess3"/>
    <dgm:cxn modelId="{9AB5A7F8-8CC5-8843-A82D-98175B0980BD}" type="presOf" srcId="{0925570C-8EA3-DC4D-9709-1F9F3F2B122D}" destId="{01F95CDF-AC45-4244-9192-8E5BD9A91D25}" srcOrd="0" destOrd="0" presId="urn:microsoft.com/office/officeart/2005/8/layout/lProcess3"/>
    <dgm:cxn modelId="{CAD36425-2AD2-AE4D-A2E0-74C65641ADA4}" type="presOf" srcId="{C4E9F3E9-B8E3-E541-8BDB-49E5B19F7859}" destId="{53933149-C977-E740-97AB-6283D4B19CC1}" srcOrd="0" destOrd="0" presId="urn:microsoft.com/office/officeart/2005/8/layout/lProcess3"/>
    <dgm:cxn modelId="{9D08B689-9BB9-B644-924D-3A2F641E855C}" srcId="{82C3C9F0-B04A-0743-82C5-AC4C4D1B7E94}" destId="{C4E9F3E9-B8E3-E541-8BDB-49E5B19F7859}" srcOrd="0" destOrd="0" parTransId="{70D5A5D5-B638-5146-913E-162092B9DAB9}" sibTransId="{66DC0ED0-F316-BE40-BFD0-39515F411B00}"/>
    <dgm:cxn modelId="{3D0FC032-EF10-B14C-BFBC-4FE57201F091}" type="presOf" srcId="{D4F6A11E-12E2-7041-A7EB-DC3988CA435C}" destId="{CDA8C068-C9F2-D440-9DB7-DB5FF4E59136}" srcOrd="0" destOrd="0" presId="urn:microsoft.com/office/officeart/2005/8/layout/lProcess3"/>
    <dgm:cxn modelId="{09907A8C-AEAF-4847-95FE-135992875152}" type="presOf" srcId="{0EE39156-0A5B-4E49-A3A5-4C7C98C739B4}" destId="{DCADD080-B22E-9549-9981-C1E77587D5E3}" srcOrd="0" destOrd="0" presId="urn:microsoft.com/office/officeart/2005/8/layout/lProcess3"/>
    <dgm:cxn modelId="{0BB219D8-870A-6642-9D1A-55AD3B50E9A3}" srcId="{0925570C-8EA3-DC4D-9709-1F9F3F2B122D}" destId="{D4F6A11E-12E2-7041-A7EB-DC3988CA435C}" srcOrd="0" destOrd="0" parTransId="{68125F61-4CD8-D246-A62D-E4ABB080C1B7}" sibTransId="{E515ECE7-0637-D549-BE37-119699BE3612}"/>
    <dgm:cxn modelId="{9A69EE47-EF83-6140-9CE6-A35E7C26C364}" type="presOf" srcId="{E235A0BC-F989-8E41-B965-10B2C80CDA8B}" destId="{28EEE41B-47DE-EE4E-AD87-043EA1ED07D7}" srcOrd="0" destOrd="0" presId="urn:microsoft.com/office/officeart/2005/8/layout/lProcess3"/>
    <dgm:cxn modelId="{6BA8D2A1-A8E7-5F41-96A2-7266AB44C3AB}" type="presOf" srcId="{82C3C9F0-B04A-0743-82C5-AC4C4D1B7E94}" destId="{0147D5DB-F514-494F-AA55-39C634B229B7}" srcOrd="0" destOrd="0" presId="urn:microsoft.com/office/officeart/2005/8/layout/lProcess3"/>
    <dgm:cxn modelId="{43E7CD61-CDBF-BC4E-98F3-041D405CEC8A}" srcId="{E235A0BC-F989-8E41-B965-10B2C80CDA8B}" destId="{0EE39156-0A5B-4E49-A3A5-4C7C98C739B4}" srcOrd="2" destOrd="0" parTransId="{D6F1C4CA-30C8-524C-832A-450E5DD0E423}" sibTransId="{81A932C6-A41E-BA44-BAE8-4E52CC80F494}"/>
    <dgm:cxn modelId="{D00091B9-F0A1-AE4B-82AF-0D6B9E284F47}" srcId="{E235A0BC-F989-8E41-B965-10B2C80CDA8B}" destId="{82C3C9F0-B04A-0743-82C5-AC4C4D1B7E94}" srcOrd="0" destOrd="0" parTransId="{A16743B7-F2D6-994E-815D-8C342008130C}" sibTransId="{FD236EF3-48A2-1E4A-9938-30398FFF544D}"/>
    <dgm:cxn modelId="{975930A9-E87B-9A41-BB1B-E1E080153B24}" srcId="{0EE39156-0A5B-4E49-A3A5-4C7C98C739B4}" destId="{AC4D4744-8C38-7442-A6B2-833F0571DE19}" srcOrd="0" destOrd="0" parTransId="{F6D00908-805C-264C-AA88-85025E9BBF66}" sibTransId="{EEB0CF10-6330-1242-BBD7-265A3FAF7C5E}"/>
    <dgm:cxn modelId="{E9902448-58CB-AC49-9A9C-6C7214D7FF12}" type="presParOf" srcId="{28EEE41B-47DE-EE4E-AD87-043EA1ED07D7}" destId="{B3E99B42-EDD3-334D-A0CA-4FE9B886D2E1}" srcOrd="0" destOrd="0" presId="urn:microsoft.com/office/officeart/2005/8/layout/lProcess3"/>
    <dgm:cxn modelId="{C30DDB98-0875-2341-A9E3-AE48B8D3B7B5}" type="presParOf" srcId="{B3E99B42-EDD3-334D-A0CA-4FE9B886D2E1}" destId="{0147D5DB-F514-494F-AA55-39C634B229B7}" srcOrd="0" destOrd="0" presId="urn:microsoft.com/office/officeart/2005/8/layout/lProcess3"/>
    <dgm:cxn modelId="{D5EA09B8-C689-7E47-B341-FAD57E5F865A}" type="presParOf" srcId="{B3E99B42-EDD3-334D-A0CA-4FE9B886D2E1}" destId="{FB2CD8DE-6D55-174E-8BA6-277BC21EB1BA}" srcOrd="1" destOrd="0" presId="urn:microsoft.com/office/officeart/2005/8/layout/lProcess3"/>
    <dgm:cxn modelId="{1680B57D-A853-3843-929B-3FC2B3C66B18}" type="presParOf" srcId="{B3E99B42-EDD3-334D-A0CA-4FE9B886D2E1}" destId="{53933149-C977-E740-97AB-6283D4B19CC1}" srcOrd="2" destOrd="0" presId="urn:microsoft.com/office/officeart/2005/8/layout/lProcess3"/>
    <dgm:cxn modelId="{1FFEDC50-5B10-4547-99E0-65922B049159}" type="presParOf" srcId="{28EEE41B-47DE-EE4E-AD87-043EA1ED07D7}" destId="{B6CEF778-50A4-7D43-B081-78D93BF809FA}" srcOrd="1" destOrd="0" presId="urn:microsoft.com/office/officeart/2005/8/layout/lProcess3"/>
    <dgm:cxn modelId="{550454A9-11B5-3846-BE57-F9BA4DA195BD}" type="presParOf" srcId="{28EEE41B-47DE-EE4E-AD87-043EA1ED07D7}" destId="{1069B88C-8AD7-344A-8940-46752F20FBF8}" srcOrd="2" destOrd="0" presId="urn:microsoft.com/office/officeart/2005/8/layout/lProcess3"/>
    <dgm:cxn modelId="{4D0928CF-34BC-4E47-973A-47FBFE2DA62B}" type="presParOf" srcId="{1069B88C-8AD7-344A-8940-46752F20FBF8}" destId="{01F95CDF-AC45-4244-9192-8E5BD9A91D25}" srcOrd="0" destOrd="0" presId="urn:microsoft.com/office/officeart/2005/8/layout/lProcess3"/>
    <dgm:cxn modelId="{69DB21E4-DAAC-F745-97F8-CD1D57AB7A77}" type="presParOf" srcId="{1069B88C-8AD7-344A-8940-46752F20FBF8}" destId="{C9F1DF5A-4DAB-1042-B27C-2428A2DE1FDF}" srcOrd="1" destOrd="0" presId="urn:microsoft.com/office/officeart/2005/8/layout/lProcess3"/>
    <dgm:cxn modelId="{AA465D55-A7DB-E546-B816-8C01C32C0C51}" type="presParOf" srcId="{1069B88C-8AD7-344A-8940-46752F20FBF8}" destId="{CDA8C068-C9F2-D440-9DB7-DB5FF4E59136}" srcOrd="2" destOrd="0" presId="urn:microsoft.com/office/officeart/2005/8/layout/lProcess3"/>
    <dgm:cxn modelId="{FC47C72A-1FF7-3A40-9926-EB5E9DE92AD2}" type="presParOf" srcId="{28EEE41B-47DE-EE4E-AD87-043EA1ED07D7}" destId="{FB31A5BB-56CD-7F44-857F-FC2991F7B4D2}" srcOrd="3" destOrd="0" presId="urn:microsoft.com/office/officeart/2005/8/layout/lProcess3"/>
    <dgm:cxn modelId="{D5179AA3-8F06-C94A-ABC4-F51357B05393}" type="presParOf" srcId="{28EEE41B-47DE-EE4E-AD87-043EA1ED07D7}" destId="{5F1F1253-EE8F-0549-AF9C-D408741D6C6E}" srcOrd="4" destOrd="0" presId="urn:microsoft.com/office/officeart/2005/8/layout/lProcess3"/>
    <dgm:cxn modelId="{11A46268-9EFD-6746-97F3-4DF09C4D8A72}" type="presParOf" srcId="{5F1F1253-EE8F-0549-AF9C-D408741D6C6E}" destId="{DCADD080-B22E-9549-9981-C1E77587D5E3}" srcOrd="0" destOrd="0" presId="urn:microsoft.com/office/officeart/2005/8/layout/lProcess3"/>
    <dgm:cxn modelId="{CB8EAF7F-F546-4447-9514-B2E6760625AD}" type="presParOf" srcId="{5F1F1253-EE8F-0549-AF9C-D408741D6C6E}" destId="{7E02B98F-247A-7448-8877-16127F0A62A2}" srcOrd="1" destOrd="0" presId="urn:microsoft.com/office/officeart/2005/8/layout/lProcess3"/>
    <dgm:cxn modelId="{EA02E999-D297-DE40-8CB1-B2C88909D22F}" type="presParOf" srcId="{5F1F1253-EE8F-0549-AF9C-D408741D6C6E}" destId="{5A47E562-AE03-4449-AE78-14A37CC9150C}" srcOrd="2" destOrd="0" presId="urn:microsoft.com/office/officeart/2005/8/layout/l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13C959-5F08-B14E-BE37-B49654EE67A3}">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BCAA3FD-D3E7-9141-A3B5-4BFB0C4EBC62}">
      <dsp:nvSpPr>
        <dsp:cNvPr id="0" name=""/>
        <dsp:cNvSpPr/>
      </dsp:nvSpPr>
      <dsp:spPr>
        <a:xfrm>
          <a:off x="434398" y="285347"/>
          <a:ext cx="7577352" cy="5704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r>
            <a:rPr lang="en-GB" sz="2900" kern="1200" dirty="0"/>
            <a:t>Introduction	</a:t>
          </a:r>
        </a:p>
      </dsp:txBody>
      <dsp:txXfrm>
        <a:off x="434398" y="285347"/>
        <a:ext cx="7577352" cy="570477"/>
      </dsp:txXfrm>
    </dsp:sp>
    <dsp:sp modelId="{C45CC659-4537-0B4A-9A99-F0D4C64A9D78}">
      <dsp:nvSpPr>
        <dsp:cNvPr id="0" name=""/>
        <dsp:cNvSpPr/>
      </dsp:nvSpPr>
      <dsp:spPr>
        <a:xfrm>
          <a:off x="77849" y="214037"/>
          <a:ext cx="713096" cy="713096"/>
        </a:xfrm>
        <a:prstGeom prst="ellipse">
          <a:avLst/>
        </a:prstGeom>
        <a:solidFill>
          <a:schemeClr val="bg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B88EB8-9F30-2842-85EA-969C4BD744DB}">
      <dsp:nvSpPr>
        <dsp:cNvPr id="0" name=""/>
        <dsp:cNvSpPr/>
      </dsp:nvSpPr>
      <dsp:spPr>
        <a:xfrm>
          <a:off x="903654" y="1140954"/>
          <a:ext cx="7108096" cy="5704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r>
            <a:rPr lang="en-GB" sz="2900" kern="1200" dirty="0"/>
            <a:t>Prior Work</a:t>
          </a:r>
        </a:p>
      </dsp:txBody>
      <dsp:txXfrm>
        <a:off x="903654" y="1140954"/>
        <a:ext cx="7108096" cy="570477"/>
      </dsp:txXfrm>
    </dsp:sp>
    <dsp:sp modelId="{86053F32-AD87-6041-AE1B-D74DE2A849B1}">
      <dsp:nvSpPr>
        <dsp:cNvPr id="0" name=""/>
        <dsp:cNvSpPr/>
      </dsp:nvSpPr>
      <dsp:spPr>
        <a:xfrm>
          <a:off x="547106" y="1069644"/>
          <a:ext cx="713096" cy="713096"/>
        </a:xfrm>
        <a:prstGeom prst="ellipse">
          <a:avLst/>
        </a:prstGeom>
        <a:solidFill>
          <a:schemeClr val="accent2"/>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00AD23-83A6-B74D-A896-F450840FD81C}">
      <dsp:nvSpPr>
        <dsp:cNvPr id="0" name=""/>
        <dsp:cNvSpPr/>
      </dsp:nvSpPr>
      <dsp:spPr>
        <a:xfrm>
          <a:off x="1118233" y="1996562"/>
          <a:ext cx="6893516" cy="5704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r>
            <a:rPr lang="en-GB" sz="2900" kern="1200" dirty="0"/>
            <a:t>Challenges and Insights</a:t>
          </a:r>
        </a:p>
      </dsp:txBody>
      <dsp:txXfrm>
        <a:off x="1118233" y="1996562"/>
        <a:ext cx="6893516" cy="570477"/>
      </dsp:txXfrm>
    </dsp:sp>
    <dsp:sp modelId="{A4E4C7C7-FCCC-CA4C-878A-3909E4ADBBFB}">
      <dsp:nvSpPr>
        <dsp:cNvPr id="0" name=""/>
        <dsp:cNvSpPr/>
      </dsp:nvSpPr>
      <dsp:spPr>
        <a:xfrm>
          <a:off x="761685" y="1925252"/>
          <a:ext cx="713096" cy="713096"/>
        </a:xfrm>
        <a:prstGeom prst="ellipse">
          <a:avLst/>
        </a:prstGeom>
        <a:solidFill>
          <a:schemeClr val="accent4"/>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8B5629-3FD7-9D40-93ED-1C65357C2F4A}">
      <dsp:nvSpPr>
        <dsp:cNvPr id="0" name=""/>
        <dsp:cNvSpPr/>
      </dsp:nvSpPr>
      <dsp:spPr>
        <a:xfrm>
          <a:off x="1118233" y="2851627"/>
          <a:ext cx="6893516" cy="5704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r>
            <a:rPr lang="en-GB" sz="2900" kern="1200" dirty="0"/>
            <a:t>Data Collection and Methodology</a:t>
          </a:r>
        </a:p>
      </dsp:txBody>
      <dsp:txXfrm>
        <a:off x="1118233" y="2851627"/>
        <a:ext cx="6893516" cy="570477"/>
      </dsp:txXfrm>
    </dsp:sp>
    <dsp:sp modelId="{D8781D1F-C550-6F4D-9498-E879B3FB9F5B}">
      <dsp:nvSpPr>
        <dsp:cNvPr id="0" name=""/>
        <dsp:cNvSpPr/>
      </dsp:nvSpPr>
      <dsp:spPr>
        <a:xfrm>
          <a:off x="761685" y="2780318"/>
          <a:ext cx="713096" cy="713096"/>
        </a:xfrm>
        <a:prstGeom prst="ellipse">
          <a:avLst/>
        </a:prstGeom>
        <a:solidFill>
          <a:schemeClr val="accent6">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AF5007-4636-2348-BA25-0488519158DA}">
      <dsp:nvSpPr>
        <dsp:cNvPr id="0" name=""/>
        <dsp:cNvSpPr/>
      </dsp:nvSpPr>
      <dsp:spPr>
        <a:xfrm>
          <a:off x="903654" y="3707235"/>
          <a:ext cx="7108096" cy="5704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r>
            <a:rPr lang="en-GB" sz="2900" kern="1200" dirty="0"/>
            <a:t>Research Questions</a:t>
          </a:r>
        </a:p>
      </dsp:txBody>
      <dsp:txXfrm>
        <a:off x="903654" y="3707235"/>
        <a:ext cx="7108096" cy="570477"/>
      </dsp:txXfrm>
    </dsp:sp>
    <dsp:sp modelId="{131C8AD3-09AB-854A-A2B4-55043E547F49}">
      <dsp:nvSpPr>
        <dsp:cNvPr id="0" name=""/>
        <dsp:cNvSpPr/>
      </dsp:nvSpPr>
      <dsp:spPr>
        <a:xfrm>
          <a:off x="547106" y="3635925"/>
          <a:ext cx="713096" cy="713096"/>
        </a:xfrm>
        <a:prstGeom prst="ellipse">
          <a:avLst/>
        </a:prstGeom>
        <a:solidFill>
          <a:srgbClr val="7030A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215EB8-E585-2948-9FA6-6D6ED78B52B8}">
      <dsp:nvSpPr>
        <dsp:cNvPr id="0" name=""/>
        <dsp:cNvSpPr/>
      </dsp:nvSpPr>
      <dsp:spPr>
        <a:xfrm>
          <a:off x="434398" y="4562842"/>
          <a:ext cx="7577352" cy="5704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r>
            <a:rPr lang="en-GB" sz="2900" kern="1200" dirty="0"/>
            <a:t>Results</a:t>
          </a:r>
        </a:p>
      </dsp:txBody>
      <dsp:txXfrm>
        <a:off x="434398" y="4562842"/>
        <a:ext cx="7577352" cy="570477"/>
      </dsp:txXfrm>
    </dsp:sp>
    <dsp:sp modelId="{44FB10B6-8C80-484B-816C-EA16A19E8A90}">
      <dsp:nvSpPr>
        <dsp:cNvPr id="0" name=""/>
        <dsp:cNvSpPr/>
      </dsp:nvSpPr>
      <dsp:spPr>
        <a:xfrm>
          <a:off x="77849" y="4491533"/>
          <a:ext cx="713096" cy="713096"/>
        </a:xfrm>
        <a:prstGeom prst="ellipse">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B2D528-BE64-7E4C-AAE7-8AC84BFA057B}">
      <dsp:nvSpPr>
        <dsp:cNvPr id="0" name=""/>
        <dsp:cNvSpPr/>
      </dsp:nvSpPr>
      <dsp:spPr>
        <a:xfrm>
          <a:off x="922494" y="658"/>
          <a:ext cx="1437961" cy="539406"/>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a:t>Data Acquisition</a:t>
          </a:r>
        </a:p>
      </dsp:txBody>
      <dsp:txXfrm>
        <a:off x="938293" y="16457"/>
        <a:ext cx="1406363" cy="507808"/>
      </dsp:txXfrm>
    </dsp:sp>
    <dsp:sp modelId="{3E3AECCF-5A68-6F49-8C5A-25A4B75D660B}">
      <dsp:nvSpPr>
        <dsp:cNvPr id="0" name=""/>
        <dsp:cNvSpPr/>
      </dsp:nvSpPr>
      <dsp:spPr>
        <a:xfrm rot="5400000">
          <a:off x="1540336" y="553550"/>
          <a:ext cx="202277" cy="24273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dirty="0"/>
        </a:p>
      </dsp:txBody>
      <dsp:txXfrm rot="-5400000">
        <a:off x="1568656" y="573778"/>
        <a:ext cx="145639" cy="141594"/>
      </dsp:txXfrm>
    </dsp:sp>
    <dsp:sp modelId="{AEF6DBB6-9550-2542-9173-8F6EA9E551F6}">
      <dsp:nvSpPr>
        <dsp:cNvPr id="0" name=""/>
        <dsp:cNvSpPr/>
      </dsp:nvSpPr>
      <dsp:spPr>
        <a:xfrm>
          <a:off x="922494" y="809768"/>
          <a:ext cx="1437961" cy="539406"/>
        </a:xfrm>
        <a:prstGeom prst="roundRect">
          <a:avLst>
            <a:gd name="adj" fmla="val 10000"/>
          </a:avLst>
        </a:prstGeom>
        <a:solidFill>
          <a:schemeClr val="lt1">
            <a:hueOff val="0"/>
            <a:satOff val="0"/>
            <a:lum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a:t>Signal Processing</a:t>
          </a:r>
        </a:p>
      </dsp:txBody>
      <dsp:txXfrm>
        <a:off x="938293" y="825567"/>
        <a:ext cx="1406363" cy="507808"/>
      </dsp:txXfrm>
    </dsp:sp>
    <dsp:sp modelId="{BE83520D-6FF6-DB4F-89DE-588785ACF916}">
      <dsp:nvSpPr>
        <dsp:cNvPr id="0" name=""/>
        <dsp:cNvSpPr/>
      </dsp:nvSpPr>
      <dsp:spPr>
        <a:xfrm rot="5400000">
          <a:off x="1540336" y="1362660"/>
          <a:ext cx="202277" cy="24273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dirty="0"/>
        </a:p>
      </dsp:txBody>
      <dsp:txXfrm rot="-5400000">
        <a:off x="1568656" y="1382888"/>
        <a:ext cx="145639" cy="141594"/>
      </dsp:txXfrm>
    </dsp:sp>
    <dsp:sp modelId="{3124D8DF-F294-7340-BDAF-7213D52DFE9C}">
      <dsp:nvSpPr>
        <dsp:cNvPr id="0" name=""/>
        <dsp:cNvSpPr/>
      </dsp:nvSpPr>
      <dsp:spPr>
        <a:xfrm>
          <a:off x="922494" y="1618878"/>
          <a:ext cx="1437961" cy="539406"/>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a:t>Data Synchronization</a:t>
          </a:r>
        </a:p>
      </dsp:txBody>
      <dsp:txXfrm>
        <a:off x="938293" y="1634677"/>
        <a:ext cx="1406363" cy="507808"/>
      </dsp:txXfrm>
    </dsp:sp>
    <dsp:sp modelId="{94A5025A-6D29-B640-8295-D669C694092A}">
      <dsp:nvSpPr>
        <dsp:cNvPr id="0" name=""/>
        <dsp:cNvSpPr/>
      </dsp:nvSpPr>
      <dsp:spPr>
        <a:xfrm rot="5400000">
          <a:off x="1540336" y="2171770"/>
          <a:ext cx="202277" cy="24273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dirty="0"/>
        </a:p>
      </dsp:txBody>
      <dsp:txXfrm rot="-5400000">
        <a:off x="1568656" y="2191998"/>
        <a:ext cx="145639" cy="141594"/>
      </dsp:txXfrm>
    </dsp:sp>
    <dsp:sp modelId="{6991F5C4-D763-3342-AA60-C22BFD911F3C}">
      <dsp:nvSpPr>
        <dsp:cNvPr id="0" name=""/>
        <dsp:cNvSpPr/>
      </dsp:nvSpPr>
      <dsp:spPr>
        <a:xfrm>
          <a:off x="922494" y="2427988"/>
          <a:ext cx="1437961" cy="539406"/>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a:t>Feature Extraction</a:t>
          </a:r>
        </a:p>
      </dsp:txBody>
      <dsp:txXfrm>
        <a:off x="938293" y="2443787"/>
        <a:ext cx="1406363" cy="507808"/>
      </dsp:txXfrm>
    </dsp:sp>
    <dsp:sp modelId="{71A095FD-CC1C-FF48-8ED5-037DE88C656A}">
      <dsp:nvSpPr>
        <dsp:cNvPr id="0" name=""/>
        <dsp:cNvSpPr/>
      </dsp:nvSpPr>
      <dsp:spPr>
        <a:xfrm rot="5400000">
          <a:off x="1540336" y="2980880"/>
          <a:ext cx="202277" cy="24273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dirty="0"/>
        </a:p>
      </dsp:txBody>
      <dsp:txXfrm rot="-5400000">
        <a:off x="1568656" y="3001108"/>
        <a:ext cx="145639" cy="141594"/>
      </dsp:txXfrm>
    </dsp:sp>
    <dsp:sp modelId="{5ACD0D71-8836-624F-A027-42AA9F9C4DFD}">
      <dsp:nvSpPr>
        <dsp:cNvPr id="0" name=""/>
        <dsp:cNvSpPr/>
      </dsp:nvSpPr>
      <dsp:spPr>
        <a:xfrm>
          <a:off x="922494" y="3237098"/>
          <a:ext cx="1437961" cy="539406"/>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a:t>Machine Learning Algorithm</a:t>
          </a:r>
        </a:p>
      </dsp:txBody>
      <dsp:txXfrm>
        <a:off x="938293" y="3252897"/>
        <a:ext cx="1406363" cy="507808"/>
      </dsp:txXfrm>
    </dsp:sp>
    <dsp:sp modelId="{DD32F4BF-4231-684F-B298-DC3E8258F18D}">
      <dsp:nvSpPr>
        <dsp:cNvPr id="0" name=""/>
        <dsp:cNvSpPr/>
      </dsp:nvSpPr>
      <dsp:spPr>
        <a:xfrm rot="5400000">
          <a:off x="1540336" y="3789990"/>
          <a:ext cx="202277" cy="24273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dirty="0"/>
        </a:p>
      </dsp:txBody>
      <dsp:txXfrm rot="-5400000">
        <a:off x="1568656" y="3810218"/>
        <a:ext cx="145639" cy="141594"/>
      </dsp:txXfrm>
    </dsp:sp>
    <dsp:sp modelId="{F3664A75-140A-9B47-8F20-E930FCCA71F4}">
      <dsp:nvSpPr>
        <dsp:cNvPr id="0" name=""/>
        <dsp:cNvSpPr/>
      </dsp:nvSpPr>
      <dsp:spPr>
        <a:xfrm>
          <a:off x="922494" y="4046208"/>
          <a:ext cx="1437961" cy="539406"/>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a:t>Prediction</a:t>
          </a:r>
        </a:p>
      </dsp:txBody>
      <dsp:txXfrm>
        <a:off x="938293" y="4062007"/>
        <a:ext cx="1406363" cy="507808"/>
      </dsp:txXfrm>
    </dsp:sp>
    <dsp:sp modelId="{7DBC78BE-2796-FF48-BF3C-EB81148A0EE2}">
      <dsp:nvSpPr>
        <dsp:cNvPr id="0" name=""/>
        <dsp:cNvSpPr/>
      </dsp:nvSpPr>
      <dsp:spPr>
        <a:xfrm rot="5400000">
          <a:off x="1540336" y="4599100"/>
          <a:ext cx="202277" cy="24273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dirty="0"/>
        </a:p>
      </dsp:txBody>
      <dsp:txXfrm rot="-5400000">
        <a:off x="1568656" y="4619328"/>
        <a:ext cx="145639" cy="141594"/>
      </dsp:txXfrm>
    </dsp:sp>
    <dsp:sp modelId="{981C0D74-A573-BC44-AFE2-654A4B4CF358}">
      <dsp:nvSpPr>
        <dsp:cNvPr id="0" name=""/>
        <dsp:cNvSpPr/>
      </dsp:nvSpPr>
      <dsp:spPr>
        <a:xfrm>
          <a:off x="922494" y="4855318"/>
          <a:ext cx="1437961" cy="539406"/>
        </a:xfrm>
        <a:prstGeom prst="roundRect">
          <a:avLst>
            <a:gd name="adj" fmla="val 10000"/>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kern="1200" dirty="0"/>
            <a:t>Feedback</a:t>
          </a:r>
        </a:p>
      </dsp:txBody>
      <dsp:txXfrm>
        <a:off x="938293" y="4871117"/>
        <a:ext cx="1406363" cy="5078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2C68C0-5592-0949-B615-E7F71EE28478}">
      <dsp:nvSpPr>
        <dsp:cNvPr id="0" name=""/>
        <dsp:cNvSpPr/>
      </dsp:nvSpPr>
      <dsp:spPr>
        <a:xfrm>
          <a:off x="5857" y="189748"/>
          <a:ext cx="1321617" cy="76404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lvl="0" algn="l" defTabSz="577850">
            <a:lnSpc>
              <a:spcPct val="90000"/>
            </a:lnSpc>
            <a:spcBef>
              <a:spcPct val="0"/>
            </a:spcBef>
            <a:spcAft>
              <a:spcPct val="35000"/>
            </a:spcAft>
          </a:pPr>
          <a:r>
            <a:rPr lang="en-GB" sz="1300" kern="1200" dirty="0"/>
            <a:t>Load Pretrained Network</a:t>
          </a:r>
        </a:p>
      </dsp:txBody>
      <dsp:txXfrm>
        <a:off x="5857" y="189748"/>
        <a:ext cx="1321617" cy="509366"/>
      </dsp:txXfrm>
    </dsp:sp>
    <dsp:sp modelId="{E37509AD-C83C-5E4E-AABB-BE0C99151105}">
      <dsp:nvSpPr>
        <dsp:cNvPr id="0" name=""/>
        <dsp:cNvSpPr/>
      </dsp:nvSpPr>
      <dsp:spPr>
        <a:xfrm>
          <a:off x="276550" y="699114"/>
          <a:ext cx="1321617" cy="116853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GB" sz="1300" kern="1200" dirty="0"/>
            <a:t>Initial layers learn low level features</a:t>
          </a:r>
        </a:p>
      </dsp:txBody>
      <dsp:txXfrm>
        <a:off x="310775" y="733339"/>
        <a:ext cx="1253167" cy="1100087"/>
      </dsp:txXfrm>
    </dsp:sp>
    <dsp:sp modelId="{267B64B7-896D-D04F-AAD9-EFC373F7557A}">
      <dsp:nvSpPr>
        <dsp:cNvPr id="0" name=""/>
        <dsp:cNvSpPr/>
      </dsp:nvSpPr>
      <dsp:spPr>
        <a:xfrm>
          <a:off x="1527827" y="279908"/>
          <a:ext cx="424747" cy="32904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dirty="0"/>
        </a:p>
      </dsp:txBody>
      <dsp:txXfrm>
        <a:off x="1527827" y="345717"/>
        <a:ext cx="326034" cy="197426"/>
      </dsp:txXfrm>
    </dsp:sp>
    <dsp:sp modelId="{4E5B1B7A-0FD9-C640-9B1E-2E44A1465AA3}">
      <dsp:nvSpPr>
        <dsp:cNvPr id="0" name=""/>
        <dsp:cNvSpPr/>
      </dsp:nvSpPr>
      <dsp:spPr>
        <a:xfrm>
          <a:off x="2128884" y="189748"/>
          <a:ext cx="1321617" cy="76404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lvl="0" algn="l" defTabSz="577850">
            <a:lnSpc>
              <a:spcPct val="90000"/>
            </a:lnSpc>
            <a:spcBef>
              <a:spcPct val="0"/>
            </a:spcBef>
            <a:spcAft>
              <a:spcPct val="35000"/>
            </a:spcAft>
          </a:pPr>
          <a:r>
            <a:rPr lang="en-GB" sz="1300" kern="1200" dirty="0"/>
            <a:t>Modify the Layers</a:t>
          </a:r>
        </a:p>
      </dsp:txBody>
      <dsp:txXfrm>
        <a:off x="2128884" y="189748"/>
        <a:ext cx="1321617" cy="509366"/>
      </dsp:txXfrm>
    </dsp:sp>
    <dsp:sp modelId="{09D1A234-5378-324D-9419-FDF8595FB5BC}">
      <dsp:nvSpPr>
        <dsp:cNvPr id="0" name=""/>
        <dsp:cNvSpPr/>
      </dsp:nvSpPr>
      <dsp:spPr>
        <a:xfrm>
          <a:off x="2399577" y="699114"/>
          <a:ext cx="1321617" cy="1168537"/>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GB" sz="1300" kern="1200" dirty="0"/>
            <a:t>New layers to learn data specific features and classes</a:t>
          </a:r>
        </a:p>
      </dsp:txBody>
      <dsp:txXfrm>
        <a:off x="2433802" y="733339"/>
        <a:ext cx="1253167" cy="1100087"/>
      </dsp:txXfrm>
    </dsp:sp>
    <dsp:sp modelId="{C514A766-D267-4B41-9377-15CFC3D5982C}">
      <dsp:nvSpPr>
        <dsp:cNvPr id="0" name=""/>
        <dsp:cNvSpPr/>
      </dsp:nvSpPr>
      <dsp:spPr>
        <a:xfrm>
          <a:off x="3650854" y="279908"/>
          <a:ext cx="424747" cy="32904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dirty="0"/>
        </a:p>
      </dsp:txBody>
      <dsp:txXfrm>
        <a:off x="3650854" y="345717"/>
        <a:ext cx="326034" cy="197426"/>
      </dsp:txXfrm>
    </dsp:sp>
    <dsp:sp modelId="{CF1BDDF8-09D3-C945-8721-3FE112DA1A00}">
      <dsp:nvSpPr>
        <dsp:cNvPr id="0" name=""/>
        <dsp:cNvSpPr/>
      </dsp:nvSpPr>
      <dsp:spPr>
        <a:xfrm>
          <a:off x="4251911" y="189748"/>
          <a:ext cx="1321617" cy="764049"/>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lvl="0" algn="l" defTabSz="577850">
            <a:lnSpc>
              <a:spcPct val="90000"/>
            </a:lnSpc>
            <a:spcBef>
              <a:spcPct val="0"/>
            </a:spcBef>
            <a:spcAft>
              <a:spcPct val="35000"/>
            </a:spcAft>
          </a:pPr>
          <a:r>
            <a:rPr lang="en-GB" sz="1300" kern="1200" dirty="0"/>
            <a:t>Train Network</a:t>
          </a:r>
        </a:p>
      </dsp:txBody>
      <dsp:txXfrm>
        <a:off x="4251911" y="189748"/>
        <a:ext cx="1321617" cy="509366"/>
      </dsp:txXfrm>
    </dsp:sp>
    <dsp:sp modelId="{C411AF73-9C7C-C94F-94D7-C9FED817FA3D}">
      <dsp:nvSpPr>
        <dsp:cNvPr id="0" name=""/>
        <dsp:cNvSpPr/>
      </dsp:nvSpPr>
      <dsp:spPr>
        <a:xfrm>
          <a:off x="4522604" y="699114"/>
          <a:ext cx="1321617" cy="1168537"/>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GB" sz="1300" kern="1200" dirty="0"/>
            <a:t>Train the network with train options using your own dataset</a:t>
          </a:r>
        </a:p>
      </dsp:txBody>
      <dsp:txXfrm>
        <a:off x="4556829" y="733339"/>
        <a:ext cx="1253167" cy="1100087"/>
      </dsp:txXfrm>
    </dsp:sp>
    <dsp:sp modelId="{8397FA57-E9D7-8348-9A97-476FACAE179D}">
      <dsp:nvSpPr>
        <dsp:cNvPr id="0" name=""/>
        <dsp:cNvSpPr/>
      </dsp:nvSpPr>
      <dsp:spPr>
        <a:xfrm>
          <a:off x="5773881" y="279908"/>
          <a:ext cx="424747" cy="32904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dirty="0"/>
        </a:p>
      </dsp:txBody>
      <dsp:txXfrm>
        <a:off x="5773881" y="345717"/>
        <a:ext cx="326034" cy="197426"/>
      </dsp:txXfrm>
    </dsp:sp>
    <dsp:sp modelId="{405BAA70-C7C4-784D-97D3-23E1B90E28D4}">
      <dsp:nvSpPr>
        <dsp:cNvPr id="0" name=""/>
        <dsp:cNvSpPr/>
      </dsp:nvSpPr>
      <dsp:spPr>
        <a:xfrm>
          <a:off x="6374938" y="189748"/>
          <a:ext cx="1321617" cy="764049"/>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lvl="0" algn="l" defTabSz="577850">
            <a:lnSpc>
              <a:spcPct val="90000"/>
            </a:lnSpc>
            <a:spcBef>
              <a:spcPct val="0"/>
            </a:spcBef>
            <a:spcAft>
              <a:spcPct val="35000"/>
            </a:spcAft>
          </a:pPr>
          <a:r>
            <a:rPr lang="en-GB" sz="1300" kern="1200" dirty="0"/>
            <a:t>Predict and Asses</a:t>
          </a:r>
        </a:p>
      </dsp:txBody>
      <dsp:txXfrm>
        <a:off x="6374938" y="189748"/>
        <a:ext cx="1321617" cy="509366"/>
      </dsp:txXfrm>
    </dsp:sp>
    <dsp:sp modelId="{BBFF8107-0AD3-734D-A817-29D95645FA79}">
      <dsp:nvSpPr>
        <dsp:cNvPr id="0" name=""/>
        <dsp:cNvSpPr/>
      </dsp:nvSpPr>
      <dsp:spPr>
        <a:xfrm>
          <a:off x="6645631" y="699114"/>
          <a:ext cx="1321617" cy="116853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GB" sz="1300" kern="1200" dirty="0"/>
            <a:t>Asses</a:t>
          </a:r>
          <a:r>
            <a:rPr lang="en-GB" sz="1300" kern="1200" baseline="0" dirty="0"/>
            <a:t> and the trained network on test set or cross validate</a:t>
          </a:r>
          <a:endParaRPr lang="en-GB" sz="1300" kern="1200" dirty="0"/>
        </a:p>
      </dsp:txBody>
      <dsp:txXfrm>
        <a:off x="6679856" y="733339"/>
        <a:ext cx="1253167" cy="1100087"/>
      </dsp:txXfrm>
    </dsp:sp>
    <dsp:sp modelId="{1BCDB89F-C881-114F-9745-335FF2FF438D}">
      <dsp:nvSpPr>
        <dsp:cNvPr id="0" name=""/>
        <dsp:cNvSpPr/>
      </dsp:nvSpPr>
      <dsp:spPr>
        <a:xfrm>
          <a:off x="7896908" y="279908"/>
          <a:ext cx="424747" cy="329044"/>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dirty="0"/>
        </a:p>
      </dsp:txBody>
      <dsp:txXfrm>
        <a:off x="7896908" y="345717"/>
        <a:ext cx="326034" cy="197426"/>
      </dsp:txXfrm>
    </dsp:sp>
    <dsp:sp modelId="{7CC114B7-4F7B-5F42-8C10-FDE6429ED718}">
      <dsp:nvSpPr>
        <dsp:cNvPr id="0" name=""/>
        <dsp:cNvSpPr/>
      </dsp:nvSpPr>
      <dsp:spPr>
        <a:xfrm>
          <a:off x="8497965" y="189748"/>
          <a:ext cx="1321617" cy="764049"/>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lvl="0" algn="l" defTabSz="577850">
            <a:lnSpc>
              <a:spcPct val="90000"/>
            </a:lnSpc>
            <a:spcBef>
              <a:spcPct val="0"/>
            </a:spcBef>
            <a:spcAft>
              <a:spcPct val="35000"/>
            </a:spcAft>
          </a:pPr>
          <a:r>
            <a:rPr lang="en-GB" sz="1300" kern="1200" dirty="0"/>
            <a:t>Deploy Results</a:t>
          </a:r>
        </a:p>
      </dsp:txBody>
      <dsp:txXfrm>
        <a:off x="8497965" y="189748"/>
        <a:ext cx="1321617" cy="509366"/>
      </dsp:txXfrm>
    </dsp:sp>
    <dsp:sp modelId="{5C9CDB2E-693B-904D-BF2E-46469F03DBA2}">
      <dsp:nvSpPr>
        <dsp:cNvPr id="0" name=""/>
        <dsp:cNvSpPr/>
      </dsp:nvSpPr>
      <dsp:spPr>
        <a:xfrm>
          <a:off x="8768658" y="699114"/>
          <a:ext cx="1321617" cy="1168537"/>
        </a:xfrm>
        <a:prstGeom prst="roundRect">
          <a:avLst>
            <a:gd name="adj" fmla="val 10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390D0D-2A0A-DF4C-B283-47FAF57F3B31}">
      <dsp:nvSpPr>
        <dsp:cNvPr id="0" name=""/>
        <dsp:cNvSpPr/>
      </dsp:nvSpPr>
      <dsp:spPr>
        <a:xfrm>
          <a:off x="1120282" y="314771"/>
          <a:ext cx="227238" cy="91440"/>
        </a:xfrm>
        <a:custGeom>
          <a:avLst/>
          <a:gdLst/>
          <a:ahLst/>
          <a:cxnLst/>
          <a:rect l="0" t="0" r="0" b="0"/>
          <a:pathLst>
            <a:path>
              <a:moveTo>
                <a:pt x="0" y="45720"/>
              </a:moveTo>
              <a:lnTo>
                <a:pt x="227238"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1227455" y="359202"/>
        <a:ext cx="12891" cy="2578"/>
      </dsp:txXfrm>
    </dsp:sp>
    <dsp:sp modelId="{D7F59466-3D98-6C4F-BA24-E26528F4C223}">
      <dsp:nvSpPr>
        <dsp:cNvPr id="0" name=""/>
        <dsp:cNvSpPr/>
      </dsp:nvSpPr>
      <dsp:spPr>
        <a:xfrm>
          <a:off x="1046" y="24181"/>
          <a:ext cx="1121036" cy="672621"/>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conv1</a:t>
          </a:r>
        </a:p>
      </dsp:txBody>
      <dsp:txXfrm>
        <a:off x="1046" y="24181"/>
        <a:ext cx="1121036" cy="672621"/>
      </dsp:txXfrm>
    </dsp:sp>
    <dsp:sp modelId="{3FE149D0-AA86-3742-B575-C3C53FE3D0D6}">
      <dsp:nvSpPr>
        <dsp:cNvPr id="0" name=""/>
        <dsp:cNvSpPr/>
      </dsp:nvSpPr>
      <dsp:spPr>
        <a:xfrm>
          <a:off x="2499157" y="314771"/>
          <a:ext cx="227238" cy="91440"/>
        </a:xfrm>
        <a:custGeom>
          <a:avLst/>
          <a:gdLst/>
          <a:ahLst/>
          <a:cxnLst/>
          <a:rect l="0" t="0" r="0" b="0"/>
          <a:pathLst>
            <a:path>
              <a:moveTo>
                <a:pt x="0" y="45720"/>
              </a:moveTo>
              <a:lnTo>
                <a:pt x="227238"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2606330" y="359202"/>
        <a:ext cx="12891" cy="2578"/>
      </dsp:txXfrm>
    </dsp:sp>
    <dsp:sp modelId="{2ED5C8E9-3F05-A24F-A22D-52E46BEF6AC4}">
      <dsp:nvSpPr>
        <dsp:cNvPr id="0" name=""/>
        <dsp:cNvSpPr/>
      </dsp:nvSpPr>
      <dsp:spPr>
        <a:xfrm>
          <a:off x="1379921" y="24181"/>
          <a:ext cx="1121036" cy="672621"/>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fire2</a:t>
          </a:r>
        </a:p>
      </dsp:txBody>
      <dsp:txXfrm>
        <a:off x="1379921" y="24181"/>
        <a:ext cx="1121036" cy="672621"/>
      </dsp:txXfrm>
    </dsp:sp>
    <dsp:sp modelId="{2B12DADA-BAC4-1940-A04B-763EAE42FE68}">
      <dsp:nvSpPr>
        <dsp:cNvPr id="0" name=""/>
        <dsp:cNvSpPr/>
      </dsp:nvSpPr>
      <dsp:spPr>
        <a:xfrm>
          <a:off x="3878031" y="314771"/>
          <a:ext cx="227238" cy="91440"/>
        </a:xfrm>
        <a:custGeom>
          <a:avLst/>
          <a:gdLst/>
          <a:ahLst/>
          <a:cxnLst/>
          <a:rect l="0" t="0" r="0" b="0"/>
          <a:pathLst>
            <a:path>
              <a:moveTo>
                <a:pt x="0" y="45720"/>
              </a:moveTo>
              <a:lnTo>
                <a:pt x="227238"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3985205" y="359202"/>
        <a:ext cx="12891" cy="2578"/>
      </dsp:txXfrm>
    </dsp:sp>
    <dsp:sp modelId="{098BFA7C-23F8-8641-BBEB-298F96D0624A}">
      <dsp:nvSpPr>
        <dsp:cNvPr id="0" name=""/>
        <dsp:cNvSpPr/>
      </dsp:nvSpPr>
      <dsp:spPr>
        <a:xfrm>
          <a:off x="2758795" y="24181"/>
          <a:ext cx="1121036" cy="672621"/>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fire3</a:t>
          </a:r>
        </a:p>
      </dsp:txBody>
      <dsp:txXfrm>
        <a:off x="2758795" y="24181"/>
        <a:ext cx="1121036" cy="672621"/>
      </dsp:txXfrm>
    </dsp:sp>
    <dsp:sp modelId="{3984DDA7-8E03-5147-974F-6056AFAA3B69}">
      <dsp:nvSpPr>
        <dsp:cNvPr id="0" name=""/>
        <dsp:cNvSpPr/>
      </dsp:nvSpPr>
      <dsp:spPr>
        <a:xfrm>
          <a:off x="561564" y="695002"/>
          <a:ext cx="4136623" cy="227238"/>
        </a:xfrm>
        <a:custGeom>
          <a:avLst/>
          <a:gdLst/>
          <a:ahLst/>
          <a:cxnLst/>
          <a:rect l="0" t="0" r="0" b="0"/>
          <a:pathLst>
            <a:path>
              <a:moveTo>
                <a:pt x="4136623" y="0"/>
              </a:moveTo>
              <a:lnTo>
                <a:pt x="4136623" y="130719"/>
              </a:lnTo>
              <a:lnTo>
                <a:pt x="0" y="130719"/>
              </a:lnTo>
              <a:lnTo>
                <a:pt x="0" y="227238"/>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2526260" y="807332"/>
        <a:ext cx="207232" cy="2578"/>
      </dsp:txXfrm>
    </dsp:sp>
    <dsp:sp modelId="{0365F4CC-E120-7C4C-B071-A1E7882B8642}">
      <dsp:nvSpPr>
        <dsp:cNvPr id="0" name=""/>
        <dsp:cNvSpPr/>
      </dsp:nvSpPr>
      <dsp:spPr>
        <a:xfrm>
          <a:off x="4137670" y="24181"/>
          <a:ext cx="1121036" cy="672621"/>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fire4</a:t>
          </a:r>
        </a:p>
      </dsp:txBody>
      <dsp:txXfrm>
        <a:off x="4137670" y="24181"/>
        <a:ext cx="1121036" cy="672621"/>
      </dsp:txXfrm>
    </dsp:sp>
    <dsp:sp modelId="{4293E95A-A458-254F-B7EE-9F5DC47FEEDA}">
      <dsp:nvSpPr>
        <dsp:cNvPr id="0" name=""/>
        <dsp:cNvSpPr/>
      </dsp:nvSpPr>
      <dsp:spPr>
        <a:xfrm>
          <a:off x="1120282" y="1245231"/>
          <a:ext cx="227238" cy="91440"/>
        </a:xfrm>
        <a:custGeom>
          <a:avLst/>
          <a:gdLst/>
          <a:ahLst/>
          <a:cxnLst/>
          <a:rect l="0" t="0" r="0" b="0"/>
          <a:pathLst>
            <a:path>
              <a:moveTo>
                <a:pt x="0" y="45720"/>
              </a:moveTo>
              <a:lnTo>
                <a:pt x="227238"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1227455" y="1289662"/>
        <a:ext cx="12891" cy="2578"/>
      </dsp:txXfrm>
    </dsp:sp>
    <dsp:sp modelId="{170AB8C7-D78F-CA49-96E1-B7560820FDD9}">
      <dsp:nvSpPr>
        <dsp:cNvPr id="0" name=""/>
        <dsp:cNvSpPr/>
      </dsp:nvSpPr>
      <dsp:spPr>
        <a:xfrm>
          <a:off x="1046" y="954641"/>
          <a:ext cx="1121036" cy="672621"/>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Maxpool/2</a:t>
          </a:r>
        </a:p>
      </dsp:txBody>
      <dsp:txXfrm>
        <a:off x="1046" y="954641"/>
        <a:ext cx="1121036" cy="672621"/>
      </dsp:txXfrm>
    </dsp:sp>
    <dsp:sp modelId="{95383F46-73E5-7047-B411-25EE73B0AC71}">
      <dsp:nvSpPr>
        <dsp:cNvPr id="0" name=""/>
        <dsp:cNvSpPr/>
      </dsp:nvSpPr>
      <dsp:spPr>
        <a:xfrm>
          <a:off x="2499157" y="1245231"/>
          <a:ext cx="227238" cy="91440"/>
        </a:xfrm>
        <a:custGeom>
          <a:avLst/>
          <a:gdLst/>
          <a:ahLst/>
          <a:cxnLst/>
          <a:rect l="0" t="0" r="0" b="0"/>
          <a:pathLst>
            <a:path>
              <a:moveTo>
                <a:pt x="0" y="45720"/>
              </a:moveTo>
              <a:lnTo>
                <a:pt x="227238"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2606330" y="1289662"/>
        <a:ext cx="12891" cy="2578"/>
      </dsp:txXfrm>
    </dsp:sp>
    <dsp:sp modelId="{5CC61373-9F87-124E-BEC5-8BB7528486E2}">
      <dsp:nvSpPr>
        <dsp:cNvPr id="0" name=""/>
        <dsp:cNvSpPr/>
      </dsp:nvSpPr>
      <dsp:spPr>
        <a:xfrm>
          <a:off x="1379921" y="954641"/>
          <a:ext cx="1121036" cy="672621"/>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fire5</a:t>
          </a:r>
        </a:p>
      </dsp:txBody>
      <dsp:txXfrm>
        <a:off x="1379921" y="954641"/>
        <a:ext cx="1121036" cy="672621"/>
      </dsp:txXfrm>
    </dsp:sp>
    <dsp:sp modelId="{DF74E237-23EE-EB45-8659-D6081011B8AE}">
      <dsp:nvSpPr>
        <dsp:cNvPr id="0" name=""/>
        <dsp:cNvSpPr/>
      </dsp:nvSpPr>
      <dsp:spPr>
        <a:xfrm>
          <a:off x="3878031" y="1245231"/>
          <a:ext cx="227238" cy="91440"/>
        </a:xfrm>
        <a:custGeom>
          <a:avLst/>
          <a:gdLst/>
          <a:ahLst/>
          <a:cxnLst/>
          <a:rect l="0" t="0" r="0" b="0"/>
          <a:pathLst>
            <a:path>
              <a:moveTo>
                <a:pt x="0" y="45720"/>
              </a:moveTo>
              <a:lnTo>
                <a:pt x="227238"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3985205" y="1289662"/>
        <a:ext cx="12891" cy="2578"/>
      </dsp:txXfrm>
    </dsp:sp>
    <dsp:sp modelId="{ADCD3286-FF00-2344-B9F2-87D14E4D2B39}">
      <dsp:nvSpPr>
        <dsp:cNvPr id="0" name=""/>
        <dsp:cNvSpPr/>
      </dsp:nvSpPr>
      <dsp:spPr>
        <a:xfrm>
          <a:off x="2758795" y="954641"/>
          <a:ext cx="1121036" cy="672621"/>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fire6</a:t>
          </a:r>
        </a:p>
      </dsp:txBody>
      <dsp:txXfrm>
        <a:off x="2758795" y="954641"/>
        <a:ext cx="1121036" cy="672621"/>
      </dsp:txXfrm>
    </dsp:sp>
    <dsp:sp modelId="{B7F97A67-4EBD-0541-853C-45F3467B569A}">
      <dsp:nvSpPr>
        <dsp:cNvPr id="0" name=""/>
        <dsp:cNvSpPr/>
      </dsp:nvSpPr>
      <dsp:spPr>
        <a:xfrm>
          <a:off x="561564" y="1625462"/>
          <a:ext cx="4136623" cy="227238"/>
        </a:xfrm>
        <a:custGeom>
          <a:avLst/>
          <a:gdLst/>
          <a:ahLst/>
          <a:cxnLst/>
          <a:rect l="0" t="0" r="0" b="0"/>
          <a:pathLst>
            <a:path>
              <a:moveTo>
                <a:pt x="4136623" y="0"/>
              </a:moveTo>
              <a:lnTo>
                <a:pt x="4136623" y="130719"/>
              </a:lnTo>
              <a:lnTo>
                <a:pt x="0" y="130719"/>
              </a:lnTo>
              <a:lnTo>
                <a:pt x="0" y="227238"/>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2526260" y="1737792"/>
        <a:ext cx="207232" cy="2578"/>
      </dsp:txXfrm>
    </dsp:sp>
    <dsp:sp modelId="{43C050EF-5820-C14D-BDC4-F24747A4337C}">
      <dsp:nvSpPr>
        <dsp:cNvPr id="0" name=""/>
        <dsp:cNvSpPr/>
      </dsp:nvSpPr>
      <dsp:spPr>
        <a:xfrm>
          <a:off x="4137670" y="954641"/>
          <a:ext cx="1121036" cy="672621"/>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fire7</a:t>
          </a:r>
        </a:p>
      </dsp:txBody>
      <dsp:txXfrm>
        <a:off x="4137670" y="954641"/>
        <a:ext cx="1121036" cy="672621"/>
      </dsp:txXfrm>
    </dsp:sp>
    <dsp:sp modelId="{71267335-F26F-714E-8B74-9CBCF60BA127}">
      <dsp:nvSpPr>
        <dsp:cNvPr id="0" name=""/>
        <dsp:cNvSpPr/>
      </dsp:nvSpPr>
      <dsp:spPr>
        <a:xfrm>
          <a:off x="1120282" y="2175692"/>
          <a:ext cx="227238" cy="91440"/>
        </a:xfrm>
        <a:custGeom>
          <a:avLst/>
          <a:gdLst/>
          <a:ahLst/>
          <a:cxnLst/>
          <a:rect l="0" t="0" r="0" b="0"/>
          <a:pathLst>
            <a:path>
              <a:moveTo>
                <a:pt x="0" y="45720"/>
              </a:moveTo>
              <a:lnTo>
                <a:pt x="227238"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1227455" y="2220122"/>
        <a:ext cx="12891" cy="2578"/>
      </dsp:txXfrm>
    </dsp:sp>
    <dsp:sp modelId="{8840C26C-4C6B-634D-88E8-DC8A948A9355}">
      <dsp:nvSpPr>
        <dsp:cNvPr id="0" name=""/>
        <dsp:cNvSpPr/>
      </dsp:nvSpPr>
      <dsp:spPr>
        <a:xfrm>
          <a:off x="1046" y="1885101"/>
          <a:ext cx="1121036" cy="672621"/>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fire8</a:t>
          </a:r>
        </a:p>
      </dsp:txBody>
      <dsp:txXfrm>
        <a:off x="1046" y="1885101"/>
        <a:ext cx="1121036" cy="672621"/>
      </dsp:txXfrm>
    </dsp:sp>
    <dsp:sp modelId="{72F6AAB3-7DFA-7E4F-8EC9-D111692EBEA9}">
      <dsp:nvSpPr>
        <dsp:cNvPr id="0" name=""/>
        <dsp:cNvSpPr/>
      </dsp:nvSpPr>
      <dsp:spPr>
        <a:xfrm>
          <a:off x="2499157" y="2175692"/>
          <a:ext cx="227238" cy="91440"/>
        </a:xfrm>
        <a:custGeom>
          <a:avLst/>
          <a:gdLst/>
          <a:ahLst/>
          <a:cxnLst/>
          <a:rect l="0" t="0" r="0" b="0"/>
          <a:pathLst>
            <a:path>
              <a:moveTo>
                <a:pt x="0" y="45720"/>
              </a:moveTo>
              <a:lnTo>
                <a:pt x="227238"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2606330" y="2220122"/>
        <a:ext cx="12891" cy="2578"/>
      </dsp:txXfrm>
    </dsp:sp>
    <dsp:sp modelId="{1CFC0E07-D489-974B-8987-B8F7EE8F2E74}">
      <dsp:nvSpPr>
        <dsp:cNvPr id="0" name=""/>
        <dsp:cNvSpPr/>
      </dsp:nvSpPr>
      <dsp:spPr>
        <a:xfrm>
          <a:off x="1379921" y="1885101"/>
          <a:ext cx="1121036" cy="672621"/>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maxpool/2</a:t>
          </a:r>
        </a:p>
      </dsp:txBody>
      <dsp:txXfrm>
        <a:off x="1379921" y="1885101"/>
        <a:ext cx="1121036" cy="672621"/>
      </dsp:txXfrm>
    </dsp:sp>
    <dsp:sp modelId="{80032714-9262-6647-9F6D-FAE3EA6F5F06}">
      <dsp:nvSpPr>
        <dsp:cNvPr id="0" name=""/>
        <dsp:cNvSpPr/>
      </dsp:nvSpPr>
      <dsp:spPr>
        <a:xfrm>
          <a:off x="3878031" y="2175692"/>
          <a:ext cx="227238" cy="91440"/>
        </a:xfrm>
        <a:custGeom>
          <a:avLst/>
          <a:gdLst/>
          <a:ahLst/>
          <a:cxnLst/>
          <a:rect l="0" t="0" r="0" b="0"/>
          <a:pathLst>
            <a:path>
              <a:moveTo>
                <a:pt x="0" y="45720"/>
              </a:moveTo>
              <a:lnTo>
                <a:pt x="227238"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3985205" y="2220122"/>
        <a:ext cx="12891" cy="2578"/>
      </dsp:txXfrm>
    </dsp:sp>
    <dsp:sp modelId="{DA370083-DA18-6749-9F20-7A07C0DC1208}">
      <dsp:nvSpPr>
        <dsp:cNvPr id="0" name=""/>
        <dsp:cNvSpPr/>
      </dsp:nvSpPr>
      <dsp:spPr>
        <a:xfrm>
          <a:off x="2758795" y="1885101"/>
          <a:ext cx="1121036" cy="672621"/>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fire9</a:t>
          </a:r>
        </a:p>
      </dsp:txBody>
      <dsp:txXfrm>
        <a:off x="2758795" y="1885101"/>
        <a:ext cx="1121036" cy="672621"/>
      </dsp:txXfrm>
    </dsp:sp>
    <dsp:sp modelId="{70F648B0-9158-8944-93BB-708E30B91392}">
      <dsp:nvSpPr>
        <dsp:cNvPr id="0" name=""/>
        <dsp:cNvSpPr/>
      </dsp:nvSpPr>
      <dsp:spPr>
        <a:xfrm>
          <a:off x="561564" y="2555922"/>
          <a:ext cx="4136623" cy="227238"/>
        </a:xfrm>
        <a:custGeom>
          <a:avLst/>
          <a:gdLst/>
          <a:ahLst/>
          <a:cxnLst/>
          <a:rect l="0" t="0" r="0" b="0"/>
          <a:pathLst>
            <a:path>
              <a:moveTo>
                <a:pt x="4136623" y="0"/>
              </a:moveTo>
              <a:lnTo>
                <a:pt x="4136623" y="130719"/>
              </a:lnTo>
              <a:lnTo>
                <a:pt x="0" y="130719"/>
              </a:lnTo>
              <a:lnTo>
                <a:pt x="0" y="227238"/>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2526260" y="2668252"/>
        <a:ext cx="207232" cy="2578"/>
      </dsp:txXfrm>
    </dsp:sp>
    <dsp:sp modelId="{35501F96-3C34-AD48-9CFC-A2AFC8E5CBBA}">
      <dsp:nvSpPr>
        <dsp:cNvPr id="0" name=""/>
        <dsp:cNvSpPr/>
      </dsp:nvSpPr>
      <dsp:spPr>
        <a:xfrm>
          <a:off x="4137670" y="1885101"/>
          <a:ext cx="1121036" cy="672621"/>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conv10</a:t>
          </a:r>
        </a:p>
      </dsp:txBody>
      <dsp:txXfrm>
        <a:off x="4137670" y="1885101"/>
        <a:ext cx="1121036" cy="672621"/>
      </dsp:txXfrm>
    </dsp:sp>
    <dsp:sp modelId="{89F8C325-AA8C-3F4A-AF41-D6C09C47474E}">
      <dsp:nvSpPr>
        <dsp:cNvPr id="0" name=""/>
        <dsp:cNvSpPr/>
      </dsp:nvSpPr>
      <dsp:spPr>
        <a:xfrm>
          <a:off x="1120282" y="3106152"/>
          <a:ext cx="227238" cy="91440"/>
        </a:xfrm>
        <a:custGeom>
          <a:avLst/>
          <a:gdLst/>
          <a:ahLst/>
          <a:cxnLst/>
          <a:rect l="0" t="0" r="0" b="0"/>
          <a:pathLst>
            <a:path>
              <a:moveTo>
                <a:pt x="0" y="45720"/>
              </a:moveTo>
              <a:lnTo>
                <a:pt x="227238"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1227455" y="3150582"/>
        <a:ext cx="12891" cy="2578"/>
      </dsp:txXfrm>
    </dsp:sp>
    <dsp:sp modelId="{6E31E13C-F22E-204B-8D5E-6060EDC3BBC9}">
      <dsp:nvSpPr>
        <dsp:cNvPr id="0" name=""/>
        <dsp:cNvSpPr/>
      </dsp:nvSpPr>
      <dsp:spPr>
        <a:xfrm>
          <a:off x="1046" y="2815561"/>
          <a:ext cx="1121036" cy="672621"/>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global avgpool</a:t>
          </a:r>
        </a:p>
      </dsp:txBody>
      <dsp:txXfrm>
        <a:off x="1046" y="2815561"/>
        <a:ext cx="1121036" cy="672621"/>
      </dsp:txXfrm>
    </dsp:sp>
    <dsp:sp modelId="{8767669C-6BFA-E04B-95FC-D7AED0C2AA1E}">
      <dsp:nvSpPr>
        <dsp:cNvPr id="0" name=""/>
        <dsp:cNvSpPr/>
      </dsp:nvSpPr>
      <dsp:spPr>
        <a:xfrm>
          <a:off x="2499157" y="3106152"/>
          <a:ext cx="227238" cy="91440"/>
        </a:xfrm>
        <a:custGeom>
          <a:avLst/>
          <a:gdLst/>
          <a:ahLst/>
          <a:cxnLst/>
          <a:rect l="0" t="0" r="0" b="0"/>
          <a:pathLst>
            <a:path>
              <a:moveTo>
                <a:pt x="0" y="45720"/>
              </a:moveTo>
              <a:lnTo>
                <a:pt x="227238"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dsp:txBody>
      <dsp:txXfrm>
        <a:off x="2606330" y="3150582"/>
        <a:ext cx="12891" cy="2578"/>
      </dsp:txXfrm>
    </dsp:sp>
    <dsp:sp modelId="{CE26F733-A0EF-244B-A343-EA921F612C9F}">
      <dsp:nvSpPr>
        <dsp:cNvPr id="0" name=""/>
        <dsp:cNvSpPr/>
      </dsp:nvSpPr>
      <dsp:spPr>
        <a:xfrm>
          <a:off x="1379921" y="2815561"/>
          <a:ext cx="1121036" cy="672621"/>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softmax</a:t>
          </a:r>
        </a:p>
      </dsp:txBody>
      <dsp:txXfrm>
        <a:off x="1379921" y="2815561"/>
        <a:ext cx="1121036" cy="672621"/>
      </dsp:txXfrm>
    </dsp:sp>
    <dsp:sp modelId="{5D3F1DD7-BE7A-A245-972C-7915165F0E55}">
      <dsp:nvSpPr>
        <dsp:cNvPr id="0" name=""/>
        <dsp:cNvSpPr/>
      </dsp:nvSpPr>
      <dsp:spPr>
        <a:xfrm>
          <a:off x="2758795" y="2815561"/>
          <a:ext cx="1121036" cy="672621"/>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classification</a:t>
          </a:r>
        </a:p>
      </dsp:txBody>
      <dsp:txXfrm>
        <a:off x="2758795" y="2815561"/>
        <a:ext cx="1121036" cy="67262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889C32-2A84-F44E-AA40-4539E49D0764}">
      <dsp:nvSpPr>
        <dsp:cNvPr id="0" name=""/>
        <dsp:cNvSpPr/>
      </dsp:nvSpPr>
      <dsp:spPr>
        <a:xfrm>
          <a:off x="0" y="1900"/>
          <a:ext cx="81015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7D0D8F-78F0-014F-AA00-EB458AC349B3}">
      <dsp:nvSpPr>
        <dsp:cNvPr id="0" name=""/>
        <dsp:cNvSpPr/>
      </dsp:nvSpPr>
      <dsp:spPr>
        <a:xfrm>
          <a:off x="0" y="1900"/>
          <a:ext cx="1620316" cy="1295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0" tIns="209550" rIns="209550" bIns="209550" numCol="1" spcCol="1270" anchor="t" anchorCtr="0">
          <a:noAutofit/>
        </a:bodyPr>
        <a:lstStyle/>
        <a:p>
          <a:pPr lvl="0" algn="l" defTabSz="2444750">
            <a:lnSpc>
              <a:spcPct val="90000"/>
            </a:lnSpc>
            <a:spcBef>
              <a:spcPct val="0"/>
            </a:spcBef>
            <a:spcAft>
              <a:spcPct val="35000"/>
            </a:spcAft>
          </a:pPr>
          <a:r>
            <a:rPr lang="en-GB" sz="5500" kern="1200" dirty="0"/>
            <a:t>RQ1</a:t>
          </a:r>
        </a:p>
      </dsp:txBody>
      <dsp:txXfrm>
        <a:off x="0" y="1900"/>
        <a:ext cx="1620316" cy="1295939"/>
      </dsp:txXfrm>
    </dsp:sp>
    <dsp:sp modelId="{C7457BA8-F301-574F-9948-24B08268BE5D}">
      <dsp:nvSpPr>
        <dsp:cNvPr id="0" name=""/>
        <dsp:cNvSpPr/>
      </dsp:nvSpPr>
      <dsp:spPr>
        <a:xfrm>
          <a:off x="1741840" y="60749"/>
          <a:ext cx="6359743" cy="1176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GB" sz="2300" kern="1200" dirty="0"/>
            <a:t>Does Transfer </a:t>
          </a:r>
          <a:r>
            <a:rPr lang="en-GB" sz="2300" kern="1200" dirty="0" smtClean="0"/>
            <a:t>learning eliminate the need for feature </a:t>
          </a:r>
          <a:r>
            <a:rPr lang="en-GB" sz="2300" kern="1200" dirty="0"/>
            <a:t>extraction and perform better than classical machine learning algorithms</a:t>
          </a:r>
          <a:r>
            <a:rPr lang="en-GB" sz="2300" kern="1200" dirty="0" smtClean="0"/>
            <a:t>? </a:t>
          </a:r>
          <a:r>
            <a:rPr lang="en-GB" sz="2300" kern="1200" dirty="0" smtClean="0">
              <a:solidFill>
                <a:srgbClr val="FF0000"/>
              </a:solidFill>
            </a:rPr>
            <a:t>(</a:t>
          </a:r>
          <a:r>
            <a:rPr lang="en-GB" sz="2300" kern="1200" dirty="0">
              <a:solidFill>
                <a:srgbClr val="FF0000"/>
              </a:solidFill>
            </a:rPr>
            <a:t>On-Going Research)</a:t>
          </a:r>
        </a:p>
      </dsp:txBody>
      <dsp:txXfrm>
        <a:off x="1741840" y="60749"/>
        <a:ext cx="6359743" cy="1176976"/>
      </dsp:txXfrm>
    </dsp:sp>
    <dsp:sp modelId="{0F609D43-581F-704E-AE2C-466986B1F511}">
      <dsp:nvSpPr>
        <dsp:cNvPr id="0" name=""/>
        <dsp:cNvSpPr/>
      </dsp:nvSpPr>
      <dsp:spPr>
        <a:xfrm>
          <a:off x="1620316" y="1237725"/>
          <a:ext cx="648126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005C486-601E-4342-8FD2-D7DFAE87BBBF}">
      <dsp:nvSpPr>
        <dsp:cNvPr id="0" name=""/>
        <dsp:cNvSpPr/>
      </dsp:nvSpPr>
      <dsp:spPr>
        <a:xfrm>
          <a:off x="0" y="1297839"/>
          <a:ext cx="81015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FC0718-069D-6540-97D2-BBD2FE937F7E}">
      <dsp:nvSpPr>
        <dsp:cNvPr id="0" name=""/>
        <dsp:cNvSpPr/>
      </dsp:nvSpPr>
      <dsp:spPr>
        <a:xfrm>
          <a:off x="0" y="1297839"/>
          <a:ext cx="1620316" cy="1295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0" tIns="209550" rIns="209550" bIns="209550" numCol="1" spcCol="1270" anchor="t" anchorCtr="0">
          <a:noAutofit/>
        </a:bodyPr>
        <a:lstStyle/>
        <a:p>
          <a:pPr lvl="0" algn="l" defTabSz="2444750">
            <a:lnSpc>
              <a:spcPct val="90000"/>
            </a:lnSpc>
            <a:spcBef>
              <a:spcPct val="0"/>
            </a:spcBef>
            <a:spcAft>
              <a:spcPct val="35000"/>
            </a:spcAft>
          </a:pPr>
          <a:r>
            <a:rPr lang="en-GB" sz="5500" kern="1200" dirty="0"/>
            <a:t>RQ2</a:t>
          </a:r>
        </a:p>
      </dsp:txBody>
      <dsp:txXfrm>
        <a:off x="0" y="1297839"/>
        <a:ext cx="1620316" cy="1295939"/>
      </dsp:txXfrm>
    </dsp:sp>
    <dsp:sp modelId="{1390AED0-5BF1-0146-AF81-A01A4FCC03C7}">
      <dsp:nvSpPr>
        <dsp:cNvPr id="0" name=""/>
        <dsp:cNvSpPr/>
      </dsp:nvSpPr>
      <dsp:spPr>
        <a:xfrm>
          <a:off x="1741840" y="1356688"/>
          <a:ext cx="6359743" cy="1176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GB" sz="2300" kern="1200" dirty="0"/>
            <a:t>Can the parallel networks be used for fusing different sensors and modalities of the physiological sensing data?</a:t>
          </a:r>
          <a:r>
            <a:rPr lang="en-GB" sz="2300" kern="1200" dirty="0">
              <a:solidFill>
                <a:srgbClr val="FF0000"/>
              </a:solidFill>
            </a:rPr>
            <a:t> (On-Going Research)</a:t>
          </a:r>
          <a:endParaRPr lang="en-GB" sz="2300" kern="1200" dirty="0"/>
        </a:p>
      </dsp:txBody>
      <dsp:txXfrm>
        <a:off x="1741840" y="1356688"/>
        <a:ext cx="6359743" cy="1176976"/>
      </dsp:txXfrm>
    </dsp:sp>
    <dsp:sp modelId="{27BEA7CD-8839-2546-A46F-E56202F97338}">
      <dsp:nvSpPr>
        <dsp:cNvPr id="0" name=""/>
        <dsp:cNvSpPr/>
      </dsp:nvSpPr>
      <dsp:spPr>
        <a:xfrm>
          <a:off x="1620316" y="2533664"/>
          <a:ext cx="648126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CCDDEC1-9A36-9749-9C0E-E4FB04E084B0}">
      <dsp:nvSpPr>
        <dsp:cNvPr id="0" name=""/>
        <dsp:cNvSpPr/>
      </dsp:nvSpPr>
      <dsp:spPr>
        <a:xfrm>
          <a:off x="0" y="2593779"/>
          <a:ext cx="81015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5214E6-D9C8-F74A-B595-09970B36B330}">
      <dsp:nvSpPr>
        <dsp:cNvPr id="0" name=""/>
        <dsp:cNvSpPr/>
      </dsp:nvSpPr>
      <dsp:spPr>
        <a:xfrm>
          <a:off x="0" y="2593779"/>
          <a:ext cx="1620316" cy="1295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0" tIns="209550" rIns="209550" bIns="209550" numCol="1" spcCol="1270" anchor="t" anchorCtr="0">
          <a:noAutofit/>
        </a:bodyPr>
        <a:lstStyle/>
        <a:p>
          <a:pPr lvl="0" algn="l" defTabSz="2444750">
            <a:lnSpc>
              <a:spcPct val="90000"/>
            </a:lnSpc>
            <a:spcBef>
              <a:spcPct val="0"/>
            </a:spcBef>
            <a:spcAft>
              <a:spcPct val="35000"/>
            </a:spcAft>
          </a:pPr>
          <a:r>
            <a:rPr lang="en-GB" sz="5500" kern="1200" dirty="0"/>
            <a:t>RQ3</a:t>
          </a:r>
        </a:p>
      </dsp:txBody>
      <dsp:txXfrm>
        <a:off x="0" y="2593779"/>
        <a:ext cx="1620316" cy="1295939"/>
      </dsp:txXfrm>
    </dsp:sp>
    <dsp:sp modelId="{F808BF17-313B-BC4D-944B-E84FD5217535}">
      <dsp:nvSpPr>
        <dsp:cNvPr id="0" name=""/>
        <dsp:cNvSpPr/>
      </dsp:nvSpPr>
      <dsp:spPr>
        <a:xfrm>
          <a:off x="1741840" y="2652628"/>
          <a:ext cx="6359743" cy="1176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en-GB" sz="2300" kern="1200" dirty="0"/>
            <a:t>Does these networks perform better in more than two class problems ?</a:t>
          </a:r>
          <a:r>
            <a:rPr lang="en-GB" sz="2300" kern="1200" dirty="0">
              <a:solidFill>
                <a:srgbClr val="FF0000"/>
              </a:solidFill>
            </a:rPr>
            <a:t> (On-Going Research)</a:t>
          </a:r>
          <a:endParaRPr lang="en-GB" sz="2300" kern="1200" dirty="0"/>
        </a:p>
      </dsp:txBody>
      <dsp:txXfrm>
        <a:off x="1741840" y="2652628"/>
        <a:ext cx="6359743" cy="1176976"/>
      </dsp:txXfrm>
    </dsp:sp>
    <dsp:sp modelId="{126206E1-A524-3D41-A3D0-B039AD0ACB20}">
      <dsp:nvSpPr>
        <dsp:cNvPr id="0" name=""/>
        <dsp:cNvSpPr/>
      </dsp:nvSpPr>
      <dsp:spPr>
        <a:xfrm>
          <a:off x="1620316" y="3829604"/>
          <a:ext cx="648126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47D5DB-F514-494F-AA55-39C634B229B7}">
      <dsp:nvSpPr>
        <dsp:cNvPr id="0" name=""/>
        <dsp:cNvSpPr/>
      </dsp:nvSpPr>
      <dsp:spPr>
        <a:xfrm>
          <a:off x="300768" y="324"/>
          <a:ext cx="1718430" cy="68737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14605" rIns="0" bIns="14605" numCol="1" spcCol="1270" anchor="ctr" anchorCtr="0">
          <a:noAutofit/>
        </a:bodyPr>
        <a:lstStyle/>
        <a:p>
          <a:pPr lvl="0" algn="ctr" defTabSz="1022350">
            <a:lnSpc>
              <a:spcPct val="90000"/>
            </a:lnSpc>
            <a:spcBef>
              <a:spcPct val="0"/>
            </a:spcBef>
            <a:spcAft>
              <a:spcPct val="35000"/>
            </a:spcAft>
          </a:pPr>
          <a:r>
            <a:rPr lang="en-US" sz="2300" kern="1200" dirty="0"/>
            <a:t>2-Class Problem</a:t>
          </a:r>
        </a:p>
      </dsp:txBody>
      <dsp:txXfrm>
        <a:off x="644454" y="324"/>
        <a:ext cx="1031058" cy="687372"/>
      </dsp:txXfrm>
    </dsp:sp>
    <dsp:sp modelId="{53933149-C977-E740-97AB-6283D4B19CC1}">
      <dsp:nvSpPr>
        <dsp:cNvPr id="0" name=""/>
        <dsp:cNvSpPr/>
      </dsp:nvSpPr>
      <dsp:spPr>
        <a:xfrm>
          <a:off x="1795803" y="58751"/>
          <a:ext cx="1426297" cy="570519"/>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13335" rIns="0" bIns="13335" numCol="1" spcCol="1270" anchor="ctr" anchorCtr="0">
          <a:noAutofit/>
        </a:bodyPr>
        <a:lstStyle/>
        <a:p>
          <a:pPr lvl="0" algn="ctr" defTabSz="933450">
            <a:lnSpc>
              <a:spcPct val="90000"/>
            </a:lnSpc>
            <a:spcBef>
              <a:spcPct val="0"/>
            </a:spcBef>
            <a:spcAft>
              <a:spcPct val="35000"/>
            </a:spcAft>
          </a:pPr>
          <a:r>
            <a:rPr lang="en-US" sz="2100" kern="1200" dirty="0"/>
            <a:t>70.77%</a:t>
          </a:r>
        </a:p>
      </dsp:txBody>
      <dsp:txXfrm>
        <a:off x="2081063" y="58751"/>
        <a:ext cx="855778" cy="570519"/>
      </dsp:txXfrm>
    </dsp:sp>
    <dsp:sp modelId="{01F95CDF-AC45-4244-9192-8E5BD9A91D25}">
      <dsp:nvSpPr>
        <dsp:cNvPr id="0" name=""/>
        <dsp:cNvSpPr/>
      </dsp:nvSpPr>
      <dsp:spPr>
        <a:xfrm>
          <a:off x="300768" y="783928"/>
          <a:ext cx="1718430" cy="68737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14605" rIns="0" bIns="14605" numCol="1" spcCol="1270" anchor="ctr" anchorCtr="0">
          <a:noAutofit/>
        </a:bodyPr>
        <a:lstStyle/>
        <a:p>
          <a:pPr lvl="0" algn="ctr" defTabSz="1022350">
            <a:lnSpc>
              <a:spcPct val="90000"/>
            </a:lnSpc>
            <a:spcBef>
              <a:spcPct val="0"/>
            </a:spcBef>
            <a:spcAft>
              <a:spcPct val="35000"/>
            </a:spcAft>
          </a:pPr>
          <a:r>
            <a:rPr lang="en-US" sz="2300" kern="1200" dirty="0"/>
            <a:t>3-Class Problem</a:t>
          </a:r>
        </a:p>
      </dsp:txBody>
      <dsp:txXfrm>
        <a:off x="644454" y="783928"/>
        <a:ext cx="1031058" cy="687372"/>
      </dsp:txXfrm>
    </dsp:sp>
    <dsp:sp modelId="{CDA8C068-C9F2-D440-9DB7-DB5FF4E59136}">
      <dsp:nvSpPr>
        <dsp:cNvPr id="0" name=""/>
        <dsp:cNvSpPr/>
      </dsp:nvSpPr>
      <dsp:spPr>
        <a:xfrm>
          <a:off x="1795803" y="842355"/>
          <a:ext cx="1426297" cy="570519"/>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13335" rIns="0" bIns="13335" numCol="1" spcCol="1270" anchor="ctr" anchorCtr="0">
          <a:noAutofit/>
        </a:bodyPr>
        <a:lstStyle/>
        <a:p>
          <a:pPr lvl="0" algn="ctr" defTabSz="933450">
            <a:lnSpc>
              <a:spcPct val="90000"/>
            </a:lnSpc>
            <a:spcBef>
              <a:spcPct val="0"/>
            </a:spcBef>
            <a:spcAft>
              <a:spcPct val="35000"/>
            </a:spcAft>
          </a:pPr>
          <a:r>
            <a:rPr lang="en-US" sz="2100" kern="1200" dirty="0"/>
            <a:t>52.08%</a:t>
          </a:r>
        </a:p>
      </dsp:txBody>
      <dsp:txXfrm>
        <a:off x="2081063" y="842355"/>
        <a:ext cx="855778" cy="570519"/>
      </dsp:txXfrm>
    </dsp:sp>
    <dsp:sp modelId="{DCADD080-B22E-9549-9981-C1E77587D5E3}">
      <dsp:nvSpPr>
        <dsp:cNvPr id="0" name=""/>
        <dsp:cNvSpPr/>
      </dsp:nvSpPr>
      <dsp:spPr>
        <a:xfrm>
          <a:off x="300768" y="1567533"/>
          <a:ext cx="1718430" cy="68737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14605" rIns="0" bIns="14605" numCol="1" spcCol="1270" anchor="ctr" anchorCtr="0">
          <a:noAutofit/>
        </a:bodyPr>
        <a:lstStyle/>
        <a:p>
          <a:pPr lvl="0" algn="ctr" defTabSz="1022350">
            <a:lnSpc>
              <a:spcPct val="90000"/>
            </a:lnSpc>
            <a:spcBef>
              <a:spcPct val="0"/>
            </a:spcBef>
            <a:spcAft>
              <a:spcPct val="35000"/>
            </a:spcAft>
          </a:pPr>
          <a:r>
            <a:rPr lang="en-US" sz="2300" kern="1200" dirty="0"/>
            <a:t>4-Class Problem</a:t>
          </a:r>
        </a:p>
      </dsp:txBody>
      <dsp:txXfrm>
        <a:off x="644454" y="1567533"/>
        <a:ext cx="1031058" cy="687372"/>
      </dsp:txXfrm>
    </dsp:sp>
    <dsp:sp modelId="{5A47E562-AE03-4449-AE78-14A37CC9150C}">
      <dsp:nvSpPr>
        <dsp:cNvPr id="0" name=""/>
        <dsp:cNvSpPr/>
      </dsp:nvSpPr>
      <dsp:spPr>
        <a:xfrm>
          <a:off x="1795803" y="1625959"/>
          <a:ext cx="1426297" cy="570519"/>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13335" rIns="0" bIns="13335" numCol="1" spcCol="1270" anchor="ctr" anchorCtr="0">
          <a:noAutofit/>
        </a:bodyPr>
        <a:lstStyle/>
        <a:p>
          <a:pPr lvl="0" algn="ctr" defTabSz="933450">
            <a:lnSpc>
              <a:spcPct val="90000"/>
            </a:lnSpc>
            <a:spcBef>
              <a:spcPct val="0"/>
            </a:spcBef>
            <a:spcAft>
              <a:spcPct val="35000"/>
            </a:spcAft>
          </a:pPr>
          <a:r>
            <a:rPr lang="en-US" sz="2100" kern="1200" dirty="0"/>
            <a:t>40.47%</a:t>
          </a:r>
        </a:p>
      </dsp:txBody>
      <dsp:txXfrm>
        <a:off x="2081063" y="1625959"/>
        <a:ext cx="855778" cy="57051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47D5DB-F514-494F-AA55-39C634B229B7}">
      <dsp:nvSpPr>
        <dsp:cNvPr id="0" name=""/>
        <dsp:cNvSpPr/>
      </dsp:nvSpPr>
      <dsp:spPr>
        <a:xfrm>
          <a:off x="300768" y="324"/>
          <a:ext cx="1718430" cy="68737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14605" rIns="0" bIns="14605" numCol="1" spcCol="1270" anchor="ctr" anchorCtr="0">
          <a:noAutofit/>
        </a:bodyPr>
        <a:lstStyle/>
        <a:p>
          <a:pPr lvl="0" algn="ctr" defTabSz="1022350">
            <a:lnSpc>
              <a:spcPct val="90000"/>
            </a:lnSpc>
            <a:spcBef>
              <a:spcPct val="0"/>
            </a:spcBef>
            <a:spcAft>
              <a:spcPct val="35000"/>
            </a:spcAft>
          </a:pPr>
          <a:r>
            <a:rPr lang="en-US" sz="2300" kern="1200" dirty="0"/>
            <a:t>2-Class Problem</a:t>
          </a:r>
        </a:p>
      </dsp:txBody>
      <dsp:txXfrm>
        <a:off x="644454" y="324"/>
        <a:ext cx="1031058" cy="687372"/>
      </dsp:txXfrm>
    </dsp:sp>
    <dsp:sp modelId="{53933149-C977-E740-97AB-6283D4B19CC1}">
      <dsp:nvSpPr>
        <dsp:cNvPr id="0" name=""/>
        <dsp:cNvSpPr/>
      </dsp:nvSpPr>
      <dsp:spPr>
        <a:xfrm>
          <a:off x="1795803" y="58751"/>
          <a:ext cx="1426297" cy="570519"/>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13335" rIns="0" bIns="13335" numCol="1" spcCol="1270" anchor="ctr" anchorCtr="0">
          <a:noAutofit/>
        </a:bodyPr>
        <a:lstStyle/>
        <a:p>
          <a:pPr lvl="0" algn="ctr" defTabSz="933450">
            <a:lnSpc>
              <a:spcPct val="90000"/>
            </a:lnSpc>
            <a:spcBef>
              <a:spcPct val="0"/>
            </a:spcBef>
            <a:spcAft>
              <a:spcPct val="35000"/>
            </a:spcAft>
          </a:pPr>
          <a:r>
            <a:rPr lang="en-US" sz="2100" kern="1200" dirty="0"/>
            <a:t>95.77%</a:t>
          </a:r>
        </a:p>
      </dsp:txBody>
      <dsp:txXfrm>
        <a:off x="2081063" y="58751"/>
        <a:ext cx="855778" cy="570519"/>
      </dsp:txXfrm>
    </dsp:sp>
    <dsp:sp modelId="{01F95CDF-AC45-4244-9192-8E5BD9A91D25}">
      <dsp:nvSpPr>
        <dsp:cNvPr id="0" name=""/>
        <dsp:cNvSpPr/>
      </dsp:nvSpPr>
      <dsp:spPr>
        <a:xfrm>
          <a:off x="300768" y="783928"/>
          <a:ext cx="1718430" cy="68737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14605" rIns="0" bIns="14605" numCol="1" spcCol="1270" anchor="ctr" anchorCtr="0">
          <a:noAutofit/>
        </a:bodyPr>
        <a:lstStyle/>
        <a:p>
          <a:pPr lvl="0" algn="ctr" defTabSz="1022350">
            <a:lnSpc>
              <a:spcPct val="90000"/>
            </a:lnSpc>
            <a:spcBef>
              <a:spcPct val="0"/>
            </a:spcBef>
            <a:spcAft>
              <a:spcPct val="35000"/>
            </a:spcAft>
          </a:pPr>
          <a:r>
            <a:rPr lang="en-US" sz="2300" kern="1200" dirty="0"/>
            <a:t>3-Class Problem</a:t>
          </a:r>
        </a:p>
      </dsp:txBody>
      <dsp:txXfrm>
        <a:off x="644454" y="783928"/>
        <a:ext cx="1031058" cy="687372"/>
      </dsp:txXfrm>
    </dsp:sp>
    <dsp:sp modelId="{CDA8C068-C9F2-D440-9DB7-DB5FF4E59136}">
      <dsp:nvSpPr>
        <dsp:cNvPr id="0" name=""/>
        <dsp:cNvSpPr/>
      </dsp:nvSpPr>
      <dsp:spPr>
        <a:xfrm>
          <a:off x="1795803" y="842355"/>
          <a:ext cx="1426297" cy="570519"/>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13335" rIns="0" bIns="13335" numCol="1" spcCol="1270" anchor="ctr" anchorCtr="0">
          <a:noAutofit/>
        </a:bodyPr>
        <a:lstStyle/>
        <a:p>
          <a:pPr lvl="0" algn="ctr" defTabSz="933450">
            <a:lnSpc>
              <a:spcPct val="90000"/>
            </a:lnSpc>
            <a:spcBef>
              <a:spcPct val="0"/>
            </a:spcBef>
            <a:spcAft>
              <a:spcPct val="35000"/>
            </a:spcAft>
          </a:pPr>
          <a:r>
            <a:rPr lang="en-US" sz="2100" kern="1200" dirty="0"/>
            <a:t>90.08%</a:t>
          </a:r>
        </a:p>
      </dsp:txBody>
      <dsp:txXfrm>
        <a:off x="2081063" y="842355"/>
        <a:ext cx="855778" cy="570519"/>
      </dsp:txXfrm>
    </dsp:sp>
    <dsp:sp modelId="{DCADD080-B22E-9549-9981-C1E77587D5E3}">
      <dsp:nvSpPr>
        <dsp:cNvPr id="0" name=""/>
        <dsp:cNvSpPr/>
      </dsp:nvSpPr>
      <dsp:spPr>
        <a:xfrm>
          <a:off x="300768" y="1567533"/>
          <a:ext cx="1718430" cy="68737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14605" rIns="0" bIns="14605" numCol="1" spcCol="1270" anchor="ctr" anchorCtr="0">
          <a:noAutofit/>
        </a:bodyPr>
        <a:lstStyle/>
        <a:p>
          <a:pPr lvl="0" algn="ctr" defTabSz="1022350">
            <a:lnSpc>
              <a:spcPct val="90000"/>
            </a:lnSpc>
            <a:spcBef>
              <a:spcPct val="0"/>
            </a:spcBef>
            <a:spcAft>
              <a:spcPct val="35000"/>
            </a:spcAft>
          </a:pPr>
          <a:r>
            <a:rPr lang="en-US" sz="2300" kern="1200" dirty="0"/>
            <a:t>4-Class Problem</a:t>
          </a:r>
        </a:p>
      </dsp:txBody>
      <dsp:txXfrm>
        <a:off x="644454" y="1567533"/>
        <a:ext cx="1031058" cy="687372"/>
      </dsp:txXfrm>
    </dsp:sp>
    <dsp:sp modelId="{5A47E562-AE03-4449-AE78-14A37CC9150C}">
      <dsp:nvSpPr>
        <dsp:cNvPr id="0" name=""/>
        <dsp:cNvSpPr/>
      </dsp:nvSpPr>
      <dsp:spPr>
        <a:xfrm>
          <a:off x="1795803" y="1625959"/>
          <a:ext cx="1426297" cy="570519"/>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13335" rIns="0" bIns="13335" numCol="1" spcCol="1270" anchor="ctr" anchorCtr="0">
          <a:noAutofit/>
        </a:bodyPr>
        <a:lstStyle/>
        <a:p>
          <a:pPr lvl="0" algn="ctr" defTabSz="933450">
            <a:lnSpc>
              <a:spcPct val="90000"/>
            </a:lnSpc>
            <a:spcBef>
              <a:spcPct val="0"/>
            </a:spcBef>
            <a:spcAft>
              <a:spcPct val="35000"/>
            </a:spcAft>
          </a:pPr>
          <a:r>
            <a:rPr lang="en-US" sz="2100" kern="1200" dirty="0"/>
            <a:t>85.47%</a:t>
          </a:r>
        </a:p>
      </dsp:txBody>
      <dsp:txXfrm>
        <a:off x="2081063" y="1625959"/>
        <a:ext cx="855778" cy="570519"/>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3466EB-58FC-7244-B276-4D6F7B130C60}" type="datetimeFigureOut">
              <a:rPr lang="en-US" smtClean="0"/>
              <a:t>12/18/2020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EEE4AB-6BAC-3646-BFA1-0E28A3A9904A}" type="slidenum">
              <a:rPr lang="en-US" smtClean="0"/>
              <a:t>‹#›</a:t>
            </a:fld>
            <a:endParaRPr lang="en-US" dirty="0"/>
          </a:p>
        </p:txBody>
      </p:sp>
    </p:spTree>
    <p:extLst>
      <p:ext uri="{BB962C8B-B14F-4D97-AF65-F5344CB8AC3E}">
        <p14:creationId xmlns:p14="http://schemas.microsoft.com/office/powerpoint/2010/main" val="371030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scalogram is the absolute value of the continuous wavelet transform (CWT) of a signal, plotted as a function of time and frequency. The scalogram can be more useful than the spectrogram for analyzing real-world signals with features occurring at different scales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An addition layer adds inputs from multiple neural network layers element-wise.</a:t>
            </a:r>
            <a:endParaRPr lang="en-US" dirty="0"/>
          </a:p>
        </p:txBody>
      </p:sp>
      <p:sp>
        <p:nvSpPr>
          <p:cNvPr id="4" name="Slide Number Placeholder 3"/>
          <p:cNvSpPr>
            <a:spLocks noGrp="1"/>
          </p:cNvSpPr>
          <p:nvPr>
            <p:ph type="sldNum" sz="quarter" idx="5"/>
          </p:nvPr>
        </p:nvSpPr>
        <p:spPr/>
        <p:txBody>
          <a:bodyPr/>
          <a:lstStyle/>
          <a:p>
            <a:fld id="{91EEE4AB-6BAC-3646-BFA1-0E28A3A9904A}" type="slidenum">
              <a:rPr lang="en-US" smtClean="0"/>
              <a:t>14</a:t>
            </a:fld>
            <a:endParaRPr lang="en-US" dirty="0"/>
          </a:p>
        </p:txBody>
      </p:sp>
    </p:spTree>
    <p:extLst>
      <p:ext uri="{BB962C8B-B14F-4D97-AF65-F5344CB8AC3E}">
        <p14:creationId xmlns:p14="http://schemas.microsoft.com/office/powerpoint/2010/main" val="1878877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I would i like to say that this is a part of an ongoing research as we speak and we are further experimenting the different class and modalitty combinations for best performing parameters . The computation time for single sensor is found to be 30 hours for interindependent subbject cross validation of 29 subjects which leads to a time consuming selection of hyper parameters. But is still saves almost 50% computation time when compared to training a network from scracth.</a:t>
            </a:r>
          </a:p>
        </p:txBody>
      </p:sp>
      <p:sp>
        <p:nvSpPr>
          <p:cNvPr id="4" name="Slide Number Placeholder 3"/>
          <p:cNvSpPr>
            <a:spLocks noGrp="1"/>
          </p:cNvSpPr>
          <p:nvPr>
            <p:ph type="sldNum" sz="quarter" idx="5"/>
          </p:nvPr>
        </p:nvSpPr>
        <p:spPr/>
        <p:txBody>
          <a:bodyPr/>
          <a:lstStyle/>
          <a:p>
            <a:fld id="{91EEE4AB-6BAC-3646-BFA1-0E28A3A9904A}" type="slidenum">
              <a:rPr lang="en-US" smtClean="0"/>
              <a:t>18</a:t>
            </a:fld>
            <a:endParaRPr lang="en-US" dirty="0"/>
          </a:p>
        </p:txBody>
      </p:sp>
    </p:spTree>
    <p:extLst>
      <p:ext uri="{BB962C8B-B14F-4D97-AF65-F5344CB8AC3E}">
        <p14:creationId xmlns:p14="http://schemas.microsoft.com/office/powerpoint/2010/main" val="445807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FB56235-281D-454A-942F-7E8BCD80F97A}" type="slidenum">
              <a:rPr lang="en-US" altLang="en-US" smtClean="0"/>
              <a:pPr/>
              <a:t>19</a:t>
            </a:fld>
            <a:endParaRPr lang="en-US" altLang="en-US" dirty="0"/>
          </a:p>
        </p:txBody>
      </p:sp>
      <p:sp>
        <p:nvSpPr>
          <p:cNvPr id="675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LF24736</a:t>
            </a:r>
          </a:p>
        </p:txBody>
      </p:sp>
    </p:spTree>
    <p:extLst>
      <p:ext uri="{BB962C8B-B14F-4D97-AF65-F5344CB8AC3E}">
        <p14:creationId xmlns:p14="http://schemas.microsoft.com/office/powerpoint/2010/main" val="1263834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E947933-1EF6-9D42-B334-62F72DE9B3B7}" type="datetimeFigureOut">
              <a:rPr lang="en-US" smtClean="0"/>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0D4282-4231-B644-9AC5-13429CD17C29}" type="slidenum">
              <a:rPr lang="en-US" smtClean="0"/>
              <a:t>‹#›</a:t>
            </a:fld>
            <a:endParaRPr lang="en-US" dirty="0"/>
          </a:p>
        </p:txBody>
      </p:sp>
    </p:spTree>
    <p:extLst>
      <p:ext uri="{BB962C8B-B14F-4D97-AF65-F5344CB8AC3E}">
        <p14:creationId xmlns:p14="http://schemas.microsoft.com/office/powerpoint/2010/main" val="3344819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E947933-1EF6-9D42-B334-62F72DE9B3B7}" type="datetimeFigureOut">
              <a:rPr lang="en-US" smtClean="0"/>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0D4282-4231-B644-9AC5-13429CD17C29}" type="slidenum">
              <a:rPr lang="en-US" smtClean="0"/>
              <a:t>‹#›</a:t>
            </a:fld>
            <a:endParaRPr lang="en-US" dirty="0"/>
          </a:p>
        </p:txBody>
      </p:sp>
    </p:spTree>
    <p:extLst>
      <p:ext uri="{BB962C8B-B14F-4D97-AF65-F5344CB8AC3E}">
        <p14:creationId xmlns:p14="http://schemas.microsoft.com/office/powerpoint/2010/main" val="1366917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E947933-1EF6-9D42-B334-62F72DE9B3B7}" type="datetimeFigureOut">
              <a:rPr lang="en-US" smtClean="0"/>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0D4282-4231-B644-9AC5-13429CD17C29}" type="slidenum">
              <a:rPr lang="en-US" smtClean="0"/>
              <a:t>‹#›</a:t>
            </a:fld>
            <a:endParaRPr lang="en-US" dirty="0"/>
          </a:p>
        </p:txBody>
      </p:sp>
    </p:spTree>
    <p:extLst>
      <p:ext uri="{BB962C8B-B14F-4D97-AF65-F5344CB8AC3E}">
        <p14:creationId xmlns:p14="http://schemas.microsoft.com/office/powerpoint/2010/main" val="679414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E947933-1EF6-9D42-B334-62F72DE9B3B7}" type="datetimeFigureOut">
              <a:rPr lang="en-US" smtClean="0"/>
              <a:t>12/18/2020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0D4282-4231-B644-9AC5-13429CD17C29}" type="slidenum">
              <a:rPr lang="en-US" smtClean="0"/>
              <a:t>‹#›</a:t>
            </a:fld>
            <a:endParaRPr lang="en-US" dirty="0"/>
          </a:p>
        </p:txBody>
      </p:sp>
    </p:spTree>
    <p:extLst>
      <p:ext uri="{BB962C8B-B14F-4D97-AF65-F5344CB8AC3E}">
        <p14:creationId xmlns:p14="http://schemas.microsoft.com/office/powerpoint/2010/main" val="652658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E947933-1EF6-9D42-B334-62F72DE9B3B7}" type="datetimeFigureOut">
              <a:rPr lang="en-US" smtClean="0"/>
              <a:t>12/18/2020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50D4282-4231-B644-9AC5-13429CD17C29}" type="slidenum">
              <a:rPr lang="en-US" smtClean="0"/>
              <a:t>‹#›</a:t>
            </a:fld>
            <a:endParaRPr lang="en-US" dirty="0"/>
          </a:p>
        </p:txBody>
      </p:sp>
    </p:spTree>
    <p:extLst>
      <p:ext uri="{BB962C8B-B14F-4D97-AF65-F5344CB8AC3E}">
        <p14:creationId xmlns:p14="http://schemas.microsoft.com/office/powerpoint/2010/main" val="2260916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E947933-1EF6-9D42-B334-62F72DE9B3B7}" type="datetimeFigureOut">
              <a:rPr lang="en-US" smtClean="0"/>
              <a:t>12/18/2020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50D4282-4231-B644-9AC5-13429CD17C29}" type="slidenum">
              <a:rPr lang="en-US" smtClean="0"/>
              <a:t>‹#›</a:t>
            </a:fld>
            <a:endParaRPr lang="en-US" dirty="0"/>
          </a:p>
        </p:txBody>
      </p:sp>
    </p:spTree>
    <p:extLst>
      <p:ext uri="{BB962C8B-B14F-4D97-AF65-F5344CB8AC3E}">
        <p14:creationId xmlns:p14="http://schemas.microsoft.com/office/powerpoint/2010/main" val="284397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947933-1EF6-9D42-B334-62F72DE9B3B7}" type="datetimeFigureOut">
              <a:rPr lang="en-US" smtClean="0"/>
              <a:t>12/18/2020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50D4282-4231-B644-9AC5-13429CD17C29}" type="slidenum">
              <a:rPr lang="en-US" smtClean="0"/>
              <a:t>‹#›</a:t>
            </a:fld>
            <a:endParaRPr lang="en-US" dirty="0"/>
          </a:p>
        </p:txBody>
      </p:sp>
    </p:spTree>
    <p:extLst>
      <p:ext uri="{BB962C8B-B14F-4D97-AF65-F5344CB8AC3E}">
        <p14:creationId xmlns:p14="http://schemas.microsoft.com/office/powerpoint/2010/main" val="3062040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E947933-1EF6-9D42-B334-62F72DE9B3B7}" type="datetimeFigureOut">
              <a:rPr lang="en-US" smtClean="0"/>
              <a:t>12/18/2020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0D4282-4231-B644-9AC5-13429CD17C29}" type="slidenum">
              <a:rPr lang="en-US" smtClean="0"/>
              <a:t>‹#›</a:t>
            </a:fld>
            <a:endParaRPr lang="en-US" dirty="0"/>
          </a:p>
        </p:txBody>
      </p:sp>
    </p:spTree>
    <p:extLst>
      <p:ext uri="{BB962C8B-B14F-4D97-AF65-F5344CB8AC3E}">
        <p14:creationId xmlns:p14="http://schemas.microsoft.com/office/powerpoint/2010/main" val="1528936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E947933-1EF6-9D42-B334-62F72DE9B3B7}" type="datetimeFigureOut">
              <a:rPr lang="en-US" smtClean="0"/>
              <a:t>12/18/2020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0D4282-4231-B644-9AC5-13429CD17C29}" type="slidenum">
              <a:rPr lang="en-US" smtClean="0"/>
              <a:t>‹#›</a:t>
            </a:fld>
            <a:endParaRPr lang="en-US" dirty="0"/>
          </a:p>
        </p:txBody>
      </p:sp>
    </p:spTree>
    <p:extLst>
      <p:ext uri="{BB962C8B-B14F-4D97-AF65-F5344CB8AC3E}">
        <p14:creationId xmlns:p14="http://schemas.microsoft.com/office/powerpoint/2010/main" val="2742911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E947933-1EF6-9D42-B334-62F72DE9B3B7}" type="datetimeFigureOut">
              <a:rPr lang="en-US" smtClean="0"/>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0D4282-4231-B644-9AC5-13429CD17C29}" type="slidenum">
              <a:rPr lang="en-US" smtClean="0"/>
              <a:t>‹#›</a:t>
            </a:fld>
            <a:endParaRPr lang="en-US" dirty="0"/>
          </a:p>
        </p:txBody>
      </p:sp>
    </p:spTree>
    <p:extLst>
      <p:ext uri="{BB962C8B-B14F-4D97-AF65-F5344CB8AC3E}">
        <p14:creationId xmlns:p14="http://schemas.microsoft.com/office/powerpoint/2010/main" val="1039832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E947933-1EF6-9D42-B334-62F72DE9B3B7}" type="datetimeFigureOut">
              <a:rPr lang="en-US" smtClean="0"/>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0D4282-4231-B644-9AC5-13429CD17C29}" type="slidenum">
              <a:rPr lang="en-US" smtClean="0"/>
              <a:t>‹#›</a:t>
            </a:fld>
            <a:endParaRPr lang="en-US" dirty="0"/>
          </a:p>
        </p:txBody>
      </p:sp>
    </p:spTree>
    <p:extLst>
      <p:ext uri="{BB962C8B-B14F-4D97-AF65-F5344CB8AC3E}">
        <p14:creationId xmlns:p14="http://schemas.microsoft.com/office/powerpoint/2010/main" val="1460092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947933-1EF6-9D42-B334-62F72DE9B3B7}" type="datetimeFigureOut">
              <a:rPr lang="en-US" smtClean="0"/>
              <a:t>12/18/2020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0D4282-4231-B644-9AC5-13429CD17C29}" type="slidenum">
              <a:rPr lang="en-US" smtClean="0"/>
              <a:t>‹#›</a:t>
            </a:fld>
            <a:endParaRPr lang="en-US" dirty="0"/>
          </a:p>
        </p:txBody>
      </p:sp>
      <p:pic>
        <p:nvPicPr>
          <p:cNvPr id="7" name="Google Shape;16;p1">
            <a:extLst>
              <a:ext uri="{FF2B5EF4-FFF2-40B4-BE49-F238E27FC236}">
                <a16:creationId xmlns:a16="http://schemas.microsoft.com/office/drawing/2014/main" id="{9C748D29-16D6-4849-B576-4E63E4D91FE9}"/>
              </a:ext>
            </a:extLst>
          </p:cNvPr>
          <p:cNvPicPr preferRelativeResize="0"/>
          <p:nvPr userDrawn="1"/>
        </p:nvPicPr>
        <p:blipFill rotWithShape="1">
          <a:blip r:embed="rId13">
            <a:alphaModFix/>
          </a:blip>
          <a:srcRect t="15611"/>
          <a:stretch/>
        </p:blipFill>
        <p:spPr>
          <a:xfrm>
            <a:off x="305564" y="165825"/>
            <a:ext cx="717550" cy="680901"/>
          </a:xfrm>
          <a:prstGeom prst="rect">
            <a:avLst/>
          </a:prstGeom>
          <a:noFill/>
          <a:ln>
            <a:noFill/>
          </a:ln>
        </p:spPr>
      </p:pic>
      <p:pic>
        <p:nvPicPr>
          <p:cNvPr id="8" name="Google Shape;15;p1">
            <a:extLst>
              <a:ext uri="{FF2B5EF4-FFF2-40B4-BE49-F238E27FC236}">
                <a16:creationId xmlns:a16="http://schemas.microsoft.com/office/drawing/2014/main" id="{7301C19C-112E-0E48-853B-C3BAC0B2A205}"/>
              </a:ext>
            </a:extLst>
          </p:cNvPr>
          <p:cNvPicPr preferRelativeResize="0"/>
          <p:nvPr userDrawn="1"/>
        </p:nvPicPr>
        <p:blipFill rotWithShape="1">
          <a:blip r:embed="rId14">
            <a:alphaModFix/>
          </a:blip>
          <a:srcRect/>
          <a:stretch/>
        </p:blipFill>
        <p:spPr>
          <a:xfrm>
            <a:off x="11214461" y="195125"/>
            <a:ext cx="717550" cy="622300"/>
          </a:xfrm>
          <a:prstGeom prst="rect">
            <a:avLst/>
          </a:prstGeom>
          <a:noFill/>
          <a:ln>
            <a:noFill/>
          </a:ln>
        </p:spPr>
      </p:pic>
    </p:spTree>
    <p:extLst>
      <p:ext uri="{BB962C8B-B14F-4D97-AF65-F5344CB8AC3E}">
        <p14:creationId xmlns:p14="http://schemas.microsoft.com/office/powerpoint/2010/main" val="15468801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technology.nasa.gov/patent/LAR-TOPS-301" TargetMode="External"/><Relationship Id="rId1" Type="http://schemas.openxmlformats.org/officeDocument/2006/relationships/slideLayout" Target="../slideLayouts/slideLayout4.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5.sv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image" Target="../media/image12.jpg"/><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0.emf"/><Relationship Id="rId5" Type="http://schemas.openxmlformats.org/officeDocument/2006/relationships/package" Target="../embeddings/Microsoft_Excel_Worksheet1.xlsx"/><Relationship Id="rId4" Type="http://schemas.openxmlformats.org/officeDocument/2006/relationships/image" Target="../media/image19.emf"/></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2;p18">
            <a:extLst>
              <a:ext uri="{FF2B5EF4-FFF2-40B4-BE49-F238E27FC236}">
                <a16:creationId xmlns:a16="http://schemas.microsoft.com/office/drawing/2014/main" id="{7CC40AC3-F493-C24A-936C-27B12DB90B42}"/>
              </a:ext>
            </a:extLst>
          </p:cNvPr>
          <p:cNvSpPr txBox="1">
            <a:spLocks noGrp="1"/>
          </p:cNvSpPr>
          <p:nvPr>
            <p:ph type="ctrTitle"/>
          </p:nvPr>
        </p:nvSpPr>
        <p:spPr>
          <a:xfrm>
            <a:off x="1863988" y="1097282"/>
            <a:ext cx="8248500" cy="1524000"/>
          </a:xfrm>
          <a:prstGeom prst="rect">
            <a:avLst/>
          </a:prstGeom>
          <a:noFill/>
          <a:ln>
            <a:noFill/>
          </a:ln>
        </p:spPr>
        <p:txBody>
          <a:bodyPr spcFirstLastPara="1" wrap="square" lIns="91425" tIns="45700" rIns="91425" bIns="45700" anchor="ctr" anchorCtr="0">
            <a:noAutofit/>
          </a:bodyPr>
          <a:lstStyle/>
          <a:p>
            <a:pPr lvl="0">
              <a:spcBef>
                <a:spcPts val="0"/>
              </a:spcBef>
              <a:buClr>
                <a:srgbClr val="2F5496"/>
              </a:buClr>
              <a:buSzPts val="2400"/>
            </a:pPr>
            <a:r>
              <a:rPr lang="en-IN" sz="3600" b="1" dirty="0">
                <a:solidFill>
                  <a:schemeClr val="accent1">
                    <a:lumMod val="75000"/>
                  </a:schemeClr>
                </a:solidFill>
                <a:latin typeface="Arial" panose="020B0604020202020204" pitchFamily="34" charset="0"/>
              </a:rPr>
              <a:t>Comparing Deep Neural Network Architectures using Transfer-Learning to Predict Cognitive States</a:t>
            </a:r>
            <a:endParaRPr sz="3600" b="1" dirty="0">
              <a:solidFill>
                <a:schemeClr val="accent1">
                  <a:lumMod val="75000"/>
                </a:schemeClr>
              </a:solidFill>
              <a:latin typeface="Arial"/>
              <a:ea typeface="Arial"/>
              <a:cs typeface="Arial"/>
              <a:sym typeface="Arial"/>
            </a:endParaRPr>
          </a:p>
        </p:txBody>
      </p:sp>
      <p:sp>
        <p:nvSpPr>
          <p:cNvPr id="5" name="Google Shape;103;p18">
            <a:extLst>
              <a:ext uri="{FF2B5EF4-FFF2-40B4-BE49-F238E27FC236}">
                <a16:creationId xmlns:a16="http://schemas.microsoft.com/office/drawing/2014/main" id="{62B7E8D3-67D3-6C44-BF02-9036EA44E444}"/>
              </a:ext>
            </a:extLst>
          </p:cNvPr>
          <p:cNvSpPr txBox="1">
            <a:spLocks noGrp="1"/>
          </p:cNvSpPr>
          <p:nvPr>
            <p:ph type="subTitle" idx="1"/>
          </p:nvPr>
        </p:nvSpPr>
        <p:spPr>
          <a:xfrm>
            <a:off x="1323641" y="3112046"/>
            <a:ext cx="9144000" cy="2022480"/>
          </a:xfrm>
          <a:prstGeom prst="rect">
            <a:avLst/>
          </a:prstGeom>
          <a:noFill/>
          <a:ln>
            <a:noFill/>
          </a:ln>
        </p:spPr>
        <p:txBody>
          <a:bodyPr spcFirstLastPara="1" wrap="square" lIns="91425" tIns="45700" rIns="91425" bIns="45700" anchor="t" anchorCtr="0">
            <a:noAutofit/>
          </a:bodyPr>
          <a:lstStyle/>
          <a:p>
            <a:pPr lvl="0">
              <a:spcBef>
                <a:spcPts val="0"/>
              </a:spcBef>
              <a:buClr>
                <a:schemeClr val="dk1"/>
              </a:buClr>
              <a:buSzPts val="1800"/>
            </a:pPr>
            <a:r>
              <a:rPr lang="en-US" sz="2000" dirty="0">
                <a:latin typeface="Arial"/>
                <a:ea typeface="Arial"/>
                <a:cs typeface="Arial"/>
                <a:sym typeface="Arial"/>
              </a:rPr>
              <a:t>Mudit Paliwal, Victoria Rodrigues, Nicholas J. Napoli, </a:t>
            </a:r>
            <a:endParaRPr sz="2000" dirty="0">
              <a:latin typeface="Arial"/>
              <a:ea typeface="Arial"/>
              <a:cs typeface="Arial"/>
              <a:sym typeface="Arial"/>
            </a:endParaRPr>
          </a:p>
          <a:p>
            <a:pPr marL="0" lvl="0" indent="0" algn="ctr" rtl="0">
              <a:lnSpc>
                <a:spcPct val="90000"/>
              </a:lnSpc>
              <a:spcBef>
                <a:spcPts val="0"/>
              </a:spcBef>
              <a:spcAft>
                <a:spcPts val="0"/>
              </a:spcAft>
              <a:buClr>
                <a:schemeClr val="dk1"/>
              </a:buClr>
              <a:buSzPts val="1800"/>
              <a:buNone/>
            </a:pPr>
            <a:r>
              <a:rPr lang="en-US" sz="2000" dirty="0">
                <a:latin typeface="Arial"/>
                <a:ea typeface="Arial"/>
                <a:cs typeface="Arial"/>
                <a:sym typeface="Arial"/>
              </a:rPr>
              <a:t>Industrial and Systems Engineering, University of Florida, Gainesville, FL, 32611, USA</a:t>
            </a:r>
            <a:endParaRPr sz="2000" dirty="0"/>
          </a:p>
          <a:p>
            <a:pPr marL="0" lvl="0" indent="0" algn="ctr" rtl="0">
              <a:lnSpc>
                <a:spcPct val="90000"/>
              </a:lnSpc>
              <a:spcBef>
                <a:spcPts val="0"/>
              </a:spcBef>
              <a:spcAft>
                <a:spcPts val="0"/>
              </a:spcAft>
              <a:buClr>
                <a:schemeClr val="dk1"/>
              </a:buClr>
              <a:buSzPts val="1800"/>
              <a:buNone/>
            </a:pPr>
            <a:endParaRPr sz="1600" dirty="0">
              <a:solidFill>
                <a:schemeClr val="dk1"/>
              </a:solidFill>
              <a:latin typeface="Arial"/>
              <a:ea typeface="Arial"/>
              <a:cs typeface="Arial"/>
              <a:sym typeface="Arial"/>
            </a:endParaRPr>
          </a:p>
          <a:p>
            <a:pPr marL="0" lvl="0" indent="0" algn="ctr" rtl="0">
              <a:lnSpc>
                <a:spcPct val="90000"/>
              </a:lnSpc>
              <a:spcBef>
                <a:spcPts val="0"/>
              </a:spcBef>
              <a:spcAft>
                <a:spcPts val="0"/>
              </a:spcAft>
              <a:buClr>
                <a:schemeClr val="dk1"/>
              </a:buClr>
              <a:buSzPts val="1800"/>
              <a:buNone/>
            </a:pPr>
            <a:endParaRPr sz="2000" dirty="0">
              <a:latin typeface="Arial"/>
              <a:ea typeface="Arial"/>
              <a:cs typeface="Arial"/>
              <a:sym typeface="Arial"/>
            </a:endParaRPr>
          </a:p>
          <a:p>
            <a:pPr marL="0" lvl="0" indent="0" algn="ctr" rtl="0">
              <a:lnSpc>
                <a:spcPct val="90000"/>
              </a:lnSpc>
              <a:spcBef>
                <a:spcPts val="0"/>
              </a:spcBef>
              <a:spcAft>
                <a:spcPts val="0"/>
              </a:spcAft>
              <a:buClr>
                <a:schemeClr val="dk1"/>
              </a:buClr>
              <a:buSzPts val="1800"/>
              <a:buNone/>
            </a:pPr>
            <a:r>
              <a:rPr lang="en-US" sz="2000" dirty="0">
                <a:latin typeface="Arial"/>
                <a:ea typeface="Arial"/>
                <a:cs typeface="Arial"/>
                <a:sym typeface="Arial"/>
              </a:rPr>
              <a:t>Angela R. Harrivel, Kellie D. Kennedy, and Chad L. Stephens</a:t>
            </a:r>
            <a:endParaRPr sz="2000" dirty="0">
              <a:latin typeface="Arial"/>
              <a:ea typeface="Arial"/>
              <a:cs typeface="Arial"/>
              <a:sym typeface="Arial"/>
            </a:endParaRPr>
          </a:p>
          <a:p>
            <a:pPr marL="0" lvl="0" indent="0" algn="ctr" rtl="0">
              <a:lnSpc>
                <a:spcPct val="90000"/>
              </a:lnSpc>
              <a:spcBef>
                <a:spcPts val="0"/>
              </a:spcBef>
              <a:spcAft>
                <a:spcPts val="0"/>
              </a:spcAft>
              <a:buClr>
                <a:schemeClr val="dk1"/>
              </a:buClr>
              <a:buSzPts val="1800"/>
              <a:buNone/>
            </a:pPr>
            <a:r>
              <a:rPr lang="en-US" sz="2000" dirty="0">
                <a:latin typeface="Arial"/>
                <a:ea typeface="Arial"/>
                <a:cs typeface="Arial"/>
                <a:sym typeface="Arial"/>
              </a:rPr>
              <a:t>NASA Langley Research Center, Hampton, VA 23681</a:t>
            </a:r>
            <a:endParaRPr sz="1600" dirty="0">
              <a:solidFill>
                <a:schemeClr val="dk1"/>
              </a:solidFill>
              <a:latin typeface="Arial"/>
              <a:ea typeface="Arial"/>
              <a:cs typeface="Arial"/>
              <a:sym typeface="Arial"/>
            </a:endParaRPr>
          </a:p>
        </p:txBody>
      </p:sp>
      <p:sp>
        <p:nvSpPr>
          <p:cNvPr id="6" name="Google Shape;104;p18">
            <a:extLst>
              <a:ext uri="{FF2B5EF4-FFF2-40B4-BE49-F238E27FC236}">
                <a16:creationId xmlns:a16="http://schemas.microsoft.com/office/drawing/2014/main" id="{3732CA76-F917-1248-932C-3E55930F9D36}"/>
              </a:ext>
            </a:extLst>
          </p:cNvPr>
          <p:cNvSpPr/>
          <p:nvPr/>
        </p:nvSpPr>
        <p:spPr>
          <a:xfrm>
            <a:off x="1943100" y="5647285"/>
            <a:ext cx="8305800" cy="40011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000" b="1" i="0" u="none" strike="noStrike" cap="none" dirty="0">
                <a:solidFill>
                  <a:schemeClr val="dk1"/>
                </a:solidFill>
                <a:latin typeface="Arial"/>
                <a:ea typeface="Arial"/>
                <a:cs typeface="Arial"/>
                <a:sym typeface="Arial"/>
              </a:rPr>
              <a:t>AIAA SciTech 2021</a:t>
            </a:r>
            <a:endParaRPr sz="2000" b="1"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567807671"/>
      </p:ext>
    </p:extLst>
  </p:cSld>
  <p:clrMapOvr>
    <a:masterClrMapping/>
  </p:clrMapOvr>
  <mc:AlternateContent xmlns:mc="http://schemas.openxmlformats.org/markup-compatibility/2006" xmlns:p14="http://schemas.microsoft.com/office/powerpoint/2010/main">
    <mc:Choice Requires="p14">
      <p:transition spd="slow" p14:dur="2000" advTm="16220"/>
    </mc:Choice>
    <mc:Fallback xmlns="">
      <p:transition spd="slow" advTm="1622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5682-CC7C-EE4F-B4D3-2B0EFE843478}"/>
              </a:ext>
            </a:extLst>
          </p:cNvPr>
          <p:cNvSpPr>
            <a:spLocks noGrp="1"/>
          </p:cNvSpPr>
          <p:nvPr>
            <p:ph type="title"/>
          </p:nvPr>
        </p:nvSpPr>
        <p:spPr>
          <a:xfrm>
            <a:off x="1405359" y="179929"/>
            <a:ext cx="10515600" cy="1325563"/>
          </a:xfrm>
        </p:spPr>
        <p:txBody>
          <a:bodyPr/>
          <a:lstStyle/>
          <a:p>
            <a:r>
              <a:rPr lang="en-US" sz="4000" dirty="0">
                <a:solidFill>
                  <a:schemeClr val="accent1">
                    <a:lumMod val="75000"/>
                  </a:schemeClr>
                </a:solidFill>
                <a:latin typeface="Lucida Grande" panose="020B0600040502020204" pitchFamily="34" charset="0"/>
                <a:ea typeface="Helvetica Neue" panose="02000503000000020004" pitchFamily="2" charset="0"/>
                <a:cs typeface="Lucida Grande" panose="020B0600040502020204" pitchFamily="34" charset="0"/>
              </a:rPr>
              <a:t>Contents</a:t>
            </a:r>
            <a:endParaRPr lang="en-US" dirty="0">
              <a:solidFill>
                <a:schemeClr val="accent1">
                  <a:lumMod val="75000"/>
                </a:schemeClr>
              </a:solidFill>
              <a:latin typeface="Lucida Grande" panose="020B0600040502020204" pitchFamily="34" charset="0"/>
              <a:ea typeface="Helvetica Neue" panose="02000503000000020004" pitchFamily="2" charset="0"/>
              <a:cs typeface="Lucida Grande" panose="020B0600040502020204" pitchFamily="34" charset="0"/>
            </a:endParaRPr>
          </a:p>
        </p:txBody>
      </p:sp>
      <p:graphicFrame>
        <p:nvGraphicFramePr>
          <p:cNvPr id="3" name="Diagram 2">
            <a:extLst>
              <a:ext uri="{FF2B5EF4-FFF2-40B4-BE49-F238E27FC236}">
                <a16:creationId xmlns:a16="http://schemas.microsoft.com/office/drawing/2014/main" id="{CDF5563B-6252-1B42-B3C5-D840A835FB2C}"/>
              </a:ext>
            </a:extLst>
          </p:cNvPr>
          <p:cNvGraphicFramePr/>
          <p:nvPr>
            <p:extLst>
              <p:ext uri="{D42A27DB-BD31-4B8C-83A1-F6EECF244321}">
                <p14:modId xmlns:p14="http://schemas.microsoft.com/office/powerpoint/2010/main" val="1541990418"/>
              </p:ext>
            </p:extLst>
          </p:nvPr>
        </p:nvGraphicFramePr>
        <p:xfrm>
          <a:off x="569530" y="1259404"/>
          <a:ext cx="8088333"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424363"/>
      </p:ext>
    </p:extLst>
  </p:cSld>
  <p:clrMapOvr>
    <a:masterClrMapping/>
  </p:clrMapOvr>
  <mc:AlternateContent xmlns:mc="http://schemas.openxmlformats.org/markup-compatibility/2006" xmlns:p14="http://schemas.microsoft.com/office/powerpoint/2010/main">
    <mc:Choice Requires="p14">
      <p:transition spd="slow" p14:dur="2000" advTm="23403"/>
    </mc:Choice>
    <mc:Fallback xmlns="">
      <p:transition spd="slow" advTm="2340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EC39A-7929-A944-A88F-06CCA30236A9}"/>
              </a:ext>
            </a:extLst>
          </p:cNvPr>
          <p:cNvSpPr>
            <a:spLocks noGrp="1"/>
          </p:cNvSpPr>
          <p:nvPr>
            <p:ph type="title"/>
          </p:nvPr>
        </p:nvSpPr>
        <p:spPr>
          <a:xfrm>
            <a:off x="1339769" y="57873"/>
            <a:ext cx="4178461" cy="681037"/>
          </a:xfrm>
        </p:spPr>
        <p:txBody>
          <a:bodyPr>
            <a:normAutofit/>
          </a:bodyPr>
          <a:lstStyle/>
          <a:p>
            <a:r>
              <a:rPr lang="en-US" sz="2800" dirty="0">
                <a:solidFill>
                  <a:schemeClr val="accent1">
                    <a:lumMod val="75000"/>
                  </a:schemeClr>
                </a:solidFill>
                <a:latin typeface="Lucida Grande" panose="020B0600040502020204" pitchFamily="34" charset="0"/>
                <a:cs typeface="Lucida Grande" panose="020B0600040502020204" pitchFamily="34" charset="0"/>
              </a:rPr>
              <a:t>Introduction</a:t>
            </a:r>
          </a:p>
        </p:txBody>
      </p:sp>
      <p:sp>
        <p:nvSpPr>
          <p:cNvPr id="6" name="Google Shape;142;p21">
            <a:extLst>
              <a:ext uri="{FF2B5EF4-FFF2-40B4-BE49-F238E27FC236}">
                <a16:creationId xmlns:a16="http://schemas.microsoft.com/office/drawing/2014/main" id="{90ED2A27-53E8-AE41-8C87-DFDD9966CA9A}"/>
              </a:ext>
            </a:extLst>
          </p:cNvPr>
          <p:cNvSpPr/>
          <p:nvPr/>
        </p:nvSpPr>
        <p:spPr>
          <a:xfrm>
            <a:off x="552917" y="738910"/>
            <a:ext cx="10686099" cy="593968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dirty="0">
              <a:solidFill>
                <a:schemeClr val="dk1"/>
              </a:solidFill>
            </a:endParaRPr>
          </a:p>
          <a:p>
            <a:pPr marL="457200" lvl="0" indent="-330200" algn="l" rtl="0">
              <a:spcBef>
                <a:spcPts val="0"/>
              </a:spcBef>
              <a:spcAft>
                <a:spcPts val="0"/>
              </a:spcAft>
              <a:buClr>
                <a:schemeClr val="dk1"/>
              </a:buClr>
              <a:buSzPts val="1600"/>
              <a:buChar char="•"/>
            </a:pPr>
            <a:r>
              <a:rPr lang="en-US" sz="1600" dirty="0">
                <a:solidFill>
                  <a:schemeClr val="dk1"/>
                </a:solidFill>
              </a:rPr>
              <a:t>Cognitive State – State of Mind </a:t>
            </a:r>
            <a:endParaRPr sz="1600" dirty="0">
              <a:solidFill>
                <a:schemeClr val="dk1"/>
              </a:solidFill>
            </a:endParaRPr>
          </a:p>
          <a:p>
            <a:pPr marL="347662" lvl="0" indent="-139700" algn="l" rtl="0">
              <a:spcBef>
                <a:spcPts val="0"/>
              </a:spcBef>
              <a:spcAft>
                <a:spcPts val="0"/>
              </a:spcAft>
              <a:buClr>
                <a:schemeClr val="dk1"/>
              </a:buClr>
              <a:buSzPts val="1600"/>
              <a:buFont typeface="Arial"/>
              <a:buNone/>
            </a:pPr>
            <a:endParaRPr sz="1600" dirty="0">
              <a:solidFill>
                <a:schemeClr val="dk1"/>
              </a:solidFill>
            </a:endParaRPr>
          </a:p>
          <a:p>
            <a:pPr marL="457200" lvl="0" indent="-330200" algn="l" rtl="0">
              <a:spcBef>
                <a:spcPts val="0"/>
              </a:spcBef>
              <a:spcAft>
                <a:spcPts val="0"/>
              </a:spcAft>
              <a:buClr>
                <a:schemeClr val="dk1"/>
              </a:buClr>
              <a:buSzPts val="1600"/>
              <a:buChar char="•"/>
            </a:pPr>
            <a:r>
              <a:rPr lang="en-US" sz="1600" dirty="0">
                <a:solidFill>
                  <a:schemeClr val="dk1"/>
                </a:solidFill>
              </a:rPr>
              <a:t>Cognitive states are not directly measurable, but can be inferred through physiological and behavioral data such as - </a:t>
            </a:r>
            <a:endParaRPr sz="1600" dirty="0">
              <a:solidFill>
                <a:schemeClr val="dk1"/>
              </a:solidFill>
            </a:endParaRPr>
          </a:p>
          <a:p>
            <a:pPr marL="457200" lvl="0" indent="0" algn="l" rtl="0">
              <a:spcBef>
                <a:spcPts val="0"/>
              </a:spcBef>
              <a:spcAft>
                <a:spcPts val="0"/>
              </a:spcAft>
              <a:buClr>
                <a:schemeClr val="dk1"/>
              </a:buClr>
              <a:buSzPts val="1100"/>
              <a:buFont typeface="Arial"/>
              <a:buNone/>
            </a:pPr>
            <a:endParaRPr sz="1600" dirty="0">
              <a:solidFill>
                <a:schemeClr val="dk1"/>
              </a:solidFill>
            </a:endParaRPr>
          </a:p>
          <a:p>
            <a:pPr marL="914400" lvl="1" indent="-330200" algn="l" rtl="0">
              <a:spcBef>
                <a:spcPts val="0"/>
              </a:spcBef>
              <a:spcAft>
                <a:spcPts val="0"/>
              </a:spcAft>
              <a:buClr>
                <a:schemeClr val="dk1"/>
              </a:buClr>
              <a:buSzPts val="1600"/>
              <a:buChar char="o"/>
            </a:pPr>
            <a:r>
              <a:rPr lang="en-US" sz="1600" dirty="0">
                <a:solidFill>
                  <a:schemeClr val="dk1"/>
                </a:solidFill>
              </a:rPr>
              <a:t> Eye movement - Eye Tracking</a:t>
            </a:r>
            <a:endParaRPr sz="1600" dirty="0">
              <a:solidFill>
                <a:schemeClr val="dk1"/>
              </a:solidFill>
            </a:endParaRPr>
          </a:p>
          <a:p>
            <a:pPr marL="914400" lvl="1" indent="-330200" algn="l" rtl="0">
              <a:spcBef>
                <a:spcPts val="0"/>
              </a:spcBef>
              <a:spcAft>
                <a:spcPts val="0"/>
              </a:spcAft>
              <a:buClr>
                <a:schemeClr val="dk1"/>
              </a:buClr>
              <a:buSzPts val="1600"/>
              <a:buChar char="o"/>
            </a:pPr>
            <a:r>
              <a:rPr lang="en-US" sz="1600" dirty="0">
                <a:solidFill>
                  <a:schemeClr val="dk1"/>
                </a:solidFill>
              </a:rPr>
              <a:t> Brain Waves - Electroencephalography (EEG)</a:t>
            </a:r>
            <a:endParaRPr sz="1600" dirty="0">
              <a:solidFill>
                <a:schemeClr val="dk1"/>
              </a:solidFill>
            </a:endParaRPr>
          </a:p>
          <a:p>
            <a:pPr marL="914400" lvl="1" indent="-330200" algn="l" rtl="0">
              <a:spcBef>
                <a:spcPts val="0"/>
              </a:spcBef>
              <a:spcAft>
                <a:spcPts val="0"/>
              </a:spcAft>
              <a:buClr>
                <a:schemeClr val="dk1"/>
              </a:buClr>
              <a:buSzPts val="1600"/>
              <a:buChar char="o"/>
            </a:pPr>
            <a:r>
              <a:rPr lang="en-US" sz="1600" dirty="0">
                <a:solidFill>
                  <a:schemeClr val="dk1"/>
                </a:solidFill>
              </a:rPr>
              <a:t> Heart Dynamics - Electrocardiogram (ECG) </a:t>
            </a:r>
          </a:p>
          <a:p>
            <a:pPr marL="914400" lvl="1" indent="-330200" algn="l" rtl="0">
              <a:spcBef>
                <a:spcPts val="0"/>
              </a:spcBef>
              <a:spcAft>
                <a:spcPts val="0"/>
              </a:spcAft>
              <a:buClr>
                <a:schemeClr val="dk1"/>
              </a:buClr>
              <a:buSzPts val="1600"/>
              <a:buChar char="o"/>
            </a:pPr>
            <a:r>
              <a:rPr lang="en-US" sz="1600" dirty="0">
                <a:solidFill>
                  <a:schemeClr val="dk1"/>
                </a:solidFill>
              </a:rPr>
              <a:t> Galvanic Skin Response(GSR)</a:t>
            </a:r>
            <a:endParaRPr sz="1600" dirty="0">
              <a:solidFill>
                <a:schemeClr val="dk1"/>
              </a:solidFill>
            </a:endParaRPr>
          </a:p>
          <a:p>
            <a:pPr marL="914400" lvl="0" indent="0" algn="l" rtl="0">
              <a:spcBef>
                <a:spcPts val="0"/>
              </a:spcBef>
              <a:spcAft>
                <a:spcPts val="0"/>
              </a:spcAft>
              <a:buClr>
                <a:schemeClr val="dk1"/>
              </a:buClr>
              <a:buSzPts val="1100"/>
              <a:buFont typeface="Arial"/>
              <a:buNone/>
            </a:pPr>
            <a:endParaRPr sz="1600" dirty="0">
              <a:solidFill>
                <a:schemeClr val="dk1"/>
              </a:solidFill>
            </a:endParaRPr>
          </a:p>
          <a:p>
            <a:pPr marL="457200" lvl="0" indent="-330200" algn="l" rtl="0">
              <a:spcBef>
                <a:spcPts val="0"/>
              </a:spcBef>
              <a:spcAft>
                <a:spcPts val="0"/>
              </a:spcAft>
              <a:buClr>
                <a:schemeClr val="dk1"/>
              </a:buClr>
              <a:buSzPts val="1600"/>
              <a:buChar char="•"/>
            </a:pPr>
            <a:r>
              <a:rPr lang="en-US" sz="1600" b="1" i="1" u="sng" dirty="0">
                <a:solidFill>
                  <a:schemeClr val="accent1">
                    <a:lumMod val="75000"/>
                  </a:schemeClr>
                </a:solidFill>
              </a:rPr>
              <a:t>But why do we need to study cognitive states ?</a:t>
            </a:r>
            <a:r>
              <a:rPr lang="en-US" sz="1600" i="1" u="sng" dirty="0">
                <a:solidFill>
                  <a:schemeClr val="accent1">
                    <a:lumMod val="75000"/>
                  </a:schemeClr>
                </a:solidFill>
              </a:rPr>
              <a:t> </a:t>
            </a:r>
          </a:p>
          <a:p>
            <a:pPr marL="127000" lvl="0" algn="l" rtl="0">
              <a:spcBef>
                <a:spcPts val="0"/>
              </a:spcBef>
              <a:spcAft>
                <a:spcPts val="0"/>
              </a:spcAft>
              <a:buClr>
                <a:schemeClr val="dk1"/>
              </a:buClr>
              <a:buSzPts val="1600"/>
            </a:pPr>
            <a:endParaRPr sz="1600" dirty="0">
              <a:solidFill>
                <a:schemeClr val="dk1"/>
              </a:solidFill>
            </a:endParaRPr>
          </a:p>
          <a:p>
            <a:pPr marL="1371600" lvl="0" indent="-330200" algn="l" rtl="0">
              <a:spcBef>
                <a:spcPts val="0"/>
              </a:spcBef>
              <a:spcAft>
                <a:spcPts val="0"/>
              </a:spcAft>
              <a:buClr>
                <a:schemeClr val="dk1"/>
              </a:buClr>
              <a:buSzPts val="1600"/>
              <a:buChar char="❖"/>
            </a:pPr>
            <a:r>
              <a:rPr lang="en-US" sz="1600" dirty="0">
                <a:solidFill>
                  <a:schemeClr val="dk1"/>
                </a:solidFill>
              </a:rPr>
              <a:t>Objectively evaluate </a:t>
            </a:r>
            <a:r>
              <a:rPr lang="en-US" sz="1600" b="1" dirty="0">
                <a:solidFill>
                  <a:schemeClr val="dk1"/>
                </a:solidFill>
              </a:rPr>
              <a:t>Human-Machine Interaction </a:t>
            </a:r>
            <a:r>
              <a:rPr lang="en-US" sz="1600" dirty="0">
                <a:solidFill>
                  <a:schemeClr val="dk1"/>
                </a:solidFill>
              </a:rPr>
              <a:t>and assess associated workload </a:t>
            </a:r>
          </a:p>
          <a:p>
            <a:pPr marL="1371600" lvl="0" indent="-330200" algn="l" rtl="0">
              <a:spcBef>
                <a:spcPts val="0"/>
              </a:spcBef>
              <a:spcAft>
                <a:spcPts val="0"/>
              </a:spcAft>
              <a:buClr>
                <a:schemeClr val="dk1"/>
              </a:buClr>
              <a:buSzPts val="1600"/>
              <a:buChar char="❖"/>
            </a:pPr>
            <a:endParaRPr lang="en-US" sz="1600" dirty="0">
              <a:solidFill>
                <a:schemeClr val="dk1"/>
              </a:solidFill>
            </a:endParaRPr>
          </a:p>
          <a:p>
            <a:pPr marL="1371600" indent="-330200">
              <a:buClr>
                <a:schemeClr val="dk1"/>
              </a:buClr>
              <a:buSzPts val="1600"/>
              <a:buFontTx/>
              <a:buChar char="❖"/>
            </a:pPr>
            <a:r>
              <a:rPr lang="en-US" sz="1600" dirty="0">
                <a:latin typeface="Arial" panose="020B0604020202020204" pitchFamily="34" charset="0"/>
                <a:cs typeface="Arial" panose="020B0604020202020204" pitchFamily="34" charset="0"/>
              </a:rPr>
              <a:t>Learn </a:t>
            </a:r>
            <a:r>
              <a:rPr lang="en-US" sz="1600" b="1" dirty="0">
                <a:latin typeface="Arial" panose="020B0604020202020204" pitchFamily="34" charset="0"/>
                <a:cs typeface="Arial" panose="020B0604020202020204" pitchFamily="34" charset="0"/>
              </a:rPr>
              <a:t>what the human does for safety </a:t>
            </a:r>
            <a:r>
              <a:rPr lang="en-US" sz="1600" dirty="0">
                <a:latin typeface="Arial" panose="020B0604020202020204" pitchFamily="34" charset="0"/>
                <a:cs typeface="Arial" panose="020B0604020202020204" pitchFamily="34" charset="0"/>
              </a:rPr>
              <a:t>and inform models of human strategies for handling risk</a:t>
            </a:r>
          </a:p>
          <a:p>
            <a:pPr marL="0" lvl="0" indent="0" algn="l" rtl="0">
              <a:spcBef>
                <a:spcPts val="0"/>
              </a:spcBef>
              <a:spcAft>
                <a:spcPts val="0"/>
              </a:spcAft>
              <a:buNone/>
            </a:pPr>
            <a:endParaRPr sz="1600" b="1" dirty="0">
              <a:solidFill>
                <a:schemeClr val="dk1"/>
              </a:solidFill>
            </a:endParaRPr>
          </a:p>
          <a:p>
            <a:pPr marL="1371600" lvl="0" indent="-330200" algn="l" rtl="0">
              <a:spcBef>
                <a:spcPts val="0"/>
              </a:spcBef>
              <a:spcAft>
                <a:spcPts val="0"/>
              </a:spcAft>
              <a:buClr>
                <a:schemeClr val="dk1"/>
              </a:buClr>
              <a:buSzPts val="1600"/>
              <a:buChar char="❖"/>
            </a:pPr>
            <a:r>
              <a:rPr lang="en-US" sz="1600" dirty="0">
                <a:solidFill>
                  <a:schemeClr val="dk1"/>
                </a:solidFill>
              </a:rPr>
              <a:t>Allocate functions dynamically in </a:t>
            </a:r>
            <a:r>
              <a:rPr lang="en-US" sz="1600" b="1" dirty="0">
                <a:solidFill>
                  <a:schemeClr val="dk1"/>
                </a:solidFill>
              </a:rPr>
              <a:t>Human-Autonomy Teams </a:t>
            </a:r>
            <a:r>
              <a:rPr lang="en-US" sz="1600" dirty="0">
                <a:solidFill>
                  <a:schemeClr val="dk1"/>
                </a:solidFill>
              </a:rPr>
              <a:t>for optimally safe and efficient operations, to let an 80/20 or 50/50 system know “what the human is doing now.” (LAR-19051, Provisional patent application filed, </a:t>
            </a:r>
            <a:r>
              <a:rPr lang="en-US" sz="1600" u="sng" dirty="0">
                <a:solidFill>
                  <a:schemeClr val="hlink"/>
                </a:solidFill>
                <a:hlinkClick r:id="rId2"/>
              </a:rPr>
              <a:t>https://technology.nasa.gov/patent/LAR-TOPS-301</a:t>
            </a:r>
            <a:r>
              <a:rPr lang="en-US" sz="1600" dirty="0">
                <a:solidFill>
                  <a:schemeClr val="dk1"/>
                </a:solidFill>
              </a:rPr>
              <a:t>)</a:t>
            </a:r>
          </a:p>
          <a:p>
            <a:pPr marL="1371600" indent="-330200">
              <a:buClr>
                <a:schemeClr val="dk1"/>
              </a:buClr>
              <a:buSzPts val="1600"/>
              <a:buFontTx/>
              <a:buChar char="❖"/>
            </a:pPr>
            <a:endParaRPr lang="en-US" sz="1600" dirty="0">
              <a:latin typeface="Arial" panose="020B0604020202020204" pitchFamily="34" charset="0"/>
              <a:cs typeface="Arial" panose="020B0604020202020204" pitchFamily="34" charset="0"/>
            </a:endParaRPr>
          </a:p>
          <a:p>
            <a:pPr marL="1371600" indent="-330200">
              <a:buClr>
                <a:schemeClr val="dk1"/>
              </a:buClr>
              <a:buSzPts val="1600"/>
              <a:buFontTx/>
              <a:buChar char="❖"/>
            </a:pPr>
            <a:r>
              <a:rPr lang="en-US" sz="1600" dirty="0">
                <a:latin typeface="Arial" panose="020B0604020202020204" pitchFamily="34" charset="0"/>
                <a:cs typeface="Arial" panose="020B0604020202020204" pitchFamily="34" charset="0"/>
              </a:rPr>
              <a:t>Model and scale emerging operators’ impact for </a:t>
            </a:r>
            <a:r>
              <a:rPr lang="en-US" sz="1600" b="1" dirty="0">
                <a:latin typeface="Arial" panose="020B0604020202020204" pitchFamily="34" charset="0"/>
                <a:cs typeface="Arial" panose="020B0604020202020204" pitchFamily="34" charset="0"/>
              </a:rPr>
              <a:t>realistic future urban and NAS simulations </a:t>
            </a:r>
          </a:p>
          <a:p>
            <a:pPr marL="1371600" indent="-330200">
              <a:buClr>
                <a:schemeClr val="dk1"/>
              </a:buClr>
              <a:buSzPts val="1600"/>
              <a:buFontTx/>
              <a:buChar char="❖"/>
            </a:pPr>
            <a:endParaRPr sz="1600" dirty="0">
              <a:solidFill>
                <a:schemeClr val="dk1"/>
              </a:solidFill>
            </a:endParaRPr>
          </a:p>
          <a:p>
            <a:pPr marL="457200" lvl="0" indent="-330200" algn="l" rtl="0">
              <a:spcBef>
                <a:spcPts val="300"/>
              </a:spcBef>
              <a:spcAft>
                <a:spcPts val="0"/>
              </a:spcAft>
              <a:buClr>
                <a:schemeClr val="dk1"/>
              </a:buClr>
              <a:buSzPts val="1600"/>
              <a:buChar char="•"/>
            </a:pPr>
            <a:r>
              <a:rPr lang="en-US" sz="1600" dirty="0">
                <a:solidFill>
                  <a:schemeClr val="dk1"/>
                </a:solidFill>
              </a:rPr>
              <a:t>The ability to understand and measure cognitive states and their underlying physiological correlates can improve training for vehicle operators and pilots.</a:t>
            </a: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457200" marR="0" lvl="0" indent="0" algn="l" rtl="0">
              <a:spcBef>
                <a:spcPts val="0"/>
              </a:spcBef>
              <a:spcAft>
                <a:spcPts val="0"/>
              </a:spcAft>
              <a:buNone/>
            </a:pPr>
            <a:endParaRPr dirty="0"/>
          </a:p>
        </p:txBody>
      </p:sp>
      <p:pic>
        <p:nvPicPr>
          <p:cNvPr id="4" name="Graphic 3" descr="Brain in head">
            <a:extLst>
              <a:ext uri="{FF2B5EF4-FFF2-40B4-BE49-F238E27FC236}">
                <a16:creationId xmlns:a16="http://schemas.microsoft.com/office/drawing/2014/main" id="{D116CEB5-3482-0341-BE3E-098DDEB50494}"/>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9453563" y="398391"/>
            <a:ext cx="914400" cy="914400"/>
          </a:xfrm>
          <a:prstGeom prst="rect">
            <a:avLst/>
          </a:prstGeom>
        </p:spPr>
      </p:pic>
    </p:spTree>
    <p:extLst>
      <p:ext uri="{BB962C8B-B14F-4D97-AF65-F5344CB8AC3E}">
        <p14:creationId xmlns:p14="http://schemas.microsoft.com/office/powerpoint/2010/main" val="3860240537"/>
      </p:ext>
    </p:extLst>
  </p:cSld>
  <p:clrMapOvr>
    <a:masterClrMapping/>
  </p:clrMapOvr>
  <mc:AlternateContent xmlns:mc="http://schemas.openxmlformats.org/markup-compatibility/2006" xmlns:p14="http://schemas.microsoft.com/office/powerpoint/2010/main">
    <mc:Choice Requires="p14">
      <p:transition spd="slow" p14:dur="2000" advTm="26250"/>
    </mc:Choice>
    <mc:Fallback xmlns="">
      <p:transition spd="slow" advTm="2625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5" name="Straight Connector 6">
            <a:extLst>
              <a:ext uri="{FF2B5EF4-FFF2-40B4-BE49-F238E27FC236}">
                <a16:creationId xmlns:a16="http://schemas.microsoft.com/office/drawing/2014/main" id="{22F6364A-B358-4BEE-B158-0734D2C938D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8202" y="1570814"/>
            <a:ext cx="0" cy="3710227"/>
          </a:xfrm>
          <a:prstGeom prst="line">
            <a:avLst/>
          </a:prstGeom>
          <a:ln w="19050">
            <a:solidFill>
              <a:srgbClr val="E3E389"/>
            </a:solidFill>
          </a:ln>
        </p:spPr>
        <p:style>
          <a:lnRef idx="1">
            <a:schemeClr val="accent1"/>
          </a:lnRef>
          <a:fillRef idx="0">
            <a:schemeClr val="accent1"/>
          </a:fillRef>
          <a:effectRef idx="0">
            <a:schemeClr val="accent1"/>
          </a:effectRef>
          <a:fontRef idx="minor">
            <a:schemeClr val="tx1"/>
          </a:fontRef>
        </p:style>
      </p:cxnSp>
      <p:pic>
        <p:nvPicPr>
          <p:cNvPr id="2" name="Google Shape;151;p22">
            <a:extLst>
              <a:ext uri="{FF2B5EF4-FFF2-40B4-BE49-F238E27FC236}">
                <a16:creationId xmlns:a16="http://schemas.microsoft.com/office/drawing/2014/main" id="{26BBBD37-4C91-5048-92A4-B0E8E09221F7}"/>
              </a:ext>
            </a:extLst>
          </p:cNvPr>
          <p:cNvPicPr preferRelativeResize="0"/>
          <p:nvPr/>
        </p:nvPicPr>
        <p:blipFill rotWithShape="1">
          <a:blip r:embed="rId2"/>
          <a:stretch/>
        </p:blipFill>
        <p:spPr>
          <a:xfrm>
            <a:off x="4176159" y="711782"/>
            <a:ext cx="6839497" cy="5434436"/>
          </a:xfrm>
          <a:prstGeom prst="rect">
            <a:avLst/>
          </a:prstGeom>
          <a:noFill/>
        </p:spPr>
      </p:pic>
      <p:sp>
        <p:nvSpPr>
          <p:cNvPr id="17" name="Title 1">
            <a:extLst>
              <a:ext uri="{FF2B5EF4-FFF2-40B4-BE49-F238E27FC236}">
                <a16:creationId xmlns:a16="http://schemas.microsoft.com/office/drawing/2014/main" id="{2FB4647D-CC24-4B43-A149-2D57A4505F40}"/>
              </a:ext>
            </a:extLst>
          </p:cNvPr>
          <p:cNvSpPr txBox="1">
            <a:spLocks/>
          </p:cNvSpPr>
          <p:nvPr/>
        </p:nvSpPr>
        <p:spPr>
          <a:xfrm>
            <a:off x="1339769" y="57873"/>
            <a:ext cx="9112155" cy="6810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accent1">
                    <a:lumMod val="75000"/>
                  </a:schemeClr>
                </a:solidFill>
                <a:latin typeface="Lucida Grande" panose="020B0600040502020204" pitchFamily="34" charset="0"/>
                <a:cs typeface="Lucida Grande" panose="020B0600040502020204" pitchFamily="34" charset="0"/>
              </a:rPr>
              <a:t>Introduction- Commercial Aviation Safety Team Report</a:t>
            </a:r>
          </a:p>
        </p:txBody>
      </p:sp>
      <p:sp>
        <p:nvSpPr>
          <p:cNvPr id="3" name="Rectangle 2">
            <a:extLst>
              <a:ext uri="{FF2B5EF4-FFF2-40B4-BE49-F238E27FC236}">
                <a16:creationId xmlns:a16="http://schemas.microsoft.com/office/drawing/2014/main" id="{42B01752-0E77-084A-A4EA-CD7308138A2D}"/>
              </a:ext>
            </a:extLst>
          </p:cNvPr>
          <p:cNvSpPr/>
          <p:nvPr/>
        </p:nvSpPr>
        <p:spPr>
          <a:xfrm>
            <a:off x="451416" y="6276907"/>
            <a:ext cx="11539948" cy="523220"/>
          </a:xfrm>
          <a:prstGeom prst="rect">
            <a:avLst/>
          </a:prstGeom>
        </p:spPr>
        <p:txBody>
          <a:bodyPr wrap="square">
            <a:spAutoFit/>
          </a:bodyPr>
          <a:lstStyle/>
          <a:p>
            <a:pPr lvl="0" defTabSz="914400">
              <a:buClr>
                <a:srgbClr val="000000"/>
              </a:buClr>
            </a:pPr>
            <a:r>
              <a:rPr lang="en-US" sz="1400" kern="0" dirty="0">
                <a:solidFill>
                  <a:srgbClr val="000000"/>
                </a:solidFill>
                <a:latin typeface="Arial"/>
                <a:ea typeface="Arial"/>
                <a:cs typeface="Arial"/>
                <a:sym typeface="Arial"/>
              </a:rPr>
              <a:t>Commercial Aviation Safety Team, “Airplane State Awareness (ASA) Joint Safety Analysis Team (JSAT) Report,” 6-17-2014, http://skybrary.aero/bookshelf/content/bookDetails.php?bookId=2999</a:t>
            </a:r>
            <a:endParaRPr lang="en-US" sz="1400" kern="0" dirty="0">
              <a:solidFill>
                <a:srgbClr val="000000"/>
              </a:solidFill>
              <a:latin typeface="Arial"/>
              <a:cs typeface="Arial"/>
              <a:sym typeface="Arial"/>
            </a:endParaRPr>
          </a:p>
        </p:txBody>
      </p:sp>
      <p:sp>
        <p:nvSpPr>
          <p:cNvPr id="19" name="Google Shape;150;p22">
            <a:extLst>
              <a:ext uri="{FF2B5EF4-FFF2-40B4-BE49-F238E27FC236}">
                <a16:creationId xmlns:a16="http://schemas.microsoft.com/office/drawing/2014/main" id="{42F3B1E3-19BF-9E48-8B12-DEBB36926FF8}"/>
              </a:ext>
            </a:extLst>
          </p:cNvPr>
          <p:cNvSpPr/>
          <p:nvPr/>
        </p:nvSpPr>
        <p:spPr>
          <a:xfrm>
            <a:off x="0" y="2523281"/>
            <a:ext cx="3738202" cy="126933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0" i="0" u="none" strike="noStrike" cap="none" dirty="0">
                <a:solidFill>
                  <a:srgbClr val="2F5496"/>
                </a:solidFill>
                <a:latin typeface="Arial"/>
                <a:ea typeface="Arial"/>
                <a:cs typeface="Arial"/>
                <a:sym typeface="Arial"/>
              </a:rPr>
              <a:t>CAST </a:t>
            </a:r>
            <a:br>
              <a:rPr lang="en-US" sz="1800" b="0" i="0" u="none" strike="noStrike" cap="none" dirty="0">
                <a:solidFill>
                  <a:srgbClr val="2F5496"/>
                </a:solidFill>
                <a:latin typeface="Arial"/>
                <a:ea typeface="Arial"/>
                <a:cs typeface="Arial"/>
                <a:sym typeface="Arial"/>
              </a:rPr>
            </a:br>
            <a:r>
              <a:rPr lang="en-US" sz="1800" b="0" i="0" u="none" strike="noStrike" cap="none" dirty="0">
                <a:solidFill>
                  <a:srgbClr val="2F5496"/>
                </a:solidFill>
                <a:latin typeface="Arial"/>
                <a:ea typeface="Arial"/>
                <a:cs typeface="Arial"/>
                <a:sym typeface="Arial"/>
              </a:rPr>
              <a:t>Airplane State Awareness Joint Safety Analysis Team Report 2014</a:t>
            </a:r>
            <a:endParaRPr dirty="0"/>
          </a:p>
        </p:txBody>
      </p:sp>
    </p:spTree>
    <p:extLst>
      <p:ext uri="{BB962C8B-B14F-4D97-AF65-F5344CB8AC3E}">
        <p14:creationId xmlns:p14="http://schemas.microsoft.com/office/powerpoint/2010/main" val="650994952"/>
      </p:ext>
    </p:extLst>
  </p:cSld>
  <p:clrMapOvr>
    <a:masterClrMapping/>
  </p:clrMapOvr>
  <mc:AlternateContent xmlns:mc="http://schemas.openxmlformats.org/markup-compatibility/2006" xmlns:p14="http://schemas.microsoft.com/office/powerpoint/2010/main">
    <mc:Choice Requires="p14">
      <p:transition spd="slow" p14:dur="2000" advTm="21214"/>
    </mc:Choice>
    <mc:Fallback xmlns="">
      <p:transition spd="slow" advTm="2121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6E11E1-07C7-C74B-9ED0-A69DF444D408}"/>
              </a:ext>
            </a:extLst>
          </p:cNvPr>
          <p:cNvSpPr txBox="1">
            <a:spLocks/>
          </p:cNvSpPr>
          <p:nvPr/>
        </p:nvSpPr>
        <p:spPr>
          <a:xfrm>
            <a:off x="1425494" y="144299"/>
            <a:ext cx="7202347" cy="68103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accent1">
                    <a:lumMod val="75000"/>
                  </a:schemeClr>
                </a:solidFill>
                <a:latin typeface="Lucida Grande" panose="020B0600040502020204" pitchFamily="34" charset="0"/>
                <a:cs typeface="Lucida Grande" panose="020B0600040502020204" pitchFamily="34" charset="0"/>
              </a:rPr>
              <a:t>Introduction- Cognitive State Detection</a:t>
            </a:r>
          </a:p>
        </p:txBody>
      </p:sp>
      <p:pic>
        <p:nvPicPr>
          <p:cNvPr id="4" name="Google Shape;161;p23">
            <a:extLst>
              <a:ext uri="{FF2B5EF4-FFF2-40B4-BE49-F238E27FC236}">
                <a16:creationId xmlns:a16="http://schemas.microsoft.com/office/drawing/2014/main" id="{59124D5A-B497-0A4A-BB7D-AD3B2374F8FA}"/>
              </a:ext>
            </a:extLst>
          </p:cNvPr>
          <p:cNvPicPr preferRelativeResize="0"/>
          <p:nvPr/>
        </p:nvPicPr>
        <p:blipFill>
          <a:blip r:embed="rId2">
            <a:alphaModFix/>
          </a:blip>
          <a:stretch>
            <a:fillRect/>
          </a:stretch>
        </p:blipFill>
        <p:spPr>
          <a:xfrm>
            <a:off x="3845449" y="1028700"/>
            <a:ext cx="7927451" cy="4800600"/>
          </a:xfrm>
          <a:prstGeom prst="rect">
            <a:avLst/>
          </a:prstGeom>
          <a:noFill/>
          <a:ln>
            <a:noFill/>
          </a:ln>
        </p:spPr>
      </p:pic>
      <p:sp>
        <p:nvSpPr>
          <p:cNvPr id="29" name="Google Shape;159;p23">
            <a:extLst>
              <a:ext uri="{FF2B5EF4-FFF2-40B4-BE49-F238E27FC236}">
                <a16:creationId xmlns:a16="http://schemas.microsoft.com/office/drawing/2014/main" id="{E5E6B469-0E34-7F4F-84C7-473425E95D7E}"/>
              </a:ext>
            </a:extLst>
          </p:cNvPr>
          <p:cNvSpPr txBox="1"/>
          <p:nvPr/>
        </p:nvSpPr>
        <p:spPr>
          <a:xfrm>
            <a:off x="4157663" y="6172199"/>
            <a:ext cx="7760362" cy="58436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100" dirty="0"/>
              <a:t>Figure adapted from: Harrivel, A., Liles, C., Stephens, C., Ellis, K., Prinzel, L., and Pope, A., (2016). Psychophysiological Sensing and State Classification for Attention Management in Commercial Aviation, Presented at AIAA SciTech 2016, Novel Sensor Systems and Sensing Techniques session, January 6, 2016, San Diego, California.</a:t>
            </a:r>
            <a:endParaRPr sz="1100" dirty="0"/>
          </a:p>
        </p:txBody>
      </p:sp>
      <p:graphicFrame>
        <p:nvGraphicFramePr>
          <p:cNvPr id="5" name="Diagram 4">
            <a:extLst>
              <a:ext uri="{FF2B5EF4-FFF2-40B4-BE49-F238E27FC236}">
                <a16:creationId xmlns:a16="http://schemas.microsoft.com/office/drawing/2014/main" id="{C8F35089-4119-AC4F-9E06-956F6AAA70FF}"/>
              </a:ext>
            </a:extLst>
          </p:cNvPr>
          <p:cNvGraphicFramePr/>
          <p:nvPr>
            <p:extLst>
              <p:ext uri="{D42A27DB-BD31-4B8C-83A1-F6EECF244321}">
                <p14:modId xmlns:p14="http://schemas.microsoft.com/office/powerpoint/2010/main" val="3870782290"/>
              </p:ext>
            </p:extLst>
          </p:nvPr>
        </p:nvGraphicFramePr>
        <p:xfrm>
          <a:off x="317500" y="1176866"/>
          <a:ext cx="3282950" cy="5395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Left Bracket 5">
            <a:extLst>
              <a:ext uri="{FF2B5EF4-FFF2-40B4-BE49-F238E27FC236}">
                <a16:creationId xmlns:a16="http://schemas.microsoft.com/office/drawing/2014/main" id="{BF4D3D10-A2DB-6841-8926-B3EA17DD0D5A}"/>
              </a:ext>
            </a:extLst>
          </p:cNvPr>
          <p:cNvSpPr/>
          <p:nvPr/>
        </p:nvSpPr>
        <p:spPr>
          <a:xfrm>
            <a:off x="700390" y="2171700"/>
            <a:ext cx="356885" cy="1800225"/>
          </a:xfrm>
          <a:prstGeom prst="leftBracket">
            <a:avLst/>
          </a:prstGeom>
          <a:ln w="28575">
            <a:solidFill>
              <a:srgbClr val="FF0000"/>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dirty="0"/>
          </a:p>
        </p:txBody>
      </p:sp>
      <p:cxnSp>
        <p:nvCxnSpPr>
          <p:cNvPr id="7" name="Straight Connector 6">
            <a:extLst>
              <a:ext uri="{FF2B5EF4-FFF2-40B4-BE49-F238E27FC236}">
                <a16:creationId xmlns:a16="http://schemas.microsoft.com/office/drawing/2014/main" id="{3CB36475-100A-0C47-A4D5-2BA228B1FD04}"/>
              </a:ext>
            </a:extLst>
          </p:cNvPr>
          <p:cNvCxnSpPr/>
          <p:nvPr/>
        </p:nvCxnSpPr>
        <p:spPr>
          <a:xfrm>
            <a:off x="5340096" y="1106424"/>
            <a:ext cx="2103120" cy="3803904"/>
          </a:xfrm>
          <a:prstGeom prst="line">
            <a:avLst/>
          </a:prstGeom>
          <a:ln w="28575">
            <a:solidFill>
              <a:srgbClr val="FF0000"/>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051021803"/>
      </p:ext>
    </p:extLst>
  </p:cSld>
  <p:clrMapOvr>
    <a:masterClrMapping/>
  </p:clrMapOvr>
  <mc:AlternateContent xmlns:mc="http://schemas.openxmlformats.org/markup-compatibility/2006" xmlns:p14="http://schemas.microsoft.com/office/powerpoint/2010/main">
    <mc:Choice Requires="p14">
      <p:transition spd="slow" p14:dur="2000" advTm="37914"/>
    </mc:Choice>
    <mc:Fallback xmlns="">
      <p:transition spd="slow" advTm="3791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3273B-302A-EE4B-A403-78ECA07496ED}"/>
              </a:ext>
            </a:extLst>
          </p:cNvPr>
          <p:cNvSpPr>
            <a:spLocks noGrp="1"/>
          </p:cNvSpPr>
          <p:nvPr>
            <p:ph type="title"/>
          </p:nvPr>
        </p:nvSpPr>
        <p:spPr>
          <a:xfrm>
            <a:off x="1036598" y="353110"/>
            <a:ext cx="3290887" cy="2287588"/>
          </a:xfrm>
        </p:spPr>
        <p:txBody>
          <a:bodyPr anchor="ctr">
            <a:normAutofit/>
          </a:bodyPr>
          <a:lstStyle/>
          <a:p>
            <a:r>
              <a:rPr lang="en-US" sz="2800" dirty="0">
                <a:solidFill>
                  <a:schemeClr val="accent1">
                    <a:lumMod val="75000"/>
                  </a:schemeClr>
                </a:solidFill>
                <a:latin typeface="Lucida Grande" panose="020B0600040502020204" pitchFamily="34" charset="0"/>
                <a:cs typeface="Lucida Grande" panose="020B0600040502020204" pitchFamily="34" charset="0"/>
              </a:rPr>
              <a:t>Prior Work</a:t>
            </a:r>
          </a:p>
        </p:txBody>
      </p:sp>
      <p:sp>
        <p:nvSpPr>
          <p:cNvPr id="3" name="Content Placeholder 2">
            <a:extLst>
              <a:ext uri="{FF2B5EF4-FFF2-40B4-BE49-F238E27FC236}">
                <a16:creationId xmlns:a16="http://schemas.microsoft.com/office/drawing/2014/main" id="{0280AD84-C515-0B4D-BC54-ED6E4CAF068C}"/>
              </a:ext>
            </a:extLst>
          </p:cNvPr>
          <p:cNvSpPr>
            <a:spLocks noGrp="1"/>
          </p:cNvSpPr>
          <p:nvPr>
            <p:ph idx="1"/>
          </p:nvPr>
        </p:nvSpPr>
        <p:spPr>
          <a:xfrm>
            <a:off x="4223982" y="327026"/>
            <a:ext cx="7485413" cy="2287587"/>
          </a:xfrm>
        </p:spPr>
        <p:txBody>
          <a:bodyPr anchor="ctr">
            <a:normAutofit/>
          </a:bodyPr>
          <a:lstStyle/>
          <a:p>
            <a:r>
              <a:rPr lang="en-IN" sz="1800" dirty="0"/>
              <a:t>Deep learning has attained great popularity and its ability to extract features based on visual-learning (e.g., convolutional neural networks) has accelerated its growth in different domains.</a:t>
            </a:r>
          </a:p>
          <a:p>
            <a:r>
              <a:rPr lang="en-IN" sz="1800" dirty="0"/>
              <a:t>Below figures shows the amount of deep learning  architecture that have played role since its rise, in the field of analysis of EEG based data </a:t>
            </a:r>
            <a:endParaRPr lang="en-US" sz="1800" dirty="0"/>
          </a:p>
        </p:txBody>
      </p:sp>
      <p:pic>
        <p:nvPicPr>
          <p:cNvPr id="47" name="Picture 46" descr="Chart&#10;&#10;Description automatically generated">
            <a:extLst>
              <a:ext uri="{FF2B5EF4-FFF2-40B4-BE49-F238E27FC236}">
                <a16:creationId xmlns:a16="http://schemas.microsoft.com/office/drawing/2014/main" id="{A78DBC12-776E-554C-9877-052E467D389B}"/>
              </a:ext>
            </a:extLst>
          </p:cNvPr>
          <p:cNvPicPr>
            <a:picLocks noChangeAspect="1"/>
          </p:cNvPicPr>
          <p:nvPr/>
        </p:nvPicPr>
        <p:blipFill>
          <a:blip r:embed="rId2"/>
          <a:stretch>
            <a:fillRect/>
          </a:stretch>
        </p:blipFill>
        <p:spPr>
          <a:xfrm>
            <a:off x="338137" y="2938219"/>
            <a:ext cx="11515725" cy="3592755"/>
          </a:xfrm>
          <a:prstGeom prst="rect">
            <a:avLst/>
          </a:prstGeom>
        </p:spPr>
      </p:pic>
      <p:sp>
        <p:nvSpPr>
          <p:cNvPr id="48" name="TextBox 47">
            <a:extLst>
              <a:ext uri="{FF2B5EF4-FFF2-40B4-BE49-F238E27FC236}">
                <a16:creationId xmlns:a16="http://schemas.microsoft.com/office/drawing/2014/main" id="{AE3FFD17-4555-0643-95D9-ECD6AC144499}"/>
              </a:ext>
            </a:extLst>
          </p:cNvPr>
          <p:cNvSpPr txBox="1"/>
          <p:nvPr/>
        </p:nvSpPr>
        <p:spPr>
          <a:xfrm>
            <a:off x="1206239" y="6461444"/>
            <a:ext cx="10985761" cy="276999"/>
          </a:xfrm>
          <a:prstGeom prst="rect">
            <a:avLst/>
          </a:prstGeom>
          <a:noFill/>
        </p:spPr>
        <p:txBody>
          <a:bodyPr wrap="square" rtlCol="0">
            <a:spAutoFit/>
          </a:bodyPr>
          <a:lstStyle/>
          <a:p>
            <a:r>
              <a:rPr lang="en-US" sz="1200" dirty="0"/>
              <a:t>Image adopted - https://iopscience.iop.org/article/10.1088/1741-2552/ab260c/pdf</a:t>
            </a:r>
          </a:p>
        </p:txBody>
      </p:sp>
    </p:spTree>
    <p:extLst>
      <p:ext uri="{BB962C8B-B14F-4D97-AF65-F5344CB8AC3E}">
        <p14:creationId xmlns:p14="http://schemas.microsoft.com/office/powerpoint/2010/main" val="2651101516"/>
      </p:ext>
    </p:extLst>
  </p:cSld>
  <p:clrMapOvr>
    <a:masterClrMapping/>
  </p:clrMapOvr>
  <mc:AlternateContent xmlns:mc="http://schemas.openxmlformats.org/markup-compatibility/2006" xmlns:p14="http://schemas.microsoft.com/office/powerpoint/2010/main">
    <mc:Choice Requires="p14">
      <p:transition spd="slow" p14:dur="2000" advTm="47261"/>
    </mc:Choice>
    <mc:Fallback xmlns="">
      <p:transition spd="slow" advTm="4726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DEC75-0BB3-8843-B4D6-8A3237CB2596}"/>
              </a:ext>
            </a:extLst>
          </p:cNvPr>
          <p:cNvSpPr>
            <a:spLocks noGrp="1"/>
          </p:cNvSpPr>
          <p:nvPr>
            <p:ph type="title"/>
          </p:nvPr>
        </p:nvSpPr>
        <p:spPr>
          <a:xfrm>
            <a:off x="1122141" y="204028"/>
            <a:ext cx="5805669" cy="907720"/>
          </a:xfrm>
        </p:spPr>
        <p:txBody>
          <a:bodyPr>
            <a:normAutofit/>
          </a:bodyPr>
          <a:lstStyle/>
          <a:p>
            <a:r>
              <a:rPr lang="en-US" sz="2800" dirty="0">
                <a:solidFill>
                  <a:schemeClr val="accent1">
                    <a:lumMod val="75000"/>
                  </a:schemeClr>
                </a:solidFill>
                <a:latin typeface="Lucida Grande" panose="020B0600040502020204" pitchFamily="34" charset="0"/>
                <a:cs typeface="Lucida Grande" panose="020B0600040502020204" pitchFamily="34" charset="0"/>
              </a:rPr>
              <a:t>Limitations - Prior Work</a:t>
            </a:r>
          </a:p>
        </p:txBody>
      </p:sp>
      <p:sp>
        <p:nvSpPr>
          <p:cNvPr id="3" name="Content Placeholder 2">
            <a:extLst>
              <a:ext uri="{FF2B5EF4-FFF2-40B4-BE49-F238E27FC236}">
                <a16:creationId xmlns:a16="http://schemas.microsoft.com/office/drawing/2014/main" id="{4437A5A5-FA3F-7940-988D-F78C8807DAF0}"/>
              </a:ext>
            </a:extLst>
          </p:cNvPr>
          <p:cNvSpPr>
            <a:spLocks noGrp="1"/>
          </p:cNvSpPr>
          <p:nvPr>
            <p:ph idx="1"/>
          </p:nvPr>
        </p:nvSpPr>
        <p:spPr>
          <a:xfrm>
            <a:off x="546119" y="1691611"/>
            <a:ext cx="10640993" cy="4805198"/>
          </a:xfrm>
        </p:spPr>
        <p:txBody>
          <a:bodyPr>
            <a:normAutofit lnSpcReduction="10000"/>
          </a:bodyPr>
          <a:lstStyle/>
          <a:p>
            <a:r>
              <a:rPr lang="en-IN" sz="1800" dirty="0"/>
              <a:t>There is much research on using deep learning architectures to classify physiological sensing data, there is little work that focuses on comparing different model architectures and how deep learning performs in parallel to machine learning models on the same set of data for cognitive state detection.</a:t>
            </a:r>
          </a:p>
          <a:p>
            <a:endParaRPr lang="en-IN" sz="2000" dirty="0"/>
          </a:p>
          <a:p>
            <a:r>
              <a:rPr lang="en-IN" sz="1800" dirty="0"/>
              <a:t>Vulnerability of models based on low numbers of samples (i.e. Subject’s data) is not clear, as is how it plays an important role in accuracy and stability. </a:t>
            </a:r>
          </a:p>
          <a:p>
            <a:endParaRPr lang="en-IN" sz="1800" dirty="0"/>
          </a:p>
          <a:p>
            <a:r>
              <a:rPr lang="en-IN" sz="1800" dirty="0"/>
              <a:t>The research until now only focuses on two class problems. But human performance is not limited to two </a:t>
            </a:r>
            <a:r>
              <a:rPr lang="en-US" sz="1800" dirty="0"/>
              <a:t>attentional human performance limiting states (AHPLS)</a:t>
            </a:r>
            <a:r>
              <a:rPr lang="en-IN" sz="1800" dirty="0"/>
              <a:t>(e.g., only high and low workload)</a:t>
            </a:r>
          </a:p>
          <a:p>
            <a:endParaRPr lang="en-IN" sz="1800" dirty="0"/>
          </a:p>
          <a:p>
            <a:r>
              <a:rPr lang="en-US" sz="1800" dirty="0"/>
              <a:t>The use of one modality(e.g. EEG) has forced previous work to be limited and a reliance on a single source of physiological sensing has limited feature selection for Neural Nets.</a:t>
            </a:r>
          </a:p>
          <a:p>
            <a:endParaRPr lang="en-US" sz="1800" dirty="0"/>
          </a:p>
          <a:p>
            <a:r>
              <a:rPr lang="en-US" sz="1800" dirty="0"/>
              <a:t>The absence of exploring the use of transfer learning to reduce time to train the optimal weights for the network.</a:t>
            </a:r>
          </a:p>
          <a:p>
            <a:endParaRPr lang="en-US" sz="1800" dirty="0"/>
          </a:p>
          <a:p>
            <a:endParaRPr lang="en-US" sz="1800" dirty="0"/>
          </a:p>
        </p:txBody>
      </p:sp>
      <p:pic>
        <p:nvPicPr>
          <p:cNvPr id="7" name="Graphic 6" descr="Mental Health">
            <a:extLst>
              <a:ext uri="{FF2B5EF4-FFF2-40B4-BE49-F238E27FC236}">
                <a16:creationId xmlns:a16="http://schemas.microsoft.com/office/drawing/2014/main" id="{1F568C7A-A78B-224B-87EC-F00F5BB69CF4}"/>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1001376" y="5742912"/>
            <a:ext cx="914400" cy="914400"/>
          </a:xfrm>
          <a:prstGeom prst="rect">
            <a:avLst/>
          </a:prstGeom>
        </p:spPr>
      </p:pic>
    </p:spTree>
    <p:extLst>
      <p:ext uri="{BB962C8B-B14F-4D97-AF65-F5344CB8AC3E}">
        <p14:creationId xmlns:p14="http://schemas.microsoft.com/office/powerpoint/2010/main" val="340425549"/>
      </p:ext>
    </p:extLst>
  </p:cSld>
  <p:clrMapOvr>
    <a:masterClrMapping/>
  </p:clrMapOvr>
  <mc:AlternateContent xmlns:mc="http://schemas.openxmlformats.org/markup-compatibility/2006" xmlns:p14="http://schemas.microsoft.com/office/powerpoint/2010/main">
    <mc:Choice Requires="p14">
      <p:transition spd="slow" p14:dur="2000" advTm="56234"/>
    </mc:Choice>
    <mc:Fallback xmlns="">
      <p:transition spd="slow" advTm="5623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3199A-F079-CD45-9B81-77404CE16FBE}"/>
              </a:ext>
            </a:extLst>
          </p:cNvPr>
          <p:cNvSpPr>
            <a:spLocks noGrp="1"/>
          </p:cNvSpPr>
          <p:nvPr>
            <p:ph type="title"/>
          </p:nvPr>
        </p:nvSpPr>
        <p:spPr>
          <a:xfrm>
            <a:off x="1084385" y="18255"/>
            <a:ext cx="10515600" cy="1325563"/>
          </a:xfrm>
        </p:spPr>
        <p:txBody>
          <a:bodyPr/>
          <a:lstStyle/>
          <a:p>
            <a:r>
              <a:rPr lang="en-US" sz="2800" dirty="0">
                <a:solidFill>
                  <a:srgbClr val="4472C4">
                    <a:lumMod val="75000"/>
                  </a:srgbClr>
                </a:solidFill>
                <a:latin typeface="Lucida Grande" panose="020B0600040502020204" pitchFamily="34" charset="0"/>
                <a:cs typeface="Lucida Grande" panose="020B0600040502020204" pitchFamily="34" charset="0"/>
              </a:rPr>
              <a:t>Challenges</a:t>
            </a:r>
            <a:endParaRPr lang="en-US" dirty="0"/>
          </a:p>
        </p:txBody>
      </p:sp>
      <p:sp>
        <p:nvSpPr>
          <p:cNvPr id="3" name="Content Placeholder 2">
            <a:extLst>
              <a:ext uri="{FF2B5EF4-FFF2-40B4-BE49-F238E27FC236}">
                <a16:creationId xmlns:a16="http://schemas.microsoft.com/office/drawing/2014/main" id="{10C47449-A816-6C4A-AEBE-E7FA41DA0972}"/>
              </a:ext>
            </a:extLst>
          </p:cNvPr>
          <p:cNvSpPr>
            <a:spLocks noGrp="1"/>
          </p:cNvSpPr>
          <p:nvPr>
            <p:ph sz="half" idx="1"/>
          </p:nvPr>
        </p:nvSpPr>
        <p:spPr>
          <a:xfrm>
            <a:off x="245287" y="1825624"/>
            <a:ext cx="7977189" cy="4351338"/>
          </a:xfrm>
        </p:spPr>
        <p:txBody>
          <a:bodyPr>
            <a:normAutofit lnSpcReduction="10000"/>
          </a:bodyPr>
          <a:lstStyle/>
          <a:p>
            <a:r>
              <a:rPr lang="en-IN" sz="2000" dirty="0"/>
              <a:t>The high dimensionality (multiple modalities) of this data makes it difficult to estimate the decision boundaries, which requires an increased amount of data to reduce the confidence boundary of the estimated parameters.</a:t>
            </a:r>
          </a:p>
          <a:p>
            <a:endParaRPr lang="en-IN" sz="2000" dirty="0"/>
          </a:p>
          <a:p>
            <a:r>
              <a:rPr lang="en-IN" sz="2000" dirty="0"/>
              <a:t>Increased number of classes(4 states) in AHPLS again puts a big challenge for physiological sensing data with noise to be discriminated compared to two class problem.</a:t>
            </a:r>
          </a:p>
          <a:p>
            <a:endParaRPr lang="en-IN" sz="2000" dirty="0"/>
          </a:p>
          <a:p>
            <a:r>
              <a:rPr lang="en-IN" sz="2000" dirty="0"/>
              <a:t>How should the quantification of huge class imbalance in samples for each class be modelled and increase generalization power of the model ?</a:t>
            </a:r>
          </a:p>
          <a:p>
            <a:endParaRPr lang="en-IN" sz="2000" dirty="0"/>
          </a:p>
          <a:p>
            <a:r>
              <a:rPr lang="en-IN" sz="2000" dirty="0"/>
              <a:t>Is combining two different datasets with same experimental setup from different times help us reduce the problem of insufficient data.</a:t>
            </a:r>
            <a:endParaRPr lang="en-US" sz="2000" dirty="0"/>
          </a:p>
        </p:txBody>
      </p:sp>
      <p:pic>
        <p:nvPicPr>
          <p:cNvPr id="8" name="Graphic 7" descr="Puzzle">
            <a:extLst>
              <a:ext uri="{FF2B5EF4-FFF2-40B4-BE49-F238E27FC236}">
                <a16:creationId xmlns:a16="http://schemas.microsoft.com/office/drawing/2014/main" id="{263E9AD3-DB5D-E54C-806E-119904AEBAE8}"/>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1032313" y="5719763"/>
            <a:ext cx="914400" cy="914400"/>
          </a:xfrm>
          <a:prstGeom prst="rect">
            <a:avLst/>
          </a:prstGeom>
        </p:spPr>
      </p:pic>
      <p:graphicFrame>
        <p:nvGraphicFramePr>
          <p:cNvPr id="9" name="Google Shape;254;p30">
            <a:extLst>
              <a:ext uri="{FF2B5EF4-FFF2-40B4-BE49-F238E27FC236}">
                <a16:creationId xmlns:a16="http://schemas.microsoft.com/office/drawing/2014/main" id="{80ACD10E-5445-FF4A-9126-74C7DF2CD2D2}"/>
              </a:ext>
            </a:extLst>
          </p:cNvPr>
          <p:cNvGraphicFramePr/>
          <p:nvPr>
            <p:extLst>
              <p:ext uri="{D42A27DB-BD31-4B8C-83A1-F6EECF244321}">
                <p14:modId xmlns:p14="http://schemas.microsoft.com/office/powerpoint/2010/main" val="1317738627"/>
              </p:ext>
            </p:extLst>
          </p:nvPr>
        </p:nvGraphicFramePr>
        <p:xfrm>
          <a:off x="8464062" y="1897899"/>
          <a:ext cx="3482651" cy="3468513"/>
        </p:xfrm>
        <a:graphic>
          <a:graphicData uri="http://schemas.openxmlformats.org/drawingml/2006/table">
            <a:tbl>
              <a:tblPr firstRow="1" firstCol="1" bandRow="1">
                <a:tableStyleId>{F5AB1C69-6EDB-4FF4-983F-18BD219EF322}</a:tableStyleId>
              </a:tblPr>
              <a:tblGrid>
                <a:gridCol w="1934361">
                  <a:extLst>
                    <a:ext uri="{9D8B030D-6E8A-4147-A177-3AD203B41FA5}">
                      <a16:colId xmlns:a16="http://schemas.microsoft.com/office/drawing/2014/main" val="20000"/>
                    </a:ext>
                  </a:extLst>
                </a:gridCol>
                <a:gridCol w="1548290">
                  <a:extLst>
                    <a:ext uri="{9D8B030D-6E8A-4147-A177-3AD203B41FA5}">
                      <a16:colId xmlns:a16="http://schemas.microsoft.com/office/drawing/2014/main" val="20001"/>
                    </a:ext>
                  </a:extLst>
                </a:gridCol>
              </a:tblGrid>
              <a:tr h="315319">
                <a:tc>
                  <a:txBody>
                    <a:bodyPr/>
                    <a:lstStyle/>
                    <a:p>
                      <a:pPr marL="0" marR="0" lvl="0" indent="0" algn="ctr" rtl="0">
                        <a:spcBef>
                          <a:spcPts val="0"/>
                        </a:spcBef>
                        <a:spcAft>
                          <a:spcPts val="0"/>
                        </a:spcAft>
                        <a:buNone/>
                      </a:pPr>
                      <a:r>
                        <a:rPr lang="en-US" sz="2000" u="none" strike="noStrike" cap="none" dirty="0"/>
                        <a:t>AHPLS</a:t>
                      </a:r>
                      <a:endParaRPr sz="2000" b="1" u="none" strike="noStrike" cap="none" dirty="0">
                        <a:latin typeface="Times New Roman"/>
                        <a:ea typeface="Times New Roman"/>
                        <a:cs typeface="Times New Roman"/>
                        <a:sym typeface="Times New Roman"/>
                      </a:endParaRPr>
                    </a:p>
                  </a:txBody>
                  <a:tcPr marL="68550" marR="68550" marT="0" marB="0" anchor="ctr"/>
                </a:tc>
                <a:tc>
                  <a:txBody>
                    <a:bodyPr/>
                    <a:lstStyle/>
                    <a:p>
                      <a:pPr marL="0" marR="0" lvl="0" indent="0" algn="ctr" rtl="0">
                        <a:spcBef>
                          <a:spcPts val="0"/>
                        </a:spcBef>
                        <a:spcAft>
                          <a:spcPts val="0"/>
                        </a:spcAft>
                        <a:buNone/>
                      </a:pPr>
                      <a:r>
                        <a:rPr lang="en-US" sz="2000" u="none" strike="noStrike" cap="none" dirty="0"/>
                        <a:t>Task</a:t>
                      </a:r>
                      <a:endParaRPr sz="2000" b="1" u="none" strike="noStrike" cap="none" dirty="0">
                        <a:latin typeface="Times New Roman"/>
                        <a:ea typeface="Times New Roman"/>
                        <a:cs typeface="Times New Roman"/>
                        <a:sym typeface="Times New Roman"/>
                      </a:endParaRPr>
                    </a:p>
                  </a:txBody>
                  <a:tcPr marL="68550" marR="68550" marT="0" marB="0" anchor="ctr"/>
                </a:tc>
                <a:extLst>
                  <a:ext uri="{0D108BD9-81ED-4DB2-BD59-A6C34878D82A}">
                    <a16:rowId xmlns:a16="http://schemas.microsoft.com/office/drawing/2014/main" val="10000"/>
                  </a:ext>
                </a:extLst>
              </a:tr>
              <a:tr h="630639">
                <a:tc>
                  <a:txBody>
                    <a:bodyPr/>
                    <a:lstStyle/>
                    <a:p>
                      <a:pPr marL="0" marR="0" lvl="0" indent="0" algn="ctr" rtl="0">
                        <a:spcBef>
                          <a:spcPts val="0"/>
                        </a:spcBef>
                        <a:spcAft>
                          <a:spcPts val="0"/>
                        </a:spcAft>
                        <a:buNone/>
                      </a:pPr>
                      <a:r>
                        <a:rPr lang="en-US" sz="2000" u="none" strike="noStrike" cap="none" dirty="0"/>
                        <a:t>Channelized Attention *</a:t>
                      </a:r>
                      <a:endParaRPr sz="2000" b="0" u="none" strike="noStrike" cap="none" dirty="0">
                        <a:latin typeface="Times New Roman"/>
                        <a:ea typeface="Times New Roman"/>
                        <a:cs typeface="Times New Roman"/>
                        <a:sym typeface="Times New Roman"/>
                      </a:endParaRPr>
                    </a:p>
                  </a:txBody>
                  <a:tcPr marL="68550" marR="68550" marT="0" marB="0" anchor="ctr"/>
                </a:tc>
                <a:tc>
                  <a:txBody>
                    <a:bodyPr/>
                    <a:lstStyle/>
                    <a:p>
                      <a:pPr marL="0" marR="0" lvl="0" indent="0" algn="ctr" rtl="0">
                        <a:spcBef>
                          <a:spcPts val="0"/>
                        </a:spcBef>
                        <a:spcAft>
                          <a:spcPts val="0"/>
                        </a:spcAft>
                        <a:buNone/>
                      </a:pPr>
                      <a:r>
                        <a:rPr lang="en-US" sz="2000" u="none" strike="noStrike" cap="none" dirty="0"/>
                        <a:t>Tetris</a:t>
                      </a:r>
                      <a:endParaRPr sz="2000" u="none" strike="noStrike" cap="none" dirty="0">
                        <a:latin typeface="Times New Roman"/>
                        <a:ea typeface="Times New Roman"/>
                        <a:cs typeface="Times New Roman"/>
                        <a:sym typeface="Times New Roman"/>
                      </a:endParaRPr>
                    </a:p>
                  </a:txBody>
                  <a:tcPr marL="68550" marR="68550" marT="0" marB="0" anchor="ctr"/>
                </a:tc>
                <a:extLst>
                  <a:ext uri="{0D108BD9-81ED-4DB2-BD59-A6C34878D82A}">
                    <a16:rowId xmlns:a16="http://schemas.microsoft.com/office/drawing/2014/main" val="10001"/>
                  </a:ext>
                </a:extLst>
              </a:tr>
              <a:tr h="630639">
                <a:tc>
                  <a:txBody>
                    <a:bodyPr/>
                    <a:lstStyle/>
                    <a:p>
                      <a:pPr marL="0" marR="0" lvl="0" indent="0" algn="ctr" rtl="0">
                        <a:spcBef>
                          <a:spcPts val="0"/>
                        </a:spcBef>
                        <a:spcAft>
                          <a:spcPts val="0"/>
                        </a:spcAft>
                        <a:buNone/>
                      </a:pPr>
                      <a:r>
                        <a:rPr lang="en-US" sz="2000" u="none" strike="noStrike" cap="none" dirty="0"/>
                        <a:t>High </a:t>
                      </a:r>
                      <a:br>
                        <a:rPr lang="en-US" sz="2000" u="none" strike="noStrike" cap="none" dirty="0"/>
                      </a:br>
                      <a:r>
                        <a:rPr lang="en-US" sz="2000" u="none" strike="noStrike" cap="none" dirty="0"/>
                        <a:t>Workload</a:t>
                      </a:r>
                      <a:endParaRPr sz="2000" b="0" u="none" strike="noStrike" cap="none" dirty="0">
                        <a:latin typeface="Times New Roman"/>
                        <a:ea typeface="Times New Roman"/>
                        <a:cs typeface="Times New Roman"/>
                        <a:sym typeface="Times New Roman"/>
                      </a:endParaRPr>
                    </a:p>
                  </a:txBody>
                  <a:tcPr marL="68550" marR="68550" marT="0" marB="0" anchor="ctr"/>
                </a:tc>
                <a:tc>
                  <a:txBody>
                    <a:bodyPr/>
                    <a:lstStyle/>
                    <a:p>
                      <a:pPr marL="0" marR="0" lvl="0" indent="0" algn="ctr" rtl="0">
                        <a:spcBef>
                          <a:spcPts val="0"/>
                        </a:spcBef>
                        <a:spcAft>
                          <a:spcPts val="0"/>
                        </a:spcAft>
                        <a:buNone/>
                      </a:pPr>
                      <a:r>
                        <a:rPr lang="en-US" sz="2000" u="none" strike="noStrike" cap="none" dirty="0"/>
                        <a:t>MATB High Workload</a:t>
                      </a:r>
                      <a:endParaRPr sz="2000" u="none" strike="noStrike" cap="none" dirty="0">
                        <a:latin typeface="Times New Roman"/>
                        <a:ea typeface="Times New Roman"/>
                        <a:cs typeface="Times New Roman"/>
                        <a:sym typeface="Times New Roman"/>
                      </a:endParaRPr>
                    </a:p>
                  </a:txBody>
                  <a:tcPr marL="68550" marR="68550" marT="0" marB="0" anchor="ctr"/>
                </a:tc>
                <a:extLst>
                  <a:ext uri="{0D108BD9-81ED-4DB2-BD59-A6C34878D82A}">
                    <a16:rowId xmlns:a16="http://schemas.microsoft.com/office/drawing/2014/main" val="10002"/>
                  </a:ext>
                </a:extLst>
              </a:tr>
              <a:tr h="630639">
                <a:tc>
                  <a:txBody>
                    <a:bodyPr/>
                    <a:lstStyle/>
                    <a:p>
                      <a:pPr marL="0" marR="0" lvl="0" indent="0" algn="ctr" rtl="0">
                        <a:spcBef>
                          <a:spcPts val="0"/>
                        </a:spcBef>
                        <a:spcAft>
                          <a:spcPts val="0"/>
                        </a:spcAft>
                        <a:buNone/>
                      </a:pPr>
                      <a:r>
                        <a:rPr lang="en-US" sz="2000" u="none" strike="noStrike" cap="none" dirty="0"/>
                        <a:t>Low </a:t>
                      </a:r>
                      <a:br>
                        <a:rPr lang="en-US" sz="2000" u="none" strike="noStrike" cap="none" dirty="0"/>
                      </a:br>
                      <a:r>
                        <a:rPr lang="en-US" sz="2000" u="none" strike="noStrike" cap="none" dirty="0"/>
                        <a:t>Workload</a:t>
                      </a:r>
                      <a:endParaRPr sz="2000" b="0" u="none" strike="noStrike" cap="none" dirty="0">
                        <a:latin typeface="Times New Roman"/>
                        <a:ea typeface="Times New Roman"/>
                        <a:cs typeface="Times New Roman"/>
                        <a:sym typeface="Times New Roman"/>
                      </a:endParaRPr>
                    </a:p>
                  </a:txBody>
                  <a:tcPr marL="68550" marR="68550" marT="0" marB="0" anchor="ctr"/>
                </a:tc>
                <a:tc>
                  <a:txBody>
                    <a:bodyPr/>
                    <a:lstStyle/>
                    <a:p>
                      <a:pPr marL="0" marR="0" lvl="0" indent="0" algn="ctr" rtl="0">
                        <a:spcBef>
                          <a:spcPts val="0"/>
                        </a:spcBef>
                        <a:spcAft>
                          <a:spcPts val="0"/>
                        </a:spcAft>
                        <a:buNone/>
                      </a:pPr>
                      <a:r>
                        <a:rPr lang="en-US" sz="2000" u="none" strike="noStrike" cap="none" dirty="0"/>
                        <a:t>MATB Low Workload</a:t>
                      </a:r>
                      <a:endParaRPr sz="2000" u="none" strike="noStrike" cap="none" dirty="0">
                        <a:latin typeface="Times New Roman"/>
                        <a:ea typeface="Times New Roman"/>
                        <a:cs typeface="Times New Roman"/>
                        <a:sym typeface="Times New Roman"/>
                      </a:endParaRPr>
                    </a:p>
                  </a:txBody>
                  <a:tcPr marL="68550" marR="68550" marT="0" marB="0" anchor="ctr"/>
                </a:tc>
                <a:extLst>
                  <a:ext uri="{0D108BD9-81ED-4DB2-BD59-A6C34878D82A}">
                    <a16:rowId xmlns:a16="http://schemas.microsoft.com/office/drawing/2014/main" val="10003"/>
                  </a:ext>
                </a:extLst>
              </a:tr>
              <a:tr h="1261277">
                <a:tc>
                  <a:txBody>
                    <a:bodyPr/>
                    <a:lstStyle/>
                    <a:p>
                      <a:pPr marL="0" marR="0" lvl="0" indent="0" algn="ctr" rtl="0">
                        <a:spcBef>
                          <a:spcPts val="0"/>
                        </a:spcBef>
                        <a:spcAft>
                          <a:spcPts val="0"/>
                        </a:spcAft>
                        <a:buNone/>
                      </a:pPr>
                      <a:r>
                        <a:rPr lang="en-US" sz="2000" u="none" strike="noStrike" cap="none" dirty="0">
                          <a:sym typeface="Times New Roman"/>
                        </a:rPr>
                        <a:t>Startle/Surprise</a:t>
                      </a:r>
                      <a:endParaRPr sz="2000" b="0" u="none" strike="noStrike" cap="none" dirty="0">
                        <a:latin typeface="Times New Roman"/>
                        <a:ea typeface="Times New Roman"/>
                        <a:cs typeface="Times New Roman"/>
                        <a:sym typeface="Times New Roman"/>
                      </a:endParaRPr>
                    </a:p>
                  </a:txBody>
                  <a:tcPr marL="68550" marR="68550" marT="0" marB="0" anchor="ctr"/>
                </a:tc>
                <a:tc>
                  <a:txBody>
                    <a:bodyPr/>
                    <a:lstStyle/>
                    <a:p>
                      <a:pPr marL="0" marR="0" lvl="0" indent="0" algn="ctr" rtl="0">
                        <a:spcBef>
                          <a:spcPts val="0"/>
                        </a:spcBef>
                        <a:spcAft>
                          <a:spcPts val="0"/>
                        </a:spcAft>
                        <a:buNone/>
                      </a:pPr>
                      <a:r>
                        <a:rPr lang="en-US" sz="2000" u="none" strike="noStrike" cap="none" dirty="0">
                          <a:sym typeface="Times New Roman"/>
                        </a:rPr>
                        <a:t>Movie Scene Observation</a:t>
                      </a:r>
                      <a:endParaRPr sz="2000" u="none" strike="noStrike" cap="none" dirty="0">
                        <a:latin typeface="Times New Roman"/>
                        <a:ea typeface="Times New Roman"/>
                        <a:cs typeface="Times New Roman"/>
                        <a:sym typeface="Times New Roman"/>
                      </a:endParaRPr>
                    </a:p>
                  </a:txBody>
                  <a:tcPr marL="68550" marR="68550" marT="0" marB="0" anchor="ctr"/>
                </a:tc>
                <a:extLst>
                  <a:ext uri="{0D108BD9-81ED-4DB2-BD59-A6C34878D82A}">
                    <a16:rowId xmlns:a16="http://schemas.microsoft.com/office/drawing/2014/main" val="836524031"/>
                  </a:ext>
                </a:extLst>
              </a:tr>
            </a:tbl>
          </a:graphicData>
        </a:graphic>
      </p:graphicFrame>
      <p:sp>
        <p:nvSpPr>
          <p:cNvPr id="10" name="Google Shape;256;p30">
            <a:extLst>
              <a:ext uri="{FF2B5EF4-FFF2-40B4-BE49-F238E27FC236}">
                <a16:creationId xmlns:a16="http://schemas.microsoft.com/office/drawing/2014/main" id="{31D888F2-7852-2449-8218-AE63F752112C}"/>
              </a:ext>
            </a:extLst>
          </p:cNvPr>
          <p:cNvSpPr txBox="1"/>
          <p:nvPr/>
        </p:nvSpPr>
        <p:spPr>
          <a:xfrm>
            <a:off x="9784913" y="5366412"/>
            <a:ext cx="1704600" cy="501600"/>
          </a:xfrm>
          <a:prstGeom prst="rect">
            <a:avLst/>
          </a:prstGeom>
          <a:noFill/>
          <a:ln>
            <a:noFill/>
          </a:ln>
        </p:spPr>
        <p:txBody>
          <a:bodyPr spcFirstLastPara="1" wrap="square" lIns="68575" tIns="34275" rIns="68575" bIns="34275" anchor="t" anchorCtr="0">
            <a:noAutofit/>
          </a:bodyPr>
          <a:lstStyle/>
          <a:p>
            <a:pPr marL="0" marR="0" lvl="0" indent="0" algn="r" rtl="0">
              <a:spcBef>
                <a:spcPts val="0"/>
              </a:spcBef>
              <a:spcAft>
                <a:spcPts val="0"/>
              </a:spcAft>
              <a:buClr>
                <a:srgbClr val="000000"/>
              </a:buClr>
              <a:buSzPts val="1400"/>
              <a:buFont typeface="Arial"/>
              <a:buNone/>
            </a:pPr>
            <a:r>
              <a:rPr lang="en-US" sz="1400" dirty="0">
                <a:solidFill>
                  <a:srgbClr val="000000"/>
                </a:solidFill>
                <a:latin typeface="Calibri"/>
                <a:ea typeface="Calibri"/>
                <a:cs typeface="Calibri"/>
                <a:sym typeface="Calibri"/>
              </a:rPr>
              <a:t>Harrivel, et al. (2016)</a:t>
            </a:r>
            <a:endParaRPr dirty="0"/>
          </a:p>
          <a:p>
            <a:pPr marL="0" marR="0" lvl="2" indent="0" algn="r" rtl="0">
              <a:spcBef>
                <a:spcPts val="0"/>
              </a:spcBef>
              <a:spcAft>
                <a:spcPts val="0"/>
              </a:spcAft>
              <a:buClr>
                <a:schemeClr val="dk1"/>
              </a:buClr>
              <a:buSzPts val="1400"/>
              <a:buFont typeface="Arial"/>
              <a:buNone/>
            </a:pPr>
            <a:endParaRPr sz="1400" b="0" i="0" u="none" strike="noStrike" cap="none"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700596416"/>
      </p:ext>
    </p:extLst>
  </p:cSld>
  <p:clrMapOvr>
    <a:masterClrMapping/>
  </p:clrMapOvr>
  <mc:AlternateContent xmlns:mc="http://schemas.openxmlformats.org/markup-compatibility/2006" xmlns:p14="http://schemas.microsoft.com/office/powerpoint/2010/main">
    <mc:Choice Requires="p14">
      <p:transition spd="slow" p14:dur="2000" advTm="52011"/>
    </mc:Choice>
    <mc:Fallback xmlns="">
      <p:transition spd="slow" advTm="5201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3199A-F079-CD45-9B81-77404CE16FBE}"/>
              </a:ext>
            </a:extLst>
          </p:cNvPr>
          <p:cNvSpPr>
            <a:spLocks noGrp="1"/>
          </p:cNvSpPr>
          <p:nvPr>
            <p:ph type="title"/>
          </p:nvPr>
        </p:nvSpPr>
        <p:spPr>
          <a:xfrm>
            <a:off x="1084385" y="18255"/>
            <a:ext cx="10515600" cy="1325563"/>
          </a:xfrm>
        </p:spPr>
        <p:txBody>
          <a:bodyPr/>
          <a:lstStyle/>
          <a:p>
            <a:r>
              <a:rPr lang="en-US" sz="2800" dirty="0">
                <a:solidFill>
                  <a:srgbClr val="4472C4">
                    <a:lumMod val="75000"/>
                  </a:srgbClr>
                </a:solidFill>
                <a:latin typeface="Lucida Grande" panose="020B0600040502020204" pitchFamily="34" charset="0"/>
                <a:cs typeface="Lucida Grande" panose="020B0600040502020204" pitchFamily="34" charset="0"/>
              </a:rPr>
              <a:t>Insights</a:t>
            </a:r>
            <a:endParaRPr lang="en-US" dirty="0"/>
          </a:p>
        </p:txBody>
      </p:sp>
      <p:sp>
        <p:nvSpPr>
          <p:cNvPr id="3" name="Content Placeholder 2">
            <a:extLst>
              <a:ext uri="{FF2B5EF4-FFF2-40B4-BE49-F238E27FC236}">
                <a16:creationId xmlns:a16="http://schemas.microsoft.com/office/drawing/2014/main" id="{10C47449-A816-6C4A-AEBE-E7FA41DA0972}"/>
              </a:ext>
            </a:extLst>
          </p:cNvPr>
          <p:cNvSpPr>
            <a:spLocks noGrp="1"/>
          </p:cNvSpPr>
          <p:nvPr>
            <p:ph sz="half" idx="1"/>
          </p:nvPr>
        </p:nvSpPr>
        <p:spPr>
          <a:xfrm>
            <a:off x="688199" y="1343818"/>
            <a:ext cx="10322169" cy="4351338"/>
          </a:xfrm>
        </p:spPr>
        <p:txBody>
          <a:bodyPr>
            <a:normAutofit/>
          </a:bodyPr>
          <a:lstStyle/>
          <a:p>
            <a:r>
              <a:rPr lang="en-IN" sz="2000" dirty="0"/>
              <a:t>Deep Learning in the form of transfer learning using pretrained architectures reduces hypermeter  selection time, training time for weights and removes the requirement of a skilled analyst for feature selection.</a:t>
            </a:r>
          </a:p>
          <a:p>
            <a:endParaRPr lang="en-IN" sz="2000" dirty="0"/>
          </a:p>
          <a:p>
            <a:r>
              <a:rPr lang="en-IN" sz="2000" dirty="0"/>
              <a:t>Splicing the dataset according to the number of samples. For e.g. Startle/Surprise instances were maximum and therefore only at the instant of surprise was the data slit.</a:t>
            </a:r>
          </a:p>
          <a:p>
            <a:endParaRPr lang="en-IN" sz="2000" dirty="0"/>
          </a:p>
          <a:p>
            <a:r>
              <a:rPr lang="en-IN" sz="2000" dirty="0"/>
              <a:t>Combining more than one architecture to involve more number of sensors in parallel and exponentially increasing the data for prediction at the end of sequence layers.</a:t>
            </a:r>
          </a:p>
          <a:p>
            <a:endParaRPr lang="en-IN" sz="2000" dirty="0"/>
          </a:p>
          <a:p>
            <a:r>
              <a:rPr lang="en-IN" sz="2000" dirty="0"/>
              <a:t>Comparing the architecture performance with classical machine learning algorithms to look for performance parameters of the architecture.</a:t>
            </a:r>
          </a:p>
          <a:p>
            <a:endParaRPr lang="en-IN" sz="2000" dirty="0"/>
          </a:p>
        </p:txBody>
      </p:sp>
      <p:pic>
        <p:nvPicPr>
          <p:cNvPr id="5" name="Graphic 4" descr="Atom">
            <a:extLst>
              <a:ext uri="{FF2B5EF4-FFF2-40B4-BE49-F238E27FC236}">
                <a16:creationId xmlns:a16="http://schemas.microsoft.com/office/drawing/2014/main" id="{6B29DE83-3C8C-2B4F-94F7-121E3BE2D3B1}"/>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9896475" y="429418"/>
            <a:ext cx="914400" cy="914400"/>
          </a:xfrm>
          <a:prstGeom prst="rect">
            <a:avLst/>
          </a:prstGeom>
        </p:spPr>
      </p:pic>
      <p:pic>
        <p:nvPicPr>
          <p:cNvPr id="7" name="Graphic 6" descr="Left Brain">
            <a:extLst>
              <a:ext uri="{FF2B5EF4-FFF2-40B4-BE49-F238E27FC236}">
                <a16:creationId xmlns:a16="http://schemas.microsoft.com/office/drawing/2014/main" id="{CCAFBE2F-C52A-8848-B077-B4CBCCF81D2A}"/>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095968" y="5919152"/>
            <a:ext cx="589617" cy="589617"/>
          </a:xfrm>
          <a:prstGeom prst="rect">
            <a:avLst/>
          </a:prstGeom>
        </p:spPr>
      </p:pic>
      <p:pic>
        <p:nvPicPr>
          <p:cNvPr id="9" name="Graphic 8" descr="Lights On">
            <a:extLst>
              <a:ext uri="{FF2B5EF4-FFF2-40B4-BE49-F238E27FC236}">
                <a16:creationId xmlns:a16="http://schemas.microsoft.com/office/drawing/2014/main" id="{71081754-77D5-D741-9B31-CE6C28F864EC}"/>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1010368" y="5927109"/>
            <a:ext cx="589617" cy="589617"/>
          </a:xfrm>
          <a:prstGeom prst="rect">
            <a:avLst/>
          </a:prstGeom>
        </p:spPr>
      </p:pic>
    </p:spTree>
    <p:extLst>
      <p:ext uri="{BB962C8B-B14F-4D97-AF65-F5344CB8AC3E}">
        <p14:creationId xmlns:p14="http://schemas.microsoft.com/office/powerpoint/2010/main" val="2346486693"/>
      </p:ext>
    </p:extLst>
  </p:cSld>
  <p:clrMapOvr>
    <a:masterClrMapping/>
  </p:clrMapOvr>
  <mc:AlternateContent xmlns:mc="http://schemas.openxmlformats.org/markup-compatibility/2006" xmlns:p14="http://schemas.microsoft.com/office/powerpoint/2010/main">
    <mc:Choice Requires="p14">
      <p:transition spd="slow" p14:dur="2000" advTm="51785"/>
    </mc:Choice>
    <mc:Fallback xmlns="">
      <p:transition spd="slow" advTm="5178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F05B3-C676-504A-B464-EE541E92FE20}"/>
              </a:ext>
            </a:extLst>
          </p:cNvPr>
          <p:cNvSpPr>
            <a:spLocks noGrp="1"/>
          </p:cNvSpPr>
          <p:nvPr>
            <p:ph type="title"/>
          </p:nvPr>
        </p:nvSpPr>
        <p:spPr>
          <a:xfrm>
            <a:off x="1037492" y="0"/>
            <a:ext cx="10515600" cy="1325563"/>
          </a:xfrm>
        </p:spPr>
        <p:txBody>
          <a:bodyPr/>
          <a:lstStyle/>
          <a:p>
            <a:r>
              <a:rPr lang="en-US" sz="2800" dirty="0">
                <a:solidFill>
                  <a:schemeClr val="accent1">
                    <a:lumMod val="75000"/>
                  </a:schemeClr>
                </a:solidFill>
                <a:latin typeface="Lucida Grande" panose="020B0600040502020204" pitchFamily="34" charset="0"/>
                <a:cs typeface="Lucida Grande" panose="020B0600040502020204" pitchFamily="34" charset="0"/>
              </a:rPr>
              <a:t>Data Collection and Methodology</a:t>
            </a:r>
          </a:p>
        </p:txBody>
      </p:sp>
      <p:grpSp>
        <p:nvGrpSpPr>
          <p:cNvPr id="6" name="Google Shape;230;p29">
            <a:extLst>
              <a:ext uri="{FF2B5EF4-FFF2-40B4-BE49-F238E27FC236}">
                <a16:creationId xmlns:a16="http://schemas.microsoft.com/office/drawing/2014/main" id="{C2C840AF-5AC4-C14D-B9D2-6EF15A42A452}"/>
              </a:ext>
            </a:extLst>
          </p:cNvPr>
          <p:cNvGrpSpPr/>
          <p:nvPr/>
        </p:nvGrpSpPr>
        <p:grpSpPr>
          <a:xfrm>
            <a:off x="6367203" y="1121918"/>
            <a:ext cx="2022229" cy="2013686"/>
            <a:chOff x="1058182" y="3783330"/>
            <a:chExt cx="2480485" cy="2222350"/>
          </a:xfrm>
        </p:grpSpPr>
        <p:pic>
          <p:nvPicPr>
            <p:cNvPr id="7" name="Google Shape;231;p29">
              <a:extLst>
                <a:ext uri="{FF2B5EF4-FFF2-40B4-BE49-F238E27FC236}">
                  <a16:creationId xmlns:a16="http://schemas.microsoft.com/office/drawing/2014/main" id="{44748E0B-BD28-A941-ABB4-349B2F5D3934}"/>
                </a:ext>
              </a:extLst>
            </p:cNvPr>
            <p:cNvPicPr preferRelativeResize="0"/>
            <p:nvPr/>
          </p:nvPicPr>
          <p:blipFill rotWithShape="1">
            <a:blip r:embed="rId2">
              <a:alphaModFix/>
            </a:blip>
            <a:srcRect t="5470"/>
            <a:stretch/>
          </p:blipFill>
          <p:spPr>
            <a:xfrm>
              <a:off x="1058182" y="3783330"/>
              <a:ext cx="2453591" cy="2133316"/>
            </a:xfrm>
            <a:prstGeom prst="rect">
              <a:avLst/>
            </a:prstGeom>
            <a:noFill/>
            <a:ln>
              <a:noFill/>
            </a:ln>
          </p:spPr>
        </p:pic>
        <p:sp>
          <p:nvSpPr>
            <p:cNvPr id="8" name="Google Shape;232;p29">
              <a:extLst>
                <a:ext uri="{FF2B5EF4-FFF2-40B4-BE49-F238E27FC236}">
                  <a16:creationId xmlns:a16="http://schemas.microsoft.com/office/drawing/2014/main" id="{E844287A-303F-2B4B-8A2C-1E8C126CD7C5}"/>
                </a:ext>
              </a:extLst>
            </p:cNvPr>
            <p:cNvSpPr/>
            <p:nvPr/>
          </p:nvSpPr>
          <p:spPr>
            <a:xfrm>
              <a:off x="2623032" y="5297794"/>
              <a:ext cx="915635" cy="707886"/>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dirty="0">
                  <a:solidFill>
                    <a:schemeClr val="dk1"/>
                  </a:solidFill>
                  <a:latin typeface="Calibri"/>
                  <a:ea typeface="Calibri"/>
                  <a:cs typeface="Calibri"/>
                  <a:sym typeface="Calibri"/>
                </a:rPr>
                <a:t>ABM B-Alert</a:t>
              </a:r>
              <a:endParaRPr sz="2000" dirty="0">
                <a:solidFill>
                  <a:schemeClr val="dk1"/>
                </a:solidFill>
                <a:latin typeface="Calibri"/>
                <a:ea typeface="Calibri"/>
                <a:cs typeface="Calibri"/>
                <a:sym typeface="Calibri"/>
              </a:endParaRPr>
            </a:p>
          </p:txBody>
        </p:sp>
      </p:grpSp>
      <p:sp>
        <p:nvSpPr>
          <p:cNvPr id="14" name="Rectangle 11">
            <a:extLst>
              <a:ext uri="{FF2B5EF4-FFF2-40B4-BE49-F238E27FC236}">
                <a16:creationId xmlns:a16="http://schemas.microsoft.com/office/drawing/2014/main" id="{2A852A3E-84D6-1641-8CA2-5811CE4706D7}"/>
              </a:ext>
            </a:extLst>
          </p:cNvPr>
          <p:cNvSpPr>
            <a:spLocks noGrp="1" noChangeArrowheads="1"/>
          </p:cNvSpPr>
          <p:nvPr>
            <p:ph sz="half" idx="1"/>
          </p:nvPr>
        </p:nvSpPr>
        <p:spPr bwMode="auto">
          <a:xfrm>
            <a:off x="249355" y="1164611"/>
            <a:ext cx="5675401" cy="313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spcBef>
                <a:spcPct val="20000"/>
              </a:spcBef>
              <a:buFont typeface="Arial" panose="020B0604020202020204" pitchFamily="34" charset="0"/>
              <a:buChar char="•"/>
              <a:defRPr sz="3200">
                <a:solidFill>
                  <a:schemeClr val="tx1"/>
                </a:solidFill>
                <a:latin typeface="Calibri" panose="020F0502020204030204" pitchFamily="34" charset="0"/>
              </a:defRPr>
            </a:lvl1pPr>
            <a:lvl2pPr marL="6286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pPr>
            <a:r>
              <a:rPr lang="en-US" altLang="en-US" sz="1600" dirty="0">
                <a:latin typeface="+mn-lt"/>
              </a:rPr>
              <a:t>Induce AHPLS under controlled conditions </a:t>
            </a:r>
            <a:br>
              <a:rPr lang="en-US" altLang="en-US" sz="1600" dirty="0">
                <a:latin typeface="+mn-lt"/>
              </a:rPr>
            </a:br>
            <a:r>
              <a:rPr lang="en-US" altLang="en-US" sz="1600" dirty="0">
                <a:latin typeface="+mn-lt"/>
              </a:rPr>
              <a:t>for 6 minutes each </a:t>
            </a:r>
          </a:p>
          <a:p>
            <a:pPr lvl="1" eaLnBrk="1" hangingPunct="1">
              <a:spcBef>
                <a:spcPct val="0"/>
              </a:spcBef>
              <a:spcAft>
                <a:spcPts val="600"/>
              </a:spcAft>
              <a:buFont typeface="Courier New" panose="02070309020205020404" pitchFamily="49" charset="0"/>
              <a:buChar char="o"/>
            </a:pPr>
            <a:r>
              <a:rPr lang="en-US" altLang="en-US" sz="1600" b="1" dirty="0">
                <a:latin typeface="+mn-lt"/>
              </a:rPr>
              <a:t>Startle/Surprise</a:t>
            </a:r>
            <a:r>
              <a:rPr lang="en-US" altLang="en-US" sz="1600" dirty="0">
                <a:latin typeface="+mn-lt"/>
              </a:rPr>
              <a:t>: movie scene observation and detail recall</a:t>
            </a:r>
          </a:p>
          <a:p>
            <a:pPr marL="342900" lvl="1" indent="0" eaLnBrk="1" hangingPunct="1">
              <a:spcBef>
                <a:spcPct val="0"/>
              </a:spcBef>
              <a:spcAft>
                <a:spcPts val="600"/>
              </a:spcAft>
              <a:buNone/>
            </a:pPr>
            <a:endParaRPr lang="en-US" altLang="en-US" sz="1600" dirty="0">
              <a:latin typeface="+mn-lt"/>
            </a:endParaRPr>
          </a:p>
          <a:p>
            <a:pPr lvl="1" eaLnBrk="1" hangingPunct="1">
              <a:spcBef>
                <a:spcPct val="0"/>
              </a:spcBef>
              <a:spcAft>
                <a:spcPts val="600"/>
              </a:spcAft>
              <a:buFont typeface="Courier New" panose="02070309020205020404" pitchFamily="49" charset="0"/>
              <a:buChar char="o"/>
            </a:pPr>
            <a:r>
              <a:rPr lang="en-US" altLang="en-US" sz="1600" b="1" dirty="0">
                <a:latin typeface="+mn-lt"/>
              </a:rPr>
              <a:t>Channelized Attention</a:t>
            </a:r>
            <a:r>
              <a:rPr lang="en-US" altLang="en-US" sz="1600" dirty="0">
                <a:latin typeface="+mn-lt"/>
              </a:rPr>
              <a:t>: focus only on playing </a:t>
            </a:r>
            <a:br>
              <a:rPr lang="en-US" altLang="en-US" sz="1600" dirty="0">
                <a:latin typeface="+mn-lt"/>
              </a:rPr>
            </a:br>
            <a:r>
              <a:rPr lang="en-US" altLang="en-US" sz="1600" dirty="0">
                <a:latin typeface="+mn-lt"/>
              </a:rPr>
              <a:t>the game Tetris (Fairclough and Gilleade, 2012)</a:t>
            </a:r>
          </a:p>
          <a:p>
            <a:pPr marL="342900" lvl="1" indent="0" eaLnBrk="1" hangingPunct="1">
              <a:spcBef>
                <a:spcPct val="0"/>
              </a:spcBef>
              <a:spcAft>
                <a:spcPts val="600"/>
              </a:spcAft>
              <a:buNone/>
            </a:pPr>
            <a:endParaRPr lang="en-US" altLang="en-US" sz="1600" dirty="0">
              <a:latin typeface="+mn-lt"/>
            </a:endParaRPr>
          </a:p>
          <a:p>
            <a:pPr lvl="1" eaLnBrk="1" hangingPunct="1">
              <a:spcBef>
                <a:spcPct val="0"/>
              </a:spcBef>
              <a:spcAft>
                <a:spcPts val="600"/>
              </a:spcAft>
              <a:buFont typeface="Courier New" panose="02070309020205020404" pitchFamily="49" charset="0"/>
              <a:buChar char="o"/>
            </a:pPr>
            <a:r>
              <a:rPr lang="en-US" altLang="en-US" sz="1600" b="1" dirty="0">
                <a:latin typeface="+mn-lt"/>
              </a:rPr>
              <a:t>High and Low workload</a:t>
            </a:r>
            <a:r>
              <a:rPr lang="en-US" altLang="en-US" sz="1600" dirty="0">
                <a:latin typeface="+mn-lt"/>
              </a:rPr>
              <a:t>: high and low workload versions of a complex multi-task used to simulate nominal flight under high workload and in an optimal attentional state (Multi-Attribute Task Battery (MATB) at http://matb.larc.nasa.gov/) </a:t>
            </a:r>
          </a:p>
        </p:txBody>
      </p:sp>
      <p:sp>
        <p:nvSpPr>
          <p:cNvPr id="15" name="Google Shape;246;p29">
            <a:extLst>
              <a:ext uri="{FF2B5EF4-FFF2-40B4-BE49-F238E27FC236}">
                <a16:creationId xmlns:a16="http://schemas.microsoft.com/office/drawing/2014/main" id="{576BE726-3006-F348-B8C0-ACE9B3A429B6}"/>
              </a:ext>
            </a:extLst>
          </p:cNvPr>
          <p:cNvSpPr txBox="1"/>
          <p:nvPr/>
        </p:nvSpPr>
        <p:spPr>
          <a:xfrm>
            <a:off x="287101" y="6159343"/>
            <a:ext cx="8933100" cy="74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t>Harrivel, H., Heinich, C., Milletich, R., Comstock, J., Stephens, C., Last, M., Napoli, N., Abraham, N., Toro, K., Kennedy, K., and Pope, A. (2018). Comparative EEG Sensor Analysis for Attentional State Prediction. Presented at AsMA 2018, Sensors and Symptoms: Research in Physiological Events, May 7, 2018, Dallas, Texas</a:t>
            </a:r>
            <a:endParaRPr sz="1200" dirty="0"/>
          </a:p>
        </p:txBody>
      </p:sp>
      <p:sp>
        <p:nvSpPr>
          <p:cNvPr id="16" name="TextBox 15">
            <a:extLst>
              <a:ext uri="{FF2B5EF4-FFF2-40B4-BE49-F238E27FC236}">
                <a16:creationId xmlns:a16="http://schemas.microsoft.com/office/drawing/2014/main" id="{DFA41F9F-DA5A-A940-B655-DCBFC5D89CD3}"/>
              </a:ext>
            </a:extLst>
          </p:cNvPr>
          <p:cNvSpPr txBox="1"/>
          <p:nvPr/>
        </p:nvSpPr>
        <p:spPr>
          <a:xfrm>
            <a:off x="8686802" y="1488259"/>
            <a:ext cx="3012830" cy="954107"/>
          </a:xfrm>
          <a:prstGeom prst="rect">
            <a:avLst/>
          </a:prstGeom>
          <a:noFill/>
        </p:spPr>
        <p:txBody>
          <a:bodyPr wrap="square" rtlCol="0">
            <a:spAutoFit/>
          </a:bodyPr>
          <a:lstStyle/>
          <a:p>
            <a:r>
              <a:rPr lang="en-IN" sz="1400" b="1" i="1" dirty="0"/>
              <a:t>Electroencephalogram data which was 256 Hz using Advanced Brain Monitoring’s </a:t>
            </a:r>
          </a:p>
          <a:p>
            <a:r>
              <a:rPr lang="en-IN" sz="1400" b="1" i="1" dirty="0"/>
              <a:t>B-Alert X24 e</a:t>
            </a:r>
            <a:endParaRPr lang="en-US" sz="1400" b="1" i="1" dirty="0"/>
          </a:p>
        </p:txBody>
      </p:sp>
      <p:grpSp>
        <p:nvGrpSpPr>
          <p:cNvPr id="19" name="Group 18">
            <a:extLst>
              <a:ext uri="{FF2B5EF4-FFF2-40B4-BE49-F238E27FC236}">
                <a16:creationId xmlns:a16="http://schemas.microsoft.com/office/drawing/2014/main" id="{5FAF43BA-3476-9443-A0F9-88D2E24BE191}"/>
              </a:ext>
            </a:extLst>
          </p:cNvPr>
          <p:cNvGrpSpPr>
            <a:grpSpLocks noChangeAspect="1"/>
          </p:cNvGrpSpPr>
          <p:nvPr/>
        </p:nvGrpSpPr>
        <p:grpSpPr>
          <a:xfrm>
            <a:off x="6273366" y="3955948"/>
            <a:ext cx="2204137" cy="1780134"/>
            <a:chOff x="8337379" y="3430666"/>
            <a:chExt cx="3696765" cy="2985630"/>
          </a:xfrm>
        </p:grpSpPr>
        <p:pic>
          <p:nvPicPr>
            <p:cNvPr id="20" name="Picture 19">
              <a:extLst>
                <a:ext uri="{FF2B5EF4-FFF2-40B4-BE49-F238E27FC236}">
                  <a16:creationId xmlns:a16="http://schemas.microsoft.com/office/drawing/2014/main" id="{882445D6-FEB3-6C42-8C25-189896DE2D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6479" y="3448559"/>
              <a:ext cx="3552642" cy="2907791"/>
            </a:xfrm>
            <a:prstGeom prst="rect">
              <a:avLst/>
            </a:prstGeom>
          </p:spPr>
        </p:pic>
        <p:sp>
          <p:nvSpPr>
            <p:cNvPr id="21" name="Rectangle 20">
              <a:extLst>
                <a:ext uri="{FF2B5EF4-FFF2-40B4-BE49-F238E27FC236}">
                  <a16:creationId xmlns:a16="http://schemas.microsoft.com/office/drawing/2014/main" id="{474DF807-8F80-654E-BAB9-4A30DEC659AD}"/>
                </a:ext>
              </a:extLst>
            </p:cNvPr>
            <p:cNvSpPr/>
            <p:nvPr/>
          </p:nvSpPr>
          <p:spPr>
            <a:xfrm>
              <a:off x="8337379" y="5808296"/>
              <a:ext cx="2263805" cy="608000"/>
            </a:xfrm>
            <a:prstGeom prst="rect">
              <a:avLst/>
            </a:prstGeom>
            <a:solidFill>
              <a:schemeClr val="bg1"/>
            </a:solidFill>
          </p:spPr>
          <p:txBody>
            <a:bodyPr wrap="square">
              <a:spAutoFit/>
            </a:bodyPr>
            <a:lstStyle/>
            <a:p>
              <a:r>
                <a:rPr lang="en-US" sz="2000" dirty="0"/>
                <a:t>Empatica E4 </a:t>
              </a:r>
            </a:p>
          </p:txBody>
        </p:sp>
        <p:sp>
          <p:nvSpPr>
            <p:cNvPr id="22" name="Rectangle 21">
              <a:extLst>
                <a:ext uri="{FF2B5EF4-FFF2-40B4-BE49-F238E27FC236}">
                  <a16:creationId xmlns:a16="http://schemas.microsoft.com/office/drawing/2014/main" id="{BFD9EFDD-3B37-914F-9D04-400A5D20EDCD}"/>
                </a:ext>
              </a:extLst>
            </p:cNvPr>
            <p:cNvSpPr/>
            <p:nvPr/>
          </p:nvSpPr>
          <p:spPr>
            <a:xfrm>
              <a:off x="10449100" y="3430666"/>
              <a:ext cx="1585044" cy="716685"/>
            </a:xfrm>
            <a:prstGeom prst="rect">
              <a:avLst/>
            </a:prstGeom>
          </p:spPr>
          <p:txBody>
            <a:bodyPr wrap="square">
              <a:spAutoFit/>
            </a:bodyPr>
            <a:lstStyle/>
            <a:p>
              <a:pPr algn="r"/>
              <a:r>
                <a:rPr lang="en-US" sz="1400" dirty="0">
                  <a:solidFill>
                    <a:schemeClr val="bg1"/>
                  </a:solidFill>
                </a:rPr>
                <a:t>wrist-worn, for GSR</a:t>
              </a:r>
            </a:p>
          </p:txBody>
        </p:sp>
      </p:grpSp>
      <p:sp>
        <p:nvSpPr>
          <p:cNvPr id="23" name="TextBox 22">
            <a:extLst>
              <a:ext uri="{FF2B5EF4-FFF2-40B4-BE49-F238E27FC236}">
                <a16:creationId xmlns:a16="http://schemas.microsoft.com/office/drawing/2014/main" id="{35236C0C-2CEA-1048-92C9-FC04411AD312}"/>
              </a:ext>
            </a:extLst>
          </p:cNvPr>
          <p:cNvSpPr txBox="1"/>
          <p:nvPr/>
        </p:nvSpPr>
        <p:spPr>
          <a:xfrm>
            <a:off x="8882204" y="4208585"/>
            <a:ext cx="2969827" cy="1169551"/>
          </a:xfrm>
          <a:prstGeom prst="rect">
            <a:avLst/>
          </a:prstGeom>
          <a:noFill/>
        </p:spPr>
        <p:txBody>
          <a:bodyPr wrap="square" rtlCol="0">
            <a:spAutoFit/>
          </a:bodyPr>
          <a:lstStyle/>
          <a:p>
            <a:r>
              <a:rPr lang="en-IN" sz="1400" b="1" i="1" dirty="0"/>
              <a:t>Empatica was used to collect blood volume pulse at 24 Hz, galvanic skin response and skin temperature at 4 Hz, heartrate at 1.3 Hz, and acceleration of the sensor at 32 Hz.</a:t>
            </a:r>
            <a:endParaRPr lang="en-US" sz="1400" b="1" i="1" dirty="0"/>
          </a:p>
        </p:txBody>
      </p:sp>
      <p:pic>
        <p:nvPicPr>
          <p:cNvPr id="24" name="Picture 23">
            <a:extLst>
              <a:ext uri="{FF2B5EF4-FFF2-40B4-BE49-F238E27FC236}">
                <a16:creationId xmlns:a16="http://schemas.microsoft.com/office/drawing/2014/main" id="{C69ED5C5-EAB1-CF44-8CAD-8375C64E7537}"/>
              </a:ext>
            </a:extLst>
          </p:cNvPr>
          <p:cNvPicPr>
            <a:picLocks noChangeAspect="1"/>
          </p:cNvPicPr>
          <p:nvPr/>
        </p:nvPicPr>
        <p:blipFill>
          <a:blip r:embed="rId4">
            <a:extLst>
              <a:ext uri="{28A0092B-C50C-407E-A947-70E740481C1C}">
                <a14:useLocalDpi xmlns:a14="http://schemas.microsoft.com/office/drawing/2010/main" val="0"/>
              </a:ext>
            </a:extLst>
          </a:blip>
          <a:srcRect l="4604" r="4758"/>
          <a:stretch>
            <a:fillRect/>
          </a:stretch>
        </p:blipFill>
        <p:spPr bwMode="auto">
          <a:xfrm>
            <a:off x="487974" y="4641858"/>
            <a:ext cx="2016125"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24">
            <a:extLst>
              <a:ext uri="{FF2B5EF4-FFF2-40B4-BE49-F238E27FC236}">
                <a16:creationId xmlns:a16="http://schemas.microsoft.com/office/drawing/2014/main" id="{F286E39B-EFC6-874A-8CC0-29D6966E370E}"/>
              </a:ext>
            </a:extLst>
          </p:cNvPr>
          <p:cNvSpPr txBox="1"/>
          <p:nvPr/>
        </p:nvSpPr>
        <p:spPr>
          <a:xfrm>
            <a:off x="1344488" y="5669913"/>
            <a:ext cx="1456101" cy="461665"/>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lgn="ctr">
              <a:defRPr/>
            </a:pPr>
            <a:r>
              <a:rPr lang="en-US" sz="1200" b="1" dirty="0">
                <a:solidFill>
                  <a:prstClr val="black"/>
                </a:solidFill>
              </a:rPr>
              <a:t>Simulated Flight </a:t>
            </a:r>
          </a:p>
          <a:p>
            <a:pPr algn="ctr">
              <a:defRPr/>
            </a:pPr>
            <a:r>
              <a:rPr lang="en-US" sz="1200" b="1" dirty="0">
                <a:solidFill>
                  <a:prstClr val="black"/>
                </a:solidFill>
              </a:rPr>
              <a:t>Performance </a:t>
            </a:r>
          </a:p>
        </p:txBody>
      </p:sp>
      <p:grpSp>
        <p:nvGrpSpPr>
          <p:cNvPr id="26" name="Group 118">
            <a:extLst>
              <a:ext uri="{FF2B5EF4-FFF2-40B4-BE49-F238E27FC236}">
                <a16:creationId xmlns:a16="http://schemas.microsoft.com/office/drawing/2014/main" id="{F38F207F-66EA-9F40-9341-0ACEBEFDACF7}"/>
              </a:ext>
            </a:extLst>
          </p:cNvPr>
          <p:cNvGrpSpPr>
            <a:grpSpLocks noChangeAspect="1"/>
          </p:cNvGrpSpPr>
          <p:nvPr/>
        </p:nvGrpSpPr>
        <p:grpSpPr bwMode="auto">
          <a:xfrm>
            <a:off x="3483743" y="4641858"/>
            <a:ext cx="1546225" cy="1233488"/>
            <a:chOff x="9243211" y="198483"/>
            <a:chExt cx="2772211" cy="2212879"/>
          </a:xfrm>
        </p:grpSpPr>
        <p:pic>
          <p:nvPicPr>
            <p:cNvPr id="27" name="Picture 120">
              <a:extLst>
                <a:ext uri="{FF2B5EF4-FFF2-40B4-BE49-F238E27FC236}">
                  <a16:creationId xmlns:a16="http://schemas.microsoft.com/office/drawing/2014/main" id="{BA75EE4E-2216-074E-BCFA-F13A4099BDB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263964" y="198483"/>
              <a:ext cx="1321240" cy="1056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1">
              <a:extLst>
                <a:ext uri="{FF2B5EF4-FFF2-40B4-BE49-F238E27FC236}">
                  <a16:creationId xmlns:a16="http://schemas.microsoft.com/office/drawing/2014/main" id="{FBE4AC87-BD57-5147-86D0-44D40951B73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21245" y="1309480"/>
              <a:ext cx="1377352" cy="110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22">
              <a:extLst>
                <a:ext uri="{FF2B5EF4-FFF2-40B4-BE49-F238E27FC236}">
                  <a16:creationId xmlns:a16="http://schemas.microsoft.com/office/drawing/2014/main" id="{D20A7F6F-C7E3-E44C-80C8-A1D2A5C24D3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243211" y="1303991"/>
              <a:ext cx="1322269" cy="1088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24">
              <a:extLst>
                <a:ext uri="{FF2B5EF4-FFF2-40B4-BE49-F238E27FC236}">
                  <a16:creationId xmlns:a16="http://schemas.microsoft.com/office/drawing/2014/main" id="{D8A07FE8-2BA6-E747-89A4-B80EBDC4586F}"/>
                </a:ext>
              </a:extLst>
            </p:cNvPr>
            <p:cNvPicPr>
              <a:picLocks noChangeAspect="1"/>
            </p:cNvPicPr>
            <p:nvPr/>
          </p:nvPicPr>
          <p:blipFill>
            <a:blip r:embed="rId8">
              <a:extLst>
                <a:ext uri="{28A0092B-C50C-407E-A947-70E740481C1C}">
                  <a14:useLocalDpi xmlns:a14="http://schemas.microsoft.com/office/drawing/2010/main" val="0"/>
                </a:ext>
              </a:extLst>
            </a:blip>
            <a:srcRect t="3175"/>
            <a:stretch>
              <a:fillRect/>
            </a:stretch>
          </p:blipFill>
          <p:spPr bwMode="auto">
            <a:xfrm>
              <a:off x="10619199" y="198483"/>
              <a:ext cx="1396223" cy="1056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 name="TextBox 30">
            <a:extLst>
              <a:ext uri="{FF2B5EF4-FFF2-40B4-BE49-F238E27FC236}">
                <a16:creationId xmlns:a16="http://schemas.microsoft.com/office/drawing/2014/main" id="{5E70F186-E082-4541-859C-4E31768ECA7C}"/>
              </a:ext>
            </a:extLst>
          </p:cNvPr>
          <p:cNvSpPr txBox="1"/>
          <p:nvPr/>
        </p:nvSpPr>
        <p:spPr>
          <a:xfrm>
            <a:off x="4554763" y="5672278"/>
            <a:ext cx="1456101" cy="461665"/>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lgn="ctr">
              <a:defRPr/>
            </a:pPr>
            <a:r>
              <a:rPr lang="en-US" sz="1200" b="1" dirty="0">
                <a:solidFill>
                  <a:prstClr val="black"/>
                </a:solidFill>
              </a:rPr>
              <a:t>Benchmark Task Performance </a:t>
            </a:r>
          </a:p>
        </p:txBody>
      </p:sp>
    </p:spTree>
    <p:extLst>
      <p:ext uri="{BB962C8B-B14F-4D97-AF65-F5344CB8AC3E}">
        <p14:creationId xmlns:p14="http://schemas.microsoft.com/office/powerpoint/2010/main" val="768349134"/>
      </p:ext>
    </p:extLst>
  </p:cSld>
  <p:clrMapOvr>
    <a:masterClrMapping/>
  </p:clrMapOvr>
  <mc:AlternateContent xmlns:mc="http://schemas.openxmlformats.org/markup-compatibility/2006" xmlns:p14="http://schemas.microsoft.com/office/powerpoint/2010/main">
    <mc:Choice Requires="p14">
      <p:transition spd="slow" p14:dur="2000" advTm="14435"/>
    </mc:Choice>
    <mc:Fallback xmlns="">
      <p:transition spd="slow" advTm="1443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ECBDA3-7192-B448-BC69-1B2C8E23C0AE}"/>
              </a:ext>
            </a:extLst>
          </p:cNvPr>
          <p:cNvSpPr>
            <a:spLocks noGrp="1"/>
          </p:cNvSpPr>
          <p:nvPr>
            <p:ph idx="1"/>
          </p:nvPr>
        </p:nvSpPr>
        <p:spPr>
          <a:xfrm>
            <a:off x="123093" y="1980162"/>
            <a:ext cx="5317588" cy="3149857"/>
          </a:xfrm>
        </p:spPr>
        <p:txBody>
          <a:bodyPr>
            <a:noAutofit/>
          </a:bodyPr>
          <a:lstStyle/>
          <a:p>
            <a:pPr defTabSz="341710">
              <a:spcBef>
                <a:spcPts val="1200"/>
              </a:spcBef>
            </a:pPr>
            <a:r>
              <a:rPr lang="en-US" altLang="en-US" sz="1400" b="1" i="1" u="sng" dirty="0">
                <a:latin typeface="Lucida Grande" panose="020B0600040502020204" pitchFamily="34" charset="0"/>
                <a:cs typeface="Lucida Grande" panose="020B0600040502020204" pitchFamily="34" charset="0"/>
              </a:rPr>
              <a:t>Scenarios for Human Attention Restoration using Psychophysiology (SHARP)</a:t>
            </a:r>
          </a:p>
          <a:p>
            <a:pPr defTabSz="341710">
              <a:spcBef>
                <a:spcPts val="1200"/>
              </a:spcBef>
            </a:pPr>
            <a:endParaRPr lang="en-US" altLang="en-US" sz="1400" dirty="0">
              <a:latin typeface="Lucida Grande" panose="020B0600040502020204" pitchFamily="34" charset="0"/>
              <a:cs typeface="Lucida Grande" panose="020B0600040502020204" pitchFamily="34" charset="0"/>
            </a:endParaRPr>
          </a:p>
          <a:p>
            <a:pPr lvl="1" indent="-231775" defTabSz="341710">
              <a:spcBef>
                <a:spcPts val="0"/>
              </a:spcBef>
              <a:buFont typeface="Courier New" panose="02070309020205020404" pitchFamily="49" charset="0"/>
              <a:buChar char="o"/>
            </a:pPr>
            <a:r>
              <a:rPr lang="en-US" altLang="en-US" sz="1400" b="1" i="1" dirty="0">
                <a:latin typeface="Lucida Grande" panose="020B0600040502020204" pitchFamily="34" charset="0"/>
                <a:cs typeface="Lucida Grande" panose="020B0600040502020204" pitchFamily="34" charset="0"/>
              </a:rPr>
              <a:t>SHARP-1</a:t>
            </a:r>
            <a:r>
              <a:rPr lang="en-US" altLang="en-US" sz="1400" dirty="0">
                <a:latin typeface="Lucida Grande" panose="020B0600040502020204" pitchFamily="34" charset="0"/>
                <a:cs typeface="Lucida Grande" panose="020B0600040502020204" pitchFamily="34" charset="0"/>
              </a:rPr>
              <a:t> Motion-base simulation study with </a:t>
            </a:r>
            <a:r>
              <a:rPr lang="en-US" sz="1400" dirty="0">
                <a:latin typeface="Lucida Grande" panose="020B0600040502020204" pitchFamily="34" charset="0"/>
                <a:cs typeface="Lucida Grande" panose="020B0600040502020204" pitchFamily="34" charset="0"/>
              </a:rPr>
              <a:t>12 two-pilot crews in 2016 </a:t>
            </a:r>
            <a:r>
              <a:rPr lang="en-US" altLang="en-US" sz="1400" dirty="0">
                <a:latin typeface="Lucida Grande" panose="020B0600040502020204" pitchFamily="34" charset="0"/>
                <a:cs typeface="Lucida Grande" panose="020B0600040502020204" pitchFamily="34" charset="0"/>
              </a:rPr>
              <a:t>including realistic LOFT scenario events and full physiological data</a:t>
            </a:r>
          </a:p>
          <a:p>
            <a:pPr marL="454025" lvl="1" indent="0" defTabSz="341710">
              <a:spcBef>
                <a:spcPts val="0"/>
              </a:spcBef>
              <a:buNone/>
            </a:pPr>
            <a:endParaRPr lang="en-US" altLang="en-US" sz="1400" dirty="0">
              <a:latin typeface="Lucida Grande" panose="020B0600040502020204" pitchFamily="34" charset="0"/>
              <a:cs typeface="Lucida Grande" panose="020B0600040502020204" pitchFamily="34" charset="0"/>
            </a:endParaRPr>
          </a:p>
          <a:p>
            <a:pPr lvl="1" indent="-231775" defTabSz="341710">
              <a:spcBef>
                <a:spcPts val="0"/>
              </a:spcBef>
              <a:buFont typeface="Courier New" panose="02070309020205020404" pitchFamily="49" charset="0"/>
              <a:buChar char="o"/>
            </a:pPr>
            <a:r>
              <a:rPr lang="en-US" altLang="en-US" sz="1400" b="1" i="1" dirty="0">
                <a:latin typeface="Lucida Grande" panose="020B0600040502020204" pitchFamily="34" charset="0"/>
                <a:cs typeface="Lucida Grande" panose="020B0600040502020204" pitchFamily="34" charset="0"/>
              </a:rPr>
              <a:t>SHARP-2</a:t>
            </a:r>
            <a:r>
              <a:rPr lang="en-US" altLang="en-US" sz="1400" dirty="0">
                <a:latin typeface="Lucida Grande" panose="020B0600040502020204" pitchFamily="34" charset="0"/>
                <a:cs typeface="Lucida Grande" panose="020B0600040502020204" pitchFamily="34" charset="0"/>
              </a:rPr>
              <a:t> Fixed-base simulation Comparative Analysis study </a:t>
            </a:r>
            <a:r>
              <a:rPr lang="en-US" sz="1400" dirty="0">
                <a:latin typeface="Lucida Grande" panose="020B0600040502020204" pitchFamily="34" charset="0"/>
                <a:cs typeface="Lucida Grande" panose="020B0600040502020204" pitchFamily="34" charset="0"/>
              </a:rPr>
              <a:t>with 13 pilots in 2017</a:t>
            </a:r>
          </a:p>
          <a:p>
            <a:pPr lvl="1" indent="-231775" defTabSz="341710">
              <a:spcBef>
                <a:spcPts val="0"/>
              </a:spcBef>
              <a:buFont typeface="Courier New" panose="02070309020205020404" pitchFamily="49" charset="0"/>
              <a:buChar char="o"/>
            </a:pPr>
            <a:endParaRPr lang="en-US" altLang="en-US" sz="1400" dirty="0">
              <a:latin typeface="Lucida Grande" panose="020B0600040502020204" pitchFamily="34" charset="0"/>
              <a:cs typeface="Lucida Grande" panose="020B0600040502020204" pitchFamily="34" charset="0"/>
            </a:endParaRPr>
          </a:p>
          <a:p>
            <a:pPr lvl="1" indent="-231775" defTabSz="341710">
              <a:spcBef>
                <a:spcPts val="0"/>
              </a:spcBef>
              <a:buFont typeface="Courier New" panose="02070309020205020404" pitchFamily="49" charset="0"/>
              <a:buChar char="o"/>
            </a:pPr>
            <a:r>
              <a:rPr lang="en-US" altLang="en-US" sz="1400" dirty="0">
                <a:latin typeface="Lucida Grande" panose="020B0600040502020204" pitchFamily="34" charset="0"/>
                <a:cs typeface="Lucida Grande" panose="020B0600040502020204" pitchFamily="34" charset="0"/>
              </a:rPr>
              <a:t>Both data sets contains subjects with all the four states of AHPLS and subjects with 3 or two states which brings up a challenge of great imbalance in training and testing sets.</a:t>
            </a:r>
          </a:p>
          <a:p>
            <a:pPr lvl="1" indent="-231775" defTabSz="341710">
              <a:spcBef>
                <a:spcPts val="0"/>
              </a:spcBef>
              <a:buFont typeface="Courier New" panose="02070309020205020404" pitchFamily="49" charset="0"/>
              <a:buChar char="o"/>
            </a:pPr>
            <a:endParaRPr lang="en-US" altLang="en-US" sz="1400" dirty="0">
              <a:latin typeface="Lucida Grande" panose="020B0600040502020204" pitchFamily="34" charset="0"/>
              <a:cs typeface="Lucida Grande" panose="020B0600040502020204" pitchFamily="34" charset="0"/>
            </a:endParaRPr>
          </a:p>
          <a:p>
            <a:pPr marL="454025" lvl="1" indent="0" defTabSz="341710">
              <a:spcBef>
                <a:spcPts val="0"/>
              </a:spcBef>
              <a:buNone/>
            </a:pPr>
            <a:endParaRPr lang="en-US" altLang="en-US" sz="1400" dirty="0">
              <a:latin typeface="Lucida Grande" panose="020B0600040502020204" pitchFamily="34" charset="0"/>
              <a:cs typeface="Lucida Grande" panose="020B0600040502020204" pitchFamily="34" charset="0"/>
            </a:endParaRPr>
          </a:p>
          <a:p>
            <a:pPr lvl="1" indent="-231775" defTabSz="341710">
              <a:spcBef>
                <a:spcPts val="0"/>
              </a:spcBef>
              <a:buFont typeface="Courier New" panose="02070309020205020404" pitchFamily="49" charset="0"/>
              <a:buChar char="o"/>
            </a:pPr>
            <a:endParaRPr lang="en-US" altLang="en-US" sz="1400" dirty="0">
              <a:latin typeface="Lucida Grande" panose="020B0600040502020204" pitchFamily="34" charset="0"/>
              <a:cs typeface="Lucida Grande" panose="020B0600040502020204" pitchFamily="34" charset="0"/>
            </a:endParaRPr>
          </a:p>
          <a:p>
            <a:pPr lvl="1" indent="-231775" defTabSz="341710">
              <a:spcBef>
                <a:spcPts val="0"/>
              </a:spcBef>
              <a:buFont typeface="Courier New" panose="02070309020205020404" pitchFamily="49" charset="0"/>
              <a:buChar char="o"/>
            </a:pPr>
            <a:endParaRPr lang="en-US" altLang="en-US" sz="1400" dirty="0">
              <a:latin typeface="Lucida Grande" panose="020B0600040502020204" pitchFamily="34" charset="0"/>
              <a:cs typeface="Lucida Grande" panose="020B0600040502020204" pitchFamily="34" charset="0"/>
            </a:endParaRPr>
          </a:p>
          <a:p>
            <a:pPr marL="0" indent="0">
              <a:buNone/>
            </a:pPr>
            <a:endParaRPr lang="en-US" sz="2000" dirty="0">
              <a:latin typeface="Lucida Grande" panose="020B0600040502020204" pitchFamily="34" charset="0"/>
              <a:cs typeface="Lucida Grande" panose="020B0600040502020204" pitchFamily="34" charset="0"/>
            </a:endParaRPr>
          </a:p>
        </p:txBody>
      </p:sp>
      <p:sp>
        <p:nvSpPr>
          <p:cNvPr id="4" name="Title 1">
            <a:extLst>
              <a:ext uri="{FF2B5EF4-FFF2-40B4-BE49-F238E27FC236}">
                <a16:creationId xmlns:a16="http://schemas.microsoft.com/office/drawing/2014/main" id="{1EFF3E88-2C58-F94B-8EC5-62FAF843A65C}"/>
              </a:ext>
            </a:extLst>
          </p:cNvPr>
          <p:cNvSpPr>
            <a:spLocks noGrp="1"/>
          </p:cNvSpPr>
          <p:nvPr>
            <p:ph type="title"/>
          </p:nvPr>
        </p:nvSpPr>
        <p:spPr>
          <a:xfrm>
            <a:off x="1072662" y="18255"/>
            <a:ext cx="7731369" cy="919591"/>
          </a:xfrm>
        </p:spPr>
        <p:txBody>
          <a:bodyPr/>
          <a:lstStyle/>
          <a:p>
            <a:r>
              <a:rPr lang="en-US" sz="2800" dirty="0">
                <a:solidFill>
                  <a:schemeClr val="accent1">
                    <a:lumMod val="75000"/>
                  </a:schemeClr>
                </a:solidFill>
                <a:latin typeface="Lucida Grande" panose="020B0600040502020204" pitchFamily="34" charset="0"/>
                <a:cs typeface="Lucida Grande" panose="020B0600040502020204" pitchFamily="34" charset="0"/>
              </a:rPr>
              <a:t>Data Collection and Methodology</a:t>
            </a:r>
          </a:p>
        </p:txBody>
      </p:sp>
      <p:graphicFrame>
        <p:nvGraphicFramePr>
          <p:cNvPr id="7" name="Object 6">
            <a:extLst>
              <a:ext uri="{FF2B5EF4-FFF2-40B4-BE49-F238E27FC236}">
                <a16:creationId xmlns:a16="http://schemas.microsoft.com/office/drawing/2014/main" id="{7E5CAEAD-2DA2-8147-968F-157EAE2ADAA2}"/>
              </a:ext>
            </a:extLst>
          </p:cNvPr>
          <p:cNvGraphicFramePr>
            <a:graphicFrameLocks noChangeAspect="1"/>
          </p:cNvGraphicFramePr>
          <p:nvPr>
            <p:extLst>
              <p:ext uri="{D42A27DB-BD31-4B8C-83A1-F6EECF244321}">
                <p14:modId xmlns:p14="http://schemas.microsoft.com/office/powerpoint/2010/main" val="357634751"/>
              </p:ext>
            </p:extLst>
          </p:nvPr>
        </p:nvGraphicFramePr>
        <p:xfrm>
          <a:off x="5595718" y="1042416"/>
          <a:ext cx="2592591" cy="4709160"/>
        </p:xfrm>
        <a:graphic>
          <a:graphicData uri="http://schemas.openxmlformats.org/presentationml/2006/ole">
            <mc:AlternateContent xmlns:mc="http://schemas.openxmlformats.org/markup-compatibility/2006">
              <mc:Choice xmlns:v="urn:schemas-microsoft-com:vml" Requires="v">
                <p:oleObj spid="_x0000_s1055" name="Worksheet" r:id="rId3" imgW="4140200" imgH="7518400" progId="Excel.Sheet.12">
                  <p:embed/>
                </p:oleObj>
              </mc:Choice>
              <mc:Fallback>
                <p:oleObj name="Worksheet" r:id="rId3" imgW="4140200" imgH="7518400" progId="Excel.Sheet.12">
                  <p:embed/>
                  <p:pic>
                    <p:nvPicPr>
                      <p:cNvPr id="0" name=""/>
                      <p:cNvPicPr/>
                      <p:nvPr/>
                    </p:nvPicPr>
                    <p:blipFill>
                      <a:blip r:embed="rId4"/>
                      <a:stretch>
                        <a:fillRect/>
                      </a:stretch>
                    </p:blipFill>
                    <p:spPr>
                      <a:xfrm>
                        <a:off x="5595718" y="1042416"/>
                        <a:ext cx="2592591" cy="470916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C0867574-99D3-4648-B547-2F8D65F8CC49}"/>
              </a:ext>
            </a:extLst>
          </p:cNvPr>
          <p:cNvGraphicFramePr>
            <a:graphicFrameLocks noChangeAspect="1"/>
          </p:cNvGraphicFramePr>
          <p:nvPr>
            <p:extLst>
              <p:ext uri="{D42A27DB-BD31-4B8C-83A1-F6EECF244321}">
                <p14:modId xmlns:p14="http://schemas.microsoft.com/office/powerpoint/2010/main" val="3840066535"/>
              </p:ext>
            </p:extLst>
          </p:nvPr>
        </p:nvGraphicFramePr>
        <p:xfrm>
          <a:off x="9194353" y="1042417"/>
          <a:ext cx="2592591" cy="4709160"/>
        </p:xfrm>
        <a:graphic>
          <a:graphicData uri="http://schemas.openxmlformats.org/presentationml/2006/ole">
            <mc:AlternateContent xmlns:mc="http://schemas.openxmlformats.org/markup-compatibility/2006">
              <mc:Choice xmlns:v="urn:schemas-microsoft-com:vml" Requires="v">
                <p:oleObj spid="_x0000_s1056" name="Worksheet" r:id="rId5" imgW="4140200" imgH="7518400" progId="Excel.Sheet.12">
                  <p:embed/>
                </p:oleObj>
              </mc:Choice>
              <mc:Fallback>
                <p:oleObj name="Worksheet" r:id="rId5" imgW="4140200" imgH="7518400" progId="Excel.Sheet.12">
                  <p:embed/>
                  <p:pic>
                    <p:nvPicPr>
                      <p:cNvPr id="0" name=""/>
                      <p:cNvPicPr/>
                      <p:nvPr/>
                    </p:nvPicPr>
                    <p:blipFill>
                      <a:blip r:embed="rId6"/>
                      <a:stretch>
                        <a:fillRect/>
                      </a:stretch>
                    </p:blipFill>
                    <p:spPr>
                      <a:xfrm>
                        <a:off x="9194353" y="1042417"/>
                        <a:ext cx="2592591" cy="4709160"/>
                      </a:xfrm>
                      <a:prstGeom prst="rect">
                        <a:avLst/>
                      </a:prstGeom>
                    </p:spPr>
                  </p:pic>
                </p:oleObj>
              </mc:Fallback>
            </mc:AlternateContent>
          </a:graphicData>
        </a:graphic>
      </p:graphicFrame>
      <p:cxnSp>
        <p:nvCxnSpPr>
          <p:cNvPr id="11" name="Straight Connector 10">
            <a:extLst>
              <a:ext uri="{FF2B5EF4-FFF2-40B4-BE49-F238E27FC236}">
                <a16:creationId xmlns:a16="http://schemas.microsoft.com/office/drawing/2014/main" id="{571A5709-F53B-5349-836E-DA0207C8D26D}"/>
              </a:ext>
            </a:extLst>
          </p:cNvPr>
          <p:cNvCxnSpPr/>
          <p:nvPr/>
        </p:nvCxnSpPr>
        <p:spPr>
          <a:xfrm>
            <a:off x="8188309" y="3831336"/>
            <a:ext cx="1006044" cy="0"/>
          </a:xfrm>
          <a:prstGeom prst="line">
            <a:avLst/>
          </a:prstGeom>
          <a:ln w="12700"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796173136"/>
      </p:ext>
    </p:extLst>
  </p:cSld>
  <p:clrMapOvr>
    <a:masterClrMapping/>
  </p:clrMapOvr>
  <mc:AlternateContent xmlns:mc="http://schemas.openxmlformats.org/markup-compatibility/2006" xmlns:p14="http://schemas.microsoft.com/office/powerpoint/2010/main">
    <mc:Choice Requires="p14">
      <p:transition spd="slow" p14:dur="2000" advTm="37937"/>
    </mc:Choice>
    <mc:Fallback xmlns="">
      <p:transition spd="slow" advTm="3793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6AF08-06BD-A04C-9EDF-0914E5248DD7}"/>
              </a:ext>
            </a:extLst>
          </p:cNvPr>
          <p:cNvSpPr>
            <a:spLocks noGrp="1"/>
          </p:cNvSpPr>
          <p:nvPr>
            <p:ph type="title"/>
          </p:nvPr>
        </p:nvSpPr>
        <p:spPr>
          <a:xfrm>
            <a:off x="1178170" y="18255"/>
            <a:ext cx="10515600" cy="1325563"/>
          </a:xfrm>
        </p:spPr>
        <p:txBody>
          <a:bodyPr/>
          <a:lstStyle/>
          <a:p>
            <a:r>
              <a:rPr lang="en-US" sz="2800" dirty="0">
                <a:solidFill>
                  <a:schemeClr val="accent1">
                    <a:lumMod val="75000"/>
                  </a:schemeClr>
                </a:solidFill>
                <a:latin typeface="Lucida Grande" panose="020B0600040502020204" pitchFamily="34" charset="0"/>
                <a:cs typeface="Lucida Grande" panose="020B0600040502020204" pitchFamily="34" charset="0"/>
              </a:rPr>
              <a:t>Data Collection and Methodology - Transfer Learning </a:t>
            </a:r>
          </a:p>
        </p:txBody>
      </p:sp>
      <p:graphicFrame>
        <p:nvGraphicFramePr>
          <p:cNvPr id="4" name="Table 4">
            <a:extLst>
              <a:ext uri="{FF2B5EF4-FFF2-40B4-BE49-F238E27FC236}">
                <a16:creationId xmlns:a16="http://schemas.microsoft.com/office/drawing/2014/main" id="{7F4875F7-2F79-5847-93D3-88E2D47FDBF3}"/>
              </a:ext>
            </a:extLst>
          </p:cNvPr>
          <p:cNvGraphicFramePr>
            <a:graphicFrameLocks noGrp="1"/>
          </p:cNvGraphicFramePr>
          <p:nvPr>
            <p:ph idx="1"/>
            <p:extLst>
              <p:ext uri="{D42A27DB-BD31-4B8C-83A1-F6EECF244321}">
                <p14:modId xmlns:p14="http://schemas.microsoft.com/office/powerpoint/2010/main" val="3529119386"/>
              </p:ext>
            </p:extLst>
          </p:nvPr>
        </p:nvGraphicFramePr>
        <p:xfrm>
          <a:off x="838200" y="4051177"/>
          <a:ext cx="10515600" cy="2592000"/>
        </p:xfrm>
        <a:graphic>
          <a:graphicData uri="http://schemas.openxmlformats.org/drawingml/2006/table">
            <a:tbl>
              <a:tblPr firstRow="1" bandRow="1">
                <a:effectLst>
                  <a:outerShdw blurRad="50800" dist="38100" algn="l" rotWithShape="0">
                    <a:prstClr val="black">
                      <a:alpha val="40000"/>
                    </a:prstClr>
                  </a:outerShdw>
                </a:effectLst>
                <a:tableStyleId>{125E5076-3810-47DD-B79F-674D7AD40C01}</a:tableStyleId>
              </a:tblPr>
              <a:tblGrid>
                <a:gridCol w="2103120">
                  <a:extLst>
                    <a:ext uri="{9D8B030D-6E8A-4147-A177-3AD203B41FA5}">
                      <a16:colId xmlns:a16="http://schemas.microsoft.com/office/drawing/2014/main" val="1871776847"/>
                    </a:ext>
                  </a:extLst>
                </a:gridCol>
                <a:gridCol w="2103120">
                  <a:extLst>
                    <a:ext uri="{9D8B030D-6E8A-4147-A177-3AD203B41FA5}">
                      <a16:colId xmlns:a16="http://schemas.microsoft.com/office/drawing/2014/main" val="2437814770"/>
                    </a:ext>
                  </a:extLst>
                </a:gridCol>
                <a:gridCol w="2103120">
                  <a:extLst>
                    <a:ext uri="{9D8B030D-6E8A-4147-A177-3AD203B41FA5}">
                      <a16:colId xmlns:a16="http://schemas.microsoft.com/office/drawing/2014/main" val="3090763417"/>
                    </a:ext>
                  </a:extLst>
                </a:gridCol>
                <a:gridCol w="2195732">
                  <a:extLst>
                    <a:ext uri="{9D8B030D-6E8A-4147-A177-3AD203B41FA5}">
                      <a16:colId xmlns:a16="http://schemas.microsoft.com/office/drawing/2014/main" val="1741343016"/>
                    </a:ext>
                  </a:extLst>
                </a:gridCol>
                <a:gridCol w="2010508">
                  <a:extLst>
                    <a:ext uri="{9D8B030D-6E8A-4147-A177-3AD203B41FA5}">
                      <a16:colId xmlns:a16="http://schemas.microsoft.com/office/drawing/2014/main" val="3938299305"/>
                    </a:ext>
                  </a:extLst>
                </a:gridCol>
              </a:tblGrid>
              <a:tr h="432000">
                <a:tc>
                  <a:txBody>
                    <a:bodyPr/>
                    <a:lstStyle/>
                    <a:p>
                      <a:r>
                        <a:rPr lang="en-US" dirty="0"/>
                        <a:t>Network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Depth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Size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Parameters(Millions)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Image Input Size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extLst>
                  <a:ext uri="{0D108BD9-81ED-4DB2-BD59-A6C34878D82A}">
                    <a16:rowId xmlns:a16="http://schemas.microsoft.com/office/drawing/2014/main" val="3454498629"/>
                  </a:ext>
                </a:extLst>
              </a:tr>
              <a:tr h="432000">
                <a:tc>
                  <a:txBody>
                    <a:bodyPr/>
                    <a:lstStyle/>
                    <a:p>
                      <a:r>
                        <a:rPr lang="en-US" dirty="0"/>
                        <a:t>Squeeze-net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5.2mb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1.24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227 by 227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extLst>
                  <a:ext uri="{0D108BD9-81ED-4DB2-BD59-A6C34878D82A}">
                    <a16:rowId xmlns:a16="http://schemas.microsoft.com/office/drawing/2014/main" val="1521441163"/>
                  </a:ext>
                </a:extLst>
              </a:tr>
              <a:tr h="432000">
                <a:tc>
                  <a:txBody>
                    <a:bodyPr/>
                    <a:lstStyle/>
                    <a:p>
                      <a:r>
                        <a:rPr lang="en-US" dirty="0"/>
                        <a:t>Google-net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27mb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224 by 224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extLst>
                  <a:ext uri="{0D108BD9-81ED-4DB2-BD59-A6C34878D82A}">
                    <a16:rowId xmlns:a16="http://schemas.microsoft.com/office/drawing/2014/main" val="1581722038"/>
                  </a:ext>
                </a:extLst>
              </a:tr>
              <a:tr h="432000">
                <a:tc>
                  <a:txBody>
                    <a:bodyPr/>
                    <a:lstStyle/>
                    <a:p>
                      <a:r>
                        <a:rPr lang="en-US" dirty="0"/>
                        <a:t>Resnet101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101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167mb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44.6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224 by 224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extLst>
                  <a:ext uri="{0D108BD9-81ED-4DB2-BD59-A6C34878D82A}">
                    <a16:rowId xmlns:a16="http://schemas.microsoft.com/office/drawing/2014/main" val="3459082028"/>
                  </a:ext>
                </a:extLst>
              </a:tr>
              <a:tr h="432000">
                <a:tc>
                  <a:txBody>
                    <a:bodyPr/>
                    <a:lstStyle/>
                    <a:p>
                      <a:r>
                        <a:rPr lang="en-US" dirty="0"/>
                        <a:t>Inceptionv3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23.9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299 by 299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extLst>
                  <a:ext uri="{0D108BD9-81ED-4DB2-BD59-A6C34878D82A}">
                    <a16:rowId xmlns:a16="http://schemas.microsoft.com/office/drawing/2014/main" val="432401262"/>
                  </a:ext>
                </a:extLst>
              </a:tr>
              <a:tr h="432000">
                <a:tc>
                  <a:txBody>
                    <a:bodyPr/>
                    <a:lstStyle/>
                    <a:p>
                      <a:r>
                        <a:rPr lang="en-US" dirty="0"/>
                        <a:t>Alex-net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227mb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61.0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tc>
                  <a:txBody>
                    <a:bodyPr/>
                    <a:lstStyle/>
                    <a:p>
                      <a:r>
                        <a:rPr lang="en-US" dirty="0"/>
                        <a:t>227 by 227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ross"/>
                      <a:lightRig rig="flood" dir="t"/>
                    </a:cell3D>
                  </a:tcPr>
                </a:tc>
                <a:extLst>
                  <a:ext uri="{0D108BD9-81ED-4DB2-BD59-A6C34878D82A}">
                    <a16:rowId xmlns:a16="http://schemas.microsoft.com/office/drawing/2014/main" val="3391436315"/>
                  </a:ext>
                </a:extLst>
              </a:tr>
            </a:tbl>
          </a:graphicData>
        </a:graphic>
      </p:graphicFrame>
      <p:graphicFrame>
        <p:nvGraphicFramePr>
          <p:cNvPr id="6" name="Diagram 5">
            <a:extLst>
              <a:ext uri="{FF2B5EF4-FFF2-40B4-BE49-F238E27FC236}">
                <a16:creationId xmlns:a16="http://schemas.microsoft.com/office/drawing/2014/main" id="{FB149423-ABAE-1F40-BC9A-E345D3E29CF8}"/>
              </a:ext>
            </a:extLst>
          </p:cNvPr>
          <p:cNvGraphicFramePr/>
          <p:nvPr>
            <p:extLst>
              <p:ext uri="{D42A27DB-BD31-4B8C-83A1-F6EECF244321}">
                <p14:modId xmlns:p14="http://schemas.microsoft.com/office/powerpoint/2010/main" val="1701929884"/>
              </p:ext>
            </p:extLst>
          </p:nvPr>
        </p:nvGraphicFramePr>
        <p:xfrm>
          <a:off x="1257667" y="1085850"/>
          <a:ext cx="10096133" cy="205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urved Up Arrow 7">
            <a:extLst>
              <a:ext uri="{FF2B5EF4-FFF2-40B4-BE49-F238E27FC236}">
                <a16:creationId xmlns:a16="http://schemas.microsoft.com/office/drawing/2014/main" id="{F42F434F-96F0-DE44-BE99-F32D46F62CDC}"/>
              </a:ext>
            </a:extLst>
          </p:cNvPr>
          <p:cNvSpPr/>
          <p:nvPr/>
        </p:nvSpPr>
        <p:spPr>
          <a:xfrm>
            <a:off x="6905258" y="2989324"/>
            <a:ext cx="4029075" cy="87935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TextBox 8">
            <a:extLst>
              <a:ext uri="{FF2B5EF4-FFF2-40B4-BE49-F238E27FC236}">
                <a16:creationId xmlns:a16="http://schemas.microsoft.com/office/drawing/2014/main" id="{22E22400-12B8-0F49-A73E-792533A30990}"/>
              </a:ext>
            </a:extLst>
          </p:cNvPr>
          <p:cNvSpPr txBox="1"/>
          <p:nvPr/>
        </p:nvSpPr>
        <p:spPr>
          <a:xfrm>
            <a:off x="7975445" y="3259694"/>
            <a:ext cx="1888699" cy="369332"/>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dirty="0"/>
              <a:t>Improve Network</a:t>
            </a:r>
          </a:p>
        </p:txBody>
      </p:sp>
    </p:spTree>
    <p:extLst>
      <p:ext uri="{BB962C8B-B14F-4D97-AF65-F5344CB8AC3E}">
        <p14:creationId xmlns:p14="http://schemas.microsoft.com/office/powerpoint/2010/main" val="3321078626"/>
      </p:ext>
    </p:extLst>
  </p:cSld>
  <p:clrMapOvr>
    <a:masterClrMapping/>
  </p:clrMapOvr>
  <mc:AlternateContent xmlns:mc="http://schemas.openxmlformats.org/markup-compatibility/2006" xmlns:p14="http://schemas.microsoft.com/office/powerpoint/2010/main">
    <mc:Choice Requires="p14">
      <p:transition spd="slow" p14:dur="2000" advTm="26808"/>
    </mc:Choice>
    <mc:Fallback xmlns="">
      <p:transition spd="slow" advTm="2680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1639-5722-8F4F-A403-BC18550F50D5}"/>
              </a:ext>
            </a:extLst>
          </p:cNvPr>
          <p:cNvSpPr>
            <a:spLocks noGrp="1"/>
          </p:cNvSpPr>
          <p:nvPr>
            <p:ph type="title"/>
          </p:nvPr>
        </p:nvSpPr>
        <p:spPr>
          <a:xfrm>
            <a:off x="1238250" y="213518"/>
            <a:ext cx="9377363" cy="935038"/>
          </a:xfrm>
        </p:spPr>
        <p:txBody>
          <a:bodyPr/>
          <a:lstStyle/>
          <a:p>
            <a:r>
              <a:rPr lang="en-US" sz="2800" dirty="0">
                <a:solidFill>
                  <a:srgbClr val="4472C4">
                    <a:lumMod val="75000"/>
                  </a:srgbClr>
                </a:solidFill>
                <a:latin typeface="Lucida Grande" panose="020B0600040502020204" pitchFamily="34" charset="0"/>
                <a:cs typeface="Lucida Grande" panose="020B0600040502020204" pitchFamily="34" charset="0"/>
              </a:rPr>
              <a:t>Data Collection and Methodology – Squeeze Net</a:t>
            </a:r>
            <a:endParaRPr lang="en-US" dirty="0"/>
          </a:p>
        </p:txBody>
      </p:sp>
      <p:pic>
        <p:nvPicPr>
          <p:cNvPr id="6" name="Picture 5" descr="Chart, bar chart&#10;&#10;Description automatically generated">
            <a:extLst>
              <a:ext uri="{FF2B5EF4-FFF2-40B4-BE49-F238E27FC236}">
                <a16:creationId xmlns:a16="http://schemas.microsoft.com/office/drawing/2014/main" id="{C480A4CC-223C-7B4B-AC84-12C20D8767D0}"/>
              </a:ext>
            </a:extLst>
          </p:cNvPr>
          <p:cNvPicPr>
            <a:picLocks noChangeAspect="1"/>
          </p:cNvPicPr>
          <p:nvPr/>
        </p:nvPicPr>
        <p:blipFill>
          <a:blip r:embed="rId2"/>
          <a:stretch>
            <a:fillRect/>
          </a:stretch>
        </p:blipFill>
        <p:spPr>
          <a:xfrm>
            <a:off x="7836408" y="1432528"/>
            <a:ext cx="3117342" cy="5325459"/>
          </a:xfrm>
          <a:prstGeom prst="rect">
            <a:avLst/>
          </a:prstGeom>
        </p:spPr>
      </p:pic>
      <p:sp>
        <p:nvSpPr>
          <p:cNvPr id="7" name="TextBox 6">
            <a:extLst>
              <a:ext uri="{FF2B5EF4-FFF2-40B4-BE49-F238E27FC236}">
                <a16:creationId xmlns:a16="http://schemas.microsoft.com/office/drawing/2014/main" id="{F8336829-C297-984C-87D8-ABA240C865FF}"/>
              </a:ext>
            </a:extLst>
          </p:cNvPr>
          <p:cNvSpPr txBox="1"/>
          <p:nvPr/>
        </p:nvSpPr>
        <p:spPr>
          <a:xfrm>
            <a:off x="8701088" y="5486400"/>
            <a:ext cx="1100137" cy="369332"/>
          </a:xfrm>
          <a:prstGeom prst="rect">
            <a:avLst/>
          </a:prstGeom>
          <a:noFill/>
        </p:spPr>
        <p:txBody>
          <a:bodyPr wrap="square" rtlCol="0">
            <a:spAutoFit/>
          </a:bodyPr>
          <a:lstStyle/>
          <a:p>
            <a:r>
              <a:rPr lang="en-US" dirty="0"/>
              <a:t>……………..</a:t>
            </a:r>
          </a:p>
        </p:txBody>
      </p:sp>
      <p:sp>
        <p:nvSpPr>
          <p:cNvPr id="8" name="TextBox 7">
            <a:extLst>
              <a:ext uri="{FF2B5EF4-FFF2-40B4-BE49-F238E27FC236}">
                <a16:creationId xmlns:a16="http://schemas.microsoft.com/office/drawing/2014/main" id="{89E5216B-ACD1-EC47-8795-C313D61F2F4F}"/>
              </a:ext>
            </a:extLst>
          </p:cNvPr>
          <p:cNvSpPr txBox="1"/>
          <p:nvPr/>
        </p:nvSpPr>
        <p:spPr>
          <a:xfrm>
            <a:off x="8543926" y="6573321"/>
            <a:ext cx="2986087" cy="307777"/>
          </a:xfrm>
          <a:prstGeom prst="rect">
            <a:avLst/>
          </a:prstGeom>
          <a:noFill/>
        </p:spPr>
        <p:txBody>
          <a:bodyPr wrap="square" rtlCol="0">
            <a:spAutoFit/>
          </a:bodyPr>
          <a:lstStyle/>
          <a:p>
            <a:r>
              <a:rPr lang="en-US" sz="1400" dirty="0"/>
              <a:t>Image created using -MATLAB</a:t>
            </a:r>
          </a:p>
        </p:txBody>
      </p:sp>
      <p:graphicFrame>
        <p:nvGraphicFramePr>
          <p:cNvPr id="9" name="Diagram 8">
            <a:extLst>
              <a:ext uri="{FF2B5EF4-FFF2-40B4-BE49-F238E27FC236}">
                <a16:creationId xmlns:a16="http://schemas.microsoft.com/office/drawing/2014/main" id="{6804C94C-0F52-5C4B-8FC9-73FDD91AEBED}"/>
              </a:ext>
            </a:extLst>
          </p:cNvPr>
          <p:cNvGraphicFramePr/>
          <p:nvPr>
            <p:extLst>
              <p:ext uri="{D42A27DB-BD31-4B8C-83A1-F6EECF244321}">
                <p14:modId xmlns:p14="http://schemas.microsoft.com/office/powerpoint/2010/main" val="3586375159"/>
              </p:ext>
            </p:extLst>
          </p:nvPr>
        </p:nvGraphicFramePr>
        <p:xfrm>
          <a:off x="836247" y="1301261"/>
          <a:ext cx="5259753" cy="3512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65AF42FB-CBA2-7142-9FEB-F66843131E5E}"/>
              </a:ext>
            </a:extLst>
          </p:cNvPr>
          <p:cNvSpPr txBox="1"/>
          <p:nvPr/>
        </p:nvSpPr>
        <p:spPr>
          <a:xfrm>
            <a:off x="691662" y="4970585"/>
            <a:ext cx="5259753" cy="369332"/>
          </a:xfrm>
          <a:prstGeom prst="rect">
            <a:avLst/>
          </a:prstGeom>
          <a:noFill/>
        </p:spPr>
        <p:txBody>
          <a:bodyPr wrap="square" rtlCol="0">
            <a:spAutoFit/>
          </a:bodyPr>
          <a:lstStyle/>
          <a:p>
            <a:r>
              <a:rPr lang="en-US" i="1" u="sng" dirty="0"/>
              <a:t>Microarchitectural view of Squeeze net architecture</a:t>
            </a:r>
          </a:p>
        </p:txBody>
      </p:sp>
      <p:sp>
        <p:nvSpPr>
          <p:cNvPr id="11" name="TextBox 10">
            <a:extLst>
              <a:ext uri="{FF2B5EF4-FFF2-40B4-BE49-F238E27FC236}">
                <a16:creationId xmlns:a16="http://schemas.microsoft.com/office/drawing/2014/main" id="{8FD7272D-F3AF-5046-B086-7DE18DFB0964}"/>
              </a:ext>
            </a:extLst>
          </p:cNvPr>
          <p:cNvSpPr txBox="1"/>
          <p:nvPr/>
        </p:nvSpPr>
        <p:spPr>
          <a:xfrm>
            <a:off x="1169739" y="5855732"/>
            <a:ext cx="4642339"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i="1" u="sng" dirty="0"/>
              <a:t>Fusion of different sensors and modalities  using parallel networks with multiple inputs</a:t>
            </a:r>
          </a:p>
        </p:txBody>
      </p:sp>
      <p:cxnSp>
        <p:nvCxnSpPr>
          <p:cNvPr id="13" name="Straight Arrow Connector 12">
            <a:extLst>
              <a:ext uri="{FF2B5EF4-FFF2-40B4-BE49-F238E27FC236}">
                <a16:creationId xmlns:a16="http://schemas.microsoft.com/office/drawing/2014/main" id="{05696DD1-0435-EE4C-9643-94EE6846B94F}"/>
              </a:ext>
            </a:extLst>
          </p:cNvPr>
          <p:cNvCxnSpPr>
            <a:stCxn id="11" idx="3"/>
          </p:cNvCxnSpPr>
          <p:nvPr/>
        </p:nvCxnSpPr>
        <p:spPr>
          <a:xfrm flipV="1">
            <a:off x="5812078" y="6178897"/>
            <a:ext cx="1643799"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 name="Straight Arrow Connector 3">
            <a:extLst>
              <a:ext uri="{FF2B5EF4-FFF2-40B4-BE49-F238E27FC236}">
                <a16:creationId xmlns:a16="http://schemas.microsoft.com/office/drawing/2014/main" id="{A0315CF9-FB43-2B41-92BF-83F45ED78328}"/>
              </a:ext>
            </a:extLst>
          </p:cNvPr>
          <p:cNvCxnSpPr/>
          <p:nvPr/>
        </p:nvCxnSpPr>
        <p:spPr>
          <a:xfrm>
            <a:off x="8357616" y="1148556"/>
            <a:ext cx="0" cy="396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9CB5974-669B-EA4F-8C26-A253538F262E}"/>
              </a:ext>
            </a:extLst>
          </p:cNvPr>
          <p:cNvCxnSpPr/>
          <p:nvPr/>
        </p:nvCxnSpPr>
        <p:spPr>
          <a:xfrm>
            <a:off x="10293096" y="1148556"/>
            <a:ext cx="0" cy="396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F7E2B02-CD51-4444-949C-16009B859925}"/>
              </a:ext>
            </a:extLst>
          </p:cNvPr>
          <p:cNvSpPr txBox="1"/>
          <p:nvPr/>
        </p:nvSpPr>
        <p:spPr>
          <a:xfrm>
            <a:off x="8069484" y="963299"/>
            <a:ext cx="576263" cy="2616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100" dirty="0"/>
              <a:t>Data-1</a:t>
            </a:r>
          </a:p>
        </p:txBody>
      </p:sp>
      <p:sp>
        <p:nvSpPr>
          <p:cNvPr id="14" name="TextBox 13">
            <a:extLst>
              <a:ext uri="{FF2B5EF4-FFF2-40B4-BE49-F238E27FC236}">
                <a16:creationId xmlns:a16="http://schemas.microsoft.com/office/drawing/2014/main" id="{DD282884-F508-CC46-95EC-C2E91320183E}"/>
              </a:ext>
            </a:extLst>
          </p:cNvPr>
          <p:cNvSpPr txBox="1"/>
          <p:nvPr/>
        </p:nvSpPr>
        <p:spPr>
          <a:xfrm>
            <a:off x="10004964" y="925123"/>
            <a:ext cx="576263" cy="2616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100" dirty="0"/>
              <a:t>Data-2</a:t>
            </a:r>
          </a:p>
        </p:txBody>
      </p:sp>
    </p:spTree>
    <p:extLst>
      <p:ext uri="{BB962C8B-B14F-4D97-AF65-F5344CB8AC3E}">
        <p14:creationId xmlns:p14="http://schemas.microsoft.com/office/powerpoint/2010/main" val="3332297889"/>
      </p:ext>
    </p:extLst>
  </p:cSld>
  <p:clrMapOvr>
    <a:masterClrMapping/>
  </p:clrMapOvr>
  <mc:AlternateContent xmlns:mc="http://schemas.openxmlformats.org/markup-compatibility/2006" xmlns:p14="http://schemas.microsoft.com/office/powerpoint/2010/main">
    <mc:Choice Requires="p14">
      <p:transition spd="slow" p14:dur="2000" advTm="24177"/>
    </mc:Choice>
    <mc:Fallback xmlns="">
      <p:transition spd="slow" advTm="2417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close up of a logo&#10;&#10;Description automatically generated">
            <a:extLst>
              <a:ext uri="{FF2B5EF4-FFF2-40B4-BE49-F238E27FC236}">
                <a16:creationId xmlns:a16="http://schemas.microsoft.com/office/drawing/2014/main" id="{BC70E601-F547-1C4C-B980-E996C2D5B4F5}"/>
              </a:ext>
            </a:extLst>
          </p:cNvPr>
          <p:cNvPicPr>
            <a:picLocks noGrp="1" noChangeAspect="1"/>
          </p:cNvPicPr>
          <p:nvPr>
            <p:ph sz="half" idx="2"/>
          </p:nvPr>
        </p:nvPicPr>
        <p:blipFill>
          <a:blip r:embed="rId3"/>
          <a:stretch>
            <a:fillRect/>
          </a:stretch>
        </p:blipFill>
        <p:spPr>
          <a:xfrm>
            <a:off x="1153033" y="5366864"/>
            <a:ext cx="1184476" cy="1157958"/>
          </a:xfrm>
        </p:spPr>
      </p:pic>
      <p:sp>
        <p:nvSpPr>
          <p:cNvPr id="5" name="Title 1">
            <a:extLst>
              <a:ext uri="{FF2B5EF4-FFF2-40B4-BE49-F238E27FC236}">
                <a16:creationId xmlns:a16="http://schemas.microsoft.com/office/drawing/2014/main" id="{47FB5F7A-DAC4-9748-A7EA-3664778395F2}"/>
              </a:ext>
            </a:extLst>
          </p:cNvPr>
          <p:cNvSpPr>
            <a:spLocks noGrp="1"/>
          </p:cNvSpPr>
          <p:nvPr>
            <p:ph type="title"/>
          </p:nvPr>
        </p:nvSpPr>
        <p:spPr>
          <a:xfrm>
            <a:off x="1336430" y="365126"/>
            <a:ext cx="10017369" cy="432044"/>
          </a:xfrm>
        </p:spPr>
        <p:txBody>
          <a:bodyPr>
            <a:normAutofit fontScale="90000"/>
          </a:bodyPr>
          <a:lstStyle/>
          <a:p>
            <a:r>
              <a:rPr lang="en-US" sz="2800" dirty="0">
                <a:solidFill>
                  <a:srgbClr val="4472C4">
                    <a:lumMod val="75000"/>
                  </a:srgbClr>
                </a:solidFill>
                <a:latin typeface="Lucida Grande" panose="020B0600040502020204" pitchFamily="34" charset="0"/>
                <a:cs typeface="Lucida Grande" panose="020B0600040502020204" pitchFamily="34" charset="0"/>
              </a:rPr>
              <a:t>Data Collection and Methodology – Input</a:t>
            </a:r>
            <a:endParaRPr lang="en-US" dirty="0"/>
          </a:p>
        </p:txBody>
      </p:sp>
      <p:pic>
        <p:nvPicPr>
          <p:cNvPr id="9" name="Picture 8" descr="A close up of a logo&#10;&#10;Description automatically generated">
            <a:extLst>
              <a:ext uri="{FF2B5EF4-FFF2-40B4-BE49-F238E27FC236}">
                <a16:creationId xmlns:a16="http://schemas.microsoft.com/office/drawing/2014/main" id="{C87BC0FA-DDC0-A04C-B208-45980A5F9FEB}"/>
              </a:ext>
            </a:extLst>
          </p:cNvPr>
          <p:cNvPicPr>
            <a:picLocks noChangeAspect="1"/>
          </p:cNvPicPr>
          <p:nvPr/>
        </p:nvPicPr>
        <p:blipFill>
          <a:blip r:embed="rId4"/>
          <a:stretch>
            <a:fillRect/>
          </a:stretch>
        </p:blipFill>
        <p:spPr>
          <a:xfrm>
            <a:off x="1153033" y="1386251"/>
            <a:ext cx="1149350" cy="1157959"/>
          </a:xfrm>
          <a:prstGeom prst="rect">
            <a:avLst/>
          </a:prstGeom>
        </p:spPr>
      </p:pic>
      <p:pic>
        <p:nvPicPr>
          <p:cNvPr id="11" name="Picture 10" descr="A picture containing star, water&#10;&#10;Description automatically generated">
            <a:extLst>
              <a:ext uri="{FF2B5EF4-FFF2-40B4-BE49-F238E27FC236}">
                <a16:creationId xmlns:a16="http://schemas.microsoft.com/office/drawing/2014/main" id="{D3C57F22-4C3E-FB4E-BFBA-D63152B6E5C6}"/>
              </a:ext>
            </a:extLst>
          </p:cNvPr>
          <p:cNvPicPr>
            <a:picLocks noChangeAspect="1"/>
          </p:cNvPicPr>
          <p:nvPr/>
        </p:nvPicPr>
        <p:blipFill>
          <a:blip r:embed="rId5"/>
          <a:stretch>
            <a:fillRect/>
          </a:stretch>
        </p:blipFill>
        <p:spPr>
          <a:xfrm>
            <a:off x="1153033" y="2713122"/>
            <a:ext cx="1178637" cy="1157959"/>
          </a:xfrm>
          <a:prstGeom prst="rect">
            <a:avLst/>
          </a:prstGeom>
        </p:spPr>
      </p:pic>
      <p:pic>
        <p:nvPicPr>
          <p:cNvPr id="13" name="Picture 12" descr="A picture containing fire, monitor, large, star&#10;&#10;Description automatically generated">
            <a:extLst>
              <a:ext uri="{FF2B5EF4-FFF2-40B4-BE49-F238E27FC236}">
                <a16:creationId xmlns:a16="http://schemas.microsoft.com/office/drawing/2014/main" id="{F08608CF-6C5A-1D4A-9558-0CDDDD02DED2}"/>
              </a:ext>
            </a:extLst>
          </p:cNvPr>
          <p:cNvPicPr>
            <a:picLocks noChangeAspect="1"/>
          </p:cNvPicPr>
          <p:nvPr/>
        </p:nvPicPr>
        <p:blipFill rotWithShape="1">
          <a:blip r:embed="rId6"/>
          <a:srcRect t="3040" r="6608"/>
          <a:stretch/>
        </p:blipFill>
        <p:spPr>
          <a:xfrm>
            <a:off x="1141155" y="4039993"/>
            <a:ext cx="1166759" cy="1157960"/>
          </a:xfrm>
          <a:prstGeom prst="rect">
            <a:avLst/>
          </a:prstGeom>
        </p:spPr>
      </p:pic>
      <p:sp>
        <p:nvSpPr>
          <p:cNvPr id="14" name="TextBox 13">
            <a:extLst>
              <a:ext uri="{FF2B5EF4-FFF2-40B4-BE49-F238E27FC236}">
                <a16:creationId xmlns:a16="http://schemas.microsoft.com/office/drawing/2014/main" id="{186F7B71-9272-CE4B-9376-EE2292C811AA}"/>
              </a:ext>
            </a:extLst>
          </p:cNvPr>
          <p:cNvSpPr txBox="1"/>
          <p:nvPr/>
        </p:nvSpPr>
        <p:spPr>
          <a:xfrm>
            <a:off x="300038" y="1514475"/>
            <a:ext cx="600075" cy="4801314"/>
          </a:xfrm>
          <a:prstGeom prst="rect">
            <a:avLst/>
          </a:prstGeom>
          <a:noFill/>
        </p:spPr>
        <p:txBody>
          <a:bodyPr wrap="square" rtlCol="0">
            <a:spAutoFit/>
          </a:bodyPr>
          <a:lstStyle/>
          <a:p>
            <a:r>
              <a:rPr lang="en-US" dirty="0"/>
              <a:t> SS</a:t>
            </a:r>
          </a:p>
          <a:p>
            <a:endParaRPr lang="en-US" dirty="0"/>
          </a:p>
          <a:p>
            <a:endParaRPr lang="en-US" dirty="0"/>
          </a:p>
          <a:p>
            <a:endParaRPr lang="en-US" dirty="0"/>
          </a:p>
          <a:p>
            <a:endParaRPr lang="en-US" dirty="0"/>
          </a:p>
          <a:p>
            <a:endParaRPr lang="en-US" dirty="0"/>
          </a:p>
          <a:p>
            <a:r>
              <a:rPr lang="en-US" dirty="0"/>
              <a:t>CA</a:t>
            </a:r>
          </a:p>
          <a:p>
            <a:endParaRPr lang="en-US" dirty="0"/>
          </a:p>
          <a:p>
            <a:endParaRPr lang="en-US" dirty="0"/>
          </a:p>
          <a:p>
            <a:endParaRPr lang="en-US" dirty="0"/>
          </a:p>
          <a:p>
            <a:endParaRPr lang="en-US" dirty="0"/>
          </a:p>
          <a:p>
            <a:r>
              <a:rPr lang="en-US" dirty="0"/>
              <a:t>LW</a:t>
            </a:r>
          </a:p>
          <a:p>
            <a:endParaRPr lang="en-US" dirty="0"/>
          </a:p>
          <a:p>
            <a:endParaRPr lang="en-US" dirty="0"/>
          </a:p>
          <a:p>
            <a:endParaRPr lang="en-US" dirty="0"/>
          </a:p>
          <a:p>
            <a:endParaRPr lang="en-US" dirty="0"/>
          </a:p>
          <a:p>
            <a:r>
              <a:rPr lang="en-US" dirty="0"/>
              <a:t>HW</a:t>
            </a:r>
          </a:p>
        </p:txBody>
      </p:sp>
      <p:sp>
        <p:nvSpPr>
          <p:cNvPr id="15" name="TextBox 14">
            <a:extLst>
              <a:ext uri="{FF2B5EF4-FFF2-40B4-BE49-F238E27FC236}">
                <a16:creationId xmlns:a16="http://schemas.microsoft.com/office/drawing/2014/main" id="{EE74DE9E-33F9-9743-9ACC-50FE38ED5790}"/>
              </a:ext>
            </a:extLst>
          </p:cNvPr>
          <p:cNvSpPr txBox="1"/>
          <p:nvPr/>
        </p:nvSpPr>
        <p:spPr>
          <a:xfrm>
            <a:off x="2643188" y="6315789"/>
            <a:ext cx="3687274" cy="523220"/>
          </a:xfrm>
          <a:prstGeom prst="rect">
            <a:avLst/>
          </a:prstGeom>
          <a:noFill/>
        </p:spPr>
        <p:txBody>
          <a:bodyPr wrap="square" rtlCol="0">
            <a:spAutoFit/>
          </a:bodyPr>
          <a:lstStyle/>
          <a:p>
            <a:r>
              <a:rPr lang="en-US" sz="1400" b="1" i="1" dirty="0"/>
              <a:t>4 classes Scalograms (Image Size-227 by 227) extracted from different sensors(FP1,FP2…etc)</a:t>
            </a:r>
          </a:p>
        </p:txBody>
      </p:sp>
      <p:sp>
        <p:nvSpPr>
          <p:cNvPr id="16" name="TextBox 15">
            <a:extLst>
              <a:ext uri="{FF2B5EF4-FFF2-40B4-BE49-F238E27FC236}">
                <a16:creationId xmlns:a16="http://schemas.microsoft.com/office/drawing/2014/main" id="{2FF7AA30-6235-1741-89D6-93C36D24FD25}"/>
              </a:ext>
            </a:extLst>
          </p:cNvPr>
          <p:cNvSpPr txBox="1"/>
          <p:nvPr/>
        </p:nvSpPr>
        <p:spPr>
          <a:xfrm>
            <a:off x="4630614" y="1834443"/>
            <a:ext cx="2543907"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a:t>Squeeze-net architecture (Sensor-1)</a:t>
            </a:r>
          </a:p>
        </p:txBody>
      </p:sp>
      <p:sp>
        <p:nvSpPr>
          <p:cNvPr id="17" name="TextBox 16">
            <a:extLst>
              <a:ext uri="{FF2B5EF4-FFF2-40B4-BE49-F238E27FC236}">
                <a16:creationId xmlns:a16="http://schemas.microsoft.com/office/drawing/2014/main" id="{478C7AA0-4299-914B-9A5E-D0CB80A29F83}"/>
              </a:ext>
            </a:extLst>
          </p:cNvPr>
          <p:cNvSpPr txBox="1"/>
          <p:nvPr/>
        </p:nvSpPr>
        <p:spPr>
          <a:xfrm>
            <a:off x="4630614" y="2698429"/>
            <a:ext cx="2543907"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a:t>Squeeze-net architecture (Sensor-2)</a:t>
            </a:r>
          </a:p>
        </p:txBody>
      </p:sp>
      <p:sp>
        <p:nvSpPr>
          <p:cNvPr id="18" name="TextBox 17">
            <a:extLst>
              <a:ext uri="{FF2B5EF4-FFF2-40B4-BE49-F238E27FC236}">
                <a16:creationId xmlns:a16="http://schemas.microsoft.com/office/drawing/2014/main" id="{354E324D-0ED6-E147-8307-121195B8FF59}"/>
              </a:ext>
            </a:extLst>
          </p:cNvPr>
          <p:cNvSpPr txBox="1"/>
          <p:nvPr/>
        </p:nvSpPr>
        <p:spPr>
          <a:xfrm>
            <a:off x="4630614" y="3513240"/>
            <a:ext cx="2543907"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a:t>Squeeze-net architecture (Sensor-3)</a:t>
            </a:r>
          </a:p>
        </p:txBody>
      </p:sp>
      <p:sp>
        <p:nvSpPr>
          <p:cNvPr id="19" name="TextBox 18">
            <a:extLst>
              <a:ext uri="{FF2B5EF4-FFF2-40B4-BE49-F238E27FC236}">
                <a16:creationId xmlns:a16="http://schemas.microsoft.com/office/drawing/2014/main" id="{A811BB77-4A58-654A-9459-436CFC4B443A}"/>
              </a:ext>
            </a:extLst>
          </p:cNvPr>
          <p:cNvSpPr txBox="1"/>
          <p:nvPr/>
        </p:nvSpPr>
        <p:spPr>
          <a:xfrm>
            <a:off x="4630615" y="4874787"/>
            <a:ext cx="2543907"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a:t>Squeeze-net architecture (Sensor-N)</a:t>
            </a:r>
          </a:p>
        </p:txBody>
      </p:sp>
      <p:cxnSp>
        <p:nvCxnSpPr>
          <p:cNvPr id="21" name="Straight Connector 20">
            <a:extLst>
              <a:ext uri="{FF2B5EF4-FFF2-40B4-BE49-F238E27FC236}">
                <a16:creationId xmlns:a16="http://schemas.microsoft.com/office/drawing/2014/main" id="{B51B4EA5-72B8-C340-AC6E-3E1D8C8BE9E5}"/>
              </a:ext>
            </a:extLst>
          </p:cNvPr>
          <p:cNvCxnSpPr>
            <a:endCxn id="16" idx="1"/>
          </p:cNvCxnSpPr>
          <p:nvPr/>
        </p:nvCxnSpPr>
        <p:spPr>
          <a:xfrm>
            <a:off x="2331670" y="1965230"/>
            <a:ext cx="2298944" cy="192379"/>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Straight Connector 21">
            <a:extLst>
              <a:ext uri="{FF2B5EF4-FFF2-40B4-BE49-F238E27FC236}">
                <a16:creationId xmlns:a16="http://schemas.microsoft.com/office/drawing/2014/main" id="{766B4D57-A36B-1B41-8E1A-90F14E03155C}"/>
              </a:ext>
            </a:extLst>
          </p:cNvPr>
          <p:cNvCxnSpPr>
            <a:cxnSpLocks/>
            <a:stCxn id="11" idx="3"/>
          </p:cNvCxnSpPr>
          <p:nvPr/>
        </p:nvCxnSpPr>
        <p:spPr>
          <a:xfrm flipV="1">
            <a:off x="2331670" y="2231136"/>
            <a:ext cx="2263818" cy="1060966"/>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4" name="Straight Connector 23">
            <a:extLst>
              <a:ext uri="{FF2B5EF4-FFF2-40B4-BE49-F238E27FC236}">
                <a16:creationId xmlns:a16="http://schemas.microsoft.com/office/drawing/2014/main" id="{8730FC50-6E7A-5043-BBE4-D64D234970EA}"/>
              </a:ext>
            </a:extLst>
          </p:cNvPr>
          <p:cNvCxnSpPr>
            <a:cxnSpLocks/>
            <a:stCxn id="13" idx="3"/>
            <a:endCxn id="16" idx="1"/>
          </p:cNvCxnSpPr>
          <p:nvPr/>
        </p:nvCxnSpPr>
        <p:spPr>
          <a:xfrm flipV="1">
            <a:off x="2307914" y="2157609"/>
            <a:ext cx="2322700" cy="2461364"/>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6" name="Straight Connector 25">
            <a:extLst>
              <a:ext uri="{FF2B5EF4-FFF2-40B4-BE49-F238E27FC236}">
                <a16:creationId xmlns:a16="http://schemas.microsoft.com/office/drawing/2014/main" id="{4F49CAD9-5F6F-A247-B27F-2099E0F3AFDA}"/>
              </a:ext>
            </a:extLst>
          </p:cNvPr>
          <p:cNvCxnSpPr>
            <a:cxnSpLocks/>
            <a:endCxn id="16" idx="1"/>
          </p:cNvCxnSpPr>
          <p:nvPr/>
        </p:nvCxnSpPr>
        <p:spPr>
          <a:xfrm flipV="1">
            <a:off x="2337509" y="2157609"/>
            <a:ext cx="2293105" cy="4077618"/>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Straight Connector 27">
            <a:extLst>
              <a:ext uri="{FF2B5EF4-FFF2-40B4-BE49-F238E27FC236}">
                <a16:creationId xmlns:a16="http://schemas.microsoft.com/office/drawing/2014/main" id="{0EC552B4-1BB9-3F42-B378-BA24E0B2E302}"/>
              </a:ext>
            </a:extLst>
          </p:cNvPr>
          <p:cNvCxnSpPr>
            <a:cxnSpLocks/>
            <a:stCxn id="11" idx="3"/>
          </p:cNvCxnSpPr>
          <p:nvPr/>
        </p:nvCxnSpPr>
        <p:spPr>
          <a:xfrm flipV="1">
            <a:off x="2331670" y="3076166"/>
            <a:ext cx="2269657" cy="215936"/>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Straight Connector 29">
            <a:extLst>
              <a:ext uri="{FF2B5EF4-FFF2-40B4-BE49-F238E27FC236}">
                <a16:creationId xmlns:a16="http://schemas.microsoft.com/office/drawing/2014/main" id="{BD12AE47-7ADF-2E4F-9A84-AF0863F709F5}"/>
              </a:ext>
            </a:extLst>
          </p:cNvPr>
          <p:cNvCxnSpPr>
            <a:cxnSpLocks/>
            <a:stCxn id="11" idx="3"/>
            <a:endCxn id="18" idx="1"/>
          </p:cNvCxnSpPr>
          <p:nvPr/>
        </p:nvCxnSpPr>
        <p:spPr>
          <a:xfrm>
            <a:off x="2331670" y="3292102"/>
            <a:ext cx="2298944" cy="544304"/>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3" name="Straight Connector 32">
            <a:extLst>
              <a:ext uri="{FF2B5EF4-FFF2-40B4-BE49-F238E27FC236}">
                <a16:creationId xmlns:a16="http://schemas.microsoft.com/office/drawing/2014/main" id="{0BF728E3-EEC1-D44C-B375-28DCC99DABB1}"/>
              </a:ext>
            </a:extLst>
          </p:cNvPr>
          <p:cNvCxnSpPr>
            <a:cxnSpLocks/>
            <a:endCxn id="19" idx="1"/>
          </p:cNvCxnSpPr>
          <p:nvPr/>
        </p:nvCxnSpPr>
        <p:spPr>
          <a:xfrm>
            <a:off x="2348957" y="3301860"/>
            <a:ext cx="2281658" cy="1896093"/>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5" name="Straight Connector 34">
            <a:extLst>
              <a:ext uri="{FF2B5EF4-FFF2-40B4-BE49-F238E27FC236}">
                <a16:creationId xmlns:a16="http://schemas.microsoft.com/office/drawing/2014/main" id="{DE4AC5E3-22A3-3640-A215-5A24D2C9EA9C}"/>
              </a:ext>
            </a:extLst>
          </p:cNvPr>
          <p:cNvCxnSpPr>
            <a:cxnSpLocks/>
            <a:endCxn id="17" idx="1"/>
          </p:cNvCxnSpPr>
          <p:nvPr/>
        </p:nvCxnSpPr>
        <p:spPr>
          <a:xfrm flipV="1">
            <a:off x="2317026" y="3021595"/>
            <a:ext cx="2313588" cy="1615642"/>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7" name="Straight Connector 36">
            <a:extLst>
              <a:ext uri="{FF2B5EF4-FFF2-40B4-BE49-F238E27FC236}">
                <a16:creationId xmlns:a16="http://schemas.microsoft.com/office/drawing/2014/main" id="{C24F661F-6261-B24A-B0DD-194A7A5235EA}"/>
              </a:ext>
            </a:extLst>
          </p:cNvPr>
          <p:cNvCxnSpPr>
            <a:cxnSpLocks/>
            <a:stCxn id="13" idx="3"/>
          </p:cNvCxnSpPr>
          <p:nvPr/>
        </p:nvCxnSpPr>
        <p:spPr>
          <a:xfrm flipV="1">
            <a:off x="2307914" y="3861827"/>
            <a:ext cx="2287574" cy="757146"/>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a:extLst>
              <a:ext uri="{FF2B5EF4-FFF2-40B4-BE49-F238E27FC236}">
                <a16:creationId xmlns:a16="http://schemas.microsoft.com/office/drawing/2014/main" id="{1F2144BE-9BCC-3946-B275-71B8D2E29665}"/>
              </a:ext>
            </a:extLst>
          </p:cNvPr>
          <p:cNvCxnSpPr>
            <a:cxnSpLocks/>
            <a:endCxn id="17" idx="1"/>
          </p:cNvCxnSpPr>
          <p:nvPr/>
        </p:nvCxnSpPr>
        <p:spPr>
          <a:xfrm flipV="1">
            <a:off x="2348664" y="3021595"/>
            <a:ext cx="2281950" cy="3208824"/>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Straight Connector 42">
            <a:extLst>
              <a:ext uri="{FF2B5EF4-FFF2-40B4-BE49-F238E27FC236}">
                <a16:creationId xmlns:a16="http://schemas.microsoft.com/office/drawing/2014/main" id="{E64909C4-4266-0C49-A4F4-DA74EE7CDD7E}"/>
              </a:ext>
            </a:extLst>
          </p:cNvPr>
          <p:cNvCxnSpPr>
            <a:cxnSpLocks/>
            <a:endCxn id="18" idx="1"/>
          </p:cNvCxnSpPr>
          <p:nvPr/>
        </p:nvCxnSpPr>
        <p:spPr>
          <a:xfrm flipV="1">
            <a:off x="2334590" y="3836406"/>
            <a:ext cx="2296024" cy="2394014"/>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Straight Connector 45">
            <a:extLst>
              <a:ext uri="{FF2B5EF4-FFF2-40B4-BE49-F238E27FC236}">
                <a16:creationId xmlns:a16="http://schemas.microsoft.com/office/drawing/2014/main" id="{4E0079D9-4C39-FA4F-8F19-C9FF807296E6}"/>
              </a:ext>
            </a:extLst>
          </p:cNvPr>
          <p:cNvCxnSpPr>
            <a:cxnSpLocks/>
            <a:endCxn id="19" idx="1"/>
          </p:cNvCxnSpPr>
          <p:nvPr/>
        </p:nvCxnSpPr>
        <p:spPr>
          <a:xfrm flipV="1">
            <a:off x="2334590" y="5197953"/>
            <a:ext cx="2296025" cy="1042224"/>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9" name="TextBox 48">
            <a:extLst>
              <a:ext uri="{FF2B5EF4-FFF2-40B4-BE49-F238E27FC236}">
                <a16:creationId xmlns:a16="http://schemas.microsoft.com/office/drawing/2014/main" id="{D1943DB7-1CCA-344D-A615-C9AD4CD6B0B5}"/>
              </a:ext>
            </a:extLst>
          </p:cNvPr>
          <p:cNvSpPr txBox="1"/>
          <p:nvPr/>
        </p:nvSpPr>
        <p:spPr>
          <a:xfrm>
            <a:off x="7461760" y="3251630"/>
            <a:ext cx="1317603" cy="3077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1400" dirty="0"/>
              <a:t>Concatenation</a:t>
            </a:r>
          </a:p>
        </p:txBody>
      </p:sp>
      <p:sp>
        <p:nvSpPr>
          <p:cNvPr id="50" name="TextBox 49">
            <a:extLst>
              <a:ext uri="{FF2B5EF4-FFF2-40B4-BE49-F238E27FC236}">
                <a16:creationId xmlns:a16="http://schemas.microsoft.com/office/drawing/2014/main" id="{65CC88C3-CF28-4C49-98CD-4EEB4F737312}"/>
              </a:ext>
            </a:extLst>
          </p:cNvPr>
          <p:cNvSpPr txBox="1"/>
          <p:nvPr/>
        </p:nvSpPr>
        <p:spPr>
          <a:xfrm>
            <a:off x="8971844" y="3226638"/>
            <a:ext cx="1145171" cy="30777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400" dirty="0"/>
              <a:t>Classification</a:t>
            </a:r>
          </a:p>
        </p:txBody>
      </p:sp>
      <p:cxnSp>
        <p:nvCxnSpPr>
          <p:cNvPr id="51" name="Straight Connector 50">
            <a:extLst>
              <a:ext uri="{FF2B5EF4-FFF2-40B4-BE49-F238E27FC236}">
                <a16:creationId xmlns:a16="http://schemas.microsoft.com/office/drawing/2014/main" id="{C70E0C50-05FE-DD43-B480-F5F347AA8D25}"/>
              </a:ext>
            </a:extLst>
          </p:cNvPr>
          <p:cNvCxnSpPr>
            <a:cxnSpLocks/>
            <a:stCxn id="16" idx="3"/>
            <a:endCxn id="49" idx="0"/>
          </p:cNvCxnSpPr>
          <p:nvPr/>
        </p:nvCxnSpPr>
        <p:spPr>
          <a:xfrm>
            <a:off x="7174521" y="2157609"/>
            <a:ext cx="946041" cy="1094021"/>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4" name="Straight Connector 53">
            <a:extLst>
              <a:ext uri="{FF2B5EF4-FFF2-40B4-BE49-F238E27FC236}">
                <a16:creationId xmlns:a16="http://schemas.microsoft.com/office/drawing/2014/main" id="{B78EE228-458B-C142-ACCC-7D372315743D}"/>
              </a:ext>
            </a:extLst>
          </p:cNvPr>
          <p:cNvCxnSpPr>
            <a:cxnSpLocks/>
            <a:stCxn id="17" idx="3"/>
            <a:endCxn id="49" idx="0"/>
          </p:cNvCxnSpPr>
          <p:nvPr/>
        </p:nvCxnSpPr>
        <p:spPr>
          <a:xfrm>
            <a:off x="7174521" y="3021595"/>
            <a:ext cx="946041" cy="230035"/>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7" name="Straight Connector 56">
            <a:extLst>
              <a:ext uri="{FF2B5EF4-FFF2-40B4-BE49-F238E27FC236}">
                <a16:creationId xmlns:a16="http://schemas.microsoft.com/office/drawing/2014/main" id="{128C3F63-DDED-A44B-BBF5-AECD335CA716}"/>
              </a:ext>
            </a:extLst>
          </p:cNvPr>
          <p:cNvCxnSpPr>
            <a:cxnSpLocks/>
            <a:endCxn id="49" idx="2"/>
          </p:cNvCxnSpPr>
          <p:nvPr/>
        </p:nvCxnSpPr>
        <p:spPr>
          <a:xfrm flipV="1">
            <a:off x="7174521" y="3559407"/>
            <a:ext cx="946041" cy="480586"/>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9" name="Straight Connector 58">
            <a:extLst>
              <a:ext uri="{FF2B5EF4-FFF2-40B4-BE49-F238E27FC236}">
                <a16:creationId xmlns:a16="http://schemas.microsoft.com/office/drawing/2014/main" id="{D426A6D2-6BD1-A447-87FB-B24CA0688489}"/>
              </a:ext>
            </a:extLst>
          </p:cNvPr>
          <p:cNvCxnSpPr>
            <a:cxnSpLocks/>
            <a:stCxn id="19" idx="3"/>
            <a:endCxn id="49" idx="2"/>
          </p:cNvCxnSpPr>
          <p:nvPr/>
        </p:nvCxnSpPr>
        <p:spPr>
          <a:xfrm flipV="1">
            <a:off x="7174522" y="3559407"/>
            <a:ext cx="946040" cy="1638546"/>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82CAED0F-3595-3643-BEF8-3F250B868D81}"/>
              </a:ext>
            </a:extLst>
          </p:cNvPr>
          <p:cNvCxnSpPr>
            <a:cxnSpLocks/>
            <a:stCxn id="49" idx="3"/>
            <a:endCxn id="50" idx="1"/>
          </p:cNvCxnSpPr>
          <p:nvPr/>
        </p:nvCxnSpPr>
        <p:spPr>
          <a:xfrm flipV="1">
            <a:off x="8779363" y="3380527"/>
            <a:ext cx="192481" cy="24992"/>
          </a:xfrm>
          <a:prstGeom prst="line">
            <a:avLst/>
          </a:prstGeom>
          <a:ln w="1270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6" name="Straight Connector 65">
            <a:extLst>
              <a:ext uri="{FF2B5EF4-FFF2-40B4-BE49-F238E27FC236}">
                <a16:creationId xmlns:a16="http://schemas.microsoft.com/office/drawing/2014/main" id="{83EFB7F7-A46A-EB4E-9632-1E2A1CF11F8F}"/>
              </a:ext>
            </a:extLst>
          </p:cNvPr>
          <p:cNvCxnSpPr>
            <a:stCxn id="18" idx="2"/>
            <a:endCxn id="19" idx="0"/>
          </p:cNvCxnSpPr>
          <p:nvPr/>
        </p:nvCxnSpPr>
        <p:spPr>
          <a:xfrm>
            <a:off x="5902568" y="4159571"/>
            <a:ext cx="1" cy="715216"/>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aphicFrame>
        <p:nvGraphicFramePr>
          <p:cNvPr id="92" name="Google Shape;254;p30">
            <a:extLst>
              <a:ext uri="{FF2B5EF4-FFF2-40B4-BE49-F238E27FC236}">
                <a16:creationId xmlns:a16="http://schemas.microsoft.com/office/drawing/2014/main" id="{4A61C095-1252-9D47-89E7-121FC3843BDF}"/>
              </a:ext>
            </a:extLst>
          </p:cNvPr>
          <p:cNvGraphicFramePr/>
          <p:nvPr>
            <p:extLst>
              <p:ext uri="{D42A27DB-BD31-4B8C-83A1-F6EECF244321}">
                <p14:modId xmlns:p14="http://schemas.microsoft.com/office/powerpoint/2010/main" val="3842159840"/>
              </p:ext>
            </p:extLst>
          </p:nvPr>
        </p:nvGraphicFramePr>
        <p:xfrm>
          <a:off x="10149789" y="2357129"/>
          <a:ext cx="1742173" cy="1886625"/>
        </p:xfrm>
        <a:graphic>
          <a:graphicData uri="http://schemas.openxmlformats.org/drawingml/2006/table">
            <a:tbl>
              <a:tblPr firstRow="1" firstCol="1" bandRow="1">
                <a:tableStyleId>{46F890A9-2807-4EBB-B81D-B2AA78EC7F39}</a:tableStyleId>
              </a:tblPr>
              <a:tblGrid>
                <a:gridCol w="1742173">
                  <a:extLst>
                    <a:ext uri="{9D8B030D-6E8A-4147-A177-3AD203B41FA5}">
                      <a16:colId xmlns:a16="http://schemas.microsoft.com/office/drawing/2014/main" val="20000"/>
                    </a:ext>
                  </a:extLst>
                </a:gridCol>
              </a:tblGrid>
              <a:tr h="187770">
                <a:tc>
                  <a:txBody>
                    <a:bodyPr/>
                    <a:lstStyle/>
                    <a:p>
                      <a:pPr marL="0" marR="0" lvl="0" indent="0" algn="ctr" rtl="0">
                        <a:spcBef>
                          <a:spcPts val="0"/>
                        </a:spcBef>
                        <a:spcAft>
                          <a:spcPts val="0"/>
                        </a:spcAft>
                        <a:buNone/>
                      </a:pPr>
                      <a:r>
                        <a:rPr lang="en-US" sz="1200" u="none" strike="noStrike" cap="none" dirty="0"/>
                        <a:t>AHPLS</a:t>
                      </a:r>
                      <a:endParaRPr sz="1200" b="1" u="none" strike="noStrike" cap="none" dirty="0">
                        <a:latin typeface="Times New Roman"/>
                        <a:ea typeface="Times New Roman"/>
                        <a:cs typeface="Times New Roman"/>
                        <a:sym typeface="Times New Roman"/>
                      </a:endParaRPr>
                    </a:p>
                  </a:txBody>
                  <a:tcPr marL="68550" marR="685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5540">
                <a:tc>
                  <a:txBody>
                    <a:bodyPr/>
                    <a:lstStyle/>
                    <a:p>
                      <a:pPr marL="0" marR="0" lvl="0" indent="0" algn="ctr" rtl="0">
                        <a:spcBef>
                          <a:spcPts val="0"/>
                        </a:spcBef>
                        <a:spcAft>
                          <a:spcPts val="0"/>
                        </a:spcAft>
                        <a:buNone/>
                      </a:pPr>
                      <a:r>
                        <a:rPr lang="en-US" sz="1200" u="none" strike="noStrike" cap="none" dirty="0"/>
                        <a:t>Channelized Attention </a:t>
                      </a:r>
                      <a:endParaRPr sz="1200" b="0" u="none" strike="noStrike" cap="none" dirty="0">
                        <a:latin typeface="Times New Roman"/>
                        <a:ea typeface="Times New Roman"/>
                        <a:cs typeface="Times New Roman"/>
                        <a:sym typeface="Times New Roman"/>
                      </a:endParaRPr>
                    </a:p>
                  </a:txBody>
                  <a:tcPr marL="68550" marR="685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5540">
                <a:tc>
                  <a:txBody>
                    <a:bodyPr/>
                    <a:lstStyle/>
                    <a:p>
                      <a:pPr marL="0" marR="0" lvl="0" indent="0" algn="ctr" rtl="0">
                        <a:spcBef>
                          <a:spcPts val="0"/>
                        </a:spcBef>
                        <a:spcAft>
                          <a:spcPts val="0"/>
                        </a:spcAft>
                        <a:buNone/>
                      </a:pPr>
                      <a:r>
                        <a:rPr lang="en-US" sz="1200" u="none" strike="noStrike" cap="none" dirty="0"/>
                        <a:t>High </a:t>
                      </a:r>
                      <a:br>
                        <a:rPr lang="en-US" sz="1200" u="none" strike="noStrike" cap="none" dirty="0"/>
                      </a:br>
                      <a:r>
                        <a:rPr lang="en-US" sz="1200" u="none" strike="noStrike" cap="none" dirty="0"/>
                        <a:t>Workload</a:t>
                      </a:r>
                      <a:endParaRPr sz="1200" b="0" u="none" strike="noStrike" cap="none" dirty="0">
                        <a:latin typeface="Times New Roman"/>
                        <a:ea typeface="Times New Roman"/>
                        <a:cs typeface="Times New Roman"/>
                        <a:sym typeface="Times New Roman"/>
                      </a:endParaRPr>
                    </a:p>
                  </a:txBody>
                  <a:tcPr marL="68550" marR="685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5540">
                <a:tc>
                  <a:txBody>
                    <a:bodyPr/>
                    <a:lstStyle/>
                    <a:p>
                      <a:pPr marL="0" marR="0" lvl="0" indent="0" algn="ctr" rtl="0">
                        <a:spcBef>
                          <a:spcPts val="0"/>
                        </a:spcBef>
                        <a:spcAft>
                          <a:spcPts val="0"/>
                        </a:spcAft>
                        <a:buNone/>
                      </a:pPr>
                      <a:r>
                        <a:rPr lang="en-US" sz="1200" u="none" strike="noStrike" cap="none" dirty="0"/>
                        <a:t>Low </a:t>
                      </a:r>
                      <a:br>
                        <a:rPr lang="en-US" sz="1200" u="none" strike="noStrike" cap="none" dirty="0"/>
                      </a:br>
                      <a:r>
                        <a:rPr lang="en-US" sz="1200" u="none" strike="noStrike" cap="none" dirty="0"/>
                        <a:t>Workload</a:t>
                      </a:r>
                      <a:endParaRPr sz="1200" b="0" u="none" strike="noStrike" cap="none" dirty="0">
                        <a:latin typeface="Times New Roman"/>
                        <a:ea typeface="Times New Roman"/>
                        <a:cs typeface="Times New Roman"/>
                        <a:sym typeface="Times New Roman"/>
                      </a:endParaRPr>
                    </a:p>
                  </a:txBody>
                  <a:tcPr marL="68550" marR="685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72235">
                <a:tc>
                  <a:txBody>
                    <a:bodyPr/>
                    <a:lstStyle/>
                    <a:p>
                      <a:pPr marL="0" marR="0" lvl="0" indent="0" algn="ctr" rtl="0">
                        <a:spcBef>
                          <a:spcPts val="0"/>
                        </a:spcBef>
                        <a:spcAft>
                          <a:spcPts val="0"/>
                        </a:spcAft>
                        <a:buNone/>
                      </a:pPr>
                      <a:r>
                        <a:rPr lang="en-US" sz="1200" u="none" strike="noStrike" cap="none" dirty="0">
                          <a:sym typeface="Times New Roman"/>
                        </a:rPr>
                        <a:t>Startle/Surprise</a:t>
                      </a:r>
                      <a:endParaRPr sz="1200" b="0" u="none" strike="noStrike" cap="none" dirty="0">
                        <a:latin typeface="Times New Roman"/>
                        <a:ea typeface="Times New Roman"/>
                        <a:cs typeface="Times New Roman"/>
                        <a:sym typeface="Times New Roman"/>
                      </a:endParaRPr>
                    </a:p>
                  </a:txBody>
                  <a:tcPr marL="68550" marR="685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6524031"/>
                  </a:ext>
                </a:extLst>
              </a:tr>
            </a:tbl>
          </a:graphicData>
        </a:graphic>
      </p:graphicFrame>
    </p:spTree>
    <p:extLst>
      <p:ext uri="{BB962C8B-B14F-4D97-AF65-F5344CB8AC3E}">
        <p14:creationId xmlns:p14="http://schemas.microsoft.com/office/powerpoint/2010/main" val="2035473331"/>
      </p:ext>
    </p:extLst>
  </p:cSld>
  <p:clrMapOvr>
    <a:masterClrMapping/>
  </p:clrMapOvr>
  <mc:AlternateContent xmlns:mc="http://schemas.openxmlformats.org/markup-compatibility/2006" xmlns:p14="http://schemas.microsoft.com/office/powerpoint/2010/main">
    <mc:Choice Requires="p14">
      <p:transition spd="slow" p14:dur="2000" advTm="26535"/>
    </mc:Choice>
    <mc:Fallback xmlns="">
      <p:transition spd="slow" advTm="2653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E0D93-0222-F142-8844-B17E305C34C2}"/>
              </a:ext>
            </a:extLst>
          </p:cNvPr>
          <p:cNvSpPr>
            <a:spLocks noGrp="1"/>
          </p:cNvSpPr>
          <p:nvPr>
            <p:ph type="title"/>
          </p:nvPr>
        </p:nvSpPr>
        <p:spPr>
          <a:xfrm>
            <a:off x="1591056" y="99949"/>
            <a:ext cx="4306824" cy="832739"/>
          </a:xfrm>
        </p:spPr>
        <p:txBody>
          <a:bodyPr/>
          <a:lstStyle/>
          <a:p>
            <a:r>
              <a:rPr lang="en-US" sz="2500" dirty="0">
                <a:solidFill>
                  <a:srgbClr val="4472C4">
                    <a:lumMod val="75000"/>
                  </a:srgbClr>
                </a:solidFill>
                <a:latin typeface="Lucida Grande" panose="020B0600040502020204" pitchFamily="34" charset="0"/>
                <a:cs typeface="Lucida Grande" panose="020B0600040502020204" pitchFamily="34" charset="0"/>
              </a:rPr>
              <a:t>Research Questions</a:t>
            </a:r>
          </a:p>
        </p:txBody>
      </p:sp>
      <p:graphicFrame>
        <p:nvGraphicFramePr>
          <p:cNvPr id="4" name="Diagram 3">
            <a:extLst>
              <a:ext uri="{FF2B5EF4-FFF2-40B4-BE49-F238E27FC236}">
                <a16:creationId xmlns:a16="http://schemas.microsoft.com/office/drawing/2014/main" id="{F63D2871-1094-5448-A45E-D697B323D462}"/>
              </a:ext>
            </a:extLst>
          </p:cNvPr>
          <p:cNvGraphicFramePr/>
          <p:nvPr>
            <p:extLst>
              <p:ext uri="{D42A27DB-BD31-4B8C-83A1-F6EECF244321}">
                <p14:modId xmlns:p14="http://schemas.microsoft.com/office/powerpoint/2010/main" val="731462657"/>
              </p:ext>
            </p:extLst>
          </p:nvPr>
        </p:nvGraphicFramePr>
        <p:xfrm>
          <a:off x="1709928" y="1626997"/>
          <a:ext cx="8101584" cy="38916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5320302"/>
      </p:ext>
    </p:extLst>
  </p:cSld>
  <p:clrMapOvr>
    <a:masterClrMapping/>
  </p:clrMapOvr>
  <mc:AlternateContent xmlns:mc="http://schemas.openxmlformats.org/markup-compatibility/2006" xmlns:p14="http://schemas.microsoft.com/office/powerpoint/2010/main">
    <mc:Choice Requires="p14">
      <p:transition spd="slow" p14:dur="2000" advTm="31119"/>
    </mc:Choice>
    <mc:Fallback xmlns="">
      <p:transition spd="slow" advTm="31119"/>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536C6-ECED-964C-8C86-6124C3CA3A08}"/>
              </a:ext>
            </a:extLst>
          </p:cNvPr>
          <p:cNvSpPr>
            <a:spLocks noGrp="1"/>
          </p:cNvSpPr>
          <p:nvPr>
            <p:ph type="title"/>
          </p:nvPr>
        </p:nvSpPr>
        <p:spPr>
          <a:xfrm>
            <a:off x="1075944" y="0"/>
            <a:ext cx="10515600" cy="1325563"/>
          </a:xfrm>
        </p:spPr>
        <p:txBody>
          <a:bodyPr/>
          <a:lstStyle/>
          <a:p>
            <a:r>
              <a:rPr lang="en-US" sz="2500" dirty="0">
                <a:solidFill>
                  <a:srgbClr val="4472C4">
                    <a:lumMod val="75000"/>
                  </a:srgbClr>
                </a:solidFill>
                <a:latin typeface="Lucida Grande" panose="020B0600040502020204" pitchFamily="34" charset="0"/>
                <a:cs typeface="Lucida Grande" panose="020B0600040502020204" pitchFamily="34" charset="0"/>
              </a:rPr>
              <a:t>Results- RQ 1</a:t>
            </a:r>
            <a:endParaRPr lang="en-US" dirty="0"/>
          </a:p>
        </p:txBody>
      </p:sp>
      <p:sp>
        <p:nvSpPr>
          <p:cNvPr id="3" name="Content Placeholder 2">
            <a:extLst>
              <a:ext uri="{FF2B5EF4-FFF2-40B4-BE49-F238E27FC236}">
                <a16:creationId xmlns:a16="http://schemas.microsoft.com/office/drawing/2014/main" id="{F4A73BE7-6E33-584A-A8F0-9E513F35BB6D}"/>
              </a:ext>
            </a:extLst>
          </p:cNvPr>
          <p:cNvSpPr>
            <a:spLocks noGrp="1"/>
          </p:cNvSpPr>
          <p:nvPr>
            <p:ph idx="1"/>
          </p:nvPr>
        </p:nvSpPr>
        <p:spPr>
          <a:xfrm>
            <a:off x="320040" y="4262541"/>
            <a:ext cx="11099292" cy="2031827"/>
          </a:xfrm>
        </p:spPr>
        <p:txBody>
          <a:bodyPr>
            <a:noAutofit/>
          </a:bodyPr>
          <a:lstStyle/>
          <a:p>
            <a:pPr marL="0" indent="0">
              <a:buNone/>
            </a:pPr>
            <a:r>
              <a:rPr lang="en-US" sz="1400" b="1" u="sng" dirty="0">
                <a:latin typeface="Lucida Grande" panose="020B0600040502020204" pitchFamily="34" charset="0"/>
                <a:cs typeface="Lucida Grande" panose="020B0600040502020204" pitchFamily="34" charset="0"/>
              </a:rPr>
              <a:t>Hypothesis -1 </a:t>
            </a:r>
          </a:p>
          <a:p>
            <a:r>
              <a:rPr lang="en-US" sz="1400" dirty="0">
                <a:latin typeface="Lucida Grande" panose="020B0600040502020204" pitchFamily="34" charset="0"/>
                <a:cs typeface="Lucida Grande" panose="020B0600040502020204" pitchFamily="34" charset="0"/>
              </a:rPr>
              <a:t>The transfer learning using parallel networks tunes the network relative to each sensor in case of one modality. When more than one modalities is included, the network is better able to extract the features using individual network training for each modalities. This independent capability of using networks in parallel prevents the risk of network bias on one modality or a combination of them preventing biasing of weight parameters. The parallel networks are then concatenated using the addition layer and used in classification.</a:t>
            </a:r>
          </a:p>
          <a:p>
            <a:r>
              <a:rPr lang="en-US" sz="1400" dirty="0">
                <a:latin typeface="Lucida Grande" panose="020B0600040502020204" pitchFamily="34" charset="0"/>
                <a:cs typeface="Lucida Grande" panose="020B0600040502020204" pitchFamily="34" charset="0"/>
              </a:rPr>
              <a:t>It is believed that this individuality will improve the prediction accuracy and will better extract features instead of pumping everything into one network.  </a:t>
            </a:r>
          </a:p>
          <a:p>
            <a:r>
              <a:rPr lang="en-US" sz="1400" dirty="0">
                <a:latin typeface="Lucida Grande" panose="020B0600040502020204" pitchFamily="34" charset="0"/>
                <a:cs typeface="Lucida Grande" panose="020B0600040502020204" pitchFamily="34" charset="0"/>
              </a:rPr>
              <a:t>This result help in selecting the best network with fine tuning of state-of-the-art architectures discussed previously.</a:t>
            </a:r>
          </a:p>
          <a:p>
            <a:endParaRPr lang="en-US" sz="1400" dirty="0">
              <a:latin typeface="Lucida Grande" panose="020B0600040502020204" pitchFamily="34" charset="0"/>
              <a:cs typeface="Lucida Grande" panose="020B0600040502020204" pitchFamily="34" charset="0"/>
            </a:endParaRPr>
          </a:p>
        </p:txBody>
      </p:sp>
      <p:sp>
        <p:nvSpPr>
          <p:cNvPr id="4" name="TextBox 3">
            <a:extLst>
              <a:ext uri="{FF2B5EF4-FFF2-40B4-BE49-F238E27FC236}">
                <a16:creationId xmlns:a16="http://schemas.microsoft.com/office/drawing/2014/main" id="{0284F53C-976B-CD4B-961A-33301EE11D9F}"/>
              </a:ext>
            </a:extLst>
          </p:cNvPr>
          <p:cNvSpPr txBox="1"/>
          <p:nvPr/>
        </p:nvSpPr>
        <p:spPr>
          <a:xfrm>
            <a:off x="1075944" y="777240"/>
            <a:ext cx="10277856" cy="923330"/>
          </a:xfrm>
          <a:prstGeom prst="rect">
            <a:avLst/>
          </a:prstGeom>
          <a:noFill/>
        </p:spPr>
        <p:txBody>
          <a:bodyPr wrap="square" rtlCol="0">
            <a:spAutoFit/>
          </a:bodyPr>
          <a:lstStyle/>
          <a:p>
            <a:r>
              <a:rPr lang="en-GB" dirty="0"/>
              <a:t>Does Transfer learning eliminates the use of feature extraction and perform better than classical machine learning algorithms?</a:t>
            </a:r>
          </a:p>
          <a:p>
            <a:endParaRPr lang="en-US" dirty="0"/>
          </a:p>
        </p:txBody>
      </p:sp>
      <p:pic>
        <p:nvPicPr>
          <p:cNvPr id="6" name="Picture 5" descr="Table&#10;&#10;Description automatically generated">
            <a:extLst>
              <a:ext uri="{FF2B5EF4-FFF2-40B4-BE49-F238E27FC236}">
                <a16:creationId xmlns:a16="http://schemas.microsoft.com/office/drawing/2014/main" id="{0B2BFBC5-5EE0-FF4D-AE08-8B2854964D8D}"/>
              </a:ext>
            </a:extLst>
          </p:cNvPr>
          <p:cNvPicPr>
            <a:picLocks noChangeAspect="1"/>
          </p:cNvPicPr>
          <p:nvPr/>
        </p:nvPicPr>
        <p:blipFill>
          <a:blip r:embed="rId2"/>
          <a:stretch>
            <a:fillRect/>
          </a:stretch>
        </p:blipFill>
        <p:spPr>
          <a:xfrm>
            <a:off x="3724732" y="1455437"/>
            <a:ext cx="3662680" cy="2807104"/>
          </a:xfrm>
          <a:prstGeom prst="rect">
            <a:avLst/>
          </a:prstGeom>
        </p:spPr>
      </p:pic>
      <p:sp>
        <p:nvSpPr>
          <p:cNvPr id="7" name="TextBox 6">
            <a:extLst>
              <a:ext uri="{FF2B5EF4-FFF2-40B4-BE49-F238E27FC236}">
                <a16:creationId xmlns:a16="http://schemas.microsoft.com/office/drawing/2014/main" id="{A4E503A1-DD97-604B-872B-A6C42E380320}"/>
              </a:ext>
            </a:extLst>
          </p:cNvPr>
          <p:cNvSpPr txBox="1"/>
          <p:nvPr/>
        </p:nvSpPr>
        <p:spPr>
          <a:xfrm>
            <a:off x="707136" y="6287928"/>
            <a:ext cx="10277856" cy="738664"/>
          </a:xfrm>
          <a:prstGeom prst="rect">
            <a:avLst/>
          </a:prstGeom>
          <a:noFill/>
        </p:spPr>
        <p:txBody>
          <a:bodyPr wrap="square" rtlCol="0">
            <a:spAutoFit/>
          </a:bodyPr>
          <a:lstStyle/>
          <a:p>
            <a:r>
              <a:rPr lang="en-IN" sz="1050" dirty="0"/>
              <a:t/>
            </a:r>
            <a:br>
              <a:rPr lang="en-IN" sz="1050" dirty="0"/>
            </a:br>
            <a:r>
              <a:rPr lang="en-IN" sz="1050" dirty="0"/>
              <a:t>Harrivel, A. R., Stephens, C. L., Milletich, R. J., Heinich, C. M., Last, M. C., Napoli, N. J., Abraham, N., Prinzel, L. J., Motter,M. A., and Pope, A. T., “Prediction of cognitive states during flight simulation using multimodal psychophysiological sensing,”AIAA Information Systems-AIAA Infotech@ Aerospace, 2017, p. 1135.</a:t>
            </a:r>
            <a:br>
              <a:rPr lang="en-IN" sz="1050" dirty="0"/>
            </a:br>
            <a:endParaRPr lang="en-US" sz="1050" dirty="0"/>
          </a:p>
        </p:txBody>
      </p:sp>
    </p:spTree>
    <p:extLst>
      <p:ext uri="{BB962C8B-B14F-4D97-AF65-F5344CB8AC3E}">
        <p14:creationId xmlns:p14="http://schemas.microsoft.com/office/powerpoint/2010/main" val="1175005311"/>
      </p:ext>
    </p:extLst>
  </p:cSld>
  <p:clrMapOvr>
    <a:masterClrMapping/>
  </p:clrMapOvr>
  <mc:AlternateContent xmlns:mc="http://schemas.openxmlformats.org/markup-compatibility/2006" xmlns:p14="http://schemas.microsoft.com/office/powerpoint/2010/main">
    <mc:Choice Requires="p14">
      <p:transition spd="slow" p14:dur="2000" advTm="48962"/>
    </mc:Choice>
    <mc:Fallback xmlns="">
      <p:transition spd="slow" advTm="48962"/>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6EE84-403B-3241-BF34-A583C66F2F31}"/>
              </a:ext>
            </a:extLst>
          </p:cNvPr>
          <p:cNvSpPr>
            <a:spLocks noGrp="1"/>
          </p:cNvSpPr>
          <p:nvPr>
            <p:ph type="title"/>
          </p:nvPr>
        </p:nvSpPr>
        <p:spPr>
          <a:xfrm>
            <a:off x="1069848" y="100584"/>
            <a:ext cx="9781032" cy="803720"/>
          </a:xfrm>
        </p:spPr>
        <p:txBody>
          <a:bodyPr/>
          <a:lstStyle/>
          <a:p>
            <a:r>
              <a:rPr lang="en-US" sz="2500" dirty="0">
                <a:solidFill>
                  <a:srgbClr val="4472C4">
                    <a:lumMod val="75000"/>
                  </a:srgbClr>
                </a:solidFill>
                <a:latin typeface="Lucida Grande" panose="020B0600040502020204" pitchFamily="34" charset="0"/>
                <a:cs typeface="Lucida Grande" panose="020B0600040502020204" pitchFamily="34" charset="0"/>
              </a:rPr>
              <a:t>Results- RQ 2</a:t>
            </a:r>
            <a:endParaRPr lang="en-US" dirty="0"/>
          </a:p>
        </p:txBody>
      </p:sp>
      <p:sp>
        <p:nvSpPr>
          <p:cNvPr id="3" name="Content Placeholder 2">
            <a:extLst>
              <a:ext uri="{FF2B5EF4-FFF2-40B4-BE49-F238E27FC236}">
                <a16:creationId xmlns:a16="http://schemas.microsoft.com/office/drawing/2014/main" id="{933B2A73-E8DE-2549-88CF-23C3C3F06335}"/>
              </a:ext>
            </a:extLst>
          </p:cNvPr>
          <p:cNvSpPr>
            <a:spLocks noGrp="1"/>
          </p:cNvSpPr>
          <p:nvPr>
            <p:ph idx="1"/>
          </p:nvPr>
        </p:nvSpPr>
        <p:spPr>
          <a:xfrm>
            <a:off x="838200" y="1828799"/>
            <a:ext cx="10515600" cy="2345627"/>
          </a:xfrm>
        </p:spPr>
        <p:txBody>
          <a:bodyPr>
            <a:noAutofit/>
          </a:bodyPr>
          <a:lstStyle/>
          <a:p>
            <a:pPr marL="0" indent="0">
              <a:buNone/>
            </a:pPr>
            <a:r>
              <a:rPr lang="en-US" sz="1600" b="1" u="sng" dirty="0">
                <a:latin typeface="Lucida Grande" panose="020B0600040502020204" pitchFamily="34" charset="0"/>
                <a:cs typeface="Lucida Grande" panose="020B0600040502020204" pitchFamily="34" charset="0"/>
              </a:rPr>
              <a:t>Hypothesis -2 </a:t>
            </a:r>
          </a:p>
          <a:p>
            <a:r>
              <a:rPr lang="en-US" sz="1600" dirty="0">
                <a:latin typeface="Lucida Grande" panose="020B0600040502020204" pitchFamily="34" charset="0"/>
                <a:cs typeface="Lucida Grande" panose="020B0600040502020204" pitchFamily="34" charset="0"/>
              </a:rPr>
              <a:t>Fusing different sensors into parallel networks improves the performance of the architecture by individually extracting feature from each sensor and combination of sensors.</a:t>
            </a:r>
          </a:p>
          <a:p>
            <a:r>
              <a:rPr lang="en-US" sz="1600" dirty="0">
                <a:latin typeface="Lucida Grande" panose="020B0600040502020204" pitchFamily="34" charset="0"/>
                <a:cs typeface="Lucida Grande" panose="020B0600040502020204" pitchFamily="34" charset="0"/>
              </a:rPr>
              <a:t>The fusion of different modalities will help boost the performance of the network in classifying the  cognitive states. The modalities will again be concatenated with a different network in parallel. The combination of  different modalities in the network will also be the method of experimental analysis.</a:t>
            </a:r>
          </a:p>
          <a:p>
            <a:r>
              <a:rPr lang="en-US" sz="1600" dirty="0">
                <a:latin typeface="Lucida Grande" panose="020B0600040502020204" pitchFamily="34" charset="0"/>
                <a:cs typeface="Lucida Grande" panose="020B0600040502020204" pitchFamily="34" charset="0"/>
              </a:rPr>
              <a:t>The fusion will also help the network overcome the need of less data requirement for physiological sensing of cognitive states through different non-invasive measuring.</a:t>
            </a:r>
          </a:p>
          <a:p>
            <a:r>
              <a:rPr lang="en-US" sz="1600" dirty="0">
                <a:latin typeface="Lucida Grande" panose="020B0600040502020204" pitchFamily="34" charset="0"/>
                <a:cs typeface="Lucida Grande" panose="020B0600040502020204" pitchFamily="34" charset="0"/>
              </a:rPr>
              <a:t>Recognizing and addressing the best modality combination and weak combinations which affects the network performance which will potentially find the root causes of network selection.</a:t>
            </a:r>
          </a:p>
          <a:p>
            <a:endParaRPr lang="en-US" sz="1600" dirty="0">
              <a:latin typeface="Lucida Grande" panose="020B0600040502020204" pitchFamily="34" charset="0"/>
              <a:cs typeface="Lucida Grande" panose="020B0600040502020204" pitchFamily="34" charset="0"/>
            </a:endParaRPr>
          </a:p>
        </p:txBody>
      </p:sp>
      <p:sp>
        <p:nvSpPr>
          <p:cNvPr id="4" name="TextBox 3">
            <a:extLst>
              <a:ext uri="{FF2B5EF4-FFF2-40B4-BE49-F238E27FC236}">
                <a16:creationId xmlns:a16="http://schemas.microsoft.com/office/drawing/2014/main" id="{5A8E5264-17DA-D149-9B0F-068EAC7B0AFD}"/>
              </a:ext>
            </a:extLst>
          </p:cNvPr>
          <p:cNvSpPr txBox="1"/>
          <p:nvPr/>
        </p:nvSpPr>
        <p:spPr>
          <a:xfrm>
            <a:off x="1133856" y="721994"/>
            <a:ext cx="9717024" cy="923330"/>
          </a:xfrm>
          <a:prstGeom prst="rect">
            <a:avLst/>
          </a:prstGeom>
          <a:noFill/>
        </p:spPr>
        <p:txBody>
          <a:bodyPr wrap="square" rtlCol="0">
            <a:spAutoFit/>
          </a:bodyPr>
          <a:lstStyle/>
          <a:p>
            <a:r>
              <a:rPr lang="en-GB" dirty="0"/>
              <a:t>Can the parallel networks be used for fusing different sensors and modalities of the physiological sensing data?</a:t>
            </a:r>
          </a:p>
          <a:p>
            <a:endParaRPr lang="en-US" dirty="0"/>
          </a:p>
        </p:txBody>
      </p:sp>
    </p:spTree>
    <p:extLst>
      <p:ext uri="{BB962C8B-B14F-4D97-AF65-F5344CB8AC3E}">
        <p14:creationId xmlns:p14="http://schemas.microsoft.com/office/powerpoint/2010/main" val="4037803107"/>
      </p:ext>
    </p:extLst>
  </p:cSld>
  <p:clrMapOvr>
    <a:masterClrMapping/>
  </p:clrMapOvr>
  <mc:AlternateContent xmlns:mc="http://schemas.openxmlformats.org/markup-compatibility/2006" xmlns:p14="http://schemas.microsoft.com/office/powerpoint/2010/main">
    <mc:Choice Requires="p14">
      <p:transition spd="slow" p14:dur="2000" advTm="45024"/>
    </mc:Choice>
    <mc:Fallback xmlns="">
      <p:transition spd="slow" advTm="45024"/>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39A270-C757-3C4D-87D8-E7F68B2DD025}"/>
              </a:ext>
            </a:extLst>
          </p:cNvPr>
          <p:cNvSpPr>
            <a:spLocks noGrp="1"/>
          </p:cNvSpPr>
          <p:nvPr>
            <p:ph idx="1"/>
          </p:nvPr>
        </p:nvSpPr>
        <p:spPr>
          <a:xfrm>
            <a:off x="838200" y="3950208"/>
            <a:ext cx="10515600" cy="2816352"/>
          </a:xfrm>
        </p:spPr>
        <p:txBody>
          <a:bodyPr>
            <a:noAutofit/>
          </a:bodyPr>
          <a:lstStyle/>
          <a:p>
            <a:pPr marL="0" indent="0">
              <a:buNone/>
            </a:pPr>
            <a:r>
              <a:rPr lang="en-US" sz="1600" b="1" u="sng" dirty="0">
                <a:latin typeface="Lucida Grande" panose="020B0600040502020204" pitchFamily="34" charset="0"/>
                <a:cs typeface="Lucida Grande" panose="020B0600040502020204" pitchFamily="34" charset="0"/>
              </a:rPr>
              <a:t>Hypothesis – 3</a:t>
            </a:r>
          </a:p>
          <a:p>
            <a:r>
              <a:rPr lang="en-US" sz="1600" dirty="0">
                <a:latin typeface="Lucida Grande" panose="020B0600040502020204" pitchFamily="34" charset="0"/>
                <a:cs typeface="Lucida Grande" panose="020B0600040502020204" pitchFamily="34" charset="0"/>
              </a:rPr>
              <a:t>The network will be evaluated on two class problem first and then the probable combination while increasing the state one at a time.</a:t>
            </a:r>
          </a:p>
          <a:p>
            <a:r>
              <a:rPr lang="en-US" sz="1600" dirty="0">
                <a:latin typeface="Lucida Grande" panose="020B0600040502020204" pitchFamily="34" charset="0"/>
                <a:cs typeface="Lucida Grande" panose="020B0600040502020204" pitchFamily="34" charset="0"/>
              </a:rPr>
              <a:t>The assumption is that the binary class problem will perform much better but with increased classes of AHPLS the network performance is expected to decrease as per previous results show in RQ1.</a:t>
            </a:r>
          </a:p>
          <a:p>
            <a:r>
              <a:rPr lang="en-US" sz="1600" dirty="0">
                <a:latin typeface="Lucida Grande" panose="020B0600040502020204" pitchFamily="34" charset="0"/>
                <a:cs typeface="Lucida Grande" panose="020B0600040502020204" pitchFamily="34" charset="0"/>
              </a:rPr>
              <a:t>But with four classes of AHPLS and fusion of parallel networks the performance is expected to be same or better. We believe that individual networks design to fuse parallel features using transfer learning extract features discretely and this will boost the performance of the model network.</a:t>
            </a:r>
          </a:p>
          <a:p>
            <a:r>
              <a:rPr lang="en-US" sz="1600" dirty="0">
                <a:latin typeface="Lucida Grande" panose="020B0600040502020204" pitchFamily="34" charset="0"/>
                <a:cs typeface="Lucida Grande" panose="020B0600040502020204" pitchFamily="34" charset="0"/>
              </a:rPr>
              <a:t>This research question will address the limiting points of feature extraction when class dimensions are increased and </a:t>
            </a:r>
            <a:r>
              <a:rPr lang="en-US" sz="1600" dirty="0" smtClean="0">
                <a:latin typeface="Lucida Grande" panose="020B0600040502020204" pitchFamily="34" charset="0"/>
                <a:cs typeface="Lucida Grande" panose="020B0600040502020204" pitchFamily="34" charset="0"/>
              </a:rPr>
              <a:t>will potentially resolve </a:t>
            </a:r>
            <a:r>
              <a:rPr lang="en-US" sz="1600" dirty="0">
                <a:latin typeface="Lucida Grande" panose="020B0600040502020204" pitchFamily="34" charset="0"/>
                <a:cs typeface="Lucida Grande" panose="020B0600040502020204" pitchFamily="34" charset="0"/>
              </a:rPr>
              <a:t>the issue of combining them in machine learning algorithms</a:t>
            </a:r>
          </a:p>
          <a:p>
            <a:endParaRPr lang="en-US" sz="1600" dirty="0">
              <a:latin typeface="Lucida Grande" panose="020B0600040502020204" pitchFamily="34" charset="0"/>
              <a:cs typeface="Lucida Grande" panose="020B0600040502020204" pitchFamily="34" charset="0"/>
            </a:endParaRPr>
          </a:p>
        </p:txBody>
      </p:sp>
      <p:sp>
        <p:nvSpPr>
          <p:cNvPr id="4" name="Title 1">
            <a:extLst>
              <a:ext uri="{FF2B5EF4-FFF2-40B4-BE49-F238E27FC236}">
                <a16:creationId xmlns:a16="http://schemas.microsoft.com/office/drawing/2014/main" id="{DC609A13-4F9E-9043-84EE-33981B9EBF0F}"/>
              </a:ext>
            </a:extLst>
          </p:cNvPr>
          <p:cNvSpPr>
            <a:spLocks noGrp="1"/>
          </p:cNvSpPr>
          <p:nvPr>
            <p:ph type="title"/>
          </p:nvPr>
        </p:nvSpPr>
        <p:spPr>
          <a:xfrm>
            <a:off x="1216152" y="91440"/>
            <a:ext cx="9177528" cy="822008"/>
          </a:xfrm>
        </p:spPr>
        <p:txBody>
          <a:bodyPr/>
          <a:lstStyle/>
          <a:p>
            <a:r>
              <a:rPr lang="en-US" sz="2500" dirty="0">
                <a:solidFill>
                  <a:srgbClr val="4472C4">
                    <a:lumMod val="75000"/>
                  </a:srgbClr>
                </a:solidFill>
                <a:latin typeface="Lucida Grande" panose="020B0600040502020204" pitchFamily="34" charset="0"/>
                <a:cs typeface="Lucida Grande" panose="020B0600040502020204" pitchFamily="34" charset="0"/>
              </a:rPr>
              <a:t>Results- RQ 3</a:t>
            </a:r>
            <a:endParaRPr lang="en-US" dirty="0"/>
          </a:p>
        </p:txBody>
      </p:sp>
      <p:sp>
        <p:nvSpPr>
          <p:cNvPr id="5" name="TextBox 4">
            <a:extLst>
              <a:ext uri="{FF2B5EF4-FFF2-40B4-BE49-F238E27FC236}">
                <a16:creationId xmlns:a16="http://schemas.microsoft.com/office/drawing/2014/main" id="{72367282-096A-0648-89C1-8C664A3DBB70}"/>
              </a:ext>
            </a:extLst>
          </p:cNvPr>
          <p:cNvSpPr txBox="1"/>
          <p:nvPr/>
        </p:nvSpPr>
        <p:spPr>
          <a:xfrm>
            <a:off x="1216152" y="713232"/>
            <a:ext cx="9372600" cy="646331"/>
          </a:xfrm>
          <a:prstGeom prst="rect">
            <a:avLst/>
          </a:prstGeom>
          <a:noFill/>
        </p:spPr>
        <p:txBody>
          <a:bodyPr wrap="square" rtlCol="0">
            <a:spAutoFit/>
          </a:bodyPr>
          <a:lstStyle/>
          <a:p>
            <a:r>
              <a:rPr lang="en-GB" dirty="0"/>
              <a:t>Does these networks perform better in more than two class problems ?</a:t>
            </a:r>
          </a:p>
          <a:p>
            <a:endParaRPr lang="en-US" dirty="0"/>
          </a:p>
        </p:txBody>
      </p:sp>
      <p:graphicFrame>
        <p:nvGraphicFramePr>
          <p:cNvPr id="8" name="Diagram 7">
            <a:extLst>
              <a:ext uri="{FF2B5EF4-FFF2-40B4-BE49-F238E27FC236}">
                <a16:creationId xmlns:a16="http://schemas.microsoft.com/office/drawing/2014/main" id="{211D0869-5090-344D-BA84-FC94F60E63AF}"/>
              </a:ext>
            </a:extLst>
          </p:cNvPr>
          <p:cNvGraphicFramePr/>
          <p:nvPr>
            <p:extLst>
              <p:ext uri="{D42A27DB-BD31-4B8C-83A1-F6EECF244321}">
                <p14:modId xmlns:p14="http://schemas.microsoft.com/office/powerpoint/2010/main" val="2199742810"/>
              </p:ext>
            </p:extLst>
          </p:nvPr>
        </p:nvGraphicFramePr>
        <p:xfrm>
          <a:off x="6211956" y="1527270"/>
          <a:ext cx="3522869" cy="22552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8">
            <a:extLst>
              <a:ext uri="{FF2B5EF4-FFF2-40B4-BE49-F238E27FC236}">
                <a16:creationId xmlns:a16="http://schemas.microsoft.com/office/drawing/2014/main" id="{175313BA-1D56-7944-BF33-417569844A23}"/>
              </a:ext>
            </a:extLst>
          </p:cNvPr>
          <p:cNvGraphicFramePr/>
          <p:nvPr>
            <p:extLst>
              <p:ext uri="{D42A27DB-BD31-4B8C-83A1-F6EECF244321}">
                <p14:modId xmlns:p14="http://schemas.microsoft.com/office/powerpoint/2010/main" val="358311355"/>
              </p:ext>
            </p:extLst>
          </p:nvPr>
        </p:nvGraphicFramePr>
        <p:xfrm>
          <a:off x="1683026" y="1527270"/>
          <a:ext cx="3522869" cy="225523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TextBox 9">
            <a:extLst>
              <a:ext uri="{FF2B5EF4-FFF2-40B4-BE49-F238E27FC236}">
                <a16:creationId xmlns:a16="http://schemas.microsoft.com/office/drawing/2014/main" id="{95572CDB-4BB0-BC47-ADC5-68A63BE86F6A}"/>
              </a:ext>
            </a:extLst>
          </p:cNvPr>
          <p:cNvSpPr txBox="1"/>
          <p:nvPr/>
        </p:nvSpPr>
        <p:spPr>
          <a:xfrm>
            <a:off x="6373190" y="1081155"/>
            <a:ext cx="3200400"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dirty="0"/>
              <a:t>Inter-Independent Subject CV</a:t>
            </a:r>
          </a:p>
        </p:txBody>
      </p:sp>
      <p:sp>
        <p:nvSpPr>
          <p:cNvPr id="11" name="TextBox 10">
            <a:extLst>
              <a:ext uri="{FF2B5EF4-FFF2-40B4-BE49-F238E27FC236}">
                <a16:creationId xmlns:a16="http://schemas.microsoft.com/office/drawing/2014/main" id="{6C35260C-B0AA-D048-BA23-C4247692AE0F}"/>
              </a:ext>
            </a:extLst>
          </p:cNvPr>
          <p:cNvSpPr txBox="1"/>
          <p:nvPr/>
        </p:nvSpPr>
        <p:spPr>
          <a:xfrm>
            <a:off x="2241824" y="1081155"/>
            <a:ext cx="1992246"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dirty="0"/>
              <a:t>Within Subject CV</a:t>
            </a:r>
          </a:p>
        </p:txBody>
      </p:sp>
    </p:spTree>
    <p:extLst>
      <p:ext uri="{BB962C8B-B14F-4D97-AF65-F5344CB8AC3E}">
        <p14:creationId xmlns:p14="http://schemas.microsoft.com/office/powerpoint/2010/main" val="4225495281"/>
      </p:ext>
    </p:extLst>
  </p:cSld>
  <p:clrMapOvr>
    <a:masterClrMapping/>
  </p:clrMapOvr>
  <mc:AlternateContent xmlns:mc="http://schemas.openxmlformats.org/markup-compatibility/2006" xmlns:p14="http://schemas.microsoft.com/office/powerpoint/2010/main">
    <mc:Choice Requires="p14">
      <p:transition spd="slow" p14:dur="2000" advTm="81612"/>
    </mc:Choice>
    <mc:Fallback xmlns="">
      <p:transition spd="slow" advTm="81612"/>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5" name="Rectangle 2"/>
          <p:cNvSpPr>
            <a:spLocks noGrp="1" noChangeArrowheads="1"/>
          </p:cNvSpPr>
          <p:nvPr>
            <p:ph type="title"/>
          </p:nvPr>
        </p:nvSpPr>
        <p:spPr>
          <a:xfrm>
            <a:off x="2743200" y="2628160"/>
            <a:ext cx="6295292" cy="14610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gn="ctr"/>
            <a:r>
              <a:rPr lang="en-US" altLang="en-US" sz="2800" dirty="0">
                <a:latin typeface="Arial" panose="020B0604020202020204" pitchFamily="34" charset="0"/>
                <a:cs typeface="Arial" panose="020B0604020202020204" pitchFamily="34" charset="0"/>
              </a:rPr>
              <a:t>Thank you for your time!</a:t>
            </a:r>
            <a:br>
              <a:rPr lang="en-US" altLang="en-US" sz="2800" dirty="0">
                <a:latin typeface="Arial" panose="020B0604020202020204" pitchFamily="34" charset="0"/>
                <a:cs typeface="Arial" panose="020B0604020202020204" pitchFamily="34" charset="0"/>
              </a:rPr>
            </a:br>
            <a:r>
              <a:rPr lang="en-US" altLang="en-US" sz="2800" dirty="0">
                <a:latin typeface="Arial" panose="020B0604020202020204" pitchFamily="34" charset="0"/>
                <a:cs typeface="Arial" panose="020B0604020202020204" pitchFamily="34" charset="0"/>
              </a:rPr>
              <a:t/>
            </a:r>
            <a:br>
              <a:rPr lang="en-US" altLang="en-US" sz="2800" dirty="0">
                <a:latin typeface="Arial" panose="020B0604020202020204" pitchFamily="34" charset="0"/>
                <a:cs typeface="Arial" panose="020B0604020202020204" pitchFamily="34" charset="0"/>
              </a:rPr>
            </a:br>
            <a:r>
              <a:rPr lang="en-US" altLang="en-US" sz="2800" dirty="0">
                <a:latin typeface="Arial" panose="020B0604020202020204" pitchFamily="34" charset="0"/>
                <a:cs typeface="Arial" panose="020B0604020202020204" pitchFamily="34" charset="0"/>
              </a:rPr>
              <a:t>Questions?</a:t>
            </a:r>
          </a:p>
        </p:txBody>
      </p:sp>
    </p:spTree>
    <p:extLst>
      <p:ext uri="{BB962C8B-B14F-4D97-AF65-F5344CB8AC3E}">
        <p14:creationId xmlns:p14="http://schemas.microsoft.com/office/powerpoint/2010/main" val="452479688"/>
      </p:ext>
    </p:extLst>
  </p:cSld>
  <p:clrMapOvr>
    <a:masterClrMapping/>
  </p:clrMapOvr>
  <mc:AlternateContent xmlns:mc="http://schemas.openxmlformats.org/markup-compatibility/2006" xmlns:p14="http://schemas.microsoft.com/office/powerpoint/2010/main">
    <mc:Choice Requires="p14">
      <p:transition spd="slow" p14:dur="2000" advTm="13155"/>
    </mc:Choice>
    <mc:Fallback xmlns="">
      <p:transition spd="slow" advTm="13155"/>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3306</TotalTime>
  <Words>2154</Words>
  <Application>Microsoft Office PowerPoint</Application>
  <PresentationFormat>Widescreen</PresentationFormat>
  <Paragraphs>262</Paragraphs>
  <Slides>19</Slides>
  <Notes>3</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8" baseType="lpstr">
      <vt:lpstr>Arial</vt:lpstr>
      <vt:lpstr>Calibri</vt:lpstr>
      <vt:lpstr>Calibri Light</vt:lpstr>
      <vt:lpstr>Courier New</vt:lpstr>
      <vt:lpstr>Helvetica Neue</vt:lpstr>
      <vt:lpstr>Lucida Grande</vt:lpstr>
      <vt:lpstr>Times New Roman</vt:lpstr>
      <vt:lpstr>Office Theme</vt:lpstr>
      <vt:lpstr>Worksheet</vt:lpstr>
      <vt:lpstr>Comparing Deep Neural Network Architectures using Transfer-Learning to Predict Cognitive States</vt:lpstr>
      <vt:lpstr>Contents</vt:lpstr>
      <vt:lpstr>Introduction</vt:lpstr>
      <vt:lpstr>PowerPoint Presentation</vt:lpstr>
      <vt:lpstr>PowerPoint Presentation</vt:lpstr>
      <vt:lpstr>Prior Work</vt:lpstr>
      <vt:lpstr>Limitations - Prior Work</vt:lpstr>
      <vt:lpstr>Challenges</vt:lpstr>
      <vt:lpstr>Insights</vt:lpstr>
      <vt:lpstr>Data Collection and Methodology</vt:lpstr>
      <vt:lpstr>Data Collection and Methodology</vt:lpstr>
      <vt:lpstr>Data Collection and Methodology - Transfer Learning </vt:lpstr>
      <vt:lpstr>Data Collection and Methodology – Squeeze Net</vt:lpstr>
      <vt:lpstr>Data Collection and Methodology – Input</vt:lpstr>
      <vt:lpstr>Research Questions</vt:lpstr>
      <vt:lpstr>Results- RQ 1</vt:lpstr>
      <vt:lpstr>Results- RQ 2</vt:lpstr>
      <vt:lpstr>Results- RQ 3</vt:lpstr>
      <vt:lpstr>Thank you for your time!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Comparing Deep Neural Network Architectures using Transfer-Learning to Predict Cognitive States</dc:title>
  <dc:creator>Paliwal,Mudit</dc:creator>
  <cp:lastModifiedBy>Stephens, Chad L. (LARC-D318)</cp:lastModifiedBy>
  <cp:revision>51</cp:revision>
  <dcterms:created xsi:type="dcterms:W3CDTF">2020-11-12T23:35:49Z</dcterms:created>
  <dcterms:modified xsi:type="dcterms:W3CDTF">2020-12-18T15:24:01Z</dcterms:modified>
</cp:coreProperties>
</file>