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4"/>
    <p:sldMasterId id="2147484837" r:id="rId5"/>
  </p:sldMasterIdLst>
  <p:notesMasterIdLst>
    <p:notesMasterId r:id="rId9"/>
  </p:notesMasterIdLst>
  <p:handoutMasterIdLst>
    <p:handoutMasterId r:id="rId10"/>
  </p:handoutMasterIdLst>
  <p:sldIdLst>
    <p:sldId id="404" r:id="rId6"/>
    <p:sldId id="406" r:id="rId7"/>
    <p:sldId id="405" r:id="rId8"/>
  </p:sldIdLst>
  <p:sldSz cx="9144000" cy="5143500" type="screen16x9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1pPr>
    <a:lvl2pPr marL="342900"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2pPr>
    <a:lvl3pPr marL="685800"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3pPr>
    <a:lvl4pPr marL="1028700"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4pPr>
    <a:lvl5pPr marL="1371600"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5pPr>
    <a:lvl6pPr marL="1714500" algn="l" defTabSz="685800" rtl="0" eaLnBrk="1" latinLnBrk="0" hangingPunct="1"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6pPr>
    <a:lvl7pPr marL="2057400" algn="l" defTabSz="685800" rtl="0" eaLnBrk="1" latinLnBrk="0" hangingPunct="1"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7pPr>
    <a:lvl8pPr marL="2400300" algn="l" defTabSz="685800" rtl="0" eaLnBrk="1" latinLnBrk="0" hangingPunct="1"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8pPr>
    <a:lvl9pPr marL="2743200" algn="l" defTabSz="685800" rtl="0" eaLnBrk="1" latinLnBrk="0" hangingPunct="1"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B3D6C"/>
    <a:srgbClr val="C2D9FA"/>
    <a:srgbClr val="0B3A7F"/>
    <a:srgbClr val="E98B01"/>
    <a:srgbClr val="1380DC"/>
    <a:srgbClr val="4F4F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A7FED9-C35A-4CE5-A6BD-9FDB96CC1A70}" v="2" dt="2018-12-13T19:35:47.6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3" autoAdjust="0"/>
    <p:restoredTop sz="94659"/>
  </p:normalViewPr>
  <p:slideViewPr>
    <p:cSldViewPr snapToGrid="0">
      <p:cViewPr varScale="1">
        <p:scale>
          <a:sx n="141" d="100"/>
          <a:sy n="141" d="100"/>
        </p:scale>
        <p:origin x="120" y="49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microsoft.com/office/2015/10/relationships/revisionInfo" Target="revisionInfo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5579" y="0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31264"/>
            <a:ext cx="2972421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5579" y="8831264"/>
            <a:ext cx="2972421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fld id="{9301CC6A-B4E8-405F-AE79-859651258F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230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5579" y="0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30200" y="696913"/>
            <a:ext cx="61976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711" y="4416426"/>
            <a:ext cx="5028579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1264"/>
            <a:ext cx="2972421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5579" y="8831264"/>
            <a:ext cx="2972421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fld id="{B7B05DEF-6DE7-4BF9-8DBB-FF904A788E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5805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1pPr>
    <a:lvl2pPr marL="3429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2pPr>
    <a:lvl3pPr marL="6858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3pPr>
    <a:lvl4pPr marL="10287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4pPr>
    <a:lvl5pPr marL="13716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681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auto">
          <a:xfrm>
            <a:off x="1555" y="-19050"/>
            <a:ext cx="9144000" cy="4385883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 bwMode="auto">
          <a:xfrm>
            <a:off x="0" y="2647950"/>
            <a:ext cx="91440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8B01"/>
              </a:buClr>
              <a:buFont typeface="Times" pitchFamily="18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380DC"/>
              </a:buClr>
              <a:buFont typeface="Wingdings" pitchFamily="2" charset="2"/>
              <a:buChar char="§"/>
              <a:defRPr sz="2800">
                <a:solidFill>
                  <a:srgbClr val="4F4F4F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F4F4F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8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b="1" kern="0">
                <a:solidFill>
                  <a:schemeClr val="bg1"/>
                </a:solidFill>
                <a:latin typeface="+mj-lt"/>
              </a:rPr>
              <a:t>Author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b="1" kern="0">
                <a:solidFill>
                  <a:schemeClr val="bg1"/>
                </a:solidFill>
                <a:latin typeface="+mj-lt"/>
              </a:rPr>
              <a:t>Company/Organization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kern="0">
                <a:solidFill>
                  <a:schemeClr val="bg1"/>
                </a:solidFill>
                <a:latin typeface="+mj-lt"/>
              </a:rPr>
              <a:t>Conference Name, Conference Dates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kern="0">
                <a:solidFill>
                  <a:schemeClr val="bg1"/>
                </a:solidFill>
                <a:latin typeface="+mj-lt"/>
              </a:rPr>
              <a:t>Conference Location</a:t>
            </a:r>
          </a:p>
          <a:p>
            <a:pPr>
              <a:buClr>
                <a:srgbClr val="00529B"/>
              </a:buClr>
              <a:buFont typeface="Wingdings" charset="2"/>
              <a:buChar char="Ø"/>
            </a:pPr>
            <a:endParaRPr lang="en-US" sz="2400" kern="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 bwMode="auto">
          <a:xfrm>
            <a:off x="0" y="74295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sz="5400" b="1" kern="0">
                <a:solidFill>
                  <a:schemeClr val="bg1"/>
                </a:solidFill>
              </a:rPr>
              <a:t>Presentation Title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Clr>
                <a:srgbClr val="1B3D6C"/>
              </a:buClr>
              <a:buFont typeface="Wingdings" charset="2"/>
              <a:buChar char="Ø"/>
              <a:defRPr/>
            </a:lvl1pPr>
            <a:lvl2pPr marL="685800" indent="-342900">
              <a:buClr>
                <a:srgbClr val="1B3D6C"/>
              </a:buClr>
              <a:buFont typeface="Wingdings" charset="2"/>
              <a:buChar char="Ø"/>
              <a:defRPr/>
            </a:lvl2pPr>
            <a:lvl3pPr marL="971550" indent="-285750">
              <a:buClr>
                <a:srgbClr val="1B3D6C"/>
              </a:buClr>
              <a:buFont typeface="Wingdings" charset="2"/>
              <a:buChar char="Ø"/>
              <a:defRPr/>
            </a:lvl3pPr>
            <a:lvl4pPr marL="1314450" indent="-285750">
              <a:buClr>
                <a:srgbClr val="1B3D6C"/>
              </a:buClr>
              <a:buFont typeface="Wingdings" charset="2"/>
              <a:buChar char="Ø"/>
              <a:defRPr/>
            </a:lvl4pPr>
            <a:lvl5pPr marL="1657350" indent="-285750">
              <a:buClr>
                <a:srgbClr val="1B3D6C"/>
              </a:buClr>
              <a:buFont typeface="Wingdings" charset="2"/>
              <a:buChar char="Ø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200150" y="4637935"/>
            <a:ext cx="160020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857500" y="4637935"/>
            <a:ext cx="211455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228600" y="4629150"/>
            <a:ext cx="914400" cy="171450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123950"/>
            <a:ext cx="3962400" cy="337185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123950"/>
            <a:ext cx="4419600" cy="337185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200150" y="4637935"/>
            <a:ext cx="160020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857500" y="4637935"/>
            <a:ext cx="211455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228600" y="4629150"/>
            <a:ext cx="914400" cy="171450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28600" y="144198"/>
            <a:ext cx="8686800" cy="51435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and/or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71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425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7FC34-5206-45FA-A6B2-955DFABF1C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F603E2-753D-49F2-B2B1-D76008093D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EFD0B8-A1D4-4313-AC8C-31D5E0DBD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CFA06F-9FF0-4DD3-9CA0-DF2D4EF2E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CCD405-43AD-4B88-9D41-03F2E0B3D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721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" y="19050"/>
            <a:ext cx="9141714" cy="5143500"/>
          </a:xfrm>
          <a:prstGeom prst="rect">
            <a:avLst/>
          </a:prstGeom>
        </p:spPr>
      </p:pic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0886" y="1123950"/>
            <a:ext cx="8686800" cy="3363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/>
          <p:cNvSpPr>
            <a:spLocks noGrp="1" noChangeArrowheads="1"/>
          </p:cNvSpPr>
          <p:nvPr userDrawn="1"/>
        </p:nvSpPr>
        <p:spPr bwMode="auto">
          <a:xfrm>
            <a:off x="1181100" y="45720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ＭＳ Ｐゴシック" pitchFamily="8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9pPr>
          </a:lstStyle>
          <a:p>
            <a:pPr>
              <a:defRPr/>
            </a:pPr>
            <a:endParaRPr lang="en-US" sz="1050"/>
          </a:p>
        </p:txBody>
      </p:sp>
      <p:sp>
        <p:nvSpPr>
          <p:cNvPr id="10" name="Rectangle 9"/>
          <p:cNvSpPr>
            <a:spLocks noGrp="1" noChangeArrowheads="1"/>
          </p:cNvSpPr>
          <p:nvPr userDrawn="1"/>
        </p:nvSpPr>
        <p:spPr bwMode="auto">
          <a:xfrm>
            <a:off x="3181350" y="4572000"/>
            <a:ext cx="2895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ＭＳ Ｐゴシック" pitchFamily="8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9pPr>
          </a:lstStyle>
          <a:p>
            <a:pPr>
              <a:defRPr/>
            </a:pPr>
            <a:endParaRPr lang="en-US" sz="1050"/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1200150" y="4629150"/>
            <a:ext cx="160020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2857500" y="4638383"/>
            <a:ext cx="211455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19075" y="4639998"/>
            <a:ext cx="914400" cy="171450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Rectangle 14"/>
          <p:cNvSpPr/>
          <p:nvPr userDrawn="1"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44198"/>
            <a:ext cx="8686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b="1" kern="0">
                <a:solidFill>
                  <a:schemeClr val="bg1"/>
                </a:solidFill>
              </a:rPr>
              <a:t>Presentation Title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30" r:id="rId1"/>
    <p:sldLayoutId id="2147484825" r:id="rId2"/>
    <p:sldLayoutId id="2147484827" r:id="rId3"/>
    <p:sldLayoutId id="2147484836" r:id="rId4"/>
  </p:sldLayoutIdLst>
  <p:hf hdr="0" ftr="0" dt="0"/>
  <p:txStyles>
    <p:titleStyle>
      <a:lvl1pPr marL="0" marR="0" indent="0" algn="ctr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tabLst/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5pPr>
      <a:lvl6pPr marL="342900" algn="l" rtl="0" fontAlgn="base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6pPr>
      <a:lvl7pPr marL="685800" algn="l" rtl="0" fontAlgn="base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7pPr>
      <a:lvl8pPr marL="1028700" algn="l" rtl="0" fontAlgn="base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8pPr>
      <a:lvl9pPr marL="1371600" algn="l" rtl="0" fontAlgn="base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1B3D6C"/>
        </a:buClr>
        <a:buFont typeface="Wingdings" charset="2"/>
        <a:buChar char="Ø"/>
        <a:defRPr sz="24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lr>
          <a:srgbClr val="1B3D6C"/>
        </a:buClr>
        <a:buFont typeface="Wingdings" charset="2"/>
        <a:buChar char="Ø"/>
        <a:defRPr sz="21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lr>
          <a:srgbClr val="1B3D6C"/>
        </a:buClr>
        <a:buFont typeface="Wingdings" charset="2"/>
        <a:buChar char="Ø"/>
        <a:defRPr sz="18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lr>
          <a:srgbClr val="1B3D6C"/>
        </a:buClr>
        <a:buFont typeface="Wingdings" charset="2"/>
        <a:buChar char="Ø"/>
        <a:defRPr sz="15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lr>
          <a:srgbClr val="1B3D6C"/>
        </a:buClr>
        <a:buFont typeface="Wingdings" charset="2"/>
        <a:buChar char="Ø"/>
        <a:defRPr sz="15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" y="19050"/>
            <a:ext cx="9141714" cy="5143500"/>
          </a:xfrm>
          <a:prstGeom prst="rect">
            <a:avLst/>
          </a:prstGeom>
        </p:spPr>
      </p:pic>
      <p:sp>
        <p:nvSpPr>
          <p:cNvPr id="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0886" y="438150"/>
            <a:ext cx="8686800" cy="4049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1200150" y="4629150"/>
            <a:ext cx="160020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2857500" y="4638383"/>
            <a:ext cx="211455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19075" y="4639998"/>
            <a:ext cx="914400" cy="171450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289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3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1B3D6C"/>
        </a:buClr>
        <a:buFont typeface="Wingdings" charset="2"/>
        <a:buChar char="Ø"/>
        <a:defRPr sz="24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B3D6C"/>
        </a:buClr>
        <a:buFont typeface="Wingdings" charset="2"/>
        <a:buChar char="Ø"/>
        <a:defRPr sz="21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B3D6C"/>
        </a:buClr>
        <a:buFont typeface="Wingdings" charset="2"/>
        <a:buChar char="Ø"/>
        <a:defRPr sz="18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B3D6C"/>
        </a:buClr>
        <a:buFont typeface="Wingdings" charset="2"/>
        <a:buChar char="Ø"/>
        <a:defRPr sz="15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B3D6C"/>
        </a:buClr>
        <a:buFont typeface="Wingdings" charset="2"/>
        <a:buChar char="Ø"/>
        <a:defRPr sz="15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0" y="14667"/>
            <a:ext cx="9144000" cy="4385883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 bwMode="auto">
          <a:xfrm>
            <a:off x="-60556" y="3071532"/>
            <a:ext cx="9144000" cy="1329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8B01"/>
              </a:buClr>
              <a:buFont typeface="Times" pitchFamily="18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380DC"/>
              </a:buClr>
              <a:buFont typeface="Wingdings" pitchFamily="2" charset="2"/>
              <a:buChar char="§"/>
              <a:defRPr sz="2800">
                <a:solidFill>
                  <a:srgbClr val="4F4F4F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F4F4F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8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b="1" kern="0" dirty="0" smtClean="0">
                <a:solidFill>
                  <a:schemeClr val="bg1"/>
                </a:solidFill>
                <a:latin typeface="+mj-lt"/>
              </a:rPr>
              <a:t>Bill Doggett</a:t>
            </a:r>
          </a:p>
          <a:p>
            <a:pPr marL="0" indent="0" algn="ctr">
              <a:buNone/>
            </a:pPr>
            <a:r>
              <a:rPr lang="en-US" sz="1600" dirty="0">
                <a:solidFill>
                  <a:schemeClr val="bg1">
                    <a:lumMod val="8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Structural Mechanics and Concepts Branch, </a:t>
            </a:r>
            <a:endParaRPr lang="en-US" sz="1600" dirty="0" smtClean="0">
              <a:solidFill>
                <a:schemeClr val="bg1">
                  <a:lumMod val="8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r>
              <a:rPr lang="en-US" sz="1600" dirty="0" smtClean="0">
                <a:solidFill>
                  <a:schemeClr val="bg1">
                    <a:lumMod val="8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NASA 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Langley Research Center, Hampton, VA, USA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kern="0" dirty="0" smtClean="0">
                <a:solidFill>
                  <a:schemeClr val="bg1"/>
                </a:solidFill>
                <a:latin typeface="+mj-lt"/>
              </a:rPr>
              <a:t>SciTech Jan. 11-16 2020</a:t>
            </a:r>
            <a:endParaRPr lang="en-US" altLang="en-US" sz="1600" kern="0" dirty="0">
              <a:solidFill>
                <a:schemeClr val="bg1"/>
              </a:solidFill>
              <a:latin typeface="+mj-lt"/>
            </a:endParaRPr>
          </a:p>
          <a:p>
            <a:pPr marL="0" indent="0" algn="ctr" eaLnBrk="1" hangingPunct="1">
              <a:buClr>
                <a:srgbClr val="00529B"/>
              </a:buClr>
              <a:buNone/>
            </a:pPr>
            <a:endParaRPr lang="en-US" altLang="en-US" sz="1600" kern="0" dirty="0">
              <a:solidFill>
                <a:schemeClr val="bg1"/>
              </a:solidFill>
              <a:latin typeface="+mj-lt"/>
            </a:endParaRP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kern="0" dirty="0">
                <a:solidFill>
                  <a:schemeClr val="bg1"/>
                </a:solidFill>
                <a:latin typeface="+mj-lt"/>
              </a:rPr>
              <a:t/>
            </a:r>
            <a:br>
              <a:rPr lang="en-US" altLang="en-US" sz="1600" kern="0" dirty="0">
                <a:solidFill>
                  <a:schemeClr val="bg1"/>
                </a:solidFill>
                <a:latin typeface="+mj-lt"/>
              </a:rPr>
            </a:br>
            <a:endParaRPr lang="en-US" altLang="en-US" sz="1600" kern="0" dirty="0">
              <a:solidFill>
                <a:schemeClr val="bg1"/>
              </a:solidFill>
              <a:latin typeface="+mj-lt"/>
            </a:endParaRPr>
          </a:p>
          <a:p>
            <a:pPr marL="0" indent="0" algn="ctr" eaLnBrk="1" hangingPunct="1">
              <a:buClr>
                <a:srgbClr val="00529B"/>
              </a:buClr>
              <a:buNone/>
            </a:pPr>
            <a:endParaRPr lang="en-US" altLang="en-US" sz="1600" kern="0" dirty="0">
              <a:solidFill>
                <a:schemeClr val="bg1"/>
              </a:solidFill>
              <a:latin typeface="+mj-lt"/>
            </a:endParaRPr>
          </a:p>
          <a:p>
            <a:pPr marL="0" indent="0" algn="ctr" eaLnBrk="1" hangingPunct="1">
              <a:buClr>
                <a:srgbClr val="00529B"/>
              </a:buClr>
              <a:buNone/>
            </a:pPr>
            <a:endParaRPr lang="en-US" altLang="en-US" sz="1600" kern="0" dirty="0">
              <a:solidFill>
                <a:schemeClr val="bg1"/>
              </a:solidFill>
              <a:latin typeface="+mj-lt"/>
            </a:endParaRPr>
          </a:p>
          <a:p>
            <a:pPr>
              <a:buClr>
                <a:srgbClr val="00529B"/>
              </a:buClr>
              <a:buFont typeface="Wingdings" charset="2"/>
              <a:buChar char="Ø"/>
            </a:pPr>
            <a:endParaRPr lang="en-US" sz="2400" kern="0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-43930" y="95706"/>
            <a:ext cx="9204556" cy="289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sz="2800" b="1" kern="0" dirty="0" smtClean="0">
                <a:solidFill>
                  <a:schemeClr val="bg1"/>
                </a:solidFill>
              </a:rPr>
              <a:t>Persistent Test Platform:  Path to </a:t>
            </a:r>
            <a:br>
              <a:rPr lang="en-US" sz="2800" b="1" kern="0" dirty="0" smtClean="0">
                <a:solidFill>
                  <a:schemeClr val="bg1"/>
                </a:solidFill>
              </a:rPr>
            </a:br>
            <a:r>
              <a:rPr lang="en-US" sz="2800" b="1" u="sng" kern="0" dirty="0" smtClean="0">
                <a:solidFill>
                  <a:schemeClr val="bg1"/>
                </a:solidFill>
              </a:rPr>
              <a:t>Rapidly </a:t>
            </a:r>
            <a:r>
              <a:rPr lang="en-US" sz="2800" b="1" u="sng" kern="0" dirty="0">
                <a:solidFill>
                  <a:schemeClr val="bg1"/>
                </a:solidFill>
              </a:rPr>
              <a:t>Validate Technology Accelerating Infusion</a:t>
            </a:r>
            <a:endParaRPr lang="en-US" sz="2800" b="1" u="sng" kern="0" dirty="0" smtClean="0">
              <a:solidFill>
                <a:schemeClr val="bg1"/>
              </a:solidFill>
            </a:endParaRPr>
          </a:p>
          <a:p>
            <a:pPr algn="ctr"/>
            <a:r>
              <a:rPr lang="en-US" sz="2800" b="1" kern="0" dirty="0" smtClean="0">
                <a:solidFill>
                  <a:schemeClr val="bg1"/>
                </a:solidFill>
              </a:rPr>
              <a:t>While</a:t>
            </a:r>
            <a:r>
              <a:rPr lang="en-US" sz="2800" b="1" kern="0" dirty="0">
                <a:solidFill>
                  <a:schemeClr val="bg1"/>
                </a:solidFill>
              </a:rPr>
              <a:t> </a:t>
            </a:r>
            <a:r>
              <a:rPr lang="en-US" sz="2800" b="1" kern="0" dirty="0" smtClean="0">
                <a:solidFill>
                  <a:schemeClr val="bg1"/>
                </a:solidFill>
              </a:rPr>
              <a:t>Simultaneously </a:t>
            </a:r>
          </a:p>
          <a:p>
            <a:pPr algn="ctr"/>
            <a:r>
              <a:rPr lang="en-US" sz="2800" b="1" kern="0" dirty="0" smtClean="0">
                <a:solidFill>
                  <a:schemeClr val="bg1"/>
                </a:solidFill>
              </a:rPr>
              <a:t>Advancing the Persistent Asset </a:t>
            </a:r>
            <a:r>
              <a:rPr lang="en-US" sz="2800" b="1" kern="0" smtClean="0">
                <a:solidFill>
                  <a:schemeClr val="bg1"/>
                </a:solidFill>
              </a:rPr>
              <a:t>Paradigm </a:t>
            </a:r>
            <a:br>
              <a:rPr lang="en-US" sz="2800" b="1" kern="0" smtClean="0">
                <a:solidFill>
                  <a:schemeClr val="bg1"/>
                </a:solidFill>
              </a:rPr>
            </a:br>
            <a:r>
              <a:rPr lang="en-US" sz="2800" b="1" kern="0" smtClean="0">
                <a:solidFill>
                  <a:schemeClr val="bg1"/>
                </a:solidFill>
              </a:rPr>
              <a:t>Leveraging </a:t>
            </a:r>
            <a:r>
              <a:rPr lang="en-US" sz="2800" b="1" kern="0" dirty="0" smtClean="0">
                <a:solidFill>
                  <a:schemeClr val="bg1"/>
                </a:solidFill>
              </a:rPr>
              <a:t>Repeated Visits</a:t>
            </a:r>
            <a:endParaRPr lang="en-US" sz="2800" b="1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64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-187037" y="81943"/>
            <a:ext cx="9518073" cy="579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sz="2000" b="1" kern="0" dirty="0" smtClean="0">
                <a:solidFill>
                  <a:schemeClr val="bg1"/>
                </a:solidFill>
              </a:rPr>
              <a:t>Address Challenge:  Lack of Confidence in the </a:t>
            </a:r>
            <a:r>
              <a:rPr lang="en-US" sz="2000" b="1" u="sng" kern="0" dirty="0" smtClean="0">
                <a:solidFill>
                  <a:schemeClr val="bg1"/>
                </a:solidFill>
              </a:rPr>
              <a:t>Persistent Asset Paradigm</a:t>
            </a:r>
            <a:r>
              <a:rPr lang="en-US" sz="2000" b="1" kern="0" dirty="0" smtClean="0">
                <a:solidFill>
                  <a:schemeClr val="bg1"/>
                </a:solidFill>
              </a:rPr>
              <a:t> </a:t>
            </a:r>
            <a:r>
              <a:rPr lang="en-US" sz="2000" b="1" kern="0" dirty="0" smtClean="0">
                <a:solidFill>
                  <a:schemeClr val="bg1"/>
                </a:solidFill>
              </a:rPr>
              <a:t>Demonstrate </a:t>
            </a:r>
            <a:r>
              <a:rPr lang="en-US" sz="2000" b="1" kern="0" dirty="0">
                <a:solidFill>
                  <a:schemeClr val="bg1"/>
                </a:solidFill>
              </a:rPr>
              <a:t>Routine Repeated </a:t>
            </a:r>
            <a:r>
              <a:rPr lang="en-US" sz="2000" b="1" kern="0" dirty="0" smtClean="0">
                <a:solidFill>
                  <a:schemeClr val="bg1"/>
                </a:solidFill>
              </a:rPr>
              <a:t>Visits to a Persistent Test Platform </a:t>
            </a:r>
            <a:endParaRPr lang="en-US" sz="2000" b="1" kern="0" dirty="0">
              <a:solidFill>
                <a:schemeClr val="bg1"/>
              </a:solidFill>
            </a:endParaRPr>
          </a:p>
        </p:txBody>
      </p:sp>
      <p:pic>
        <p:nvPicPr>
          <p:cNvPr id="7" name="RAMSES_2018_121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8600" y="742950"/>
            <a:ext cx="7301751" cy="4107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959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6622331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 Narrow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Without blue bann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8EB2D5380FE2F4D930C6B565C2D1F91" ma:contentTypeVersion="11" ma:contentTypeDescription="Create a new document." ma:contentTypeScope="" ma:versionID="7bb4524a6491913e10d18d3264613d60">
  <xsd:schema xmlns:xsd="http://www.w3.org/2001/XMLSchema" xmlns:xs="http://www.w3.org/2001/XMLSchema" xmlns:p="http://schemas.microsoft.com/office/2006/metadata/properties" xmlns:ns2="f68cf9e0-88e1-4f3b-adb3-cd048a316fce" xmlns:ns3="45189c86-d200-4f8e-8ba3-644445031606" targetNamespace="http://schemas.microsoft.com/office/2006/metadata/properties" ma:root="true" ma:fieldsID="fe491e7097e791f756d1677c32534ef1" ns2:_="" ns3:_="">
    <xsd:import namespace="f68cf9e0-88e1-4f3b-adb3-cd048a316fce"/>
    <xsd:import namespace="45189c86-d200-4f8e-8ba3-64444503160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8cf9e0-88e1-4f3b-adb3-cd048a316fc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189c86-d200-4f8e-8ba3-6444450316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53F3348E-F4F4-4BE8-8083-AA7D450E2FA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561E29E-EE55-4BBB-A007-996871FAB7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8cf9e0-88e1-4f3b-adb3-cd048a316fce"/>
    <ds:schemaRef ds:uri="45189c86-d200-4f8e-8ba3-6444450316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414BE1A-A2C4-4862-8AD0-8BDC37D6A979}">
  <ds:schemaRefs>
    <ds:schemaRef ds:uri="45189c86-d200-4f8e-8ba3-644445031606"/>
    <ds:schemaRef ds:uri="http://purl.org/dc/terms/"/>
    <ds:schemaRef ds:uri="f68cf9e0-88e1-4f3b-adb3-cd048a316fce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6213</TotalTime>
  <Words>69</Words>
  <Application>Microsoft Office PowerPoint</Application>
  <PresentationFormat>On-screen Show (16:9)</PresentationFormat>
  <Paragraphs>13</Paragraphs>
  <Slides>3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3" baseType="lpstr">
      <vt:lpstr>ＭＳ Ｐゴシック</vt:lpstr>
      <vt:lpstr>Arial</vt:lpstr>
      <vt:lpstr>Arial Narrow</vt:lpstr>
      <vt:lpstr>Calibri Light</vt:lpstr>
      <vt:lpstr>Helvetica</vt:lpstr>
      <vt:lpstr>Tahoma</vt:lpstr>
      <vt:lpstr>Times</vt:lpstr>
      <vt:lpstr>Wingdings</vt:lpstr>
      <vt:lpstr>Blank Presentation</vt:lpstr>
      <vt:lpstr>Without blue banner</vt:lpstr>
      <vt:lpstr>PowerPoint Presentation</vt:lpstr>
      <vt:lpstr>PowerPoint Presentation</vt:lpstr>
      <vt:lpstr>PowerPoint Presentation</vt:lpstr>
    </vt:vector>
  </TitlesOfParts>
  <Company>Bill Seymore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Bill Seymore</dc:creator>
  <cp:lastModifiedBy>Doggett, William R. (LARC-D312)</cp:lastModifiedBy>
  <cp:revision>14</cp:revision>
  <cp:lastPrinted>2018-09-25T14:02:34Z</cp:lastPrinted>
  <dcterms:modified xsi:type="dcterms:W3CDTF">2020-12-16T02:19:19Z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0x01010068EB2D5380FE2F4D930C6B565C2D1F91</vt:lpwstr>
  </property>
</Properties>
</file>