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8" r:id="rId3"/>
  </p:sldMasterIdLst>
  <p:notesMasterIdLst>
    <p:notesMasterId r:id="rId17"/>
  </p:notesMasterIdLst>
  <p:sldIdLst>
    <p:sldId id="256" r:id="rId4"/>
    <p:sldId id="582" r:id="rId5"/>
    <p:sldId id="585" r:id="rId6"/>
    <p:sldId id="584" r:id="rId7"/>
    <p:sldId id="592" r:id="rId8"/>
    <p:sldId id="1430" r:id="rId9"/>
    <p:sldId id="595" r:id="rId10"/>
    <p:sldId id="1223" r:id="rId11"/>
    <p:sldId id="1457" r:id="rId12"/>
    <p:sldId id="1460" r:id="rId13"/>
    <p:sldId id="1443" r:id="rId14"/>
    <p:sldId id="1459" r:id="rId15"/>
    <p:sldId id="52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2"/>
    <p:restoredTop sz="96190"/>
  </p:normalViewPr>
  <p:slideViewPr>
    <p:cSldViewPr snapToGrid="0" snapToObjects="1">
      <p:cViewPr varScale="1">
        <p:scale>
          <a:sx n="119" d="100"/>
          <a:sy n="119" d="100"/>
        </p:scale>
        <p:origin x="904" y="176"/>
      </p:cViewPr>
      <p:guideLst>
        <p:guide orient="horz" pos="2232"/>
        <p:guide pos="3840"/>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1087F-A200-EC43-9F7B-B31F4C9E7C23}" type="datetimeFigureOut">
              <a:rPr lang="en-US" smtClean="0"/>
              <a:t>12/16/20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32B7F-F261-034F-92A8-75B8D5A93D07}" type="slidenum">
              <a:rPr lang="en-US" smtClean="0"/>
              <a:t>‹#›</a:t>
            </a:fld>
            <a:endParaRPr lang="en-US"/>
          </a:p>
        </p:txBody>
      </p:sp>
    </p:spTree>
    <p:extLst>
      <p:ext uri="{BB962C8B-B14F-4D97-AF65-F5344CB8AC3E}">
        <p14:creationId xmlns:p14="http://schemas.microsoft.com/office/powerpoint/2010/main" val="350069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BACK GROUND:</a:t>
            </a:r>
          </a:p>
          <a:p>
            <a:r>
              <a:rPr lang="en-AU" dirty="0"/>
              <a:t>The CDS project address the need for crew to operate independently during long duration space exploration missions investigating level of care and increased crew autonomy in the domains of crew clinical, health and performance. </a:t>
            </a:r>
          </a:p>
          <a:p>
            <a:endParaRPr lang="en-AU" dirty="0"/>
          </a:p>
          <a:p>
            <a:r>
              <a:rPr lang="en-AU" dirty="0"/>
              <a:t>The project investigates the various implementation challenges for select scenarios associated with </a:t>
            </a:r>
            <a:r>
              <a:rPr lang="en-AU" dirty="0" err="1"/>
              <a:t>LevCare</a:t>
            </a:r>
            <a:r>
              <a:rPr lang="en-AU" dirty="0"/>
              <a:t> IV and V, requiring long duration autonomous missions.</a:t>
            </a:r>
          </a:p>
          <a:p>
            <a:endParaRPr lang="en-AU" dirty="0"/>
          </a:p>
          <a:p>
            <a:r>
              <a:rPr lang="en-AU" dirty="0"/>
              <a:t>The project uses software prototypes to generate requirements and identify impacts to CHP architecture and systems.</a:t>
            </a:r>
          </a:p>
          <a:p>
            <a:r>
              <a:rPr lang="en-AU" dirty="0"/>
              <a:t>The goal of the CDS project is to recommend requirements for an in vehicle system addressing mass, volume, power, crew time and medical capabilities. </a:t>
            </a:r>
          </a:p>
          <a:p>
            <a:endParaRPr lang="en-AU" dirty="0"/>
          </a:p>
          <a:p>
            <a:r>
              <a:rPr lang="en-AU" dirty="0"/>
              <a:t> CDS FOR EXPLORATION:</a:t>
            </a:r>
          </a:p>
          <a:p>
            <a:r>
              <a:rPr lang="en-AU" dirty="0"/>
              <a:t>The role of a CDS is to augment KSA for all crew in various scenarios related to CHP.</a:t>
            </a:r>
          </a:p>
          <a:p>
            <a:endParaRPr lang="en-AU" dirty="0"/>
          </a:p>
        </p:txBody>
      </p:sp>
      <p:sp>
        <p:nvSpPr>
          <p:cNvPr id="4" name="Slide Number Placeholder 3"/>
          <p:cNvSpPr>
            <a:spLocks noGrp="1"/>
          </p:cNvSpPr>
          <p:nvPr>
            <p:ph type="sldNum" sz="quarter" idx="5"/>
          </p:nvPr>
        </p:nvSpPr>
        <p:spPr/>
        <p:txBody>
          <a:bodyPr/>
          <a:lstStyle/>
          <a:p>
            <a:fld id="{14432B7F-F261-034F-92A8-75B8D5A93D07}" type="slidenum">
              <a:rPr lang="en-US" smtClean="0"/>
              <a:t>2</a:t>
            </a:fld>
            <a:endParaRPr lang="en-US"/>
          </a:p>
        </p:txBody>
      </p:sp>
    </p:spTree>
    <p:extLst>
      <p:ext uri="{BB962C8B-B14F-4D97-AF65-F5344CB8AC3E}">
        <p14:creationId xmlns:p14="http://schemas.microsoft.com/office/powerpoint/2010/main" val="40584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CDS is a </a:t>
            </a:r>
            <a:r>
              <a:rPr lang="en-AU" b="1" baseline="0" dirty="0"/>
              <a:t>research project </a:t>
            </a:r>
            <a:r>
              <a:rPr lang="en-AU" baseline="0" dirty="0"/>
              <a:t>to explore HOW to do this work as there is no standard approach at present data, decision tools and workflow can assist the clinician in their decision making. </a:t>
            </a:r>
          </a:p>
          <a:p>
            <a:endParaRPr lang="en-AU" dirty="0"/>
          </a:p>
          <a:p>
            <a:r>
              <a:rPr lang="en-AU" dirty="0"/>
              <a:t>Here is an example screenshot from the kidney stone ConOps for the GUI during the diagnostic process. </a:t>
            </a:r>
          </a:p>
        </p:txBody>
      </p:sp>
      <p:sp>
        <p:nvSpPr>
          <p:cNvPr id="4" name="Slide Number Placeholder 3"/>
          <p:cNvSpPr>
            <a:spLocks noGrp="1"/>
          </p:cNvSpPr>
          <p:nvPr>
            <p:ph type="sldNum" sz="quarter" idx="5"/>
          </p:nvPr>
        </p:nvSpPr>
        <p:spPr/>
        <p:txBody>
          <a:bodyPr/>
          <a:lstStyle/>
          <a:p>
            <a:fld id="{14432B7F-F261-034F-92A8-75B8D5A93D07}" type="slidenum">
              <a:rPr lang="en-US" smtClean="0"/>
              <a:t>12</a:t>
            </a:fld>
            <a:endParaRPr lang="en-US"/>
          </a:p>
        </p:txBody>
      </p:sp>
    </p:spTree>
    <p:extLst>
      <p:ext uri="{BB962C8B-B14F-4D97-AF65-F5344CB8AC3E}">
        <p14:creationId xmlns:p14="http://schemas.microsoft.com/office/powerpoint/2010/main" val="2439596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C19FD-3A89-F24D-B18D-819AE3691DB2}" type="slidenum">
              <a:rPr lang="en-US" smtClean="0"/>
              <a:t>13</a:t>
            </a:fld>
            <a:endParaRPr lang="en-US"/>
          </a:p>
        </p:txBody>
      </p:sp>
    </p:spTree>
    <p:extLst>
      <p:ext uri="{BB962C8B-B14F-4D97-AF65-F5344CB8AC3E}">
        <p14:creationId xmlns:p14="http://schemas.microsoft.com/office/powerpoint/2010/main" val="91929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CDS project addresses medical risk and identified gaps.</a:t>
            </a:r>
          </a:p>
          <a:p>
            <a:endParaRPr lang="en-US" sz="1050" dirty="0">
              <a:cs typeface="Calibri"/>
            </a:endParaRPr>
          </a:p>
          <a:p>
            <a:r>
              <a:rPr lang="en-US" dirty="0"/>
              <a:t>Clinical care includes clinical scenarios and prevention to maintain crew health and performance. </a:t>
            </a:r>
          </a:p>
        </p:txBody>
      </p:sp>
      <p:sp>
        <p:nvSpPr>
          <p:cNvPr id="4" name="Slide Number Placeholder 3"/>
          <p:cNvSpPr>
            <a:spLocks noGrp="1"/>
          </p:cNvSpPr>
          <p:nvPr>
            <p:ph type="sldNum" sz="quarter" idx="5"/>
          </p:nvPr>
        </p:nvSpPr>
        <p:spPr/>
        <p:txBody>
          <a:bodyPr/>
          <a:lstStyle/>
          <a:p>
            <a:fld id="{DE5C19FD-3A89-F24D-B18D-819AE3691DB2}" type="slidenum">
              <a:rPr lang="en-US" smtClean="0"/>
              <a:t>4</a:t>
            </a:fld>
            <a:endParaRPr lang="en-US"/>
          </a:p>
        </p:txBody>
      </p:sp>
    </p:spTree>
    <p:extLst>
      <p:ext uri="{BB962C8B-B14F-4D97-AF65-F5344CB8AC3E}">
        <p14:creationId xmlns:p14="http://schemas.microsoft.com/office/powerpoint/2010/main" val="15215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TDP starts by collecting evidence including AMCL, HRP Risks, medical knowledge, datasets and similar approaches in the diff fields. </a:t>
            </a:r>
          </a:p>
          <a:p>
            <a:r>
              <a:rPr lang="en-AU" dirty="0"/>
              <a:t>Con Ops are developed and gaps are identified that are defined as use Cases with implementation guidance to the SW team to maximise coverage of various categories, maximising the utilisation of various categories including,  work flow, user interface, instruments to fly and models.</a:t>
            </a:r>
          </a:p>
          <a:p>
            <a:r>
              <a:rPr lang="en-AU" dirty="0"/>
              <a:t>EXAMPLE:</a:t>
            </a:r>
          </a:p>
          <a:p>
            <a:r>
              <a:rPr lang="en-AU" dirty="0"/>
              <a:t>The example Con Op toady will be for Kidney Stone, which is an identified medical risk. </a:t>
            </a:r>
          </a:p>
          <a:p>
            <a:endParaRPr lang="en-AU" dirty="0"/>
          </a:p>
        </p:txBody>
      </p:sp>
      <p:sp>
        <p:nvSpPr>
          <p:cNvPr id="4" name="Slide Number Placeholder 3"/>
          <p:cNvSpPr>
            <a:spLocks noGrp="1"/>
          </p:cNvSpPr>
          <p:nvPr>
            <p:ph type="sldNum" sz="quarter" idx="5"/>
          </p:nvPr>
        </p:nvSpPr>
        <p:spPr/>
        <p:txBody>
          <a:bodyPr/>
          <a:lstStyle/>
          <a:p>
            <a:fld id="{14432B7F-F261-034F-92A8-75B8D5A93D07}" type="slidenum">
              <a:rPr lang="en-US" smtClean="0"/>
              <a:t>5</a:t>
            </a:fld>
            <a:endParaRPr lang="en-US"/>
          </a:p>
        </p:txBody>
      </p:sp>
    </p:spTree>
    <p:extLst>
      <p:ext uri="{BB962C8B-B14F-4D97-AF65-F5344CB8AC3E}">
        <p14:creationId xmlns:p14="http://schemas.microsoft.com/office/powerpoint/2010/main" val="89950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A CDS system </a:t>
            </a:r>
          </a:p>
          <a:p>
            <a:pPr marL="171450" indent="-171450">
              <a:buFontTx/>
              <a:buChar char="-"/>
            </a:pPr>
            <a:r>
              <a:rPr lang="en-AU" dirty="0"/>
              <a:t>is used in difference scenarios</a:t>
            </a:r>
          </a:p>
          <a:p>
            <a:pPr marL="171450" indent="-171450">
              <a:buFontTx/>
              <a:buChar char="-"/>
            </a:pPr>
            <a:r>
              <a:rPr lang="en-AU" dirty="0"/>
              <a:t>must be context aware to change how it interacts with the user to maximum their cognition and performance</a:t>
            </a:r>
          </a:p>
          <a:p>
            <a:pPr marL="171450" indent="-171450">
              <a:buFontTx/>
              <a:buChar char="-"/>
            </a:pPr>
            <a:r>
              <a:rPr lang="en-AU" dirty="0"/>
              <a:t>is made up of an architecture of data and algorithms to perform diagnosis, treatment and prevention</a:t>
            </a:r>
          </a:p>
        </p:txBody>
      </p:sp>
      <p:sp>
        <p:nvSpPr>
          <p:cNvPr id="4" name="Slide Number Placeholder 3"/>
          <p:cNvSpPr>
            <a:spLocks noGrp="1"/>
          </p:cNvSpPr>
          <p:nvPr>
            <p:ph type="sldNum" sz="quarter" idx="5"/>
          </p:nvPr>
        </p:nvSpPr>
        <p:spPr/>
        <p:txBody>
          <a:bodyPr/>
          <a:lstStyle/>
          <a:p>
            <a:fld id="{141803BE-7FAE-4E70-9875-CD4F69801ECA}" type="slidenum">
              <a:rPr lang="en-US" smtClean="0"/>
              <a:t>6</a:t>
            </a:fld>
            <a:endParaRPr lang="en-US" dirty="0"/>
          </a:p>
        </p:txBody>
      </p:sp>
    </p:spTree>
    <p:extLst>
      <p:ext uri="{BB962C8B-B14F-4D97-AF65-F5344CB8AC3E}">
        <p14:creationId xmlns:p14="http://schemas.microsoft.com/office/powerpoint/2010/main" val="60779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 CONOP scenario is broken down into three main groups, user interface, models and data.</a:t>
            </a:r>
          </a:p>
          <a:p>
            <a:endParaRPr lang="en-NZ" dirty="0"/>
          </a:p>
          <a:p>
            <a:r>
              <a:rPr lang="en-NZ" dirty="0"/>
              <a:t>Firstly the workflow is developed, then datasets and models identified to enable the scenario.</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development process works through a user workflow, then addresses the datasets required, which models can be used, any API updates and external models from collaborators.</a:t>
            </a:r>
          </a:p>
          <a:p>
            <a:endParaRPr lang="en-AU" dirty="0"/>
          </a:p>
        </p:txBody>
      </p:sp>
      <p:sp>
        <p:nvSpPr>
          <p:cNvPr id="4" name="Slide Number Placeholder 3"/>
          <p:cNvSpPr>
            <a:spLocks noGrp="1"/>
          </p:cNvSpPr>
          <p:nvPr>
            <p:ph type="sldNum" sz="quarter" idx="5"/>
          </p:nvPr>
        </p:nvSpPr>
        <p:spPr/>
        <p:txBody>
          <a:bodyPr/>
          <a:lstStyle/>
          <a:p>
            <a:fld id="{14432B7F-F261-034F-92A8-75B8D5A93D07}" type="slidenum">
              <a:rPr lang="en-US" smtClean="0"/>
              <a:t>7</a:t>
            </a:fld>
            <a:endParaRPr lang="en-US"/>
          </a:p>
        </p:txBody>
      </p:sp>
    </p:spTree>
    <p:extLst>
      <p:ext uri="{BB962C8B-B14F-4D97-AF65-F5344CB8AC3E}">
        <p14:creationId xmlns:p14="http://schemas.microsoft.com/office/powerpoint/2010/main" val="299823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The ConOps to diagnose kidney stones requires a clinical diagnostic.</a:t>
            </a:r>
          </a:p>
          <a:p>
            <a:endParaRPr lang="en-NZ" dirty="0"/>
          </a:p>
          <a:p>
            <a:r>
              <a:rPr lang="en-NZ" dirty="0"/>
              <a:t>The diagnosis implementation starts with a chief complaint,  diagnosis using interactive probabilistic model based decision making supported by physics based models determining risk </a:t>
            </a:r>
          </a:p>
          <a:p>
            <a:endParaRPr lang="en-NZ" dirty="0"/>
          </a:p>
          <a:p>
            <a:r>
              <a:rPr lang="en-NZ" dirty="0"/>
              <a:t>When a crew member presents with a symptom of ‘lower flank pain’, the inference engine determines possible diagnosis by referring to the models and determining the ‘next best question’ to determine the probability of each condition. </a:t>
            </a:r>
          </a:p>
          <a:p>
            <a:endParaRPr lang="en-NZ" dirty="0"/>
          </a:p>
          <a:p>
            <a:endParaRPr lang="en-NZ" dirty="0"/>
          </a:p>
          <a:p>
            <a:endParaRPr lang="en-AU" dirty="0"/>
          </a:p>
        </p:txBody>
      </p:sp>
      <p:sp>
        <p:nvSpPr>
          <p:cNvPr id="4" name="Slide Number Placeholder 3"/>
          <p:cNvSpPr>
            <a:spLocks noGrp="1"/>
          </p:cNvSpPr>
          <p:nvPr>
            <p:ph type="sldNum" sz="quarter" idx="5"/>
          </p:nvPr>
        </p:nvSpPr>
        <p:spPr/>
        <p:txBody>
          <a:bodyPr/>
          <a:lstStyle/>
          <a:p>
            <a:fld id="{141803BE-7FAE-4E70-9875-CD4F69801ECA}" type="slidenum">
              <a:rPr lang="en-US" smtClean="0"/>
              <a:t>8</a:t>
            </a:fld>
            <a:endParaRPr lang="en-US" dirty="0"/>
          </a:p>
        </p:txBody>
      </p:sp>
    </p:spTree>
    <p:extLst>
      <p:ext uri="{BB962C8B-B14F-4D97-AF65-F5344CB8AC3E}">
        <p14:creationId xmlns:p14="http://schemas.microsoft.com/office/powerpoint/2010/main" val="208284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 swim lane diagram for the clinical algorithm in the context of the CDS system interacting with the crew via the GUI and referring to available and relevant data in the data base, while the inference engine determines the best questions to ask to increase the confidence of its diagnostic prediction. </a:t>
            </a:r>
          </a:p>
        </p:txBody>
      </p:sp>
      <p:sp>
        <p:nvSpPr>
          <p:cNvPr id="4" name="Slide Number Placeholder 3"/>
          <p:cNvSpPr>
            <a:spLocks noGrp="1"/>
          </p:cNvSpPr>
          <p:nvPr>
            <p:ph type="sldNum" sz="quarter" idx="5"/>
          </p:nvPr>
        </p:nvSpPr>
        <p:spPr/>
        <p:txBody>
          <a:bodyPr/>
          <a:lstStyle/>
          <a:p>
            <a:fld id="{14432B7F-F261-034F-92A8-75B8D5A93D07}" type="slidenum">
              <a:rPr lang="en-US" smtClean="0"/>
              <a:t>9</a:t>
            </a:fld>
            <a:endParaRPr lang="en-US"/>
          </a:p>
        </p:txBody>
      </p:sp>
    </p:spTree>
    <p:extLst>
      <p:ext uri="{BB962C8B-B14F-4D97-AF65-F5344CB8AC3E}">
        <p14:creationId xmlns:p14="http://schemas.microsoft.com/office/powerpoint/2010/main" val="156277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sequence diagram enables us to understand how different parts of the system communicate. This is important to develop API interfaces and processes </a:t>
            </a:r>
            <a:r>
              <a:rPr lang="en-AU" dirty="0" err="1"/>
              <a:t>ti</a:t>
            </a:r>
            <a:r>
              <a:rPr lang="en-AU" dirty="0"/>
              <a:t> enable modellers to supply their models in a way that the CDS architecture can utilise them.</a:t>
            </a:r>
          </a:p>
        </p:txBody>
      </p:sp>
      <p:sp>
        <p:nvSpPr>
          <p:cNvPr id="4" name="Slide Number Placeholder 3"/>
          <p:cNvSpPr>
            <a:spLocks noGrp="1"/>
          </p:cNvSpPr>
          <p:nvPr>
            <p:ph type="sldNum" sz="quarter" idx="5"/>
          </p:nvPr>
        </p:nvSpPr>
        <p:spPr/>
        <p:txBody>
          <a:bodyPr/>
          <a:lstStyle/>
          <a:p>
            <a:fld id="{14432B7F-F261-034F-92A8-75B8D5A93D07}" type="slidenum">
              <a:rPr lang="en-US" smtClean="0"/>
              <a:t>10</a:t>
            </a:fld>
            <a:endParaRPr lang="en-US"/>
          </a:p>
        </p:txBody>
      </p:sp>
    </p:spTree>
    <p:extLst>
      <p:ext uri="{BB962C8B-B14F-4D97-AF65-F5344CB8AC3E}">
        <p14:creationId xmlns:p14="http://schemas.microsoft.com/office/powerpoint/2010/main" val="195233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This</a:t>
            </a:r>
            <a:r>
              <a:rPr lang="en-AU" baseline="0" dirty="0"/>
              <a:t> slide shows the systematic approach to use case scenarios to cover </a:t>
            </a:r>
            <a:r>
              <a:rPr lang="en-AU" b="0" baseline="0" dirty="0"/>
              <a:t>broad</a:t>
            </a:r>
            <a:r>
              <a:rPr lang="en-AU" baseline="0" dirty="0"/>
              <a:t> functionality based on ConOps scenarios. This an important aspect of the CDS project researching implementation approaches.</a:t>
            </a:r>
          </a:p>
          <a:p>
            <a:endParaRPr lang="en-AU" baseline="0" dirty="0"/>
          </a:p>
          <a:p>
            <a:r>
              <a:rPr lang="en-AU" baseline="0" dirty="0"/>
              <a:t>The AMCL has 140 conditions so any approach we take must scale to cover at least this many conditions. </a:t>
            </a:r>
          </a:p>
          <a:p>
            <a:endParaRPr lang="en-AU" baseline="0" dirty="0"/>
          </a:p>
          <a:p>
            <a:endParaRPr lang="en-AU" dirty="0"/>
          </a:p>
        </p:txBody>
      </p:sp>
      <p:sp>
        <p:nvSpPr>
          <p:cNvPr id="4" name="Slide Number Placeholder 3"/>
          <p:cNvSpPr>
            <a:spLocks noGrp="1"/>
          </p:cNvSpPr>
          <p:nvPr>
            <p:ph type="sldNum" sz="quarter" idx="5"/>
          </p:nvPr>
        </p:nvSpPr>
        <p:spPr/>
        <p:txBody>
          <a:bodyPr/>
          <a:lstStyle/>
          <a:p>
            <a:fld id="{14432B7F-F261-034F-92A8-75B8D5A93D07}" type="slidenum">
              <a:rPr lang="en-US" smtClean="0"/>
              <a:t>11</a:t>
            </a:fld>
            <a:endParaRPr lang="en-US"/>
          </a:p>
        </p:txBody>
      </p:sp>
    </p:spTree>
    <p:extLst>
      <p:ext uri="{BB962C8B-B14F-4D97-AF65-F5344CB8AC3E}">
        <p14:creationId xmlns:p14="http://schemas.microsoft.com/office/powerpoint/2010/main" val="313244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8" descr="Background.jpg"/>
          <p:cNvPicPr>
            <a:picLocks noChangeAspect="1"/>
          </p:cNvPicPr>
          <p:nvPr/>
        </p:nvPicPr>
        <p:blipFill>
          <a:blip r:embed="rId2" cstate="print"/>
          <a:srcRect/>
          <a:stretch>
            <a:fillRect/>
          </a:stretch>
        </p:blipFill>
        <p:spPr bwMode="auto">
          <a:xfrm>
            <a:off x="-59266" y="-14288"/>
            <a:ext cx="12255500" cy="6872288"/>
          </a:xfrm>
          <a:prstGeom prst="rect">
            <a:avLst/>
          </a:prstGeom>
          <a:noFill/>
          <a:ln w="9525">
            <a:solidFill>
              <a:schemeClr val="tx1"/>
            </a:solidFill>
            <a:miter lim="800000"/>
            <a:headEnd/>
            <a:tailEnd/>
          </a:ln>
        </p:spPr>
      </p:pic>
      <p:sp>
        <p:nvSpPr>
          <p:cNvPr id="5" name="Line 34"/>
          <p:cNvSpPr>
            <a:spLocks noChangeShapeType="1"/>
          </p:cNvSpPr>
          <p:nvPr/>
        </p:nvSpPr>
        <p:spPr bwMode="auto">
          <a:xfrm>
            <a:off x="0" y="1603375"/>
            <a:ext cx="77216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6" name="Line 35"/>
          <p:cNvSpPr>
            <a:spLocks noChangeShapeType="1"/>
          </p:cNvSpPr>
          <p:nvPr/>
        </p:nvSpPr>
        <p:spPr bwMode="auto">
          <a:xfrm>
            <a:off x="0" y="1835150"/>
            <a:ext cx="74168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7" name="Line 36"/>
          <p:cNvSpPr>
            <a:spLocks noChangeShapeType="1"/>
          </p:cNvSpPr>
          <p:nvPr/>
        </p:nvSpPr>
        <p:spPr bwMode="auto">
          <a:xfrm>
            <a:off x="0" y="2062164"/>
            <a:ext cx="7213600" cy="1587"/>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8" name="Line 37"/>
          <p:cNvSpPr>
            <a:spLocks noChangeShapeType="1"/>
          </p:cNvSpPr>
          <p:nvPr/>
        </p:nvSpPr>
        <p:spPr bwMode="auto">
          <a:xfrm>
            <a:off x="0" y="1371600"/>
            <a:ext cx="80264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9" name="Line 43"/>
          <p:cNvSpPr>
            <a:spLocks noChangeShapeType="1"/>
          </p:cNvSpPr>
          <p:nvPr/>
        </p:nvSpPr>
        <p:spPr bwMode="auto">
          <a:xfrm rot="16200000">
            <a:off x="5149851" y="6515100"/>
            <a:ext cx="685800"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10" name="Line 44"/>
          <p:cNvSpPr>
            <a:spLocks noChangeShapeType="1"/>
          </p:cNvSpPr>
          <p:nvPr/>
        </p:nvSpPr>
        <p:spPr bwMode="auto">
          <a:xfrm rot="16200000">
            <a:off x="4773084" y="6438900"/>
            <a:ext cx="838200"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11" name="Line 45"/>
          <p:cNvSpPr>
            <a:spLocks noChangeShapeType="1"/>
          </p:cNvSpPr>
          <p:nvPr/>
        </p:nvSpPr>
        <p:spPr bwMode="auto">
          <a:xfrm rot="16200000">
            <a:off x="3477684" y="6057900"/>
            <a:ext cx="1600200"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12" name="Line 46"/>
          <p:cNvSpPr>
            <a:spLocks noChangeShapeType="1"/>
          </p:cNvSpPr>
          <p:nvPr/>
        </p:nvSpPr>
        <p:spPr bwMode="auto">
          <a:xfrm rot="16200000">
            <a:off x="3977217" y="6248400"/>
            <a:ext cx="1219200"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13" name="Line 47"/>
          <p:cNvSpPr>
            <a:spLocks noChangeShapeType="1"/>
          </p:cNvSpPr>
          <p:nvPr/>
        </p:nvSpPr>
        <p:spPr bwMode="auto">
          <a:xfrm rot="16200000">
            <a:off x="4396317" y="6362700"/>
            <a:ext cx="990600"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14" name="Line 48"/>
          <p:cNvSpPr>
            <a:spLocks noChangeShapeType="1"/>
          </p:cNvSpPr>
          <p:nvPr/>
        </p:nvSpPr>
        <p:spPr bwMode="auto">
          <a:xfrm rot="16200000">
            <a:off x="2978151" y="5867400"/>
            <a:ext cx="1981200"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15" name="Text Box 74"/>
          <p:cNvSpPr txBox="1">
            <a:spLocks noChangeArrowheads="1"/>
          </p:cNvSpPr>
          <p:nvPr/>
        </p:nvSpPr>
        <p:spPr bwMode="auto">
          <a:xfrm>
            <a:off x="624418" y="423864"/>
            <a:ext cx="8824383" cy="244475"/>
          </a:xfrm>
          <a:prstGeom prst="rect">
            <a:avLst/>
          </a:prstGeom>
          <a:noFill/>
          <a:ln>
            <a:noFill/>
          </a:ln>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fontAlgn="base" hangingPunct="1">
              <a:spcBef>
                <a:spcPct val="50000"/>
              </a:spcBef>
              <a:spcAft>
                <a:spcPct val="0"/>
              </a:spcAft>
              <a:defRPr/>
            </a:pPr>
            <a:r>
              <a:rPr lang="en-US" sz="1000">
                <a:solidFill>
                  <a:srgbClr val="000000"/>
                </a:solidFill>
                <a:latin typeface="Helvetica" charset="0"/>
                <a:ea typeface="MS PGothic" pitchFamily="34" charset="-128"/>
              </a:rPr>
              <a:t>National Aeronautics and Space Administration</a:t>
            </a:r>
          </a:p>
        </p:txBody>
      </p:sp>
      <p:sp>
        <p:nvSpPr>
          <p:cNvPr id="16" name="Line 113"/>
          <p:cNvSpPr>
            <a:spLocks noChangeShapeType="1"/>
          </p:cNvSpPr>
          <p:nvPr/>
        </p:nvSpPr>
        <p:spPr bwMode="auto">
          <a:xfrm rot="16200000">
            <a:off x="5524500" y="6591300"/>
            <a:ext cx="533400"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17" name="Line 123"/>
          <p:cNvSpPr>
            <a:spLocks noChangeShapeType="1"/>
          </p:cNvSpPr>
          <p:nvPr/>
        </p:nvSpPr>
        <p:spPr bwMode="auto">
          <a:xfrm>
            <a:off x="0" y="2284414"/>
            <a:ext cx="6705600" cy="1587"/>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18" name="Line 124"/>
          <p:cNvSpPr>
            <a:spLocks noChangeShapeType="1"/>
          </p:cNvSpPr>
          <p:nvPr/>
        </p:nvSpPr>
        <p:spPr bwMode="auto">
          <a:xfrm>
            <a:off x="0" y="2516189"/>
            <a:ext cx="5588000" cy="1587"/>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19" name="Line 125"/>
          <p:cNvSpPr>
            <a:spLocks noChangeShapeType="1"/>
          </p:cNvSpPr>
          <p:nvPr/>
        </p:nvSpPr>
        <p:spPr bwMode="auto">
          <a:xfrm>
            <a:off x="0" y="2743200"/>
            <a:ext cx="52832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20" name="Line 127"/>
          <p:cNvSpPr>
            <a:spLocks noChangeShapeType="1"/>
          </p:cNvSpPr>
          <p:nvPr/>
        </p:nvSpPr>
        <p:spPr bwMode="auto">
          <a:xfrm>
            <a:off x="0" y="2974975"/>
            <a:ext cx="49784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21" name="Line 128"/>
          <p:cNvSpPr>
            <a:spLocks noChangeShapeType="1"/>
          </p:cNvSpPr>
          <p:nvPr/>
        </p:nvSpPr>
        <p:spPr bwMode="auto">
          <a:xfrm>
            <a:off x="0" y="3206750"/>
            <a:ext cx="46736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22" name="Line 129"/>
          <p:cNvSpPr>
            <a:spLocks noChangeShapeType="1"/>
          </p:cNvSpPr>
          <p:nvPr/>
        </p:nvSpPr>
        <p:spPr bwMode="auto">
          <a:xfrm>
            <a:off x="0" y="3433764"/>
            <a:ext cx="4368800" cy="1587"/>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23" name="Line 131"/>
          <p:cNvSpPr>
            <a:spLocks noChangeShapeType="1"/>
          </p:cNvSpPr>
          <p:nvPr/>
        </p:nvSpPr>
        <p:spPr bwMode="auto">
          <a:xfrm>
            <a:off x="0" y="3656013"/>
            <a:ext cx="4064000" cy="1587"/>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24" name="Line 132"/>
          <p:cNvSpPr>
            <a:spLocks noChangeShapeType="1"/>
          </p:cNvSpPr>
          <p:nvPr/>
        </p:nvSpPr>
        <p:spPr bwMode="auto">
          <a:xfrm>
            <a:off x="0" y="3887789"/>
            <a:ext cx="3860800" cy="1587"/>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25" name="Line 133"/>
          <p:cNvSpPr>
            <a:spLocks noChangeShapeType="1"/>
          </p:cNvSpPr>
          <p:nvPr/>
        </p:nvSpPr>
        <p:spPr bwMode="auto">
          <a:xfrm>
            <a:off x="0" y="4114800"/>
            <a:ext cx="36576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26" name="Line 134"/>
          <p:cNvSpPr>
            <a:spLocks noChangeShapeType="1"/>
          </p:cNvSpPr>
          <p:nvPr/>
        </p:nvSpPr>
        <p:spPr bwMode="auto">
          <a:xfrm>
            <a:off x="0" y="4344989"/>
            <a:ext cx="3657600" cy="1587"/>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27" name="Line 135"/>
          <p:cNvSpPr>
            <a:spLocks noChangeShapeType="1"/>
          </p:cNvSpPr>
          <p:nvPr/>
        </p:nvSpPr>
        <p:spPr bwMode="auto">
          <a:xfrm>
            <a:off x="0" y="4576764"/>
            <a:ext cx="3860800" cy="1587"/>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28" name="Line 136"/>
          <p:cNvSpPr>
            <a:spLocks noChangeShapeType="1"/>
          </p:cNvSpPr>
          <p:nvPr/>
        </p:nvSpPr>
        <p:spPr bwMode="auto">
          <a:xfrm>
            <a:off x="0" y="4803775"/>
            <a:ext cx="40640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29" name="Line 138"/>
          <p:cNvSpPr>
            <a:spLocks noChangeShapeType="1"/>
          </p:cNvSpPr>
          <p:nvPr/>
        </p:nvSpPr>
        <p:spPr bwMode="auto">
          <a:xfrm>
            <a:off x="0" y="5026025"/>
            <a:ext cx="40640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30" name="Line 139"/>
          <p:cNvSpPr>
            <a:spLocks noChangeShapeType="1"/>
          </p:cNvSpPr>
          <p:nvPr/>
        </p:nvSpPr>
        <p:spPr bwMode="auto">
          <a:xfrm>
            <a:off x="0" y="5257800"/>
            <a:ext cx="44704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31" name="Line 140"/>
          <p:cNvSpPr>
            <a:spLocks noChangeShapeType="1"/>
          </p:cNvSpPr>
          <p:nvPr/>
        </p:nvSpPr>
        <p:spPr bwMode="auto">
          <a:xfrm>
            <a:off x="0" y="5484814"/>
            <a:ext cx="4470400" cy="1587"/>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32" name="Line 141"/>
          <p:cNvSpPr>
            <a:spLocks noChangeShapeType="1"/>
          </p:cNvSpPr>
          <p:nvPr/>
        </p:nvSpPr>
        <p:spPr bwMode="auto">
          <a:xfrm>
            <a:off x="0" y="5716589"/>
            <a:ext cx="4775200" cy="1587"/>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33" name="Line 142"/>
          <p:cNvSpPr>
            <a:spLocks noChangeShapeType="1"/>
          </p:cNvSpPr>
          <p:nvPr/>
        </p:nvSpPr>
        <p:spPr bwMode="auto">
          <a:xfrm>
            <a:off x="0" y="5948364"/>
            <a:ext cx="5080000" cy="1587"/>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34" name="Line 143"/>
          <p:cNvSpPr>
            <a:spLocks noChangeShapeType="1"/>
          </p:cNvSpPr>
          <p:nvPr/>
        </p:nvSpPr>
        <p:spPr bwMode="auto">
          <a:xfrm>
            <a:off x="0" y="6175375"/>
            <a:ext cx="55880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35" name="Line 144"/>
          <p:cNvSpPr>
            <a:spLocks noChangeShapeType="1"/>
          </p:cNvSpPr>
          <p:nvPr/>
        </p:nvSpPr>
        <p:spPr bwMode="auto">
          <a:xfrm>
            <a:off x="0" y="6397625"/>
            <a:ext cx="58928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36" name="Line 145"/>
          <p:cNvSpPr>
            <a:spLocks noChangeShapeType="1"/>
          </p:cNvSpPr>
          <p:nvPr/>
        </p:nvSpPr>
        <p:spPr bwMode="auto">
          <a:xfrm>
            <a:off x="0" y="6629400"/>
            <a:ext cx="61976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grpSp>
        <p:nvGrpSpPr>
          <p:cNvPr id="2" name="Group 158"/>
          <p:cNvGrpSpPr>
            <a:grpSpLocks/>
          </p:cNvGrpSpPr>
          <p:nvPr/>
        </p:nvGrpSpPr>
        <p:grpSpPr bwMode="auto">
          <a:xfrm>
            <a:off x="315384" y="1066800"/>
            <a:ext cx="7609416" cy="5791200"/>
            <a:chOff x="149" y="672"/>
            <a:chExt cx="3595" cy="3648"/>
          </a:xfrm>
        </p:grpSpPr>
        <p:sp>
          <p:nvSpPr>
            <p:cNvPr id="38" name="Line 60"/>
            <p:cNvSpPr>
              <a:spLocks noChangeShapeType="1"/>
            </p:cNvSpPr>
            <p:nvPr/>
          </p:nvSpPr>
          <p:spPr bwMode="auto">
            <a:xfrm rot="-5400000">
              <a:off x="-1674" y="2495"/>
              <a:ext cx="3648"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grpSp>
          <p:nvGrpSpPr>
            <p:cNvPr id="3" name="Group 157"/>
            <p:cNvGrpSpPr>
              <a:grpSpLocks/>
            </p:cNvGrpSpPr>
            <p:nvPr/>
          </p:nvGrpSpPr>
          <p:grpSpPr bwMode="auto">
            <a:xfrm>
              <a:off x="270" y="670"/>
              <a:ext cx="3474" cy="3653"/>
              <a:chOff x="270" y="718"/>
              <a:chExt cx="3474" cy="3602"/>
            </a:xfrm>
          </p:grpSpPr>
          <p:sp>
            <p:nvSpPr>
              <p:cNvPr id="40" name="Line 39"/>
              <p:cNvSpPr>
                <a:spLocks noChangeShapeType="1"/>
              </p:cNvSpPr>
              <p:nvPr/>
            </p:nvSpPr>
            <p:spPr bwMode="auto">
              <a:xfrm rot="-5400000">
                <a:off x="2814" y="1080"/>
                <a:ext cx="720"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41" name="Line 41"/>
              <p:cNvSpPr>
                <a:spLocks noChangeShapeType="1"/>
              </p:cNvSpPr>
              <p:nvPr/>
            </p:nvSpPr>
            <p:spPr bwMode="auto">
              <a:xfrm rot="-5400000">
                <a:off x="2507" y="1102"/>
                <a:ext cx="767"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42" name="Line 42"/>
              <p:cNvSpPr>
                <a:spLocks noChangeShapeType="1"/>
              </p:cNvSpPr>
              <p:nvPr/>
            </p:nvSpPr>
            <p:spPr bwMode="auto">
              <a:xfrm rot="-5400000">
                <a:off x="2647" y="1104"/>
                <a:ext cx="768"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43" name="Line 49"/>
              <p:cNvSpPr>
                <a:spLocks noChangeShapeType="1"/>
              </p:cNvSpPr>
              <p:nvPr/>
            </p:nvSpPr>
            <p:spPr bwMode="auto">
              <a:xfrm rot="-5400000">
                <a:off x="-392" y="2519"/>
                <a:ext cx="3600"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44" name="Line 50"/>
              <p:cNvSpPr>
                <a:spLocks noChangeShapeType="1"/>
              </p:cNvSpPr>
              <p:nvPr/>
            </p:nvSpPr>
            <p:spPr bwMode="auto">
              <a:xfrm rot="-5400000">
                <a:off x="-250" y="2519"/>
                <a:ext cx="3600"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45" name="Line 51"/>
              <p:cNvSpPr>
                <a:spLocks noChangeShapeType="1"/>
              </p:cNvSpPr>
              <p:nvPr/>
            </p:nvSpPr>
            <p:spPr bwMode="auto">
              <a:xfrm rot="-5400000">
                <a:off x="-108" y="2519"/>
                <a:ext cx="3600"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46" name="Line 52"/>
              <p:cNvSpPr>
                <a:spLocks noChangeShapeType="1"/>
              </p:cNvSpPr>
              <p:nvPr/>
            </p:nvSpPr>
            <p:spPr bwMode="auto">
              <a:xfrm rot="-5400000">
                <a:off x="-536" y="2519"/>
                <a:ext cx="3600"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47" name="Line 53"/>
              <p:cNvSpPr>
                <a:spLocks noChangeShapeType="1"/>
              </p:cNvSpPr>
              <p:nvPr/>
            </p:nvSpPr>
            <p:spPr bwMode="auto">
              <a:xfrm rot="-5400000">
                <a:off x="-968" y="2519"/>
                <a:ext cx="3600"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48" name="Line 54"/>
              <p:cNvSpPr>
                <a:spLocks noChangeShapeType="1"/>
              </p:cNvSpPr>
              <p:nvPr/>
            </p:nvSpPr>
            <p:spPr bwMode="auto">
              <a:xfrm rot="-5400000">
                <a:off x="-822" y="2519"/>
                <a:ext cx="3600"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49" name="Line 55"/>
              <p:cNvSpPr>
                <a:spLocks noChangeShapeType="1"/>
              </p:cNvSpPr>
              <p:nvPr/>
            </p:nvSpPr>
            <p:spPr bwMode="auto">
              <a:xfrm rot="-5400000">
                <a:off x="-680" y="2519"/>
                <a:ext cx="3600"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50" name="Line 56"/>
              <p:cNvSpPr>
                <a:spLocks noChangeShapeType="1"/>
              </p:cNvSpPr>
              <p:nvPr/>
            </p:nvSpPr>
            <p:spPr bwMode="auto">
              <a:xfrm rot="-5400000">
                <a:off x="-1114" y="2519"/>
                <a:ext cx="3600"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51" name="Line 57"/>
              <p:cNvSpPr>
                <a:spLocks noChangeShapeType="1"/>
              </p:cNvSpPr>
              <p:nvPr/>
            </p:nvSpPr>
            <p:spPr bwMode="auto">
              <a:xfrm rot="-5400000">
                <a:off x="-1542" y="2519"/>
                <a:ext cx="3600"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52" name="Line 58"/>
              <p:cNvSpPr>
                <a:spLocks noChangeShapeType="1"/>
              </p:cNvSpPr>
              <p:nvPr/>
            </p:nvSpPr>
            <p:spPr bwMode="auto">
              <a:xfrm rot="-5400000">
                <a:off x="-1400" y="2519"/>
                <a:ext cx="3600"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53" name="Line 59"/>
              <p:cNvSpPr>
                <a:spLocks noChangeShapeType="1"/>
              </p:cNvSpPr>
              <p:nvPr/>
            </p:nvSpPr>
            <p:spPr bwMode="auto">
              <a:xfrm rot="-5400000">
                <a:off x="-1258" y="2519"/>
                <a:ext cx="3600" cy="1"/>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54" name="Line 112"/>
              <p:cNvSpPr>
                <a:spLocks noChangeShapeType="1"/>
              </p:cNvSpPr>
              <p:nvPr/>
            </p:nvSpPr>
            <p:spPr bwMode="auto">
              <a:xfrm rot="-5400000">
                <a:off x="2334" y="1128"/>
                <a:ext cx="816"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55" name="Line 114"/>
              <p:cNvSpPr>
                <a:spLocks noChangeShapeType="1"/>
              </p:cNvSpPr>
              <p:nvPr/>
            </p:nvSpPr>
            <p:spPr bwMode="auto">
              <a:xfrm rot="-5400000">
                <a:off x="2137" y="1176"/>
                <a:ext cx="912"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56" name="Line 115"/>
              <p:cNvSpPr>
                <a:spLocks noChangeShapeType="1"/>
              </p:cNvSpPr>
              <p:nvPr/>
            </p:nvSpPr>
            <p:spPr bwMode="auto">
              <a:xfrm rot="-5400000">
                <a:off x="1921" y="1248"/>
                <a:ext cx="1056"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57" name="Line 116"/>
              <p:cNvSpPr>
                <a:spLocks noChangeShapeType="1"/>
              </p:cNvSpPr>
              <p:nvPr/>
            </p:nvSpPr>
            <p:spPr bwMode="auto">
              <a:xfrm rot="-5400000">
                <a:off x="1729" y="1296"/>
                <a:ext cx="1152"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58" name="Line 117"/>
              <p:cNvSpPr>
                <a:spLocks noChangeShapeType="1"/>
              </p:cNvSpPr>
              <p:nvPr/>
            </p:nvSpPr>
            <p:spPr bwMode="auto">
              <a:xfrm rot="-5400000">
                <a:off x="1489" y="1392"/>
                <a:ext cx="1344"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59" name="Line 118"/>
              <p:cNvSpPr>
                <a:spLocks noChangeShapeType="1"/>
              </p:cNvSpPr>
              <p:nvPr/>
            </p:nvSpPr>
            <p:spPr bwMode="auto">
              <a:xfrm rot="-5400000">
                <a:off x="1297" y="1440"/>
                <a:ext cx="1440"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60" name="Line 119"/>
              <p:cNvSpPr>
                <a:spLocks noChangeShapeType="1"/>
              </p:cNvSpPr>
              <p:nvPr/>
            </p:nvSpPr>
            <p:spPr bwMode="auto">
              <a:xfrm rot="-5400000">
                <a:off x="1081" y="1512"/>
                <a:ext cx="1584"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61" name="Line 120"/>
              <p:cNvSpPr>
                <a:spLocks noChangeShapeType="1"/>
              </p:cNvSpPr>
              <p:nvPr/>
            </p:nvSpPr>
            <p:spPr bwMode="auto">
              <a:xfrm rot="-5400000">
                <a:off x="3192" y="984"/>
                <a:ext cx="530"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62" name="Line 122"/>
              <p:cNvSpPr>
                <a:spLocks noChangeShapeType="1"/>
              </p:cNvSpPr>
              <p:nvPr/>
            </p:nvSpPr>
            <p:spPr bwMode="auto">
              <a:xfrm rot="-5400000">
                <a:off x="2977" y="1056"/>
                <a:ext cx="672"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63" name="Line 153"/>
              <p:cNvSpPr>
                <a:spLocks noChangeShapeType="1"/>
              </p:cNvSpPr>
              <p:nvPr/>
            </p:nvSpPr>
            <p:spPr bwMode="auto">
              <a:xfrm rot="-5400000">
                <a:off x="3408" y="912"/>
                <a:ext cx="384"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64" name="Line 156"/>
              <p:cNvSpPr>
                <a:spLocks noChangeShapeType="1"/>
              </p:cNvSpPr>
              <p:nvPr/>
            </p:nvSpPr>
            <p:spPr bwMode="auto">
              <a:xfrm rot="-5400000">
                <a:off x="3624" y="840"/>
                <a:ext cx="240" cy="0"/>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grpSp>
      </p:grpSp>
      <p:sp>
        <p:nvSpPr>
          <p:cNvPr id="65" name="Line 180"/>
          <p:cNvSpPr>
            <a:spLocks noChangeShapeType="1"/>
          </p:cNvSpPr>
          <p:nvPr/>
        </p:nvSpPr>
        <p:spPr bwMode="auto">
          <a:xfrm>
            <a:off x="0" y="1139825"/>
            <a:ext cx="8229600" cy="1588"/>
          </a:xfrm>
          <a:prstGeom prst="line">
            <a:avLst/>
          </a:prstGeom>
          <a:noFill/>
          <a:ln w="3175">
            <a:solidFill>
              <a:schemeClr val="bg1">
                <a:alpha val="14902"/>
              </a:schemeClr>
            </a:solidFill>
            <a:round/>
            <a:headEnd/>
            <a:tailEnd/>
          </a:ln>
        </p:spPr>
        <p:txBody>
          <a:bodyPr wrap="none" anchor="ctr"/>
          <a:lstStyle/>
          <a:p>
            <a:pPr eaLnBrk="0" fontAlgn="base" hangingPunct="0">
              <a:spcBef>
                <a:spcPct val="0"/>
              </a:spcBef>
              <a:spcAft>
                <a:spcPct val="0"/>
              </a:spcAft>
              <a:defRPr/>
            </a:pPr>
            <a:endParaRPr lang="en-US" sz="2400">
              <a:solidFill>
                <a:srgbClr val="000000"/>
              </a:solidFill>
              <a:latin typeface="Times" pitchFamily="1" charset="0"/>
            </a:endParaRPr>
          </a:p>
        </p:txBody>
      </p:sp>
      <p:sp>
        <p:nvSpPr>
          <p:cNvPr id="66" name="Rectangle 131"/>
          <p:cNvSpPr>
            <a:spLocks noChangeArrowheads="1"/>
          </p:cNvSpPr>
          <p:nvPr/>
        </p:nvSpPr>
        <p:spPr bwMode="auto">
          <a:xfrm>
            <a:off x="508000" y="439738"/>
            <a:ext cx="6705600" cy="215900"/>
          </a:xfrm>
          <a:prstGeom prst="rect">
            <a:avLst/>
          </a:prstGeom>
          <a:noFill/>
          <a:ln w="9525">
            <a:noFill/>
            <a:miter lim="800000"/>
            <a:headEnd/>
            <a:tailEnd/>
          </a:ln>
        </p:spPr>
        <p:txBody>
          <a:bodyPr>
            <a:spAutoFit/>
          </a:bodyPr>
          <a:lstStyle/>
          <a:p>
            <a:pPr eaLnBrk="0" fontAlgn="base" hangingPunct="0">
              <a:spcBef>
                <a:spcPct val="50000"/>
              </a:spcBef>
              <a:spcAft>
                <a:spcPct val="0"/>
              </a:spcAft>
              <a:defRPr/>
            </a:pPr>
            <a:r>
              <a:rPr lang="en-US" sz="800">
                <a:solidFill>
                  <a:srgbClr val="FFFFFF"/>
                </a:solidFill>
                <a:latin typeface="Helvetica" pitchFamily="34" charset="0"/>
              </a:rPr>
              <a:t>National Aeronautics and Space Administration</a:t>
            </a:r>
          </a:p>
        </p:txBody>
      </p:sp>
      <p:sp>
        <p:nvSpPr>
          <p:cNvPr id="8268" name="Rectangle 76"/>
          <p:cNvSpPr>
            <a:spLocks noGrp="1" noChangeArrowheads="1"/>
          </p:cNvSpPr>
          <p:nvPr>
            <p:ph type="ctrTitle"/>
          </p:nvPr>
        </p:nvSpPr>
        <p:spPr>
          <a:xfrm>
            <a:off x="611717" y="1728788"/>
            <a:ext cx="10930467" cy="1090612"/>
          </a:xfrm>
          <a:effectLst>
            <a:outerShdw blurRad="63500" dist="17961" dir="2700000" algn="ctr" rotWithShape="0">
              <a:schemeClr val="tx1">
                <a:alpha val="74998"/>
              </a:schemeClr>
            </a:outerShdw>
          </a:effectLst>
        </p:spPr>
        <p:txBody>
          <a:bodyPr/>
          <a:lstStyle>
            <a:lvl1pPr>
              <a:defRPr sz="3600"/>
            </a:lvl1pPr>
          </a:lstStyle>
          <a:p>
            <a:r>
              <a:rPr lang="en-US"/>
              <a:t>Click to edit Master title style</a:t>
            </a:r>
          </a:p>
        </p:txBody>
      </p:sp>
      <p:sp>
        <p:nvSpPr>
          <p:cNvPr id="8381" name="Rectangle 189"/>
          <p:cNvSpPr>
            <a:spLocks noGrp="1" noChangeArrowheads="1"/>
          </p:cNvSpPr>
          <p:nvPr>
            <p:ph type="subTitle" sz="quarter" idx="1"/>
          </p:nvPr>
        </p:nvSpPr>
        <p:spPr>
          <a:xfrm>
            <a:off x="592667" y="3767138"/>
            <a:ext cx="8128000" cy="1376362"/>
          </a:xfrm>
          <a:effectLst>
            <a:outerShdw blurRad="63500" dist="17961" dir="2700000" algn="ctr" rotWithShape="0">
              <a:schemeClr val="tx1">
                <a:alpha val="74998"/>
              </a:schemeClr>
            </a:outerShdw>
          </a:effectLst>
        </p:spPr>
        <p:txBody>
          <a:bodyPr/>
          <a:lstStyle>
            <a:lvl1pPr marL="0" indent="0">
              <a:buFontTx/>
              <a:buNone/>
              <a:defRPr b="1">
                <a:solidFill>
                  <a:schemeClr val="bg1"/>
                </a:solidFill>
                <a:latin typeface="Helvetica" pitchFamily="-112" charset="0"/>
              </a:defRPr>
            </a:lvl1pPr>
          </a:lstStyle>
          <a:p>
            <a:r>
              <a:rPr lang="en-US"/>
              <a:t>Click to edit Master subtitle style</a:t>
            </a:r>
            <a:endParaRPr lang="en-US" dirty="0"/>
          </a:p>
        </p:txBody>
      </p:sp>
      <p:pic>
        <p:nvPicPr>
          <p:cNvPr id="68" name="Picture 158" descr="nasa_logo_small">
            <a:extLst>
              <a:ext uri="{FF2B5EF4-FFF2-40B4-BE49-F238E27FC236}">
                <a16:creationId xmlns:a16="http://schemas.microsoft.com/office/drawing/2014/main" id="{899EDCEF-6C57-3C42-8CF3-E39876C88529}"/>
              </a:ext>
            </a:extLst>
          </p:cNvPr>
          <p:cNvPicPr>
            <a:picLocks noChangeAspect="1" noChangeArrowheads="1"/>
          </p:cNvPicPr>
          <p:nvPr userDrawn="1"/>
        </p:nvPicPr>
        <p:blipFill>
          <a:blip r:embed="rId3" cstate="print"/>
          <a:srcRect/>
          <a:stretch>
            <a:fillRect/>
          </a:stretch>
        </p:blipFill>
        <p:spPr bwMode="auto">
          <a:xfrm>
            <a:off x="11046727" y="186136"/>
            <a:ext cx="990914" cy="832643"/>
          </a:xfrm>
          <a:prstGeom prst="rect">
            <a:avLst/>
          </a:prstGeom>
          <a:noFill/>
        </p:spPr>
      </p:pic>
    </p:spTree>
    <p:extLst>
      <p:ext uri="{BB962C8B-B14F-4D97-AF65-F5344CB8AC3E}">
        <p14:creationId xmlns:p14="http://schemas.microsoft.com/office/powerpoint/2010/main" val="9276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endParaRPr>
          </a:p>
        </p:txBody>
      </p:sp>
      <p:sp>
        <p:nvSpPr>
          <p:cNvPr id="5" name="Date Placeholder 9"/>
          <p:cNvSpPr>
            <a:spLocks noGrp="1"/>
          </p:cNvSpPr>
          <p:nvPr>
            <p:ph type="dt" sz="half" idx="2"/>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6"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chemeClr val="bg1"/>
                </a:solidFill>
              </a:defRPr>
            </a:lvl1pPr>
          </a:lstStyle>
          <a:p>
            <a:fld id="{24254312-A63A-4985-AC68-7A0A6205A89D}" type="slidenum">
              <a:rPr lang="en-US" smtClean="0">
                <a:solidFill>
                  <a:srgbClr val="FFFFFF"/>
                </a:solidFill>
              </a:rPr>
              <a:pPr/>
              <a:t>‹#›</a:t>
            </a:fld>
            <a:endParaRPr lang="en-US" sz="1000" dirty="0">
              <a:solidFill>
                <a:srgbClr val="FFFFFF"/>
              </a:solidFill>
              <a:latin typeface="Times New Roman" pitchFamily="1" charset="0"/>
            </a:endParaRPr>
          </a:p>
        </p:txBody>
      </p:sp>
    </p:spTree>
    <p:extLst>
      <p:ext uri="{BB962C8B-B14F-4D97-AF65-F5344CB8AC3E}">
        <p14:creationId xmlns:p14="http://schemas.microsoft.com/office/powerpoint/2010/main" val="96983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2717" y="939800"/>
            <a:ext cx="2664883" cy="5156200"/>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11717" y="939800"/>
            <a:ext cx="7797800" cy="5156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endParaRPr>
          </a:p>
        </p:txBody>
      </p:sp>
      <p:sp>
        <p:nvSpPr>
          <p:cNvPr id="5" name="Date Placeholder 9"/>
          <p:cNvSpPr>
            <a:spLocks noGrp="1"/>
          </p:cNvSpPr>
          <p:nvPr>
            <p:ph type="dt" sz="half" idx="2"/>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6"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chemeClr val="bg1"/>
                </a:solidFill>
              </a:defRPr>
            </a:lvl1pPr>
          </a:lstStyle>
          <a:p>
            <a:fld id="{25C164D4-12EE-4DD3-9BD3-9E0CF0397981}" type="slidenum">
              <a:rPr lang="en-US" smtClean="0">
                <a:solidFill>
                  <a:srgbClr val="FFFFFF"/>
                </a:solidFill>
              </a:rPr>
              <a:pPr/>
              <a:t>‹#›</a:t>
            </a:fld>
            <a:endParaRPr lang="en-US" sz="1000" dirty="0">
              <a:solidFill>
                <a:srgbClr val="FFFFFF"/>
              </a:solidFill>
              <a:latin typeface="Times New Roman" pitchFamily="1" charset="0"/>
            </a:endParaRPr>
          </a:p>
        </p:txBody>
      </p:sp>
    </p:spTree>
    <p:extLst>
      <p:ext uri="{BB962C8B-B14F-4D97-AF65-F5344CB8AC3E}">
        <p14:creationId xmlns:p14="http://schemas.microsoft.com/office/powerpoint/2010/main" val="1340637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219200"/>
            <a:ext cx="50800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0"/>
            <a:ext cx="50800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33800"/>
            <a:ext cx="50800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8"/>
          <p:cNvSpPr>
            <a:spLocks noGrp="1"/>
          </p:cNvSpPr>
          <p:nvPr>
            <p:ph type="ftr" sz="quarter" idx="10"/>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endParaRPr>
          </a:p>
        </p:txBody>
      </p:sp>
      <p:sp>
        <p:nvSpPr>
          <p:cNvPr id="7" name="Date Placeholder 9"/>
          <p:cNvSpPr>
            <a:spLocks noGrp="1"/>
          </p:cNvSpPr>
          <p:nvPr>
            <p:ph type="dt" sz="half" idx="11"/>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8"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chemeClr val="bg1"/>
                </a:solidFill>
              </a:defRPr>
            </a:lvl1pPr>
          </a:lstStyle>
          <a:p>
            <a:fld id="{6BE9692B-6899-41C0-B3E9-4952193339A3}" type="slidenum">
              <a:rPr lang="en-US" smtClean="0">
                <a:solidFill>
                  <a:srgbClr val="FFFFFF"/>
                </a:solidFill>
              </a:rPr>
              <a:pPr/>
              <a:t>‹#›</a:t>
            </a:fld>
            <a:endParaRPr lang="en-US" sz="1000" dirty="0">
              <a:solidFill>
                <a:srgbClr val="FFFFFF"/>
              </a:solidFill>
              <a:latin typeface="Times New Roman" pitchFamily="1" charset="0"/>
            </a:endParaRPr>
          </a:p>
        </p:txBody>
      </p:sp>
      <p:sp>
        <p:nvSpPr>
          <p:cNvPr id="9" name="Title 1"/>
          <p:cNvSpPr>
            <a:spLocks noGrp="1"/>
          </p:cNvSpPr>
          <p:nvPr>
            <p:ph type="title"/>
          </p:nvPr>
        </p:nvSpPr>
        <p:spPr>
          <a:xfrm>
            <a:off x="1049867" y="152400"/>
            <a:ext cx="9618133" cy="609600"/>
          </a:xfrm>
        </p:spPr>
        <p:txBody>
          <a:bodyPr/>
          <a:lstStyle/>
          <a:p>
            <a:r>
              <a:rPr lang="en-US"/>
              <a:t>Click to edit Master title style</a:t>
            </a:r>
          </a:p>
        </p:txBody>
      </p:sp>
    </p:spTree>
    <p:extLst>
      <p:ext uri="{BB962C8B-B14F-4D97-AF65-F5344CB8AC3E}">
        <p14:creationId xmlns:p14="http://schemas.microsoft.com/office/powerpoint/2010/main" val="94594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219200"/>
            <a:ext cx="10363200" cy="4876800"/>
          </a:xfrm>
        </p:spPr>
        <p:txBody>
          <a:bodyPr/>
          <a:lstStyle/>
          <a:p>
            <a:pPr lvl="0"/>
            <a:r>
              <a:rPr lang="en-US" noProof="0"/>
              <a:t>Click icon to add table</a:t>
            </a:r>
          </a:p>
        </p:txBody>
      </p:sp>
      <p:sp>
        <p:nvSpPr>
          <p:cNvPr id="4" name="Footer Placeholder 8"/>
          <p:cNvSpPr>
            <a:spLocks noGrp="1"/>
          </p:cNvSpPr>
          <p:nvPr>
            <p:ph type="ftr" sz="quarter" idx="3"/>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endParaRPr>
          </a:p>
        </p:txBody>
      </p:sp>
      <p:sp>
        <p:nvSpPr>
          <p:cNvPr id="5" name="Date Placeholder 9"/>
          <p:cNvSpPr>
            <a:spLocks noGrp="1"/>
          </p:cNvSpPr>
          <p:nvPr>
            <p:ph type="dt" sz="half" idx="2"/>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6"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chemeClr val="bg1"/>
                </a:solidFill>
              </a:defRPr>
            </a:lvl1pPr>
          </a:lstStyle>
          <a:p>
            <a:fld id="{6BE9692B-6899-41C0-B3E9-4952193339A3}" type="slidenum">
              <a:rPr lang="en-US" smtClean="0">
                <a:solidFill>
                  <a:srgbClr val="FFFFFF"/>
                </a:solidFill>
              </a:rPr>
              <a:pPr/>
              <a:t>‹#›</a:t>
            </a:fld>
            <a:endParaRPr lang="en-US" sz="1000" dirty="0">
              <a:solidFill>
                <a:srgbClr val="FFFFFF"/>
              </a:solidFill>
              <a:latin typeface="Times New Roman" pitchFamily="1" charset="0"/>
            </a:endParaRPr>
          </a:p>
        </p:txBody>
      </p:sp>
      <p:sp>
        <p:nvSpPr>
          <p:cNvPr id="7" name="Title 1"/>
          <p:cNvSpPr>
            <a:spLocks noGrp="1"/>
          </p:cNvSpPr>
          <p:nvPr>
            <p:ph type="title"/>
          </p:nvPr>
        </p:nvSpPr>
        <p:spPr>
          <a:xfrm>
            <a:off x="1049867" y="152400"/>
            <a:ext cx="9618133" cy="609600"/>
          </a:xfrm>
        </p:spPr>
        <p:txBody>
          <a:bodyPr/>
          <a:lstStyle/>
          <a:p>
            <a:r>
              <a:rPr lang="en-US"/>
              <a:t>Click to edit Master title style</a:t>
            </a:r>
          </a:p>
        </p:txBody>
      </p:sp>
    </p:spTree>
    <p:extLst>
      <p:ext uri="{BB962C8B-B14F-4D97-AF65-F5344CB8AC3E}">
        <p14:creationId xmlns:p14="http://schemas.microsoft.com/office/powerpoint/2010/main" val="1780747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8" descr="Background.jpg"/>
          <p:cNvPicPr>
            <a:picLocks noChangeAspect="1"/>
          </p:cNvPicPr>
          <p:nvPr/>
        </p:nvPicPr>
        <p:blipFill>
          <a:blip r:embed="rId2" cstate="print"/>
          <a:srcRect/>
          <a:stretch>
            <a:fillRect/>
          </a:stretch>
        </p:blipFill>
        <p:spPr bwMode="auto">
          <a:xfrm>
            <a:off x="-19051" y="0"/>
            <a:ext cx="12211051" cy="7203282"/>
          </a:xfrm>
          <a:prstGeom prst="rect">
            <a:avLst/>
          </a:prstGeom>
          <a:noFill/>
          <a:ln w="9525">
            <a:solidFill>
              <a:schemeClr val="tx1"/>
            </a:solidFill>
            <a:miter lim="800000"/>
            <a:headEnd/>
            <a:tailEnd/>
          </a:ln>
        </p:spPr>
      </p:pic>
      <p:sp>
        <p:nvSpPr>
          <p:cNvPr id="5" name="Line 34"/>
          <p:cNvSpPr>
            <a:spLocks noChangeShapeType="1"/>
          </p:cNvSpPr>
          <p:nvPr/>
        </p:nvSpPr>
        <p:spPr bwMode="auto">
          <a:xfrm>
            <a:off x="0" y="1603375"/>
            <a:ext cx="7721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 name="Line 35"/>
          <p:cNvSpPr>
            <a:spLocks noChangeShapeType="1"/>
          </p:cNvSpPr>
          <p:nvPr/>
        </p:nvSpPr>
        <p:spPr bwMode="auto">
          <a:xfrm>
            <a:off x="0" y="1835150"/>
            <a:ext cx="74168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7" name="Line 36"/>
          <p:cNvSpPr>
            <a:spLocks noChangeShapeType="1"/>
          </p:cNvSpPr>
          <p:nvPr/>
        </p:nvSpPr>
        <p:spPr bwMode="auto">
          <a:xfrm>
            <a:off x="0" y="2062166"/>
            <a:ext cx="7213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8" name="Line 37"/>
          <p:cNvSpPr>
            <a:spLocks noChangeShapeType="1"/>
          </p:cNvSpPr>
          <p:nvPr/>
        </p:nvSpPr>
        <p:spPr bwMode="auto">
          <a:xfrm>
            <a:off x="0" y="1371600"/>
            <a:ext cx="8026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9" name="Line 43"/>
          <p:cNvSpPr>
            <a:spLocks noChangeShapeType="1"/>
          </p:cNvSpPr>
          <p:nvPr/>
        </p:nvSpPr>
        <p:spPr bwMode="auto">
          <a:xfrm rot="16200000">
            <a:off x="5149851" y="6515100"/>
            <a:ext cx="6858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0" name="Line 44"/>
          <p:cNvSpPr>
            <a:spLocks noChangeShapeType="1"/>
          </p:cNvSpPr>
          <p:nvPr/>
        </p:nvSpPr>
        <p:spPr bwMode="auto">
          <a:xfrm rot="16200000">
            <a:off x="4773084" y="6438900"/>
            <a:ext cx="838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1" name="Line 45"/>
          <p:cNvSpPr>
            <a:spLocks noChangeShapeType="1"/>
          </p:cNvSpPr>
          <p:nvPr/>
        </p:nvSpPr>
        <p:spPr bwMode="auto">
          <a:xfrm rot="16200000">
            <a:off x="3477684" y="6057900"/>
            <a:ext cx="1600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2" name="Line 46"/>
          <p:cNvSpPr>
            <a:spLocks noChangeShapeType="1"/>
          </p:cNvSpPr>
          <p:nvPr/>
        </p:nvSpPr>
        <p:spPr bwMode="auto">
          <a:xfrm rot="16200000">
            <a:off x="3977217" y="6248400"/>
            <a:ext cx="1219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3" name="Line 47"/>
          <p:cNvSpPr>
            <a:spLocks noChangeShapeType="1"/>
          </p:cNvSpPr>
          <p:nvPr/>
        </p:nvSpPr>
        <p:spPr bwMode="auto">
          <a:xfrm rot="16200000">
            <a:off x="4396317" y="6362700"/>
            <a:ext cx="9906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4" name="Line 48"/>
          <p:cNvSpPr>
            <a:spLocks noChangeShapeType="1"/>
          </p:cNvSpPr>
          <p:nvPr/>
        </p:nvSpPr>
        <p:spPr bwMode="auto">
          <a:xfrm rot="16200000">
            <a:off x="2978151" y="5867400"/>
            <a:ext cx="19812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5" name="Text Box 74"/>
          <p:cNvSpPr txBox="1">
            <a:spLocks noChangeArrowheads="1"/>
          </p:cNvSpPr>
          <p:nvPr/>
        </p:nvSpPr>
        <p:spPr bwMode="auto">
          <a:xfrm>
            <a:off x="624421" y="423868"/>
            <a:ext cx="8824383" cy="244475"/>
          </a:xfrm>
          <a:prstGeom prst="rect">
            <a:avLst/>
          </a:prstGeom>
          <a:noFill/>
          <a:ln>
            <a:noFill/>
          </a:ln>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spcBef>
                <a:spcPct val="50000"/>
              </a:spcBef>
              <a:defRPr/>
            </a:pPr>
            <a:r>
              <a:rPr lang="en-US" sz="1000" dirty="0">
                <a:latin typeface="Helvetica" charset="0"/>
                <a:ea typeface="MS PGothic" pitchFamily="34" charset="-128"/>
                <a:cs typeface="+mn-cs"/>
              </a:rPr>
              <a:t>National Aeronautics and Space Administration</a:t>
            </a:r>
          </a:p>
        </p:txBody>
      </p:sp>
      <p:sp>
        <p:nvSpPr>
          <p:cNvPr id="16" name="Line 113"/>
          <p:cNvSpPr>
            <a:spLocks noChangeShapeType="1"/>
          </p:cNvSpPr>
          <p:nvPr/>
        </p:nvSpPr>
        <p:spPr bwMode="auto">
          <a:xfrm rot="16200000">
            <a:off x="5524500" y="6591300"/>
            <a:ext cx="53340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7" name="Line 123"/>
          <p:cNvSpPr>
            <a:spLocks noChangeShapeType="1"/>
          </p:cNvSpPr>
          <p:nvPr/>
        </p:nvSpPr>
        <p:spPr bwMode="auto">
          <a:xfrm>
            <a:off x="0" y="2284418"/>
            <a:ext cx="6705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8" name="Line 124"/>
          <p:cNvSpPr>
            <a:spLocks noChangeShapeType="1"/>
          </p:cNvSpPr>
          <p:nvPr/>
        </p:nvSpPr>
        <p:spPr bwMode="auto">
          <a:xfrm>
            <a:off x="0" y="2516193"/>
            <a:ext cx="5588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19" name="Line 125"/>
          <p:cNvSpPr>
            <a:spLocks noChangeShapeType="1"/>
          </p:cNvSpPr>
          <p:nvPr/>
        </p:nvSpPr>
        <p:spPr bwMode="auto">
          <a:xfrm>
            <a:off x="0" y="2743200"/>
            <a:ext cx="52832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0" name="Line 127"/>
          <p:cNvSpPr>
            <a:spLocks noChangeShapeType="1"/>
          </p:cNvSpPr>
          <p:nvPr/>
        </p:nvSpPr>
        <p:spPr bwMode="auto">
          <a:xfrm>
            <a:off x="0" y="2974975"/>
            <a:ext cx="4978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1" name="Line 128"/>
          <p:cNvSpPr>
            <a:spLocks noChangeShapeType="1"/>
          </p:cNvSpPr>
          <p:nvPr/>
        </p:nvSpPr>
        <p:spPr bwMode="auto">
          <a:xfrm>
            <a:off x="0" y="3206750"/>
            <a:ext cx="4673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2" name="Line 129"/>
          <p:cNvSpPr>
            <a:spLocks noChangeShapeType="1"/>
          </p:cNvSpPr>
          <p:nvPr/>
        </p:nvSpPr>
        <p:spPr bwMode="auto">
          <a:xfrm>
            <a:off x="0" y="3433768"/>
            <a:ext cx="4368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3" name="Line 131"/>
          <p:cNvSpPr>
            <a:spLocks noChangeShapeType="1"/>
          </p:cNvSpPr>
          <p:nvPr/>
        </p:nvSpPr>
        <p:spPr bwMode="auto">
          <a:xfrm>
            <a:off x="0" y="3656013"/>
            <a:ext cx="4064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4" name="Line 132"/>
          <p:cNvSpPr>
            <a:spLocks noChangeShapeType="1"/>
          </p:cNvSpPr>
          <p:nvPr/>
        </p:nvSpPr>
        <p:spPr bwMode="auto">
          <a:xfrm>
            <a:off x="0" y="3887789"/>
            <a:ext cx="3860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5" name="Line 133"/>
          <p:cNvSpPr>
            <a:spLocks noChangeShapeType="1"/>
          </p:cNvSpPr>
          <p:nvPr/>
        </p:nvSpPr>
        <p:spPr bwMode="auto">
          <a:xfrm>
            <a:off x="0" y="4114800"/>
            <a:ext cx="3657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6" name="Line 134"/>
          <p:cNvSpPr>
            <a:spLocks noChangeShapeType="1"/>
          </p:cNvSpPr>
          <p:nvPr/>
        </p:nvSpPr>
        <p:spPr bwMode="auto">
          <a:xfrm>
            <a:off x="0" y="4344993"/>
            <a:ext cx="36576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7" name="Line 135"/>
          <p:cNvSpPr>
            <a:spLocks noChangeShapeType="1"/>
          </p:cNvSpPr>
          <p:nvPr/>
        </p:nvSpPr>
        <p:spPr bwMode="auto">
          <a:xfrm>
            <a:off x="0" y="4576768"/>
            <a:ext cx="38608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8" name="Line 136"/>
          <p:cNvSpPr>
            <a:spLocks noChangeShapeType="1"/>
          </p:cNvSpPr>
          <p:nvPr/>
        </p:nvSpPr>
        <p:spPr bwMode="auto">
          <a:xfrm>
            <a:off x="0" y="4803775"/>
            <a:ext cx="4064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29" name="Line 138"/>
          <p:cNvSpPr>
            <a:spLocks noChangeShapeType="1"/>
          </p:cNvSpPr>
          <p:nvPr/>
        </p:nvSpPr>
        <p:spPr bwMode="auto">
          <a:xfrm>
            <a:off x="0" y="5026025"/>
            <a:ext cx="4064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0" name="Line 139"/>
          <p:cNvSpPr>
            <a:spLocks noChangeShapeType="1"/>
          </p:cNvSpPr>
          <p:nvPr/>
        </p:nvSpPr>
        <p:spPr bwMode="auto">
          <a:xfrm>
            <a:off x="0" y="5257800"/>
            <a:ext cx="44704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1" name="Line 140"/>
          <p:cNvSpPr>
            <a:spLocks noChangeShapeType="1"/>
          </p:cNvSpPr>
          <p:nvPr/>
        </p:nvSpPr>
        <p:spPr bwMode="auto">
          <a:xfrm>
            <a:off x="0" y="5484818"/>
            <a:ext cx="44704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2" name="Line 141"/>
          <p:cNvSpPr>
            <a:spLocks noChangeShapeType="1"/>
          </p:cNvSpPr>
          <p:nvPr/>
        </p:nvSpPr>
        <p:spPr bwMode="auto">
          <a:xfrm>
            <a:off x="0" y="5716593"/>
            <a:ext cx="47752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3" name="Line 142"/>
          <p:cNvSpPr>
            <a:spLocks noChangeShapeType="1"/>
          </p:cNvSpPr>
          <p:nvPr/>
        </p:nvSpPr>
        <p:spPr bwMode="auto">
          <a:xfrm>
            <a:off x="0" y="5948368"/>
            <a:ext cx="5080000" cy="1587"/>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4" name="Line 143"/>
          <p:cNvSpPr>
            <a:spLocks noChangeShapeType="1"/>
          </p:cNvSpPr>
          <p:nvPr/>
        </p:nvSpPr>
        <p:spPr bwMode="auto">
          <a:xfrm>
            <a:off x="0" y="6175375"/>
            <a:ext cx="55880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5" name="Line 144"/>
          <p:cNvSpPr>
            <a:spLocks noChangeShapeType="1"/>
          </p:cNvSpPr>
          <p:nvPr/>
        </p:nvSpPr>
        <p:spPr bwMode="auto">
          <a:xfrm>
            <a:off x="0" y="6397625"/>
            <a:ext cx="58928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36" name="Line 145"/>
          <p:cNvSpPr>
            <a:spLocks noChangeShapeType="1"/>
          </p:cNvSpPr>
          <p:nvPr/>
        </p:nvSpPr>
        <p:spPr bwMode="auto">
          <a:xfrm>
            <a:off x="0" y="6469061"/>
            <a:ext cx="6197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nvGrpSpPr>
          <p:cNvPr id="2" name="Group 158"/>
          <p:cNvGrpSpPr>
            <a:grpSpLocks/>
          </p:cNvGrpSpPr>
          <p:nvPr/>
        </p:nvGrpSpPr>
        <p:grpSpPr bwMode="auto">
          <a:xfrm>
            <a:off x="310092" y="1006476"/>
            <a:ext cx="7609416" cy="5791200"/>
            <a:chOff x="149" y="672"/>
            <a:chExt cx="3595" cy="3648"/>
          </a:xfrm>
        </p:grpSpPr>
        <p:sp>
          <p:nvSpPr>
            <p:cNvPr id="38" name="Line 60"/>
            <p:cNvSpPr>
              <a:spLocks noChangeShapeType="1"/>
            </p:cNvSpPr>
            <p:nvPr userDrawn="1"/>
          </p:nvSpPr>
          <p:spPr bwMode="auto">
            <a:xfrm rot="-5400000">
              <a:off x="-1674" y="2495"/>
              <a:ext cx="3648"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nvGrpSpPr>
            <p:cNvPr id="3" name="Group 157"/>
            <p:cNvGrpSpPr>
              <a:grpSpLocks/>
            </p:cNvGrpSpPr>
            <p:nvPr userDrawn="1"/>
          </p:nvGrpSpPr>
          <p:grpSpPr bwMode="auto">
            <a:xfrm>
              <a:off x="270" y="670"/>
              <a:ext cx="3474" cy="3653"/>
              <a:chOff x="270" y="718"/>
              <a:chExt cx="3474" cy="3602"/>
            </a:xfrm>
          </p:grpSpPr>
          <p:sp>
            <p:nvSpPr>
              <p:cNvPr id="40" name="Line 39"/>
              <p:cNvSpPr>
                <a:spLocks noChangeShapeType="1"/>
              </p:cNvSpPr>
              <p:nvPr userDrawn="1"/>
            </p:nvSpPr>
            <p:spPr bwMode="auto">
              <a:xfrm rot="-5400000">
                <a:off x="2814" y="1080"/>
                <a:ext cx="72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1" name="Line 41"/>
              <p:cNvSpPr>
                <a:spLocks noChangeShapeType="1"/>
              </p:cNvSpPr>
              <p:nvPr userDrawn="1"/>
            </p:nvSpPr>
            <p:spPr bwMode="auto">
              <a:xfrm rot="-5400000">
                <a:off x="2507" y="1102"/>
                <a:ext cx="767"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2" name="Line 42"/>
              <p:cNvSpPr>
                <a:spLocks noChangeShapeType="1"/>
              </p:cNvSpPr>
              <p:nvPr userDrawn="1"/>
            </p:nvSpPr>
            <p:spPr bwMode="auto">
              <a:xfrm rot="-5400000">
                <a:off x="2647" y="1104"/>
                <a:ext cx="768"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3" name="Line 49"/>
              <p:cNvSpPr>
                <a:spLocks noChangeShapeType="1"/>
              </p:cNvSpPr>
              <p:nvPr userDrawn="1"/>
            </p:nvSpPr>
            <p:spPr bwMode="auto">
              <a:xfrm rot="-5400000">
                <a:off x="-39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4" name="Line 50"/>
              <p:cNvSpPr>
                <a:spLocks noChangeShapeType="1"/>
              </p:cNvSpPr>
              <p:nvPr userDrawn="1"/>
            </p:nvSpPr>
            <p:spPr bwMode="auto">
              <a:xfrm rot="-5400000">
                <a:off x="-25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5" name="Line 51"/>
              <p:cNvSpPr>
                <a:spLocks noChangeShapeType="1"/>
              </p:cNvSpPr>
              <p:nvPr userDrawn="1"/>
            </p:nvSpPr>
            <p:spPr bwMode="auto">
              <a:xfrm rot="-5400000">
                <a:off x="-10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6" name="Line 52"/>
              <p:cNvSpPr>
                <a:spLocks noChangeShapeType="1"/>
              </p:cNvSpPr>
              <p:nvPr userDrawn="1"/>
            </p:nvSpPr>
            <p:spPr bwMode="auto">
              <a:xfrm rot="-5400000">
                <a:off x="-536"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7" name="Line 53"/>
              <p:cNvSpPr>
                <a:spLocks noChangeShapeType="1"/>
              </p:cNvSpPr>
              <p:nvPr userDrawn="1"/>
            </p:nvSpPr>
            <p:spPr bwMode="auto">
              <a:xfrm rot="-5400000">
                <a:off x="-96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8" name="Line 54"/>
              <p:cNvSpPr>
                <a:spLocks noChangeShapeType="1"/>
              </p:cNvSpPr>
              <p:nvPr userDrawn="1"/>
            </p:nvSpPr>
            <p:spPr bwMode="auto">
              <a:xfrm rot="-5400000">
                <a:off x="-82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49" name="Line 55"/>
              <p:cNvSpPr>
                <a:spLocks noChangeShapeType="1"/>
              </p:cNvSpPr>
              <p:nvPr userDrawn="1"/>
            </p:nvSpPr>
            <p:spPr bwMode="auto">
              <a:xfrm rot="-5400000">
                <a:off x="-68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0" name="Line 56"/>
              <p:cNvSpPr>
                <a:spLocks noChangeShapeType="1"/>
              </p:cNvSpPr>
              <p:nvPr userDrawn="1"/>
            </p:nvSpPr>
            <p:spPr bwMode="auto">
              <a:xfrm rot="-5400000">
                <a:off x="-1114"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1" name="Line 57"/>
              <p:cNvSpPr>
                <a:spLocks noChangeShapeType="1"/>
              </p:cNvSpPr>
              <p:nvPr userDrawn="1"/>
            </p:nvSpPr>
            <p:spPr bwMode="auto">
              <a:xfrm rot="-5400000">
                <a:off x="-1542"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2" name="Line 58"/>
              <p:cNvSpPr>
                <a:spLocks noChangeShapeType="1"/>
              </p:cNvSpPr>
              <p:nvPr userDrawn="1"/>
            </p:nvSpPr>
            <p:spPr bwMode="auto">
              <a:xfrm rot="-5400000">
                <a:off x="-1400"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3" name="Line 59"/>
              <p:cNvSpPr>
                <a:spLocks noChangeShapeType="1"/>
              </p:cNvSpPr>
              <p:nvPr userDrawn="1"/>
            </p:nvSpPr>
            <p:spPr bwMode="auto">
              <a:xfrm rot="-5400000">
                <a:off x="-1258" y="2519"/>
                <a:ext cx="3600" cy="1"/>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4" name="Line 112"/>
              <p:cNvSpPr>
                <a:spLocks noChangeShapeType="1"/>
              </p:cNvSpPr>
              <p:nvPr userDrawn="1"/>
            </p:nvSpPr>
            <p:spPr bwMode="auto">
              <a:xfrm rot="-5400000">
                <a:off x="2334" y="1128"/>
                <a:ext cx="816"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5" name="Line 114"/>
              <p:cNvSpPr>
                <a:spLocks noChangeShapeType="1"/>
              </p:cNvSpPr>
              <p:nvPr userDrawn="1"/>
            </p:nvSpPr>
            <p:spPr bwMode="auto">
              <a:xfrm rot="-5400000">
                <a:off x="2137" y="1176"/>
                <a:ext cx="91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6" name="Line 115"/>
              <p:cNvSpPr>
                <a:spLocks noChangeShapeType="1"/>
              </p:cNvSpPr>
              <p:nvPr userDrawn="1"/>
            </p:nvSpPr>
            <p:spPr bwMode="auto">
              <a:xfrm rot="-5400000">
                <a:off x="1921" y="1248"/>
                <a:ext cx="1056"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7" name="Line 116"/>
              <p:cNvSpPr>
                <a:spLocks noChangeShapeType="1"/>
              </p:cNvSpPr>
              <p:nvPr userDrawn="1"/>
            </p:nvSpPr>
            <p:spPr bwMode="auto">
              <a:xfrm rot="-5400000">
                <a:off x="1729" y="1296"/>
                <a:ext cx="115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8" name="Line 117"/>
              <p:cNvSpPr>
                <a:spLocks noChangeShapeType="1"/>
              </p:cNvSpPr>
              <p:nvPr userDrawn="1"/>
            </p:nvSpPr>
            <p:spPr bwMode="auto">
              <a:xfrm rot="-5400000">
                <a:off x="1489" y="1392"/>
                <a:ext cx="134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59" name="Line 118"/>
              <p:cNvSpPr>
                <a:spLocks noChangeShapeType="1"/>
              </p:cNvSpPr>
              <p:nvPr userDrawn="1"/>
            </p:nvSpPr>
            <p:spPr bwMode="auto">
              <a:xfrm rot="-5400000">
                <a:off x="1297" y="1440"/>
                <a:ext cx="144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0" name="Line 119"/>
              <p:cNvSpPr>
                <a:spLocks noChangeShapeType="1"/>
              </p:cNvSpPr>
              <p:nvPr userDrawn="1"/>
            </p:nvSpPr>
            <p:spPr bwMode="auto">
              <a:xfrm rot="-5400000">
                <a:off x="1081" y="1512"/>
                <a:ext cx="158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1" name="Line 120"/>
              <p:cNvSpPr>
                <a:spLocks noChangeShapeType="1"/>
              </p:cNvSpPr>
              <p:nvPr userDrawn="1"/>
            </p:nvSpPr>
            <p:spPr bwMode="auto">
              <a:xfrm rot="-5400000">
                <a:off x="3192" y="984"/>
                <a:ext cx="53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2" name="Line 122"/>
              <p:cNvSpPr>
                <a:spLocks noChangeShapeType="1"/>
              </p:cNvSpPr>
              <p:nvPr userDrawn="1"/>
            </p:nvSpPr>
            <p:spPr bwMode="auto">
              <a:xfrm rot="-5400000">
                <a:off x="2977" y="1056"/>
                <a:ext cx="672"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3" name="Line 153"/>
              <p:cNvSpPr>
                <a:spLocks noChangeShapeType="1"/>
              </p:cNvSpPr>
              <p:nvPr userDrawn="1"/>
            </p:nvSpPr>
            <p:spPr bwMode="auto">
              <a:xfrm rot="-5400000">
                <a:off x="3408" y="912"/>
                <a:ext cx="384"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64" name="Line 156"/>
              <p:cNvSpPr>
                <a:spLocks noChangeShapeType="1"/>
              </p:cNvSpPr>
              <p:nvPr userDrawn="1"/>
            </p:nvSpPr>
            <p:spPr bwMode="auto">
              <a:xfrm rot="-5400000">
                <a:off x="3624" y="840"/>
                <a:ext cx="240" cy="0"/>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grpSp>
      </p:grpSp>
      <p:sp>
        <p:nvSpPr>
          <p:cNvPr id="65" name="Line 180"/>
          <p:cNvSpPr>
            <a:spLocks noChangeShapeType="1"/>
          </p:cNvSpPr>
          <p:nvPr/>
        </p:nvSpPr>
        <p:spPr bwMode="auto">
          <a:xfrm>
            <a:off x="0" y="1139825"/>
            <a:ext cx="8229600" cy="1588"/>
          </a:xfrm>
          <a:prstGeom prst="line">
            <a:avLst/>
          </a:prstGeom>
          <a:noFill/>
          <a:ln w="3175">
            <a:solidFill>
              <a:schemeClr val="bg1">
                <a:alpha val="14902"/>
              </a:schemeClr>
            </a:solidFill>
            <a:round/>
            <a:headEnd/>
            <a:tailEnd/>
          </a:ln>
        </p:spPr>
        <p:txBody>
          <a:bodyPr wrap="none" anchor="ctr"/>
          <a:lstStyle/>
          <a:p>
            <a:pPr>
              <a:defRPr/>
            </a:pPr>
            <a:endParaRPr lang="en-US" sz="1800" dirty="0"/>
          </a:p>
        </p:txBody>
      </p:sp>
      <p:sp>
        <p:nvSpPr>
          <p:cNvPr id="8268" name="Rectangle 76"/>
          <p:cNvSpPr>
            <a:spLocks noGrp="1" noChangeArrowheads="1"/>
          </p:cNvSpPr>
          <p:nvPr>
            <p:ph type="ctrTitle"/>
          </p:nvPr>
        </p:nvSpPr>
        <p:spPr>
          <a:xfrm>
            <a:off x="611717" y="1728788"/>
            <a:ext cx="10930467" cy="1090612"/>
          </a:xfrm>
          <a:effectLst>
            <a:outerShdw blurRad="63500" dist="17961" dir="2700000" algn="ctr" rotWithShape="0">
              <a:schemeClr val="tx1">
                <a:alpha val="74998"/>
              </a:schemeClr>
            </a:outerShdw>
          </a:effectLst>
        </p:spPr>
        <p:txBody>
          <a:bodyPr/>
          <a:lstStyle>
            <a:lvl1pPr>
              <a:defRPr sz="3600"/>
            </a:lvl1pPr>
          </a:lstStyle>
          <a:p>
            <a:r>
              <a:rPr lang="en-US"/>
              <a:t>Click to edit Master title style</a:t>
            </a:r>
            <a:endParaRPr lang="en-US" dirty="0"/>
          </a:p>
        </p:txBody>
      </p:sp>
      <p:sp>
        <p:nvSpPr>
          <p:cNvPr id="8381" name="Rectangle 189"/>
          <p:cNvSpPr>
            <a:spLocks noGrp="1" noChangeArrowheads="1"/>
          </p:cNvSpPr>
          <p:nvPr>
            <p:ph type="subTitle" sz="quarter" idx="1" hasCustomPrompt="1"/>
          </p:nvPr>
        </p:nvSpPr>
        <p:spPr>
          <a:xfrm>
            <a:off x="978959" y="5556253"/>
            <a:ext cx="8128000" cy="506408"/>
          </a:xfrm>
          <a:effectLst>
            <a:outerShdw blurRad="63500" dist="17961" dir="2700000" algn="ctr" rotWithShape="0">
              <a:schemeClr val="tx1">
                <a:alpha val="74998"/>
              </a:schemeClr>
            </a:outerShdw>
          </a:effectLst>
        </p:spPr>
        <p:txBody>
          <a:bodyPr/>
          <a:lstStyle>
            <a:lvl1pPr marL="0" indent="0">
              <a:buFontTx/>
              <a:buNone/>
              <a:defRPr b="1">
                <a:solidFill>
                  <a:schemeClr val="bg1"/>
                </a:solidFill>
                <a:latin typeface="Helvetica" pitchFamily="-112" charset="0"/>
              </a:defRPr>
            </a:lvl1pPr>
          </a:lstStyle>
          <a:p>
            <a:r>
              <a:rPr lang="en-US" dirty="0"/>
              <a:t>Expanding the Boundaries of Space Medicine and </a:t>
            </a:r>
            <a:r>
              <a:rPr lang="en-US" dirty="0" err="1"/>
              <a:t>Technolog</a:t>
            </a:r>
            <a:endParaRPr lang="en-US" dirty="0"/>
          </a:p>
        </p:txBody>
      </p:sp>
      <p:pic>
        <p:nvPicPr>
          <p:cNvPr id="68" name="Picture 67" descr="NASA insignia RGB">
            <a:extLst>
              <a:ext uri="{FF2B5EF4-FFF2-40B4-BE49-F238E27FC236}">
                <a16:creationId xmlns:a16="http://schemas.microsoft.com/office/drawing/2014/main" id="{608C338A-E8D4-42E0-8560-3A87E362BCA1}"/>
              </a:ext>
            </a:extLst>
          </p:cNvPr>
          <p:cNvPicPr>
            <a:picLocks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18982" y="137618"/>
            <a:ext cx="978285" cy="767545"/>
          </a:xfrm>
          <a:prstGeom prst="rect">
            <a:avLst/>
          </a:prstGeom>
          <a:noFill/>
          <a:ln w="9525">
            <a:noFill/>
            <a:miter lim="800000"/>
            <a:headEnd/>
            <a:tailEnd/>
          </a:ln>
        </p:spPr>
      </p:pic>
      <p:pic>
        <p:nvPicPr>
          <p:cNvPr id="66" name="Picture 65"/>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6412" y="99105"/>
            <a:ext cx="1857988" cy="897050"/>
          </a:xfrm>
          <a:prstGeom prst="rect">
            <a:avLst/>
          </a:prstGeom>
        </p:spPr>
      </p:pic>
    </p:spTree>
    <p:extLst>
      <p:ext uri="{BB962C8B-B14F-4D97-AF65-F5344CB8AC3E}">
        <p14:creationId xmlns:p14="http://schemas.microsoft.com/office/powerpoint/2010/main" val="1904470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378" y="152400"/>
            <a:ext cx="10366625" cy="609600"/>
          </a:xfrm>
          <a:noFill/>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30C004E6-2C2D-7D43-A7CB-DC8A269870CE}" type="datetime3">
              <a:rPr lang="en-US" smtClean="0"/>
              <a:pPr/>
              <a:t>16 December 2020</a:t>
            </a:fld>
            <a:endParaRPr lang="en-US" dirty="0"/>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latin typeface="+mn-lt"/>
              </a:defRPr>
            </a:lvl1pPr>
          </a:lstStyle>
          <a:p>
            <a:fld id="{60E58D69-6F75-46EC-B381-A34C4F305958}" type="slidenum">
              <a:rPr lang="en-US" smtClean="0"/>
              <a:pPr/>
              <a:t>‹#›</a:t>
            </a:fld>
            <a:endParaRPr lang="en-US" sz="1000" dirty="0"/>
          </a:p>
        </p:txBody>
      </p:sp>
    </p:spTree>
    <p:extLst>
      <p:ext uri="{BB962C8B-B14F-4D97-AF65-F5344CB8AC3E}">
        <p14:creationId xmlns:p14="http://schemas.microsoft.com/office/powerpoint/2010/main" val="2340506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3600" y="2590805"/>
            <a:ext cx="10363200" cy="1362075"/>
          </a:xfrm>
        </p:spPr>
        <p:txBody>
          <a:bodyPr anchor="b"/>
          <a:lstStyle>
            <a:lvl1pPr algn="l">
              <a:defRPr sz="4000" b="1" cap="all">
                <a:solidFill>
                  <a:srgbClr val="0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63600" y="4214818"/>
            <a:ext cx="10363200" cy="1500187"/>
          </a:xfrm>
        </p:spPr>
        <p:txBody>
          <a:bodyPr anchor="t"/>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3C59C03C-10C3-4A46-8910-8E9DDE3E240A}" type="datetime7">
              <a:rPr lang="en-US" smtClean="0"/>
              <a:pPr/>
              <a:t>Dec-20</a:t>
            </a:fld>
            <a:endParaRPr lang="en-US" dirty="0"/>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7F6290EF-6B7A-4CC3-93EE-77532C7427BA}"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326578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84549CDE-1C11-724B-8DF8-2A2F122738E0}" type="datetime7">
              <a:rPr lang="en-US" smtClean="0"/>
              <a:pPr/>
              <a:t>Dec-20</a:t>
            </a:fld>
            <a:endParaRPr lang="en-US" dirty="0"/>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latin typeface="+mn-lt"/>
              </a:defRPr>
            </a:lvl1pPr>
          </a:lstStyle>
          <a:p>
            <a:fld id="{D69C1F80-93C5-4DEC-9FB2-B3D806245515}" type="slidenum">
              <a:rPr lang="en-US" smtClean="0"/>
              <a:pPr/>
              <a:t>‹#›</a:t>
            </a:fld>
            <a:endParaRPr lang="en-US" sz="1000" dirty="0"/>
          </a:p>
        </p:txBody>
      </p:sp>
    </p:spTree>
    <p:extLst>
      <p:ext uri="{BB962C8B-B14F-4D97-AF65-F5344CB8AC3E}">
        <p14:creationId xmlns:p14="http://schemas.microsoft.com/office/powerpoint/2010/main" val="1155615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017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41479"/>
            <a:ext cx="5386917"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0017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641479"/>
            <a:ext cx="5389033"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8"/>
          <p:cNvSpPr>
            <a:spLocks noGrp="1"/>
          </p:cNvSpPr>
          <p:nvPr>
            <p:ph type="ftr" sz="quarter" idx="10"/>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Date Placeholder 9"/>
          <p:cNvSpPr>
            <a:spLocks noGrp="1"/>
          </p:cNvSpPr>
          <p:nvPr>
            <p:ph type="dt" sz="half" idx="11"/>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DE123604-D2E8-0649-9002-5A2219FBC949}" type="datetime7">
              <a:rPr lang="en-US" smtClean="0"/>
              <a:pPr/>
              <a:t>Dec-20</a:t>
            </a:fld>
            <a:endParaRPr lang="en-US" dirty="0"/>
          </a:p>
        </p:txBody>
      </p:sp>
      <p:sp>
        <p:nvSpPr>
          <p:cNvPr id="9" name="Slide Number Placeholder 10"/>
          <p:cNvSpPr>
            <a:spLocks noGrp="1"/>
          </p:cNvSpPr>
          <p:nvPr>
            <p:ph type="sldNum" sz="quarter" idx="12"/>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98A70AA8-900F-4D4B-A735-22E1C3C5EB1F}" type="slidenum">
              <a:rPr lang="en-US" smtClean="0"/>
              <a:pPr/>
              <a:t>‹#›</a:t>
            </a:fld>
            <a:endParaRPr lang="en-US" sz="1000" dirty="0">
              <a:latin typeface="Times New Roman" pitchFamily="1" charset="0"/>
            </a:endParaRPr>
          </a:p>
        </p:txBody>
      </p:sp>
      <p:sp>
        <p:nvSpPr>
          <p:cNvPr id="10"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26911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472" y="152400"/>
            <a:ext cx="10325528" cy="609600"/>
          </a:xfrm>
        </p:spPr>
        <p:txBody>
          <a:bodyPr/>
          <a:lstStyle/>
          <a:p>
            <a:r>
              <a:rPr lang="en-US"/>
              <a:t>Click to edit Master title style</a:t>
            </a:r>
            <a:endParaRPr lang="en-US" dirty="0"/>
          </a:p>
        </p:txBody>
      </p:sp>
      <p:sp>
        <p:nvSpPr>
          <p:cNvPr id="3"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4"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BCE78E6C-694A-1948-BCDB-F3266E7FA5F1}" type="datetime1">
              <a:rPr lang="en-US" smtClean="0"/>
              <a:pPr/>
              <a:t>12/16/20</a:t>
            </a:fld>
            <a:endParaRPr lang="en-US" dirty="0"/>
          </a:p>
        </p:txBody>
      </p:sp>
      <p:sp>
        <p:nvSpPr>
          <p:cNvPr id="5"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22E67ABD-C830-42F2-84DE-889032800E76}"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386822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376" y="152400"/>
            <a:ext cx="10366625" cy="609600"/>
          </a:xfrm>
          <a:noFill/>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8"/>
          <p:cNvSpPr>
            <a:spLocks noGrp="1"/>
          </p:cNvSpPr>
          <p:nvPr>
            <p:ph type="ftr" sz="quarter" idx="3"/>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srgbClr val="FFFFFF"/>
              </a:solidFill>
            </a:endParaRPr>
          </a:p>
        </p:txBody>
      </p:sp>
      <p:sp>
        <p:nvSpPr>
          <p:cNvPr id="5" name="Date Placeholder 9"/>
          <p:cNvSpPr>
            <a:spLocks noGrp="1"/>
          </p:cNvSpPr>
          <p:nvPr>
            <p:ph type="dt" sz="half" idx="2"/>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6"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rgbClr val="FFFFFF"/>
                </a:solidFill>
                <a:latin typeface="+mn-lt"/>
              </a:defRPr>
            </a:lvl1pPr>
          </a:lstStyle>
          <a:p>
            <a:fld id="{60E58D69-6F75-46EC-B381-A34C4F305958}" type="slidenum">
              <a:rPr lang="en-US" smtClean="0"/>
              <a:pPr/>
              <a:t>‹#›</a:t>
            </a:fld>
            <a:endParaRPr lang="en-US" sz="1000" dirty="0"/>
          </a:p>
        </p:txBody>
      </p:sp>
    </p:spTree>
    <p:extLst>
      <p:ext uri="{BB962C8B-B14F-4D97-AF65-F5344CB8AC3E}">
        <p14:creationId xmlns:p14="http://schemas.microsoft.com/office/powerpoint/2010/main" val="437645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3"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fld id="{C91D20B8-2867-7D4D-B368-382F018579A7}" type="datetime1">
              <a:rPr lang="en-US" smtClean="0"/>
              <a:pPr/>
              <a:t>12/16/20</a:t>
            </a:fld>
            <a:endParaRPr lang="en-US" dirty="0"/>
          </a:p>
        </p:txBody>
      </p:sp>
      <p:sp>
        <p:nvSpPr>
          <p:cNvPr id="4"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B4CC938F-F4A8-4EF5-BCC6-E49C6988B2EB}"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1871787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rgbClr val="FFFFFF"/>
                </a:solidFill>
              </a:defRPr>
            </a:lvl1pPr>
          </a:lstStyle>
          <a:p>
            <a:fld id="{0D2584DC-FB79-4EC8-B101-F631349954DA}"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2755401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Date Placeholder 9"/>
          <p:cNvSpPr>
            <a:spLocks noGrp="1"/>
          </p:cNvSpPr>
          <p:nvPr>
            <p:ph type="dt" sz="half" idx="10"/>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7"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rgbClr val="FFFFFF"/>
                </a:solidFill>
              </a:defRPr>
            </a:lvl1pPr>
          </a:lstStyle>
          <a:p>
            <a:fld id="{2A7B4D72-F554-45CA-A8A3-B0D518A19DBE}"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1789167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24254312-A63A-4985-AC68-7A0A6205A89D}"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331935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2717" y="939800"/>
            <a:ext cx="2664883" cy="5156200"/>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11717" y="939800"/>
            <a:ext cx="7797800" cy="5156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25C164D4-12EE-4DD3-9BD3-9E0CF0397981}" type="slidenum">
              <a:rPr lang="en-US" smtClean="0"/>
              <a:pPr/>
              <a:t>‹#›</a:t>
            </a:fld>
            <a:endParaRPr lang="en-US" sz="1000" dirty="0">
              <a:latin typeface="Times New Roman" pitchFamily="1" charset="0"/>
            </a:endParaRPr>
          </a:p>
        </p:txBody>
      </p:sp>
    </p:spTree>
    <p:extLst>
      <p:ext uri="{BB962C8B-B14F-4D97-AF65-F5344CB8AC3E}">
        <p14:creationId xmlns:p14="http://schemas.microsoft.com/office/powerpoint/2010/main" val="3030529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219200"/>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0"/>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33800"/>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8"/>
          <p:cNvSpPr>
            <a:spLocks noGrp="1"/>
          </p:cNvSpPr>
          <p:nvPr>
            <p:ph type="ftr" sz="quarter" idx="10"/>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Date Placeholder 9"/>
          <p:cNvSpPr>
            <a:spLocks noGrp="1"/>
          </p:cNvSpPr>
          <p:nvPr>
            <p:ph type="dt" sz="half" idx="11"/>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8"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6BE9692B-6899-41C0-B3E9-4952193339A3}" type="slidenum">
              <a:rPr lang="en-US" smtClean="0"/>
              <a:pPr/>
              <a:t>‹#›</a:t>
            </a:fld>
            <a:endParaRPr lang="en-US" sz="1000" dirty="0">
              <a:latin typeface="Times New Roman" pitchFamily="1" charset="0"/>
            </a:endParaRPr>
          </a:p>
        </p:txBody>
      </p:sp>
      <p:sp>
        <p:nvSpPr>
          <p:cNvPr id="9"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1843803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14400" y="1219200"/>
            <a:ext cx="10363200" cy="4876800"/>
          </a:xfrm>
        </p:spPr>
        <p:txBody>
          <a:bodyPr/>
          <a:lstStyle/>
          <a:p>
            <a:pPr lvl="0"/>
            <a:r>
              <a:rPr lang="en-US" noProof="0" dirty="0"/>
              <a:t>Click icon to add table</a:t>
            </a:r>
          </a:p>
        </p:txBody>
      </p:sp>
      <p:sp>
        <p:nvSpPr>
          <p:cNvPr id="4"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rgbClr val="FFFFFF"/>
                </a:solidFill>
              </a:defRPr>
            </a:lvl1pPr>
          </a:lstStyle>
          <a:p>
            <a:r>
              <a:rPr lang="en-US" dirty="0"/>
              <a:t>6-7 August 2018</a:t>
            </a:r>
          </a:p>
        </p:txBody>
      </p:sp>
      <p:sp>
        <p:nvSpPr>
          <p:cNvPr id="6"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bg1"/>
                </a:solidFill>
              </a:defRPr>
            </a:lvl1pPr>
          </a:lstStyle>
          <a:p>
            <a:fld id="{6BE9692B-6899-41C0-B3E9-4952193339A3}" type="slidenum">
              <a:rPr lang="en-US" smtClean="0"/>
              <a:pPr/>
              <a:t>‹#›</a:t>
            </a:fld>
            <a:endParaRPr lang="en-US" sz="1000" dirty="0">
              <a:latin typeface="Times New Roman" pitchFamily="1" charset="0"/>
            </a:endParaRPr>
          </a:p>
        </p:txBody>
      </p:sp>
      <p:sp>
        <p:nvSpPr>
          <p:cNvPr id="7" name="Title 1"/>
          <p:cNvSpPr>
            <a:spLocks noGrp="1"/>
          </p:cNvSpPr>
          <p:nvPr>
            <p:ph type="title"/>
          </p:nvPr>
        </p:nvSpPr>
        <p:spPr>
          <a:xfrm>
            <a:off x="1049868" y="152400"/>
            <a:ext cx="9618133" cy="609600"/>
          </a:xfrm>
        </p:spPr>
        <p:txBody>
          <a:bodyPr/>
          <a:lstStyle/>
          <a:p>
            <a:r>
              <a:rPr lang="en-US"/>
              <a:t>Click to edit Master title style</a:t>
            </a:r>
          </a:p>
        </p:txBody>
      </p:sp>
    </p:spTree>
    <p:extLst>
      <p:ext uri="{BB962C8B-B14F-4D97-AF65-F5344CB8AC3E}">
        <p14:creationId xmlns:p14="http://schemas.microsoft.com/office/powerpoint/2010/main" val="170735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CF89-F3E5-334B-85D2-7E3F1C64AB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77251A-B04D-CA42-BBE0-FC205F5C62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9B891-D9BF-D748-840E-8647036CB17E}"/>
              </a:ext>
            </a:extLst>
          </p:cNvPr>
          <p:cNvSpPr>
            <a:spLocks noGrp="1"/>
          </p:cNvSpPr>
          <p:nvPr>
            <p:ph type="dt" sz="half" idx="10"/>
          </p:nvPr>
        </p:nvSpPr>
        <p:spPr/>
        <p:txBody>
          <a:bodyPr/>
          <a:lstStyle/>
          <a:p>
            <a:fld id="{218071FE-D49B-3643-A478-B919534BC47B}" type="datetimeFigureOut">
              <a:rPr lang="en-US" smtClean="0"/>
              <a:t>12/16/20</a:t>
            </a:fld>
            <a:endParaRPr lang="en-US"/>
          </a:p>
        </p:txBody>
      </p:sp>
      <p:sp>
        <p:nvSpPr>
          <p:cNvPr id="5" name="Footer Placeholder 4">
            <a:extLst>
              <a:ext uri="{FF2B5EF4-FFF2-40B4-BE49-F238E27FC236}">
                <a16:creationId xmlns:a16="http://schemas.microsoft.com/office/drawing/2014/main" id="{D5E06ABA-777E-7F4B-A00B-106CB5C24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7A10D-8F31-4046-82F0-2669E82165AB}"/>
              </a:ext>
            </a:extLst>
          </p:cNvPr>
          <p:cNvSpPr>
            <a:spLocks noGrp="1"/>
          </p:cNvSpPr>
          <p:nvPr>
            <p:ph type="sldNum" sz="quarter" idx="12"/>
          </p:nvPr>
        </p:nvSpPr>
        <p:spPr/>
        <p:txBody>
          <a:bodyPr/>
          <a:lstStyle/>
          <a:p>
            <a:fld id="{649C262A-8971-7F48-8A0E-D4F5A9C78DA6}" type="slidenum">
              <a:rPr lang="en-US" smtClean="0"/>
              <a:t>‹#›</a:t>
            </a:fld>
            <a:endParaRPr lang="en-US"/>
          </a:p>
        </p:txBody>
      </p:sp>
    </p:spTree>
    <p:extLst>
      <p:ext uri="{BB962C8B-B14F-4D97-AF65-F5344CB8AC3E}">
        <p14:creationId xmlns:p14="http://schemas.microsoft.com/office/powerpoint/2010/main" val="1934053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DACE-1278-D348-9697-3319F105D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229C6-C08F-9745-BD4E-AA7BFAC01F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26CEB-DE60-B949-93F1-F2CAC4B751BF}"/>
              </a:ext>
            </a:extLst>
          </p:cNvPr>
          <p:cNvSpPr>
            <a:spLocks noGrp="1"/>
          </p:cNvSpPr>
          <p:nvPr>
            <p:ph type="dt" sz="half" idx="10"/>
          </p:nvPr>
        </p:nvSpPr>
        <p:spPr/>
        <p:txBody>
          <a:bodyPr/>
          <a:lstStyle/>
          <a:p>
            <a:fld id="{218071FE-D49B-3643-A478-B919534BC47B}" type="datetimeFigureOut">
              <a:rPr lang="en-US" smtClean="0"/>
              <a:t>12/16/20</a:t>
            </a:fld>
            <a:endParaRPr lang="en-US"/>
          </a:p>
        </p:txBody>
      </p:sp>
      <p:sp>
        <p:nvSpPr>
          <p:cNvPr id="5" name="Footer Placeholder 4">
            <a:extLst>
              <a:ext uri="{FF2B5EF4-FFF2-40B4-BE49-F238E27FC236}">
                <a16:creationId xmlns:a16="http://schemas.microsoft.com/office/drawing/2014/main" id="{EC0FB24D-8F84-2F42-A91D-20EF48F2E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139D7-B2E2-524D-8A01-394DC0088305}"/>
              </a:ext>
            </a:extLst>
          </p:cNvPr>
          <p:cNvSpPr>
            <a:spLocks noGrp="1"/>
          </p:cNvSpPr>
          <p:nvPr>
            <p:ph type="sldNum" sz="quarter" idx="12"/>
          </p:nvPr>
        </p:nvSpPr>
        <p:spPr/>
        <p:txBody>
          <a:bodyPr/>
          <a:lstStyle/>
          <a:p>
            <a:fld id="{649C262A-8971-7F48-8A0E-D4F5A9C78DA6}" type="slidenum">
              <a:rPr lang="en-US" smtClean="0"/>
              <a:t>‹#›</a:t>
            </a:fld>
            <a:endParaRPr lang="en-US"/>
          </a:p>
        </p:txBody>
      </p:sp>
    </p:spTree>
    <p:extLst>
      <p:ext uri="{BB962C8B-B14F-4D97-AF65-F5344CB8AC3E}">
        <p14:creationId xmlns:p14="http://schemas.microsoft.com/office/powerpoint/2010/main" val="84016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1578-BCA9-1B41-9004-E2D12C14B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853FC1-14B8-CF47-8EA0-4C20B38971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5DDD4E-B7AD-4A44-887A-21582A4E9555}"/>
              </a:ext>
            </a:extLst>
          </p:cNvPr>
          <p:cNvSpPr>
            <a:spLocks noGrp="1"/>
          </p:cNvSpPr>
          <p:nvPr>
            <p:ph type="dt" sz="half" idx="10"/>
          </p:nvPr>
        </p:nvSpPr>
        <p:spPr/>
        <p:txBody>
          <a:bodyPr/>
          <a:lstStyle/>
          <a:p>
            <a:fld id="{218071FE-D49B-3643-A478-B919534BC47B}" type="datetimeFigureOut">
              <a:rPr lang="en-US" smtClean="0"/>
              <a:t>12/16/20</a:t>
            </a:fld>
            <a:endParaRPr lang="en-US"/>
          </a:p>
        </p:txBody>
      </p:sp>
      <p:sp>
        <p:nvSpPr>
          <p:cNvPr id="5" name="Footer Placeholder 4">
            <a:extLst>
              <a:ext uri="{FF2B5EF4-FFF2-40B4-BE49-F238E27FC236}">
                <a16:creationId xmlns:a16="http://schemas.microsoft.com/office/drawing/2014/main" id="{BAF22D49-E313-9745-8FA1-940337A59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A827A-0955-AF4A-982C-6EAE740328DC}"/>
              </a:ext>
            </a:extLst>
          </p:cNvPr>
          <p:cNvSpPr>
            <a:spLocks noGrp="1"/>
          </p:cNvSpPr>
          <p:nvPr>
            <p:ph type="sldNum" sz="quarter" idx="12"/>
          </p:nvPr>
        </p:nvSpPr>
        <p:spPr/>
        <p:txBody>
          <a:bodyPr/>
          <a:lstStyle/>
          <a:p>
            <a:fld id="{649C262A-8971-7F48-8A0E-D4F5A9C78DA6}" type="slidenum">
              <a:rPr lang="en-US" smtClean="0"/>
              <a:t>‹#›</a:t>
            </a:fld>
            <a:endParaRPr lang="en-US"/>
          </a:p>
        </p:txBody>
      </p:sp>
    </p:spTree>
    <p:extLst>
      <p:ext uri="{BB962C8B-B14F-4D97-AF65-F5344CB8AC3E}">
        <p14:creationId xmlns:p14="http://schemas.microsoft.com/office/powerpoint/2010/main" val="176867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3600" y="2590801"/>
            <a:ext cx="10363200" cy="1362075"/>
          </a:xfrm>
        </p:spPr>
        <p:txBody>
          <a:bodyPr anchor="b"/>
          <a:lstStyle>
            <a:lvl1pPr algn="l">
              <a:defRPr sz="4000" b="1" cap="all">
                <a:solidFill>
                  <a:srgbClr val="0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63600" y="4214814"/>
            <a:ext cx="10363200" cy="1500187"/>
          </a:xfrm>
        </p:spPr>
        <p:txBody>
          <a:bodyPr anchor="t"/>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Footer Placeholder 8"/>
          <p:cNvSpPr>
            <a:spLocks noGrp="1"/>
          </p:cNvSpPr>
          <p:nvPr>
            <p:ph type="ftr" sz="quarter" idx="3"/>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endParaRPr>
          </a:p>
        </p:txBody>
      </p:sp>
      <p:sp>
        <p:nvSpPr>
          <p:cNvPr id="5" name="Date Placeholder 9"/>
          <p:cNvSpPr>
            <a:spLocks noGrp="1"/>
          </p:cNvSpPr>
          <p:nvPr>
            <p:ph type="dt" sz="half" idx="2"/>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6"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rgbClr val="FFFFFF"/>
                </a:solidFill>
              </a:defRPr>
            </a:lvl1pPr>
          </a:lstStyle>
          <a:p>
            <a:fld id="{7F6290EF-6B7A-4CC3-93EE-77532C7427BA}" type="slidenum">
              <a:rPr lang="en-US" smtClean="0"/>
              <a:pPr/>
              <a:t>‹#›</a:t>
            </a:fld>
            <a:endParaRPr lang="en-US" sz="1000">
              <a:latin typeface="Times New Roman" pitchFamily="1" charset="0"/>
            </a:endParaRPr>
          </a:p>
        </p:txBody>
      </p:sp>
    </p:spTree>
    <p:extLst>
      <p:ext uri="{BB962C8B-B14F-4D97-AF65-F5344CB8AC3E}">
        <p14:creationId xmlns:p14="http://schemas.microsoft.com/office/powerpoint/2010/main" val="954502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4AE5-7454-1646-8FBD-D96AF4344C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92524-2847-8B4F-89DD-15C3D1A367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ADCA32-A70A-684B-BDF8-95FE23F1E1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B105AC-86C9-124D-A5AC-59846C811226}"/>
              </a:ext>
            </a:extLst>
          </p:cNvPr>
          <p:cNvSpPr>
            <a:spLocks noGrp="1"/>
          </p:cNvSpPr>
          <p:nvPr>
            <p:ph type="dt" sz="half" idx="10"/>
          </p:nvPr>
        </p:nvSpPr>
        <p:spPr/>
        <p:txBody>
          <a:bodyPr/>
          <a:lstStyle/>
          <a:p>
            <a:fld id="{218071FE-D49B-3643-A478-B919534BC47B}" type="datetimeFigureOut">
              <a:rPr lang="en-US" smtClean="0"/>
              <a:t>12/16/20</a:t>
            </a:fld>
            <a:endParaRPr lang="en-US"/>
          </a:p>
        </p:txBody>
      </p:sp>
      <p:sp>
        <p:nvSpPr>
          <p:cNvPr id="6" name="Footer Placeholder 5">
            <a:extLst>
              <a:ext uri="{FF2B5EF4-FFF2-40B4-BE49-F238E27FC236}">
                <a16:creationId xmlns:a16="http://schemas.microsoft.com/office/drawing/2014/main" id="{3DC3AE9F-158F-1241-9999-519D6A313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76F33-0317-B548-A2C8-C7852E5F6D09}"/>
              </a:ext>
            </a:extLst>
          </p:cNvPr>
          <p:cNvSpPr>
            <a:spLocks noGrp="1"/>
          </p:cNvSpPr>
          <p:nvPr>
            <p:ph type="sldNum" sz="quarter" idx="12"/>
          </p:nvPr>
        </p:nvSpPr>
        <p:spPr/>
        <p:txBody>
          <a:bodyPr/>
          <a:lstStyle/>
          <a:p>
            <a:fld id="{649C262A-8971-7F48-8A0E-D4F5A9C78DA6}" type="slidenum">
              <a:rPr lang="en-US" smtClean="0"/>
              <a:t>‹#›</a:t>
            </a:fld>
            <a:endParaRPr lang="en-US"/>
          </a:p>
        </p:txBody>
      </p:sp>
    </p:spTree>
    <p:extLst>
      <p:ext uri="{BB962C8B-B14F-4D97-AF65-F5344CB8AC3E}">
        <p14:creationId xmlns:p14="http://schemas.microsoft.com/office/powerpoint/2010/main" val="1391511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D8B8-4D82-AE43-BBB5-0F1C6A8AFB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6C7E43-8083-AA4D-B164-6C8DA0DC6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8AA48E-E7F6-8F47-B7B1-50D0F144F2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46BACB-0964-ED40-AED3-F49E6948F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315410-40CE-3948-A926-47648FBF88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CA0345-8DC5-8E4A-95E9-A7D57EAA5B17}"/>
              </a:ext>
            </a:extLst>
          </p:cNvPr>
          <p:cNvSpPr>
            <a:spLocks noGrp="1"/>
          </p:cNvSpPr>
          <p:nvPr>
            <p:ph type="dt" sz="half" idx="10"/>
          </p:nvPr>
        </p:nvSpPr>
        <p:spPr/>
        <p:txBody>
          <a:bodyPr/>
          <a:lstStyle/>
          <a:p>
            <a:fld id="{218071FE-D49B-3643-A478-B919534BC47B}" type="datetimeFigureOut">
              <a:rPr lang="en-US" smtClean="0"/>
              <a:t>12/16/20</a:t>
            </a:fld>
            <a:endParaRPr lang="en-US"/>
          </a:p>
        </p:txBody>
      </p:sp>
      <p:sp>
        <p:nvSpPr>
          <p:cNvPr id="8" name="Footer Placeholder 7">
            <a:extLst>
              <a:ext uri="{FF2B5EF4-FFF2-40B4-BE49-F238E27FC236}">
                <a16:creationId xmlns:a16="http://schemas.microsoft.com/office/drawing/2014/main" id="{093639D9-C6D2-744B-BFC0-75216C471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707EDD-D704-AF4A-8292-0A20D3399D2D}"/>
              </a:ext>
            </a:extLst>
          </p:cNvPr>
          <p:cNvSpPr>
            <a:spLocks noGrp="1"/>
          </p:cNvSpPr>
          <p:nvPr>
            <p:ph type="sldNum" sz="quarter" idx="12"/>
          </p:nvPr>
        </p:nvSpPr>
        <p:spPr/>
        <p:txBody>
          <a:bodyPr/>
          <a:lstStyle/>
          <a:p>
            <a:fld id="{649C262A-8971-7F48-8A0E-D4F5A9C78DA6}" type="slidenum">
              <a:rPr lang="en-US" smtClean="0"/>
              <a:t>‹#›</a:t>
            </a:fld>
            <a:endParaRPr lang="en-US"/>
          </a:p>
        </p:txBody>
      </p:sp>
    </p:spTree>
    <p:extLst>
      <p:ext uri="{BB962C8B-B14F-4D97-AF65-F5344CB8AC3E}">
        <p14:creationId xmlns:p14="http://schemas.microsoft.com/office/powerpoint/2010/main" val="1672380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53EF-F73F-BA49-BA08-BA468B7655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49D505-E3E4-A249-874C-EE7FB546E376}"/>
              </a:ext>
            </a:extLst>
          </p:cNvPr>
          <p:cNvSpPr>
            <a:spLocks noGrp="1"/>
          </p:cNvSpPr>
          <p:nvPr>
            <p:ph type="dt" sz="half" idx="10"/>
          </p:nvPr>
        </p:nvSpPr>
        <p:spPr/>
        <p:txBody>
          <a:bodyPr/>
          <a:lstStyle/>
          <a:p>
            <a:fld id="{218071FE-D49B-3643-A478-B919534BC47B}" type="datetimeFigureOut">
              <a:rPr lang="en-US" smtClean="0"/>
              <a:t>12/16/20</a:t>
            </a:fld>
            <a:endParaRPr lang="en-US"/>
          </a:p>
        </p:txBody>
      </p:sp>
      <p:sp>
        <p:nvSpPr>
          <p:cNvPr id="4" name="Footer Placeholder 3">
            <a:extLst>
              <a:ext uri="{FF2B5EF4-FFF2-40B4-BE49-F238E27FC236}">
                <a16:creationId xmlns:a16="http://schemas.microsoft.com/office/drawing/2014/main" id="{4786A063-23EB-EB4A-AE8A-779A408318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282FB8-A077-B945-8EB0-AAB05D6949C8}"/>
              </a:ext>
            </a:extLst>
          </p:cNvPr>
          <p:cNvSpPr>
            <a:spLocks noGrp="1"/>
          </p:cNvSpPr>
          <p:nvPr>
            <p:ph type="sldNum" sz="quarter" idx="12"/>
          </p:nvPr>
        </p:nvSpPr>
        <p:spPr/>
        <p:txBody>
          <a:bodyPr/>
          <a:lstStyle/>
          <a:p>
            <a:fld id="{649C262A-8971-7F48-8A0E-D4F5A9C78DA6}" type="slidenum">
              <a:rPr lang="en-US" smtClean="0"/>
              <a:t>‹#›</a:t>
            </a:fld>
            <a:endParaRPr lang="en-US"/>
          </a:p>
        </p:txBody>
      </p:sp>
    </p:spTree>
    <p:extLst>
      <p:ext uri="{BB962C8B-B14F-4D97-AF65-F5344CB8AC3E}">
        <p14:creationId xmlns:p14="http://schemas.microsoft.com/office/powerpoint/2010/main" val="742797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D4B4AD-25CF-D243-857D-F74D51C06314}"/>
              </a:ext>
            </a:extLst>
          </p:cNvPr>
          <p:cNvSpPr>
            <a:spLocks noGrp="1"/>
          </p:cNvSpPr>
          <p:nvPr>
            <p:ph type="dt" sz="half" idx="10"/>
          </p:nvPr>
        </p:nvSpPr>
        <p:spPr/>
        <p:txBody>
          <a:bodyPr/>
          <a:lstStyle/>
          <a:p>
            <a:fld id="{218071FE-D49B-3643-A478-B919534BC47B}" type="datetimeFigureOut">
              <a:rPr lang="en-US" smtClean="0"/>
              <a:t>12/16/20</a:t>
            </a:fld>
            <a:endParaRPr lang="en-US"/>
          </a:p>
        </p:txBody>
      </p:sp>
      <p:sp>
        <p:nvSpPr>
          <p:cNvPr id="3" name="Footer Placeholder 2">
            <a:extLst>
              <a:ext uri="{FF2B5EF4-FFF2-40B4-BE49-F238E27FC236}">
                <a16:creationId xmlns:a16="http://schemas.microsoft.com/office/drawing/2014/main" id="{7C673372-D42A-0143-993F-0E9C19EA82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68D4AC-B9DF-F948-8885-AE870FE1EBB2}"/>
              </a:ext>
            </a:extLst>
          </p:cNvPr>
          <p:cNvSpPr>
            <a:spLocks noGrp="1"/>
          </p:cNvSpPr>
          <p:nvPr>
            <p:ph type="sldNum" sz="quarter" idx="12"/>
          </p:nvPr>
        </p:nvSpPr>
        <p:spPr/>
        <p:txBody>
          <a:bodyPr/>
          <a:lstStyle/>
          <a:p>
            <a:fld id="{649C262A-8971-7F48-8A0E-D4F5A9C78DA6}" type="slidenum">
              <a:rPr lang="en-US" smtClean="0"/>
              <a:t>‹#›</a:t>
            </a:fld>
            <a:endParaRPr lang="en-US"/>
          </a:p>
        </p:txBody>
      </p:sp>
    </p:spTree>
    <p:extLst>
      <p:ext uri="{BB962C8B-B14F-4D97-AF65-F5344CB8AC3E}">
        <p14:creationId xmlns:p14="http://schemas.microsoft.com/office/powerpoint/2010/main" val="3534500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73CC-4920-D045-AFBD-76C5244DD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D2D149-EFF6-0E45-A815-F0BB9519BB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F92265-AE33-0142-8BF4-3180F44540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3A15B-70E3-B943-BB08-0CE9D7C622DE}"/>
              </a:ext>
            </a:extLst>
          </p:cNvPr>
          <p:cNvSpPr>
            <a:spLocks noGrp="1"/>
          </p:cNvSpPr>
          <p:nvPr>
            <p:ph type="dt" sz="half" idx="10"/>
          </p:nvPr>
        </p:nvSpPr>
        <p:spPr/>
        <p:txBody>
          <a:bodyPr/>
          <a:lstStyle/>
          <a:p>
            <a:fld id="{218071FE-D49B-3643-A478-B919534BC47B}" type="datetimeFigureOut">
              <a:rPr lang="en-US" smtClean="0"/>
              <a:t>12/16/20</a:t>
            </a:fld>
            <a:endParaRPr lang="en-US"/>
          </a:p>
        </p:txBody>
      </p:sp>
      <p:sp>
        <p:nvSpPr>
          <p:cNvPr id="6" name="Footer Placeholder 5">
            <a:extLst>
              <a:ext uri="{FF2B5EF4-FFF2-40B4-BE49-F238E27FC236}">
                <a16:creationId xmlns:a16="http://schemas.microsoft.com/office/drawing/2014/main" id="{D5DE5DB9-80D2-AF46-B7A9-0A1D64663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54C1C7-EC25-DF4C-952E-7BC74DEC4B64}"/>
              </a:ext>
            </a:extLst>
          </p:cNvPr>
          <p:cNvSpPr>
            <a:spLocks noGrp="1"/>
          </p:cNvSpPr>
          <p:nvPr>
            <p:ph type="sldNum" sz="quarter" idx="12"/>
          </p:nvPr>
        </p:nvSpPr>
        <p:spPr/>
        <p:txBody>
          <a:bodyPr/>
          <a:lstStyle/>
          <a:p>
            <a:fld id="{649C262A-8971-7F48-8A0E-D4F5A9C78DA6}" type="slidenum">
              <a:rPr lang="en-US" smtClean="0"/>
              <a:t>‹#›</a:t>
            </a:fld>
            <a:endParaRPr lang="en-US"/>
          </a:p>
        </p:txBody>
      </p:sp>
    </p:spTree>
    <p:extLst>
      <p:ext uri="{BB962C8B-B14F-4D97-AF65-F5344CB8AC3E}">
        <p14:creationId xmlns:p14="http://schemas.microsoft.com/office/powerpoint/2010/main" val="158821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8712A-DD05-754C-8964-D69394B66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D19115-0693-0642-9DBF-17309CDAB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577C74-B5FB-2C44-A55D-50BB3342B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4BDA71-6DEA-A943-AF60-58F17979B52A}"/>
              </a:ext>
            </a:extLst>
          </p:cNvPr>
          <p:cNvSpPr>
            <a:spLocks noGrp="1"/>
          </p:cNvSpPr>
          <p:nvPr>
            <p:ph type="dt" sz="half" idx="10"/>
          </p:nvPr>
        </p:nvSpPr>
        <p:spPr/>
        <p:txBody>
          <a:bodyPr/>
          <a:lstStyle/>
          <a:p>
            <a:fld id="{218071FE-D49B-3643-A478-B919534BC47B}" type="datetimeFigureOut">
              <a:rPr lang="en-US" smtClean="0"/>
              <a:t>12/16/20</a:t>
            </a:fld>
            <a:endParaRPr lang="en-US"/>
          </a:p>
        </p:txBody>
      </p:sp>
      <p:sp>
        <p:nvSpPr>
          <p:cNvPr id="6" name="Footer Placeholder 5">
            <a:extLst>
              <a:ext uri="{FF2B5EF4-FFF2-40B4-BE49-F238E27FC236}">
                <a16:creationId xmlns:a16="http://schemas.microsoft.com/office/drawing/2014/main" id="{79FC0A35-3A71-4A4D-B77F-0134FC381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0B78D-08A2-D842-BB9E-C0DD3BB542D3}"/>
              </a:ext>
            </a:extLst>
          </p:cNvPr>
          <p:cNvSpPr>
            <a:spLocks noGrp="1"/>
          </p:cNvSpPr>
          <p:nvPr>
            <p:ph type="sldNum" sz="quarter" idx="12"/>
          </p:nvPr>
        </p:nvSpPr>
        <p:spPr/>
        <p:txBody>
          <a:bodyPr/>
          <a:lstStyle/>
          <a:p>
            <a:fld id="{649C262A-8971-7F48-8A0E-D4F5A9C78DA6}" type="slidenum">
              <a:rPr lang="en-US" smtClean="0"/>
              <a:t>‹#›</a:t>
            </a:fld>
            <a:endParaRPr lang="en-US"/>
          </a:p>
        </p:txBody>
      </p:sp>
    </p:spTree>
    <p:extLst>
      <p:ext uri="{BB962C8B-B14F-4D97-AF65-F5344CB8AC3E}">
        <p14:creationId xmlns:p14="http://schemas.microsoft.com/office/powerpoint/2010/main" val="489954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EFB6-83B7-BD46-B64C-6D254466AD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86DFEB-DDAA-FD4D-83B6-9553068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40CB6-B96F-2145-BDB1-328BF1B471C1}"/>
              </a:ext>
            </a:extLst>
          </p:cNvPr>
          <p:cNvSpPr>
            <a:spLocks noGrp="1"/>
          </p:cNvSpPr>
          <p:nvPr>
            <p:ph type="dt" sz="half" idx="10"/>
          </p:nvPr>
        </p:nvSpPr>
        <p:spPr/>
        <p:txBody>
          <a:bodyPr/>
          <a:lstStyle/>
          <a:p>
            <a:fld id="{218071FE-D49B-3643-A478-B919534BC47B}" type="datetimeFigureOut">
              <a:rPr lang="en-US" smtClean="0"/>
              <a:t>12/16/20</a:t>
            </a:fld>
            <a:endParaRPr lang="en-US"/>
          </a:p>
        </p:txBody>
      </p:sp>
      <p:sp>
        <p:nvSpPr>
          <p:cNvPr id="5" name="Footer Placeholder 4">
            <a:extLst>
              <a:ext uri="{FF2B5EF4-FFF2-40B4-BE49-F238E27FC236}">
                <a16:creationId xmlns:a16="http://schemas.microsoft.com/office/drawing/2014/main" id="{7FBE1000-0E78-BF4A-A3E7-7228BFAF1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9C49A-4187-8642-94E0-055B2F9BE7B0}"/>
              </a:ext>
            </a:extLst>
          </p:cNvPr>
          <p:cNvSpPr>
            <a:spLocks noGrp="1"/>
          </p:cNvSpPr>
          <p:nvPr>
            <p:ph type="sldNum" sz="quarter" idx="12"/>
          </p:nvPr>
        </p:nvSpPr>
        <p:spPr/>
        <p:txBody>
          <a:bodyPr/>
          <a:lstStyle/>
          <a:p>
            <a:fld id="{649C262A-8971-7F48-8A0E-D4F5A9C78DA6}" type="slidenum">
              <a:rPr lang="en-US" smtClean="0"/>
              <a:t>‹#›</a:t>
            </a:fld>
            <a:endParaRPr lang="en-US"/>
          </a:p>
        </p:txBody>
      </p:sp>
    </p:spTree>
    <p:extLst>
      <p:ext uri="{BB962C8B-B14F-4D97-AF65-F5344CB8AC3E}">
        <p14:creationId xmlns:p14="http://schemas.microsoft.com/office/powerpoint/2010/main" val="2328692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8811E-07A8-914C-9C1C-0282842FBA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0614FF-4FC8-BD42-B4F8-35C049EC02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3311A-4798-9346-A26F-D88FFC60B27B}"/>
              </a:ext>
            </a:extLst>
          </p:cNvPr>
          <p:cNvSpPr>
            <a:spLocks noGrp="1"/>
          </p:cNvSpPr>
          <p:nvPr>
            <p:ph type="dt" sz="half" idx="10"/>
          </p:nvPr>
        </p:nvSpPr>
        <p:spPr/>
        <p:txBody>
          <a:bodyPr/>
          <a:lstStyle/>
          <a:p>
            <a:fld id="{218071FE-D49B-3643-A478-B919534BC47B}" type="datetimeFigureOut">
              <a:rPr lang="en-US" smtClean="0"/>
              <a:t>12/16/20</a:t>
            </a:fld>
            <a:endParaRPr lang="en-US"/>
          </a:p>
        </p:txBody>
      </p:sp>
      <p:sp>
        <p:nvSpPr>
          <p:cNvPr id="5" name="Footer Placeholder 4">
            <a:extLst>
              <a:ext uri="{FF2B5EF4-FFF2-40B4-BE49-F238E27FC236}">
                <a16:creationId xmlns:a16="http://schemas.microsoft.com/office/drawing/2014/main" id="{B0CAEECA-C471-1E4E-AF98-01C0831C0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C6A16-6742-2542-9D71-1AA4E12CAC87}"/>
              </a:ext>
            </a:extLst>
          </p:cNvPr>
          <p:cNvSpPr>
            <a:spLocks noGrp="1"/>
          </p:cNvSpPr>
          <p:nvPr>
            <p:ph type="sldNum" sz="quarter" idx="12"/>
          </p:nvPr>
        </p:nvSpPr>
        <p:spPr/>
        <p:txBody>
          <a:bodyPr/>
          <a:lstStyle/>
          <a:p>
            <a:fld id="{649C262A-8971-7F48-8A0E-D4F5A9C78DA6}" type="slidenum">
              <a:rPr lang="en-US" smtClean="0"/>
              <a:t>‹#›</a:t>
            </a:fld>
            <a:endParaRPr lang="en-US"/>
          </a:p>
        </p:txBody>
      </p:sp>
    </p:spTree>
    <p:extLst>
      <p:ext uri="{BB962C8B-B14F-4D97-AF65-F5344CB8AC3E}">
        <p14:creationId xmlns:p14="http://schemas.microsoft.com/office/powerpoint/2010/main" val="425125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8"/>
          <p:cNvSpPr>
            <a:spLocks noGrp="1"/>
          </p:cNvSpPr>
          <p:nvPr>
            <p:ph type="ftr" sz="quarter" idx="3"/>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endParaRPr>
          </a:p>
        </p:txBody>
      </p:sp>
      <p:sp>
        <p:nvSpPr>
          <p:cNvPr id="6" name="Date Placeholder 9"/>
          <p:cNvSpPr>
            <a:spLocks noGrp="1"/>
          </p:cNvSpPr>
          <p:nvPr>
            <p:ph type="dt" sz="half" idx="10"/>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7"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rgbClr val="FFFFFF"/>
                </a:solidFill>
                <a:latin typeface="+mn-lt"/>
              </a:defRPr>
            </a:lvl1pPr>
          </a:lstStyle>
          <a:p>
            <a:fld id="{D69C1F80-93C5-4DEC-9FB2-B3D806245515}" type="slidenum">
              <a:rPr lang="en-US" smtClean="0"/>
              <a:pPr/>
              <a:t>‹#›</a:t>
            </a:fld>
            <a:endParaRPr lang="en-US" sz="1000"/>
          </a:p>
        </p:txBody>
      </p:sp>
    </p:spTree>
    <p:extLst>
      <p:ext uri="{BB962C8B-B14F-4D97-AF65-F5344CB8AC3E}">
        <p14:creationId xmlns:p14="http://schemas.microsoft.com/office/powerpoint/2010/main" val="147658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017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1641475"/>
            <a:ext cx="5386917"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0017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1641475"/>
            <a:ext cx="5389033" cy="453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8"/>
          <p:cNvSpPr>
            <a:spLocks noGrp="1"/>
          </p:cNvSpPr>
          <p:nvPr>
            <p:ph type="ftr" sz="quarter" idx="10"/>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endParaRPr>
          </a:p>
        </p:txBody>
      </p:sp>
      <p:sp>
        <p:nvSpPr>
          <p:cNvPr id="8" name="Date Placeholder 9"/>
          <p:cNvSpPr>
            <a:spLocks noGrp="1"/>
          </p:cNvSpPr>
          <p:nvPr>
            <p:ph type="dt" sz="half" idx="11"/>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9" name="Slide Number Placeholder 10"/>
          <p:cNvSpPr>
            <a:spLocks noGrp="1"/>
          </p:cNvSpPr>
          <p:nvPr>
            <p:ph type="sldNum" sz="quarter" idx="12"/>
          </p:nvPr>
        </p:nvSpPr>
        <p:spPr>
          <a:xfrm>
            <a:off x="11379200" y="6454776"/>
            <a:ext cx="745067" cy="365125"/>
          </a:xfrm>
          <a:prstGeom prst="rect">
            <a:avLst/>
          </a:prstGeom>
        </p:spPr>
        <p:txBody>
          <a:bodyPr vert="horz" lIns="91440" tIns="45720" rIns="91440" bIns="45720" rtlCol="0" anchor="ctr"/>
          <a:lstStyle>
            <a:lvl1pPr algn="r">
              <a:defRPr sz="1200">
                <a:solidFill>
                  <a:srgbClr val="FFFFFF"/>
                </a:solidFill>
              </a:defRPr>
            </a:lvl1pPr>
          </a:lstStyle>
          <a:p>
            <a:fld id="{98A70AA8-900F-4D4B-A735-22E1C3C5EB1F}" type="slidenum">
              <a:rPr lang="en-US" smtClean="0"/>
              <a:pPr/>
              <a:t>‹#›</a:t>
            </a:fld>
            <a:endParaRPr lang="en-US" sz="1000">
              <a:latin typeface="Times New Roman" pitchFamily="1" charset="0"/>
            </a:endParaRPr>
          </a:p>
        </p:txBody>
      </p:sp>
      <p:sp>
        <p:nvSpPr>
          <p:cNvPr id="10" name="Title 1"/>
          <p:cNvSpPr>
            <a:spLocks noGrp="1"/>
          </p:cNvSpPr>
          <p:nvPr>
            <p:ph type="title"/>
          </p:nvPr>
        </p:nvSpPr>
        <p:spPr>
          <a:xfrm>
            <a:off x="1049867" y="152400"/>
            <a:ext cx="9618133" cy="609600"/>
          </a:xfrm>
        </p:spPr>
        <p:txBody>
          <a:bodyPr/>
          <a:lstStyle/>
          <a:p>
            <a:r>
              <a:rPr lang="en-US"/>
              <a:t>Click to edit Master title style</a:t>
            </a:r>
          </a:p>
        </p:txBody>
      </p:sp>
    </p:spTree>
    <p:extLst>
      <p:ext uri="{BB962C8B-B14F-4D97-AF65-F5344CB8AC3E}">
        <p14:creationId xmlns:p14="http://schemas.microsoft.com/office/powerpoint/2010/main" val="103116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472" y="152400"/>
            <a:ext cx="10325528" cy="609600"/>
          </a:xfrm>
        </p:spPr>
        <p:txBody>
          <a:bodyPr/>
          <a:lstStyle/>
          <a:p>
            <a:r>
              <a:rPr lang="en-US"/>
              <a:t>Click to edit Master title style</a:t>
            </a:r>
            <a:endParaRPr lang="en-US" dirty="0"/>
          </a:p>
        </p:txBody>
      </p:sp>
      <p:sp>
        <p:nvSpPr>
          <p:cNvPr id="3" name="Footer Placeholder 8"/>
          <p:cNvSpPr>
            <a:spLocks noGrp="1"/>
          </p:cNvSpPr>
          <p:nvPr>
            <p:ph type="ftr" sz="quarter" idx="3"/>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srgbClr val="FFFFFF"/>
              </a:solidFill>
            </a:endParaRPr>
          </a:p>
        </p:txBody>
      </p:sp>
      <p:sp>
        <p:nvSpPr>
          <p:cNvPr id="4" name="Date Placeholder 9"/>
          <p:cNvSpPr>
            <a:spLocks noGrp="1"/>
          </p:cNvSpPr>
          <p:nvPr>
            <p:ph type="dt" sz="half" idx="2"/>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rgbClr val="FFFFFF"/>
                </a:solidFill>
              </a:defRPr>
            </a:lvl1pPr>
          </a:lstStyle>
          <a:p>
            <a:fld id="{22E67ABD-C830-42F2-84DE-889032800E76}" type="slidenum">
              <a:rPr lang="en-US" smtClean="0"/>
              <a:pPr/>
              <a:t>‹#›</a:t>
            </a:fld>
            <a:endParaRPr lang="en-US" sz="1000">
              <a:latin typeface="Times New Roman" pitchFamily="1" charset="0"/>
            </a:endParaRPr>
          </a:p>
        </p:txBody>
      </p:sp>
    </p:spTree>
    <p:extLst>
      <p:ext uri="{BB962C8B-B14F-4D97-AF65-F5344CB8AC3E}">
        <p14:creationId xmlns:p14="http://schemas.microsoft.com/office/powerpoint/2010/main" val="13057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8"/>
          <p:cNvSpPr>
            <a:spLocks noGrp="1"/>
          </p:cNvSpPr>
          <p:nvPr>
            <p:ph type="ftr" sz="quarter" idx="3"/>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endParaRPr>
          </a:p>
        </p:txBody>
      </p:sp>
      <p:sp>
        <p:nvSpPr>
          <p:cNvPr id="3" name="Date Placeholder 9"/>
          <p:cNvSpPr>
            <a:spLocks noGrp="1"/>
          </p:cNvSpPr>
          <p:nvPr>
            <p:ph type="dt" sz="half" idx="2"/>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4"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rgbClr val="FFFFFF"/>
                </a:solidFill>
              </a:defRPr>
            </a:lvl1pPr>
          </a:lstStyle>
          <a:p>
            <a:fld id="{B4CC938F-F4A8-4EF5-BCC6-E49C6988B2EB}" type="slidenum">
              <a:rPr lang="en-US" smtClean="0"/>
              <a:pPr/>
              <a:t>‹#›</a:t>
            </a:fld>
            <a:endParaRPr lang="en-US" sz="1000">
              <a:latin typeface="Times New Roman" pitchFamily="1" charset="0"/>
            </a:endParaRPr>
          </a:p>
        </p:txBody>
      </p:sp>
    </p:spTree>
    <p:extLst>
      <p:ext uri="{BB962C8B-B14F-4D97-AF65-F5344CB8AC3E}">
        <p14:creationId xmlns:p14="http://schemas.microsoft.com/office/powerpoint/2010/main" val="47858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8"/>
          <p:cNvSpPr>
            <a:spLocks noGrp="1"/>
          </p:cNvSpPr>
          <p:nvPr>
            <p:ph type="ftr" sz="quarter" idx="3"/>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endParaRPr>
          </a:p>
        </p:txBody>
      </p:sp>
      <p:sp>
        <p:nvSpPr>
          <p:cNvPr id="6" name="Date Placeholder 9"/>
          <p:cNvSpPr>
            <a:spLocks noGrp="1"/>
          </p:cNvSpPr>
          <p:nvPr>
            <p:ph type="dt" sz="half" idx="10"/>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7"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rgbClr val="FFFFFF"/>
                </a:solidFill>
              </a:defRPr>
            </a:lvl1pPr>
          </a:lstStyle>
          <a:p>
            <a:fld id="{0D2584DC-FB79-4EC8-B101-F631349954DA}" type="slidenum">
              <a:rPr lang="en-US" smtClean="0"/>
              <a:pPr/>
              <a:t>‹#›</a:t>
            </a:fld>
            <a:endParaRPr lang="en-US" sz="1000">
              <a:latin typeface="Times New Roman" pitchFamily="1" charset="0"/>
            </a:endParaRPr>
          </a:p>
        </p:txBody>
      </p:sp>
    </p:spTree>
    <p:extLst>
      <p:ext uri="{BB962C8B-B14F-4D97-AF65-F5344CB8AC3E}">
        <p14:creationId xmlns:p14="http://schemas.microsoft.com/office/powerpoint/2010/main" val="125599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8"/>
          <p:cNvSpPr>
            <a:spLocks noGrp="1"/>
          </p:cNvSpPr>
          <p:nvPr>
            <p:ph type="ftr" sz="quarter" idx="3"/>
          </p:nvPr>
        </p:nvSpPr>
        <p:spPr>
          <a:xfrm>
            <a:off x="2997200" y="6445251"/>
            <a:ext cx="8314267" cy="365125"/>
          </a:xfrm>
          <a:prstGeom prst="rect">
            <a:avLst/>
          </a:prstGeom>
        </p:spPr>
        <p:txBody>
          <a:bodyPr vert="horz" lIns="91440" tIns="45720" rIns="91440" bIns="45720" rtlCol="0" anchor="ctr"/>
          <a:lstStyle>
            <a:lvl1pPr algn="ctr">
              <a:defRPr sz="1200">
                <a:solidFill>
                  <a:schemeClr val="bg1"/>
                </a:solidFill>
              </a:defRPr>
            </a:lvl1pPr>
          </a:lstStyle>
          <a:p>
            <a:endParaRPr lang="en-US">
              <a:solidFill>
                <a:srgbClr val="FFFFFF"/>
              </a:solidFill>
            </a:endParaRPr>
          </a:p>
        </p:txBody>
      </p:sp>
      <p:sp>
        <p:nvSpPr>
          <p:cNvPr id="6" name="Date Placeholder 9"/>
          <p:cNvSpPr>
            <a:spLocks noGrp="1"/>
          </p:cNvSpPr>
          <p:nvPr>
            <p:ph type="dt" sz="half" idx="10"/>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7"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rgbClr val="FFFFFF"/>
                </a:solidFill>
              </a:defRPr>
            </a:lvl1pPr>
          </a:lstStyle>
          <a:p>
            <a:fld id="{2A7B4D72-F554-45CA-A8A3-B0D518A19DBE}" type="slidenum">
              <a:rPr lang="en-US" smtClean="0"/>
              <a:pPr/>
              <a:t>‹#›</a:t>
            </a:fld>
            <a:endParaRPr lang="en-US" sz="1000">
              <a:latin typeface="Times New Roman" pitchFamily="1" charset="0"/>
            </a:endParaRPr>
          </a:p>
        </p:txBody>
      </p:sp>
    </p:spTree>
    <p:extLst>
      <p:ext uri="{BB962C8B-B14F-4D97-AF65-F5344CB8AC3E}">
        <p14:creationId xmlns:p14="http://schemas.microsoft.com/office/powerpoint/2010/main" val="192789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7" descr="top.jpg"/>
          <p:cNvPicPr>
            <a:picLocks noChangeAspect="1"/>
          </p:cNvPicPr>
          <p:nvPr/>
        </p:nvPicPr>
        <p:blipFill>
          <a:blip r:embed="rId15" cstate="print"/>
          <a:srcRect/>
          <a:stretch>
            <a:fillRect/>
          </a:stretch>
        </p:blipFill>
        <p:spPr bwMode="auto">
          <a:xfrm>
            <a:off x="-14817" y="-23814"/>
            <a:ext cx="12206817" cy="987425"/>
          </a:xfrm>
          <a:prstGeom prst="rect">
            <a:avLst/>
          </a:prstGeom>
          <a:noFill/>
          <a:ln w="0">
            <a:noFill/>
            <a:miter lim="800000"/>
            <a:headEnd/>
            <a:tailEnd/>
          </a:ln>
        </p:spPr>
      </p:pic>
      <p:pic>
        <p:nvPicPr>
          <p:cNvPr id="8195" name="Picture 8" descr="Bottom.jpg"/>
          <p:cNvPicPr>
            <a:picLocks noChangeAspect="1"/>
          </p:cNvPicPr>
          <p:nvPr/>
        </p:nvPicPr>
        <p:blipFill>
          <a:blip r:embed="rId16" cstate="print"/>
          <a:srcRect/>
          <a:stretch>
            <a:fillRect/>
          </a:stretch>
        </p:blipFill>
        <p:spPr bwMode="auto">
          <a:xfrm>
            <a:off x="0" y="6351588"/>
            <a:ext cx="12192000" cy="506413"/>
          </a:xfrm>
          <a:prstGeom prst="rect">
            <a:avLst/>
          </a:prstGeom>
          <a:noFill/>
          <a:ln w="9525">
            <a:noFill/>
            <a:miter lim="800000"/>
            <a:headEnd/>
            <a:tailEnd/>
          </a:ln>
        </p:spPr>
      </p:pic>
      <p:sp>
        <p:nvSpPr>
          <p:cNvPr id="8196"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197" name="Rectangle 73"/>
          <p:cNvSpPr>
            <a:spLocks noGrp="1" noChangeArrowheads="1"/>
          </p:cNvSpPr>
          <p:nvPr>
            <p:ph type="title"/>
          </p:nvPr>
        </p:nvSpPr>
        <p:spPr bwMode="auto">
          <a:xfrm>
            <a:off x="1049867" y="152400"/>
            <a:ext cx="961813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Footer Placeholder 8"/>
          <p:cNvSpPr>
            <a:spLocks noGrp="1"/>
          </p:cNvSpPr>
          <p:nvPr>
            <p:ph type="ftr" sz="quarter" idx="3"/>
          </p:nvPr>
        </p:nvSpPr>
        <p:spPr>
          <a:xfrm>
            <a:off x="2988887" y="6454775"/>
            <a:ext cx="8314267" cy="365125"/>
          </a:xfrm>
          <a:prstGeom prst="rect">
            <a:avLst/>
          </a:prstGeom>
        </p:spPr>
        <p:txBody>
          <a:bodyPr vert="horz" lIns="91440" tIns="45720" rIns="91440" bIns="45720" rtlCol="0" anchor="ctr"/>
          <a:lstStyle>
            <a:lvl1pPr algn="ctr">
              <a:defRPr sz="1200">
                <a:solidFill>
                  <a:schemeClr val="bg1"/>
                </a:solidFill>
              </a:defRPr>
            </a:lvl1pPr>
          </a:lstStyle>
          <a:p>
            <a:pPr eaLnBrk="0" fontAlgn="base" hangingPunct="0">
              <a:spcBef>
                <a:spcPct val="0"/>
              </a:spcBef>
              <a:spcAft>
                <a:spcPct val="0"/>
              </a:spcAft>
            </a:pPr>
            <a:endParaRPr lang="en-US" dirty="0">
              <a:solidFill>
                <a:srgbClr val="FFFFFF"/>
              </a:solidFill>
              <a:latin typeface="Times" pitchFamily="1" charset="0"/>
            </a:endParaRPr>
          </a:p>
        </p:txBody>
      </p:sp>
      <p:sp>
        <p:nvSpPr>
          <p:cNvPr id="10" name="Date Placeholder 9"/>
          <p:cNvSpPr>
            <a:spLocks noGrp="1"/>
          </p:cNvSpPr>
          <p:nvPr>
            <p:ph type="dt" sz="half" idx="2"/>
          </p:nvPr>
        </p:nvSpPr>
        <p:spPr>
          <a:xfrm>
            <a:off x="67733" y="6454776"/>
            <a:ext cx="2844800" cy="365125"/>
          </a:xfrm>
          <a:prstGeom prst="rect">
            <a:avLst/>
          </a:prstGeom>
        </p:spPr>
        <p:txBody>
          <a:bodyPr vert="horz" lIns="91440" tIns="45720" rIns="91440" bIns="45720" rtlCol="0" anchor="ctr"/>
          <a:lstStyle>
            <a:lvl1pPr algn="l">
              <a:defRPr sz="1200">
                <a:solidFill>
                  <a:srgbClr val="FFFFFF"/>
                </a:solidFill>
              </a:defRPr>
            </a:lvl1pPr>
          </a:lstStyle>
          <a:p>
            <a:pPr eaLnBrk="0" fontAlgn="base" hangingPunct="0">
              <a:spcBef>
                <a:spcPct val="0"/>
              </a:spcBef>
              <a:spcAft>
                <a:spcPct val="0"/>
              </a:spcAft>
            </a:pPr>
            <a:endParaRPr lang="en-US">
              <a:latin typeface="Times" pitchFamily="1" charset="0"/>
            </a:endParaRPr>
          </a:p>
        </p:txBody>
      </p:sp>
      <p:sp>
        <p:nvSpPr>
          <p:cNvPr id="11" name="Slide Number Placeholder 10"/>
          <p:cNvSpPr>
            <a:spLocks noGrp="1"/>
          </p:cNvSpPr>
          <p:nvPr>
            <p:ph type="sldNum" sz="quarter" idx="4"/>
          </p:nvPr>
        </p:nvSpPr>
        <p:spPr>
          <a:xfrm>
            <a:off x="11379200" y="6454776"/>
            <a:ext cx="745067" cy="365125"/>
          </a:xfrm>
          <a:prstGeom prst="rect">
            <a:avLst/>
          </a:prstGeom>
        </p:spPr>
        <p:txBody>
          <a:bodyPr vert="horz" lIns="91440" tIns="45720" rIns="91440" bIns="45720" rtlCol="0" anchor="ctr"/>
          <a:lstStyle>
            <a:lvl1pPr algn="r">
              <a:defRPr sz="1200">
                <a:solidFill>
                  <a:srgbClr val="FFFFFF"/>
                </a:solidFill>
              </a:defRPr>
            </a:lvl1pPr>
          </a:lstStyle>
          <a:p>
            <a:pPr eaLnBrk="0" fontAlgn="base" hangingPunct="0">
              <a:spcBef>
                <a:spcPct val="0"/>
              </a:spcBef>
              <a:spcAft>
                <a:spcPct val="0"/>
              </a:spcAft>
            </a:pPr>
            <a:fld id="{6BE9692B-6899-41C0-B3E9-4952193339A3}" type="slidenum">
              <a:rPr lang="en-US" smtClean="0">
                <a:latin typeface="Times" pitchFamily="1" charset="0"/>
              </a:rPr>
              <a:pPr eaLnBrk="0" fontAlgn="base" hangingPunct="0">
                <a:spcBef>
                  <a:spcPct val="0"/>
                </a:spcBef>
                <a:spcAft>
                  <a:spcPct val="0"/>
                </a:spcAft>
              </a:pPr>
              <a:t>‹#›</a:t>
            </a:fld>
            <a:endParaRPr lang="en-US" sz="1000">
              <a:latin typeface="Times New Roman" pitchFamily="1" charset="0"/>
            </a:endParaRPr>
          </a:p>
        </p:txBody>
      </p:sp>
      <p:pic>
        <p:nvPicPr>
          <p:cNvPr id="12" name="Picture 158" descr="nasa_logo_small">
            <a:extLst>
              <a:ext uri="{FF2B5EF4-FFF2-40B4-BE49-F238E27FC236}">
                <a16:creationId xmlns:a16="http://schemas.microsoft.com/office/drawing/2014/main" id="{3A09CA38-23DC-7342-AC0A-934782DD71D8}"/>
              </a:ext>
            </a:extLst>
          </p:cNvPr>
          <p:cNvPicPr>
            <a:picLocks noChangeAspect="1" noChangeArrowheads="1"/>
          </p:cNvPicPr>
          <p:nvPr userDrawn="1"/>
        </p:nvPicPr>
        <p:blipFill>
          <a:blip r:embed="rId17" cstate="print"/>
          <a:srcRect/>
          <a:stretch>
            <a:fillRect/>
          </a:stretch>
        </p:blipFill>
        <p:spPr bwMode="auto">
          <a:xfrm>
            <a:off x="22860" y="57310"/>
            <a:ext cx="990914" cy="832643"/>
          </a:xfrm>
          <a:prstGeom prst="rect">
            <a:avLst/>
          </a:prstGeom>
          <a:noFill/>
        </p:spPr>
      </p:pic>
      <p:pic>
        <p:nvPicPr>
          <p:cNvPr id="2" name="Picture 1">
            <a:extLst>
              <a:ext uri="{FF2B5EF4-FFF2-40B4-BE49-F238E27FC236}">
                <a16:creationId xmlns:a16="http://schemas.microsoft.com/office/drawing/2014/main" id="{4DD52A91-5C8F-1943-99D4-4A5571B998DF}"/>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1277600" y="34290"/>
            <a:ext cx="930938" cy="889953"/>
          </a:xfrm>
          <a:prstGeom prst="rect">
            <a:avLst/>
          </a:prstGeom>
        </p:spPr>
      </p:pic>
    </p:spTree>
    <p:extLst>
      <p:ext uri="{BB962C8B-B14F-4D97-AF65-F5344CB8AC3E}">
        <p14:creationId xmlns:p14="http://schemas.microsoft.com/office/powerpoint/2010/main" val="260103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400" b="1">
          <a:solidFill>
            <a:schemeClr val="bg1"/>
          </a:solidFill>
          <a:latin typeface="+mj-lt"/>
          <a:ea typeface="MS PGothic" pitchFamily="34" charset="-128"/>
          <a:cs typeface="+mj-cs"/>
        </a:defRPr>
      </a:lvl1pPr>
      <a:lvl2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p:titleStyle>
    <p:bodyStyle>
      <a:lvl1pPr marL="225425" indent="-225425" algn="l" rtl="0" eaLnBrk="1" fontAlgn="base" hangingPunct="1">
        <a:spcBef>
          <a:spcPct val="20000"/>
        </a:spcBef>
        <a:spcAft>
          <a:spcPct val="0"/>
        </a:spcAft>
        <a:buChar char="•"/>
        <a:defRPr>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 descr="top.jpg"/>
          <p:cNvPicPr>
            <a:picLocks noChangeAspect="1"/>
          </p:cNvPicPr>
          <p:nvPr/>
        </p:nvPicPr>
        <p:blipFill>
          <a:blip r:embed="rId15" cstate="print"/>
          <a:srcRect/>
          <a:stretch>
            <a:fillRect/>
          </a:stretch>
        </p:blipFill>
        <p:spPr bwMode="auto">
          <a:xfrm>
            <a:off x="0" y="-23813"/>
            <a:ext cx="12192000" cy="879476"/>
          </a:xfrm>
          <a:prstGeom prst="rect">
            <a:avLst/>
          </a:prstGeom>
          <a:noFill/>
          <a:ln w="0">
            <a:solidFill>
              <a:schemeClr val="tx1"/>
            </a:solidFill>
            <a:miter lim="800000"/>
            <a:headEnd/>
            <a:tailEnd/>
          </a:ln>
        </p:spPr>
      </p:pic>
      <p:sp>
        <p:nvSpPr>
          <p:cNvPr id="8196"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7" name="Rectangle 73"/>
          <p:cNvSpPr>
            <a:spLocks noGrp="1" noChangeArrowheads="1"/>
          </p:cNvSpPr>
          <p:nvPr>
            <p:ph type="title"/>
          </p:nvPr>
        </p:nvSpPr>
        <p:spPr bwMode="auto">
          <a:xfrm>
            <a:off x="1049868" y="152400"/>
            <a:ext cx="961813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Footer Placeholder 8"/>
          <p:cNvSpPr>
            <a:spLocks noGrp="1"/>
          </p:cNvSpPr>
          <p:nvPr>
            <p:ph type="ftr" sz="quarter" idx="3"/>
          </p:nvPr>
        </p:nvSpPr>
        <p:spPr>
          <a:xfrm>
            <a:off x="2997201" y="6445255"/>
            <a:ext cx="8314267"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10" name="Date Placeholder 9"/>
          <p:cNvSpPr>
            <a:spLocks noGrp="1"/>
          </p:cNvSpPr>
          <p:nvPr>
            <p:ph type="dt" sz="half" idx="2"/>
          </p:nvPr>
        </p:nvSpPr>
        <p:spPr>
          <a:xfrm>
            <a:off x="67733" y="6454780"/>
            <a:ext cx="2844800" cy="365125"/>
          </a:xfrm>
          <a:prstGeom prst="rect">
            <a:avLst/>
          </a:prstGeom>
        </p:spPr>
        <p:txBody>
          <a:bodyPr vert="horz" lIns="91440" tIns="45720" rIns="91440" bIns="45720" rtlCol="0" anchor="ctr"/>
          <a:lstStyle>
            <a:lvl1pPr algn="l">
              <a:defRPr sz="1200">
                <a:solidFill>
                  <a:schemeClr val="tx1"/>
                </a:solidFill>
              </a:defRPr>
            </a:lvl1pPr>
          </a:lstStyle>
          <a:p>
            <a:r>
              <a:rPr lang="en-US" dirty="0"/>
              <a:t>17 March 2020</a:t>
            </a:r>
          </a:p>
        </p:txBody>
      </p:sp>
      <p:sp>
        <p:nvSpPr>
          <p:cNvPr id="11" name="Slide Number Placeholder 10"/>
          <p:cNvSpPr>
            <a:spLocks noGrp="1"/>
          </p:cNvSpPr>
          <p:nvPr>
            <p:ph type="sldNum" sz="quarter" idx="4"/>
          </p:nvPr>
        </p:nvSpPr>
        <p:spPr>
          <a:xfrm>
            <a:off x="11379201" y="6454780"/>
            <a:ext cx="745067" cy="365125"/>
          </a:xfrm>
          <a:prstGeom prst="rect">
            <a:avLst/>
          </a:prstGeom>
        </p:spPr>
        <p:txBody>
          <a:bodyPr vert="horz" lIns="91440" tIns="45720" rIns="91440" bIns="45720" rtlCol="0" anchor="ctr"/>
          <a:lstStyle>
            <a:lvl1pPr algn="r">
              <a:defRPr sz="1200">
                <a:solidFill>
                  <a:schemeClr val="tx1"/>
                </a:solidFill>
              </a:defRPr>
            </a:lvl1pPr>
          </a:lstStyle>
          <a:p>
            <a:fld id="{6BE9692B-6899-41C0-B3E9-4952193339A3}" type="slidenum">
              <a:rPr lang="en-US" smtClean="0"/>
              <a:pPr/>
              <a:t>‹#›</a:t>
            </a:fld>
            <a:endParaRPr lang="en-US" sz="1000" dirty="0">
              <a:latin typeface="Times New Roman" pitchFamily="1" charset="0"/>
            </a:endParaRPr>
          </a:p>
        </p:txBody>
      </p:sp>
      <p:pic>
        <p:nvPicPr>
          <p:cNvPr id="8199" name="Picture 67" descr="NASA insignia RGB"/>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1311467" y="137619"/>
            <a:ext cx="685800" cy="556612"/>
          </a:xfrm>
          <a:prstGeom prst="rect">
            <a:avLst/>
          </a:prstGeom>
          <a:noFill/>
          <a:ln w="9525">
            <a:noFill/>
            <a:miter lim="800000"/>
            <a:headEnd/>
            <a:tailEnd/>
          </a:ln>
        </p:spPr>
      </p:pic>
    </p:spTree>
    <p:extLst>
      <p:ext uri="{BB962C8B-B14F-4D97-AF65-F5344CB8AC3E}">
        <p14:creationId xmlns:p14="http://schemas.microsoft.com/office/powerpoint/2010/main" val="16201876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p:txStyles>
    <p:titleStyle>
      <a:lvl1pPr algn="l" rtl="0" eaLnBrk="1" fontAlgn="base" hangingPunct="1">
        <a:spcBef>
          <a:spcPct val="0"/>
        </a:spcBef>
        <a:spcAft>
          <a:spcPct val="0"/>
        </a:spcAft>
        <a:defRPr sz="2400" b="1">
          <a:solidFill>
            <a:schemeClr val="bg1"/>
          </a:solidFill>
          <a:latin typeface="+mj-lt"/>
          <a:ea typeface="MS PGothic" pitchFamily="34" charset="-128"/>
          <a:cs typeface="+mj-cs"/>
        </a:defRPr>
      </a:lvl1pPr>
      <a:lvl2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l"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p:titleStyle>
    <p:bodyStyle>
      <a:lvl1pPr marL="225425" indent="-225425" algn="l" rtl="0" eaLnBrk="1" fontAlgn="base" hangingPunct="1">
        <a:spcBef>
          <a:spcPct val="20000"/>
        </a:spcBef>
        <a:spcAft>
          <a:spcPct val="0"/>
        </a:spcAft>
        <a:buChar char="•"/>
        <a:defRPr>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B6A70-145C-BA47-9768-C4B4F0BD5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EF79FC-FDC9-5141-A87B-B5492D425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B190A-46AC-C049-BC27-39C21AA6E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071FE-D49B-3643-A478-B919534BC47B}" type="datetimeFigureOut">
              <a:rPr lang="en-US" smtClean="0"/>
              <a:t>12/16/20</a:t>
            </a:fld>
            <a:endParaRPr lang="en-US"/>
          </a:p>
        </p:txBody>
      </p:sp>
      <p:sp>
        <p:nvSpPr>
          <p:cNvPr id="5" name="Footer Placeholder 4">
            <a:extLst>
              <a:ext uri="{FF2B5EF4-FFF2-40B4-BE49-F238E27FC236}">
                <a16:creationId xmlns:a16="http://schemas.microsoft.com/office/drawing/2014/main" id="{A81B77B0-1822-C645-9233-487B82FC4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F2DCEC-1006-4845-8FCA-2C6711872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C262A-8971-7F48-8A0E-D4F5A9C78DA6}" type="slidenum">
              <a:rPr lang="en-US" smtClean="0"/>
              <a:t>‹#›</a:t>
            </a:fld>
            <a:endParaRPr lang="en-US"/>
          </a:p>
        </p:txBody>
      </p:sp>
    </p:spTree>
    <p:extLst>
      <p:ext uri="{BB962C8B-B14F-4D97-AF65-F5344CB8AC3E}">
        <p14:creationId xmlns:p14="http://schemas.microsoft.com/office/powerpoint/2010/main" val="279495387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75765"/>
            <a:ext cx="10985715" cy="2387600"/>
          </a:xfrm>
        </p:spPr>
        <p:txBody>
          <a:bodyPr>
            <a:noAutofit/>
          </a:bodyPr>
          <a:lstStyle/>
          <a:p>
            <a:r>
              <a:rPr lang="en-US" sz="4000" b="1" dirty="0"/>
              <a:t>Clinical Decision Support – ConOps</a:t>
            </a:r>
            <a:endParaRPr lang="en-US" sz="4000" dirty="0"/>
          </a:p>
        </p:txBody>
      </p:sp>
      <p:sp>
        <p:nvSpPr>
          <p:cNvPr id="3" name="Subtitle 2"/>
          <p:cNvSpPr>
            <a:spLocks noGrp="1"/>
          </p:cNvSpPr>
          <p:nvPr>
            <p:ph type="subTitle" idx="1"/>
          </p:nvPr>
        </p:nvSpPr>
        <p:spPr>
          <a:xfrm>
            <a:off x="1524000" y="3371851"/>
            <a:ext cx="9831859" cy="2125978"/>
          </a:xfrm>
        </p:spPr>
        <p:txBody>
          <a:bodyPr>
            <a:normAutofit/>
          </a:bodyPr>
          <a:lstStyle/>
          <a:p>
            <a:r>
              <a:rPr lang="en-US" dirty="0"/>
              <a:t>B. Russell, M. Krihak, S. </a:t>
            </a:r>
            <a:r>
              <a:rPr lang="en-US" dirty="0" err="1"/>
              <a:t>Shetye</a:t>
            </a:r>
            <a:r>
              <a:rPr lang="en-US" dirty="0"/>
              <a:t>, K. Martin and T. Shaw</a:t>
            </a:r>
          </a:p>
          <a:p>
            <a:endParaRPr lang="en-US" dirty="0"/>
          </a:p>
          <a:p>
            <a:r>
              <a:rPr lang="en-US" dirty="0"/>
              <a:t>2021 NASA Human Research Program Investigators' Workshop</a:t>
            </a:r>
          </a:p>
          <a:p>
            <a:r>
              <a:rPr lang="en-US" dirty="0"/>
              <a:t>February 2021</a:t>
            </a:r>
          </a:p>
        </p:txBody>
      </p:sp>
    </p:spTree>
    <p:extLst>
      <p:ext uri="{BB962C8B-B14F-4D97-AF65-F5344CB8AC3E}">
        <p14:creationId xmlns:p14="http://schemas.microsoft.com/office/powerpoint/2010/main" val="354349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DDAC-CBCC-744D-B02F-F18E9C80D38A}"/>
              </a:ext>
            </a:extLst>
          </p:cNvPr>
          <p:cNvSpPr>
            <a:spLocks noGrp="1"/>
          </p:cNvSpPr>
          <p:nvPr>
            <p:ph type="title"/>
          </p:nvPr>
        </p:nvSpPr>
        <p:spPr>
          <a:xfrm>
            <a:off x="1349709" y="122510"/>
            <a:ext cx="10366625" cy="609600"/>
          </a:xfrm>
        </p:spPr>
        <p:txBody>
          <a:bodyPr/>
          <a:lstStyle/>
          <a:p>
            <a:r>
              <a:rPr lang="en-AU" dirty="0"/>
              <a:t>Sequence Diagram</a:t>
            </a:r>
          </a:p>
        </p:txBody>
      </p:sp>
      <p:cxnSp>
        <p:nvCxnSpPr>
          <p:cNvPr id="119" name="Straight Connector 118">
            <a:extLst>
              <a:ext uri="{FF2B5EF4-FFF2-40B4-BE49-F238E27FC236}">
                <a16:creationId xmlns:a16="http://schemas.microsoft.com/office/drawing/2014/main" id="{CB3A704E-6259-384E-805F-91722F0A17B2}"/>
              </a:ext>
            </a:extLst>
          </p:cNvPr>
          <p:cNvCxnSpPr>
            <a:cxnSpLocks/>
            <a:stCxn id="133" idx="2"/>
          </p:cNvCxnSpPr>
          <p:nvPr/>
        </p:nvCxnSpPr>
        <p:spPr>
          <a:xfrm flipH="1">
            <a:off x="4101939" y="1352853"/>
            <a:ext cx="25742" cy="5395724"/>
          </a:xfrm>
          <a:prstGeom prst="line">
            <a:avLst/>
          </a:prstGeom>
          <a:noFill/>
          <a:ln w="28575" cap="flat" cmpd="sng" algn="ctr">
            <a:solidFill>
              <a:sysClr val="windowText" lastClr="000000"/>
            </a:solidFill>
            <a:prstDash val="dash"/>
            <a:miter lim="800000"/>
          </a:ln>
          <a:effectLst/>
        </p:spPr>
      </p:cxnSp>
      <p:sp>
        <p:nvSpPr>
          <p:cNvPr id="120" name="Rectangle 119">
            <a:extLst>
              <a:ext uri="{FF2B5EF4-FFF2-40B4-BE49-F238E27FC236}">
                <a16:creationId xmlns:a16="http://schemas.microsoft.com/office/drawing/2014/main" id="{73917739-922D-C744-BA66-2B33AE046E80}"/>
              </a:ext>
            </a:extLst>
          </p:cNvPr>
          <p:cNvSpPr/>
          <p:nvPr/>
        </p:nvSpPr>
        <p:spPr>
          <a:xfrm>
            <a:off x="4020820" y="1625672"/>
            <a:ext cx="180000" cy="4320000"/>
          </a:xfrm>
          <a:prstGeom prst="rect">
            <a:avLst/>
          </a:prstGeom>
          <a:solidFill>
            <a:sysClr val="window" lastClr="FFFFFF"/>
          </a:solidFill>
          <a:ln>
            <a:solidFill>
              <a:sysClr val="windowText" lastClr="000000"/>
            </a:solidFill>
          </a:ln>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grpSp>
        <p:nvGrpSpPr>
          <p:cNvPr id="121" name="Group 120">
            <a:extLst>
              <a:ext uri="{FF2B5EF4-FFF2-40B4-BE49-F238E27FC236}">
                <a16:creationId xmlns:a16="http://schemas.microsoft.com/office/drawing/2014/main" id="{F9EEDD21-DEE2-454B-A183-B1DAD667E873}"/>
              </a:ext>
            </a:extLst>
          </p:cNvPr>
          <p:cNvGrpSpPr/>
          <p:nvPr/>
        </p:nvGrpSpPr>
        <p:grpSpPr>
          <a:xfrm>
            <a:off x="2042342" y="2168845"/>
            <a:ext cx="1988884" cy="246221"/>
            <a:chOff x="2042342" y="2168845"/>
            <a:chExt cx="1988884" cy="246221"/>
          </a:xfrm>
        </p:grpSpPr>
        <p:sp>
          <p:nvSpPr>
            <p:cNvPr id="122" name="TextBox 121">
              <a:extLst>
                <a:ext uri="{FF2B5EF4-FFF2-40B4-BE49-F238E27FC236}">
                  <a16:creationId xmlns:a16="http://schemas.microsoft.com/office/drawing/2014/main" id="{D136E4CE-A93C-DB4E-8BD7-93CDE57DEB61}"/>
                </a:ext>
              </a:extLst>
            </p:cNvPr>
            <p:cNvSpPr txBox="1"/>
            <p:nvPr/>
          </p:nvSpPr>
          <p:spPr>
            <a:xfrm>
              <a:off x="2452527" y="2168845"/>
              <a:ext cx="1172116" cy="246221"/>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Update Prediction</a:t>
              </a:r>
            </a:p>
          </p:txBody>
        </p:sp>
        <p:cxnSp>
          <p:nvCxnSpPr>
            <p:cNvPr id="123" name="Straight Arrow Connector 122">
              <a:extLst>
                <a:ext uri="{FF2B5EF4-FFF2-40B4-BE49-F238E27FC236}">
                  <a16:creationId xmlns:a16="http://schemas.microsoft.com/office/drawing/2014/main" id="{0290D63B-1865-EA4E-927F-3CB1CA1E719E}"/>
                </a:ext>
              </a:extLst>
            </p:cNvPr>
            <p:cNvCxnSpPr>
              <a:cxnSpLocks/>
            </p:cNvCxnSpPr>
            <p:nvPr/>
          </p:nvCxnSpPr>
          <p:spPr>
            <a:xfrm flipH="1">
              <a:off x="2042342" y="2370552"/>
              <a:ext cx="1988884" cy="0"/>
            </a:xfrm>
            <a:prstGeom prst="straightConnector1">
              <a:avLst/>
            </a:prstGeom>
            <a:noFill/>
            <a:ln w="6350" cap="flat" cmpd="sng" algn="ctr">
              <a:solidFill>
                <a:sysClr val="windowText" lastClr="000000"/>
              </a:solidFill>
              <a:prstDash val="solid"/>
              <a:miter lim="800000"/>
              <a:headEnd w="sm" len="med"/>
              <a:tailEnd type="triangle" w="sm" len="med"/>
            </a:ln>
            <a:effectLst/>
          </p:spPr>
        </p:cxnSp>
      </p:grpSp>
      <p:cxnSp>
        <p:nvCxnSpPr>
          <p:cNvPr id="124" name="Straight Connector 123">
            <a:extLst>
              <a:ext uri="{FF2B5EF4-FFF2-40B4-BE49-F238E27FC236}">
                <a16:creationId xmlns:a16="http://schemas.microsoft.com/office/drawing/2014/main" id="{30C5AD53-052E-9B48-890F-A869C169CCAE}"/>
              </a:ext>
            </a:extLst>
          </p:cNvPr>
          <p:cNvCxnSpPr>
            <a:cxnSpLocks/>
            <a:stCxn id="147" idx="2"/>
          </p:cNvCxnSpPr>
          <p:nvPr/>
        </p:nvCxnSpPr>
        <p:spPr>
          <a:xfrm flipH="1">
            <a:off x="10585963" y="1406134"/>
            <a:ext cx="11822" cy="5293039"/>
          </a:xfrm>
          <a:prstGeom prst="line">
            <a:avLst/>
          </a:prstGeom>
          <a:noFill/>
          <a:ln w="28575" cap="flat" cmpd="sng" algn="ctr">
            <a:solidFill>
              <a:sysClr val="windowText" lastClr="000000"/>
            </a:solidFill>
            <a:prstDash val="dash"/>
            <a:miter lim="800000"/>
          </a:ln>
          <a:effectLst/>
        </p:spPr>
      </p:cxnSp>
      <p:sp>
        <p:nvSpPr>
          <p:cNvPr id="125" name="Rectangle 124">
            <a:extLst>
              <a:ext uri="{FF2B5EF4-FFF2-40B4-BE49-F238E27FC236}">
                <a16:creationId xmlns:a16="http://schemas.microsoft.com/office/drawing/2014/main" id="{9B1DA31A-BC27-114D-B4A7-7018F79B5CEB}"/>
              </a:ext>
            </a:extLst>
          </p:cNvPr>
          <p:cNvSpPr/>
          <p:nvPr/>
        </p:nvSpPr>
        <p:spPr>
          <a:xfrm>
            <a:off x="3459722" y="1025927"/>
            <a:ext cx="1313928" cy="374793"/>
          </a:xfrm>
          <a:prstGeom prst="rect">
            <a:avLst/>
          </a:prstGeom>
          <a:solidFill>
            <a:srgbClr val="FFC000">
              <a:lumMod val="60000"/>
              <a:lumOff val="40000"/>
            </a:srgbClr>
          </a:solidFill>
          <a:ln>
            <a:solidFill>
              <a:sysClr val="windowText" lastClr="000000"/>
            </a:solid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sp>
        <p:nvSpPr>
          <p:cNvPr id="126" name="Rectangle 125">
            <a:extLst>
              <a:ext uri="{FF2B5EF4-FFF2-40B4-BE49-F238E27FC236}">
                <a16:creationId xmlns:a16="http://schemas.microsoft.com/office/drawing/2014/main" id="{C45430CB-6B7F-9747-8DAB-88C5E056E302}"/>
              </a:ext>
            </a:extLst>
          </p:cNvPr>
          <p:cNvSpPr/>
          <p:nvPr/>
        </p:nvSpPr>
        <p:spPr>
          <a:xfrm>
            <a:off x="5619628" y="1036585"/>
            <a:ext cx="1303051" cy="374793"/>
          </a:xfrm>
          <a:prstGeom prst="rect">
            <a:avLst/>
          </a:prstGeom>
          <a:solidFill>
            <a:srgbClr val="FFC000">
              <a:lumMod val="60000"/>
              <a:lumOff val="40000"/>
            </a:srgbClr>
          </a:solidFill>
          <a:ln>
            <a:solidFill>
              <a:sysClr val="windowText" lastClr="000000"/>
            </a:solidFill>
          </a:ln>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sp>
        <p:nvSpPr>
          <p:cNvPr id="127" name="Rectangle 126">
            <a:extLst>
              <a:ext uri="{FF2B5EF4-FFF2-40B4-BE49-F238E27FC236}">
                <a16:creationId xmlns:a16="http://schemas.microsoft.com/office/drawing/2014/main" id="{E3198057-0530-2B4F-A493-B1EB976AA2BA}"/>
              </a:ext>
            </a:extLst>
          </p:cNvPr>
          <p:cNvSpPr/>
          <p:nvPr/>
        </p:nvSpPr>
        <p:spPr>
          <a:xfrm>
            <a:off x="7815519" y="1037621"/>
            <a:ext cx="1206036" cy="374793"/>
          </a:xfrm>
          <a:prstGeom prst="rect">
            <a:avLst/>
          </a:prstGeom>
          <a:solidFill>
            <a:srgbClr val="FFC000">
              <a:lumMod val="60000"/>
              <a:lumOff val="40000"/>
            </a:srgbClr>
          </a:solidFill>
          <a:ln>
            <a:solidFill>
              <a:sysClr val="windowText" lastClr="000000"/>
            </a:solidFill>
          </a:ln>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sp>
        <p:nvSpPr>
          <p:cNvPr id="128" name="Rectangle 127">
            <a:extLst>
              <a:ext uri="{FF2B5EF4-FFF2-40B4-BE49-F238E27FC236}">
                <a16:creationId xmlns:a16="http://schemas.microsoft.com/office/drawing/2014/main" id="{0903DAB5-863B-1340-AD44-5D056FE3B8FD}"/>
              </a:ext>
            </a:extLst>
          </p:cNvPr>
          <p:cNvSpPr/>
          <p:nvPr/>
        </p:nvSpPr>
        <p:spPr>
          <a:xfrm>
            <a:off x="1341860" y="1024231"/>
            <a:ext cx="1206036" cy="374793"/>
          </a:xfrm>
          <a:prstGeom prst="rect">
            <a:avLst/>
          </a:prstGeom>
          <a:solidFill>
            <a:srgbClr val="FFC000">
              <a:lumMod val="60000"/>
              <a:lumOff val="40000"/>
            </a:srgbClr>
          </a:solidFill>
          <a:ln>
            <a:solidFill>
              <a:sysClr val="windowText" lastClr="000000"/>
            </a:solidFill>
          </a:ln>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sp>
        <p:nvSpPr>
          <p:cNvPr id="130" name="Rounded Rectangle 129">
            <a:extLst>
              <a:ext uri="{FF2B5EF4-FFF2-40B4-BE49-F238E27FC236}">
                <a16:creationId xmlns:a16="http://schemas.microsoft.com/office/drawing/2014/main" id="{2ACD17E2-BF64-8346-B8EE-0A233CADB6A6}"/>
              </a:ext>
            </a:extLst>
          </p:cNvPr>
          <p:cNvSpPr/>
          <p:nvPr/>
        </p:nvSpPr>
        <p:spPr>
          <a:xfrm>
            <a:off x="283884" y="1604231"/>
            <a:ext cx="1208239" cy="342541"/>
          </a:xfrm>
          <a:prstGeom prst="roundRect">
            <a:avLst>
              <a:gd name="adj" fmla="val 50000"/>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white"/>
              </a:solidFill>
              <a:effectLst/>
              <a:uLnTx/>
              <a:uFillTx/>
              <a:latin typeface="Arial Nova Light" panose="020F0302020204030204" pitchFamily="34" charset="0"/>
              <a:ea typeface="+mn-ea"/>
              <a:cs typeface="Arial Nova Light" panose="020F0302020204030204" pitchFamily="34" charset="0"/>
            </a:endParaRPr>
          </a:p>
        </p:txBody>
      </p:sp>
      <p:sp>
        <p:nvSpPr>
          <p:cNvPr id="131" name="TextBox 130">
            <a:extLst>
              <a:ext uri="{FF2B5EF4-FFF2-40B4-BE49-F238E27FC236}">
                <a16:creationId xmlns:a16="http://schemas.microsoft.com/office/drawing/2014/main" id="{AA5DA814-C67E-B942-B717-253DC92589AE}"/>
              </a:ext>
            </a:extLst>
          </p:cNvPr>
          <p:cNvSpPr txBox="1"/>
          <p:nvPr/>
        </p:nvSpPr>
        <p:spPr>
          <a:xfrm>
            <a:off x="311543" y="1616986"/>
            <a:ext cx="1206036" cy="276999"/>
          </a:xfrm>
          <a:prstGeom prst="rect">
            <a:avLst/>
          </a:prstGeom>
          <a:noFill/>
          <a:ln>
            <a:noFill/>
          </a:ln>
        </p:spPr>
        <p:txBody>
          <a:bodyPr wrap="none" rtlCol="0">
            <a:spAutoFit/>
          </a:bodyPr>
          <a:lstStyle/>
          <a:p>
            <a:pPr>
              <a:defRPr/>
            </a:pPr>
            <a:r>
              <a:rPr lang="en-AU" sz="1200" dirty="0">
                <a:solidFill>
                  <a:prstClr val="black"/>
                </a:solidFill>
                <a:latin typeface="Arial Nova Light" panose="020F0302020204030204" pitchFamily="34" charset="0"/>
                <a:cs typeface="Arial Nova Light" panose="020F0302020204030204" pitchFamily="34" charset="0"/>
              </a:rPr>
              <a:t>Chief complaint</a:t>
            </a:r>
          </a:p>
        </p:txBody>
      </p:sp>
      <p:sp>
        <p:nvSpPr>
          <p:cNvPr id="132" name="TextBox 131">
            <a:extLst>
              <a:ext uri="{FF2B5EF4-FFF2-40B4-BE49-F238E27FC236}">
                <a16:creationId xmlns:a16="http://schemas.microsoft.com/office/drawing/2014/main" id="{F657E76C-6DC2-5544-802D-2F496B0967EB}"/>
              </a:ext>
            </a:extLst>
          </p:cNvPr>
          <p:cNvSpPr txBox="1"/>
          <p:nvPr/>
        </p:nvSpPr>
        <p:spPr>
          <a:xfrm>
            <a:off x="4511181" y="1589610"/>
            <a:ext cx="1345240" cy="246221"/>
          </a:xfrm>
          <a:prstGeom prst="rect">
            <a:avLst/>
          </a:prstGeom>
          <a:solidFill>
            <a:sysClr val="window" lastClr="FFFFFF"/>
          </a:solid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Find related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diseases</a:t>
            </a:r>
          </a:p>
        </p:txBody>
      </p:sp>
      <p:sp>
        <p:nvSpPr>
          <p:cNvPr id="133" name="TextBox 132">
            <a:extLst>
              <a:ext uri="{FF2B5EF4-FFF2-40B4-BE49-F238E27FC236}">
                <a16:creationId xmlns:a16="http://schemas.microsoft.com/office/drawing/2014/main" id="{9F163444-8C9B-2848-BBA5-D3C04E1BEAED}"/>
              </a:ext>
            </a:extLst>
          </p:cNvPr>
          <p:cNvSpPr txBox="1"/>
          <p:nvPr/>
        </p:nvSpPr>
        <p:spPr>
          <a:xfrm>
            <a:off x="3424540" y="1045076"/>
            <a:ext cx="1406282" cy="307777"/>
          </a:xfrm>
          <a:prstGeom prst="rect">
            <a:avLst/>
          </a:prstGeom>
          <a:noFill/>
        </p:spPr>
        <p:txBody>
          <a:bodyPr wrap="none" rtlCol="0">
            <a:spAutoFit/>
          </a:bodyPr>
          <a:lstStyle/>
          <a:p>
            <a:pPr>
              <a:defRPr/>
            </a:pPr>
            <a:r>
              <a:rPr lang="en-AU" sz="1400" dirty="0">
                <a:solidFill>
                  <a:prstClr val="black"/>
                </a:solidFill>
                <a:latin typeface="Calibri" panose="020F0502020204030204"/>
              </a:rPr>
              <a:t>Inference Engine</a:t>
            </a:r>
          </a:p>
        </p:txBody>
      </p:sp>
      <p:sp>
        <p:nvSpPr>
          <p:cNvPr id="134" name="TextBox 133">
            <a:extLst>
              <a:ext uri="{FF2B5EF4-FFF2-40B4-BE49-F238E27FC236}">
                <a16:creationId xmlns:a16="http://schemas.microsoft.com/office/drawing/2014/main" id="{3BB293BE-4EC0-3B43-846D-613D6530D0E1}"/>
              </a:ext>
            </a:extLst>
          </p:cNvPr>
          <p:cNvSpPr txBox="1"/>
          <p:nvPr/>
        </p:nvSpPr>
        <p:spPr>
          <a:xfrm>
            <a:off x="1694671" y="1054842"/>
            <a:ext cx="458780" cy="307777"/>
          </a:xfrm>
          <a:prstGeom prst="rect">
            <a:avLst/>
          </a:prstGeom>
          <a:noFill/>
        </p:spPr>
        <p:txBody>
          <a:bodyPr wrap="none" rtlCol="0">
            <a:spAutoFit/>
          </a:bodyPr>
          <a:lstStyle/>
          <a:p>
            <a:pPr>
              <a:defRPr/>
            </a:pPr>
            <a:r>
              <a:rPr lang="en-AU" sz="1400" dirty="0">
                <a:solidFill>
                  <a:prstClr val="black"/>
                </a:solidFill>
                <a:latin typeface="Calibri" panose="020F0502020204030204"/>
              </a:rPr>
              <a:t>GUI</a:t>
            </a:r>
          </a:p>
        </p:txBody>
      </p:sp>
      <p:sp>
        <p:nvSpPr>
          <p:cNvPr id="135" name="TextBox 134">
            <a:extLst>
              <a:ext uri="{FF2B5EF4-FFF2-40B4-BE49-F238E27FC236}">
                <a16:creationId xmlns:a16="http://schemas.microsoft.com/office/drawing/2014/main" id="{A9126520-49EE-5642-BE1F-D54604F952A6}"/>
              </a:ext>
            </a:extLst>
          </p:cNvPr>
          <p:cNvSpPr txBox="1"/>
          <p:nvPr/>
        </p:nvSpPr>
        <p:spPr>
          <a:xfrm>
            <a:off x="5554880" y="1064346"/>
            <a:ext cx="1414661" cy="307777"/>
          </a:xfrm>
          <a:prstGeom prst="rect">
            <a:avLst/>
          </a:prstGeom>
          <a:noFill/>
        </p:spPr>
        <p:txBody>
          <a:bodyPr wrap="square" rtlCol="0">
            <a:spAutoFit/>
          </a:bodyPr>
          <a:lstStyle/>
          <a:p>
            <a:pPr algn="ctr">
              <a:defRPr/>
            </a:pPr>
            <a:r>
              <a:rPr lang="en-AU" sz="1400" dirty="0">
                <a:solidFill>
                  <a:prstClr val="black"/>
                </a:solidFill>
                <a:latin typeface="Calibri" panose="020F0502020204030204"/>
              </a:rPr>
              <a:t>Knowledge Base</a:t>
            </a:r>
          </a:p>
        </p:txBody>
      </p:sp>
      <p:sp>
        <p:nvSpPr>
          <p:cNvPr id="136" name="TextBox 135">
            <a:extLst>
              <a:ext uri="{FF2B5EF4-FFF2-40B4-BE49-F238E27FC236}">
                <a16:creationId xmlns:a16="http://schemas.microsoft.com/office/drawing/2014/main" id="{6F1F7071-142F-DB4F-AE8D-9D678E34E259}"/>
              </a:ext>
            </a:extLst>
          </p:cNvPr>
          <p:cNvSpPr txBox="1"/>
          <p:nvPr/>
        </p:nvSpPr>
        <p:spPr>
          <a:xfrm>
            <a:off x="7919138" y="1059551"/>
            <a:ext cx="1067472" cy="307777"/>
          </a:xfrm>
          <a:prstGeom prst="rect">
            <a:avLst/>
          </a:prstGeom>
          <a:noFill/>
        </p:spPr>
        <p:txBody>
          <a:bodyPr wrap="none" rtlCol="0">
            <a:spAutoFit/>
          </a:bodyPr>
          <a:lstStyle/>
          <a:p>
            <a:pPr>
              <a:defRPr/>
            </a:pPr>
            <a:r>
              <a:rPr lang="en-AU" sz="1400" dirty="0">
                <a:solidFill>
                  <a:prstClr val="black"/>
                </a:solidFill>
                <a:latin typeface="Calibri" panose="020F0502020204030204"/>
              </a:rPr>
              <a:t>Instruments</a:t>
            </a:r>
          </a:p>
        </p:txBody>
      </p:sp>
      <p:cxnSp>
        <p:nvCxnSpPr>
          <p:cNvPr id="137" name="Straight Connector 136">
            <a:extLst>
              <a:ext uri="{FF2B5EF4-FFF2-40B4-BE49-F238E27FC236}">
                <a16:creationId xmlns:a16="http://schemas.microsoft.com/office/drawing/2014/main" id="{44A002FA-5B1F-3049-9606-1E0F0C1278F3}"/>
              </a:ext>
            </a:extLst>
          </p:cNvPr>
          <p:cNvCxnSpPr>
            <a:cxnSpLocks/>
            <a:stCxn id="128" idx="2"/>
          </p:cNvCxnSpPr>
          <p:nvPr/>
        </p:nvCxnSpPr>
        <p:spPr>
          <a:xfrm flipH="1">
            <a:off x="1938380" y="1399024"/>
            <a:ext cx="6498" cy="5333599"/>
          </a:xfrm>
          <a:prstGeom prst="line">
            <a:avLst/>
          </a:prstGeom>
          <a:noFill/>
          <a:ln w="28575" cap="flat" cmpd="sng" algn="ctr">
            <a:solidFill>
              <a:sysClr val="windowText" lastClr="000000"/>
            </a:solidFill>
            <a:prstDash val="dash"/>
            <a:miter lim="800000"/>
          </a:ln>
          <a:effectLst/>
        </p:spPr>
      </p:cxnSp>
      <p:cxnSp>
        <p:nvCxnSpPr>
          <p:cNvPr id="138" name="Straight Connector 137">
            <a:extLst>
              <a:ext uri="{FF2B5EF4-FFF2-40B4-BE49-F238E27FC236}">
                <a16:creationId xmlns:a16="http://schemas.microsoft.com/office/drawing/2014/main" id="{0D5229A1-ED59-974E-BF9B-C7D0928A0C64}"/>
              </a:ext>
            </a:extLst>
          </p:cNvPr>
          <p:cNvCxnSpPr>
            <a:cxnSpLocks/>
            <a:stCxn id="126" idx="2"/>
          </p:cNvCxnSpPr>
          <p:nvPr/>
        </p:nvCxnSpPr>
        <p:spPr>
          <a:xfrm flipH="1">
            <a:off x="6269508" y="1411378"/>
            <a:ext cx="1646" cy="5337199"/>
          </a:xfrm>
          <a:prstGeom prst="line">
            <a:avLst/>
          </a:prstGeom>
          <a:noFill/>
          <a:ln w="28575" cap="flat" cmpd="sng" algn="ctr">
            <a:solidFill>
              <a:sysClr val="windowText" lastClr="000000"/>
            </a:solidFill>
            <a:prstDash val="dash"/>
            <a:miter lim="800000"/>
          </a:ln>
          <a:effectLst/>
        </p:spPr>
      </p:cxnSp>
      <p:cxnSp>
        <p:nvCxnSpPr>
          <p:cNvPr id="139" name="Straight Connector 138">
            <a:extLst>
              <a:ext uri="{FF2B5EF4-FFF2-40B4-BE49-F238E27FC236}">
                <a16:creationId xmlns:a16="http://schemas.microsoft.com/office/drawing/2014/main" id="{6A570286-79F3-8B42-A793-DBEAC2CCD4BF}"/>
              </a:ext>
            </a:extLst>
          </p:cNvPr>
          <p:cNvCxnSpPr>
            <a:cxnSpLocks/>
            <a:stCxn id="127" idx="2"/>
          </p:cNvCxnSpPr>
          <p:nvPr/>
        </p:nvCxnSpPr>
        <p:spPr>
          <a:xfrm>
            <a:off x="8418537" y="1412414"/>
            <a:ext cx="11899" cy="5327721"/>
          </a:xfrm>
          <a:prstGeom prst="line">
            <a:avLst/>
          </a:prstGeom>
          <a:noFill/>
          <a:ln w="28575" cap="flat" cmpd="sng" algn="ctr">
            <a:solidFill>
              <a:sysClr val="windowText" lastClr="000000"/>
            </a:solidFill>
            <a:prstDash val="dash"/>
            <a:miter lim="800000"/>
          </a:ln>
          <a:effectLst/>
        </p:spPr>
      </p:cxnSp>
      <p:cxnSp>
        <p:nvCxnSpPr>
          <p:cNvPr id="140" name="Straight Arrow Connector 139">
            <a:extLst>
              <a:ext uri="{FF2B5EF4-FFF2-40B4-BE49-F238E27FC236}">
                <a16:creationId xmlns:a16="http://schemas.microsoft.com/office/drawing/2014/main" id="{61F4063C-2FC8-1C41-A871-A612BC7DF8F3}"/>
              </a:ext>
            </a:extLst>
          </p:cNvPr>
          <p:cNvCxnSpPr>
            <a:cxnSpLocks/>
            <a:stCxn id="131" idx="3"/>
          </p:cNvCxnSpPr>
          <p:nvPr/>
        </p:nvCxnSpPr>
        <p:spPr>
          <a:xfrm>
            <a:off x="1517579" y="1755486"/>
            <a:ext cx="371606" cy="0"/>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141" name="Straight Arrow Connector 140">
            <a:extLst>
              <a:ext uri="{FF2B5EF4-FFF2-40B4-BE49-F238E27FC236}">
                <a16:creationId xmlns:a16="http://schemas.microsoft.com/office/drawing/2014/main" id="{C6C84E53-CCFA-F346-94EA-0A3036195906}"/>
              </a:ext>
            </a:extLst>
          </p:cNvPr>
          <p:cNvCxnSpPr>
            <a:cxnSpLocks/>
          </p:cNvCxnSpPr>
          <p:nvPr/>
        </p:nvCxnSpPr>
        <p:spPr>
          <a:xfrm flipV="1">
            <a:off x="4215277" y="1775501"/>
            <a:ext cx="1970565" cy="6789"/>
          </a:xfrm>
          <a:prstGeom prst="straightConnector1">
            <a:avLst/>
          </a:prstGeom>
          <a:noFill/>
          <a:ln w="6350" cap="flat" cmpd="sng" algn="ctr">
            <a:solidFill>
              <a:sysClr val="windowText" lastClr="000000"/>
            </a:solidFill>
            <a:prstDash val="solid"/>
            <a:miter lim="800000"/>
            <a:headEnd w="sm" len="med"/>
            <a:tailEnd type="triangle" w="sm" len="med"/>
          </a:ln>
          <a:effectLst/>
        </p:spPr>
      </p:cxnSp>
      <p:sp>
        <p:nvSpPr>
          <p:cNvPr id="142" name="TextBox 141">
            <a:extLst>
              <a:ext uri="{FF2B5EF4-FFF2-40B4-BE49-F238E27FC236}">
                <a16:creationId xmlns:a16="http://schemas.microsoft.com/office/drawing/2014/main" id="{B694414E-D180-5844-BF7F-6957D7F08629}"/>
              </a:ext>
            </a:extLst>
          </p:cNvPr>
          <p:cNvSpPr txBox="1"/>
          <p:nvPr/>
        </p:nvSpPr>
        <p:spPr>
          <a:xfrm>
            <a:off x="2421058" y="1946933"/>
            <a:ext cx="1234633" cy="246221"/>
          </a:xfrm>
          <a:prstGeom prst="rect">
            <a:avLst/>
          </a:prstGeom>
          <a:solidFill>
            <a:sysClr val="window" lastClr="FFFFFF"/>
          </a:solid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Ask related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history</a:t>
            </a:r>
          </a:p>
        </p:txBody>
      </p:sp>
      <p:cxnSp>
        <p:nvCxnSpPr>
          <p:cNvPr id="143" name="Straight Arrow Connector 142">
            <a:extLst>
              <a:ext uri="{FF2B5EF4-FFF2-40B4-BE49-F238E27FC236}">
                <a16:creationId xmlns:a16="http://schemas.microsoft.com/office/drawing/2014/main" id="{88A272E5-A991-0446-A809-9495A81D9F2B}"/>
              </a:ext>
            </a:extLst>
          </p:cNvPr>
          <p:cNvCxnSpPr>
            <a:cxnSpLocks/>
          </p:cNvCxnSpPr>
          <p:nvPr/>
        </p:nvCxnSpPr>
        <p:spPr>
          <a:xfrm flipH="1">
            <a:off x="2045080" y="2149812"/>
            <a:ext cx="1977766" cy="2715"/>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144" name="Rectangle 143">
            <a:extLst>
              <a:ext uri="{FF2B5EF4-FFF2-40B4-BE49-F238E27FC236}">
                <a16:creationId xmlns:a16="http://schemas.microsoft.com/office/drawing/2014/main" id="{44708E50-1D51-5C42-99D8-225D8F59D42B}"/>
              </a:ext>
            </a:extLst>
          </p:cNvPr>
          <p:cNvSpPr/>
          <p:nvPr/>
        </p:nvSpPr>
        <p:spPr>
          <a:xfrm>
            <a:off x="4580961" y="1839888"/>
            <a:ext cx="1228221" cy="246221"/>
          </a:xfrm>
          <a:prstGeom prst="rect">
            <a:avLst/>
          </a:prstGeom>
          <a:solidFill>
            <a:sysClr val="window" lastClr="FFFFFF"/>
          </a:solid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Find related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history</a:t>
            </a:r>
          </a:p>
        </p:txBody>
      </p:sp>
      <p:cxnSp>
        <p:nvCxnSpPr>
          <p:cNvPr id="145" name="Straight Arrow Connector 144">
            <a:extLst>
              <a:ext uri="{FF2B5EF4-FFF2-40B4-BE49-F238E27FC236}">
                <a16:creationId xmlns:a16="http://schemas.microsoft.com/office/drawing/2014/main" id="{2F431003-67CC-3440-9A65-70D87F557F0E}"/>
              </a:ext>
            </a:extLst>
          </p:cNvPr>
          <p:cNvCxnSpPr>
            <a:cxnSpLocks/>
          </p:cNvCxnSpPr>
          <p:nvPr/>
        </p:nvCxnSpPr>
        <p:spPr>
          <a:xfrm>
            <a:off x="4206995" y="2044591"/>
            <a:ext cx="1975662" cy="5793"/>
          </a:xfrm>
          <a:prstGeom prst="straightConnector1">
            <a:avLst/>
          </a:prstGeom>
          <a:noFill/>
          <a:ln w="6350" cap="flat" cmpd="sng" algn="ctr">
            <a:solidFill>
              <a:sysClr val="windowText" lastClr="000000"/>
            </a:solidFill>
            <a:prstDash val="solid"/>
            <a:miter lim="800000"/>
            <a:headEnd w="sm" len="med"/>
            <a:tailEnd type="triangle" w="sm" len="med"/>
          </a:ln>
          <a:effectLst/>
        </p:spPr>
      </p:cxnSp>
      <p:sp>
        <p:nvSpPr>
          <p:cNvPr id="146" name="TextBox 145">
            <a:extLst>
              <a:ext uri="{FF2B5EF4-FFF2-40B4-BE49-F238E27FC236}">
                <a16:creationId xmlns:a16="http://schemas.microsoft.com/office/drawing/2014/main" id="{E092572E-B863-6C42-8648-D33628BFF8A6}"/>
              </a:ext>
            </a:extLst>
          </p:cNvPr>
          <p:cNvSpPr txBox="1"/>
          <p:nvPr/>
        </p:nvSpPr>
        <p:spPr>
          <a:xfrm>
            <a:off x="2354903" y="2476565"/>
            <a:ext cx="1402948" cy="246221"/>
          </a:xfrm>
          <a:prstGeom prst="rect">
            <a:avLst/>
          </a:prstGeom>
          <a:noFill/>
          <a:ln>
            <a:noFill/>
          </a:ln>
        </p:spPr>
        <p:txBody>
          <a:bodyPr wrap="none" rtlCol="0">
            <a:spAutoFit/>
          </a:bodyPr>
          <a:lstStyle/>
          <a:p>
            <a:pPr>
              <a:defRPr/>
            </a:pPr>
            <a:r>
              <a:rPr lang="en-AU" sz="1000" dirty="0">
                <a:solidFill>
                  <a:prstClr val="black"/>
                </a:solidFill>
                <a:latin typeface="Arial Nova Light" panose="020F0302020204030204" pitchFamily="34" charset="0"/>
                <a:cs typeface="Arial Nova Light" panose="020F0302020204030204" pitchFamily="34" charset="0"/>
              </a:rPr>
              <a:t>Ask related </a:t>
            </a:r>
            <a:r>
              <a:rPr lang="en-AU" sz="1000" b="1" dirty="0">
                <a:solidFill>
                  <a:prstClr val="black"/>
                </a:solidFill>
                <a:latin typeface="Arial Nova Light" panose="020F0302020204030204" pitchFamily="34" charset="0"/>
                <a:cs typeface="Arial Nova Light" panose="020F0302020204030204" pitchFamily="34" charset="0"/>
              </a:rPr>
              <a:t>symptoms</a:t>
            </a:r>
          </a:p>
        </p:txBody>
      </p:sp>
      <p:sp>
        <p:nvSpPr>
          <p:cNvPr id="147" name="Rectangle 146">
            <a:extLst>
              <a:ext uri="{FF2B5EF4-FFF2-40B4-BE49-F238E27FC236}">
                <a16:creationId xmlns:a16="http://schemas.microsoft.com/office/drawing/2014/main" id="{941C2BBE-0F9B-4B43-88B0-AB28E366DD6B}"/>
              </a:ext>
            </a:extLst>
          </p:cNvPr>
          <p:cNvSpPr/>
          <p:nvPr/>
        </p:nvSpPr>
        <p:spPr>
          <a:xfrm>
            <a:off x="9994767" y="1031341"/>
            <a:ext cx="1206036" cy="374793"/>
          </a:xfrm>
          <a:prstGeom prst="rect">
            <a:avLst/>
          </a:prstGeom>
          <a:solidFill>
            <a:srgbClr val="FFC000">
              <a:lumMod val="60000"/>
              <a:lumOff val="40000"/>
            </a:srgbClr>
          </a:solidFill>
          <a:ln>
            <a:solidFill>
              <a:sysClr val="windowText" lastClr="000000"/>
            </a:solidFill>
          </a:ln>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sp>
        <p:nvSpPr>
          <p:cNvPr id="148" name="TextBox 147">
            <a:extLst>
              <a:ext uri="{FF2B5EF4-FFF2-40B4-BE49-F238E27FC236}">
                <a16:creationId xmlns:a16="http://schemas.microsoft.com/office/drawing/2014/main" id="{69BFAB13-B910-2842-B92B-5553AB0DF0E4}"/>
              </a:ext>
            </a:extLst>
          </p:cNvPr>
          <p:cNvSpPr txBox="1"/>
          <p:nvPr/>
        </p:nvSpPr>
        <p:spPr>
          <a:xfrm>
            <a:off x="10152164" y="1047538"/>
            <a:ext cx="1001428" cy="307777"/>
          </a:xfrm>
          <a:prstGeom prst="rect">
            <a:avLst/>
          </a:prstGeom>
          <a:noFill/>
        </p:spPr>
        <p:txBody>
          <a:bodyPr wrap="none" rtlCol="0">
            <a:spAutoFit/>
          </a:bodyPr>
          <a:lstStyle/>
          <a:p>
            <a:pPr>
              <a:defRPr/>
            </a:pPr>
            <a:r>
              <a:rPr lang="en-AU" sz="1400" dirty="0">
                <a:solidFill>
                  <a:prstClr val="black"/>
                </a:solidFill>
                <a:latin typeface="Calibri" panose="020F0502020204030204"/>
              </a:rPr>
              <a:t>Predictions</a:t>
            </a:r>
          </a:p>
        </p:txBody>
      </p:sp>
      <p:sp>
        <p:nvSpPr>
          <p:cNvPr id="149" name="Rectangle 148">
            <a:extLst>
              <a:ext uri="{FF2B5EF4-FFF2-40B4-BE49-F238E27FC236}">
                <a16:creationId xmlns:a16="http://schemas.microsoft.com/office/drawing/2014/main" id="{9F1586A2-6D3B-A944-BDAC-19166AC02BC8}"/>
              </a:ext>
            </a:extLst>
          </p:cNvPr>
          <p:cNvSpPr/>
          <p:nvPr/>
        </p:nvSpPr>
        <p:spPr>
          <a:xfrm>
            <a:off x="10088814" y="3272199"/>
            <a:ext cx="1072538" cy="276999"/>
          </a:xfrm>
          <a:prstGeom prst="rect">
            <a:avLst/>
          </a:prstGeom>
          <a:solidFill>
            <a:srgbClr val="70AD47">
              <a:lumMod val="40000"/>
              <a:lumOff val="60000"/>
            </a:srgbClr>
          </a:solidFill>
          <a:ln>
            <a:solidFill>
              <a:sysClr val="windowText" lastClr="0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Kidney Model</a:t>
            </a:r>
          </a:p>
        </p:txBody>
      </p:sp>
      <p:sp>
        <p:nvSpPr>
          <p:cNvPr id="150" name="Rectangle 149">
            <a:extLst>
              <a:ext uri="{FF2B5EF4-FFF2-40B4-BE49-F238E27FC236}">
                <a16:creationId xmlns:a16="http://schemas.microsoft.com/office/drawing/2014/main" id="{1AA342DB-7D19-6540-BCC5-81FC3D6AA301}"/>
              </a:ext>
            </a:extLst>
          </p:cNvPr>
          <p:cNvSpPr/>
          <p:nvPr/>
        </p:nvSpPr>
        <p:spPr>
          <a:xfrm>
            <a:off x="2110969" y="3080684"/>
            <a:ext cx="1904689" cy="246221"/>
          </a:xfrm>
          <a:prstGeom prst="rect">
            <a:avLst/>
          </a:prstGeom>
          <a:solidFill>
            <a:sysClr val="window" lastClr="FFFFFF"/>
          </a:solid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Request related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prediction</a:t>
            </a: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 data</a:t>
            </a:r>
          </a:p>
        </p:txBody>
      </p:sp>
      <p:grpSp>
        <p:nvGrpSpPr>
          <p:cNvPr id="151" name="Group 150">
            <a:extLst>
              <a:ext uri="{FF2B5EF4-FFF2-40B4-BE49-F238E27FC236}">
                <a16:creationId xmlns:a16="http://schemas.microsoft.com/office/drawing/2014/main" id="{DE4E5473-65C7-2944-9D99-0400B02F4A5D}"/>
              </a:ext>
            </a:extLst>
          </p:cNvPr>
          <p:cNvGrpSpPr/>
          <p:nvPr/>
        </p:nvGrpSpPr>
        <p:grpSpPr>
          <a:xfrm>
            <a:off x="303245" y="5673779"/>
            <a:ext cx="1208239" cy="342541"/>
            <a:chOff x="2898421" y="1413709"/>
            <a:chExt cx="1208239" cy="342541"/>
          </a:xfrm>
          <a:solidFill>
            <a:srgbClr val="FFC000">
              <a:lumMod val="40000"/>
              <a:lumOff val="60000"/>
            </a:srgbClr>
          </a:solidFill>
        </p:grpSpPr>
        <p:sp>
          <p:nvSpPr>
            <p:cNvPr id="152" name="Rounded Rectangle 151">
              <a:extLst>
                <a:ext uri="{FF2B5EF4-FFF2-40B4-BE49-F238E27FC236}">
                  <a16:creationId xmlns:a16="http://schemas.microsoft.com/office/drawing/2014/main" id="{09968A05-8CE6-8F48-9327-81D73952A03B}"/>
                </a:ext>
              </a:extLst>
            </p:cNvPr>
            <p:cNvSpPr/>
            <p:nvPr/>
          </p:nvSpPr>
          <p:spPr>
            <a:xfrm>
              <a:off x="2898421" y="1413709"/>
              <a:ext cx="1208239" cy="342541"/>
            </a:xfrm>
            <a:prstGeom prst="roundRect">
              <a:avLst>
                <a:gd name="adj" fmla="val 50000"/>
              </a:avLst>
            </a:prstGeom>
            <a:grp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white"/>
                </a:solidFill>
                <a:effectLst/>
                <a:uLnTx/>
                <a:uFillTx/>
                <a:latin typeface="Arial Nova Light" panose="020F0302020204030204" pitchFamily="34" charset="0"/>
                <a:ea typeface="+mn-ea"/>
                <a:cs typeface="Arial Nova Light" panose="020F0302020204030204" pitchFamily="34" charset="0"/>
              </a:endParaRPr>
            </a:p>
          </p:txBody>
        </p:sp>
        <p:sp>
          <p:nvSpPr>
            <p:cNvPr id="153" name="TextBox 152">
              <a:extLst>
                <a:ext uri="{FF2B5EF4-FFF2-40B4-BE49-F238E27FC236}">
                  <a16:creationId xmlns:a16="http://schemas.microsoft.com/office/drawing/2014/main" id="{7AF1EBD8-CAFB-B040-9236-89FC8695B398}"/>
                </a:ext>
              </a:extLst>
            </p:cNvPr>
            <p:cNvSpPr txBox="1"/>
            <p:nvPr/>
          </p:nvSpPr>
          <p:spPr>
            <a:xfrm>
              <a:off x="3099930" y="1453405"/>
              <a:ext cx="830677" cy="276999"/>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Diagnosis</a:t>
              </a:r>
            </a:p>
          </p:txBody>
        </p:sp>
      </p:grpSp>
      <p:sp>
        <p:nvSpPr>
          <p:cNvPr id="154" name="TextBox 153">
            <a:extLst>
              <a:ext uri="{FF2B5EF4-FFF2-40B4-BE49-F238E27FC236}">
                <a16:creationId xmlns:a16="http://schemas.microsoft.com/office/drawing/2014/main" id="{9CF0B1B1-3A24-9C45-8685-0A85FA8A6397}"/>
              </a:ext>
            </a:extLst>
          </p:cNvPr>
          <p:cNvSpPr txBox="1"/>
          <p:nvPr/>
        </p:nvSpPr>
        <p:spPr>
          <a:xfrm>
            <a:off x="480408" y="6127967"/>
            <a:ext cx="842410" cy="276999"/>
          </a:xfrm>
          <a:prstGeom prst="rect">
            <a:avLst/>
          </a:prstGeom>
          <a:noFill/>
        </p:spPr>
        <p:txBody>
          <a:bodyPr wrap="none" rtlCol="0">
            <a:spAutoFit/>
          </a:bodyPr>
          <a:lstStyle/>
          <a:p>
            <a:pPr>
              <a:defRPr/>
            </a:pPr>
            <a:r>
              <a:rPr lang="en-AU" sz="1200" dirty="0">
                <a:solidFill>
                  <a:prstClr val="black"/>
                </a:solidFill>
                <a:latin typeface="Arial Nova Light" panose="020F0302020204030204" pitchFamily="34" charset="0"/>
                <a:cs typeface="Arial Nova Light" panose="020F0302020204030204" pitchFamily="34" charset="0"/>
              </a:rPr>
              <a:t>Treatment</a:t>
            </a:r>
          </a:p>
        </p:txBody>
      </p:sp>
      <p:cxnSp>
        <p:nvCxnSpPr>
          <p:cNvPr id="155" name="Straight Arrow Connector 154">
            <a:extLst>
              <a:ext uri="{FF2B5EF4-FFF2-40B4-BE49-F238E27FC236}">
                <a16:creationId xmlns:a16="http://schemas.microsoft.com/office/drawing/2014/main" id="{66EC57D4-CF6C-4847-A094-A9119A2143FE}"/>
              </a:ext>
            </a:extLst>
          </p:cNvPr>
          <p:cNvCxnSpPr>
            <a:cxnSpLocks/>
            <a:stCxn id="152" idx="2"/>
            <a:endCxn id="154" idx="0"/>
          </p:cNvCxnSpPr>
          <p:nvPr/>
        </p:nvCxnSpPr>
        <p:spPr>
          <a:xfrm flipH="1">
            <a:off x="901613" y="6016320"/>
            <a:ext cx="5752" cy="111647"/>
          </a:xfrm>
          <a:prstGeom prst="straightConnector1">
            <a:avLst/>
          </a:prstGeom>
          <a:noFill/>
          <a:ln w="19050" cap="flat" cmpd="sng" algn="ctr">
            <a:solidFill>
              <a:sysClr val="windowText" lastClr="000000"/>
            </a:solidFill>
            <a:prstDash val="dash"/>
            <a:miter lim="800000"/>
            <a:tailEnd type="triangle"/>
          </a:ln>
          <a:effectLst/>
        </p:spPr>
      </p:cxnSp>
      <p:cxnSp>
        <p:nvCxnSpPr>
          <p:cNvPr id="156" name="Straight Arrow Connector 155">
            <a:extLst>
              <a:ext uri="{FF2B5EF4-FFF2-40B4-BE49-F238E27FC236}">
                <a16:creationId xmlns:a16="http://schemas.microsoft.com/office/drawing/2014/main" id="{5FCE5211-8A9B-9643-B966-1AE2478EB2A7}"/>
              </a:ext>
            </a:extLst>
          </p:cNvPr>
          <p:cNvCxnSpPr>
            <a:cxnSpLocks/>
          </p:cNvCxnSpPr>
          <p:nvPr/>
        </p:nvCxnSpPr>
        <p:spPr>
          <a:xfrm flipH="1">
            <a:off x="1502621" y="5833792"/>
            <a:ext cx="354934" cy="0"/>
          </a:xfrm>
          <a:prstGeom prst="straightConnector1">
            <a:avLst/>
          </a:prstGeom>
          <a:noFill/>
          <a:ln w="6350" cap="flat" cmpd="sng" algn="ctr">
            <a:solidFill>
              <a:sysClr val="windowText" lastClr="000000"/>
            </a:solidFill>
            <a:prstDash val="solid"/>
            <a:miter lim="800000"/>
            <a:headEnd w="sm" len="med"/>
            <a:tailEnd type="triangle" w="sm" len="med"/>
          </a:ln>
          <a:effectLst/>
        </p:spPr>
      </p:cxnSp>
      <p:sp>
        <p:nvSpPr>
          <p:cNvPr id="157" name="TextBox 156">
            <a:extLst>
              <a:ext uri="{FF2B5EF4-FFF2-40B4-BE49-F238E27FC236}">
                <a16:creationId xmlns:a16="http://schemas.microsoft.com/office/drawing/2014/main" id="{0C9DC5B3-D79E-DC4A-9AE7-6A08BEC434FD}"/>
              </a:ext>
            </a:extLst>
          </p:cNvPr>
          <p:cNvSpPr txBox="1"/>
          <p:nvPr/>
        </p:nvSpPr>
        <p:spPr>
          <a:xfrm>
            <a:off x="11200803" y="1081772"/>
            <a:ext cx="984565" cy="253916"/>
          </a:xfrm>
          <a:prstGeom prst="rect">
            <a:avLst/>
          </a:prstGeom>
          <a:noFill/>
        </p:spPr>
        <p:txBody>
          <a:bodyPr wrap="none" rtlCol="0">
            <a:spAutoFit/>
          </a:bodyPr>
          <a:lstStyle/>
          <a:p>
            <a:r>
              <a:rPr lang="en-AU" sz="1000" i="1" dirty="0">
                <a:solidFill>
                  <a:prstClr val="white">
                    <a:lumMod val="50000"/>
                  </a:prstClr>
                </a:solidFill>
                <a:latin typeface="Arial Nova Light" panose="020B0304020202020204" pitchFamily="34" charset="0"/>
              </a:rPr>
              <a:t>system actors</a:t>
            </a:r>
          </a:p>
        </p:txBody>
      </p:sp>
      <p:cxnSp>
        <p:nvCxnSpPr>
          <p:cNvPr id="158" name="Straight Arrow Connector 157">
            <a:extLst>
              <a:ext uri="{FF2B5EF4-FFF2-40B4-BE49-F238E27FC236}">
                <a16:creationId xmlns:a16="http://schemas.microsoft.com/office/drawing/2014/main" id="{B7328798-69ED-554F-9C3B-7B39024C9456}"/>
              </a:ext>
            </a:extLst>
          </p:cNvPr>
          <p:cNvCxnSpPr>
            <a:cxnSpLocks/>
          </p:cNvCxnSpPr>
          <p:nvPr/>
        </p:nvCxnSpPr>
        <p:spPr>
          <a:xfrm>
            <a:off x="4204543" y="1818910"/>
            <a:ext cx="1978114" cy="2185"/>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cxnSp>
        <p:nvCxnSpPr>
          <p:cNvPr id="159" name="Straight Arrow Connector 158">
            <a:extLst>
              <a:ext uri="{FF2B5EF4-FFF2-40B4-BE49-F238E27FC236}">
                <a16:creationId xmlns:a16="http://schemas.microsoft.com/office/drawing/2014/main" id="{E771308A-CE55-2042-892A-15E411D27671}"/>
              </a:ext>
            </a:extLst>
          </p:cNvPr>
          <p:cNvCxnSpPr>
            <a:cxnSpLocks/>
          </p:cNvCxnSpPr>
          <p:nvPr/>
        </p:nvCxnSpPr>
        <p:spPr>
          <a:xfrm>
            <a:off x="4202765" y="2087593"/>
            <a:ext cx="1973836" cy="11488"/>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cxnSp>
        <p:nvCxnSpPr>
          <p:cNvPr id="160" name="Straight Arrow Connector 159">
            <a:extLst>
              <a:ext uri="{FF2B5EF4-FFF2-40B4-BE49-F238E27FC236}">
                <a16:creationId xmlns:a16="http://schemas.microsoft.com/office/drawing/2014/main" id="{177AC477-9028-C441-960A-778641E9F2B4}"/>
              </a:ext>
            </a:extLst>
          </p:cNvPr>
          <p:cNvCxnSpPr>
            <a:cxnSpLocks/>
          </p:cNvCxnSpPr>
          <p:nvPr/>
        </p:nvCxnSpPr>
        <p:spPr>
          <a:xfrm>
            <a:off x="2042436" y="1782456"/>
            <a:ext cx="1978384" cy="0"/>
          </a:xfrm>
          <a:prstGeom prst="straightConnector1">
            <a:avLst/>
          </a:prstGeom>
          <a:noFill/>
          <a:ln w="6350" cap="flat" cmpd="sng" algn="ctr">
            <a:solidFill>
              <a:sysClr val="windowText" lastClr="000000"/>
            </a:solidFill>
            <a:prstDash val="solid"/>
            <a:miter lim="800000"/>
            <a:headEnd w="sm" len="med"/>
            <a:tailEnd type="triangle" w="sm" len="med"/>
          </a:ln>
          <a:effectLst/>
        </p:spPr>
      </p:cxnSp>
      <p:sp>
        <p:nvSpPr>
          <p:cNvPr id="161" name="Rectangle 160">
            <a:extLst>
              <a:ext uri="{FF2B5EF4-FFF2-40B4-BE49-F238E27FC236}">
                <a16:creationId xmlns:a16="http://schemas.microsoft.com/office/drawing/2014/main" id="{C3A98DC6-C0EC-3646-9E40-1B267713D2FC}"/>
              </a:ext>
            </a:extLst>
          </p:cNvPr>
          <p:cNvSpPr/>
          <p:nvPr/>
        </p:nvSpPr>
        <p:spPr>
          <a:xfrm>
            <a:off x="1858983" y="1598553"/>
            <a:ext cx="180000" cy="4320000"/>
          </a:xfrm>
          <a:prstGeom prst="rect">
            <a:avLst/>
          </a:prstGeom>
          <a:solidFill>
            <a:sysClr val="window" lastClr="FFFFFF"/>
          </a:solidFill>
          <a:ln>
            <a:solidFill>
              <a:sysClr val="windowText" lastClr="000000"/>
            </a:solidFill>
          </a:ln>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sp>
        <p:nvSpPr>
          <p:cNvPr id="162" name="TextBox 161">
            <a:extLst>
              <a:ext uri="{FF2B5EF4-FFF2-40B4-BE49-F238E27FC236}">
                <a16:creationId xmlns:a16="http://schemas.microsoft.com/office/drawing/2014/main" id="{EF23DCFC-A31E-CD45-A06B-B36BA5287918}"/>
              </a:ext>
            </a:extLst>
          </p:cNvPr>
          <p:cNvSpPr txBox="1"/>
          <p:nvPr/>
        </p:nvSpPr>
        <p:spPr>
          <a:xfrm rot="16200000">
            <a:off x="1701727" y="2458780"/>
            <a:ext cx="494623" cy="276999"/>
          </a:xfrm>
          <a:prstGeom prst="rect">
            <a:avLst/>
          </a:prstGeom>
          <a:noFill/>
          <a:ln>
            <a:noFill/>
          </a:ln>
        </p:spPr>
        <p:txBody>
          <a:bodyPr wrap="none" rtlCol="0">
            <a:spAutoFit/>
          </a:bodyPr>
          <a:lstStyle/>
          <a:p>
            <a:pPr>
              <a:defRPr/>
            </a:pPr>
            <a:r>
              <a:rPr lang="en-AU" sz="1200" dirty="0">
                <a:solidFill>
                  <a:prstClr val="black"/>
                </a:solidFill>
                <a:latin typeface="Arial Nova Light" panose="020F0302020204030204" pitchFamily="34" charset="0"/>
                <a:cs typeface="Arial Nova Light" panose="020F0302020204030204" pitchFamily="34" charset="0"/>
              </a:rPr>
              <a:t>CDS</a:t>
            </a:r>
          </a:p>
        </p:txBody>
      </p:sp>
      <p:sp>
        <p:nvSpPr>
          <p:cNvPr id="163" name="TextBox 162">
            <a:extLst>
              <a:ext uri="{FF2B5EF4-FFF2-40B4-BE49-F238E27FC236}">
                <a16:creationId xmlns:a16="http://schemas.microsoft.com/office/drawing/2014/main" id="{B0EDB215-40E4-E444-8B46-4040D81C5FB4}"/>
              </a:ext>
            </a:extLst>
          </p:cNvPr>
          <p:cNvSpPr txBox="1"/>
          <p:nvPr/>
        </p:nvSpPr>
        <p:spPr>
          <a:xfrm rot="16200000">
            <a:off x="3685960" y="2481644"/>
            <a:ext cx="830677" cy="276999"/>
          </a:xfrm>
          <a:prstGeom prst="rect">
            <a:avLst/>
          </a:prstGeom>
          <a:noFill/>
          <a:ln>
            <a:noFill/>
          </a:ln>
        </p:spPr>
        <p:txBody>
          <a:bodyPr wrap="none" rtlCol="0">
            <a:spAutoFit/>
          </a:bodyPr>
          <a:lstStyle/>
          <a:p>
            <a:pPr>
              <a:defRPr/>
            </a:pPr>
            <a:r>
              <a:rPr lang="en-AU" sz="1200" dirty="0">
                <a:solidFill>
                  <a:prstClr val="black"/>
                </a:solidFill>
                <a:latin typeface="Arial Nova Light" panose="020F0302020204030204" pitchFamily="34" charset="0"/>
                <a:cs typeface="Arial Nova Light" panose="020F0302020204030204" pitchFamily="34" charset="0"/>
              </a:rPr>
              <a:t>Diagnosis</a:t>
            </a:r>
          </a:p>
        </p:txBody>
      </p:sp>
      <p:sp>
        <p:nvSpPr>
          <p:cNvPr id="164" name="Rectangle 163">
            <a:extLst>
              <a:ext uri="{FF2B5EF4-FFF2-40B4-BE49-F238E27FC236}">
                <a16:creationId xmlns:a16="http://schemas.microsoft.com/office/drawing/2014/main" id="{0420C7E4-D351-9244-9D29-01F2DC0397ED}"/>
              </a:ext>
            </a:extLst>
          </p:cNvPr>
          <p:cNvSpPr/>
          <p:nvPr/>
        </p:nvSpPr>
        <p:spPr>
          <a:xfrm>
            <a:off x="6182657" y="1625672"/>
            <a:ext cx="180000" cy="540000"/>
          </a:xfrm>
          <a:prstGeom prst="rect">
            <a:avLst/>
          </a:prstGeom>
          <a:solidFill>
            <a:sysClr val="window" lastClr="FFFFFF"/>
          </a:solidFill>
          <a:ln>
            <a:solidFill>
              <a:sysClr val="windowText" lastClr="000000"/>
            </a:solidFill>
          </a:ln>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grpSp>
        <p:nvGrpSpPr>
          <p:cNvPr id="165" name="Group 164">
            <a:extLst>
              <a:ext uri="{FF2B5EF4-FFF2-40B4-BE49-F238E27FC236}">
                <a16:creationId xmlns:a16="http://schemas.microsoft.com/office/drawing/2014/main" id="{8B693AD9-879D-FF47-B0D8-36EFED694088}"/>
              </a:ext>
            </a:extLst>
          </p:cNvPr>
          <p:cNvGrpSpPr/>
          <p:nvPr/>
        </p:nvGrpSpPr>
        <p:grpSpPr>
          <a:xfrm>
            <a:off x="4205950" y="2354325"/>
            <a:ext cx="2151931" cy="336662"/>
            <a:chOff x="4205950" y="2234579"/>
            <a:chExt cx="2151931" cy="336662"/>
          </a:xfrm>
        </p:grpSpPr>
        <p:sp>
          <p:nvSpPr>
            <p:cNvPr id="166" name="Rectangle 165">
              <a:extLst>
                <a:ext uri="{FF2B5EF4-FFF2-40B4-BE49-F238E27FC236}">
                  <a16:creationId xmlns:a16="http://schemas.microsoft.com/office/drawing/2014/main" id="{F2133F45-C73C-8D4F-A228-118D80232194}"/>
                </a:ext>
              </a:extLst>
            </p:cNvPr>
            <p:cNvSpPr/>
            <p:nvPr/>
          </p:nvSpPr>
          <p:spPr>
            <a:xfrm>
              <a:off x="4584146" y="2234579"/>
              <a:ext cx="1430200" cy="246221"/>
            </a:xfrm>
            <a:prstGeom prst="rect">
              <a:avLst/>
            </a:prstGeom>
            <a:solidFill>
              <a:sysClr val="window" lastClr="FFFFFF"/>
            </a:solid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Find related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symptoms</a:t>
              </a:r>
            </a:p>
          </p:txBody>
        </p:sp>
        <p:cxnSp>
          <p:nvCxnSpPr>
            <p:cNvPr id="167" name="Straight Arrow Connector 166">
              <a:extLst>
                <a:ext uri="{FF2B5EF4-FFF2-40B4-BE49-F238E27FC236}">
                  <a16:creationId xmlns:a16="http://schemas.microsoft.com/office/drawing/2014/main" id="{6E1C5880-FE0F-BD4C-AFEC-FF62997876C2}"/>
                </a:ext>
              </a:extLst>
            </p:cNvPr>
            <p:cNvCxnSpPr>
              <a:cxnSpLocks/>
            </p:cNvCxnSpPr>
            <p:nvPr/>
          </p:nvCxnSpPr>
          <p:spPr>
            <a:xfrm>
              <a:off x="4210180" y="2439282"/>
              <a:ext cx="1975662" cy="5793"/>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168" name="Straight Arrow Connector 167">
              <a:extLst>
                <a:ext uri="{FF2B5EF4-FFF2-40B4-BE49-F238E27FC236}">
                  <a16:creationId xmlns:a16="http://schemas.microsoft.com/office/drawing/2014/main" id="{6037A421-2A24-514E-8CED-6B00231A7784}"/>
                </a:ext>
              </a:extLst>
            </p:cNvPr>
            <p:cNvCxnSpPr>
              <a:cxnSpLocks/>
            </p:cNvCxnSpPr>
            <p:nvPr/>
          </p:nvCxnSpPr>
          <p:spPr>
            <a:xfrm>
              <a:off x="4205950" y="2482284"/>
              <a:ext cx="1973836" cy="11488"/>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169" name="Rectangle 168">
              <a:extLst>
                <a:ext uri="{FF2B5EF4-FFF2-40B4-BE49-F238E27FC236}">
                  <a16:creationId xmlns:a16="http://schemas.microsoft.com/office/drawing/2014/main" id="{C82B90D7-A4B3-1047-A0D3-04EE729BB6CA}"/>
                </a:ext>
              </a:extLst>
            </p:cNvPr>
            <p:cNvSpPr/>
            <p:nvPr/>
          </p:nvSpPr>
          <p:spPr>
            <a:xfrm>
              <a:off x="6177881" y="2355241"/>
              <a:ext cx="180000" cy="216000"/>
            </a:xfrm>
            <a:prstGeom prst="rect">
              <a:avLst/>
            </a:prstGeom>
            <a:solidFill>
              <a:sysClr val="window" lastClr="FFFFFF"/>
            </a:solidFill>
            <a:ln>
              <a:solidFill>
                <a:sysClr val="windowText" lastClr="000000"/>
              </a:solidFill>
            </a:ln>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grpSp>
      <p:cxnSp>
        <p:nvCxnSpPr>
          <p:cNvPr id="170" name="Straight Arrow Connector 169">
            <a:extLst>
              <a:ext uri="{FF2B5EF4-FFF2-40B4-BE49-F238E27FC236}">
                <a16:creationId xmlns:a16="http://schemas.microsoft.com/office/drawing/2014/main" id="{FDBC4B14-CBC5-C140-81F6-66474B2DB337}"/>
              </a:ext>
            </a:extLst>
          </p:cNvPr>
          <p:cNvCxnSpPr>
            <a:cxnSpLocks/>
          </p:cNvCxnSpPr>
          <p:nvPr/>
        </p:nvCxnSpPr>
        <p:spPr>
          <a:xfrm flipH="1">
            <a:off x="2046653" y="2678767"/>
            <a:ext cx="1977766" cy="2715"/>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grpSp>
        <p:nvGrpSpPr>
          <p:cNvPr id="171" name="Group 170">
            <a:extLst>
              <a:ext uri="{FF2B5EF4-FFF2-40B4-BE49-F238E27FC236}">
                <a16:creationId xmlns:a16="http://schemas.microsoft.com/office/drawing/2014/main" id="{011AEC09-021E-5C4E-8678-682DA9DDF4ED}"/>
              </a:ext>
            </a:extLst>
          </p:cNvPr>
          <p:cNvGrpSpPr/>
          <p:nvPr/>
        </p:nvGrpSpPr>
        <p:grpSpPr>
          <a:xfrm>
            <a:off x="2038226" y="2684918"/>
            <a:ext cx="1982594" cy="246221"/>
            <a:chOff x="2042342" y="2168845"/>
            <a:chExt cx="1982594" cy="246221"/>
          </a:xfrm>
        </p:grpSpPr>
        <p:sp>
          <p:nvSpPr>
            <p:cNvPr id="172" name="TextBox 171">
              <a:extLst>
                <a:ext uri="{FF2B5EF4-FFF2-40B4-BE49-F238E27FC236}">
                  <a16:creationId xmlns:a16="http://schemas.microsoft.com/office/drawing/2014/main" id="{B386F70A-FFF5-3D4C-98D8-58287702C930}"/>
                </a:ext>
              </a:extLst>
            </p:cNvPr>
            <p:cNvSpPr txBox="1"/>
            <p:nvPr/>
          </p:nvSpPr>
          <p:spPr>
            <a:xfrm>
              <a:off x="2452527" y="2168845"/>
              <a:ext cx="1172116" cy="246221"/>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Update Prediction</a:t>
              </a:r>
            </a:p>
          </p:txBody>
        </p:sp>
        <p:cxnSp>
          <p:nvCxnSpPr>
            <p:cNvPr id="173" name="Straight Arrow Connector 172">
              <a:extLst>
                <a:ext uri="{FF2B5EF4-FFF2-40B4-BE49-F238E27FC236}">
                  <a16:creationId xmlns:a16="http://schemas.microsoft.com/office/drawing/2014/main" id="{77125673-D874-A74C-AB76-9827F0E9F3C5}"/>
                </a:ext>
              </a:extLst>
            </p:cNvPr>
            <p:cNvCxnSpPr>
              <a:cxnSpLocks/>
            </p:cNvCxnSpPr>
            <p:nvPr/>
          </p:nvCxnSpPr>
          <p:spPr>
            <a:xfrm flipH="1">
              <a:off x="2042342" y="2367299"/>
              <a:ext cx="1982594" cy="3253"/>
            </a:xfrm>
            <a:prstGeom prst="straightConnector1">
              <a:avLst/>
            </a:prstGeom>
            <a:noFill/>
            <a:ln w="6350" cap="flat" cmpd="sng" algn="ctr">
              <a:solidFill>
                <a:sysClr val="windowText" lastClr="000000"/>
              </a:solidFill>
              <a:prstDash val="solid"/>
              <a:miter lim="800000"/>
              <a:headEnd w="sm" len="med"/>
              <a:tailEnd type="triangle" w="sm" len="med"/>
            </a:ln>
            <a:effectLst/>
          </p:spPr>
        </p:cxnSp>
      </p:grpSp>
      <p:grpSp>
        <p:nvGrpSpPr>
          <p:cNvPr id="174" name="Group 173">
            <a:extLst>
              <a:ext uri="{FF2B5EF4-FFF2-40B4-BE49-F238E27FC236}">
                <a16:creationId xmlns:a16="http://schemas.microsoft.com/office/drawing/2014/main" id="{2AEDC151-C519-774D-8FBE-05384AC3CC00}"/>
              </a:ext>
            </a:extLst>
          </p:cNvPr>
          <p:cNvGrpSpPr/>
          <p:nvPr/>
        </p:nvGrpSpPr>
        <p:grpSpPr>
          <a:xfrm>
            <a:off x="4209051" y="2967033"/>
            <a:ext cx="2151931" cy="337386"/>
            <a:chOff x="4205950" y="2233855"/>
            <a:chExt cx="2151931" cy="337386"/>
          </a:xfrm>
        </p:grpSpPr>
        <p:sp>
          <p:nvSpPr>
            <p:cNvPr id="175" name="Rectangle 174">
              <a:extLst>
                <a:ext uri="{FF2B5EF4-FFF2-40B4-BE49-F238E27FC236}">
                  <a16:creationId xmlns:a16="http://schemas.microsoft.com/office/drawing/2014/main" id="{129BD832-13D5-5841-A77D-1BEAA9ED95BB}"/>
                </a:ext>
              </a:extLst>
            </p:cNvPr>
            <p:cNvSpPr/>
            <p:nvPr/>
          </p:nvSpPr>
          <p:spPr>
            <a:xfrm>
              <a:off x="4395824" y="2233855"/>
              <a:ext cx="1685077" cy="246221"/>
            </a:xfrm>
            <a:prstGeom prst="rect">
              <a:avLst/>
            </a:prstGeom>
            <a:solidFill>
              <a:sysClr val="window" lastClr="FFFFFF"/>
            </a:solid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Find related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prediction data</a:t>
              </a:r>
            </a:p>
          </p:txBody>
        </p:sp>
        <p:cxnSp>
          <p:nvCxnSpPr>
            <p:cNvPr id="176" name="Straight Arrow Connector 175">
              <a:extLst>
                <a:ext uri="{FF2B5EF4-FFF2-40B4-BE49-F238E27FC236}">
                  <a16:creationId xmlns:a16="http://schemas.microsoft.com/office/drawing/2014/main" id="{2BE242CC-7BC6-2442-8443-8C0A10FCD057}"/>
                </a:ext>
              </a:extLst>
            </p:cNvPr>
            <p:cNvCxnSpPr>
              <a:cxnSpLocks/>
            </p:cNvCxnSpPr>
            <p:nvPr/>
          </p:nvCxnSpPr>
          <p:spPr>
            <a:xfrm>
              <a:off x="4210180" y="2439282"/>
              <a:ext cx="1975662" cy="5793"/>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177" name="Straight Arrow Connector 176">
              <a:extLst>
                <a:ext uri="{FF2B5EF4-FFF2-40B4-BE49-F238E27FC236}">
                  <a16:creationId xmlns:a16="http://schemas.microsoft.com/office/drawing/2014/main" id="{B251DB66-8602-C84D-984F-697E08B115FD}"/>
                </a:ext>
              </a:extLst>
            </p:cNvPr>
            <p:cNvCxnSpPr>
              <a:cxnSpLocks/>
            </p:cNvCxnSpPr>
            <p:nvPr/>
          </p:nvCxnSpPr>
          <p:spPr>
            <a:xfrm>
              <a:off x="4205950" y="2482284"/>
              <a:ext cx="1973836" cy="11488"/>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178" name="Rectangle 177">
              <a:extLst>
                <a:ext uri="{FF2B5EF4-FFF2-40B4-BE49-F238E27FC236}">
                  <a16:creationId xmlns:a16="http://schemas.microsoft.com/office/drawing/2014/main" id="{6B7E51F8-071B-414A-9CB9-92D40B3ACC19}"/>
                </a:ext>
              </a:extLst>
            </p:cNvPr>
            <p:cNvSpPr/>
            <p:nvPr/>
          </p:nvSpPr>
          <p:spPr>
            <a:xfrm>
              <a:off x="6177881" y="2355241"/>
              <a:ext cx="180000" cy="216000"/>
            </a:xfrm>
            <a:prstGeom prst="rect">
              <a:avLst/>
            </a:prstGeom>
            <a:solidFill>
              <a:sysClr val="window" lastClr="FFFFFF"/>
            </a:solidFill>
            <a:ln>
              <a:solidFill>
                <a:sysClr val="windowText" lastClr="000000"/>
              </a:solidFill>
            </a:ln>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79" name="Group 178">
            <a:extLst>
              <a:ext uri="{FF2B5EF4-FFF2-40B4-BE49-F238E27FC236}">
                <a16:creationId xmlns:a16="http://schemas.microsoft.com/office/drawing/2014/main" id="{A076F6BD-834C-5040-BED5-B5C74A308BD1}"/>
              </a:ext>
            </a:extLst>
          </p:cNvPr>
          <p:cNvGrpSpPr/>
          <p:nvPr/>
        </p:nvGrpSpPr>
        <p:grpSpPr>
          <a:xfrm>
            <a:off x="2038912" y="3415353"/>
            <a:ext cx="1982594" cy="246221"/>
            <a:chOff x="2042342" y="2168845"/>
            <a:chExt cx="1982594" cy="246221"/>
          </a:xfrm>
        </p:grpSpPr>
        <p:sp>
          <p:nvSpPr>
            <p:cNvPr id="180" name="TextBox 179">
              <a:extLst>
                <a:ext uri="{FF2B5EF4-FFF2-40B4-BE49-F238E27FC236}">
                  <a16:creationId xmlns:a16="http://schemas.microsoft.com/office/drawing/2014/main" id="{F544547B-308D-E646-9556-954E2AC57CA3}"/>
                </a:ext>
              </a:extLst>
            </p:cNvPr>
            <p:cNvSpPr txBox="1"/>
            <p:nvPr/>
          </p:nvSpPr>
          <p:spPr>
            <a:xfrm>
              <a:off x="2452527" y="2168845"/>
              <a:ext cx="1172116" cy="246221"/>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Update Prediction</a:t>
              </a:r>
            </a:p>
          </p:txBody>
        </p:sp>
        <p:cxnSp>
          <p:nvCxnSpPr>
            <p:cNvPr id="181" name="Straight Arrow Connector 180">
              <a:extLst>
                <a:ext uri="{FF2B5EF4-FFF2-40B4-BE49-F238E27FC236}">
                  <a16:creationId xmlns:a16="http://schemas.microsoft.com/office/drawing/2014/main" id="{91E42223-53BF-EA45-BBD9-6A4E5FB8F74D}"/>
                </a:ext>
              </a:extLst>
            </p:cNvPr>
            <p:cNvCxnSpPr>
              <a:cxnSpLocks/>
            </p:cNvCxnSpPr>
            <p:nvPr/>
          </p:nvCxnSpPr>
          <p:spPr>
            <a:xfrm flipH="1">
              <a:off x="2042342" y="2367299"/>
              <a:ext cx="1982594" cy="3253"/>
            </a:xfrm>
            <a:prstGeom prst="straightConnector1">
              <a:avLst/>
            </a:prstGeom>
            <a:noFill/>
            <a:ln w="6350" cap="flat" cmpd="sng" algn="ctr">
              <a:solidFill>
                <a:sysClr val="windowText" lastClr="000000"/>
              </a:solidFill>
              <a:prstDash val="solid"/>
              <a:miter lim="800000"/>
              <a:headEnd w="sm" len="med"/>
              <a:tailEnd type="triangle" w="sm" len="med"/>
            </a:ln>
            <a:effectLst/>
          </p:spPr>
        </p:cxnSp>
      </p:grpSp>
      <p:cxnSp>
        <p:nvCxnSpPr>
          <p:cNvPr id="182" name="Straight Arrow Connector 181">
            <a:extLst>
              <a:ext uri="{FF2B5EF4-FFF2-40B4-BE49-F238E27FC236}">
                <a16:creationId xmlns:a16="http://schemas.microsoft.com/office/drawing/2014/main" id="{54C91441-BFAB-0D43-BD8C-9A0AD260BEEC}"/>
              </a:ext>
            </a:extLst>
          </p:cNvPr>
          <p:cNvCxnSpPr>
            <a:cxnSpLocks/>
          </p:cNvCxnSpPr>
          <p:nvPr/>
        </p:nvCxnSpPr>
        <p:spPr>
          <a:xfrm flipH="1">
            <a:off x="2039577" y="3283149"/>
            <a:ext cx="1982594" cy="3253"/>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183" name="Straight Arrow Connector 182">
            <a:extLst>
              <a:ext uri="{FF2B5EF4-FFF2-40B4-BE49-F238E27FC236}">
                <a16:creationId xmlns:a16="http://schemas.microsoft.com/office/drawing/2014/main" id="{A6FDD78F-ACAC-9842-AAC4-C3DA86BEA649}"/>
              </a:ext>
            </a:extLst>
          </p:cNvPr>
          <p:cNvCxnSpPr>
            <a:cxnSpLocks/>
          </p:cNvCxnSpPr>
          <p:nvPr/>
        </p:nvCxnSpPr>
        <p:spPr>
          <a:xfrm>
            <a:off x="2040430" y="3351644"/>
            <a:ext cx="8020433" cy="0"/>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184" name="Straight Arrow Connector 183">
            <a:extLst>
              <a:ext uri="{FF2B5EF4-FFF2-40B4-BE49-F238E27FC236}">
                <a16:creationId xmlns:a16="http://schemas.microsoft.com/office/drawing/2014/main" id="{FFFC3B71-9875-A24A-97D1-55818A5B8A9E}"/>
              </a:ext>
            </a:extLst>
          </p:cNvPr>
          <p:cNvCxnSpPr>
            <a:cxnSpLocks/>
            <a:endCxn id="149" idx="1"/>
          </p:cNvCxnSpPr>
          <p:nvPr/>
        </p:nvCxnSpPr>
        <p:spPr>
          <a:xfrm>
            <a:off x="2033195" y="3410699"/>
            <a:ext cx="8055619" cy="0"/>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cxnSp>
        <p:nvCxnSpPr>
          <p:cNvPr id="185" name="Straight Arrow Connector 184">
            <a:extLst>
              <a:ext uri="{FF2B5EF4-FFF2-40B4-BE49-F238E27FC236}">
                <a16:creationId xmlns:a16="http://schemas.microsoft.com/office/drawing/2014/main" id="{8E039BCD-8C99-0846-A6E3-9CE2DE9645E5}"/>
              </a:ext>
            </a:extLst>
          </p:cNvPr>
          <p:cNvCxnSpPr>
            <a:cxnSpLocks/>
          </p:cNvCxnSpPr>
          <p:nvPr/>
        </p:nvCxnSpPr>
        <p:spPr>
          <a:xfrm flipH="1">
            <a:off x="2046653" y="3462411"/>
            <a:ext cx="1977766" cy="2715"/>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grpSp>
        <p:nvGrpSpPr>
          <p:cNvPr id="186" name="Group 185">
            <a:extLst>
              <a:ext uri="{FF2B5EF4-FFF2-40B4-BE49-F238E27FC236}">
                <a16:creationId xmlns:a16="http://schemas.microsoft.com/office/drawing/2014/main" id="{5B494DDD-1CFF-A94C-961C-EFB52AE6865D}"/>
              </a:ext>
            </a:extLst>
          </p:cNvPr>
          <p:cNvGrpSpPr/>
          <p:nvPr/>
        </p:nvGrpSpPr>
        <p:grpSpPr>
          <a:xfrm>
            <a:off x="2031167" y="3674604"/>
            <a:ext cx="7075694" cy="546222"/>
            <a:chOff x="2031167" y="3674604"/>
            <a:chExt cx="7075694" cy="546222"/>
          </a:xfrm>
        </p:grpSpPr>
        <p:grpSp>
          <p:nvGrpSpPr>
            <p:cNvPr id="187" name="Group 186">
              <a:extLst>
                <a:ext uri="{FF2B5EF4-FFF2-40B4-BE49-F238E27FC236}">
                  <a16:creationId xmlns:a16="http://schemas.microsoft.com/office/drawing/2014/main" id="{58F5B563-DCA5-AE41-824B-3026ED187CEC}"/>
                </a:ext>
              </a:extLst>
            </p:cNvPr>
            <p:cNvGrpSpPr/>
            <p:nvPr/>
          </p:nvGrpSpPr>
          <p:grpSpPr>
            <a:xfrm>
              <a:off x="2031167" y="3794479"/>
              <a:ext cx="7075694" cy="426347"/>
              <a:chOff x="2031167" y="4316866"/>
              <a:chExt cx="7075694" cy="426347"/>
            </a:xfrm>
          </p:grpSpPr>
          <p:cxnSp>
            <p:nvCxnSpPr>
              <p:cNvPr id="193" name="Straight Arrow Connector 192">
                <a:extLst>
                  <a:ext uri="{FF2B5EF4-FFF2-40B4-BE49-F238E27FC236}">
                    <a16:creationId xmlns:a16="http://schemas.microsoft.com/office/drawing/2014/main" id="{C255ED5C-359E-0740-917A-CE5134F68A35}"/>
                  </a:ext>
                </a:extLst>
              </p:cNvPr>
              <p:cNvCxnSpPr>
                <a:cxnSpLocks/>
                <a:endCxn id="198" idx="1"/>
              </p:cNvCxnSpPr>
              <p:nvPr/>
            </p:nvCxnSpPr>
            <p:spPr>
              <a:xfrm>
                <a:off x="2043953" y="4604714"/>
                <a:ext cx="5822889" cy="0"/>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194" name="Straight Arrow Connector 193">
                <a:extLst>
                  <a:ext uri="{FF2B5EF4-FFF2-40B4-BE49-F238E27FC236}">
                    <a16:creationId xmlns:a16="http://schemas.microsoft.com/office/drawing/2014/main" id="{38787F20-FD9B-9E48-9B11-8B719F7847F6}"/>
                  </a:ext>
                </a:extLst>
              </p:cNvPr>
              <p:cNvCxnSpPr>
                <a:cxnSpLocks/>
              </p:cNvCxnSpPr>
              <p:nvPr/>
            </p:nvCxnSpPr>
            <p:spPr>
              <a:xfrm>
                <a:off x="2035628" y="4653569"/>
                <a:ext cx="5910943" cy="0"/>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195" name="TextBox 194">
                <a:extLst>
                  <a:ext uri="{FF2B5EF4-FFF2-40B4-BE49-F238E27FC236}">
                    <a16:creationId xmlns:a16="http://schemas.microsoft.com/office/drawing/2014/main" id="{072B9288-96FA-7A4B-973D-FADE44052752}"/>
                  </a:ext>
                </a:extLst>
              </p:cNvPr>
              <p:cNvSpPr txBox="1"/>
              <p:nvPr/>
            </p:nvSpPr>
            <p:spPr>
              <a:xfrm>
                <a:off x="2422423" y="4316866"/>
                <a:ext cx="1208985" cy="246221"/>
              </a:xfrm>
              <a:prstGeom prst="rect">
                <a:avLst/>
              </a:prstGeom>
              <a:solidFill>
                <a:sysClr val="window" lastClr="FFFFFF"/>
              </a:solid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Request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vital signs</a:t>
                </a:r>
              </a:p>
            </p:txBody>
          </p:sp>
          <p:cxnSp>
            <p:nvCxnSpPr>
              <p:cNvPr id="196" name="Straight Arrow Connector 195">
                <a:extLst>
                  <a:ext uri="{FF2B5EF4-FFF2-40B4-BE49-F238E27FC236}">
                    <a16:creationId xmlns:a16="http://schemas.microsoft.com/office/drawing/2014/main" id="{4976984B-98E3-3643-9778-C384893CA0F9}"/>
                  </a:ext>
                </a:extLst>
              </p:cNvPr>
              <p:cNvCxnSpPr>
                <a:cxnSpLocks/>
              </p:cNvCxnSpPr>
              <p:nvPr/>
            </p:nvCxnSpPr>
            <p:spPr>
              <a:xfrm flipH="1">
                <a:off x="2031167" y="4530601"/>
                <a:ext cx="1985662" cy="0"/>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197" name="Straight Arrow Connector 196">
                <a:extLst>
                  <a:ext uri="{FF2B5EF4-FFF2-40B4-BE49-F238E27FC236}">
                    <a16:creationId xmlns:a16="http://schemas.microsoft.com/office/drawing/2014/main" id="{1E9996E4-913D-E345-BEC8-A5499CC8CEEF}"/>
                  </a:ext>
                </a:extLst>
              </p:cNvPr>
              <p:cNvCxnSpPr>
                <a:cxnSpLocks/>
              </p:cNvCxnSpPr>
              <p:nvPr/>
            </p:nvCxnSpPr>
            <p:spPr>
              <a:xfrm flipH="1">
                <a:off x="2040343" y="4735469"/>
                <a:ext cx="1976485" cy="0"/>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198" name="Rectangle 197">
                <a:extLst>
                  <a:ext uri="{FF2B5EF4-FFF2-40B4-BE49-F238E27FC236}">
                    <a16:creationId xmlns:a16="http://schemas.microsoft.com/office/drawing/2014/main" id="{B975EE4E-C50B-5441-B8A5-2BB35FE4C7DD}"/>
                  </a:ext>
                </a:extLst>
              </p:cNvPr>
              <p:cNvSpPr/>
              <p:nvPr/>
            </p:nvSpPr>
            <p:spPr>
              <a:xfrm>
                <a:off x="7866842" y="4466214"/>
                <a:ext cx="1240019" cy="276999"/>
              </a:xfrm>
              <a:prstGeom prst="rect">
                <a:avLst/>
              </a:prstGeom>
              <a:solidFill>
                <a:srgbClr val="70AD47">
                  <a:lumMod val="40000"/>
                  <a:lumOff val="60000"/>
                </a:srgbClr>
              </a:solidFill>
              <a:ln>
                <a:solidFill>
                  <a:sysClr val="windowText" lastClr="0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Instrument Data</a:t>
                </a:r>
              </a:p>
            </p:txBody>
          </p:sp>
        </p:grpSp>
        <p:grpSp>
          <p:nvGrpSpPr>
            <p:cNvPr id="188" name="Group 187">
              <a:extLst>
                <a:ext uri="{FF2B5EF4-FFF2-40B4-BE49-F238E27FC236}">
                  <a16:creationId xmlns:a16="http://schemas.microsoft.com/office/drawing/2014/main" id="{68D4213B-381E-2C49-A22D-537D37F5477E}"/>
                </a:ext>
              </a:extLst>
            </p:cNvPr>
            <p:cNvGrpSpPr/>
            <p:nvPr/>
          </p:nvGrpSpPr>
          <p:grpSpPr>
            <a:xfrm>
              <a:off x="4198166" y="3674604"/>
              <a:ext cx="2151931" cy="337386"/>
              <a:chOff x="4205950" y="2233855"/>
              <a:chExt cx="2151931" cy="337386"/>
            </a:xfrm>
          </p:grpSpPr>
          <p:sp>
            <p:nvSpPr>
              <p:cNvPr id="189" name="Rectangle 188">
                <a:extLst>
                  <a:ext uri="{FF2B5EF4-FFF2-40B4-BE49-F238E27FC236}">
                    <a16:creationId xmlns:a16="http://schemas.microsoft.com/office/drawing/2014/main" id="{1802844F-7A9A-FB46-A518-4568A945FE00}"/>
                  </a:ext>
                </a:extLst>
              </p:cNvPr>
              <p:cNvSpPr/>
              <p:nvPr/>
            </p:nvSpPr>
            <p:spPr>
              <a:xfrm>
                <a:off x="4395824" y="2233855"/>
                <a:ext cx="1401346" cy="246221"/>
              </a:xfrm>
              <a:prstGeom prst="rect">
                <a:avLst/>
              </a:prstGeom>
              <a:solidFill>
                <a:sysClr val="window" lastClr="FFFFFF"/>
              </a:solid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Find related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vital signs</a:t>
                </a:r>
              </a:p>
            </p:txBody>
          </p:sp>
          <p:cxnSp>
            <p:nvCxnSpPr>
              <p:cNvPr id="190" name="Straight Arrow Connector 189">
                <a:extLst>
                  <a:ext uri="{FF2B5EF4-FFF2-40B4-BE49-F238E27FC236}">
                    <a16:creationId xmlns:a16="http://schemas.microsoft.com/office/drawing/2014/main" id="{AE8A7C9E-4812-954E-97C5-A075AA0AB2D9}"/>
                  </a:ext>
                </a:extLst>
              </p:cNvPr>
              <p:cNvCxnSpPr>
                <a:cxnSpLocks/>
              </p:cNvCxnSpPr>
              <p:nvPr/>
            </p:nvCxnSpPr>
            <p:spPr>
              <a:xfrm>
                <a:off x="4210180" y="2439282"/>
                <a:ext cx="1975662" cy="5793"/>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191" name="Straight Arrow Connector 190">
                <a:extLst>
                  <a:ext uri="{FF2B5EF4-FFF2-40B4-BE49-F238E27FC236}">
                    <a16:creationId xmlns:a16="http://schemas.microsoft.com/office/drawing/2014/main" id="{4DE30AEE-9C86-6F49-AFD7-142E697F6DF7}"/>
                  </a:ext>
                </a:extLst>
              </p:cNvPr>
              <p:cNvCxnSpPr>
                <a:cxnSpLocks/>
              </p:cNvCxnSpPr>
              <p:nvPr/>
            </p:nvCxnSpPr>
            <p:spPr>
              <a:xfrm>
                <a:off x="4205950" y="2482284"/>
                <a:ext cx="1973836" cy="11488"/>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192" name="Rectangle 191">
                <a:extLst>
                  <a:ext uri="{FF2B5EF4-FFF2-40B4-BE49-F238E27FC236}">
                    <a16:creationId xmlns:a16="http://schemas.microsoft.com/office/drawing/2014/main" id="{FB3A8A92-E2F3-914F-86E7-F047FCAC2B4F}"/>
                  </a:ext>
                </a:extLst>
              </p:cNvPr>
              <p:cNvSpPr/>
              <p:nvPr/>
            </p:nvSpPr>
            <p:spPr>
              <a:xfrm>
                <a:off x="6177881" y="2355241"/>
                <a:ext cx="180000" cy="216000"/>
              </a:xfrm>
              <a:prstGeom prst="rect">
                <a:avLst/>
              </a:prstGeom>
              <a:solidFill>
                <a:sysClr val="window" lastClr="FFFFFF"/>
              </a:solidFill>
              <a:ln>
                <a:solidFill>
                  <a:sysClr val="windowText" lastClr="000000"/>
                </a:solidFill>
              </a:ln>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grpSp>
      </p:grpSp>
      <p:grpSp>
        <p:nvGrpSpPr>
          <p:cNvPr id="199" name="Group 198">
            <a:extLst>
              <a:ext uri="{FF2B5EF4-FFF2-40B4-BE49-F238E27FC236}">
                <a16:creationId xmlns:a16="http://schemas.microsoft.com/office/drawing/2014/main" id="{1EC8D18B-3F35-B04C-80B5-D3D2144F610C}"/>
              </a:ext>
            </a:extLst>
          </p:cNvPr>
          <p:cNvGrpSpPr/>
          <p:nvPr/>
        </p:nvGrpSpPr>
        <p:grpSpPr>
          <a:xfrm>
            <a:off x="2031167" y="4369366"/>
            <a:ext cx="6927461" cy="536697"/>
            <a:chOff x="2031167" y="4208004"/>
            <a:chExt cx="6927461" cy="536697"/>
          </a:xfrm>
        </p:grpSpPr>
        <p:grpSp>
          <p:nvGrpSpPr>
            <p:cNvPr id="200" name="Group 199">
              <a:extLst>
                <a:ext uri="{FF2B5EF4-FFF2-40B4-BE49-F238E27FC236}">
                  <a16:creationId xmlns:a16="http://schemas.microsoft.com/office/drawing/2014/main" id="{39C2FEE6-0233-5F45-AAFA-A5D6509D1AD2}"/>
                </a:ext>
              </a:extLst>
            </p:cNvPr>
            <p:cNvGrpSpPr/>
            <p:nvPr/>
          </p:nvGrpSpPr>
          <p:grpSpPr>
            <a:xfrm>
              <a:off x="2031167" y="4318354"/>
              <a:ext cx="6927461" cy="426347"/>
              <a:chOff x="2031167" y="4316866"/>
              <a:chExt cx="6927461" cy="426347"/>
            </a:xfrm>
          </p:grpSpPr>
          <p:cxnSp>
            <p:nvCxnSpPr>
              <p:cNvPr id="206" name="Straight Arrow Connector 205">
                <a:extLst>
                  <a:ext uri="{FF2B5EF4-FFF2-40B4-BE49-F238E27FC236}">
                    <a16:creationId xmlns:a16="http://schemas.microsoft.com/office/drawing/2014/main" id="{E88E09D2-F1D9-1E4F-9F1A-F6E85529D972}"/>
                  </a:ext>
                </a:extLst>
              </p:cNvPr>
              <p:cNvCxnSpPr>
                <a:cxnSpLocks/>
                <a:endCxn id="211" idx="1"/>
              </p:cNvCxnSpPr>
              <p:nvPr/>
            </p:nvCxnSpPr>
            <p:spPr>
              <a:xfrm>
                <a:off x="2042556" y="4604714"/>
                <a:ext cx="5862386" cy="0"/>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207" name="Straight Arrow Connector 206">
                <a:extLst>
                  <a:ext uri="{FF2B5EF4-FFF2-40B4-BE49-F238E27FC236}">
                    <a16:creationId xmlns:a16="http://schemas.microsoft.com/office/drawing/2014/main" id="{AAADA9D1-152D-3B40-ABCB-0E5277806CBC}"/>
                  </a:ext>
                </a:extLst>
              </p:cNvPr>
              <p:cNvCxnSpPr>
                <a:cxnSpLocks/>
              </p:cNvCxnSpPr>
              <p:nvPr/>
            </p:nvCxnSpPr>
            <p:spPr>
              <a:xfrm>
                <a:off x="2035628" y="4653569"/>
                <a:ext cx="5910943" cy="0"/>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208" name="TextBox 207">
                <a:extLst>
                  <a:ext uri="{FF2B5EF4-FFF2-40B4-BE49-F238E27FC236}">
                    <a16:creationId xmlns:a16="http://schemas.microsoft.com/office/drawing/2014/main" id="{C035F33D-0C66-8944-96F8-6FBAA628119D}"/>
                  </a:ext>
                </a:extLst>
              </p:cNvPr>
              <p:cNvSpPr txBox="1"/>
              <p:nvPr/>
            </p:nvSpPr>
            <p:spPr>
              <a:xfrm>
                <a:off x="2422423" y="4316866"/>
                <a:ext cx="1340432" cy="246221"/>
              </a:xfrm>
              <a:prstGeom prst="rect">
                <a:avLst/>
              </a:prstGeom>
              <a:solidFill>
                <a:sysClr val="window" lastClr="FFFFFF"/>
              </a:solid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Request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blood report</a:t>
                </a:r>
              </a:p>
            </p:txBody>
          </p:sp>
          <p:cxnSp>
            <p:nvCxnSpPr>
              <p:cNvPr id="209" name="Straight Arrow Connector 208">
                <a:extLst>
                  <a:ext uri="{FF2B5EF4-FFF2-40B4-BE49-F238E27FC236}">
                    <a16:creationId xmlns:a16="http://schemas.microsoft.com/office/drawing/2014/main" id="{2B19D7B0-6603-6544-BC8D-9B5A1210BADC}"/>
                  </a:ext>
                </a:extLst>
              </p:cNvPr>
              <p:cNvCxnSpPr>
                <a:cxnSpLocks/>
              </p:cNvCxnSpPr>
              <p:nvPr/>
            </p:nvCxnSpPr>
            <p:spPr>
              <a:xfrm flipH="1">
                <a:off x="2031167" y="4530601"/>
                <a:ext cx="1985662" cy="0"/>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210" name="Straight Arrow Connector 209">
                <a:extLst>
                  <a:ext uri="{FF2B5EF4-FFF2-40B4-BE49-F238E27FC236}">
                    <a16:creationId xmlns:a16="http://schemas.microsoft.com/office/drawing/2014/main" id="{0E2370BE-D0CA-5041-BD01-F17DD931558B}"/>
                  </a:ext>
                </a:extLst>
              </p:cNvPr>
              <p:cNvCxnSpPr>
                <a:cxnSpLocks/>
              </p:cNvCxnSpPr>
              <p:nvPr/>
            </p:nvCxnSpPr>
            <p:spPr>
              <a:xfrm flipH="1">
                <a:off x="2040343" y="4735469"/>
                <a:ext cx="1976485" cy="0"/>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211" name="Rectangle 210">
                <a:extLst>
                  <a:ext uri="{FF2B5EF4-FFF2-40B4-BE49-F238E27FC236}">
                    <a16:creationId xmlns:a16="http://schemas.microsoft.com/office/drawing/2014/main" id="{C0E9CCE8-44A2-5E4E-8037-BF12C1474E9F}"/>
                  </a:ext>
                </a:extLst>
              </p:cNvPr>
              <p:cNvSpPr/>
              <p:nvPr/>
            </p:nvSpPr>
            <p:spPr>
              <a:xfrm>
                <a:off x="7904942" y="4466214"/>
                <a:ext cx="1053686" cy="276999"/>
              </a:xfrm>
              <a:prstGeom prst="rect">
                <a:avLst/>
              </a:prstGeom>
              <a:solidFill>
                <a:srgbClr val="70AD47">
                  <a:lumMod val="40000"/>
                  <a:lumOff val="60000"/>
                </a:srgbClr>
              </a:solidFill>
              <a:ln>
                <a:solidFill>
                  <a:sysClr val="windowText" lastClr="0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Blood Report</a:t>
                </a:r>
              </a:p>
            </p:txBody>
          </p:sp>
        </p:grpSp>
        <p:grpSp>
          <p:nvGrpSpPr>
            <p:cNvPr id="201" name="Group 200">
              <a:extLst>
                <a:ext uri="{FF2B5EF4-FFF2-40B4-BE49-F238E27FC236}">
                  <a16:creationId xmlns:a16="http://schemas.microsoft.com/office/drawing/2014/main" id="{940D3064-BC2A-4243-A37A-90A5B17D826D}"/>
                </a:ext>
              </a:extLst>
            </p:cNvPr>
            <p:cNvGrpSpPr/>
            <p:nvPr/>
          </p:nvGrpSpPr>
          <p:grpSpPr>
            <a:xfrm>
              <a:off x="4198166" y="4208004"/>
              <a:ext cx="2151931" cy="337386"/>
              <a:chOff x="4205950" y="2233855"/>
              <a:chExt cx="2151931" cy="337386"/>
            </a:xfrm>
          </p:grpSpPr>
          <p:sp>
            <p:nvSpPr>
              <p:cNvPr id="202" name="Rectangle 201">
                <a:extLst>
                  <a:ext uri="{FF2B5EF4-FFF2-40B4-BE49-F238E27FC236}">
                    <a16:creationId xmlns:a16="http://schemas.microsoft.com/office/drawing/2014/main" id="{25E14811-347E-F44D-9834-6FA3D3C45DFC}"/>
                  </a:ext>
                </a:extLst>
              </p:cNvPr>
              <p:cNvSpPr/>
              <p:nvPr/>
            </p:nvSpPr>
            <p:spPr>
              <a:xfrm>
                <a:off x="4395824" y="2233855"/>
                <a:ext cx="1444626" cy="246221"/>
              </a:xfrm>
              <a:prstGeom prst="rect">
                <a:avLst/>
              </a:prstGeom>
              <a:solidFill>
                <a:sysClr val="window" lastClr="FFFFFF"/>
              </a:solid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Find related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blood data</a:t>
                </a:r>
              </a:p>
            </p:txBody>
          </p:sp>
          <p:cxnSp>
            <p:nvCxnSpPr>
              <p:cNvPr id="203" name="Straight Arrow Connector 202">
                <a:extLst>
                  <a:ext uri="{FF2B5EF4-FFF2-40B4-BE49-F238E27FC236}">
                    <a16:creationId xmlns:a16="http://schemas.microsoft.com/office/drawing/2014/main" id="{13B7334B-7659-874B-A598-079D508B95B0}"/>
                  </a:ext>
                </a:extLst>
              </p:cNvPr>
              <p:cNvCxnSpPr>
                <a:cxnSpLocks/>
              </p:cNvCxnSpPr>
              <p:nvPr/>
            </p:nvCxnSpPr>
            <p:spPr>
              <a:xfrm>
                <a:off x="4210180" y="2439282"/>
                <a:ext cx="1975662" cy="5793"/>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204" name="Straight Arrow Connector 203">
                <a:extLst>
                  <a:ext uri="{FF2B5EF4-FFF2-40B4-BE49-F238E27FC236}">
                    <a16:creationId xmlns:a16="http://schemas.microsoft.com/office/drawing/2014/main" id="{E03A0DC5-B714-AF45-867E-A284B07F1BD9}"/>
                  </a:ext>
                </a:extLst>
              </p:cNvPr>
              <p:cNvCxnSpPr>
                <a:cxnSpLocks/>
              </p:cNvCxnSpPr>
              <p:nvPr/>
            </p:nvCxnSpPr>
            <p:spPr>
              <a:xfrm>
                <a:off x="4205950" y="2482284"/>
                <a:ext cx="1973836" cy="11488"/>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205" name="Rectangle 204">
                <a:extLst>
                  <a:ext uri="{FF2B5EF4-FFF2-40B4-BE49-F238E27FC236}">
                    <a16:creationId xmlns:a16="http://schemas.microsoft.com/office/drawing/2014/main" id="{92C42DAC-0E67-3141-B59F-85DDEDD64B52}"/>
                  </a:ext>
                </a:extLst>
              </p:cNvPr>
              <p:cNvSpPr/>
              <p:nvPr/>
            </p:nvSpPr>
            <p:spPr>
              <a:xfrm>
                <a:off x="6177881" y="2355241"/>
                <a:ext cx="180000" cy="216000"/>
              </a:xfrm>
              <a:prstGeom prst="rect">
                <a:avLst/>
              </a:prstGeom>
              <a:solidFill>
                <a:sysClr val="window" lastClr="FFFFFF"/>
              </a:solidFill>
              <a:ln>
                <a:solidFill>
                  <a:sysClr val="windowText" lastClr="000000"/>
                </a:solidFill>
              </a:ln>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grpSp>
      </p:grpSp>
      <p:grpSp>
        <p:nvGrpSpPr>
          <p:cNvPr id="212" name="Group 211">
            <a:extLst>
              <a:ext uri="{FF2B5EF4-FFF2-40B4-BE49-F238E27FC236}">
                <a16:creationId xmlns:a16="http://schemas.microsoft.com/office/drawing/2014/main" id="{A3361078-7373-AE4B-BD03-17E164474E92}"/>
              </a:ext>
            </a:extLst>
          </p:cNvPr>
          <p:cNvGrpSpPr/>
          <p:nvPr/>
        </p:nvGrpSpPr>
        <p:grpSpPr>
          <a:xfrm>
            <a:off x="2032964" y="5166688"/>
            <a:ext cx="6927461" cy="536697"/>
            <a:chOff x="2031167" y="4208004"/>
            <a:chExt cx="6927461" cy="536697"/>
          </a:xfrm>
        </p:grpSpPr>
        <p:grpSp>
          <p:nvGrpSpPr>
            <p:cNvPr id="213" name="Group 212">
              <a:extLst>
                <a:ext uri="{FF2B5EF4-FFF2-40B4-BE49-F238E27FC236}">
                  <a16:creationId xmlns:a16="http://schemas.microsoft.com/office/drawing/2014/main" id="{AB0A7524-79B6-1C46-BAD3-F38F09BF2E3E}"/>
                </a:ext>
              </a:extLst>
            </p:cNvPr>
            <p:cNvGrpSpPr/>
            <p:nvPr/>
          </p:nvGrpSpPr>
          <p:grpSpPr>
            <a:xfrm>
              <a:off x="2031167" y="4318354"/>
              <a:ext cx="6927461" cy="426347"/>
              <a:chOff x="2031167" y="4316866"/>
              <a:chExt cx="6927461" cy="426347"/>
            </a:xfrm>
          </p:grpSpPr>
          <p:cxnSp>
            <p:nvCxnSpPr>
              <p:cNvPr id="219" name="Straight Arrow Connector 218">
                <a:extLst>
                  <a:ext uri="{FF2B5EF4-FFF2-40B4-BE49-F238E27FC236}">
                    <a16:creationId xmlns:a16="http://schemas.microsoft.com/office/drawing/2014/main" id="{0C5ED617-BD87-9440-A98D-A3B3F6D56027}"/>
                  </a:ext>
                </a:extLst>
              </p:cNvPr>
              <p:cNvCxnSpPr>
                <a:cxnSpLocks/>
                <a:endCxn id="224" idx="1"/>
              </p:cNvCxnSpPr>
              <p:nvPr/>
            </p:nvCxnSpPr>
            <p:spPr>
              <a:xfrm>
                <a:off x="2042556" y="4604714"/>
                <a:ext cx="5862386" cy="0"/>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220" name="Straight Arrow Connector 219">
                <a:extLst>
                  <a:ext uri="{FF2B5EF4-FFF2-40B4-BE49-F238E27FC236}">
                    <a16:creationId xmlns:a16="http://schemas.microsoft.com/office/drawing/2014/main" id="{0EAD5EBF-4C36-9741-BC81-D5BDE463578F}"/>
                  </a:ext>
                </a:extLst>
              </p:cNvPr>
              <p:cNvCxnSpPr>
                <a:cxnSpLocks/>
              </p:cNvCxnSpPr>
              <p:nvPr/>
            </p:nvCxnSpPr>
            <p:spPr>
              <a:xfrm>
                <a:off x="2035628" y="4653569"/>
                <a:ext cx="5910943" cy="0"/>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221" name="TextBox 220">
                <a:extLst>
                  <a:ext uri="{FF2B5EF4-FFF2-40B4-BE49-F238E27FC236}">
                    <a16:creationId xmlns:a16="http://schemas.microsoft.com/office/drawing/2014/main" id="{B280548B-7A62-EC4B-B327-9F35182B10C5}"/>
                  </a:ext>
                </a:extLst>
              </p:cNvPr>
              <p:cNvSpPr txBox="1"/>
              <p:nvPr/>
            </p:nvSpPr>
            <p:spPr>
              <a:xfrm>
                <a:off x="2422423" y="4316866"/>
                <a:ext cx="1309974" cy="246221"/>
              </a:xfrm>
              <a:prstGeom prst="rect">
                <a:avLst/>
              </a:prstGeom>
              <a:solidFill>
                <a:sysClr val="window" lastClr="FFFFFF"/>
              </a:solid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Request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urine report</a:t>
                </a:r>
              </a:p>
            </p:txBody>
          </p:sp>
          <p:cxnSp>
            <p:nvCxnSpPr>
              <p:cNvPr id="222" name="Straight Arrow Connector 221">
                <a:extLst>
                  <a:ext uri="{FF2B5EF4-FFF2-40B4-BE49-F238E27FC236}">
                    <a16:creationId xmlns:a16="http://schemas.microsoft.com/office/drawing/2014/main" id="{411D4FE5-713E-194E-A622-ED3156AE0B53}"/>
                  </a:ext>
                </a:extLst>
              </p:cNvPr>
              <p:cNvCxnSpPr>
                <a:cxnSpLocks/>
              </p:cNvCxnSpPr>
              <p:nvPr/>
            </p:nvCxnSpPr>
            <p:spPr>
              <a:xfrm flipH="1">
                <a:off x="2031167" y="4530601"/>
                <a:ext cx="1985662" cy="0"/>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223" name="Straight Arrow Connector 222">
                <a:extLst>
                  <a:ext uri="{FF2B5EF4-FFF2-40B4-BE49-F238E27FC236}">
                    <a16:creationId xmlns:a16="http://schemas.microsoft.com/office/drawing/2014/main" id="{A4803771-C0A2-8644-9123-6381FDE1D08F}"/>
                  </a:ext>
                </a:extLst>
              </p:cNvPr>
              <p:cNvCxnSpPr>
                <a:cxnSpLocks/>
              </p:cNvCxnSpPr>
              <p:nvPr/>
            </p:nvCxnSpPr>
            <p:spPr>
              <a:xfrm flipH="1">
                <a:off x="2040343" y="4735469"/>
                <a:ext cx="1976485" cy="0"/>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224" name="Rectangle 223">
                <a:extLst>
                  <a:ext uri="{FF2B5EF4-FFF2-40B4-BE49-F238E27FC236}">
                    <a16:creationId xmlns:a16="http://schemas.microsoft.com/office/drawing/2014/main" id="{25A6BFE2-F545-EC44-B11F-D1BA9ACFD2E5}"/>
                  </a:ext>
                </a:extLst>
              </p:cNvPr>
              <p:cNvSpPr/>
              <p:nvPr/>
            </p:nvSpPr>
            <p:spPr>
              <a:xfrm>
                <a:off x="7904942" y="4466214"/>
                <a:ext cx="1053686" cy="276999"/>
              </a:xfrm>
              <a:prstGeom prst="rect">
                <a:avLst/>
              </a:prstGeom>
              <a:solidFill>
                <a:srgbClr val="70AD47">
                  <a:lumMod val="40000"/>
                  <a:lumOff val="60000"/>
                </a:srgbClr>
              </a:solidFill>
              <a:ln>
                <a:solidFill>
                  <a:sysClr val="windowText" lastClr="0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Blood Report</a:t>
                </a:r>
              </a:p>
            </p:txBody>
          </p:sp>
        </p:grpSp>
        <p:grpSp>
          <p:nvGrpSpPr>
            <p:cNvPr id="214" name="Group 213">
              <a:extLst>
                <a:ext uri="{FF2B5EF4-FFF2-40B4-BE49-F238E27FC236}">
                  <a16:creationId xmlns:a16="http://schemas.microsoft.com/office/drawing/2014/main" id="{B6EB4C8D-7F04-A143-A410-DD0498A769F3}"/>
                </a:ext>
              </a:extLst>
            </p:cNvPr>
            <p:cNvGrpSpPr/>
            <p:nvPr/>
          </p:nvGrpSpPr>
          <p:grpSpPr>
            <a:xfrm>
              <a:off x="4198166" y="4208004"/>
              <a:ext cx="2151931" cy="337386"/>
              <a:chOff x="4205950" y="2233855"/>
              <a:chExt cx="2151931" cy="337386"/>
            </a:xfrm>
          </p:grpSpPr>
          <p:sp>
            <p:nvSpPr>
              <p:cNvPr id="215" name="Rectangle 214">
                <a:extLst>
                  <a:ext uri="{FF2B5EF4-FFF2-40B4-BE49-F238E27FC236}">
                    <a16:creationId xmlns:a16="http://schemas.microsoft.com/office/drawing/2014/main" id="{007641AE-A571-3946-8A24-A8FF5851EB2F}"/>
                  </a:ext>
                </a:extLst>
              </p:cNvPr>
              <p:cNvSpPr/>
              <p:nvPr/>
            </p:nvSpPr>
            <p:spPr>
              <a:xfrm>
                <a:off x="4395824" y="2233855"/>
                <a:ext cx="1414170" cy="246221"/>
              </a:xfrm>
              <a:prstGeom prst="rect">
                <a:avLst/>
              </a:prstGeom>
              <a:solidFill>
                <a:sysClr val="window" lastClr="FFFFFF"/>
              </a:solidFill>
              <a:ln>
                <a:no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Find related </a:t>
                </a:r>
                <a:r>
                  <a:rPr kumimoji="0" lang="en-AU" sz="1000" b="1"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urine data</a:t>
                </a:r>
              </a:p>
            </p:txBody>
          </p:sp>
          <p:cxnSp>
            <p:nvCxnSpPr>
              <p:cNvPr id="216" name="Straight Arrow Connector 215">
                <a:extLst>
                  <a:ext uri="{FF2B5EF4-FFF2-40B4-BE49-F238E27FC236}">
                    <a16:creationId xmlns:a16="http://schemas.microsoft.com/office/drawing/2014/main" id="{1E186D52-61E6-3447-9555-E866802193CF}"/>
                  </a:ext>
                </a:extLst>
              </p:cNvPr>
              <p:cNvCxnSpPr>
                <a:cxnSpLocks/>
              </p:cNvCxnSpPr>
              <p:nvPr/>
            </p:nvCxnSpPr>
            <p:spPr>
              <a:xfrm>
                <a:off x="4210180" y="2439282"/>
                <a:ext cx="1975662" cy="5793"/>
              </a:xfrm>
              <a:prstGeom prst="straightConnector1">
                <a:avLst/>
              </a:prstGeom>
              <a:noFill/>
              <a:ln w="6350" cap="flat" cmpd="sng" algn="ctr">
                <a:solidFill>
                  <a:sysClr val="windowText" lastClr="000000"/>
                </a:solidFill>
                <a:prstDash val="solid"/>
                <a:miter lim="800000"/>
                <a:headEnd w="sm" len="med"/>
                <a:tailEnd type="triangle" w="sm" len="med"/>
              </a:ln>
              <a:effectLst/>
            </p:spPr>
          </p:cxnSp>
          <p:cxnSp>
            <p:nvCxnSpPr>
              <p:cNvPr id="217" name="Straight Arrow Connector 216">
                <a:extLst>
                  <a:ext uri="{FF2B5EF4-FFF2-40B4-BE49-F238E27FC236}">
                    <a16:creationId xmlns:a16="http://schemas.microsoft.com/office/drawing/2014/main" id="{8195AD29-DFC6-4A4C-AAA5-6B0DD5784305}"/>
                  </a:ext>
                </a:extLst>
              </p:cNvPr>
              <p:cNvCxnSpPr>
                <a:cxnSpLocks/>
              </p:cNvCxnSpPr>
              <p:nvPr/>
            </p:nvCxnSpPr>
            <p:spPr>
              <a:xfrm>
                <a:off x="4205950" y="2482284"/>
                <a:ext cx="1973836" cy="11488"/>
              </a:xfrm>
              <a:prstGeom prst="straightConnector1">
                <a:avLst/>
              </a:prstGeom>
              <a:noFill/>
              <a:ln w="6350" cap="flat" cmpd="sng" algn="ctr">
                <a:solidFill>
                  <a:sysClr val="windowText" lastClr="000000"/>
                </a:solidFill>
                <a:prstDash val="dash"/>
                <a:miter lim="800000"/>
                <a:headEnd type="triangle" w="sm" len="med"/>
                <a:tailEnd type="none" w="sm" len="med"/>
              </a:ln>
              <a:effectLst/>
            </p:spPr>
          </p:cxnSp>
          <p:sp>
            <p:nvSpPr>
              <p:cNvPr id="218" name="Rectangle 217">
                <a:extLst>
                  <a:ext uri="{FF2B5EF4-FFF2-40B4-BE49-F238E27FC236}">
                    <a16:creationId xmlns:a16="http://schemas.microsoft.com/office/drawing/2014/main" id="{7020CBA8-3234-2348-914A-CCAB3BA66C8F}"/>
                  </a:ext>
                </a:extLst>
              </p:cNvPr>
              <p:cNvSpPr/>
              <p:nvPr/>
            </p:nvSpPr>
            <p:spPr>
              <a:xfrm>
                <a:off x="6177881" y="2355241"/>
                <a:ext cx="180000" cy="216000"/>
              </a:xfrm>
              <a:prstGeom prst="rect">
                <a:avLst/>
              </a:prstGeom>
              <a:solidFill>
                <a:sysClr val="window" lastClr="FFFFFF"/>
              </a:solidFill>
              <a:ln>
                <a:solidFill>
                  <a:sysClr val="windowText" lastClr="000000"/>
                </a:solidFill>
              </a:ln>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dirty="0">
                  <a:ln>
                    <a:noFill/>
                  </a:ln>
                  <a:solidFill>
                    <a:prstClr val="black"/>
                  </a:solidFill>
                  <a:effectLst/>
                  <a:uLnTx/>
                  <a:uFillTx/>
                  <a:latin typeface="Calibri" panose="020F0502020204030204"/>
                </a:endParaRPr>
              </a:p>
            </p:txBody>
          </p:sp>
        </p:grpSp>
      </p:grpSp>
      <p:grpSp>
        <p:nvGrpSpPr>
          <p:cNvPr id="225" name="Group 224">
            <a:extLst>
              <a:ext uri="{FF2B5EF4-FFF2-40B4-BE49-F238E27FC236}">
                <a16:creationId xmlns:a16="http://schemas.microsoft.com/office/drawing/2014/main" id="{027CF048-5F07-3E4D-9064-C10DAE40DBAB}"/>
              </a:ext>
            </a:extLst>
          </p:cNvPr>
          <p:cNvGrpSpPr/>
          <p:nvPr/>
        </p:nvGrpSpPr>
        <p:grpSpPr>
          <a:xfrm>
            <a:off x="2029261" y="4192782"/>
            <a:ext cx="1982594" cy="246221"/>
            <a:chOff x="2042342" y="2168845"/>
            <a:chExt cx="1982594" cy="246221"/>
          </a:xfrm>
        </p:grpSpPr>
        <p:sp>
          <p:nvSpPr>
            <p:cNvPr id="226" name="TextBox 225">
              <a:extLst>
                <a:ext uri="{FF2B5EF4-FFF2-40B4-BE49-F238E27FC236}">
                  <a16:creationId xmlns:a16="http://schemas.microsoft.com/office/drawing/2014/main" id="{2A9EC4D9-69BB-224A-AF8B-613ACEA39B4D}"/>
                </a:ext>
              </a:extLst>
            </p:cNvPr>
            <p:cNvSpPr txBox="1"/>
            <p:nvPr/>
          </p:nvSpPr>
          <p:spPr>
            <a:xfrm>
              <a:off x="2452527" y="2168845"/>
              <a:ext cx="1172116" cy="246221"/>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Update Prediction</a:t>
              </a:r>
            </a:p>
          </p:txBody>
        </p:sp>
        <p:cxnSp>
          <p:nvCxnSpPr>
            <p:cNvPr id="227" name="Straight Arrow Connector 226">
              <a:extLst>
                <a:ext uri="{FF2B5EF4-FFF2-40B4-BE49-F238E27FC236}">
                  <a16:creationId xmlns:a16="http://schemas.microsoft.com/office/drawing/2014/main" id="{BBFC1875-EF22-E94B-9E1B-3D67E2C99954}"/>
                </a:ext>
              </a:extLst>
            </p:cNvPr>
            <p:cNvCxnSpPr>
              <a:cxnSpLocks/>
            </p:cNvCxnSpPr>
            <p:nvPr/>
          </p:nvCxnSpPr>
          <p:spPr>
            <a:xfrm flipH="1">
              <a:off x="2042342" y="2367299"/>
              <a:ext cx="1982594" cy="3253"/>
            </a:xfrm>
            <a:prstGeom prst="straightConnector1">
              <a:avLst/>
            </a:prstGeom>
            <a:noFill/>
            <a:ln w="6350" cap="flat" cmpd="sng" algn="ctr">
              <a:solidFill>
                <a:sysClr val="windowText" lastClr="000000"/>
              </a:solidFill>
              <a:prstDash val="solid"/>
              <a:miter lim="800000"/>
              <a:headEnd w="sm" len="med"/>
              <a:tailEnd type="triangle" w="sm" len="med"/>
            </a:ln>
            <a:effectLst/>
          </p:spPr>
        </p:cxnSp>
      </p:grpSp>
      <p:grpSp>
        <p:nvGrpSpPr>
          <p:cNvPr id="228" name="Group 227">
            <a:extLst>
              <a:ext uri="{FF2B5EF4-FFF2-40B4-BE49-F238E27FC236}">
                <a16:creationId xmlns:a16="http://schemas.microsoft.com/office/drawing/2014/main" id="{C6332664-39CB-6548-93A0-6921E04E485B}"/>
              </a:ext>
            </a:extLst>
          </p:cNvPr>
          <p:cNvGrpSpPr/>
          <p:nvPr/>
        </p:nvGrpSpPr>
        <p:grpSpPr>
          <a:xfrm>
            <a:off x="2040019" y="4892029"/>
            <a:ext cx="1982594" cy="246221"/>
            <a:chOff x="2042342" y="2168845"/>
            <a:chExt cx="1982594" cy="246221"/>
          </a:xfrm>
        </p:grpSpPr>
        <p:sp>
          <p:nvSpPr>
            <p:cNvPr id="229" name="TextBox 228">
              <a:extLst>
                <a:ext uri="{FF2B5EF4-FFF2-40B4-BE49-F238E27FC236}">
                  <a16:creationId xmlns:a16="http://schemas.microsoft.com/office/drawing/2014/main" id="{5B288246-F63B-D64F-A8F5-C273D21DBEA1}"/>
                </a:ext>
              </a:extLst>
            </p:cNvPr>
            <p:cNvSpPr txBox="1"/>
            <p:nvPr/>
          </p:nvSpPr>
          <p:spPr>
            <a:xfrm>
              <a:off x="2452527" y="2168845"/>
              <a:ext cx="1172116" cy="246221"/>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Update Prediction</a:t>
              </a:r>
            </a:p>
          </p:txBody>
        </p:sp>
        <p:cxnSp>
          <p:nvCxnSpPr>
            <p:cNvPr id="230" name="Straight Arrow Connector 229">
              <a:extLst>
                <a:ext uri="{FF2B5EF4-FFF2-40B4-BE49-F238E27FC236}">
                  <a16:creationId xmlns:a16="http://schemas.microsoft.com/office/drawing/2014/main" id="{1959B68B-0C20-3049-89C9-D1E0C907C410}"/>
                </a:ext>
              </a:extLst>
            </p:cNvPr>
            <p:cNvCxnSpPr>
              <a:cxnSpLocks/>
            </p:cNvCxnSpPr>
            <p:nvPr/>
          </p:nvCxnSpPr>
          <p:spPr>
            <a:xfrm flipH="1">
              <a:off x="2042342" y="2367299"/>
              <a:ext cx="1982594" cy="3253"/>
            </a:xfrm>
            <a:prstGeom prst="straightConnector1">
              <a:avLst/>
            </a:prstGeom>
            <a:noFill/>
            <a:ln w="6350" cap="flat" cmpd="sng" algn="ctr">
              <a:solidFill>
                <a:sysClr val="windowText" lastClr="000000"/>
              </a:solidFill>
              <a:prstDash val="solid"/>
              <a:miter lim="800000"/>
              <a:headEnd w="sm" len="med"/>
              <a:tailEnd type="triangle" w="sm" len="med"/>
            </a:ln>
            <a:effectLst/>
          </p:spPr>
        </p:cxnSp>
      </p:grpSp>
      <p:grpSp>
        <p:nvGrpSpPr>
          <p:cNvPr id="231" name="Group 230">
            <a:extLst>
              <a:ext uri="{FF2B5EF4-FFF2-40B4-BE49-F238E27FC236}">
                <a16:creationId xmlns:a16="http://schemas.microsoft.com/office/drawing/2014/main" id="{BF79742C-97C6-D347-BCE4-30030896ABBD}"/>
              </a:ext>
            </a:extLst>
          </p:cNvPr>
          <p:cNvGrpSpPr/>
          <p:nvPr/>
        </p:nvGrpSpPr>
        <p:grpSpPr>
          <a:xfrm>
            <a:off x="2042049" y="5643347"/>
            <a:ext cx="1982594" cy="246221"/>
            <a:chOff x="2042342" y="2168845"/>
            <a:chExt cx="1982594" cy="246221"/>
          </a:xfrm>
        </p:grpSpPr>
        <p:sp>
          <p:nvSpPr>
            <p:cNvPr id="232" name="TextBox 231">
              <a:extLst>
                <a:ext uri="{FF2B5EF4-FFF2-40B4-BE49-F238E27FC236}">
                  <a16:creationId xmlns:a16="http://schemas.microsoft.com/office/drawing/2014/main" id="{26C6E958-D5B1-CF44-89EE-1FD77B003AA8}"/>
                </a:ext>
              </a:extLst>
            </p:cNvPr>
            <p:cNvSpPr txBox="1"/>
            <p:nvPr/>
          </p:nvSpPr>
          <p:spPr>
            <a:xfrm>
              <a:off x="2452527" y="2168845"/>
              <a:ext cx="1172116" cy="246221"/>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prstClr val="black"/>
                  </a:solidFill>
                  <a:effectLst/>
                  <a:uLnTx/>
                  <a:uFillTx/>
                  <a:latin typeface="Arial Nova Light" panose="020F0302020204030204" pitchFamily="34" charset="0"/>
                  <a:cs typeface="Arial Nova Light" panose="020F0302020204030204" pitchFamily="34" charset="0"/>
                </a:rPr>
                <a:t>Update Prediction</a:t>
              </a:r>
            </a:p>
          </p:txBody>
        </p:sp>
        <p:cxnSp>
          <p:nvCxnSpPr>
            <p:cNvPr id="233" name="Straight Arrow Connector 232">
              <a:extLst>
                <a:ext uri="{FF2B5EF4-FFF2-40B4-BE49-F238E27FC236}">
                  <a16:creationId xmlns:a16="http://schemas.microsoft.com/office/drawing/2014/main" id="{018A359F-BEF3-5640-B488-898BD55AFEED}"/>
                </a:ext>
              </a:extLst>
            </p:cNvPr>
            <p:cNvCxnSpPr>
              <a:cxnSpLocks/>
            </p:cNvCxnSpPr>
            <p:nvPr/>
          </p:nvCxnSpPr>
          <p:spPr>
            <a:xfrm flipH="1">
              <a:off x="2042342" y="2367299"/>
              <a:ext cx="1982594" cy="3253"/>
            </a:xfrm>
            <a:prstGeom prst="straightConnector1">
              <a:avLst/>
            </a:prstGeom>
            <a:noFill/>
            <a:ln w="6350" cap="flat" cmpd="sng" algn="ctr">
              <a:solidFill>
                <a:sysClr val="windowText" lastClr="000000"/>
              </a:solidFill>
              <a:prstDash val="solid"/>
              <a:miter lim="800000"/>
              <a:headEnd w="sm" len="med"/>
              <a:tailEnd type="triangle" w="sm" len="med"/>
            </a:ln>
            <a:effectLst/>
          </p:spPr>
        </p:cxnSp>
      </p:grpSp>
    </p:spTree>
    <p:extLst>
      <p:ext uri="{BB962C8B-B14F-4D97-AF65-F5344CB8AC3E}">
        <p14:creationId xmlns:p14="http://schemas.microsoft.com/office/powerpoint/2010/main" val="197656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E9A46EC7-4701-CD40-B10F-69AEF3F2DEA5}"/>
              </a:ext>
            </a:extLst>
          </p:cNvPr>
          <p:cNvPicPr>
            <a:picLocks noChangeAspect="1"/>
          </p:cNvPicPr>
          <p:nvPr/>
        </p:nvPicPr>
        <p:blipFill>
          <a:blip r:embed="rId3"/>
          <a:stretch>
            <a:fillRect/>
          </a:stretch>
        </p:blipFill>
        <p:spPr>
          <a:xfrm>
            <a:off x="1542429" y="1245463"/>
            <a:ext cx="8642353" cy="4275261"/>
          </a:xfrm>
          <a:prstGeom prst="rect">
            <a:avLst/>
          </a:prstGeom>
        </p:spPr>
      </p:pic>
      <p:sp>
        <p:nvSpPr>
          <p:cNvPr id="2" name="Title 1">
            <a:extLst>
              <a:ext uri="{FF2B5EF4-FFF2-40B4-BE49-F238E27FC236}">
                <a16:creationId xmlns:a16="http://schemas.microsoft.com/office/drawing/2014/main" id="{940BA079-BC59-7547-B6F6-1BEBF4F395A2}"/>
              </a:ext>
            </a:extLst>
          </p:cNvPr>
          <p:cNvSpPr>
            <a:spLocks noGrp="1"/>
          </p:cNvSpPr>
          <p:nvPr>
            <p:ph type="title"/>
          </p:nvPr>
        </p:nvSpPr>
        <p:spPr>
          <a:xfrm>
            <a:off x="912687" y="164926"/>
            <a:ext cx="10366625" cy="609600"/>
          </a:xfrm>
        </p:spPr>
        <p:txBody>
          <a:bodyPr/>
          <a:lstStyle/>
          <a:p>
            <a:pPr algn="ctr"/>
            <a:r>
              <a:rPr lang="en-US" sz="3200" dirty="0">
                <a:latin typeface="Franklin Gothic Medium" panose="020B0603020102020204" pitchFamily="34" charset="0"/>
              </a:rPr>
              <a:t>ConOps and Use Cases – Coverage of Architecture</a:t>
            </a:r>
          </a:p>
        </p:txBody>
      </p:sp>
      <p:sp>
        <p:nvSpPr>
          <p:cNvPr id="3" name="TextBox 2">
            <a:extLst>
              <a:ext uri="{FF2B5EF4-FFF2-40B4-BE49-F238E27FC236}">
                <a16:creationId xmlns:a16="http://schemas.microsoft.com/office/drawing/2014/main" id="{0C814F63-8949-D24D-961D-6A3B1C2F377D}"/>
              </a:ext>
            </a:extLst>
          </p:cNvPr>
          <p:cNvSpPr txBox="1"/>
          <p:nvPr/>
        </p:nvSpPr>
        <p:spPr>
          <a:xfrm>
            <a:off x="443924" y="2896261"/>
            <a:ext cx="1084670" cy="415498"/>
          </a:xfrm>
          <a:prstGeom prst="rect">
            <a:avLst/>
          </a:prstGeom>
          <a:noFill/>
          <a:ln w="28575">
            <a:solidFill>
              <a:schemeClr val="bg1">
                <a:lumMod val="50000"/>
              </a:schemeClr>
            </a:solidFill>
          </a:ln>
        </p:spPr>
        <p:txBody>
          <a:bodyPr wrap="square" rtlCol="0">
            <a:spAutoFit/>
          </a:bodyPr>
          <a:lstStyle/>
          <a:p>
            <a:r>
              <a:rPr lang="en-AU" sz="1050" dirty="0"/>
              <a:t>Heart Rate </a:t>
            </a:r>
          </a:p>
          <a:p>
            <a:r>
              <a:rPr lang="en-AU" sz="1050" dirty="0"/>
              <a:t>Sensor</a:t>
            </a:r>
          </a:p>
        </p:txBody>
      </p:sp>
      <p:sp>
        <p:nvSpPr>
          <p:cNvPr id="5" name="TextBox 4">
            <a:extLst>
              <a:ext uri="{FF2B5EF4-FFF2-40B4-BE49-F238E27FC236}">
                <a16:creationId xmlns:a16="http://schemas.microsoft.com/office/drawing/2014/main" id="{AF947476-9692-C247-A463-BEB5E6AF9E06}"/>
              </a:ext>
            </a:extLst>
          </p:cNvPr>
          <p:cNvSpPr txBox="1"/>
          <p:nvPr/>
        </p:nvSpPr>
        <p:spPr>
          <a:xfrm>
            <a:off x="2991107" y="5508686"/>
            <a:ext cx="806631" cy="253916"/>
          </a:xfrm>
          <a:prstGeom prst="rect">
            <a:avLst/>
          </a:prstGeom>
          <a:noFill/>
          <a:ln w="28575">
            <a:solidFill>
              <a:schemeClr val="bg1">
                <a:lumMod val="50000"/>
              </a:schemeClr>
            </a:solidFill>
          </a:ln>
        </p:spPr>
        <p:txBody>
          <a:bodyPr wrap="none" rtlCol="0">
            <a:spAutoFit/>
          </a:bodyPr>
          <a:lstStyle/>
          <a:p>
            <a:r>
              <a:rPr lang="en-AU" sz="1050" dirty="0"/>
              <a:t>Store data</a:t>
            </a:r>
          </a:p>
        </p:txBody>
      </p:sp>
      <p:sp>
        <p:nvSpPr>
          <p:cNvPr id="11" name="TextBox 10">
            <a:extLst>
              <a:ext uri="{FF2B5EF4-FFF2-40B4-BE49-F238E27FC236}">
                <a16:creationId xmlns:a16="http://schemas.microsoft.com/office/drawing/2014/main" id="{E8034E9D-6772-8248-91D3-5282DE72DAE4}"/>
              </a:ext>
            </a:extLst>
          </p:cNvPr>
          <p:cNvSpPr txBox="1"/>
          <p:nvPr/>
        </p:nvSpPr>
        <p:spPr>
          <a:xfrm>
            <a:off x="10434347" y="3251129"/>
            <a:ext cx="748923" cy="577081"/>
          </a:xfrm>
          <a:prstGeom prst="rect">
            <a:avLst/>
          </a:prstGeom>
          <a:noFill/>
          <a:ln w="28575">
            <a:solidFill>
              <a:schemeClr val="bg1">
                <a:lumMod val="50000"/>
              </a:schemeClr>
            </a:solidFill>
          </a:ln>
        </p:spPr>
        <p:txBody>
          <a:bodyPr wrap="none" rtlCol="0">
            <a:spAutoFit/>
          </a:bodyPr>
          <a:lstStyle/>
          <a:p>
            <a:r>
              <a:rPr lang="en-AU" sz="1050" dirty="0"/>
              <a:t>Calculate</a:t>
            </a:r>
          </a:p>
          <a:p>
            <a:r>
              <a:rPr lang="en-AU" sz="1050" dirty="0"/>
              <a:t>Calories</a:t>
            </a:r>
          </a:p>
          <a:p>
            <a:r>
              <a:rPr lang="en-AU" sz="1050" dirty="0"/>
              <a:t>Historical</a:t>
            </a:r>
          </a:p>
        </p:txBody>
      </p:sp>
      <p:sp>
        <p:nvSpPr>
          <p:cNvPr id="12" name="TextBox 11">
            <a:extLst>
              <a:ext uri="{FF2B5EF4-FFF2-40B4-BE49-F238E27FC236}">
                <a16:creationId xmlns:a16="http://schemas.microsoft.com/office/drawing/2014/main" id="{A4BBEB03-42E2-D446-9870-063C2F91FDEC}"/>
              </a:ext>
            </a:extLst>
          </p:cNvPr>
          <p:cNvSpPr txBox="1"/>
          <p:nvPr/>
        </p:nvSpPr>
        <p:spPr>
          <a:xfrm>
            <a:off x="5086394" y="5571900"/>
            <a:ext cx="1673856" cy="253916"/>
          </a:xfrm>
          <a:prstGeom prst="rect">
            <a:avLst/>
          </a:prstGeom>
          <a:noFill/>
          <a:ln w="28575">
            <a:solidFill>
              <a:schemeClr val="bg1">
                <a:lumMod val="50000"/>
              </a:schemeClr>
            </a:solidFill>
          </a:ln>
        </p:spPr>
        <p:txBody>
          <a:bodyPr wrap="none" rtlCol="0">
            <a:spAutoFit/>
          </a:bodyPr>
          <a:lstStyle/>
          <a:p>
            <a:r>
              <a:rPr lang="en-AU" sz="1050" dirty="0"/>
              <a:t>CMO vs CM view of data</a:t>
            </a:r>
          </a:p>
        </p:txBody>
      </p:sp>
      <p:cxnSp>
        <p:nvCxnSpPr>
          <p:cNvPr id="15" name="Straight Arrow Connector 14">
            <a:extLst>
              <a:ext uri="{FF2B5EF4-FFF2-40B4-BE49-F238E27FC236}">
                <a16:creationId xmlns:a16="http://schemas.microsoft.com/office/drawing/2014/main" id="{927BC209-4E3D-CE4D-819F-67B1D1E5A9AE}"/>
              </a:ext>
            </a:extLst>
          </p:cNvPr>
          <p:cNvCxnSpPr>
            <a:cxnSpLocks/>
            <a:stCxn id="3" idx="3"/>
            <a:endCxn id="13" idx="1"/>
          </p:cNvCxnSpPr>
          <p:nvPr/>
        </p:nvCxnSpPr>
        <p:spPr bwMode="auto">
          <a:xfrm>
            <a:off x="1528594" y="3104010"/>
            <a:ext cx="275492" cy="135372"/>
          </a:xfrm>
          <a:prstGeom prst="straightConnector1">
            <a:avLst/>
          </a:prstGeom>
          <a:noFill/>
          <a:ln w="9525" cap="flat" cmpd="sng" algn="ctr">
            <a:solidFill>
              <a:schemeClr val="bg1">
                <a:lumMod val="50000"/>
              </a:schemeClr>
            </a:solidFill>
            <a:prstDash val="solid"/>
            <a:round/>
            <a:headEnd type="none" w="med" len="med"/>
            <a:tailEnd type="triangle"/>
          </a:ln>
          <a:effectLst>
            <a:outerShdw blurRad="63500" dist="17961" dir="2700000" algn="ctr" rotWithShape="0">
              <a:schemeClr val="tx1">
                <a:alpha val="74998"/>
              </a:schemeClr>
            </a:outerShdw>
          </a:effectLst>
        </p:spPr>
      </p:cxnSp>
      <p:cxnSp>
        <p:nvCxnSpPr>
          <p:cNvPr id="17" name="Straight Arrow Connector 16">
            <a:extLst>
              <a:ext uri="{FF2B5EF4-FFF2-40B4-BE49-F238E27FC236}">
                <a16:creationId xmlns:a16="http://schemas.microsoft.com/office/drawing/2014/main" id="{6A5FD1D7-B0B1-D045-87ED-82EB749C2C58}"/>
              </a:ext>
            </a:extLst>
          </p:cNvPr>
          <p:cNvCxnSpPr>
            <a:cxnSpLocks/>
            <a:stCxn id="5" idx="0"/>
            <a:endCxn id="33" idx="2"/>
          </p:cNvCxnSpPr>
          <p:nvPr/>
        </p:nvCxnSpPr>
        <p:spPr bwMode="auto">
          <a:xfrm flipV="1">
            <a:off x="3394423" y="3757794"/>
            <a:ext cx="1480221" cy="1750892"/>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cxnSp>
        <p:nvCxnSpPr>
          <p:cNvPr id="38" name="Straight Arrow Connector 37">
            <a:extLst>
              <a:ext uri="{FF2B5EF4-FFF2-40B4-BE49-F238E27FC236}">
                <a16:creationId xmlns:a16="http://schemas.microsoft.com/office/drawing/2014/main" id="{B963DB1D-101E-B148-94BB-BB408F7CC069}"/>
              </a:ext>
            </a:extLst>
          </p:cNvPr>
          <p:cNvCxnSpPr>
            <a:cxnSpLocks/>
            <a:stCxn id="12" idx="0"/>
            <a:endCxn id="41" idx="2"/>
          </p:cNvCxnSpPr>
          <p:nvPr/>
        </p:nvCxnSpPr>
        <p:spPr bwMode="auto">
          <a:xfrm flipH="1" flipV="1">
            <a:off x="5760518" y="4582646"/>
            <a:ext cx="162804" cy="989254"/>
          </a:xfrm>
          <a:prstGeom prst="straightConnector1">
            <a:avLst/>
          </a:prstGeom>
          <a:noFill/>
          <a:ln w="9525" cap="flat" cmpd="sng" algn="ctr">
            <a:solidFill>
              <a:schemeClr val="bg1">
                <a:lumMod val="50000"/>
              </a:schemeClr>
            </a:solidFill>
            <a:prstDash val="solid"/>
            <a:round/>
            <a:headEnd type="none" w="med" len="med"/>
            <a:tailEnd type="triangle"/>
          </a:ln>
          <a:effectLst>
            <a:outerShdw blurRad="63500" dist="17961" dir="2700000" algn="ctr" rotWithShape="0">
              <a:schemeClr val="tx1">
                <a:alpha val="74998"/>
              </a:schemeClr>
            </a:outerShdw>
          </a:effectLst>
        </p:spPr>
      </p:cxnSp>
      <p:cxnSp>
        <p:nvCxnSpPr>
          <p:cNvPr id="45" name="Straight Arrow Connector 44">
            <a:extLst>
              <a:ext uri="{FF2B5EF4-FFF2-40B4-BE49-F238E27FC236}">
                <a16:creationId xmlns:a16="http://schemas.microsoft.com/office/drawing/2014/main" id="{C1A9D4E0-A76E-E04D-B954-8C2F14E1BDC1}"/>
              </a:ext>
            </a:extLst>
          </p:cNvPr>
          <p:cNvCxnSpPr>
            <a:cxnSpLocks/>
            <a:stCxn id="8" idx="0"/>
            <a:endCxn id="44" idx="2"/>
          </p:cNvCxnSpPr>
          <p:nvPr/>
        </p:nvCxnSpPr>
        <p:spPr bwMode="auto">
          <a:xfrm flipH="1" flipV="1">
            <a:off x="8684680" y="4777489"/>
            <a:ext cx="183660" cy="325344"/>
          </a:xfrm>
          <a:prstGeom prst="straightConnector1">
            <a:avLst/>
          </a:prstGeom>
          <a:noFill/>
          <a:ln w="9525" cap="flat" cmpd="sng" algn="ctr">
            <a:solidFill>
              <a:schemeClr val="bg1">
                <a:lumMod val="50000"/>
              </a:schemeClr>
            </a:solidFill>
            <a:prstDash val="solid"/>
            <a:round/>
            <a:headEnd type="none" w="med" len="med"/>
            <a:tailEnd type="triangle"/>
          </a:ln>
          <a:effectLst>
            <a:outerShdw blurRad="63500" dist="17961" dir="2700000" algn="ctr" rotWithShape="0">
              <a:schemeClr val="tx1">
                <a:alpha val="74998"/>
              </a:schemeClr>
            </a:outerShdw>
          </a:effectLst>
        </p:spPr>
      </p:cxnSp>
      <p:cxnSp>
        <p:nvCxnSpPr>
          <p:cNvPr id="49" name="Straight Arrow Connector 48">
            <a:extLst>
              <a:ext uri="{FF2B5EF4-FFF2-40B4-BE49-F238E27FC236}">
                <a16:creationId xmlns:a16="http://schemas.microsoft.com/office/drawing/2014/main" id="{5FCBEB97-F1F5-5044-8A82-56D6DC81AE51}"/>
              </a:ext>
            </a:extLst>
          </p:cNvPr>
          <p:cNvCxnSpPr>
            <a:cxnSpLocks/>
            <a:stCxn id="6" idx="0"/>
            <a:endCxn id="52" idx="2"/>
          </p:cNvCxnSpPr>
          <p:nvPr/>
        </p:nvCxnSpPr>
        <p:spPr bwMode="auto">
          <a:xfrm flipH="1" flipV="1">
            <a:off x="9482707" y="4798681"/>
            <a:ext cx="232020" cy="304151"/>
          </a:xfrm>
          <a:prstGeom prst="straightConnector1">
            <a:avLst/>
          </a:prstGeom>
          <a:noFill/>
          <a:ln w="9525" cap="flat" cmpd="sng" algn="ctr">
            <a:solidFill>
              <a:schemeClr val="bg1">
                <a:lumMod val="50000"/>
              </a:schemeClr>
            </a:solidFill>
            <a:prstDash val="solid"/>
            <a:round/>
            <a:headEnd type="none" w="med" len="med"/>
            <a:tailEnd type="triangle"/>
          </a:ln>
          <a:effectLst>
            <a:outerShdw blurRad="63500" dist="17961" dir="2700000" algn="ctr" rotWithShape="0">
              <a:schemeClr val="tx1">
                <a:alpha val="74998"/>
              </a:schemeClr>
            </a:outerShdw>
          </a:effectLst>
        </p:spPr>
      </p:cxnSp>
      <p:cxnSp>
        <p:nvCxnSpPr>
          <p:cNvPr id="50" name="Straight Arrow Connector 49">
            <a:extLst>
              <a:ext uri="{FF2B5EF4-FFF2-40B4-BE49-F238E27FC236}">
                <a16:creationId xmlns:a16="http://schemas.microsoft.com/office/drawing/2014/main" id="{C422FBEF-883E-EB40-8796-410F5270C8A1}"/>
              </a:ext>
            </a:extLst>
          </p:cNvPr>
          <p:cNvCxnSpPr>
            <a:cxnSpLocks/>
            <a:stCxn id="9" idx="0"/>
            <a:endCxn id="53" idx="2"/>
          </p:cNvCxnSpPr>
          <p:nvPr/>
        </p:nvCxnSpPr>
        <p:spPr bwMode="auto">
          <a:xfrm flipH="1" flipV="1">
            <a:off x="7878368" y="4763324"/>
            <a:ext cx="164428" cy="339507"/>
          </a:xfrm>
          <a:prstGeom prst="straightConnector1">
            <a:avLst/>
          </a:prstGeom>
          <a:noFill/>
          <a:ln w="9525" cap="flat" cmpd="sng" algn="ctr">
            <a:solidFill>
              <a:schemeClr val="bg1">
                <a:lumMod val="50000"/>
              </a:schemeClr>
            </a:solidFill>
            <a:prstDash val="solid"/>
            <a:round/>
            <a:headEnd type="none" w="med" len="med"/>
            <a:tailEnd type="triangle"/>
          </a:ln>
          <a:effectLst>
            <a:outerShdw blurRad="63500" dist="17961" dir="2700000" algn="ctr" rotWithShape="0">
              <a:schemeClr val="tx1">
                <a:alpha val="74998"/>
              </a:schemeClr>
            </a:outerShdw>
          </a:effectLst>
        </p:spPr>
      </p:cxnSp>
      <p:sp>
        <p:nvSpPr>
          <p:cNvPr id="13" name="Rounded Rectangle 12">
            <a:extLst>
              <a:ext uri="{FF2B5EF4-FFF2-40B4-BE49-F238E27FC236}">
                <a16:creationId xmlns:a16="http://schemas.microsoft.com/office/drawing/2014/main" id="{71236967-BD3C-9C44-8613-5676CB827A2E}"/>
              </a:ext>
            </a:extLst>
          </p:cNvPr>
          <p:cNvSpPr/>
          <p:nvPr/>
        </p:nvSpPr>
        <p:spPr bwMode="auto">
          <a:xfrm>
            <a:off x="1804086" y="2995616"/>
            <a:ext cx="915504" cy="487532"/>
          </a:xfrm>
          <a:prstGeom prst="roundRect">
            <a:avLst/>
          </a:prstGeom>
          <a:solidFill>
            <a:schemeClr val="bg1">
              <a:lumMod val="75000"/>
              <a:alpha val="20000"/>
            </a:schemeClr>
          </a:solidFill>
          <a:ln w="9525" cap="flat" cmpd="sng" algn="ctr">
            <a:solidFill>
              <a:schemeClr val="bg1">
                <a:lumMod val="50000"/>
              </a:schemeClr>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0" name="Rounded Rectangle 19">
            <a:extLst>
              <a:ext uri="{FF2B5EF4-FFF2-40B4-BE49-F238E27FC236}">
                <a16:creationId xmlns:a16="http://schemas.microsoft.com/office/drawing/2014/main" id="{3540F1BA-44B9-A94F-A4BF-5E309349D479}"/>
              </a:ext>
            </a:extLst>
          </p:cNvPr>
          <p:cNvSpPr/>
          <p:nvPr/>
        </p:nvSpPr>
        <p:spPr bwMode="auto">
          <a:xfrm>
            <a:off x="3050304" y="2230503"/>
            <a:ext cx="915504" cy="487532"/>
          </a:xfrm>
          <a:prstGeom prst="roundRect">
            <a:avLst/>
          </a:prstGeom>
          <a:solidFill>
            <a:srgbClr val="FF2600">
              <a:alpha val="20000"/>
            </a:srgbClr>
          </a:solidFill>
          <a:ln w="9525" cap="flat" cmpd="sng" algn="ctr">
            <a:solidFill>
              <a:schemeClr val="bg1">
                <a:lumMod val="50000"/>
              </a:schemeClr>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3" name="Rounded Rectangle 32">
            <a:extLst>
              <a:ext uri="{FF2B5EF4-FFF2-40B4-BE49-F238E27FC236}">
                <a16:creationId xmlns:a16="http://schemas.microsoft.com/office/drawing/2014/main" id="{1B582074-CBC1-9644-B81E-D2698377D48E}"/>
              </a:ext>
            </a:extLst>
          </p:cNvPr>
          <p:cNvSpPr/>
          <p:nvPr/>
        </p:nvSpPr>
        <p:spPr bwMode="auto">
          <a:xfrm>
            <a:off x="4103031" y="3238034"/>
            <a:ext cx="1543225" cy="519760"/>
          </a:xfrm>
          <a:prstGeom prst="roundRect">
            <a:avLst/>
          </a:prstGeom>
          <a:solidFill>
            <a:srgbClr val="FF2600">
              <a:alpha val="20000"/>
            </a:srgbClr>
          </a:solidFill>
          <a:ln w="9525" cap="flat" cmpd="sng" algn="ctr">
            <a:solidFill>
              <a:srgbClr val="FF0000"/>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41" name="Rounded Rectangle 40">
            <a:extLst>
              <a:ext uri="{FF2B5EF4-FFF2-40B4-BE49-F238E27FC236}">
                <a16:creationId xmlns:a16="http://schemas.microsoft.com/office/drawing/2014/main" id="{A7FE3979-D46A-4D4B-AE3F-3557D1484D7A}"/>
              </a:ext>
            </a:extLst>
          </p:cNvPr>
          <p:cNvSpPr/>
          <p:nvPr/>
        </p:nvSpPr>
        <p:spPr bwMode="auto">
          <a:xfrm>
            <a:off x="4934929" y="4062886"/>
            <a:ext cx="1651178" cy="519760"/>
          </a:xfrm>
          <a:prstGeom prst="roundRect">
            <a:avLst/>
          </a:prstGeom>
          <a:solidFill>
            <a:srgbClr val="FF2600">
              <a:alpha val="20000"/>
            </a:srgbClr>
          </a:solidFill>
          <a:ln w="9525" cap="flat" cmpd="sng" algn="ctr">
            <a:solidFill>
              <a:schemeClr val="bg1">
                <a:lumMod val="50000"/>
              </a:schemeClr>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44" name="Rounded Rectangle 43">
            <a:extLst>
              <a:ext uri="{FF2B5EF4-FFF2-40B4-BE49-F238E27FC236}">
                <a16:creationId xmlns:a16="http://schemas.microsoft.com/office/drawing/2014/main" id="{9FB2CFDE-8D6D-5B44-AA9B-A277D06E6DB2}"/>
              </a:ext>
            </a:extLst>
          </p:cNvPr>
          <p:cNvSpPr/>
          <p:nvPr/>
        </p:nvSpPr>
        <p:spPr bwMode="auto">
          <a:xfrm>
            <a:off x="8316294" y="4257729"/>
            <a:ext cx="736772" cy="519760"/>
          </a:xfrm>
          <a:prstGeom prst="roundRect">
            <a:avLst/>
          </a:prstGeom>
          <a:solidFill>
            <a:srgbClr val="FF2600">
              <a:alpha val="20000"/>
            </a:srgbClr>
          </a:solidFill>
          <a:ln w="9525" cap="flat" cmpd="sng" algn="ctr">
            <a:solidFill>
              <a:schemeClr val="bg1">
                <a:lumMod val="50000"/>
              </a:schemeClr>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52" name="Rounded Rectangle 51">
            <a:extLst>
              <a:ext uri="{FF2B5EF4-FFF2-40B4-BE49-F238E27FC236}">
                <a16:creationId xmlns:a16="http://schemas.microsoft.com/office/drawing/2014/main" id="{7947FE08-B244-2446-976A-39BE26B25A2E}"/>
              </a:ext>
            </a:extLst>
          </p:cNvPr>
          <p:cNvSpPr/>
          <p:nvPr/>
        </p:nvSpPr>
        <p:spPr bwMode="auto">
          <a:xfrm>
            <a:off x="9114321" y="4278921"/>
            <a:ext cx="736772" cy="519760"/>
          </a:xfrm>
          <a:prstGeom prst="roundRect">
            <a:avLst/>
          </a:prstGeom>
          <a:solidFill>
            <a:srgbClr val="FF2600">
              <a:alpha val="20000"/>
            </a:srgbClr>
          </a:solidFill>
          <a:ln w="9525" cap="flat" cmpd="sng" algn="ctr">
            <a:solidFill>
              <a:schemeClr val="bg1">
                <a:lumMod val="50000"/>
              </a:schemeClr>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53" name="Rounded Rectangle 52">
            <a:extLst>
              <a:ext uri="{FF2B5EF4-FFF2-40B4-BE49-F238E27FC236}">
                <a16:creationId xmlns:a16="http://schemas.microsoft.com/office/drawing/2014/main" id="{AC49812F-9E2D-CA4F-AE8D-A1560F91B8DC}"/>
              </a:ext>
            </a:extLst>
          </p:cNvPr>
          <p:cNvSpPr/>
          <p:nvPr/>
        </p:nvSpPr>
        <p:spPr bwMode="auto">
          <a:xfrm>
            <a:off x="7509982" y="4243564"/>
            <a:ext cx="736772" cy="519760"/>
          </a:xfrm>
          <a:prstGeom prst="roundRect">
            <a:avLst/>
          </a:prstGeom>
          <a:solidFill>
            <a:srgbClr val="FF2600">
              <a:alpha val="20000"/>
            </a:srgbClr>
          </a:solidFill>
          <a:ln w="9525" cap="flat" cmpd="sng" algn="ctr">
            <a:solidFill>
              <a:schemeClr val="bg1">
                <a:lumMod val="50000"/>
              </a:schemeClr>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7" name="TextBox 6">
            <a:extLst>
              <a:ext uri="{FF2B5EF4-FFF2-40B4-BE49-F238E27FC236}">
                <a16:creationId xmlns:a16="http://schemas.microsoft.com/office/drawing/2014/main" id="{11F0C128-614F-734E-A3A0-AD70BD4DBFC2}"/>
              </a:ext>
            </a:extLst>
          </p:cNvPr>
          <p:cNvSpPr txBox="1"/>
          <p:nvPr/>
        </p:nvSpPr>
        <p:spPr>
          <a:xfrm>
            <a:off x="100621" y="6051072"/>
            <a:ext cx="1619354" cy="253916"/>
          </a:xfrm>
          <a:prstGeom prst="rect">
            <a:avLst/>
          </a:prstGeom>
          <a:noFill/>
          <a:ln w="28575">
            <a:solidFill>
              <a:srgbClr val="FF2600"/>
            </a:solidFill>
          </a:ln>
        </p:spPr>
        <p:txBody>
          <a:bodyPr wrap="none" rtlCol="0">
            <a:spAutoFit/>
          </a:bodyPr>
          <a:lstStyle/>
          <a:p>
            <a:r>
              <a:rPr lang="en-AU" sz="1050" dirty="0"/>
              <a:t>Kidney Stone Diagnosis</a:t>
            </a:r>
          </a:p>
        </p:txBody>
      </p:sp>
      <p:sp>
        <p:nvSpPr>
          <p:cNvPr id="27" name="TextBox 26">
            <a:extLst>
              <a:ext uri="{FF2B5EF4-FFF2-40B4-BE49-F238E27FC236}">
                <a16:creationId xmlns:a16="http://schemas.microsoft.com/office/drawing/2014/main" id="{E20A581D-8923-7443-B24E-6CAD95BAC513}"/>
              </a:ext>
            </a:extLst>
          </p:cNvPr>
          <p:cNvSpPr txBox="1"/>
          <p:nvPr/>
        </p:nvSpPr>
        <p:spPr>
          <a:xfrm>
            <a:off x="2660492" y="6063180"/>
            <a:ext cx="1420582" cy="253916"/>
          </a:xfrm>
          <a:prstGeom prst="rect">
            <a:avLst/>
          </a:prstGeom>
          <a:noFill/>
          <a:ln w="28575">
            <a:solidFill>
              <a:schemeClr val="bg1">
                <a:lumMod val="50000"/>
              </a:schemeClr>
            </a:solidFill>
          </a:ln>
        </p:spPr>
        <p:txBody>
          <a:bodyPr wrap="none" rtlCol="0">
            <a:spAutoFit/>
          </a:bodyPr>
          <a:lstStyle/>
          <a:p>
            <a:r>
              <a:rPr lang="en-AU" sz="1050" dirty="0"/>
              <a:t>Exercise from Epic 2</a:t>
            </a:r>
          </a:p>
        </p:txBody>
      </p:sp>
      <p:sp>
        <p:nvSpPr>
          <p:cNvPr id="28" name="TextBox 27">
            <a:extLst>
              <a:ext uri="{FF2B5EF4-FFF2-40B4-BE49-F238E27FC236}">
                <a16:creationId xmlns:a16="http://schemas.microsoft.com/office/drawing/2014/main" id="{30EF9E5F-C480-D94C-95BA-6F5D865913B8}"/>
              </a:ext>
            </a:extLst>
          </p:cNvPr>
          <p:cNvSpPr txBox="1"/>
          <p:nvPr/>
        </p:nvSpPr>
        <p:spPr>
          <a:xfrm>
            <a:off x="1836066" y="6057016"/>
            <a:ext cx="748923" cy="253916"/>
          </a:xfrm>
          <a:prstGeom prst="rect">
            <a:avLst/>
          </a:prstGeom>
          <a:noFill/>
          <a:ln w="28575">
            <a:solidFill>
              <a:srgbClr val="92D050"/>
            </a:solidFill>
          </a:ln>
        </p:spPr>
        <p:txBody>
          <a:bodyPr wrap="none" rtlCol="0">
            <a:spAutoFit/>
          </a:bodyPr>
          <a:lstStyle/>
          <a:p>
            <a:r>
              <a:rPr lang="en-AU" sz="1050" dirty="0"/>
              <a:t>Cognitive</a:t>
            </a:r>
          </a:p>
        </p:txBody>
      </p:sp>
      <p:sp>
        <p:nvSpPr>
          <p:cNvPr id="30" name="TextBox 29">
            <a:extLst>
              <a:ext uri="{FF2B5EF4-FFF2-40B4-BE49-F238E27FC236}">
                <a16:creationId xmlns:a16="http://schemas.microsoft.com/office/drawing/2014/main" id="{38C3EBB5-9D73-E342-96BE-7D907ECA5F77}"/>
              </a:ext>
            </a:extLst>
          </p:cNvPr>
          <p:cNvSpPr txBox="1"/>
          <p:nvPr/>
        </p:nvSpPr>
        <p:spPr>
          <a:xfrm>
            <a:off x="467085" y="2203005"/>
            <a:ext cx="1061509" cy="253916"/>
          </a:xfrm>
          <a:prstGeom prst="rect">
            <a:avLst/>
          </a:prstGeom>
          <a:noFill/>
          <a:ln w="28575">
            <a:solidFill>
              <a:srgbClr val="FF0000"/>
            </a:solidFill>
          </a:ln>
        </p:spPr>
        <p:txBody>
          <a:bodyPr wrap="none" rtlCol="0">
            <a:spAutoFit/>
          </a:bodyPr>
          <a:lstStyle/>
          <a:p>
            <a:r>
              <a:rPr lang="en-AU" sz="1050" dirty="0"/>
              <a:t>Patient History</a:t>
            </a:r>
          </a:p>
        </p:txBody>
      </p:sp>
      <p:sp>
        <p:nvSpPr>
          <p:cNvPr id="31" name="TextBox 30">
            <a:extLst>
              <a:ext uri="{FF2B5EF4-FFF2-40B4-BE49-F238E27FC236}">
                <a16:creationId xmlns:a16="http://schemas.microsoft.com/office/drawing/2014/main" id="{B3ECE15F-FF90-7040-984F-2158BB992E3B}"/>
              </a:ext>
            </a:extLst>
          </p:cNvPr>
          <p:cNvSpPr txBox="1"/>
          <p:nvPr/>
        </p:nvSpPr>
        <p:spPr>
          <a:xfrm>
            <a:off x="458942" y="3392692"/>
            <a:ext cx="1061509" cy="253916"/>
          </a:xfrm>
          <a:prstGeom prst="rect">
            <a:avLst/>
          </a:prstGeom>
          <a:noFill/>
          <a:ln w="28575">
            <a:solidFill>
              <a:srgbClr val="FF0000"/>
            </a:solidFill>
          </a:ln>
        </p:spPr>
        <p:txBody>
          <a:bodyPr wrap="square" rtlCol="0">
            <a:spAutoFit/>
          </a:bodyPr>
          <a:lstStyle/>
          <a:p>
            <a:r>
              <a:rPr lang="en-AU" sz="1050" dirty="0"/>
              <a:t>Blood Labs</a:t>
            </a:r>
          </a:p>
        </p:txBody>
      </p:sp>
      <p:sp>
        <p:nvSpPr>
          <p:cNvPr id="32" name="TextBox 31">
            <a:extLst>
              <a:ext uri="{FF2B5EF4-FFF2-40B4-BE49-F238E27FC236}">
                <a16:creationId xmlns:a16="http://schemas.microsoft.com/office/drawing/2014/main" id="{A4756476-6888-9E47-829B-5522F77A4390}"/>
              </a:ext>
            </a:extLst>
          </p:cNvPr>
          <p:cNvSpPr txBox="1"/>
          <p:nvPr/>
        </p:nvSpPr>
        <p:spPr>
          <a:xfrm>
            <a:off x="458942" y="3739875"/>
            <a:ext cx="1061509" cy="253916"/>
          </a:xfrm>
          <a:prstGeom prst="rect">
            <a:avLst/>
          </a:prstGeom>
          <a:noFill/>
          <a:ln w="28575">
            <a:solidFill>
              <a:srgbClr val="FF0000"/>
            </a:solidFill>
          </a:ln>
        </p:spPr>
        <p:txBody>
          <a:bodyPr wrap="square" rtlCol="0">
            <a:spAutoFit/>
          </a:bodyPr>
          <a:lstStyle/>
          <a:p>
            <a:r>
              <a:rPr lang="en-AU" sz="1050" dirty="0"/>
              <a:t>Urine Labs</a:t>
            </a:r>
          </a:p>
        </p:txBody>
      </p:sp>
      <p:sp>
        <p:nvSpPr>
          <p:cNvPr id="34" name="TextBox 33">
            <a:extLst>
              <a:ext uri="{FF2B5EF4-FFF2-40B4-BE49-F238E27FC236}">
                <a16:creationId xmlns:a16="http://schemas.microsoft.com/office/drawing/2014/main" id="{A02001B9-5FE0-3A48-8052-2893D2A49820}"/>
              </a:ext>
            </a:extLst>
          </p:cNvPr>
          <p:cNvSpPr txBox="1"/>
          <p:nvPr/>
        </p:nvSpPr>
        <p:spPr>
          <a:xfrm>
            <a:off x="467085" y="2512656"/>
            <a:ext cx="1061509" cy="253916"/>
          </a:xfrm>
          <a:prstGeom prst="rect">
            <a:avLst/>
          </a:prstGeom>
          <a:noFill/>
          <a:ln w="28575">
            <a:solidFill>
              <a:srgbClr val="FF0000"/>
            </a:solidFill>
          </a:ln>
        </p:spPr>
        <p:txBody>
          <a:bodyPr wrap="square" rtlCol="0">
            <a:spAutoFit/>
          </a:bodyPr>
          <a:lstStyle/>
          <a:p>
            <a:r>
              <a:rPr lang="en-AU" sz="1050" dirty="0"/>
              <a:t>Daily Data</a:t>
            </a:r>
          </a:p>
        </p:txBody>
      </p:sp>
      <p:cxnSp>
        <p:nvCxnSpPr>
          <p:cNvPr id="35" name="Straight Arrow Connector 34">
            <a:extLst>
              <a:ext uri="{FF2B5EF4-FFF2-40B4-BE49-F238E27FC236}">
                <a16:creationId xmlns:a16="http://schemas.microsoft.com/office/drawing/2014/main" id="{C50F2235-C9D5-F148-BCDD-668BE12A7626}"/>
              </a:ext>
            </a:extLst>
          </p:cNvPr>
          <p:cNvCxnSpPr>
            <a:cxnSpLocks/>
            <a:stCxn id="30" idx="3"/>
            <a:endCxn id="55" idx="1"/>
          </p:cNvCxnSpPr>
          <p:nvPr/>
        </p:nvCxnSpPr>
        <p:spPr bwMode="auto">
          <a:xfrm>
            <a:off x="1528594" y="2329963"/>
            <a:ext cx="275492" cy="236939"/>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cxnSp>
        <p:nvCxnSpPr>
          <p:cNvPr id="37" name="Straight Arrow Connector 36">
            <a:extLst>
              <a:ext uri="{FF2B5EF4-FFF2-40B4-BE49-F238E27FC236}">
                <a16:creationId xmlns:a16="http://schemas.microsoft.com/office/drawing/2014/main" id="{211394D9-8480-C34B-B97C-8D3480E76AA0}"/>
              </a:ext>
            </a:extLst>
          </p:cNvPr>
          <p:cNvCxnSpPr>
            <a:cxnSpLocks/>
            <a:stCxn id="34" idx="3"/>
            <a:endCxn id="55" idx="1"/>
          </p:cNvCxnSpPr>
          <p:nvPr/>
        </p:nvCxnSpPr>
        <p:spPr bwMode="auto">
          <a:xfrm flipV="1">
            <a:off x="1528594" y="2566902"/>
            <a:ext cx="275492" cy="72712"/>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cxnSp>
        <p:nvCxnSpPr>
          <p:cNvPr id="40" name="Straight Arrow Connector 39">
            <a:extLst>
              <a:ext uri="{FF2B5EF4-FFF2-40B4-BE49-F238E27FC236}">
                <a16:creationId xmlns:a16="http://schemas.microsoft.com/office/drawing/2014/main" id="{43351DA8-BDBD-BE4B-B6F6-BC765E3BA4E8}"/>
              </a:ext>
            </a:extLst>
          </p:cNvPr>
          <p:cNvCxnSpPr>
            <a:cxnSpLocks/>
            <a:stCxn id="31" idx="3"/>
            <a:endCxn id="56" idx="1"/>
          </p:cNvCxnSpPr>
          <p:nvPr/>
        </p:nvCxnSpPr>
        <p:spPr bwMode="auto">
          <a:xfrm>
            <a:off x="1520451" y="3519650"/>
            <a:ext cx="285650" cy="190669"/>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cxnSp>
        <p:nvCxnSpPr>
          <p:cNvPr id="43" name="Straight Arrow Connector 42">
            <a:extLst>
              <a:ext uri="{FF2B5EF4-FFF2-40B4-BE49-F238E27FC236}">
                <a16:creationId xmlns:a16="http://schemas.microsoft.com/office/drawing/2014/main" id="{4EEE4A47-3EE8-7C49-820B-8379A97C3185}"/>
              </a:ext>
            </a:extLst>
          </p:cNvPr>
          <p:cNvCxnSpPr>
            <a:cxnSpLocks/>
            <a:stCxn id="32" idx="3"/>
            <a:endCxn id="56" idx="1"/>
          </p:cNvCxnSpPr>
          <p:nvPr/>
        </p:nvCxnSpPr>
        <p:spPr bwMode="auto">
          <a:xfrm flipV="1">
            <a:off x="1520451" y="3710319"/>
            <a:ext cx="285650" cy="156514"/>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sp>
        <p:nvSpPr>
          <p:cNvPr id="46" name="TextBox 45">
            <a:extLst>
              <a:ext uri="{FF2B5EF4-FFF2-40B4-BE49-F238E27FC236}">
                <a16:creationId xmlns:a16="http://schemas.microsoft.com/office/drawing/2014/main" id="{5EBA5733-9421-4840-926A-A74D9F32F0A3}"/>
              </a:ext>
            </a:extLst>
          </p:cNvPr>
          <p:cNvSpPr txBox="1"/>
          <p:nvPr/>
        </p:nvSpPr>
        <p:spPr>
          <a:xfrm>
            <a:off x="3348821" y="5570612"/>
            <a:ext cx="806631" cy="253916"/>
          </a:xfrm>
          <a:prstGeom prst="rect">
            <a:avLst/>
          </a:prstGeom>
          <a:solidFill>
            <a:schemeClr val="bg1"/>
          </a:solidFill>
          <a:ln w="28575">
            <a:solidFill>
              <a:srgbClr val="FF0000"/>
            </a:solidFill>
          </a:ln>
        </p:spPr>
        <p:txBody>
          <a:bodyPr wrap="none" rtlCol="0">
            <a:spAutoFit/>
          </a:bodyPr>
          <a:lstStyle/>
          <a:p>
            <a:r>
              <a:rPr lang="en-AU" sz="1050" dirty="0"/>
              <a:t>Store data</a:t>
            </a:r>
          </a:p>
        </p:txBody>
      </p:sp>
      <p:sp>
        <p:nvSpPr>
          <p:cNvPr id="47" name="Rounded Rectangle 46">
            <a:extLst>
              <a:ext uri="{FF2B5EF4-FFF2-40B4-BE49-F238E27FC236}">
                <a16:creationId xmlns:a16="http://schemas.microsoft.com/office/drawing/2014/main" id="{9B1F7C8D-050B-434F-ADF2-92811E99EF1F}"/>
              </a:ext>
            </a:extLst>
          </p:cNvPr>
          <p:cNvSpPr/>
          <p:nvPr/>
        </p:nvSpPr>
        <p:spPr bwMode="auto">
          <a:xfrm>
            <a:off x="5914923" y="2258740"/>
            <a:ext cx="766785" cy="1209706"/>
          </a:xfrm>
          <a:prstGeom prst="roundRect">
            <a:avLst>
              <a:gd name="adj" fmla="val 7072"/>
            </a:avLst>
          </a:prstGeom>
          <a:solidFill>
            <a:srgbClr val="FF2600">
              <a:alpha val="20000"/>
            </a:srgbClr>
          </a:solidFill>
          <a:ln w="9525" cap="flat" cmpd="sng" algn="ctr">
            <a:solidFill>
              <a:schemeClr val="bg1">
                <a:lumMod val="50000"/>
              </a:schemeClr>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48" name="TextBox 47">
            <a:extLst>
              <a:ext uri="{FF2B5EF4-FFF2-40B4-BE49-F238E27FC236}">
                <a16:creationId xmlns:a16="http://schemas.microsoft.com/office/drawing/2014/main" id="{7F333DEA-FBA7-F648-A7C0-4E26229EC2CA}"/>
              </a:ext>
            </a:extLst>
          </p:cNvPr>
          <p:cNvSpPr txBox="1"/>
          <p:nvPr/>
        </p:nvSpPr>
        <p:spPr>
          <a:xfrm>
            <a:off x="5303488" y="5559800"/>
            <a:ext cx="1673856" cy="253916"/>
          </a:xfrm>
          <a:prstGeom prst="rect">
            <a:avLst/>
          </a:prstGeom>
          <a:solidFill>
            <a:schemeClr val="bg1"/>
          </a:solidFill>
          <a:ln w="28575">
            <a:solidFill>
              <a:srgbClr val="FF0000"/>
            </a:solidFill>
          </a:ln>
        </p:spPr>
        <p:txBody>
          <a:bodyPr wrap="none" rtlCol="0">
            <a:spAutoFit/>
          </a:bodyPr>
          <a:lstStyle/>
          <a:p>
            <a:r>
              <a:rPr lang="en-AU" sz="1050" dirty="0"/>
              <a:t>CMO vs CM view of data</a:t>
            </a:r>
          </a:p>
        </p:txBody>
      </p:sp>
      <p:sp>
        <p:nvSpPr>
          <p:cNvPr id="51" name="TextBox 50">
            <a:extLst>
              <a:ext uri="{FF2B5EF4-FFF2-40B4-BE49-F238E27FC236}">
                <a16:creationId xmlns:a16="http://schemas.microsoft.com/office/drawing/2014/main" id="{30F418A6-AA1B-F44E-8911-930F92740F17}"/>
              </a:ext>
            </a:extLst>
          </p:cNvPr>
          <p:cNvSpPr txBox="1"/>
          <p:nvPr/>
        </p:nvSpPr>
        <p:spPr>
          <a:xfrm>
            <a:off x="5995346" y="1150504"/>
            <a:ext cx="1003801" cy="253916"/>
          </a:xfrm>
          <a:prstGeom prst="rect">
            <a:avLst/>
          </a:prstGeom>
          <a:solidFill>
            <a:schemeClr val="bg1"/>
          </a:solidFill>
          <a:ln w="28575">
            <a:solidFill>
              <a:srgbClr val="FF0000"/>
            </a:solidFill>
          </a:ln>
        </p:spPr>
        <p:txBody>
          <a:bodyPr wrap="none" rtlCol="0">
            <a:spAutoFit/>
          </a:bodyPr>
          <a:lstStyle/>
          <a:p>
            <a:r>
              <a:rPr lang="en-AU" sz="1050" dirty="0"/>
              <a:t>Kidney Model</a:t>
            </a:r>
          </a:p>
        </p:txBody>
      </p:sp>
      <p:cxnSp>
        <p:nvCxnSpPr>
          <p:cNvPr id="54" name="Straight Arrow Connector 53">
            <a:extLst>
              <a:ext uri="{FF2B5EF4-FFF2-40B4-BE49-F238E27FC236}">
                <a16:creationId xmlns:a16="http://schemas.microsoft.com/office/drawing/2014/main" id="{4CB73B01-5547-0B47-A459-95D054DEEA7B}"/>
              </a:ext>
            </a:extLst>
          </p:cNvPr>
          <p:cNvCxnSpPr>
            <a:cxnSpLocks/>
            <a:stCxn id="51" idx="2"/>
            <a:endCxn id="47" idx="0"/>
          </p:cNvCxnSpPr>
          <p:nvPr/>
        </p:nvCxnSpPr>
        <p:spPr bwMode="auto">
          <a:xfrm flipH="1">
            <a:off x="6298316" y="1404420"/>
            <a:ext cx="198931" cy="854320"/>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sp>
        <p:nvSpPr>
          <p:cNvPr id="55" name="Rounded Rectangle 54">
            <a:extLst>
              <a:ext uri="{FF2B5EF4-FFF2-40B4-BE49-F238E27FC236}">
                <a16:creationId xmlns:a16="http://schemas.microsoft.com/office/drawing/2014/main" id="{005C1CBD-75CC-3846-8D9C-DCFA84C2000F}"/>
              </a:ext>
            </a:extLst>
          </p:cNvPr>
          <p:cNvSpPr/>
          <p:nvPr/>
        </p:nvSpPr>
        <p:spPr bwMode="auto">
          <a:xfrm>
            <a:off x="1804086" y="2323136"/>
            <a:ext cx="915504" cy="487532"/>
          </a:xfrm>
          <a:prstGeom prst="roundRect">
            <a:avLst/>
          </a:prstGeom>
          <a:solidFill>
            <a:srgbClr val="FF2600">
              <a:alpha val="20000"/>
            </a:srgbClr>
          </a:solidFill>
          <a:ln w="9525" cap="flat" cmpd="sng" algn="ctr">
            <a:solidFill>
              <a:srgbClr val="FF0000"/>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56" name="Rounded Rectangle 55">
            <a:extLst>
              <a:ext uri="{FF2B5EF4-FFF2-40B4-BE49-F238E27FC236}">
                <a16:creationId xmlns:a16="http://schemas.microsoft.com/office/drawing/2014/main" id="{E805F974-9F56-A74D-85AF-CAD9814B5DF3}"/>
              </a:ext>
            </a:extLst>
          </p:cNvPr>
          <p:cNvSpPr/>
          <p:nvPr/>
        </p:nvSpPr>
        <p:spPr bwMode="auto">
          <a:xfrm>
            <a:off x="1806101" y="3466553"/>
            <a:ext cx="915504" cy="487532"/>
          </a:xfrm>
          <a:prstGeom prst="roundRect">
            <a:avLst/>
          </a:prstGeom>
          <a:solidFill>
            <a:srgbClr val="FF2600">
              <a:alpha val="20000"/>
            </a:srgbClr>
          </a:solidFill>
          <a:ln w="9525" cap="flat" cmpd="sng" algn="ctr">
            <a:solidFill>
              <a:srgbClr val="FF0000"/>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66" name="TextBox 65">
            <a:extLst>
              <a:ext uri="{FF2B5EF4-FFF2-40B4-BE49-F238E27FC236}">
                <a16:creationId xmlns:a16="http://schemas.microsoft.com/office/drawing/2014/main" id="{67548405-7AF6-DC4F-9B00-DC083506CEEF}"/>
              </a:ext>
            </a:extLst>
          </p:cNvPr>
          <p:cNvSpPr txBox="1"/>
          <p:nvPr/>
        </p:nvSpPr>
        <p:spPr>
          <a:xfrm>
            <a:off x="10254176" y="2258740"/>
            <a:ext cx="1680268" cy="253916"/>
          </a:xfrm>
          <a:prstGeom prst="rect">
            <a:avLst/>
          </a:prstGeom>
          <a:solidFill>
            <a:schemeClr val="bg1"/>
          </a:solidFill>
          <a:ln w="28575">
            <a:solidFill>
              <a:srgbClr val="FF0000"/>
            </a:solidFill>
          </a:ln>
        </p:spPr>
        <p:txBody>
          <a:bodyPr wrap="none" rtlCol="0">
            <a:spAutoFit/>
          </a:bodyPr>
          <a:lstStyle/>
          <a:p>
            <a:r>
              <a:rPr lang="en-AU" sz="1050" dirty="0"/>
              <a:t>Kidney clinical algorithm</a:t>
            </a:r>
          </a:p>
        </p:txBody>
      </p:sp>
      <p:cxnSp>
        <p:nvCxnSpPr>
          <p:cNvPr id="67" name="Straight Arrow Connector 66">
            <a:extLst>
              <a:ext uri="{FF2B5EF4-FFF2-40B4-BE49-F238E27FC236}">
                <a16:creationId xmlns:a16="http://schemas.microsoft.com/office/drawing/2014/main" id="{A7234CEA-DF25-8745-A532-319FCC9F2EEB}"/>
              </a:ext>
            </a:extLst>
          </p:cNvPr>
          <p:cNvCxnSpPr>
            <a:cxnSpLocks/>
            <a:stCxn id="66" idx="1"/>
          </p:cNvCxnSpPr>
          <p:nvPr/>
        </p:nvCxnSpPr>
        <p:spPr bwMode="auto">
          <a:xfrm flipH="1" flipV="1">
            <a:off x="9692920" y="2076372"/>
            <a:ext cx="561256" cy="309326"/>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sp>
        <p:nvSpPr>
          <p:cNvPr id="68" name="TextBox 67">
            <a:extLst>
              <a:ext uri="{FF2B5EF4-FFF2-40B4-BE49-F238E27FC236}">
                <a16:creationId xmlns:a16="http://schemas.microsoft.com/office/drawing/2014/main" id="{092C041E-9434-4345-B665-7F3DAFE2D133}"/>
              </a:ext>
            </a:extLst>
          </p:cNvPr>
          <p:cNvSpPr txBox="1"/>
          <p:nvPr/>
        </p:nvSpPr>
        <p:spPr>
          <a:xfrm>
            <a:off x="10254177" y="2848685"/>
            <a:ext cx="1680267" cy="253916"/>
          </a:xfrm>
          <a:prstGeom prst="rect">
            <a:avLst/>
          </a:prstGeom>
          <a:solidFill>
            <a:schemeClr val="bg1"/>
          </a:solidFill>
          <a:ln w="28575">
            <a:solidFill>
              <a:srgbClr val="FF0000"/>
            </a:solidFill>
          </a:ln>
        </p:spPr>
        <p:txBody>
          <a:bodyPr wrap="square" rtlCol="0">
            <a:spAutoFit/>
          </a:bodyPr>
          <a:lstStyle/>
          <a:p>
            <a:r>
              <a:rPr lang="en-AU" sz="1050" dirty="0"/>
              <a:t>Kidney Diagnosis</a:t>
            </a:r>
          </a:p>
        </p:txBody>
      </p:sp>
      <p:sp>
        <p:nvSpPr>
          <p:cNvPr id="70" name="Rounded Rectangle 69">
            <a:extLst>
              <a:ext uri="{FF2B5EF4-FFF2-40B4-BE49-F238E27FC236}">
                <a16:creationId xmlns:a16="http://schemas.microsoft.com/office/drawing/2014/main" id="{DE79F81F-E1F2-5F44-9204-982B0DC86037}"/>
              </a:ext>
            </a:extLst>
          </p:cNvPr>
          <p:cNvSpPr/>
          <p:nvPr/>
        </p:nvSpPr>
        <p:spPr bwMode="auto">
          <a:xfrm>
            <a:off x="7760297" y="1832606"/>
            <a:ext cx="1909998" cy="487532"/>
          </a:xfrm>
          <a:prstGeom prst="roundRect">
            <a:avLst/>
          </a:prstGeom>
          <a:solidFill>
            <a:srgbClr val="FF2600">
              <a:alpha val="20000"/>
            </a:srgbClr>
          </a:solidFill>
          <a:ln w="9525" cap="flat" cmpd="sng" algn="ctr">
            <a:solidFill>
              <a:srgbClr val="FF0000"/>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71" name="Rounded Rectangle 70">
            <a:extLst>
              <a:ext uri="{FF2B5EF4-FFF2-40B4-BE49-F238E27FC236}">
                <a16:creationId xmlns:a16="http://schemas.microsoft.com/office/drawing/2014/main" id="{0845336D-8EE1-664E-A75A-E2C33395D184}"/>
              </a:ext>
            </a:extLst>
          </p:cNvPr>
          <p:cNvSpPr/>
          <p:nvPr/>
        </p:nvSpPr>
        <p:spPr bwMode="auto">
          <a:xfrm>
            <a:off x="7760297" y="2656517"/>
            <a:ext cx="1909998" cy="487532"/>
          </a:xfrm>
          <a:prstGeom prst="roundRect">
            <a:avLst/>
          </a:prstGeom>
          <a:solidFill>
            <a:srgbClr val="FF2600">
              <a:alpha val="20000"/>
            </a:srgbClr>
          </a:solidFill>
          <a:ln w="9525" cap="flat" cmpd="sng" algn="ctr">
            <a:solidFill>
              <a:srgbClr val="FF0000"/>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74" name="Straight Arrow Connector 73">
            <a:extLst>
              <a:ext uri="{FF2B5EF4-FFF2-40B4-BE49-F238E27FC236}">
                <a16:creationId xmlns:a16="http://schemas.microsoft.com/office/drawing/2014/main" id="{B8238067-F783-B240-BF3C-9FF96A947CCA}"/>
              </a:ext>
            </a:extLst>
          </p:cNvPr>
          <p:cNvCxnSpPr>
            <a:cxnSpLocks/>
            <a:stCxn id="68" idx="1"/>
            <a:endCxn id="71" idx="3"/>
          </p:cNvCxnSpPr>
          <p:nvPr/>
        </p:nvCxnSpPr>
        <p:spPr bwMode="auto">
          <a:xfrm flipH="1" flipV="1">
            <a:off x="9670295" y="2900283"/>
            <a:ext cx="583882" cy="75360"/>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sp>
        <p:nvSpPr>
          <p:cNvPr id="77" name="TextBox 76">
            <a:extLst>
              <a:ext uri="{FF2B5EF4-FFF2-40B4-BE49-F238E27FC236}">
                <a16:creationId xmlns:a16="http://schemas.microsoft.com/office/drawing/2014/main" id="{97886DC9-E0FB-8349-9FF6-69BD8FE2267D}"/>
              </a:ext>
            </a:extLst>
          </p:cNvPr>
          <p:cNvSpPr txBox="1"/>
          <p:nvPr/>
        </p:nvSpPr>
        <p:spPr>
          <a:xfrm>
            <a:off x="9446617" y="5765199"/>
            <a:ext cx="838793" cy="415498"/>
          </a:xfrm>
          <a:prstGeom prst="rect">
            <a:avLst/>
          </a:prstGeom>
          <a:solidFill>
            <a:schemeClr val="bg1"/>
          </a:solidFill>
          <a:ln w="28575">
            <a:solidFill>
              <a:srgbClr val="FF0000"/>
            </a:solidFill>
          </a:ln>
        </p:spPr>
        <p:txBody>
          <a:bodyPr wrap="square" rtlCol="0">
            <a:spAutoFit/>
          </a:bodyPr>
          <a:lstStyle/>
          <a:p>
            <a:r>
              <a:rPr lang="en-AU" sz="1050" dirty="0"/>
              <a:t>Diagnosis</a:t>
            </a:r>
          </a:p>
          <a:p>
            <a:r>
              <a:rPr lang="en-AU" sz="1050" dirty="0"/>
              <a:t>Workflow</a:t>
            </a:r>
          </a:p>
        </p:txBody>
      </p:sp>
      <p:cxnSp>
        <p:nvCxnSpPr>
          <p:cNvPr id="80" name="Straight Arrow Connector 79">
            <a:extLst>
              <a:ext uri="{FF2B5EF4-FFF2-40B4-BE49-F238E27FC236}">
                <a16:creationId xmlns:a16="http://schemas.microsoft.com/office/drawing/2014/main" id="{464289CA-D45F-534E-82D7-F3479AF80FB1}"/>
              </a:ext>
            </a:extLst>
          </p:cNvPr>
          <p:cNvCxnSpPr>
            <a:cxnSpLocks/>
            <a:stCxn id="77" idx="0"/>
            <a:endCxn id="52" idx="2"/>
          </p:cNvCxnSpPr>
          <p:nvPr/>
        </p:nvCxnSpPr>
        <p:spPr bwMode="auto">
          <a:xfrm flipH="1" flipV="1">
            <a:off x="9482707" y="4798681"/>
            <a:ext cx="383307" cy="966518"/>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cxnSp>
        <p:nvCxnSpPr>
          <p:cNvPr id="83" name="Straight Arrow Connector 82">
            <a:extLst>
              <a:ext uri="{FF2B5EF4-FFF2-40B4-BE49-F238E27FC236}">
                <a16:creationId xmlns:a16="http://schemas.microsoft.com/office/drawing/2014/main" id="{91378800-EB84-5940-A740-9D3CCF9581A0}"/>
              </a:ext>
            </a:extLst>
          </p:cNvPr>
          <p:cNvCxnSpPr>
            <a:cxnSpLocks/>
            <a:stCxn id="48" idx="0"/>
          </p:cNvCxnSpPr>
          <p:nvPr/>
        </p:nvCxnSpPr>
        <p:spPr bwMode="auto">
          <a:xfrm flipH="1" flipV="1">
            <a:off x="6099184" y="4782960"/>
            <a:ext cx="41232" cy="776840"/>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sp>
        <p:nvSpPr>
          <p:cNvPr id="87" name="TextBox 86">
            <a:extLst>
              <a:ext uri="{FF2B5EF4-FFF2-40B4-BE49-F238E27FC236}">
                <a16:creationId xmlns:a16="http://schemas.microsoft.com/office/drawing/2014/main" id="{C49A8AFF-C20B-3546-AAD2-7AC8D4DA71BF}"/>
              </a:ext>
            </a:extLst>
          </p:cNvPr>
          <p:cNvSpPr txBox="1"/>
          <p:nvPr/>
        </p:nvSpPr>
        <p:spPr>
          <a:xfrm>
            <a:off x="455504" y="4266074"/>
            <a:ext cx="1061509" cy="577081"/>
          </a:xfrm>
          <a:prstGeom prst="rect">
            <a:avLst/>
          </a:prstGeom>
          <a:noFill/>
          <a:ln w="28575">
            <a:solidFill>
              <a:srgbClr val="92D050"/>
            </a:solidFill>
          </a:ln>
        </p:spPr>
        <p:txBody>
          <a:bodyPr wrap="square" rtlCol="0">
            <a:spAutoFit/>
          </a:bodyPr>
          <a:lstStyle/>
          <a:p>
            <a:r>
              <a:rPr lang="en-AU" sz="1050" dirty="0"/>
              <a:t>Cognition Test</a:t>
            </a:r>
          </a:p>
          <a:p>
            <a:r>
              <a:rPr lang="en-AU" sz="1050" dirty="0"/>
              <a:t>VOLT config + images</a:t>
            </a:r>
          </a:p>
        </p:txBody>
      </p:sp>
      <p:cxnSp>
        <p:nvCxnSpPr>
          <p:cNvPr id="88" name="Straight Arrow Connector 87">
            <a:extLst>
              <a:ext uri="{FF2B5EF4-FFF2-40B4-BE49-F238E27FC236}">
                <a16:creationId xmlns:a16="http://schemas.microsoft.com/office/drawing/2014/main" id="{7ED784B4-D97D-0545-9817-10B542AB2F0B}"/>
              </a:ext>
            </a:extLst>
          </p:cNvPr>
          <p:cNvCxnSpPr>
            <a:cxnSpLocks/>
            <a:stCxn id="87" idx="3"/>
            <a:endCxn id="91" idx="1"/>
          </p:cNvCxnSpPr>
          <p:nvPr/>
        </p:nvCxnSpPr>
        <p:spPr bwMode="auto">
          <a:xfrm flipV="1">
            <a:off x="1517013" y="4322766"/>
            <a:ext cx="340416" cy="231849"/>
          </a:xfrm>
          <a:prstGeom prst="straightConnector1">
            <a:avLst/>
          </a:prstGeom>
          <a:noFill/>
          <a:ln w="9525" cap="flat" cmpd="sng" algn="ctr">
            <a:solidFill>
              <a:srgbClr val="92D050"/>
            </a:solidFill>
            <a:prstDash val="solid"/>
            <a:round/>
            <a:headEnd type="none" w="med" len="med"/>
            <a:tailEnd type="triangle"/>
          </a:ln>
          <a:effectLst>
            <a:outerShdw blurRad="63500" dist="17961" dir="2700000" algn="ctr" rotWithShape="0">
              <a:schemeClr val="tx1">
                <a:alpha val="74998"/>
              </a:schemeClr>
            </a:outerShdw>
          </a:effectLst>
        </p:spPr>
      </p:cxnSp>
      <p:sp>
        <p:nvSpPr>
          <p:cNvPr id="91" name="Rounded Rectangle 90">
            <a:extLst>
              <a:ext uri="{FF2B5EF4-FFF2-40B4-BE49-F238E27FC236}">
                <a16:creationId xmlns:a16="http://schemas.microsoft.com/office/drawing/2014/main" id="{5043EA88-2458-B546-B308-9A0C085D71E1}"/>
              </a:ext>
            </a:extLst>
          </p:cNvPr>
          <p:cNvSpPr/>
          <p:nvPr/>
        </p:nvSpPr>
        <p:spPr bwMode="auto">
          <a:xfrm>
            <a:off x="1857429" y="4079000"/>
            <a:ext cx="915504" cy="487532"/>
          </a:xfrm>
          <a:prstGeom prst="roundRect">
            <a:avLst/>
          </a:prstGeom>
          <a:solidFill>
            <a:srgbClr val="92D050">
              <a:alpha val="20000"/>
            </a:srgbClr>
          </a:solidFill>
          <a:ln w="9525" cap="flat" cmpd="sng" algn="ctr">
            <a:solidFill>
              <a:srgbClr val="92D050"/>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95" name="TextBox 94">
            <a:extLst>
              <a:ext uri="{FF2B5EF4-FFF2-40B4-BE49-F238E27FC236}">
                <a16:creationId xmlns:a16="http://schemas.microsoft.com/office/drawing/2014/main" id="{AED47944-BD5D-5048-AC1A-4F03DF9E1D64}"/>
              </a:ext>
            </a:extLst>
          </p:cNvPr>
          <p:cNvSpPr txBox="1"/>
          <p:nvPr/>
        </p:nvSpPr>
        <p:spPr>
          <a:xfrm>
            <a:off x="10255889" y="1559776"/>
            <a:ext cx="1678555" cy="253916"/>
          </a:xfrm>
          <a:prstGeom prst="rect">
            <a:avLst/>
          </a:prstGeom>
          <a:noFill/>
          <a:ln w="28575">
            <a:solidFill>
              <a:srgbClr val="92D050"/>
            </a:solidFill>
          </a:ln>
        </p:spPr>
        <p:txBody>
          <a:bodyPr wrap="square" rtlCol="0">
            <a:spAutoFit/>
          </a:bodyPr>
          <a:lstStyle/>
          <a:p>
            <a:r>
              <a:rPr lang="en-AU" sz="1050" dirty="0"/>
              <a:t>Cognition Test Protocol</a:t>
            </a:r>
          </a:p>
        </p:txBody>
      </p:sp>
      <p:cxnSp>
        <p:nvCxnSpPr>
          <p:cNvPr id="96" name="Straight Arrow Connector 95">
            <a:extLst>
              <a:ext uri="{FF2B5EF4-FFF2-40B4-BE49-F238E27FC236}">
                <a16:creationId xmlns:a16="http://schemas.microsoft.com/office/drawing/2014/main" id="{58051F7E-B470-424A-B843-371430DC2073}"/>
              </a:ext>
            </a:extLst>
          </p:cNvPr>
          <p:cNvCxnSpPr>
            <a:cxnSpLocks/>
            <a:stCxn id="95" idx="1"/>
            <a:endCxn id="70" idx="3"/>
          </p:cNvCxnSpPr>
          <p:nvPr/>
        </p:nvCxnSpPr>
        <p:spPr bwMode="auto">
          <a:xfrm flipH="1">
            <a:off x="9670295" y="1686734"/>
            <a:ext cx="585594" cy="389638"/>
          </a:xfrm>
          <a:prstGeom prst="straightConnector1">
            <a:avLst/>
          </a:prstGeom>
          <a:noFill/>
          <a:ln w="9525" cap="flat" cmpd="sng" algn="ctr">
            <a:solidFill>
              <a:srgbClr val="92D050"/>
            </a:solidFill>
            <a:prstDash val="solid"/>
            <a:round/>
            <a:headEnd type="none" w="med" len="med"/>
            <a:tailEnd type="triangle"/>
          </a:ln>
          <a:effectLst>
            <a:outerShdw blurRad="63500" dist="17961" dir="2700000" algn="ctr" rotWithShape="0">
              <a:schemeClr val="tx1">
                <a:alpha val="74998"/>
              </a:schemeClr>
            </a:outerShdw>
          </a:effectLst>
        </p:spPr>
      </p:cxnSp>
      <p:sp>
        <p:nvSpPr>
          <p:cNvPr id="99" name="TextBox 98">
            <a:extLst>
              <a:ext uri="{FF2B5EF4-FFF2-40B4-BE49-F238E27FC236}">
                <a16:creationId xmlns:a16="http://schemas.microsoft.com/office/drawing/2014/main" id="{C5E45B55-7226-2C43-A9F7-07CB2EE4B3F4}"/>
              </a:ext>
            </a:extLst>
          </p:cNvPr>
          <p:cNvSpPr txBox="1"/>
          <p:nvPr/>
        </p:nvSpPr>
        <p:spPr>
          <a:xfrm>
            <a:off x="10407824" y="5724635"/>
            <a:ext cx="838793" cy="253916"/>
          </a:xfrm>
          <a:prstGeom prst="rect">
            <a:avLst/>
          </a:prstGeom>
          <a:solidFill>
            <a:schemeClr val="bg1"/>
          </a:solidFill>
          <a:ln w="28575">
            <a:solidFill>
              <a:srgbClr val="92D050"/>
            </a:solidFill>
          </a:ln>
        </p:spPr>
        <p:txBody>
          <a:bodyPr wrap="square" rtlCol="0">
            <a:spAutoFit/>
          </a:bodyPr>
          <a:lstStyle/>
          <a:p>
            <a:r>
              <a:rPr lang="en-AU" sz="1050" dirty="0"/>
              <a:t>VOLT Test</a:t>
            </a:r>
          </a:p>
        </p:txBody>
      </p:sp>
      <p:cxnSp>
        <p:nvCxnSpPr>
          <p:cNvPr id="100" name="Straight Arrow Connector 99">
            <a:extLst>
              <a:ext uri="{FF2B5EF4-FFF2-40B4-BE49-F238E27FC236}">
                <a16:creationId xmlns:a16="http://schemas.microsoft.com/office/drawing/2014/main" id="{D17F46FD-C541-8042-B4C2-97648A9C7053}"/>
              </a:ext>
            </a:extLst>
          </p:cNvPr>
          <p:cNvCxnSpPr>
            <a:cxnSpLocks/>
            <a:stCxn id="99" idx="0"/>
          </p:cNvCxnSpPr>
          <p:nvPr/>
        </p:nvCxnSpPr>
        <p:spPr bwMode="auto">
          <a:xfrm flipH="1" flipV="1">
            <a:off x="9670295" y="4534229"/>
            <a:ext cx="1156926" cy="1190406"/>
          </a:xfrm>
          <a:prstGeom prst="straightConnector1">
            <a:avLst/>
          </a:prstGeom>
          <a:noFill/>
          <a:ln w="9525" cap="flat" cmpd="sng" algn="ctr">
            <a:solidFill>
              <a:srgbClr val="92D050"/>
            </a:solidFill>
            <a:prstDash val="solid"/>
            <a:round/>
            <a:headEnd type="none" w="med" len="med"/>
            <a:tailEnd type="triangle"/>
          </a:ln>
          <a:effectLst>
            <a:outerShdw blurRad="63500" dist="17961" dir="2700000" algn="ctr" rotWithShape="0">
              <a:schemeClr val="tx1">
                <a:alpha val="74998"/>
              </a:schemeClr>
            </a:outerShdw>
          </a:effectLst>
        </p:spPr>
      </p:cxnSp>
      <p:cxnSp>
        <p:nvCxnSpPr>
          <p:cNvPr id="103" name="Straight Arrow Connector 102">
            <a:extLst>
              <a:ext uri="{FF2B5EF4-FFF2-40B4-BE49-F238E27FC236}">
                <a16:creationId xmlns:a16="http://schemas.microsoft.com/office/drawing/2014/main" id="{8530C52D-44E8-2C4E-B657-4CA35ED383C0}"/>
              </a:ext>
            </a:extLst>
          </p:cNvPr>
          <p:cNvCxnSpPr>
            <a:cxnSpLocks/>
            <a:stCxn id="105" idx="0"/>
          </p:cNvCxnSpPr>
          <p:nvPr/>
        </p:nvCxnSpPr>
        <p:spPr bwMode="auto">
          <a:xfrm flipV="1">
            <a:off x="8070673" y="4503444"/>
            <a:ext cx="22685" cy="1271196"/>
          </a:xfrm>
          <a:prstGeom prst="straightConnector1">
            <a:avLst/>
          </a:prstGeom>
          <a:noFill/>
          <a:ln w="9525" cap="flat" cmpd="sng" algn="ctr">
            <a:solidFill>
              <a:srgbClr val="92D050"/>
            </a:solidFill>
            <a:prstDash val="solid"/>
            <a:round/>
            <a:headEnd type="none" w="med" len="med"/>
            <a:tailEnd type="triangle"/>
          </a:ln>
          <a:effectLst>
            <a:outerShdw blurRad="63500" dist="17961" dir="2700000" algn="ctr" rotWithShape="0">
              <a:schemeClr val="tx1">
                <a:alpha val="74998"/>
              </a:schemeClr>
            </a:outerShdw>
          </a:effectLst>
        </p:spPr>
      </p:cxnSp>
      <p:sp>
        <p:nvSpPr>
          <p:cNvPr id="105" name="TextBox 104">
            <a:extLst>
              <a:ext uri="{FF2B5EF4-FFF2-40B4-BE49-F238E27FC236}">
                <a16:creationId xmlns:a16="http://schemas.microsoft.com/office/drawing/2014/main" id="{EDA31F2C-65FB-DE44-8C8E-385311855350}"/>
              </a:ext>
            </a:extLst>
          </p:cNvPr>
          <p:cNvSpPr txBox="1"/>
          <p:nvPr/>
        </p:nvSpPr>
        <p:spPr>
          <a:xfrm>
            <a:off x="7651276" y="5774640"/>
            <a:ext cx="838793" cy="415498"/>
          </a:xfrm>
          <a:prstGeom prst="rect">
            <a:avLst/>
          </a:prstGeom>
          <a:solidFill>
            <a:schemeClr val="bg1"/>
          </a:solidFill>
          <a:ln w="28575">
            <a:solidFill>
              <a:srgbClr val="92D050"/>
            </a:solidFill>
          </a:ln>
        </p:spPr>
        <p:txBody>
          <a:bodyPr wrap="square" rtlCol="0">
            <a:spAutoFit/>
          </a:bodyPr>
          <a:lstStyle/>
          <a:p>
            <a:r>
              <a:rPr lang="en-AU" sz="1050" dirty="0"/>
              <a:t>VOLT Test</a:t>
            </a:r>
          </a:p>
          <a:p>
            <a:endParaRPr lang="en-AU" sz="1050" dirty="0"/>
          </a:p>
        </p:txBody>
      </p:sp>
      <p:sp>
        <p:nvSpPr>
          <p:cNvPr id="108" name="TextBox 107">
            <a:extLst>
              <a:ext uri="{FF2B5EF4-FFF2-40B4-BE49-F238E27FC236}">
                <a16:creationId xmlns:a16="http://schemas.microsoft.com/office/drawing/2014/main" id="{DC82C936-8BF7-3F4C-ACE3-577758FC8AEA}"/>
              </a:ext>
            </a:extLst>
          </p:cNvPr>
          <p:cNvSpPr txBox="1"/>
          <p:nvPr/>
        </p:nvSpPr>
        <p:spPr>
          <a:xfrm>
            <a:off x="8542466" y="5774852"/>
            <a:ext cx="838793" cy="415498"/>
          </a:xfrm>
          <a:prstGeom prst="rect">
            <a:avLst/>
          </a:prstGeom>
          <a:solidFill>
            <a:schemeClr val="bg1"/>
          </a:solidFill>
          <a:ln w="28575">
            <a:solidFill>
              <a:srgbClr val="92D050"/>
            </a:solidFill>
          </a:ln>
        </p:spPr>
        <p:txBody>
          <a:bodyPr wrap="square" rtlCol="0">
            <a:spAutoFit/>
          </a:bodyPr>
          <a:lstStyle/>
          <a:p>
            <a:r>
              <a:rPr lang="en-AU" sz="1050" dirty="0"/>
              <a:t>Response Times</a:t>
            </a:r>
          </a:p>
        </p:txBody>
      </p:sp>
      <p:cxnSp>
        <p:nvCxnSpPr>
          <p:cNvPr id="110" name="Straight Arrow Connector 109">
            <a:extLst>
              <a:ext uri="{FF2B5EF4-FFF2-40B4-BE49-F238E27FC236}">
                <a16:creationId xmlns:a16="http://schemas.microsoft.com/office/drawing/2014/main" id="{B7E87956-3D6B-3C41-8920-9B47A1E20C2A}"/>
              </a:ext>
            </a:extLst>
          </p:cNvPr>
          <p:cNvCxnSpPr>
            <a:cxnSpLocks/>
            <a:stCxn id="108" idx="0"/>
          </p:cNvCxnSpPr>
          <p:nvPr/>
        </p:nvCxnSpPr>
        <p:spPr bwMode="auto">
          <a:xfrm flipH="1" flipV="1">
            <a:off x="8924457" y="4530072"/>
            <a:ext cx="37406" cy="1244780"/>
          </a:xfrm>
          <a:prstGeom prst="straightConnector1">
            <a:avLst/>
          </a:prstGeom>
          <a:noFill/>
          <a:ln w="9525" cap="flat" cmpd="sng" algn="ctr">
            <a:solidFill>
              <a:srgbClr val="92D050"/>
            </a:solidFill>
            <a:prstDash val="solid"/>
            <a:round/>
            <a:headEnd type="none" w="med" len="med"/>
            <a:tailEnd type="triangle"/>
          </a:ln>
          <a:effectLst>
            <a:outerShdw blurRad="63500" dist="17961" dir="2700000" algn="ctr" rotWithShape="0">
              <a:schemeClr val="tx1">
                <a:alpha val="74998"/>
              </a:schemeClr>
            </a:outerShdw>
          </a:effectLst>
        </p:spPr>
      </p:cxnSp>
      <p:sp>
        <p:nvSpPr>
          <p:cNvPr id="113" name="Rounded Rectangle 112">
            <a:extLst>
              <a:ext uri="{FF2B5EF4-FFF2-40B4-BE49-F238E27FC236}">
                <a16:creationId xmlns:a16="http://schemas.microsoft.com/office/drawing/2014/main" id="{7B4704B5-6814-5246-B062-A3BEC042BF29}"/>
              </a:ext>
            </a:extLst>
          </p:cNvPr>
          <p:cNvSpPr/>
          <p:nvPr/>
        </p:nvSpPr>
        <p:spPr bwMode="auto">
          <a:xfrm>
            <a:off x="4035202" y="2278820"/>
            <a:ext cx="1819606" cy="817611"/>
          </a:xfrm>
          <a:prstGeom prst="roundRect">
            <a:avLst/>
          </a:prstGeom>
          <a:solidFill>
            <a:srgbClr val="FF2600">
              <a:alpha val="20000"/>
            </a:srgbClr>
          </a:solidFill>
          <a:ln w="9525" cap="flat" cmpd="sng" algn="ctr">
            <a:solidFill>
              <a:schemeClr val="bg1">
                <a:lumMod val="50000"/>
              </a:schemeClr>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14" name="TextBox 113">
            <a:extLst>
              <a:ext uri="{FF2B5EF4-FFF2-40B4-BE49-F238E27FC236}">
                <a16:creationId xmlns:a16="http://schemas.microsoft.com/office/drawing/2014/main" id="{CE4DD41C-07CB-E34E-A644-A23AA9853CE0}"/>
              </a:ext>
            </a:extLst>
          </p:cNvPr>
          <p:cNvSpPr txBox="1"/>
          <p:nvPr/>
        </p:nvSpPr>
        <p:spPr>
          <a:xfrm>
            <a:off x="455503" y="1188384"/>
            <a:ext cx="1061509" cy="415498"/>
          </a:xfrm>
          <a:prstGeom prst="rect">
            <a:avLst/>
          </a:prstGeom>
          <a:noFill/>
          <a:ln w="28575">
            <a:solidFill>
              <a:srgbClr val="FF0000"/>
            </a:solidFill>
          </a:ln>
        </p:spPr>
        <p:txBody>
          <a:bodyPr wrap="square" rtlCol="0">
            <a:spAutoFit/>
          </a:bodyPr>
          <a:lstStyle/>
          <a:p>
            <a:r>
              <a:rPr lang="en-AU" sz="1050" dirty="0"/>
              <a:t>Process Lab Reports</a:t>
            </a:r>
          </a:p>
        </p:txBody>
      </p:sp>
      <p:cxnSp>
        <p:nvCxnSpPr>
          <p:cNvPr id="115" name="Straight Arrow Connector 114">
            <a:extLst>
              <a:ext uri="{FF2B5EF4-FFF2-40B4-BE49-F238E27FC236}">
                <a16:creationId xmlns:a16="http://schemas.microsoft.com/office/drawing/2014/main" id="{77B0D493-724F-CD42-A0E8-BA42694181EF}"/>
              </a:ext>
            </a:extLst>
          </p:cNvPr>
          <p:cNvCxnSpPr>
            <a:cxnSpLocks/>
            <a:stCxn id="114" idx="3"/>
            <a:endCxn id="113" idx="0"/>
          </p:cNvCxnSpPr>
          <p:nvPr/>
        </p:nvCxnSpPr>
        <p:spPr bwMode="auto">
          <a:xfrm>
            <a:off x="1517012" y="1396133"/>
            <a:ext cx="3427993" cy="882687"/>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sp>
        <p:nvSpPr>
          <p:cNvPr id="118" name="TextBox 117">
            <a:extLst>
              <a:ext uri="{FF2B5EF4-FFF2-40B4-BE49-F238E27FC236}">
                <a16:creationId xmlns:a16="http://schemas.microsoft.com/office/drawing/2014/main" id="{B7A13D9A-315E-B34A-B2D7-57FA80D985BC}"/>
              </a:ext>
            </a:extLst>
          </p:cNvPr>
          <p:cNvSpPr txBox="1"/>
          <p:nvPr/>
        </p:nvSpPr>
        <p:spPr>
          <a:xfrm>
            <a:off x="32804" y="5797156"/>
            <a:ext cx="2816797" cy="253916"/>
          </a:xfrm>
          <a:prstGeom prst="rect">
            <a:avLst/>
          </a:prstGeom>
          <a:noFill/>
        </p:spPr>
        <p:txBody>
          <a:bodyPr wrap="none" rtlCol="0">
            <a:spAutoFit/>
          </a:bodyPr>
          <a:lstStyle/>
          <a:p>
            <a:r>
              <a:rPr lang="en-AU" sz="1050" dirty="0"/>
              <a:t>Key: </a:t>
            </a:r>
            <a:r>
              <a:rPr lang="en-AU" sz="1050" dirty="0" err="1"/>
              <a:t>Color</a:t>
            </a:r>
            <a:r>
              <a:rPr lang="en-AU" sz="1050" dirty="0"/>
              <a:t> is used to show each Use Case</a:t>
            </a:r>
          </a:p>
        </p:txBody>
      </p:sp>
      <p:sp>
        <p:nvSpPr>
          <p:cNvPr id="4" name="TextBox 3">
            <a:extLst>
              <a:ext uri="{FF2B5EF4-FFF2-40B4-BE49-F238E27FC236}">
                <a16:creationId xmlns:a16="http://schemas.microsoft.com/office/drawing/2014/main" id="{318C86AC-4F2E-7B48-BB41-CF561AF15BA7}"/>
              </a:ext>
            </a:extLst>
          </p:cNvPr>
          <p:cNvSpPr txBox="1"/>
          <p:nvPr/>
        </p:nvSpPr>
        <p:spPr>
          <a:xfrm>
            <a:off x="3069683" y="6304988"/>
            <a:ext cx="847989" cy="369332"/>
          </a:xfrm>
          <a:prstGeom prst="rect">
            <a:avLst/>
          </a:prstGeom>
          <a:noFill/>
        </p:spPr>
        <p:txBody>
          <a:bodyPr wrap="none" rtlCol="0">
            <a:spAutoFit/>
          </a:bodyPr>
          <a:lstStyle/>
          <a:p>
            <a:r>
              <a:rPr lang="en-AU" dirty="0"/>
              <a:t>Clinical</a:t>
            </a:r>
          </a:p>
        </p:txBody>
      </p:sp>
      <p:sp>
        <p:nvSpPr>
          <p:cNvPr id="69" name="TextBox 68">
            <a:extLst>
              <a:ext uri="{FF2B5EF4-FFF2-40B4-BE49-F238E27FC236}">
                <a16:creationId xmlns:a16="http://schemas.microsoft.com/office/drawing/2014/main" id="{3118D3F3-4636-1542-976B-27F1371009EA}"/>
              </a:ext>
            </a:extLst>
          </p:cNvPr>
          <p:cNvSpPr txBox="1"/>
          <p:nvPr/>
        </p:nvSpPr>
        <p:spPr>
          <a:xfrm>
            <a:off x="443924" y="6277188"/>
            <a:ext cx="938206" cy="369332"/>
          </a:xfrm>
          <a:prstGeom prst="rect">
            <a:avLst/>
          </a:prstGeom>
          <a:noFill/>
        </p:spPr>
        <p:txBody>
          <a:bodyPr wrap="none" rtlCol="0">
            <a:spAutoFit/>
          </a:bodyPr>
          <a:lstStyle/>
          <a:p>
            <a:r>
              <a:rPr lang="en-AU" dirty="0"/>
              <a:t>Exercise</a:t>
            </a:r>
          </a:p>
        </p:txBody>
      </p:sp>
      <p:sp>
        <p:nvSpPr>
          <p:cNvPr id="72" name="TextBox 71">
            <a:extLst>
              <a:ext uri="{FF2B5EF4-FFF2-40B4-BE49-F238E27FC236}">
                <a16:creationId xmlns:a16="http://schemas.microsoft.com/office/drawing/2014/main" id="{DE012A05-ACEF-5443-8420-A31A30F7ADF0}"/>
              </a:ext>
            </a:extLst>
          </p:cNvPr>
          <p:cNvSpPr txBox="1"/>
          <p:nvPr/>
        </p:nvSpPr>
        <p:spPr>
          <a:xfrm>
            <a:off x="1517012" y="6304988"/>
            <a:ext cx="1460143" cy="369332"/>
          </a:xfrm>
          <a:prstGeom prst="rect">
            <a:avLst/>
          </a:prstGeom>
          <a:noFill/>
        </p:spPr>
        <p:txBody>
          <a:bodyPr wrap="none" rtlCol="0">
            <a:spAutoFit/>
          </a:bodyPr>
          <a:lstStyle/>
          <a:p>
            <a:r>
              <a:rPr lang="en-AU" dirty="0"/>
              <a:t>Neuroscience</a:t>
            </a:r>
          </a:p>
        </p:txBody>
      </p:sp>
      <p:sp>
        <p:nvSpPr>
          <p:cNvPr id="75" name="TextBox 74">
            <a:extLst>
              <a:ext uri="{FF2B5EF4-FFF2-40B4-BE49-F238E27FC236}">
                <a16:creationId xmlns:a16="http://schemas.microsoft.com/office/drawing/2014/main" id="{753D9134-03C4-594A-B157-D7DFFBA77DEE}"/>
              </a:ext>
            </a:extLst>
          </p:cNvPr>
          <p:cNvSpPr txBox="1"/>
          <p:nvPr/>
        </p:nvSpPr>
        <p:spPr>
          <a:xfrm>
            <a:off x="4545700" y="6271441"/>
            <a:ext cx="1144865" cy="369332"/>
          </a:xfrm>
          <a:prstGeom prst="rect">
            <a:avLst/>
          </a:prstGeom>
          <a:noFill/>
        </p:spPr>
        <p:txBody>
          <a:bodyPr wrap="none" rtlCol="0">
            <a:spAutoFit/>
          </a:bodyPr>
          <a:lstStyle/>
          <a:p>
            <a:r>
              <a:rPr lang="en-AU" dirty="0">
                <a:sym typeface="Wingdings" pitchFamily="2" charset="2"/>
              </a:rPr>
              <a:t>Domain</a:t>
            </a:r>
            <a:endParaRPr lang="en-AU" dirty="0"/>
          </a:p>
        </p:txBody>
      </p:sp>
      <p:sp>
        <p:nvSpPr>
          <p:cNvPr id="6" name="TextBox 5">
            <a:extLst>
              <a:ext uri="{FF2B5EF4-FFF2-40B4-BE49-F238E27FC236}">
                <a16:creationId xmlns:a16="http://schemas.microsoft.com/office/drawing/2014/main" id="{78D41C88-A205-A548-91C7-3481D3D8FA39}"/>
              </a:ext>
            </a:extLst>
          </p:cNvPr>
          <p:cNvSpPr txBox="1"/>
          <p:nvPr/>
        </p:nvSpPr>
        <p:spPr>
          <a:xfrm>
            <a:off x="9287936" y="5102832"/>
            <a:ext cx="853582" cy="577081"/>
          </a:xfrm>
          <a:prstGeom prst="rect">
            <a:avLst/>
          </a:prstGeom>
          <a:solidFill>
            <a:schemeClr val="bg1">
              <a:lumMod val="85000"/>
            </a:schemeClr>
          </a:solidFill>
          <a:ln w="28575">
            <a:solidFill>
              <a:schemeClr val="bg1">
                <a:lumMod val="50000"/>
              </a:schemeClr>
            </a:solidFill>
          </a:ln>
        </p:spPr>
        <p:txBody>
          <a:bodyPr wrap="square" rtlCol="0">
            <a:spAutoFit/>
          </a:bodyPr>
          <a:lstStyle/>
          <a:p>
            <a:r>
              <a:rPr lang="en-AU" sz="1050" dirty="0"/>
              <a:t>Schedule </a:t>
            </a:r>
          </a:p>
          <a:p>
            <a:r>
              <a:rPr lang="en-AU" sz="1050" dirty="0"/>
              <a:t>Exercise</a:t>
            </a:r>
          </a:p>
          <a:p>
            <a:r>
              <a:rPr lang="en-AU" sz="1050" dirty="0"/>
              <a:t>Event</a:t>
            </a:r>
          </a:p>
        </p:txBody>
      </p:sp>
      <p:sp>
        <p:nvSpPr>
          <p:cNvPr id="8" name="TextBox 7">
            <a:extLst>
              <a:ext uri="{FF2B5EF4-FFF2-40B4-BE49-F238E27FC236}">
                <a16:creationId xmlns:a16="http://schemas.microsoft.com/office/drawing/2014/main" id="{7BF58CF5-7065-EC4B-8F05-3A697361A205}"/>
              </a:ext>
            </a:extLst>
          </p:cNvPr>
          <p:cNvSpPr txBox="1"/>
          <p:nvPr/>
        </p:nvSpPr>
        <p:spPr>
          <a:xfrm>
            <a:off x="8517122" y="5102833"/>
            <a:ext cx="702436" cy="577081"/>
          </a:xfrm>
          <a:prstGeom prst="rect">
            <a:avLst/>
          </a:prstGeom>
          <a:solidFill>
            <a:schemeClr val="bg1">
              <a:lumMod val="85000"/>
            </a:schemeClr>
          </a:solidFill>
          <a:ln w="28575">
            <a:solidFill>
              <a:schemeClr val="bg1">
                <a:lumMod val="50000"/>
              </a:schemeClr>
            </a:solidFill>
          </a:ln>
        </p:spPr>
        <p:txBody>
          <a:bodyPr wrap="none" rtlCol="0">
            <a:spAutoFit/>
          </a:bodyPr>
          <a:lstStyle/>
          <a:p>
            <a:r>
              <a:rPr lang="en-AU" sz="1050" dirty="0"/>
              <a:t>Perform</a:t>
            </a:r>
          </a:p>
          <a:p>
            <a:r>
              <a:rPr lang="en-AU" sz="1050" dirty="0"/>
              <a:t>Live</a:t>
            </a:r>
          </a:p>
          <a:p>
            <a:r>
              <a:rPr lang="en-AU" sz="1050" dirty="0"/>
              <a:t>Exercise</a:t>
            </a:r>
          </a:p>
        </p:txBody>
      </p:sp>
      <p:sp>
        <p:nvSpPr>
          <p:cNvPr id="9" name="TextBox 8">
            <a:extLst>
              <a:ext uri="{FF2B5EF4-FFF2-40B4-BE49-F238E27FC236}">
                <a16:creationId xmlns:a16="http://schemas.microsoft.com/office/drawing/2014/main" id="{D3833D81-1324-8F41-8E6A-F4058563C007}"/>
              </a:ext>
            </a:extLst>
          </p:cNvPr>
          <p:cNvSpPr txBox="1"/>
          <p:nvPr/>
        </p:nvSpPr>
        <p:spPr>
          <a:xfrm>
            <a:off x="7629857" y="5102831"/>
            <a:ext cx="825877" cy="577081"/>
          </a:xfrm>
          <a:prstGeom prst="rect">
            <a:avLst/>
          </a:prstGeom>
          <a:solidFill>
            <a:schemeClr val="bg1">
              <a:lumMod val="85000"/>
            </a:schemeClr>
          </a:solidFill>
          <a:ln w="28575">
            <a:solidFill>
              <a:schemeClr val="bg1">
                <a:lumMod val="50000"/>
              </a:schemeClr>
            </a:solidFill>
          </a:ln>
        </p:spPr>
        <p:txBody>
          <a:bodyPr wrap="square" rtlCol="0">
            <a:spAutoFit/>
          </a:bodyPr>
          <a:lstStyle/>
          <a:p>
            <a:r>
              <a:rPr lang="en-AU" sz="1050" dirty="0"/>
              <a:t>Analyse</a:t>
            </a:r>
          </a:p>
          <a:p>
            <a:r>
              <a:rPr lang="en-AU" sz="1050" dirty="0"/>
              <a:t>Historical</a:t>
            </a:r>
          </a:p>
          <a:p>
            <a:r>
              <a:rPr lang="en-AU" sz="1050" dirty="0"/>
              <a:t>Data</a:t>
            </a:r>
          </a:p>
        </p:txBody>
      </p:sp>
    </p:spTree>
    <p:extLst>
      <p:ext uri="{BB962C8B-B14F-4D97-AF65-F5344CB8AC3E}">
        <p14:creationId xmlns:p14="http://schemas.microsoft.com/office/powerpoint/2010/main" val="296071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578B-DD76-4943-BC6E-F0C6CEE63360}"/>
              </a:ext>
            </a:extLst>
          </p:cNvPr>
          <p:cNvSpPr>
            <a:spLocks noGrp="1"/>
          </p:cNvSpPr>
          <p:nvPr>
            <p:ph type="title"/>
          </p:nvPr>
        </p:nvSpPr>
        <p:spPr>
          <a:xfrm>
            <a:off x="1203960" y="152400"/>
            <a:ext cx="9464041" cy="609600"/>
          </a:xfrm>
        </p:spPr>
        <p:txBody>
          <a:bodyPr/>
          <a:lstStyle/>
          <a:p>
            <a:r>
              <a:rPr lang="en-AU" dirty="0"/>
              <a:t>CDS Screenshot – Kidney Stone Diagnostic</a:t>
            </a:r>
          </a:p>
        </p:txBody>
      </p:sp>
      <p:pic>
        <p:nvPicPr>
          <p:cNvPr id="4" name="Content Placeholder 4">
            <a:extLst>
              <a:ext uri="{FF2B5EF4-FFF2-40B4-BE49-F238E27FC236}">
                <a16:creationId xmlns:a16="http://schemas.microsoft.com/office/drawing/2014/main" id="{3134746B-263C-B041-9D5B-A75FB951973F}"/>
              </a:ext>
            </a:extLst>
          </p:cNvPr>
          <p:cNvPicPr>
            <a:picLocks noChangeAspect="1"/>
          </p:cNvPicPr>
          <p:nvPr/>
        </p:nvPicPr>
        <p:blipFill>
          <a:blip r:embed="rId3"/>
          <a:stretch>
            <a:fillRect/>
          </a:stretch>
        </p:blipFill>
        <p:spPr bwMode="auto">
          <a:xfrm>
            <a:off x="1593958" y="1250191"/>
            <a:ext cx="7685824" cy="4351338"/>
          </a:xfrm>
          <a:prstGeom prst="rect">
            <a:avLst/>
          </a:prstGeom>
          <a:noFill/>
          <a:ln w="9525">
            <a:noFill/>
            <a:miter lim="800000"/>
            <a:headEnd/>
            <a:tailEnd/>
          </a:ln>
        </p:spPr>
      </p:pic>
      <p:pic>
        <p:nvPicPr>
          <p:cNvPr id="5" name="Picture 4">
            <a:extLst>
              <a:ext uri="{FF2B5EF4-FFF2-40B4-BE49-F238E27FC236}">
                <a16:creationId xmlns:a16="http://schemas.microsoft.com/office/drawing/2014/main" id="{50D1B135-75E3-8445-AF11-6184616BB202}"/>
              </a:ext>
            </a:extLst>
          </p:cNvPr>
          <p:cNvPicPr>
            <a:picLocks noChangeAspect="1"/>
          </p:cNvPicPr>
          <p:nvPr/>
        </p:nvPicPr>
        <p:blipFill rotWithShape="1">
          <a:blip r:embed="rId4"/>
          <a:srcRect l="24278" t="6795" r="33300" b="8966"/>
          <a:stretch/>
        </p:blipFill>
        <p:spPr>
          <a:xfrm>
            <a:off x="8930641" y="3432140"/>
            <a:ext cx="3032760" cy="2788921"/>
          </a:xfrm>
          <a:prstGeom prst="rect">
            <a:avLst/>
          </a:prstGeom>
        </p:spPr>
      </p:pic>
      <p:sp>
        <p:nvSpPr>
          <p:cNvPr id="6" name="TextBox 5">
            <a:extLst>
              <a:ext uri="{FF2B5EF4-FFF2-40B4-BE49-F238E27FC236}">
                <a16:creationId xmlns:a16="http://schemas.microsoft.com/office/drawing/2014/main" id="{F8B3390D-08DF-4340-B43C-E2EC2B4A65D5}"/>
              </a:ext>
            </a:extLst>
          </p:cNvPr>
          <p:cNvSpPr txBox="1"/>
          <p:nvPr/>
        </p:nvSpPr>
        <p:spPr>
          <a:xfrm>
            <a:off x="1475936" y="5695058"/>
            <a:ext cx="1954381" cy="369332"/>
          </a:xfrm>
          <a:prstGeom prst="rect">
            <a:avLst/>
          </a:prstGeom>
          <a:noFill/>
        </p:spPr>
        <p:txBody>
          <a:bodyPr wrap="none" rtlCol="0">
            <a:spAutoFit/>
          </a:bodyPr>
          <a:lstStyle/>
          <a:p>
            <a:r>
              <a:rPr lang="en-AU" dirty="0"/>
              <a:t>Diagnosis screen</a:t>
            </a:r>
          </a:p>
        </p:txBody>
      </p:sp>
      <p:sp>
        <p:nvSpPr>
          <p:cNvPr id="7" name="TextBox 6">
            <a:extLst>
              <a:ext uri="{FF2B5EF4-FFF2-40B4-BE49-F238E27FC236}">
                <a16:creationId xmlns:a16="http://schemas.microsoft.com/office/drawing/2014/main" id="{FF974E25-1749-5B45-A00A-6A7FFC1D7071}"/>
              </a:ext>
            </a:extLst>
          </p:cNvPr>
          <p:cNvSpPr txBox="1"/>
          <p:nvPr/>
        </p:nvSpPr>
        <p:spPr>
          <a:xfrm>
            <a:off x="10598042" y="3056528"/>
            <a:ext cx="1441420" cy="369332"/>
          </a:xfrm>
          <a:prstGeom prst="rect">
            <a:avLst/>
          </a:prstGeom>
          <a:noFill/>
        </p:spPr>
        <p:txBody>
          <a:bodyPr wrap="none" rtlCol="0">
            <a:spAutoFit/>
          </a:bodyPr>
          <a:lstStyle/>
          <a:p>
            <a:r>
              <a:rPr lang="en-AU" dirty="0"/>
              <a:t>Blood report</a:t>
            </a:r>
          </a:p>
        </p:txBody>
      </p:sp>
      <p:grpSp>
        <p:nvGrpSpPr>
          <p:cNvPr id="11" name="Group 10">
            <a:extLst>
              <a:ext uri="{FF2B5EF4-FFF2-40B4-BE49-F238E27FC236}">
                <a16:creationId xmlns:a16="http://schemas.microsoft.com/office/drawing/2014/main" id="{5C332F09-DA06-BA4E-9A94-337C1F5BD2B2}"/>
              </a:ext>
            </a:extLst>
          </p:cNvPr>
          <p:cNvGrpSpPr/>
          <p:nvPr/>
        </p:nvGrpSpPr>
        <p:grpSpPr>
          <a:xfrm>
            <a:off x="128777" y="2177775"/>
            <a:ext cx="1347159" cy="253916"/>
            <a:chOff x="128777" y="2177775"/>
            <a:chExt cx="1347159" cy="253916"/>
          </a:xfrm>
        </p:grpSpPr>
        <p:sp>
          <p:nvSpPr>
            <p:cNvPr id="8" name="TextBox 7">
              <a:extLst>
                <a:ext uri="{FF2B5EF4-FFF2-40B4-BE49-F238E27FC236}">
                  <a16:creationId xmlns:a16="http://schemas.microsoft.com/office/drawing/2014/main" id="{8FCB5DF3-C832-F541-8A88-59C48AEAA42F}"/>
                </a:ext>
              </a:extLst>
            </p:cNvPr>
            <p:cNvSpPr txBox="1"/>
            <p:nvPr/>
          </p:nvSpPr>
          <p:spPr>
            <a:xfrm>
              <a:off x="128777" y="2177775"/>
              <a:ext cx="1061509" cy="253916"/>
            </a:xfrm>
            <a:prstGeom prst="rect">
              <a:avLst/>
            </a:prstGeom>
            <a:noFill/>
            <a:ln w="28575">
              <a:solidFill>
                <a:srgbClr val="FF0000"/>
              </a:solidFill>
            </a:ln>
          </p:spPr>
          <p:txBody>
            <a:bodyPr wrap="square" rtlCol="0">
              <a:spAutoFit/>
            </a:bodyPr>
            <a:lstStyle/>
            <a:p>
              <a:r>
                <a:rPr lang="en-AU" sz="1050" dirty="0"/>
                <a:t>Questions</a:t>
              </a:r>
            </a:p>
          </p:txBody>
        </p:sp>
        <p:cxnSp>
          <p:nvCxnSpPr>
            <p:cNvPr id="9" name="Straight Arrow Connector 8">
              <a:extLst>
                <a:ext uri="{FF2B5EF4-FFF2-40B4-BE49-F238E27FC236}">
                  <a16:creationId xmlns:a16="http://schemas.microsoft.com/office/drawing/2014/main" id="{467297AA-3F1A-314E-9999-8F9CAC634505}"/>
                </a:ext>
              </a:extLst>
            </p:cNvPr>
            <p:cNvCxnSpPr>
              <a:cxnSpLocks/>
              <a:stCxn id="8" idx="3"/>
            </p:cNvCxnSpPr>
            <p:nvPr/>
          </p:nvCxnSpPr>
          <p:spPr bwMode="auto">
            <a:xfrm>
              <a:off x="1190286" y="2304733"/>
              <a:ext cx="285650" cy="0"/>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grpSp>
      <p:grpSp>
        <p:nvGrpSpPr>
          <p:cNvPr id="12" name="Group 11">
            <a:extLst>
              <a:ext uri="{FF2B5EF4-FFF2-40B4-BE49-F238E27FC236}">
                <a16:creationId xmlns:a16="http://schemas.microsoft.com/office/drawing/2014/main" id="{C8863BB6-09AE-F345-B735-094B8D3DEAAB}"/>
              </a:ext>
            </a:extLst>
          </p:cNvPr>
          <p:cNvGrpSpPr/>
          <p:nvPr/>
        </p:nvGrpSpPr>
        <p:grpSpPr>
          <a:xfrm>
            <a:off x="142574" y="3425860"/>
            <a:ext cx="1347159" cy="253916"/>
            <a:chOff x="128777" y="2177775"/>
            <a:chExt cx="1347159" cy="253916"/>
          </a:xfrm>
        </p:grpSpPr>
        <p:sp>
          <p:nvSpPr>
            <p:cNvPr id="13" name="TextBox 12">
              <a:extLst>
                <a:ext uri="{FF2B5EF4-FFF2-40B4-BE49-F238E27FC236}">
                  <a16:creationId xmlns:a16="http://schemas.microsoft.com/office/drawing/2014/main" id="{26630673-0EEB-DE47-90EE-F853242AA3D2}"/>
                </a:ext>
              </a:extLst>
            </p:cNvPr>
            <p:cNvSpPr txBox="1"/>
            <p:nvPr/>
          </p:nvSpPr>
          <p:spPr>
            <a:xfrm>
              <a:off x="128777" y="2177775"/>
              <a:ext cx="1061509" cy="253916"/>
            </a:xfrm>
            <a:prstGeom prst="rect">
              <a:avLst/>
            </a:prstGeom>
            <a:noFill/>
            <a:ln w="28575">
              <a:solidFill>
                <a:srgbClr val="FF0000"/>
              </a:solidFill>
            </a:ln>
          </p:spPr>
          <p:txBody>
            <a:bodyPr wrap="square" rtlCol="0">
              <a:spAutoFit/>
            </a:bodyPr>
            <a:lstStyle/>
            <a:p>
              <a:r>
                <a:rPr lang="en-AU" sz="1050" dirty="0"/>
                <a:t>Log</a:t>
              </a:r>
            </a:p>
          </p:txBody>
        </p:sp>
        <p:cxnSp>
          <p:nvCxnSpPr>
            <p:cNvPr id="14" name="Straight Arrow Connector 13">
              <a:extLst>
                <a:ext uri="{FF2B5EF4-FFF2-40B4-BE49-F238E27FC236}">
                  <a16:creationId xmlns:a16="http://schemas.microsoft.com/office/drawing/2014/main" id="{CEDB3EBB-5159-524D-9CE0-C9CD4E2ABE01}"/>
                </a:ext>
              </a:extLst>
            </p:cNvPr>
            <p:cNvCxnSpPr>
              <a:cxnSpLocks/>
              <a:stCxn id="13" idx="3"/>
            </p:cNvCxnSpPr>
            <p:nvPr/>
          </p:nvCxnSpPr>
          <p:spPr bwMode="auto">
            <a:xfrm>
              <a:off x="1190286" y="2304733"/>
              <a:ext cx="285650" cy="0"/>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grpSp>
      <p:grpSp>
        <p:nvGrpSpPr>
          <p:cNvPr id="19" name="Group 18">
            <a:extLst>
              <a:ext uri="{FF2B5EF4-FFF2-40B4-BE49-F238E27FC236}">
                <a16:creationId xmlns:a16="http://schemas.microsoft.com/office/drawing/2014/main" id="{D4EF559B-F508-5C4C-965E-961B083C6FC9}"/>
              </a:ext>
            </a:extLst>
          </p:cNvPr>
          <p:cNvGrpSpPr/>
          <p:nvPr/>
        </p:nvGrpSpPr>
        <p:grpSpPr>
          <a:xfrm>
            <a:off x="8615363" y="2087250"/>
            <a:ext cx="2440567" cy="253916"/>
            <a:chOff x="-1250281" y="2177775"/>
            <a:chExt cx="2440567" cy="253916"/>
          </a:xfrm>
        </p:grpSpPr>
        <p:sp>
          <p:nvSpPr>
            <p:cNvPr id="20" name="TextBox 19">
              <a:extLst>
                <a:ext uri="{FF2B5EF4-FFF2-40B4-BE49-F238E27FC236}">
                  <a16:creationId xmlns:a16="http://schemas.microsoft.com/office/drawing/2014/main" id="{AF6DDDE7-19D1-7B4A-8025-F507052DE2F3}"/>
                </a:ext>
              </a:extLst>
            </p:cNvPr>
            <p:cNvSpPr txBox="1"/>
            <p:nvPr/>
          </p:nvSpPr>
          <p:spPr>
            <a:xfrm>
              <a:off x="128777" y="2177775"/>
              <a:ext cx="1061509" cy="253916"/>
            </a:xfrm>
            <a:prstGeom prst="rect">
              <a:avLst/>
            </a:prstGeom>
            <a:noFill/>
            <a:ln w="28575">
              <a:solidFill>
                <a:srgbClr val="FF0000"/>
              </a:solidFill>
            </a:ln>
          </p:spPr>
          <p:txBody>
            <a:bodyPr wrap="square" rtlCol="0">
              <a:spAutoFit/>
            </a:bodyPr>
            <a:lstStyle/>
            <a:p>
              <a:r>
                <a:rPr lang="en-AU" sz="1050" dirty="0"/>
                <a:t>Vital Signs</a:t>
              </a:r>
            </a:p>
          </p:txBody>
        </p:sp>
        <p:cxnSp>
          <p:nvCxnSpPr>
            <p:cNvPr id="21" name="Straight Arrow Connector 20">
              <a:extLst>
                <a:ext uri="{FF2B5EF4-FFF2-40B4-BE49-F238E27FC236}">
                  <a16:creationId xmlns:a16="http://schemas.microsoft.com/office/drawing/2014/main" id="{F1476FC0-6EBD-8742-9383-5A30601E8C00}"/>
                </a:ext>
              </a:extLst>
            </p:cNvPr>
            <p:cNvCxnSpPr>
              <a:cxnSpLocks/>
              <a:stCxn id="20" idx="1"/>
            </p:cNvCxnSpPr>
            <p:nvPr/>
          </p:nvCxnSpPr>
          <p:spPr bwMode="auto">
            <a:xfrm flipH="1">
              <a:off x="-1250281" y="2304733"/>
              <a:ext cx="1379058" cy="0"/>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grpSp>
      <p:grpSp>
        <p:nvGrpSpPr>
          <p:cNvPr id="24" name="Group 23">
            <a:extLst>
              <a:ext uri="{FF2B5EF4-FFF2-40B4-BE49-F238E27FC236}">
                <a16:creationId xmlns:a16="http://schemas.microsoft.com/office/drawing/2014/main" id="{24385CC2-E442-F143-B6FA-C1B97542F8D4}"/>
              </a:ext>
            </a:extLst>
          </p:cNvPr>
          <p:cNvGrpSpPr/>
          <p:nvPr/>
        </p:nvGrpSpPr>
        <p:grpSpPr>
          <a:xfrm>
            <a:off x="8615363" y="2672514"/>
            <a:ext cx="2440567" cy="253916"/>
            <a:chOff x="-1250281" y="2191182"/>
            <a:chExt cx="2440567" cy="253916"/>
          </a:xfrm>
        </p:grpSpPr>
        <p:sp>
          <p:nvSpPr>
            <p:cNvPr id="25" name="TextBox 24">
              <a:extLst>
                <a:ext uri="{FF2B5EF4-FFF2-40B4-BE49-F238E27FC236}">
                  <a16:creationId xmlns:a16="http://schemas.microsoft.com/office/drawing/2014/main" id="{20A12403-48E4-6C43-9032-4E864595A7F1}"/>
                </a:ext>
              </a:extLst>
            </p:cNvPr>
            <p:cNvSpPr txBox="1"/>
            <p:nvPr/>
          </p:nvSpPr>
          <p:spPr>
            <a:xfrm>
              <a:off x="128777" y="2191182"/>
              <a:ext cx="1061509" cy="253916"/>
            </a:xfrm>
            <a:prstGeom prst="rect">
              <a:avLst/>
            </a:prstGeom>
            <a:noFill/>
            <a:ln w="28575">
              <a:solidFill>
                <a:srgbClr val="FF0000"/>
              </a:solidFill>
            </a:ln>
          </p:spPr>
          <p:txBody>
            <a:bodyPr wrap="square" rtlCol="0">
              <a:spAutoFit/>
            </a:bodyPr>
            <a:lstStyle/>
            <a:p>
              <a:r>
                <a:rPr lang="en-AU" sz="1050" dirty="0"/>
                <a:t>Lab Reports</a:t>
              </a:r>
            </a:p>
          </p:txBody>
        </p:sp>
        <p:cxnSp>
          <p:nvCxnSpPr>
            <p:cNvPr id="26" name="Straight Arrow Connector 25">
              <a:extLst>
                <a:ext uri="{FF2B5EF4-FFF2-40B4-BE49-F238E27FC236}">
                  <a16:creationId xmlns:a16="http://schemas.microsoft.com/office/drawing/2014/main" id="{F13B10F0-2D14-2241-8D7E-263A70E198AA}"/>
                </a:ext>
              </a:extLst>
            </p:cNvPr>
            <p:cNvCxnSpPr>
              <a:cxnSpLocks/>
              <a:stCxn id="25" idx="1"/>
            </p:cNvCxnSpPr>
            <p:nvPr/>
          </p:nvCxnSpPr>
          <p:spPr bwMode="auto">
            <a:xfrm flipH="1">
              <a:off x="-1250281" y="2318140"/>
              <a:ext cx="1379058" cy="0"/>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grpSp>
      <p:pic>
        <p:nvPicPr>
          <p:cNvPr id="28" name="Picture 27">
            <a:extLst>
              <a:ext uri="{FF2B5EF4-FFF2-40B4-BE49-F238E27FC236}">
                <a16:creationId xmlns:a16="http://schemas.microsoft.com/office/drawing/2014/main" id="{2EAFC018-3EF8-0E40-BCEB-CB1C70785116}"/>
              </a:ext>
            </a:extLst>
          </p:cNvPr>
          <p:cNvPicPr>
            <a:picLocks noChangeAspect="1"/>
          </p:cNvPicPr>
          <p:nvPr/>
        </p:nvPicPr>
        <p:blipFill>
          <a:blip r:embed="rId5"/>
          <a:stretch>
            <a:fillRect/>
          </a:stretch>
        </p:blipFill>
        <p:spPr>
          <a:xfrm>
            <a:off x="4861610" y="3332109"/>
            <a:ext cx="1696599" cy="1141787"/>
          </a:xfrm>
          <a:prstGeom prst="rect">
            <a:avLst/>
          </a:prstGeom>
        </p:spPr>
      </p:pic>
      <p:pic>
        <p:nvPicPr>
          <p:cNvPr id="31" name="Picture 30">
            <a:extLst>
              <a:ext uri="{FF2B5EF4-FFF2-40B4-BE49-F238E27FC236}">
                <a16:creationId xmlns:a16="http://schemas.microsoft.com/office/drawing/2014/main" id="{6959DCB2-9778-FC4C-96F1-606942107FD0}"/>
              </a:ext>
            </a:extLst>
          </p:cNvPr>
          <p:cNvPicPr>
            <a:picLocks noChangeAspect="1"/>
          </p:cNvPicPr>
          <p:nvPr/>
        </p:nvPicPr>
        <p:blipFill>
          <a:blip r:embed="rId6"/>
          <a:stretch>
            <a:fillRect/>
          </a:stretch>
        </p:blipFill>
        <p:spPr>
          <a:xfrm>
            <a:off x="4861610" y="2843811"/>
            <a:ext cx="1557123" cy="1939851"/>
          </a:xfrm>
          <a:prstGeom prst="rect">
            <a:avLst/>
          </a:prstGeom>
        </p:spPr>
      </p:pic>
      <p:graphicFrame>
        <p:nvGraphicFramePr>
          <p:cNvPr id="29" name="Table 29">
            <a:extLst>
              <a:ext uri="{FF2B5EF4-FFF2-40B4-BE49-F238E27FC236}">
                <a16:creationId xmlns:a16="http://schemas.microsoft.com/office/drawing/2014/main" id="{F9B092E5-442F-0F45-BF87-29FF883D4CB2}"/>
              </a:ext>
            </a:extLst>
          </p:cNvPr>
          <p:cNvGraphicFramePr>
            <a:graphicFrameLocks noGrp="1"/>
          </p:cNvGraphicFramePr>
          <p:nvPr>
            <p:extLst>
              <p:ext uri="{D42A27DB-BD31-4B8C-83A1-F6EECF244321}">
                <p14:modId xmlns:p14="http://schemas.microsoft.com/office/powerpoint/2010/main" val="3899603939"/>
              </p:ext>
            </p:extLst>
          </p:nvPr>
        </p:nvGraphicFramePr>
        <p:xfrm>
          <a:off x="4861610" y="2751776"/>
          <a:ext cx="1734190" cy="172212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031486393"/>
                    </a:ext>
                  </a:extLst>
                </a:gridCol>
                <a:gridCol w="673448">
                  <a:extLst>
                    <a:ext uri="{9D8B030D-6E8A-4147-A177-3AD203B41FA5}">
                      <a16:colId xmlns:a16="http://schemas.microsoft.com/office/drawing/2014/main" val="1710883999"/>
                    </a:ext>
                  </a:extLst>
                </a:gridCol>
                <a:gridCol w="315884">
                  <a:extLst>
                    <a:ext uri="{9D8B030D-6E8A-4147-A177-3AD203B41FA5}">
                      <a16:colId xmlns:a16="http://schemas.microsoft.com/office/drawing/2014/main" val="91739453"/>
                    </a:ext>
                  </a:extLst>
                </a:gridCol>
                <a:gridCol w="283094">
                  <a:extLst>
                    <a:ext uri="{9D8B030D-6E8A-4147-A177-3AD203B41FA5}">
                      <a16:colId xmlns:a16="http://schemas.microsoft.com/office/drawing/2014/main" val="571965349"/>
                    </a:ext>
                  </a:extLst>
                </a:gridCol>
                <a:gridCol w="253484">
                  <a:extLst>
                    <a:ext uri="{9D8B030D-6E8A-4147-A177-3AD203B41FA5}">
                      <a16:colId xmlns:a16="http://schemas.microsoft.com/office/drawing/2014/main" val="3641735855"/>
                    </a:ext>
                  </a:extLst>
                </a:gridCol>
              </a:tblGrid>
              <a:tr h="372339">
                <a:tc>
                  <a:txBody>
                    <a:bodyPr/>
                    <a:lstStyle/>
                    <a:p>
                      <a:r>
                        <a:rPr lang="en-AU" sz="500" dirty="0">
                          <a:solidFill>
                            <a:schemeClr val="bg1"/>
                          </a:solidFill>
                        </a:rPr>
                        <a:t>#</a:t>
                      </a:r>
                    </a:p>
                  </a:txBody>
                  <a:tcPr>
                    <a:noFill/>
                  </a:tcPr>
                </a:tc>
                <a:tc>
                  <a:txBody>
                    <a:bodyPr/>
                    <a:lstStyle/>
                    <a:p>
                      <a:r>
                        <a:rPr lang="en-AU" sz="500" dirty="0">
                          <a:solidFill>
                            <a:schemeClr val="bg1"/>
                          </a:solidFill>
                        </a:rPr>
                        <a:t>DISEASE</a:t>
                      </a:r>
                    </a:p>
                  </a:txBody>
                  <a:tcPr>
                    <a:noFill/>
                  </a:tcPr>
                </a:tc>
                <a:tc>
                  <a:txBody>
                    <a:bodyPr/>
                    <a:lstStyle/>
                    <a:p>
                      <a:r>
                        <a:rPr lang="en-AU" sz="500" dirty="0">
                          <a:solidFill>
                            <a:schemeClr val="bg1"/>
                          </a:solidFill>
                        </a:rPr>
                        <a:t>P</a:t>
                      </a:r>
                    </a:p>
                    <a:p>
                      <a:r>
                        <a:rPr lang="en-AU" sz="500" dirty="0">
                          <a:solidFill>
                            <a:schemeClr val="bg1"/>
                          </a:solidFill>
                        </a:rPr>
                        <a:t>R</a:t>
                      </a:r>
                    </a:p>
                    <a:p>
                      <a:r>
                        <a:rPr lang="en-AU" sz="500" dirty="0">
                          <a:solidFill>
                            <a:schemeClr val="bg1"/>
                          </a:solidFill>
                        </a:rPr>
                        <a:t>O</a:t>
                      </a:r>
                    </a:p>
                    <a:p>
                      <a:r>
                        <a:rPr lang="en-AU" sz="500" dirty="0">
                          <a:solidFill>
                            <a:schemeClr val="bg1"/>
                          </a:solidFill>
                        </a:rPr>
                        <a:t>B</a:t>
                      </a:r>
                    </a:p>
                  </a:txBody>
                  <a:tcPr>
                    <a:noFill/>
                  </a:tcPr>
                </a:tc>
                <a:tc>
                  <a:txBody>
                    <a:bodyPr/>
                    <a:lstStyle/>
                    <a:p>
                      <a:r>
                        <a:rPr lang="en-AU" sz="500" dirty="0">
                          <a:solidFill>
                            <a:schemeClr val="bg1"/>
                          </a:solidFill>
                        </a:rPr>
                        <a:t>S</a:t>
                      </a:r>
                    </a:p>
                    <a:p>
                      <a:r>
                        <a:rPr lang="en-AU" sz="500" dirty="0">
                          <a:solidFill>
                            <a:schemeClr val="bg1"/>
                          </a:solidFill>
                        </a:rPr>
                        <a:t>E</a:t>
                      </a:r>
                    </a:p>
                    <a:p>
                      <a:r>
                        <a:rPr lang="en-AU" sz="500" dirty="0">
                          <a:solidFill>
                            <a:schemeClr val="bg1"/>
                          </a:solidFill>
                        </a:rPr>
                        <a:t>V</a:t>
                      </a:r>
                    </a:p>
                  </a:txBody>
                  <a:tcPr>
                    <a:noFill/>
                  </a:tcPr>
                </a:tc>
                <a:tc>
                  <a:txBody>
                    <a:bodyPr/>
                    <a:lstStyle/>
                    <a:p>
                      <a:r>
                        <a:rPr lang="en-AU" sz="500" dirty="0">
                          <a:solidFill>
                            <a:schemeClr val="bg1"/>
                          </a:solidFill>
                        </a:rPr>
                        <a:t>CON</a:t>
                      </a:r>
                    </a:p>
                  </a:txBody>
                  <a:tcPr>
                    <a:noFill/>
                  </a:tcPr>
                </a:tc>
                <a:extLst>
                  <a:ext uri="{0D108BD9-81ED-4DB2-BD59-A6C34878D82A}">
                    <a16:rowId xmlns:a16="http://schemas.microsoft.com/office/drawing/2014/main" val="958347239"/>
                  </a:ext>
                </a:extLst>
              </a:tr>
              <a:tr h="157528">
                <a:tc>
                  <a:txBody>
                    <a:bodyPr/>
                    <a:lstStyle/>
                    <a:p>
                      <a:r>
                        <a:rPr lang="en-AU" sz="500" dirty="0">
                          <a:solidFill>
                            <a:schemeClr val="bg1"/>
                          </a:solidFill>
                        </a:rPr>
                        <a:t>1</a:t>
                      </a:r>
                    </a:p>
                  </a:txBody>
                  <a:tcPr>
                    <a:noFill/>
                  </a:tcPr>
                </a:tc>
                <a:tc>
                  <a:txBody>
                    <a:bodyPr/>
                    <a:lstStyle/>
                    <a:p>
                      <a:r>
                        <a:rPr lang="en-AU" sz="500" dirty="0">
                          <a:solidFill>
                            <a:schemeClr val="bg1"/>
                          </a:solidFill>
                        </a:rPr>
                        <a:t>Kidney Stones</a:t>
                      </a:r>
                    </a:p>
                  </a:txBody>
                  <a:tcPr>
                    <a:noFill/>
                  </a:tcPr>
                </a:tc>
                <a:tc>
                  <a:txBody>
                    <a:bodyPr/>
                    <a:lstStyle/>
                    <a:p>
                      <a:r>
                        <a:rPr lang="en-AU" sz="500" dirty="0">
                          <a:solidFill>
                            <a:schemeClr val="bg1"/>
                          </a:solidFill>
                        </a:rPr>
                        <a:t>75</a:t>
                      </a:r>
                    </a:p>
                  </a:txBody>
                  <a:tcPr>
                    <a:noFill/>
                  </a:tcPr>
                </a:tc>
                <a:tc>
                  <a:txBody>
                    <a:bodyPr/>
                    <a:lstStyle/>
                    <a:p>
                      <a:r>
                        <a:rPr lang="en-AU" sz="500" dirty="0">
                          <a:solidFill>
                            <a:schemeClr val="bg1"/>
                          </a:solidFill>
                        </a:rPr>
                        <a:t>50</a:t>
                      </a:r>
                    </a:p>
                  </a:txBody>
                  <a:tcPr>
                    <a:noFill/>
                  </a:tcPr>
                </a:tc>
                <a:tc>
                  <a:txBody>
                    <a:bodyPr/>
                    <a:lstStyle/>
                    <a:p>
                      <a:r>
                        <a:rPr lang="en-AU" sz="500" dirty="0">
                          <a:solidFill>
                            <a:schemeClr val="bg1"/>
                          </a:solidFill>
                        </a:rPr>
                        <a:t>80</a:t>
                      </a:r>
                    </a:p>
                  </a:txBody>
                  <a:tcPr>
                    <a:noFill/>
                  </a:tcPr>
                </a:tc>
                <a:extLst>
                  <a:ext uri="{0D108BD9-81ED-4DB2-BD59-A6C34878D82A}">
                    <a16:rowId xmlns:a16="http://schemas.microsoft.com/office/drawing/2014/main" val="3447711371"/>
                  </a:ext>
                </a:extLst>
              </a:tr>
              <a:tr h="157528">
                <a:tc>
                  <a:txBody>
                    <a:bodyPr/>
                    <a:lstStyle/>
                    <a:p>
                      <a:r>
                        <a:rPr lang="en-AU" sz="500" dirty="0">
                          <a:solidFill>
                            <a:schemeClr val="bg1"/>
                          </a:solidFill>
                        </a:rPr>
                        <a:t>2</a:t>
                      </a:r>
                    </a:p>
                  </a:txBody>
                  <a:tcPr>
                    <a:noFill/>
                  </a:tcPr>
                </a:tc>
                <a:tc>
                  <a:txBody>
                    <a:bodyPr/>
                    <a:lstStyle/>
                    <a:p>
                      <a:r>
                        <a:rPr lang="en-AU" sz="500" dirty="0">
                          <a:solidFill>
                            <a:schemeClr val="bg1"/>
                          </a:solidFill>
                        </a:rPr>
                        <a:t>Pyelonephritis</a:t>
                      </a:r>
                    </a:p>
                  </a:txBody>
                  <a:tcPr>
                    <a:noFill/>
                  </a:tcPr>
                </a:tc>
                <a:tc>
                  <a:txBody>
                    <a:bodyPr/>
                    <a:lstStyle/>
                    <a:p>
                      <a:r>
                        <a:rPr lang="en-AU" sz="500" dirty="0">
                          <a:solidFill>
                            <a:schemeClr val="bg1"/>
                          </a:solidFill>
                        </a:rPr>
                        <a:t>22</a:t>
                      </a:r>
                    </a:p>
                  </a:txBody>
                  <a:tcPr>
                    <a:noFill/>
                  </a:tcPr>
                </a:tc>
                <a:tc>
                  <a:txBody>
                    <a:bodyPr/>
                    <a:lstStyle/>
                    <a:p>
                      <a:r>
                        <a:rPr lang="en-AU" sz="500" dirty="0">
                          <a:solidFill>
                            <a:schemeClr val="bg1"/>
                          </a:solidFill>
                        </a:rPr>
                        <a:t>50</a:t>
                      </a:r>
                    </a:p>
                  </a:txBody>
                  <a:tcPr>
                    <a:noFill/>
                  </a:tcPr>
                </a:tc>
                <a:tc>
                  <a:txBody>
                    <a:bodyPr/>
                    <a:lstStyle/>
                    <a:p>
                      <a:r>
                        <a:rPr lang="en-AU" sz="500" dirty="0">
                          <a:solidFill>
                            <a:schemeClr val="bg1"/>
                          </a:solidFill>
                        </a:rPr>
                        <a:t>70</a:t>
                      </a:r>
                    </a:p>
                  </a:txBody>
                  <a:tcPr>
                    <a:noFill/>
                  </a:tcPr>
                </a:tc>
                <a:extLst>
                  <a:ext uri="{0D108BD9-81ED-4DB2-BD59-A6C34878D82A}">
                    <a16:rowId xmlns:a16="http://schemas.microsoft.com/office/drawing/2014/main" val="4226918063"/>
                  </a:ext>
                </a:extLst>
              </a:tr>
              <a:tr h="157528">
                <a:tc>
                  <a:txBody>
                    <a:bodyPr/>
                    <a:lstStyle/>
                    <a:p>
                      <a:r>
                        <a:rPr lang="en-AU" sz="500" dirty="0">
                          <a:solidFill>
                            <a:schemeClr val="bg1"/>
                          </a:solidFill>
                        </a:rPr>
                        <a:t>3</a:t>
                      </a:r>
                    </a:p>
                  </a:txBody>
                  <a:tcPr>
                    <a:noFill/>
                  </a:tcPr>
                </a:tc>
                <a:tc>
                  <a:txBody>
                    <a:bodyPr/>
                    <a:lstStyle/>
                    <a:p>
                      <a:r>
                        <a:rPr lang="en-AU" sz="500" dirty="0">
                          <a:solidFill>
                            <a:schemeClr val="bg1"/>
                          </a:solidFill>
                        </a:rPr>
                        <a:t>ACS</a:t>
                      </a:r>
                    </a:p>
                  </a:txBody>
                  <a:tcPr>
                    <a:noFill/>
                  </a:tcPr>
                </a:tc>
                <a:tc>
                  <a:txBody>
                    <a:bodyPr/>
                    <a:lstStyle/>
                    <a:p>
                      <a:r>
                        <a:rPr lang="en-AU" sz="500" dirty="0">
                          <a:solidFill>
                            <a:schemeClr val="bg1"/>
                          </a:solidFill>
                        </a:rPr>
                        <a:t>11</a:t>
                      </a:r>
                    </a:p>
                  </a:txBody>
                  <a:tcPr>
                    <a:noFill/>
                  </a:tcPr>
                </a:tc>
                <a:tc>
                  <a:txBody>
                    <a:bodyPr/>
                    <a:lstStyle/>
                    <a:p>
                      <a:r>
                        <a:rPr lang="en-AU" sz="500" dirty="0">
                          <a:solidFill>
                            <a:schemeClr val="bg1"/>
                          </a:solidFill>
                        </a:rPr>
                        <a:t>90</a:t>
                      </a:r>
                    </a:p>
                  </a:txBody>
                  <a:tcPr>
                    <a:noFill/>
                  </a:tcPr>
                </a:tc>
                <a:tc>
                  <a:txBody>
                    <a:bodyPr/>
                    <a:lstStyle/>
                    <a:p>
                      <a:r>
                        <a:rPr lang="en-AU" sz="500" dirty="0">
                          <a:solidFill>
                            <a:schemeClr val="bg1"/>
                          </a:solidFill>
                        </a:rPr>
                        <a:t>40</a:t>
                      </a:r>
                    </a:p>
                  </a:txBody>
                  <a:tcPr>
                    <a:noFill/>
                  </a:tcPr>
                </a:tc>
                <a:extLst>
                  <a:ext uri="{0D108BD9-81ED-4DB2-BD59-A6C34878D82A}">
                    <a16:rowId xmlns:a16="http://schemas.microsoft.com/office/drawing/2014/main" val="3605456239"/>
                  </a:ext>
                </a:extLst>
              </a:tr>
              <a:tr h="157528">
                <a:tc>
                  <a:txBody>
                    <a:bodyPr/>
                    <a:lstStyle/>
                    <a:p>
                      <a:r>
                        <a:rPr lang="en-AU" sz="500" dirty="0">
                          <a:solidFill>
                            <a:schemeClr val="bg1"/>
                          </a:solidFill>
                        </a:rPr>
                        <a:t>4</a:t>
                      </a:r>
                    </a:p>
                  </a:txBody>
                  <a:tcPr>
                    <a:noFill/>
                  </a:tcPr>
                </a:tc>
                <a:tc>
                  <a:txBody>
                    <a:bodyPr/>
                    <a:lstStyle/>
                    <a:p>
                      <a:r>
                        <a:rPr lang="en-AU" sz="500" dirty="0">
                          <a:solidFill>
                            <a:schemeClr val="bg1"/>
                          </a:solidFill>
                        </a:rPr>
                        <a:t>Anxiety</a:t>
                      </a:r>
                    </a:p>
                  </a:txBody>
                  <a:tcPr>
                    <a:noFill/>
                  </a:tcPr>
                </a:tc>
                <a:tc>
                  <a:txBody>
                    <a:bodyPr/>
                    <a:lstStyle/>
                    <a:p>
                      <a:r>
                        <a:rPr lang="en-AU" sz="500" dirty="0">
                          <a:solidFill>
                            <a:schemeClr val="bg1"/>
                          </a:solidFill>
                        </a:rPr>
                        <a:t>15</a:t>
                      </a:r>
                    </a:p>
                  </a:txBody>
                  <a:tcPr>
                    <a:noFill/>
                  </a:tcPr>
                </a:tc>
                <a:tc>
                  <a:txBody>
                    <a:bodyPr/>
                    <a:lstStyle/>
                    <a:p>
                      <a:r>
                        <a:rPr lang="en-AU" sz="500" dirty="0">
                          <a:solidFill>
                            <a:schemeClr val="bg1"/>
                          </a:solidFill>
                        </a:rPr>
                        <a:t>20</a:t>
                      </a:r>
                    </a:p>
                  </a:txBody>
                  <a:tcPr>
                    <a:noFill/>
                  </a:tcPr>
                </a:tc>
                <a:tc>
                  <a:txBody>
                    <a:bodyPr/>
                    <a:lstStyle/>
                    <a:p>
                      <a:r>
                        <a:rPr lang="en-AU" sz="500" dirty="0">
                          <a:solidFill>
                            <a:schemeClr val="bg1"/>
                          </a:solidFill>
                        </a:rPr>
                        <a:t>55</a:t>
                      </a:r>
                    </a:p>
                  </a:txBody>
                  <a:tcPr>
                    <a:noFill/>
                  </a:tcPr>
                </a:tc>
                <a:extLst>
                  <a:ext uri="{0D108BD9-81ED-4DB2-BD59-A6C34878D82A}">
                    <a16:rowId xmlns:a16="http://schemas.microsoft.com/office/drawing/2014/main" val="2462099039"/>
                  </a:ext>
                </a:extLst>
              </a:tr>
              <a:tr h="157528">
                <a:tc>
                  <a:txBody>
                    <a:bodyPr/>
                    <a:lstStyle/>
                    <a:p>
                      <a:r>
                        <a:rPr lang="en-AU" sz="500" dirty="0">
                          <a:solidFill>
                            <a:schemeClr val="bg1"/>
                          </a:solidFill>
                        </a:rPr>
                        <a:t>5</a:t>
                      </a:r>
                    </a:p>
                  </a:txBody>
                  <a:tcPr>
                    <a:noFill/>
                  </a:tcPr>
                </a:tc>
                <a:tc>
                  <a:txBody>
                    <a:bodyPr/>
                    <a:lstStyle/>
                    <a:p>
                      <a:r>
                        <a:rPr lang="en-AU" sz="500" dirty="0">
                          <a:solidFill>
                            <a:schemeClr val="bg1"/>
                          </a:solidFill>
                        </a:rPr>
                        <a:t>Atrial Fib</a:t>
                      </a:r>
                    </a:p>
                  </a:txBody>
                  <a:tcPr>
                    <a:noFill/>
                  </a:tcPr>
                </a:tc>
                <a:tc>
                  <a:txBody>
                    <a:bodyPr/>
                    <a:lstStyle/>
                    <a:p>
                      <a:r>
                        <a:rPr lang="en-AU" sz="500" dirty="0">
                          <a:solidFill>
                            <a:schemeClr val="bg1"/>
                          </a:solidFill>
                        </a:rPr>
                        <a:t>05</a:t>
                      </a:r>
                    </a:p>
                  </a:txBody>
                  <a:tcPr>
                    <a:noFill/>
                  </a:tcPr>
                </a:tc>
                <a:tc>
                  <a:txBody>
                    <a:bodyPr/>
                    <a:lstStyle/>
                    <a:p>
                      <a:r>
                        <a:rPr lang="en-AU" sz="500" dirty="0">
                          <a:solidFill>
                            <a:schemeClr val="bg1"/>
                          </a:solidFill>
                        </a:rPr>
                        <a:t>80</a:t>
                      </a:r>
                    </a:p>
                  </a:txBody>
                  <a:tcPr>
                    <a:noFill/>
                  </a:tcPr>
                </a:tc>
                <a:tc>
                  <a:txBody>
                    <a:bodyPr/>
                    <a:lstStyle/>
                    <a:p>
                      <a:r>
                        <a:rPr lang="en-AU" sz="500" dirty="0">
                          <a:solidFill>
                            <a:schemeClr val="bg1"/>
                          </a:solidFill>
                        </a:rPr>
                        <a:t>43</a:t>
                      </a:r>
                    </a:p>
                  </a:txBody>
                  <a:tcPr>
                    <a:noFill/>
                  </a:tcPr>
                </a:tc>
                <a:extLst>
                  <a:ext uri="{0D108BD9-81ED-4DB2-BD59-A6C34878D82A}">
                    <a16:rowId xmlns:a16="http://schemas.microsoft.com/office/drawing/2014/main" val="2037651878"/>
                  </a:ext>
                </a:extLst>
              </a:tr>
              <a:tr h="157528">
                <a:tc>
                  <a:txBody>
                    <a:bodyPr/>
                    <a:lstStyle/>
                    <a:p>
                      <a:r>
                        <a:rPr lang="en-AU" sz="500" dirty="0">
                          <a:solidFill>
                            <a:schemeClr val="bg1"/>
                          </a:solidFill>
                        </a:rPr>
                        <a:t>6</a:t>
                      </a:r>
                    </a:p>
                  </a:txBody>
                  <a:tcPr>
                    <a:noFill/>
                  </a:tcPr>
                </a:tc>
                <a:tc>
                  <a:txBody>
                    <a:bodyPr/>
                    <a:lstStyle/>
                    <a:p>
                      <a:r>
                        <a:rPr lang="en-AU" sz="500" dirty="0" err="1">
                          <a:solidFill>
                            <a:schemeClr val="bg1"/>
                          </a:solidFill>
                        </a:rPr>
                        <a:t>Heedache</a:t>
                      </a:r>
                      <a:r>
                        <a:rPr lang="en-AU" sz="500" dirty="0">
                          <a:solidFill>
                            <a:schemeClr val="bg1"/>
                          </a:solidFill>
                        </a:rPr>
                        <a:t> CO2</a:t>
                      </a:r>
                    </a:p>
                  </a:txBody>
                  <a:tcPr>
                    <a:noFill/>
                  </a:tcPr>
                </a:tc>
                <a:tc>
                  <a:txBody>
                    <a:bodyPr/>
                    <a:lstStyle/>
                    <a:p>
                      <a:r>
                        <a:rPr lang="en-AU" sz="500" dirty="0">
                          <a:solidFill>
                            <a:schemeClr val="bg1"/>
                          </a:solidFill>
                        </a:rPr>
                        <a:t>10</a:t>
                      </a:r>
                    </a:p>
                  </a:txBody>
                  <a:tcPr>
                    <a:noFill/>
                  </a:tcPr>
                </a:tc>
                <a:tc>
                  <a:txBody>
                    <a:bodyPr/>
                    <a:lstStyle/>
                    <a:p>
                      <a:r>
                        <a:rPr lang="en-AU" sz="500" dirty="0">
                          <a:solidFill>
                            <a:schemeClr val="bg1"/>
                          </a:solidFill>
                        </a:rPr>
                        <a:t>30</a:t>
                      </a:r>
                    </a:p>
                  </a:txBody>
                  <a:tcPr>
                    <a:noFill/>
                  </a:tcPr>
                </a:tc>
                <a:tc>
                  <a:txBody>
                    <a:bodyPr/>
                    <a:lstStyle/>
                    <a:p>
                      <a:r>
                        <a:rPr lang="en-AU" sz="500" dirty="0">
                          <a:solidFill>
                            <a:schemeClr val="bg1"/>
                          </a:solidFill>
                        </a:rPr>
                        <a:t>80</a:t>
                      </a:r>
                    </a:p>
                  </a:txBody>
                  <a:tcPr>
                    <a:noFill/>
                  </a:tcPr>
                </a:tc>
                <a:extLst>
                  <a:ext uri="{0D108BD9-81ED-4DB2-BD59-A6C34878D82A}">
                    <a16:rowId xmlns:a16="http://schemas.microsoft.com/office/drawing/2014/main" val="1646070137"/>
                  </a:ext>
                </a:extLst>
              </a:tr>
              <a:tr h="300735">
                <a:tc>
                  <a:txBody>
                    <a:bodyPr/>
                    <a:lstStyle/>
                    <a:p>
                      <a:r>
                        <a:rPr lang="en-AU" sz="500" dirty="0">
                          <a:solidFill>
                            <a:schemeClr val="bg1"/>
                          </a:solidFill>
                        </a:rPr>
                        <a:t>7</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500" dirty="0">
                          <a:solidFill>
                            <a:schemeClr val="bg1"/>
                          </a:solidFill>
                        </a:rPr>
                        <a:t>Space Motion Sickness</a:t>
                      </a:r>
                    </a:p>
                    <a:p>
                      <a:endParaRPr lang="en-AU" sz="500" dirty="0">
                        <a:solidFill>
                          <a:schemeClr val="bg1"/>
                        </a:solidFill>
                      </a:endParaRPr>
                    </a:p>
                  </a:txBody>
                  <a:tcPr>
                    <a:noFill/>
                  </a:tcPr>
                </a:tc>
                <a:tc>
                  <a:txBody>
                    <a:bodyPr/>
                    <a:lstStyle/>
                    <a:p>
                      <a:r>
                        <a:rPr lang="en-AU" sz="500" dirty="0">
                          <a:solidFill>
                            <a:schemeClr val="bg1"/>
                          </a:solidFill>
                        </a:rPr>
                        <a:t>13</a:t>
                      </a:r>
                    </a:p>
                  </a:txBody>
                  <a:tcPr>
                    <a:noFill/>
                  </a:tcPr>
                </a:tc>
                <a:tc>
                  <a:txBody>
                    <a:bodyPr/>
                    <a:lstStyle/>
                    <a:p>
                      <a:r>
                        <a:rPr lang="en-AU" sz="500" dirty="0">
                          <a:solidFill>
                            <a:schemeClr val="bg1"/>
                          </a:solidFill>
                        </a:rPr>
                        <a:t>10</a:t>
                      </a:r>
                    </a:p>
                  </a:txBody>
                  <a:tcPr>
                    <a:noFill/>
                  </a:tcPr>
                </a:tc>
                <a:tc>
                  <a:txBody>
                    <a:bodyPr/>
                    <a:lstStyle/>
                    <a:p>
                      <a:r>
                        <a:rPr lang="en-AU" sz="500" dirty="0">
                          <a:solidFill>
                            <a:schemeClr val="bg1"/>
                          </a:solidFill>
                        </a:rPr>
                        <a:t>40</a:t>
                      </a:r>
                    </a:p>
                  </a:txBody>
                  <a:tcPr>
                    <a:noFill/>
                  </a:tcPr>
                </a:tc>
                <a:extLst>
                  <a:ext uri="{0D108BD9-81ED-4DB2-BD59-A6C34878D82A}">
                    <a16:rowId xmlns:a16="http://schemas.microsoft.com/office/drawing/2014/main" val="2211626450"/>
                  </a:ext>
                </a:extLst>
              </a:tr>
            </a:tbl>
          </a:graphicData>
        </a:graphic>
      </p:graphicFrame>
      <p:grpSp>
        <p:nvGrpSpPr>
          <p:cNvPr id="40" name="Group 39">
            <a:extLst>
              <a:ext uri="{FF2B5EF4-FFF2-40B4-BE49-F238E27FC236}">
                <a16:creationId xmlns:a16="http://schemas.microsoft.com/office/drawing/2014/main" id="{7307F92F-1ACD-B04A-AEAD-293F0F54F2EE}"/>
              </a:ext>
            </a:extLst>
          </p:cNvPr>
          <p:cNvGrpSpPr/>
          <p:nvPr/>
        </p:nvGrpSpPr>
        <p:grpSpPr>
          <a:xfrm>
            <a:off x="5068107" y="4600938"/>
            <a:ext cx="1321196" cy="494432"/>
            <a:chOff x="4949031" y="4633533"/>
            <a:chExt cx="1321196" cy="494432"/>
          </a:xfrm>
        </p:grpSpPr>
        <p:sp>
          <p:nvSpPr>
            <p:cNvPr id="32" name="Rectangle 31">
              <a:extLst>
                <a:ext uri="{FF2B5EF4-FFF2-40B4-BE49-F238E27FC236}">
                  <a16:creationId xmlns:a16="http://schemas.microsoft.com/office/drawing/2014/main" id="{1FF376A9-4CE7-1A4D-BE8B-80612D94378A}"/>
                </a:ext>
              </a:extLst>
            </p:cNvPr>
            <p:cNvSpPr/>
            <p:nvPr/>
          </p:nvSpPr>
          <p:spPr bwMode="auto">
            <a:xfrm>
              <a:off x="5014646" y="4633533"/>
              <a:ext cx="116378" cy="283181"/>
            </a:xfrm>
            <a:prstGeom prst="rect">
              <a:avLst/>
            </a:prstGeom>
            <a:solidFill>
              <a:schemeClr val="bg1">
                <a:lumMod val="75000"/>
              </a:schemeClr>
            </a:solidFill>
            <a:ln w="28575" cap="flat" cmpd="sng" algn="ctr">
              <a:solidFill>
                <a:srgbClr val="92D050"/>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3" name="Rectangle 32">
              <a:extLst>
                <a:ext uri="{FF2B5EF4-FFF2-40B4-BE49-F238E27FC236}">
                  <a16:creationId xmlns:a16="http://schemas.microsoft.com/office/drawing/2014/main" id="{9718EB61-0C11-0848-BCB0-E3455F8B4243}"/>
                </a:ext>
              </a:extLst>
            </p:cNvPr>
            <p:cNvSpPr/>
            <p:nvPr/>
          </p:nvSpPr>
          <p:spPr bwMode="auto">
            <a:xfrm>
              <a:off x="5190857" y="4810247"/>
              <a:ext cx="116378" cy="111278"/>
            </a:xfrm>
            <a:prstGeom prst="rect">
              <a:avLst/>
            </a:prstGeom>
            <a:solidFill>
              <a:schemeClr val="bg1">
                <a:lumMod val="75000"/>
              </a:schemeClr>
            </a:solidFill>
            <a:ln w="28575" cap="flat" cmpd="sng" algn="ctr">
              <a:solidFill>
                <a:srgbClr val="92D050"/>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4" name="Rectangle 33">
              <a:extLst>
                <a:ext uri="{FF2B5EF4-FFF2-40B4-BE49-F238E27FC236}">
                  <a16:creationId xmlns:a16="http://schemas.microsoft.com/office/drawing/2014/main" id="{E52D0F9B-3787-8741-AE1F-44FB5D696576}"/>
                </a:ext>
              </a:extLst>
            </p:cNvPr>
            <p:cNvSpPr/>
            <p:nvPr/>
          </p:nvSpPr>
          <p:spPr bwMode="auto">
            <a:xfrm>
              <a:off x="5367068" y="4849770"/>
              <a:ext cx="116378" cy="66943"/>
            </a:xfrm>
            <a:prstGeom prst="rect">
              <a:avLst/>
            </a:prstGeom>
            <a:solidFill>
              <a:srgbClr val="FF0000"/>
            </a:solid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5" name="Rectangle 34">
              <a:extLst>
                <a:ext uri="{FF2B5EF4-FFF2-40B4-BE49-F238E27FC236}">
                  <a16:creationId xmlns:a16="http://schemas.microsoft.com/office/drawing/2014/main" id="{623CABA9-2338-174F-A114-0C871EB5F609}"/>
                </a:ext>
              </a:extLst>
            </p:cNvPr>
            <p:cNvSpPr/>
            <p:nvPr/>
          </p:nvSpPr>
          <p:spPr bwMode="auto">
            <a:xfrm>
              <a:off x="5543279" y="4849770"/>
              <a:ext cx="116378" cy="66942"/>
            </a:xfrm>
            <a:prstGeom prst="rect">
              <a:avLst/>
            </a:prstGeom>
            <a:solidFill>
              <a:schemeClr val="bg1">
                <a:lumMod val="75000"/>
              </a:schemeClr>
            </a:solid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6" name="Rectangle 35">
              <a:extLst>
                <a:ext uri="{FF2B5EF4-FFF2-40B4-BE49-F238E27FC236}">
                  <a16:creationId xmlns:a16="http://schemas.microsoft.com/office/drawing/2014/main" id="{F6B81604-4F81-474C-B17C-E33F8EBB54CC}"/>
                </a:ext>
              </a:extLst>
            </p:cNvPr>
            <p:cNvSpPr/>
            <p:nvPr/>
          </p:nvSpPr>
          <p:spPr bwMode="auto">
            <a:xfrm>
              <a:off x="5718752" y="4870992"/>
              <a:ext cx="116378" cy="45719"/>
            </a:xfrm>
            <a:prstGeom prst="rect">
              <a:avLst/>
            </a:prstGeom>
            <a:solidFill>
              <a:srgbClr val="FF0000"/>
            </a:solid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7" name="Rectangle 36">
              <a:extLst>
                <a:ext uri="{FF2B5EF4-FFF2-40B4-BE49-F238E27FC236}">
                  <a16:creationId xmlns:a16="http://schemas.microsoft.com/office/drawing/2014/main" id="{50CD0033-7708-6A4A-8B14-86FBE24AF587}"/>
                </a:ext>
              </a:extLst>
            </p:cNvPr>
            <p:cNvSpPr/>
            <p:nvPr/>
          </p:nvSpPr>
          <p:spPr bwMode="auto">
            <a:xfrm>
              <a:off x="5894963" y="4849770"/>
              <a:ext cx="116378" cy="66940"/>
            </a:xfrm>
            <a:prstGeom prst="rect">
              <a:avLst/>
            </a:prstGeom>
            <a:solidFill>
              <a:schemeClr val="bg1">
                <a:lumMod val="75000"/>
              </a:schemeClr>
            </a:solid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8" name="Rectangle 37">
              <a:extLst>
                <a:ext uri="{FF2B5EF4-FFF2-40B4-BE49-F238E27FC236}">
                  <a16:creationId xmlns:a16="http://schemas.microsoft.com/office/drawing/2014/main" id="{2AC55F74-F923-F445-A992-75809263245E}"/>
                </a:ext>
              </a:extLst>
            </p:cNvPr>
            <p:cNvSpPr/>
            <p:nvPr/>
          </p:nvSpPr>
          <p:spPr bwMode="auto">
            <a:xfrm>
              <a:off x="6057377" y="4849770"/>
              <a:ext cx="116378" cy="66939"/>
            </a:xfrm>
            <a:prstGeom prst="rect">
              <a:avLst/>
            </a:prstGeom>
            <a:solidFill>
              <a:schemeClr val="bg1">
                <a:lumMod val="75000"/>
              </a:schemeClr>
            </a:solid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9" name="TextBox 38">
              <a:extLst>
                <a:ext uri="{FF2B5EF4-FFF2-40B4-BE49-F238E27FC236}">
                  <a16:creationId xmlns:a16="http://schemas.microsoft.com/office/drawing/2014/main" id="{AAD5873A-E545-4040-AB60-5079D249FE03}"/>
                </a:ext>
              </a:extLst>
            </p:cNvPr>
            <p:cNvSpPr txBox="1"/>
            <p:nvPr/>
          </p:nvSpPr>
          <p:spPr>
            <a:xfrm>
              <a:off x="4949031" y="4943299"/>
              <a:ext cx="1321196" cy="184666"/>
            </a:xfrm>
            <a:prstGeom prst="rect">
              <a:avLst/>
            </a:prstGeom>
            <a:noFill/>
            <a:ln>
              <a:noFill/>
            </a:ln>
          </p:spPr>
          <p:txBody>
            <a:bodyPr wrap="none" rtlCol="0">
              <a:spAutoFit/>
            </a:bodyPr>
            <a:lstStyle/>
            <a:p>
              <a:r>
                <a:rPr lang="en-AU" sz="600" dirty="0">
                  <a:solidFill>
                    <a:schemeClr val="bg1"/>
                  </a:solidFill>
                </a:rPr>
                <a:t>1.      2.      3.      4.     5.     6.     7.</a:t>
              </a:r>
            </a:p>
          </p:txBody>
        </p:sp>
      </p:grpSp>
      <p:grpSp>
        <p:nvGrpSpPr>
          <p:cNvPr id="15" name="Group 14">
            <a:extLst>
              <a:ext uri="{FF2B5EF4-FFF2-40B4-BE49-F238E27FC236}">
                <a16:creationId xmlns:a16="http://schemas.microsoft.com/office/drawing/2014/main" id="{9DACC3BA-3D70-EA47-8A15-CEF05A46C47D}"/>
              </a:ext>
            </a:extLst>
          </p:cNvPr>
          <p:cNvGrpSpPr/>
          <p:nvPr/>
        </p:nvGrpSpPr>
        <p:grpSpPr>
          <a:xfrm>
            <a:off x="158267" y="4370022"/>
            <a:ext cx="4798388" cy="415498"/>
            <a:chOff x="128777" y="2177775"/>
            <a:chExt cx="4961209" cy="415498"/>
          </a:xfrm>
        </p:grpSpPr>
        <p:sp>
          <p:nvSpPr>
            <p:cNvPr id="16" name="TextBox 15">
              <a:extLst>
                <a:ext uri="{FF2B5EF4-FFF2-40B4-BE49-F238E27FC236}">
                  <a16:creationId xmlns:a16="http://schemas.microsoft.com/office/drawing/2014/main" id="{B2A991A6-19F0-634D-A059-C142B98498C7}"/>
                </a:ext>
              </a:extLst>
            </p:cNvPr>
            <p:cNvSpPr txBox="1"/>
            <p:nvPr/>
          </p:nvSpPr>
          <p:spPr>
            <a:xfrm>
              <a:off x="128777" y="2177775"/>
              <a:ext cx="1061509" cy="415498"/>
            </a:xfrm>
            <a:prstGeom prst="rect">
              <a:avLst/>
            </a:prstGeom>
            <a:noFill/>
            <a:ln w="28575">
              <a:solidFill>
                <a:srgbClr val="FF0000"/>
              </a:solidFill>
            </a:ln>
          </p:spPr>
          <p:txBody>
            <a:bodyPr wrap="square" rtlCol="0">
              <a:spAutoFit/>
            </a:bodyPr>
            <a:lstStyle/>
            <a:p>
              <a:r>
                <a:rPr lang="en-AU" sz="1050" dirty="0"/>
                <a:t>Diagnostic Report</a:t>
              </a:r>
            </a:p>
          </p:txBody>
        </p:sp>
        <p:cxnSp>
          <p:nvCxnSpPr>
            <p:cNvPr id="17" name="Straight Arrow Connector 16">
              <a:extLst>
                <a:ext uri="{FF2B5EF4-FFF2-40B4-BE49-F238E27FC236}">
                  <a16:creationId xmlns:a16="http://schemas.microsoft.com/office/drawing/2014/main" id="{ED2ACAC0-E60D-0446-9BDE-6AD8F4701287}"/>
                </a:ext>
              </a:extLst>
            </p:cNvPr>
            <p:cNvCxnSpPr>
              <a:cxnSpLocks/>
              <a:stCxn id="16" idx="3"/>
            </p:cNvCxnSpPr>
            <p:nvPr/>
          </p:nvCxnSpPr>
          <p:spPr bwMode="auto">
            <a:xfrm>
              <a:off x="1190286" y="2385524"/>
              <a:ext cx="3899700" cy="0"/>
            </a:xfrm>
            <a:prstGeom prst="straightConnector1">
              <a:avLst/>
            </a:prstGeom>
            <a:noFill/>
            <a:ln w="9525" cap="flat" cmpd="sng" algn="ctr">
              <a:solidFill>
                <a:srgbClr val="FF0000"/>
              </a:solidFill>
              <a:prstDash val="solid"/>
              <a:round/>
              <a:headEnd type="none" w="med" len="med"/>
              <a:tailEnd type="triangle"/>
            </a:ln>
            <a:effectLst>
              <a:outerShdw blurRad="63500" dist="17961" dir="2700000" algn="ctr" rotWithShape="0">
                <a:schemeClr val="tx1">
                  <a:alpha val="74998"/>
                </a:schemeClr>
              </a:outerShdw>
            </a:effectLst>
          </p:spPr>
        </p:cxnSp>
      </p:grpSp>
    </p:spTree>
    <p:extLst>
      <p:ext uri="{BB962C8B-B14F-4D97-AF65-F5344CB8AC3E}">
        <p14:creationId xmlns:p14="http://schemas.microsoft.com/office/powerpoint/2010/main" val="174423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37549"/>
          </a:xfrm>
        </p:spPr>
        <p:txBody>
          <a:bodyPr/>
          <a:lstStyle/>
          <a:p>
            <a:pPr algn="ctr"/>
            <a:r>
              <a:rPr lang="en-US" sz="4000" dirty="0"/>
              <a:t>Summary</a:t>
            </a:r>
          </a:p>
        </p:txBody>
      </p:sp>
      <p:sp>
        <p:nvSpPr>
          <p:cNvPr id="6" name="Content Placeholder 5">
            <a:extLst>
              <a:ext uri="{FF2B5EF4-FFF2-40B4-BE49-F238E27FC236}">
                <a16:creationId xmlns:a16="http://schemas.microsoft.com/office/drawing/2014/main" id="{E2070C2F-FD5C-DA41-9298-C4967A6251EB}"/>
              </a:ext>
            </a:extLst>
          </p:cNvPr>
          <p:cNvSpPr>
            <a:spLocks noGrp="1"/>
          </p:cNvSpPr>
          <p:nvPr>
            <p:ph idx="1"/>
          </p:nvPr>
        </p:nvSpPr>
        <p:spPr/>
        <p:txBody>
          <a:bodyPr/>
          <a:lstStyle/>
          <a:p>
            <a:r>
              <a:rPr lang="en-AU" b="0" dirty="0"/>
              <a:t>CDS development in ExMC develops test beds and requirements</a:t>
            </a:r>
          </a:p>
          <a:p>
            <a:r>
              <a:rPr lang="en-AU" b="0" dirty="0"/>
              <a:t>Focus is LevCareV for exploration missions to increase crew autonomy</a:t>
            </a:r>
          </a:p>
          <a:p>
            <a:r>
              <a:rPr lang="en-AU" b="0" dirty="0"/>
              <a:t>HRP gaps and evidence are used to determine ConOps. Use Cases develop further detail to answer implementation questions including: </a:t>
            </a:r>
          </a:p>
          <a:p>
            <a:pPr lvl="1"/>
            <a:r>
              <a:rPr lang="en-AU" dirty="0"/>
              <a:t>Context aware user interfaces</a:t>
            </a:r>
          </a:p>
          <a:p>
            <a:pPr lvl="1"/>
            <a:r>
              <a:rPr lang="en-AU" b="0" dirty="0"/>
              <a:t>API </a:t>
            </a:r>
            <a:r>
              <a:rPr lang="en-AU" dirty="0"/>
              <a:t>based architecture for to incorporate models from different groups</a:t>
            </a:r>
          </a:p>
          <a:p>
            <a:pPr lvl="1"/>
            <a:r>
              <a:rPr lang="en-AU" dirty="0"/>
              <a:t>V</a:t>
            </a:r>
            <a:r>
              <a:rPr lang="en-AU" b="0" dirty="0"/>
              <a:t>alidation on model</a:t>
            </a:r>
            <a:r>
              <a:rPr lang="en-AU" dirty="0"/>
              <a:t> approach and accuracy</a:t>
            </a:r>
          </a:p>
          <a:p>
            <a:pPr lvl="1"/>
            <a:r>
              <a:rPr lang="en-AU" dirty="0"/>
              <a:t>D</a:t>
            </a:r>
            <a:r>
              <a:rPr lang="en-AU" b="0" dirty="0"/>
              <a:t>etermine what datas</a:t>
            </a:r>
            <a:r>
              <a:rPr lang="en-AU" dirty="0"/>
              <a:t>ets are required</a:t>
            </a:r>
          </a:p>
          <a:p>
            <a:pPr lvl="1"/>
            <a:r>
              <a:rPr lang="en-AU" dirty="0"/>
              <a:t>D</a:t>
            </a:r>
            <a:r>
              <a:rPr lang="en-AU" b="0" dirty="0"/>
              <a:t>etermine a validation s</a:t>
            </a:r>
            <a:r>
              <a:rPr lang="en-AU" dirty="0"/>
              <a:t>trategy </a:t>
            </a:r>
          </a:p>
          <a:p>
            <a:pPr lvl="1"/>
            <a:r>
              <a:rPr lang="en-AU" dirty="0"/>
              <a:t>U</a:t>
            </a:r>
            <a:r>
              <a:rPr lang="en-AU" b="0" dirty="0"/>
              <a:t>n</a:t>
            </a:r>
            <a:r>
              <a:rPr lang="en-AU" dirty="0"/>
              <a:t>cover and address process challenges</a:t>
            </a:r>
          </a:p>
          <a:p>
            <a:pPr marL="227012" lvl="1" indent="0">
              <a:buNone/>
            </a:pPr>
            <a:endParaRPr lang="en-AU" b="0" dirty="0"/>
          </a:p>
        </p:txBody>
      </p:sp>
    </p:spTree>
    <p:extLst>
      <p:ext uri="{BB962C8B-B14F-4D97-AF65-F5344CB8AC3E}">
        <p14:creationId xmlns:p14="http://schemas.microsoft.com/office/powerpoint/2010/main" val="2361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0D8A-449F-CA46-856C-753DC000F2D2}"/>
              </a:ext>
            </a:extLst>
          </p:cNvPr>
          <p:cNvSpPr>
            <a:spLocks noGrp="1"/>
          </p:cNvSpPr>
          <p:nvPr>
            <p:ph type="title"/>
          </p:nvPr>
        </p:nvSpPr>
        <p:spPr>
          <a:xfrm>
            <a:off x="914400" y="152400"/>
            <a:ext cx="10366625" cy="609600"/>
          </a:xfrm>
        </p:spPr>
        <p:txBody>
          <a:bodyPr/>
          <a:lstStyle/>
          <a:p>
            <a:pPr algn="ctr"/>
            <a:r>
              <a:rPr lang="en-US" dirty="0"/>
              <a:t>Outline</a:t>
            </a:r>
          </a:p>
        </p:txBody>
      </p:sp>
      <p:sp>
        <p:nvSpPr>
          <p:cNvPr id="3" name="Content Placeholder 2">
            <a:extLst>
              <a:ext uri="{FF2B5EF4-FFF2-40B4-BE49-F238E27FC236}">
                <a16:creationId xmlns:a16="http://schemas.microsoft.com/office/drawing/2014/main" id="{5B43D9AA-AD70-8448-870A-087719CF5860}"/>
              </a:ext>
            </a:extLst>
          </p:cNvPr>
          <p:cNvSpPr>
            <a:spLocks noGrp="1"/>
          </p:cNvSpPr>
          <p:nvPr>
            <p:ph idx="1"/>
          </p:nvPr>
        </p:nvSpPr>
        <p:spPr/>
        <p:txBody>
          <a:bodyPr/>
          <a:lstStyle/>
          <a:p>
            <a:endParaRPr lang="en-US" dirty="0"/>
          </a:p>
          <a:p>
            <a:r>
              <a:rPr lang="en-US" dirty="0"/>
              <a:t>Clinical Decision Support (CDS) background</a:t>
            </a:r>
          </a:p>
          <a:p>
            <a:r>
              <a:rPr lang="en-US" dirty="0"/>
              <a:t>Defining a Clinical Decision Support System (CDSS) for exploration</a:t>
            </a:r>
          </a:p>
          <a:p>
            <a:r>
              <a:rPr lang="en-US" dirty="0"/>
              <a:t>Technology Development Plan – how Concept of Operations (</a:t>
            </a:r>
            <a:r>
              <a:rPr lang="en-US" dirty="0" err="1"/>
              <a:t>ConOps</a:t>
            </a:r>
            <a:r>
              <a:rPr lang="en-US" dirty="0"/>
              <a:t>) are used in the process</a:t>
            </a:r>
          </a:p>
          <a:p>
            <a:r>
              <a:rPr lang="en-US" dirty="0"/>
              <a:t>Example </a:t>
            </a:r>
            <a:r>
              <a:rPr lang="en-US" dirty="0" err="1"/>
              <a:t>ConOp</a:t>
            </a:r>
            <a:endParaRPr lang="en-US" dirty="0"/>
          </a:p>
          <a:p>
            <a:endParaRPr lang="en-US" dirty="0"/>
          </a:p>
          <a:p>
            <a:r>
              <a:rPr lang="en-AU" dirty="0"/>
              <a:t>Investigate the questions of operation, implementation and validation of CDS in long duration exploration missions</a:t>
            </a:r>
          </a:p>
          <a:p>
            <a:endParaRPr lang="en-AU" dirty="0"/>
          </a:p>
          <a:p>
            <a:r>
              <a:rPr lang="en-AU" dirty="0"/>
              <a:t>Research </a:t>
            </a:r>
          </a:p>
          <a:p>
            <a:pPr lvl="1"/>
            <a:r>
              <a:rPr lang="en-AU" dirty="0"/>
              <a:t>clinical workflow and user interaction for different scenarios</a:t>
            </a:r>
          </a:p>
          <a:p>
            <a:pPr lvl="1"/>
            <a:r>
              <a:rPr lang="en-AU" dirty="0"/>
              <a:t>models and datasets required</a:t>
            </a:r>
          </a:p>
          <a:p>
            <a:pPr lvl="1"/>
            <a:r>
              <a:rPr lang="en-AU" dirty="0"/>
              <a:t>architecture required to incorporate third party models and apps</a:t>
            </a:r>
          </a:p>
          <a:p>
            <a:pPr lvl="1"/>
            <a:r>
              <a:rPr lang="en-AU" dirty="0"/>
              <a:t>inter-dependency of CHP domains</a:t>
            </a:r>
          </a:p>
          <a:p>
            <a:endParaRPr lang="en-US" dirty="0"/>
          </a:p>
          <a:p>
            <a:pPr marL="0" indent="0">
              <a:buNone/>
            </a:pPr>
            <a:endParaRPr lang="en-NZ" sz="1000" dirty="0"/>
          </a:p>
          <a:p>
            <a:endParaRPr lang="en-US" dirty="0"/>
          </a:p>
        </p:txBody>
      </p:sp>
    </p:spTree>
    <p:extLst>
      <p:ext uri="{BB962C8B-B14F-4D97-AF65-F5344CB8AC3E}">
        <p14:creationId xmlns:p14="http://schemas.microsoft.com/office/powerpoint/2010/main" val="299159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02D2-15E8-DB49-9D7A-571A04AA3269}"/>
              </a:ext>
            </a:extLst>
          </p:cNvPr>
          <p:cNvSpPr>
            <a:spLocks noGrp="1"/>
          </p:cNvSpPr>
          <p:nvPr>
            <p:ph type="title"/>
          </p:nvPr>
        </p:nvSpPr>
        <p:spPr>
          <a:xfrm>
            <a:off x="910975" y="152400"/>
            <a:ext cx="10366625" cy="609600"/>
          </a:xfrm>
        </p:spPr>
        <p:txBody>
          <a:bodyPr/>
          <a:lstStyle/>
          <a:p>
            <a:pPr algn="ctr"/>
            <a:r>
              <a:rPr lang="en-US" dirty="0"/>
              <a:t>Need for Crew Self-Reliance</a:t>
            </a:r>
          </a:p>
        </p:txBody>
      </p:sp>
      <p:sp>
        <p:nvSpPr>
          <p:cNvPr id="3" name="Content Placeholder 2">
            <a:extLst>
              <a:ext uri="{FF2B5EF4-FFF2-40B4-BE49-F238E27FC236}">
                <a16:creationId xmlns:a16="http://schemas.microsoft.com/office/drawing/2014/main" id="{6EA99C15-9FD2-CF40-BF12-F0E0B4614814}"/>
              </a:ext>
            </a:extLst>
          </p:cNvPr>
          <p:cNvSpPr>
            <a:spLocks noGrp="1"/>
          </p:cNvSpPr>
          <p:nvPr>
            <p:ph idx="1"/>
          </p:nvPr>
        </p:nvSpPr>
        <p:spPr/>
        <p:txBody>
          <a:bodyPr/>
          <a:lstStyle/>
          <a:p>
            <a:r>
              <a:rPr lang="en-US" dirty="0"/>
              <a:t>NASA-STD-3001 presents the need for crew members to operate independently during long duration space exploration missions that require medical Level of Care V</a:t>
            </a:r>
          </a:p>
          <a:p>
            <a:pPr lvl="1"/>
            <a:r>
              <a:rPr lang="en-US" dirty="0"/>
              <a:t>Interpretation of NASA-STD-3001 Levels of Care for Exploration Medical System Development (NASA/TM-2017-219290):</a:t>
            </a:r>
          </a:p>
          <a:p>
            <a:pPr lvl="2"/>
            <a:r>
              <a:rPr lang="en-US" dirty="0"/>
              <a:t>Maintains ‘autonomous’ in the description of capabilities and definitions that pertain to medical Level of Care V.</a:t>
            </a:r>
          </a:p>
          <a:p>
            <a:endParaRPr lang="en-US" dirty="0"/>
          </a:p>
          <a:p>
            <a:r>
              <a:rPr lang="en-US" dirty="0"/>
              <a:t>Computational and data resources will play an important role in maintaining crew health, wellness and performance where the crew will need to be more self-reliant.</a:t>
            </a:r>
          </a:p>
          <a:p>
            <a:pPr lvl="1"/>
            <a:r>
              <a:rPr lang="en-US" dirty="0"/>
              <a:t>Communication lags (~20min each way on a Mars mission)</a:t>
            </a:r>
          </a:p>
          <a:p>
            <a:pPr lvl="1"/>
            <a:r>
              <a:rPr lang="en-US" dirty="0"/>
              <a:t>Communication blackouts, planned and unplanned</a:t>
            </a:r>
          </a:p>
          <a:p>
            <a:endParaRPr lang="en-US" dirty="0"/>
          </a:p>
        </p:txBody>
      </p:sp>
    </p:spTree>
    <p:extLst>
      <p:ext uri="{BB962C8B-B14F-4D97-AF65-F5344CB8AC3E}">
        <p14:creationId xmlns:p14="http://schemas.microsoft.com/office/powerpoint/2010/main" val="129269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645" y="101600"/>
            <a:ext cx="10515600" cy="825157"/>
          </a:xfrm>
        </p:spPr>
        <p:txBody>
          <a:bodyPr>
            <a:normAutofit/>
          </a:bodyPr>
          <a:lstStyle/>
          <a:p>
            <a:pPr algn="ctr"/>
            <a:r>
              <a:rPr lang="en-US" dirty="0"/>
              <a:t>Clinical Decision Support Background</a:t>
            </a:r>
          </a:p>
        </p:txBody>
      </p:sp>
      <p:sp>
        <p:nvSpPr>
          <p:cNvPr id="5" name="Content Placeholder 4">
            <a:extLst>
              <a:ext uri="{FF2B5EF4-FFF2-40B4-BE49-F238E27FC236}">
                <a16:creationId xmlns:a16="http://schemas.microsoft.com/office/drawing/2014/main" id="{7262E00B-010B-F645-AFD1-7263A9E50429}"/>
              </a:ext>
            </a:extLst>
          </p:cNvPr>
          <p:cNvSpPr>
            <a:spLocks noGrp="1"/>
          </p:cNvSpPr>
          <p:nvPr>
            <p:ph idx="1"/>
          </p:nvPr>
        </p:nvSpPr>
        <p:spPr>
          <a:xfrm>
            <a:off x="914400" y="1549923"/>
            <a:ext cx="10363200" cy="3758153"/>
          </a:xfrm>
        </p:spPr>
        <p:txBody>
          <a:bodyPr>
            <a:normAutofit lnSpcReduction="10000"/>
          </a:bodyPr>
          <a:lstStyle/>
          <a:p>
            <a:pPr marL="0" indent="0">
              <a:spcBef>
                <a:spcPts val="600"/>
              </a:spcBef>
              <a:buNone/>
            </a:pPr>
            <a:r>
              <a:rPr lang="en-US" sz="2400" dirty="0">
                <a:cs typeface="Calibri"/>
              </a:rPr>
              <a:t>ExMC Element Risk:</a:t>
            </a:r>
          </a:p>
          <a:p>
            <a:pPr marL="0" indent="0">
              <a:spcBef>
                <a:spcPts val="600"/>
              </a:spcBef>
              <a:buNone/>
            </a:pPr>
            <a:r>
              <a:rPr lang="en-US" dirty="0">
                <a:cs typeface="Calibri"/>
              </a:rPr>
              <a:t>Risk of Adverse Health Outcomes &amp; Decrements in Performance due to Inflight Medical Conditions</a:t>
            </a:r>
          </a:p>
          <a:p>
            <a:pPr marL="0" indent="0">
              <a:spcBef>
                <a:spcPts val="600"/>
              </a:spcBef>
              <a:buNone/>
            </a:pPr>
            <a:endParaRPr lang="en-US" dirty="0">
              <a:cs typeface="Calibri"/>
            </a:endParaRPr>
          </a:p>
          <a:p>
            <a:pPr marL="0" indent="0">
              <a:spcBef>
                <a:spcPts val="600"/>
              </a:spcBef>
              <a:buNone/>
            </a:pPr>
            <a:r>
              <a:rPr lang="en-US" sz="2400" dirty="0">
                <a:cs typeface="Calibri"/>
              </a:rPr>
              <a:t>Clinical Decision Support (CDS) Project Need:</a:t>
            </a:r>
          </a:p>
          <a:p>
            <a:pPr marL="0" indent="0">
              <a:spcBef>
                <a:spcPts val="600"/>
              </a:spcBef>
              <a:buNone/>
            </a:pPr>
            <a:r>
              <a:rPr lang="en-US" dirty="0">
                <a:cs typeface="Calibri"/>
              </a:rPr>
              <a:t>ExMC Gap Medical-701:  Enhance medical capabilities within an exploration medical system.</a:t>
            </a:r>
          </a:p>
          <a:p>
            <a:pPr marL="0" indent="0">
              <a:spcBef>
                <a:spcPts val="600"/>
              </a:spcBef>
              <a:buNone/>
            </a:pPr>
            <a:endParaRPr lang="en-US" dirty="0">
              <a:cs typeface="Calibri"/>
            </a:endParaRPr>
          </a:p>
          <a:p>
            <a:pPr marL="0" indent="0">
              <a:spcBef>
                <a:spcPts val="600"/>
              </a:spcBef>
              <a:buNone/>
            </a:pPr>
            <a:r>
              <a:rPr lang="en-US" sz="2400" dirty="0">
                <a:cs typeface="Calibri"/>
              </a:rPr>
              <a:t>CDS Project Goal:</a:t>
            </a:r>
          </a:p>
          <a:p>
            <a:pPr marL="0" indent="0">
              <a:spcBef>
                <a:spcPts val="600"/>
              </a:spcBef>
              <a:buNone/>
            </a:pPr>
            <a:r>
              <a:rPr lang="en-US" dirty="0">
                <a:cs typeface="Calibri"/>
              </a:rPr>
              <a:t>The aim of the CDS project is to develop and provide recommended requirements for an in-vehicle CDS System (CDSS) that acts as an assistant for delivering optimal health and performance and medical care during exploration missions.</a:t>
            </a:r>
            <a:endParaRPr lang="en-US" sz="1400" dirty="0">
              <a:cs typeface="Calibri"/>
            </a:endParaRPr>
          </a:p>
        </p:txBody>
      </p:sp>
    </p:spTree>
    <p:extLst>
      <p:ext uri="{BB962C8B-B14F-4D97-AF65-F5344CB8AC3E}">
        <p14:creationId xmlns:p14="http://schemas.microsoft.com/office/powerpoint/2010/main" val="380085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213"/>
            <a:ext cx="10515600" cy="814048"/>
          </a:xfrm>
        </p:spPr>
        <p:txBody>
          <a:bodyPr/>
          <a:lstStyle/>
          <a:p>
            <a:pPr algn="ctr"/>
            <a:r>
              <a:rPr lang="en-US" dirty="0"/>
              <a:t>CDS Technology Development Plan</a:t>
            </a:r>
          </a:p>
        </p:txBody>
      </p:sp>
      <p:grpSp>
        <p:nvGrpSpPr>
          <p:cNvPr id="3" name="Group 2">
            <a:extLst>
              <a:ext uri="{FF2B5EF4-FFF2-40B4-BE49-F238E27FC236}">
                <a16:creationId xmlns:a16="http://schemas.microsoft.com/office/drawing/2014/main" id="{1BE6B210-F412-1644-893A-91A1DA6365FD}"/>
              </a:ext>
            </a:extLst>
          </p:cNvPr>
          <p:cNvGrpSpPr/>
          <p:nvPr/>
        </p:nvGrpSpPr>
        <p:grpSpPr>
          <a:xfrm>
            <a:off x="1846815" y="2423507"/>
            <a:ext cx="8498369" cy="2161062"/>
            <a:chOff x="1438746" y="2715738"/>
            <a:chExt cx="8498369" cy="2161062"/>
          </a:xfrm>
        </p:grpSpPr>
        <p:sp>
          <p:nvSpPr>
            <p:cNvPr id="61" name="Rounded Rectangle 60">
              <a:extLst>
                <a:ext uri="{FF2B5EF4-FFF2-40B4-BE49-F238E27FC236}">
                  <a16:creationId xmlns:a16="http://schemas.microsoft.com/office/drawing/2014/main" id="{A97E8A0B-F994-2843-A5E4-7636A63F4066}"/>
                </a:ext>
              </a:extLst>
            </p:cNvPr>
            <p:cNvSpPr/>
            <p:nvPr/>
          </p:nvSpPr>
          <p:spPr>
            <a:xfrm>
              <a:off x="3656043" y="2723131"/>
              <a:ext cx="1781974" cy="2143509"/>
            </a:xfrm>
            <a:prstGeom prst="roundRect">
              <a:avLst>
                <a:gd name="adj" fmla="val 1153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ounded Rectangle 61">
              <a:extLst>
                <a:ext uri="{FF2B5EF4-FFF2-40B4-BE49-F238E27FC236}">
                  <a16:creationId xmlns:a16="http://schemas.microsoft.com/office/drawing/2014/main" id="{06957098-B301-4542-8DCB-96B2FD892C80}"/>
                </a:ext>
              </a:extLst>
            </p:cNvPr>
            <p:cNvSpPr/>
            <p:nvPr/>
          </p:nvSpPr>
          <p:spPr>
            <a:xfrm>
              <a:off x="5927678" y="2723131"/>
              <a:ext cx="1781974" cy="2143509"/>
            </a:xfrm>
            <a:prstGeom prst="roundRect">
              <a:avLst>
                <a:gd name="adj" fmla="val 1153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ounded Rectangle 62">
              <a:extLst>
                <a:ext uri="{FF2B5EF4-FFF2-40B4-BE49-F238E27FC236}">
                  <a16:creationId xmlns:a16="http://schemas.microsoft.com/office/drawing/2014/main" id="{F5E450E3-DD19-2C4C-9C55-D2602D835AFF}"/>
                </a:ext>
              </a:extLst>
            </p:cNvPr>
            <p:cNvSpPr/>
            <p:nvPr/>
          </p:nvSpPr>
          <p:spPr>
            <a:xfrm>
              <a:off x="8155141" y="2715738"/>
              <a:ext cx="1781974" cy="2143509"/>
            </a:xfrm>
            <a:prstGeom prst="roundRect">
              <a:avLst>
                <a:gd name="adj" fmla="val 1153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ounded Rectangle 64">
              <a:extLst>
                <a:ext uri="{FF2B5EF4-FFF2-40B4-BE49-F238E27FC236}">
                  <a16:creationId xmlns:a16="http://schemas.microsoft.com/office/drawing/2014/main" id="{AB0F1341-AF27-A744-91D7-2A734BF735C7}"/>
                </a:ext>
              </a:extLst>
            </p:cNvPr>
            <p:cNvSpPr/>
            <p:nvPr/>
          </p:nvSpPr>
          <p:spPr>
            <a:xfrm>
              <a:off x="1438746" y="2733291"/>
              <a:ext cx="1781974" cy="2143509"/>
            </a:xfrm>
            <a:prstGeom prst="roundRect">
              <a:avLst>
                <a:gd name="adj" fmla="val 1153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6" name="Group 65">
              <a:extLst>
                <a:ext uri="{FF2B5EF4-FFF2-40B4-BE49-F238E27FC236}">
                  <a16:creationId xmlns:a16="http://schemas.microsoft.com/office/drawing/2014/main" id="{C060F492-7EBD-7844-A955-384C90895C38}"/>
                </a:ext>
              </a:extLst>
            </p:cNvPr>
            <p:cNvGrpSpPr/>
            <p:nvPr/>
          </p:nvGrpSpPr>
          <p:grpSpPr>
            <a:xfrm>
              <a:off x="8305723" y="3429000"/>
              <a:ext cx="1451019" cy="1400699"/>
              <a:chOff x="8305723" y="3429000"/>
              <a:chExt cx="1451019" cy="1400699"/>
            </a:xfrm>
            <a:solidFill>
              <a:schemeClr val="accent1">
                <a:lumMod val="20000"/>
                <a:lumOff val="80000"/>
              </a:schemeClr>
            </a:solidFill>
          </p:grpSpPr>
          <p:sp>
            <p:nvSpPr>
              <p:cNvPr id="67" name="TextBox 66">
                <a:extLst>
                  <a:ext uri="{FF2B5EF4-FFF2-40B4-BE49-F238E27FC236}">
                    <a16:creationId xmlns:a16="http://schemas.microsoft.com/office/drawing/2014/main" id="{B41402AB-3FC4-1444-8869-C038C02A11F7}"/>
                  </a:ext>
                </a:extLst>
              </p:cNvPr>
              <p:cNvSpPr txBox="1"/>
              <p:nvPr/>
            </p:nvSpPr>
            <p:spPr>
              <a:xfrm>
                <a:off x="8555558" y="3429000"/>
                <a:ext cx="1019831" cy="553998"/>
              </a:xfrm>
              <a:prstGeom prst="rect">
                <a:avLst/>
              </a:prstGeom>
              <a:grpFill/>
            </p:spPr>
            <p:txBody>
              <a:bodyPr wrap="none" rtlCol="0">
                <a:spAutoFit/>
              </a:bodyPr>
              <a:lstStyle/>
              <a:p>
                <a:pPr algn="ctr"/>
                <a:r>
                  <a:rPr lang="en-AU" sz="1000" dirty="0"/>
                  <a:t>Requirements</a:t>
                </a:r>
              </a:p>
              <a:p>
                <a:pPr algn="ctr"/>
                <a:r>
                  <a:rPr lang="en-AU" sz="1000" dirty="0"/>
                  <a:t>Demonstrations</a:t>
                </a:r>
              </a:p>
              <a:p>
                <a:pPr algn="ctr"/>
                <a:r>
                  <a:rPr lang="en-AU" sz="1000" dirty="0"/>
                  <a:t>SysML Model</a:t>
                </a:r>
              </a:p>
            </p:txBody>
          </p:sp>
          <p:sp>
            <p:nvSpPr>
              <p:cNvPr id="68" name="TextBox 67">
                <a:extLst>
                  <a:ext uri="{FF2B5EF4-FFF2-40B4-BE49-F238E27FC236}">
                    <a16:creationId xmlns:a16="http://schemas.microsoft.com/office/drawing/2014/main" id="{0D052586-1E2F-9E43-9774-5203D1057960}"/>
                  </a:ext>
                </a:extLst>
              </p:cNvPr>
              <p:cNvSpPr txBox="1"/>
              <p:nvPr/>
            </p:nvSpPr>
            <p:spPr>
              <a:xfrm flipH="1">
                <a:off x="8305723" y="4460367"/>
                <a:ext cx="1451019" cy="369332"/>
              </a:xfrm>
              <a:prstGeom prst="rect">
                <a:avLst/>
              </a:prstGeom>
              <a:grpFill/>
            </p:spPr>
            <p:txBody>
              <a:bodyPr wrap="square" rtlCol="0">
                <a:spAutoFit/>
              </a:bodyPr>
              <a:lstStyle/>
              <a:p>
                <a:r>
                  <a:rPr lang="en-AU" dirty="0"/>
                  <a:t>Deliverables</a:t>
                </a:r>
              </a:p>
            </p:txBody>
          </p:sp>
        </p:grpSp>
        <p:sp>
          <p:nvSpPr>
            <p:cNvPr id="70" name="TextBox 69">
              <a:extLst>
                <a:ext uri="{FF2B5EF4-FFF2-40B4-BE49-F238E27FC236}">
                  <a16:creationId xmlns:a16="http://schemas.microsoft.com/office/drawing/2014/main" id="{ECB5ED6D-04F7-F74F-AFCC-F17CB379CB9D}"/>
                </a:ext>
              </a:extLst>
            </p:cNvPr>
            <p:cNvSpPr txBox="1"/>
            <p:nvPr/>
          </p:nvSpPr>
          <p:spPr>
            <a:xfrm flipH="1">
              <a:off x="1809917" y="4495827"/>
              <a:ext cx="1168951" cy="369332"/>
            </a:xfrm>
            <a:prstGeom prst="rect">
              <a:avLst/>
            </a:prstGeom>
            <a:solidFill>
              <a:schemeClr val="accent1">
                <a:lumMod val="20000"/>
                <a:lumOff val="80000"/>
              </a:schemeClr>
            </a:solidFill>
          </p:spPr>
          <p:txBody>
            <a:bodyPr wrap="square" rtlCol="0">
              <a:spAutoFit/>
            </a:bodyPr>
            <a:lstStyle/>
            <a:p>
              <a:r>
                <a:rPr lang="en-AU" dirty="0"/>
                <a:t>Evidence</a:t>
              </a:r>
            </a:p>
          </p:txBody>
        </p:sp>
        <p:sp>
          <p:nvSpPr>
            <p:cNvPr id="71" name="TextBox 70">
              <a:extLst>
                <a:ext uri="{FF2B5EF4-FFF2-40B4-BE49-F238E27FC236}">
                  <a16:creationId xmlns:a16="http://schemas.microsoft.com/office/drawing/2014/main" id="{A46C389F-FE00-CF48-A9AC-64ACE358A00D}"/>
                </a:ext>
              </a:extLst>
            </p:cNvPr>
            <p:cNvSpPr txBox="1"/>
            <p:nvPr/>
          </p:nvSpPr>
          <p:spPr>
            <a:xfrm>
              <a:off x="1515683" y="3015062"/>
              <a:ext cx="1673739" cy="1508105"/>
            </a:xfrm>
            <a:prstGeom prst="rect">
              <a:avLst/>
            </a:prstGeom>
            <a:solidFill>
              <a:schemeClr val="accent1">
                <a:lumMod val="20000"/>
                <a:lumOff val="80000"/>
              </a:schemeClr>
            </a:solidFill>
          </p:spPr>
          <p:txBody>
            <a:bodyPr wrap="square" rtlCol="0">
              <a:spAutoFit/>
            </a:bodyPr>
            <a:lstStyle/>
            <a:p>
              <a:pPr algn="ctr"/>
              <a:r>
                <a:rPr lang="en-AU" sz="1000" dirty="0"/>
                <a:t>Reference Documents</a:t>
              </a:r>
            </a:p>
            <a:p>
              <a:pPr algn="ctr"/>
              <a:r>
                <a:rPr lang="en-AU" sz="1000" dirty="0"/>
                <a:t>Liaison - Industry and Agency’s</a:t>
              </a:r>
            </a:p>
            <a:p>
              <a:pPr algn="ctr"/>
              <a:r>
                <a:rPr lang="en-AU" sz="1000" dirty="0"/>
                <a:t>Liaison - HRP </a:t>
              </a:r>
              <a:r>
                <a:rPr lang="en-AU" sz="1200" dirty="0"/>
                <a:t>Projects</a:t>
              </a:r>
              <a:endParaRPr lang="en-AU" sz="1000" dirty="0"/>
            </a:p>
            <a:p>
              <a:pPr algn="ctr"/>
              <a:r>
                <a:rPr lang="en-AU" sz="1000" dirty="0"/>
                <a:t>Liaison - R&amp;D Funding</a:t>
              </a:r>
            </a:p>
            <a:p>
              <a:pPr algn="ctr"/>
              <a:r>
                <a:rPr lang="en-AU" sz="1000" dirty="0"/>
                <a:t>Datasets </a:t>
              </a:r>
            </a:p>
            <a:p>
              <a:pPr marL="11113" algn="ctr"/>
              <a:r>
                <a:rPr lang="en-AU" sz="1000" dirty="0"/>
                <a:t>Autonomy approaches</a:t>
              </a:r>
            </a:p>
            <a:p>
              <a:pPr marL="7937" algn="ctr">
                <a:tabLst>
                  <a:tab pos="171450" algn="l"/>
                </a:tabLst>
              </a:pPr>
              <a:r>
                <a:rPr lang="en-AU" sz="1000" dirty="0"/>
                <a:t>Additional evidence types…</a:t>
              </a:r>
            </a:p>
          </p:txBody>
        </p:sp>
        <p:grpSp>
          <p:nvGrpSpPr>
            <p:cNvPr id="72" name="Group 71">
              <a:extLst>
                <a:ext uri="{FF2B5EF4-FFF2-40B4-BE49-F238E27FC236}">
                  <a16:creationId xmlns:a16="http://schemas.microsoft.com/office/drawing/2014/main" id="{E0C80FC9-B9D5-E942-B6FF-E725CEEC3EB9}"/>
                </a:ext>
              </a:extLst>
            </p:cNvPr>
            <p:cNvGrpSpPr/>
            <p:nvPr/>
          </p:nvGrpSpPr>
          <p:grpSpPr>
            <a:xfrm>
              <a:off x="4014152" y="3057904"/>
              <a:ext cx="1361270" cy="1798863"/>
              <a:chOff x="5618598" y="3370546"/>
              <a:chExt cx="1925055" cy="3281109"/>
            </a:xfrm>
            <a:solidFill>
              <a:schemeClr val="accent1">
                <a:lumMod val="20000"/>
                <a:lumOff val="80000"/>
              </a:schemeClr>
            </a:solidFill>
          </p:grpSpPr>
          <p:sp>
            <p:nvSpPr>
              <p:cNvPr id="73" name="TextBox 72">
                <a:extLst>
                  <a:ext uri="{FF2B5EF4-FFF2-40B4-BE49-F238E27FC236}">
                    <a16:creationId xmlns:a16="http://schemas.microsoft.com/office/drawing/2014/main" id="{C633C3C4-CF35-614B-9339-7030F17E0862}"/>
                  </a:ext>
                </a:extLst>
              </p:cNvPr>
              <p:cNvSpPr txBox="1"/>
              <p:nvPr/>
            </p:nvSpPr>
            <p:spPr>
              <a:xfrm>
                <a:off x="5618598" y="3370546"/>
                <a:ext cx="1925055" cy="2694633"/>
              </a:xfrm>
              <a:prstGeom prst="rect">
                <a:avLst/>
              </a:prstGeom>
              <a:grpFill/>
            </p:spPr>
            <p:txBody>
              <a:bodyPr wrap="none" rtlCol="0">
                <a:spAutoFit/>
              </a:bodyPr>
              <a:lstStyle/>
              <a:p>
                <a:r>
                  <a:rPr lang="en-AU" sz="1000" dirty="0"/>
                  <a:t>Tech Risks</a:t>
                </a:r>
              </a:p>
              <a:p>
                <a:r>
                  <a:rPr lang="en-AU" sz="1000" dirty="0"/>
                  <a:t>   Datasets</a:t>
                </a:r>
              </a:p>
              <a:p>
                <a:r>
                  <a:rPr lang="en-AU" sz="1000" dirty="0"/>
                  <a:t>   Models</a:t>
                </a:r>
              </a:p>
              <a:p>
                <a:r>
                  <a:rPr lang="en-AU" sz="1000" dirty="0"/>
                  <a:t>   Architecture (library)</a:t>
                </a:r>
              </a:p>
              <a:p>
                <a:r>
                  <a:rPr lang="en-AU" sz="1000" dirty="0"/>
                  <a:t>   Interoperability</a:t>
                </a:r>
              </a:p>
              <a:p>
                <a:r>
                  <a:rPr lang="en-AU" sz="1000" dirty="0"/>
                  <a:t>Clinical</a:t>
                </a:r>
              </a:p>
              <a:p>
                <a:r>
                  <a:rPr lang="en-AU" sz="1000" dirty="0"/>
                  <a:t>   Work flow</a:t>
                </a:r>
              </a:p>
              <a:p>
                <a:r>
                  <a:rPr lang="en-AU" sz="1000" dirty="0"/>
                  <a:t>   Model validity</a:t>
                </a:r>
              </a:p>
              <a:p>
                <a:r>
                  <a:rPr lang="en-AU" sz="1000" dirty="0"/>
                  <a:t>Scientific</a:t>
                </a:r>
              </a:p>
            </p:txBody>
          </p:sp>
          <p:sp>
            <p:nvSpPr>
              <p:cNvPr id="74" name="TextBox 73">
                <a:extLst>
                  <a:ext uri="{FF2B5EF4-FFF2-40B4-BE49-F238E27FC236}">
                    <a16:creationId xmlns:a16="http://schemas.microsoft.com/office/drawing/2014/main" id="{311588FC-5329-274C-8A49-2E2D0C48D497}"/>
                  </a:ext>
                </a:extLst>
              </p:cNvPr>
              <p:cNvSpPr txBox="1"/>
              <p:nvPr/>
            </p:nvSpPr>
            <p:spPr>
              <a:xfrm flipH="1">
                <a:off x="6021084" y="5977997"/>
                <a:ext cx="1120082" cy="673658"/>
              </a:xfrm>
              <a:prstGeom prst="rect">
                <a:avLst/>
              </a:prstGeom>
              <a:grpFill/>
            </p:spPr>
            <p:txBody>
              <a:bodyPr wrap="square" rtlCol="0">
                <a:spAutoFit/>
              </a:bodyPr>
              <a:lstStyle/>
              <a:p>
                <a:r>
                  <a:rPr lang="en-AU" dirty="0"/>
                  <a:t>Gap</a:t>
                </a:r>
              </a:p>
            </p:txBody>
          </p:sp>
        </p:grpSp>
        <p:cxnSp>
          <p:nvCxnSpPr>
            <p:cNvPr id="75" name="Straight Arrow Connector 74">
              <a:extLst>
                <a:ext uri="{FF2B5EF4-FFF2-40B4-BE49-F238E27FC236}">
                  <a16:creationId xmlns:a16="http://schemas.microsoft.com/office/drawing/2014/main" id="{D55D8E4A-242A-DE44-BD27-CDB05B8B67B4}"/>
                </a:ext>
              </a:extLst>
            </p:cNvPr>
            <p:cNvCxnSpPr>
              <a:cxnSpLocks/>
              <a:stCxn id="65" idx="3"/>
            </p:cNvCxnSpPr>
            <p:nvPr/>
          </p:nvCxnSpPr>
          <p:spPr>
            <a:xfrm flipV="1">
              <a:off x="3220720" y="3799430"/>
              <a:ext cx="467791" cy="561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4ECAB4E-CF99-5E4E-AE49-EC909F1E2C80}"/>
                </a:ext>
              </a:extLst>
            </p:cNvPr>
            <p:cNvCxnSpPr>
              <a:cxnSpLocks/>
              <a:stCxn id="61" idx="3"/>
            </p:cNvCxnSpPr>
            <p:nvPr/>
          </p:nvCxnSpPr>
          <p:spPr>
            <a:xfrm flipV="1">
              <a:off x="5438017" y="3784192"/>
              <a:ext cx="509007" cy="106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DA95DAEB-D557-0B4E-B0E2-5C4E8C29FA2B}"/>
                </a:ext>
              </a:extLst>
            </p:cNvPr>
            <p:cNvCxnSpPr>
              <a:cxnSpLocks/>
              <a:stCxn id="62" idx="3"/>
              <a:endCxn id="63" idx="1"/>
            </p:cNvCxnSpPr>
            <p:nvPr/>
          </p:nvCxnSpPr>
          <p:spPr>
            <a:xfrm flipV="1">
              <a:off x="7709652" y="3787493"/>
              <a:ext cx="445489" cy="73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EA415620-6110-ED4A-8AD7-160EFB386A16}"/>
                </a:ext>
              </a:extLst>
            </p:cNvPr>
            <p:cNvGrpSpPr/>
            <p:nvPr/>
          </p:nvGrpSpPr>
          <p:grpSpPr>
            <a:xfrm>
              <a:off x="6266773" y="3539078"/>
              <a:ext cx="997389" cy="1169277"/>
              <a:chOff x="5647013" y="4816075"/>
              <a:chExt cx="997389" cy="1169277"/>
            </a:xfrm>
            <a:solidFill>
              <a:schemeClr val="accent1">
                <a:lumMod val="20000"/>
                <a:lumOff val="80000"/>
              </a:schemeClr>
            </a:solidFill>
          </p:grpSpPr>
          <p:sp>
            <p:nvSpPr>
              <p:cNvPr id="79" name="TextBox 78">
                <a:extLst>
                  <a:ext uri="{FF2B5EF4-FFF2-40B4-BE49-F238E27FC236}">
                    <a16:creationId xmlns:a16="http://schemas.microsoft.com/office/drawing/2014/main" id="{5E6667A8-C688-494C-BF07-6CDCBC370F63}"/>
                  </a:ext>
                </a:extLst>
              </p:cNvPr>
              <p:cNvSpPr txBox="1"/>
              <p:nvPr/>
            </p:nvSpPr>
            <p:spPr>
              <a:xfrm flipH="1">
                <a:off x="5792099" y="5800164"/>
                <a:ext cx="852303" cy="185188"/>
              </a:xfrm>
              <a:prstGeom prst="rect">
                <a:avLst/>
              </a:prstGeom>
              <a:grpFill/>
            </p:spPr>
            <p:txBody>
              <a:bodyPr wrap="square" rtlCol="0">
                <a:spAutoFit/>
              </a:bodyPr>
              <a:lstStyle/>
              <a:p>
                <a:pPr algn="ctr"/>
                <a:r>
                  <a:rPr lang="en-AU" dirty="0"/>
                  <a:t>Tasks</a:t>
                </a:r>
              </a:p>
            </p:txBody>
          </p:sp>
          <p:sp>
            <p:nvSpPr>
              <p:cNvPr id="80" name="TextBox 79">
                <a:extLst>
                  <a:ext uri="{FF2B5EF4-FFF2-40B4-BE49-F238E27FC236}">
                    <a16:creationId xmlns:a16="http://schemas.microsoft.com/office/drawing/2014/main" id="{5D6ECA4C-5573-594B-80C9-C4480A9F8C39}"/>
                  </a:ext>
                </a:extLst>
              </p:cNvPr>
              <p:cNvSpPr txBox="1"/>
              <p:nvPr/>
            </p:nvSpPr>
            <p:spPr>
              <a:xfrm>
                <a:off x="5647013" y="4816075"/>
                <a:ext cx="997388" cy="400110"/>
              </a:xfrm>
              <a:prstGeom prst="rect">
                <a:avLst/>
              </a:prstGeom>
              <a:grpFill/>
            </p:spPr>
            <p:txBody>
              <a:bodyPr wrap="none" rtlCol="0">
                <a:spAutoFit/>
              </a:bodyPr>
              <a:lstStyle/>
              <a:p>
                <a:pPr algn="ctr"/>
                <a:r>
                  <a:rPr lang="en-AU" sz="1000" dirty="0"/>
                  <a:t>Testbed</a:t>
                </a:r>
              </a:p>
              <a:p>
                <a:pPr algn="ctr"/>
                <a:r>
                  <a:rPr lang="en-AU" sz="1000" dirty="0"/>
                  <a:t>Documentation</a:t>
                </a:r>
              </a:p>
            </p:txBody>
          </p:sp>
        </p:grpSp>
      </p:grpSp>
      <p:sp>
        <p:nvSpPr>
          <p:cNvPr id="81" name="Rectangle 80">
            <a:extLst>
              <a:ext uri="{FF2B5EF4-FFF2-40B4-BE49-F238E27FC236}">
                <a16:creationId xmlns:a16="http://schemas.microsoft.com/office/drawing/2014/main" id="{CBA6E21F-62D4-564E-844E-0FCA51E09C75}"/>
              </a:ext>
            </a:extLst>
          </p:cNvPr>
          <p:cNvSpPr/>
          <p:nvPr/>
        </p:nvSpPr>
        <p:spPr>
          <a:xfrm>
            <a:off x="194198" y="1080219"/>
            <a:ext cx="4613472" cy="1200329"/>
          </a:xfrm>
          <a:prstGeom prst="rect">
            <a:avLst/>
          </a:prstGeom>
        </p:spPr>
        <p:txBody>
          <a:bodyPr wrap="square">
            <a:spAutoFit/>
          </a:bodyPr>
          <a:lstStyle/>
          <a:p>
            <a:r>
              <a:rPr lang="en-AU" dirty="0"/>
              <a:t>Start with </a:t>
            </a:r>
            <a:r>
              <a:rPr lang="en-AU" b="1" dirty="0"/>
              <a:t>Evidence</a:t>
            </a:r>
          </a:p>
          <a:p>
            <a:pPr marL="742950" lvl="1" indent="-285750">
              <a:buFont typeface="System Font Regular"/>
              <a:buChar char="→"/>
            </a:pPr>
            <a:r>
              <a:rPr lang="en-AU" b="1" dirty="0"/>
              <a:t>Risk</a:t>
            </a:r>
            <a:r>
              <a:rPr lang="en-AU" dirty="0"/>
              <a:t> based gaps</a:t>
            </a:r>
          </a:p>
          <a:p>
            <a:pPr marL="1200150" lvl="2" indent="-285750">
              <a:buFont typeface="System Font Regular"/>
              <a:buChar char="→"/>
            </a:pPr>
            <a:r>
              <a:rPr lang="en-AU" b="1" dirty="0"/>
              <a:t>Tasks</a:t>
            </a:r>
            <a:r>
              <a:rPr lang="en-AU" dirty="0"/>
              <a:t> to close gaps</a:t>
            </a:r>
          </a:p>
          <a:p>
            <a:pPr marL="1657350" lvl="3" indent="-285750">
              <a:buFont typeface="System Font Regular"/>
              <a:buChar char="→"/>
            </a:pPr>
            <a:r>
              <a:rPr lang="en-AU" b="1" dirty="0"/>
              <a:t>Deliver</a:t>
            </a:r>
            <a:r>
              <a:rPr lang="en-AU" dirty="0"/>
              <a:t> requirements</a:t>
            </a:r>
          </a:p>
        </p:txBody>
      </p:sp>
      <p:sp>
        <p:nvSpPr>
          <p:cNvPr id="4" name="TextBox 3">
            <a:extLst>
              <a:ext uri="{FF2B5EF4-FFF2-40B4-BE49-F238E27FC236}">
                <a16:creationId xmlns:a16="http://schemas.microsoft.com/office/drawing/2014/main" id="{4D28427E-E217-DC4F-B112-9E1A5683147E}"/>
              </a:ext>
            </a:extLst>
          </p:cNvPr>
          <p:cNvSpPr txBox="1"/>
          <p:nvPr/>
        </p:nvSpPr>
        <p:spPr>
          <a:xfrm>
            <a:off x="3923871" y="5205690"/>
            <a:ext cx="4416594" cy="369332"/>
          </a:xfrm>
          <a:prstGeom prst="rect">
            <a:avLst/>
          </a:prstGeom>
          <a:noFill/>
        </p:spPr>
        <p:txBody>
          <a:bodyPr wrap="none" rtlCol="0">
            <a:spAutoFit/>
          </a:bodyPr>
          <a:lstStyle/>
          <a:p>
            <a:r>
              <a:rPr lang="en-US" i="1" dirty="0">
                <a:solidFill>
                  <a:srgbClr val="0070C0"/>
                </a:solidFill>
              </a:rPr>
              <a:t>Process to be implemented starting FY21</a:t>
            </a:r>
          </a:p>
        </p:txBody>
      </p:sp>
      <p:sp>
        <p:nvSpPr>
          <p:cNvPr id="5" name="Rectangle 4">
            <a:extLst>
              <a:ext uri="{FF2B5EF4-FFF2-40B4-BE49-F238E27FC236}">
                <a16:creationId xmlns:a16="http://schemas.microsoft.com/office/drawing/2014/main" id="{EEF69F85-75A3-9E41-964F-BD8D9B4762E3}"/>
              </a:ext>
            </a:extLst>
          </p:cNvPr>
          <p:cNvSpPr/>
          <p:nvPr/>
        </p:nvSpPr>
        <p:spPr>
          <a:xfrm>
            <a:off x="0" y="5966999"/>
            <a:ext cx="11064240" cy="430887"/>
          </a:xfrm>
          <a:prstGeom prst="rect">
            <a:avLst/>
          </a:prstGeom>
        </p:spPr>
        <p:txBody>
          <a:bodyPr wrap="square">
            <a:spAutoFit/>
          </a:bodyPr>
          <a:lstStyle/>
          <a:p>
            <a:r>
              <a:rPr lang="en-NZ" sz="1100" dirty="0">
                <a:latin typeface="Helvetica" pitchFamily="2" charset="0"/>
              </a:rPr>
              <a:t>Source: </a:t>
            </a:r>
          </a:p>
          <a:p>
            <a:r>
              <a:rPr lang="en-NZ" sz="1100" dirty="0">
                <a:latin typeface="Helvetica" pitchFamily="2" charset="0"/>
              </a:rPr>
              <a:t>ExMC Clinical Decision Support Project Exploration Medical Capability Clinical Decision Support Technology Development Plan Doc. No. 7868 </a:t>
            </a:r>
            <a:endParaRPr lang="en-NZ" sz="1100" dirty="0"/>
          </a:p>
        </p:txBody>
      </p:sp>
    </p:spTree>
    <p:extLst>
      <p:ext uri="{BB962C8B-B14F-4D97-AF65-F5344CB8AC3E}">
        <p14:creationId xmlns:p14="http://schemas.microsoft.com/office/powerpoint/2010/main" val="279935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63F7E-C227-2D40-A265-4C8AA3C5A5B3}"/>
              </a:ext>
            </a:extLst>
          </p:cNvPr>
          <p:cNvSpPr>
            <a:spLocks noGrp="1"/>
          </p:cNvSpPr>
          <p:nvPr>
            <p:ph type="title"/>
          </p:nvPr>
        </p:nvSpPr>
        <p:spPr>
          <a:xfrm>
            <a:off x="1099188" y="240624"/>
            <a:ext cx="9993623" cy="505636"/>
          </a:xfrm>
        </p:spPr>
        <p:txBody>
          <a:bodyPr/>
          <a:lstStyle/>
          <a:p>
            <a:r>
              <a:rPr lang="en-AU" dirty="0"/>
              <a:t>FUNCTIONALITY </a:t>
            </a:r>
            <a:r>
              <a:rPr lang="en-AU" b="0" dirty="0"/>
              <a:t>OF CLINICAL DECISION SUPPORT</a:t>
            </a:r>
            <a:endParaRPr lang="en-AU" dirty="0"/>
          </a:p>
        </p:txBody>
      </p:sp>
      <p:sp>
        <p:nvSpPr>
          <p:cNvPr id="3" name="Date Placeholder 2">
            <a:extLst>
              <a:ext uri="{FF2B5EF4-FFF2-40B4-BE49-F238E27FC236}">
                <a16:creationId xmlns:a16="http://schemas.microsoft.com/office/drawing/2014/main" id="{6DED9BD0-4A1D-BB40-AB7D-41D2004AF404}"/>
              </a:ext>
            </a:extLst>
          </p:cNvPr>
          <p:cNvSpPr>
            <a:spLocks noGrp="1"/>
          </p:cNvSpPr>
          <p:nvPr>
            <p:ph type="dt" sz="half" idx="2"/>
          </p:nvPr>
        </p:nvSpPr>
        <p:spPr>
          <a:xfrm>
            <a:off x="159177" y="6517050"/>
            <a:ext cx="2753356" cy="302855"/>
          </a:xfrm>
        </p:spPr>
        <p:txBody>
          <a:bodyPr/>
          <a:lstStyle/>
          <a:p>
            <a:fld id="{BCE78E6C-694A-1948-BCDB-F3266E7FA5F1}" type="datetime1">
              <a:rPr lang="en-US" sz="1050" smtClean="0"/>
              <a:pPr/>
              <a:t>12/16/20</a:t>
            </a:fld>
            <a:endParaRPr lang="en-US" sz="1050" dirty="0"/>
          </a:p>
        </p:txBody>
      </p:sp>
      <p:sp>
        <p:nvSpPr>
          <p:cNvPr id="4" name="Slide Number Placeholder 3">
            <a:extLst>
              <a:ext uri="{FF2B5EF4-FFF2-40B4-BE49-F238E27FC236}">
                <a16:creationId xmlns:a16="http://schemas.microsoft.com/office/drawing/2014/main" id="{4214FAAA-B12B-5E44-A048-47601883480C}"/>
              </a:ext>
            </a:extLst>
          </p:cNvPr>
          <p:cNvSpPr>
            <a:spLocks noGrp="1"/>
          </p:cNvSpPr>
          <p:nvPr>
            <p:ph type="sldNum" sz="quarter" idx="4"/>
          </p:nvPr>
        </p:nvSpPr>
        <p:spPr>
          <a:xfrm>
            <a:off x="11403151" y="6517050"/>
            <a:ext cx="721117" cy="302855"/>
          </a:xfrm>
        </p:spPr>
        <p:txBody>
          <a:bodyPr/>
          <a:lstStyle/>
          <a:p>
            <a:fld id="{22E67ABD-C830-42F2-84DE-889032800E76}" type="slidenum">
              <a:rPr lang="en-US" sz="1050" smtClean="0"/>
              <a:pPr/>
              <a:t>6</a:t>
            </a:fld>
            <a:endParaRPr lang="en-US" sz="800" dirty="0">
              <a:latin typeface="Times New Roman" pitchFamily="1" charset="0"/>
            </a:endParaRPr>
          </a:p>
        </p:txBody>
      </p:sp>
      <p:grpSp>
        <p:nvGrpSpPr>
          <p:cNvPr id="5" name="Group 4">
            <a:extLst>
              <a:ext uri="{FF2B5EF4-FFF2-40B4-BE49-F238E27FC236}">
                <a16:creationId xmlns:a16="http://schemas.microsoft.com/office/drawing/2014/main" id="{D01FCF45-F7B8-CF45-BF1E-FFDC3E9714BF}"/>
              </a:ext>
            </a:extLst>
          </p:cNvPr>
          <p:cNvGrpSpPr/>
          <p:nvPr/>
        </p:nvGrpSpPr>
        <p:grpSpPr>
          <a:xfrm>
            <a:off x="110325" y="2807702"/>
            <a:ext cx="1395783" cy="1745635"/>
            <a:chOff x="173912" y="4641143"/>
            <a:chExt cx="2402097" cy="956515"/>
          </a:xfrm>
        </p:grpSpPr>
        <p:sp>
          <p:nvSpPr>
            <p:cNvPr id="6" name="Rectangle 5">
              <a:extLst>
                <a:ext uri="{FF2B5EF4-FFF2-40B4-BE49-F238E27FC236}">
                  <a16:creationId xmlns:a16="http://schemas.microsoft.com/office/drawing/2014/main" id="{46962106-15CF-3143-8A0D-746526B2D34F}"/>
                </a:ext>
              </a:extLst>
            </p:cNvPr>
            <p:cNvSpPr/>
            <p:nvPr/>
          </p:nvSpPr>
          <p:spPr>
            <a:xfrm>
              <a:off x="197121" y="4641143"/>
              <a:ext cx="2378888" cy="956515"/>
            </a:xfrm>
            <a:prstGeom prst="rect">
              <a:avLst/>
            </a:prstGeom>
            <a:solidFill>
              <a:srgbClr val="F2E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7" name="Rectangle 6">
              <a:extLst>
                <a:ext uri="{FF2B5EF4-FFF2-40B4-BE49-F238E27FC236}">
                  <a16:creationId xmlns:a16="http://schemas.microsoft.com/office/drawing/2014/main" id="{436CEDA7-856A-454B-B074-0A8D6B13D8CE}"/>
                </a:ext>
              </a:extLst>
            </p:cNvPr>
            <p:cNvSpPr/>
            <p:nvPr/>
          </p:nvSpPr>
          <p:spPr>
            <a:xfrm>
              <a:off x="173912" y="4697657"/>
              <a:ext cx="108000" cy="900001"/>
            </a:xfrm>
            <a:prstGeom prst="rect">
              <a:avLst/>
            </a:prstGeom>
            <a:solidFill>
              <a:srgbClr val="F6D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grpSp>
      <p:sp>
        <p:nvSpPr>
          <p:cNvPr id="8" name="Rectangle 7">
            <a:extLst>
              <a:ext uri="{FF2B5EF4-FFF2-40B4-BE49-F238E27FC236}">
                <a16:creationId xmlns:a16="http://schemas.microsoft.com/office/drawing/2014/main" id="{80E3AC2B-0DDB-1245-8F8E-88E57873EADA}"/>
              </a:ext>
            </a:extLst>
          </p:cNvPr>
          <p:cNvSpPr/>
          <p:nvPr/>
        </p:nvSpPr>
        <p:spPr>
          <a:xfrm>
            <a:off x="2348920" y="4323654"/>
            <a:ext cx="2298289" cy="735915"/>
          </a:xfrm>
          <a:prstGeom prst="rect">
            <a:avLst/>
          </a:prstGeom>
          <a:solidFill>
            <a:srgbClr val="F3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grpSp>
        <p:nvGrpSpPr>
          <p:cNvPr id="10" name="Group 9">
            <a:extLst>
              <a:ext uri="{FF2B5EF4-FFF2-40B4-BE49-F238E27FC236}">
                <a16:creationId xmlns:a16="http://schemas.microsoft.com/office/drawing/2014/main" id="{E440A6BE-02A4-B540-A3D5-04867A7C9252}"/>
              </a:ext>
            </a:extLst>
          </p:cNvPr>
          <p:cNvGrpSpPr/>
          <p:nvPr/>
        </p:nvGrpSpPr>
        <p:grpSpPr>
          <a:xfrm>
            <a:off x="2342245" y="3451245"/>
            <a:ext cx="8835499" cy="2448211"/>
            <a:chOff x="2831997" y="3118381"/>
            <a:chExt cx="9128941" cy="2951589"/>
          </a:xfrm>
        </p:grpSpPr>
        <p:grpSp>
          <p:nvGrpSpPr>
            <p:cNvPr id="11" name="Group 10">
              <a:extLst>
                <a:ext uri="{FF2B5EF4-FFF2-40B4-BE49-F238E27FC236}">
                  <a16:creationId xmlns:a16="http://schemas.microsoft.com/office/drawing/2014/main" id="{31DBB371-B407-9146-BC3A-9E5E9608B491}"/>
                </a:ext>
              </a:extLst>
            </p:cNvPr>
            <p:cNvGrpSpPr/>
            <p:nvPr/>
          </p:nvGrpSpPr>
          <p:grpSpPr>
            <a:xfrm>
              <a:off x="6212159" y="5169969"/>
              <a:ext cx="2374619" cy="900001"/>
              <a:chOff x="197121" y="5834213"/>
              <a:chExt cx="2374619" cy="900001"/>
            </a:xfrm>
            <a:solidFill>
              <a:srgbClr val="BAD535"/>
            </a:solidFill>
          </p:grpSpPr>
          <p:sp>
            <p:nvSpPr>
              <p:cNvPr id="27" name="Rectangle 26">
                <a:extLst>
                  <a:ext uri="{FF2B5EF4-FFF2-40B4-BE49-F238E27FC236}">
                    <a16:creationId xmlns:a16="http://schemas.microsoft.com/office/drawing/2014/main" id="{C1C85BA1-802D-7044-9BC3-D828D9533D22}"/>
                  </a:ext>
                </a:extLst>
              </p:cNvPr>
              <p:cNvSpPr/>
              <p:nvPr/>
            </p:nvSpPr>
            <p:spPr>
              <a:xfrm>
                <a:off x="197121" y="5834213"/>
                <a:ext cx="2374619" cy="900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28" name="TextBox 27">
                <a:extLst>
                  <a:ext uri="{FF2B5EF4-FFF2-40B4-BE49-F238E27FC236}">
                    <a16:creationId xmlns:a16="http://schemas.microsoft.com/office/drawing/2014/main" id="{573A556C-F03D-D145-B86A-5D82F1709516}"/>
                  </a:ext>
                </a:extLst>
              </p:cNvPr>
              <p:cNvSpPr txBox="1"/>
              <p:nvPr/>
            </p:nvSpPr>
            <p:spPr>
              <a:xfrm>
                <a:off x="1051326" y="6099547"/>
                <a:ext cx="637290" cy="307777"/>
              </a:xfrm>
              <a:prstGeom prst="rect">
                <a:avLst/>
              </a:prstGeom>
              <a:grpFill/>
            </p:spPr>
            <p:txBody>
              <a:bodyPr wrap="none" rtlCol="0">
                <a:spAutoFit/>
              </a:bodyPr>
              <a:lstStyle/>
              <a:p>
                <a:r>
                  <a:rPr lang="en-AU" sz="1400" dirty="0">
                    <a:solidFill>
                      <a:schemeClr val="bg1"/>
                    </a:solidFill>
                  </a:rPr>
                  <a:t>DATA</a:t>
                </a:r>
              </a:p>
            </p:txBody>
          </p:sp>
        </p:grpSp>
        <p:grpSp>
          <p:nvGrpSpPr>
            <p:cNvPr id="12" name="Group 11">
              <a:extLst>
                <a:ext uri="{FF2B5EF4-FFF2-40B4-BE49-F238E27FC236}">
                  <a16:creationId xmlns:a16="http://schemas.microsoft.com/office/drawing/2014/main" id="{AEF38986-F6D8-0D47-A768-4681889E2614}"/>
                </a:ext>
              </a:extLst>
            </p:cNvPr>
            <p:cNvGrpSpPr/>
            <p:nvPr/>
          </p:nvGrpSpPr>
          <p:grpSpPr>
            <a:xfrm>
              <a:off x="9582050" y="5164568"/>
              <a:ext cx="2378888" cy="900001"/>
              <a:chOff x="1038125" y="4844226"/>
              <a:chExt cx="2378888" cy="900001"/>
            </a:xfrm>
            <a:solidFill>
              <a:srgbClr val="BAD535"/>
            </a:solidFill>
          </p:grpSpPr>
          <p:sp>
            <p:nvSpPr>
              <p:cNvPr id="25" name="Rectangle 24">
                <a:extLst>
                  <a:ext uri="{FF2B5EF4-FFF2-40B4-BE49-F238E27FC236}">
                    <a16:creationId xmlns:a16="http://schemas.microsoft.com/office/drawing/2014/main" id="{047E5731-2AA9-F94B-B1E2-4B49FAC9E2BC}"/>
                  </a:ext>
                </a:extLst>
              </p:cNvPr>
              <p:cNvSpPr/>
              <p:nvPr/>
            </p:nvSpPr>
            <p:spPr>
              <a:xfrm>
                <a:off x="1038125" y="4844226"/>
                <a:ext cx="2378888" cy="900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26" name="TextBox 25">
                <a:extLst>
                  <a:ext uri="{FF2B5EF4-FFF2-40B4-BE49-F238E27FC236}">
                    <a16:creationId xmlns:a16="http://schemas.microsoft.com/office/drawing/2014/main" id="{90A1392B-821E-EE4A-BFDD-1B4AD1E64F19}"/>
                  </a:ext>
                </a:extLst>
              </p:cNvPr>
              <p:cNvSpPr txBox="1"/>
              <p:nvPr/>
            </p:nvSpPr>
            <p:spPr>
              <a:xfrm>
                <a:off x="1352047" y="4872140"/>
                <a:ext cx="1536264" cy="760671"/>
              </a:xfrm>
              <a:prstGeom prst="rect">
                <a:avLst/>
              </a:prstGeom>
              <a:grpFill/>
            </p:spPr>
            <p:txBody>
              <a:bodyPr wrap="none" rtlCol="0">
                <a:spAutoFit/>
              </a:bodyPr>
              <a:lstStyle/>
              <a:p>
                <a:pPr algn="ctr"/>
                <a:r>
                  <a:rPr lang="en-AU" sz="1400" dirty="0">
                    <a:solidFill>
                      <a:schemeClr val="bg1"/>
                    </a:solidFill>
                  </a:rPr>
                  <a:t>DERIVED DATA</a:t>
                </a:r>
              </a:p>
              <a:p>
                <a:pPr algn="ctr"/>
                <a:r>
                  <a:rPr lang="en-AU" sz="1050" dirty="0">
                    <a:solidFill>
                      <a:schemeClr val="bg1"/>
                    </a:solidFill>
                  </a:rPr>
                  <a:t>CLASSIFICATION/</a:t>
                </a:r>
              </a:p>
              <a:p>
                <a:pPr algn="ctr"/>
                <a:r>
                  <a:rPr lang="en-AU" sz="1050" dirty="0">
                    <a:solidFill>
                      <a:schemeClr val="bg1"/>
                    </a:solidFill>
                  </a:rPr>
                  <a:t>REGRESSION</a:t>
                </a:r>
              </a:p>
            </p:txBody>
          </p:sp>
        </p:grpSp>
        <p:grpSp>
          <p:nvGrpSpPr>
            <p:cNvPr id="13" name="Group 12">
              <a:extLst>
                <a:ext uri="{FF2B5EF4-FFF2-40B4-BE49-F238E27FC236}">
                  <a16:creationId xmlns:a16="http://schemas.microsoft.com/office/drawing/2014/main" id="{4FA34DF6-B924-C142-9C47-CE0CC118C955}"/>
                </a:ext>
              </a:extLst>
            </p:cNvPr>
            <p:cNvGrpSpPr/>
            <p:nvPr/>
          </p:nvGrpSpPr>
          <p:grpSpPr>
            <a:xfrm>
              <a:off x="6212159" y="4166831"/>
              <a:ext cx="2374619" cy="900001"/>
              <a:chOff x="197122" y="3894150"/>
              <a:chExt cx="2374619" cy="900001"/>
            </a:xfrm>
            <a:solidFill>
              <a:srgbClr val="2388B1"/>
            </a:solidFill>
          </p:grpSpPr>
          <p:sp>
            <p:nvSpPr>
              <p:cNvPr id="23" name="Rectangle 22">
                <a:extLst>
                  <a:ext uri="{FF2B5EF4-FFF2-40B4-BE49-F238E27FC236}">
                    <a16:creationId xmlns:a16="http://schemas.microsoft.com/office/drawing/2014/main" id="{CCAC09A8-FD81-1444-BD24-C52FEBD7EAC1}"/>
                  </a:ext>
                </a:extLst>
              </p:cNvPr>
              <p:cNvSpPr/>
              <p:nvPr/>
            </p:nvSpPr>
            <p:spPr>
              <a:xfrm>
                <a:off x="197122" y="3894150"/>
                <a:ext cx="2374619" cy="900001"/>
              </a:xfrm>
              <a:prstGeom prst="rect">
                <a:avLst/>
              </a:prstGeom>
              <a:solidFill>
                <a:srgbClr val="F3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24" name="TextBox 23">
                <a:extLst>
                  <a:ext uri="{FF2B5EF4-FFF2-40B4-BE49-F238E27FC236}">
                    <a16:creationId xmlns:a16="http://schemas.microsoft.com/office/drawing/2014/main" id="{AF7C99F3-F7B2-0C45-BF8A-DED036A771C1}"/>
                  </a:ext>
                </a:extLst>
              </p:cNvPr>
              <p:cNvSpPr txBox="1"/>
              <p:nvPr/>
            </p:nvSpPr>
            <p:spPr>
              <a:xfrm>
                <a:off x="440694" y="4018493"/>
                <a:ext cx="1689698" cy="760670"/>
              </a:xfrm>
              <a:prstGeom prst="rect">
                <a:avLst/>
              </a:prstGeom>
              <a:solidFill>
                <a:srgbClr val="F37000"/>
              </a:solidFill>
            </p:spPr>
            <p:txBody>
              <a:bodyPr wrap="none" rtlCol="0">
                <a:spAutoFit/>
              </a:bodyPr>
              <a:lstStyle/>
              <a:p>
                <a:pPr algn="ctr"/>
                <a:r>
                  <a:rPr lang="en-AU" sz="1400" dirty="0">
                    <a:solidFill>
                      <a:schemeClr val="bg1"/>
                    </a:solidFill>
                  </a:rPr>
                  <a:t>DIAGNOSTICS</a:t>
                </a:r>
              </a:p>
              <a:p>
                <a:pPr algn="ctr"/>
                <a:r>
                  <a:rPr lang="en-AU" sz="1050" dirty="0">
                    <a:solidFill>
                      <a:schemeClr val="bg1"/>
                    </a:solidFill>
                  </a:rPr>
                  <a:t>PROBABILISTIC CDSS</a:t>
                </a:r>
              </a:p>
              <a:p>
                <a:pPr algn="ctr"/>
                <a:r>
                  <a:rPr lang="en-AU" sz="1050" dirty="0">
                    <a:solidFill>
                      <a:srgbClr val="FF0000"/>
                    </a:solidFill>
                  </a:rPr>
                  <a:t>HEURISTIC - PERSON</a:t>
                </a:r>
              </a:p>
            </p:txBody>
          </p:sp>
        </p:grpSp>
        <p:grpSp>
          <p:nvGrpSpPr>
            <p:cNvPr id="14" name="Group 13">
              <a:extLst>
                <a:ext uri="{FF2B5EF4-FFF2-40B4-BE49-F238E27FC236}">
                  <a16:creationId xmlns:a16="http://schemas.microsoft.com/office/drawing/2014/main" id="{5EC2E372-6E77-A34F-98A6-F8DAFD258C5C}"/>
                </a:ext>
              </a:extLst>
            </p:cNvPr>
            <p:cNvGrpSpPr/>
            <p:nvPr/>
          </p:nvGrpSpPr>
          <p:grpSpPr>
            <a:xfrm>
              <a:off x="6214130" y="3163694"/>
              <a:ext cx="2372647" cy="904659"/>
              <a:chOff x="203362" y="2972478"/>
              <a:chExt cx="2372647" cy="904659"/>
            </a:xfrm>
          </p:grpSpPr>
          <p:sp>
            <p:nvSpPr>
              <p:cNvPr id="21" name="Rectangle 20">
                <a:extLst>
                  <a:ext uri="{FF2B5EF4-FFF2-40B4-BE49-F238E27FC236}">
                    <a16:creationId xmlns:a16="http://schemas.microsoft.com/office/drawing/2014/main" id="{6CDB01D5-6852-EF41-A93B-55B5D732C63E}"/>
                  </a:ext>
                </a:extLst>
              </p:cNvPr>
              <p:cNvSpPr/>
              <p:nvPr/>
            </p:nvSpPr>
            <p:spPr>
              <a:xfrm>
                <a:off x="203362" y="2972478"/>
                <a:ext cx="2372647" cy="900001"/>
              </a:xfrm>
              <a:prstGeom prst="rect">
                <a:avLst/>
              </a:prstGeom>
              <a:solidFill>
                <a:srgbClr val="23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22" name="TextBox 21">
                <a:extLst>
                  <a:ext uri="{FF2B5EF4-FFF2-40B4-BE49-F238E27FC236}">
                    <a16:creationId xmlns:a16="http://schemas.microsoft.com/office/drawing/2014/main" id="{2F4DEEF3-9E8E-704A-917D-A0013D70FA6F}"/>
                  </a:ext>
                </a:extLst>
              </p:cNvPr>
              <p:cNvSpPr txBox="1"/>
              <p:nvPr/>
            </p:nvSpPr>
            <p:spPr>
              <a:xfrm>
                <a:off x="415124" y="3005150"/>
                <a:ext cx="1926519" cy="871987"/>
              </a:xfrm>
              <a:prstGeom prst="rect">
                <a:avLst/>
              </a:prstGeom>
              <a:noFill/>
            </p:spPr>
            <p:txBody>
              <a:bodyPr wrap="square" rtlCol="0">
                <a:spAutoFit/>
              </a:bodyPr>
              <a:lstStyle/>
              <a:p>
                <a:pPr algn="ctr"/>
                <a:r>
                  <a:rPr lang="en-AU" sz="1400" dirty="0">
                    <a:solidFill>
                      <a:schemeClr val="bg1"/>
                    </a:solidFill>
                  </a:rPr>
                  <a:t>TREATMENT</a:t>
                </a:r>
              </a:p>
              <a:p>
                <a:pPr algn="ctr"/>
                <a:r>
                  <a:rPr lang="en-AU" sz="900" dirty="0">
                    <a:solidFill>
                      <a:schemeClr val="bg1"/>
                    </a:solidFill>
                  </a:rPr>
                  <a:t>KNOWLEDGE BASED</a:t>
                </a:r>
              </a:p>
              <a:p>
                <a:pPr algn="ctr"/>
                <a:r>
                  <a:rPr lang="en-AU" sz="900" dirty="0">
                    <a:solidFill>
                      <a:schemeClr val="bg1"/>
                    </a:solidFill>
                  </a:rPr>
                  <a:t>CARE GIVER/</a:t>
                </a:r>
              </a:p>
              <a:p>
                <a:pPr algn="ctr"/>
                <a:r>
                  <a:rPr lang="en-AU" sz="900" dirty="0">
                    <a:solidFill>
                      <a:schemeClr val="bg1"/>
                    </a:solidFill>
                  </a:rPr>
                  <a:t>CONTEXT BASED</a:t>
                </a:r>
              </a:p>
            </p:txBody>
          </p:sp>
        </p:grpSp>
        <p:grpSp>
          <p:nvGrpSpPr>
            <p:cNvPr id="15" name="Group 14">
              <a:extLst>
                <a:ext uri="{FF2B5EF4-FFF2-40B4-BE49-F238E27FC236}">
                  <a16:creationId xmlns:a16="http://schemas.microsoft.com/office/drawing/2014/main" id="{85D8F8FC-E2C6-E247-BB75-08C0B100223F}"/>
                </a:ext>
              </a:extLst>
            </p:cNvPr>
            <p:cNvGrpSpPr/>
            <p:nvPr/>
          </p:nvGrpSpPr>
          <p:grpSpPr>
            <a:xfrm>
              <a:off x="2842268" y="5141239"/>
              <a:ext cx="2374619" cy="928731"/>
              <a:chOff x="-600392" y="5805483"/>
              <a:chExt cx="2374619" cy="928731"/>
            </a:xfrm>
            <a:solidFill>
              <a:srgbClr val="BAD535"/>
            </a:solidFill>
          </p:grpSpPr>
          <p:sp>
            <p:nvSpPr>
              <p:cNvPr id="19" name="Rectangle 18">
                <a:extLst>
                  <a:ext uri="{FF2B5EF4-FFF2-40B4-BE49-F238E27FC236}">
                    <a16:creationId xmlns:a16="http://schemas.microsoft.com/office/drawing/2014/main" id="{B9B9FC5E-5385-3C42-9CA8-29D3671BCF2C}"/>
                  </a:ext>
                </a:extLst>
              </p:cNvPr>
              <p:cNvSpPr/>
              <p:nvPr/>
            </p:nvSpPr>
            <p:spPr>
              <a:xfrm>
                <a:off x="-600392" y="5834213"/>
                <a:ext cx="2374619" cy="900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20" name="TextBox 19">
                <a:extLst>
                  <a:ext uri="{FF2B5EF4-FFF2-40B4-BE49-F238E27FC236}">
                    <a16:creationId xmlns:a16="http://schemas.microsoft.com/office/drawing/2014/main" id="{72A80B43-A57E-AE4E-B075-05D5C957057C}"/>
                  </a:ext>
                </a:extLst>
              </p:cNvPr>
              <p:cNvSpPr txBox="1"/>
              <p:nvPr/>
            </p:nvSpPr>
            <p:spPr>
              <a:xfrm>
                <a:off x="-216989" y="5805483"/>
                <a:ext cx="1530699" cy="890541"/>
              </a:xfrm>
              <a:prstGeom prst="rect">
                <a:avLst/>
              </a:prstGeom>
              <a:noFill/>
            </p:spPr>
            <p:txBody>
              <a:bodyPr wrap="none" rtlCol="0">
                <a:spAutoFit/>
              </a:bodyPr>
              <a:lstStyle/>
              <a:p>
                <a:pPr algn="ctr"/>
                <a:r>
                  <a:rPr lang="en-AU" sz="1400" dirty="0">
                    <a:solidFill>
                      <a:schemeClr val="bg1"/>
                    </a:solidFill>
                  </a:rPr>
                  <a:t>SENSORS</a:t>
                </a:r>
              </a:p>
              <a:p>
                <a:pPr algn="ctr"/>
                <a:r>
                  <a:rPr lang="en-AU" sz="1400" dirty="0">
                    <a:solidFill>
                      <a:schemeClr val="bg1"/>
                    </a:solidFill>
                  </a:rPr>
                  <a:t>INSTRUMENTS</a:t>
                </a:r>
              </a:p>
              <a:p>
                <a:pPr algn="ctr"/>
                <a:r>
                  <a:rPr lang="en-AU" sz="1400" dirty="0">
                    <a:solidFill>
                      <a:schemeClr val="bg1"/>
                    </a:solidFill>
                  </a:rPr>
                  <a:t>LAB TEST</a:t>
                </a:r>
              </a:p>
            </p:txBody>
          </p:sp>
        </p:grpSp>
        <p:grpSp>
          <p:nvGrpSpPr>
            <p:cNvPr id="16" name="Group 15">
              <a:extLst>
                <a:ext uri="{FF2B5EF4-FFF2-40B4-BE49-F238E27FC236}">
                  <a16:creationId xmlns:a16="http://schemas.microsoft.com/office/drawing/2014/main" id="{6A7BD8BE-72F5-584D-808A-65399516AE4B}"/>
                </a:ext>
              </a:extLst>
            </p:cNvPr>
            <p:cNvGrpSpPr/>
            <p:nvPr/>
          </p:nvGrpSpPr>
          <p:grpSpPr>
            <a:xfrm>
              <a:off x="2831997" y="3118381"/>
              <a:ext cx="2372647" cy="1017939"/>
              <a:chOff x="219923" y="2938829"/>
              <a:chExt cx="2372647" cy="1017939"/>
            </a:xfrm>
          </p:grpSpPr>
          <p:sp>
            <p:nvSpPr>
              <p:cNvPr id="17" name="Rectangle 16">
                <a:extLst>
                  <a:ext uri="{FF2B5EF4-FFF2-40B4-BE49-F238E27FC236}">
                    <a16:creationId xmlns:a16="http://schemas.microsoft.com/office/drawing/2014/main" id="{6E9439AD-70FB-CD4B-B450-DDE85CFC9646}"/>
                  </a:ext>
                </a:extLst>
              </p:cNvPr>
              <p:cNvSpPr/>
              <p:nvPr/>
            </p:nvSpPr>
            <p:spPr>
              <a:xfrm>
                <a:off x="219923" y="2981599"/>
                <a:ext cx="2372647" cy="900001"/>
              </a:xfrm>
              <a:prstGeom prst="rect">
                <a:avLst/>
              </a:prstGeom>
              <a:solidFill>
                <a:srgbClr val="23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8" name="TextBox 17">
                <a:extLst>
                  <a:ext uri="{FF2B5EF4-FFF2-40B4-BE49-F238E27FC236}">
                    <a16:creationId xmlns:a16="http://schemas.microsoft.com/office/drawing/2014/main" id="{F3CB4109-2B00-AB44-B007-A6A76416665A}"/>
                  </a:ext>
                </a:extLst>
              </p:cNvPr>
              <p:cNvSpPr txBox="1"/>
              <p:nvPr/>
            </p:nvSpPr>
            <p:spPr>
              <a:xfrm>
                <a:off x="239128" y="2938829"/>
                <a:ext cx="2254175" cy="1017939"/>
              </a:xfrm>
              <a:prstGeom prst="rect">
                <a:avLst/>
              </a:prstGeom>
              <a:noFill/>
            </p:spPr>
            <p:txBody>
              <a:bodyPr wrap="square" rtlCol="0">
                <a:spAutoFit/>
              </a:bodyPr>
              <a:lstStyle/>
              <a:p>
                <a:pPr algn="ctr">
                  <a:lnSpc>
                    <a:spcPts val="1460"/>
                  </a:lnSpc>
                </a:pPr>
                <a:r>
                  <a:rPr lang="en-AU" sz="1400" dirty="0">
                    <a:solidFill>
                      <a:schemeClr val="bg1"/>
                    </a:solidFill>
                  </a:rPr>
                  <a:t>RESOURCES </a:t>
                </a:r>
              </a:p>
              <a:p>
                <a:pPr algn="ctr">
                  <a:lnSpc>
                    <a:spcPts val="1460"/>
                  </a:lnSpc>
                </a:pPr>
                <a:r>
                  <a:rPr lang="en-AU" sz="1000" dirty="0">
                    <a:solidFill>
                      <a:schemeClr val="bg1"/>
                    </a:solidFill>
                  </a:rPr>
                  <a:t>Pharmacy, Consumables</a:t>
                </a:r>
              </a:p>
              <a:p>
                <a:pPr algn="ctr">
                  <a:lnSpc>
                    <a:spcPts val="1460"/>
                  </a:lnSpc>
                </a:pPr>
                <a:r>
                  <a:rPr lang="en-AU" sz="1400" dirty="0">
                    <a:solidFill>
                      <a:schemeClr val="bg1"/>
                    </a:solidFill>
                  </a:rPr>
                  <a:t>MISSION TIME</a:t>
                </a:r>
              </a:p>
              <a:p>
                <a:pPr algn="ctr">
                  <a:lnSpc>
                    <a:spcPts val="1460"/>
                  </a:lnSpc>
                </a:pPr>
                <a:r>
                  <a:rPr lang="en-AU" sz="1000" dirty="0">
                    <a:solidFill>
                      <a:schemeClr val="bg1"/>
                    </a:solidFill>
                  </a:rPr>
                  <a:t>Predicted remaining conditions</a:t>
                </a:r>
              </a:p>
            </p:txBody>
          </p:sp>
        </p:grpSp>
      </p:grpSp>
      <p:grpSp>
        <p:nvGrpSpPr>
          <p:cNvPr id="29" name="Group 28">
            <a:extLst>
              <a:ext uri="{FF2B5EF4-FFF2-40B4-BE49-F238E27FC236}">
                <a16:creationId xmlns:a16="http://schemas.microsoft.com/office/drawing/2014/main" id="{BE9CF1FC-5684-4B4A-BCB3-FC41E21D4BDC}"/>
              </a:ext>
            </a:extLst>
          </p:cNvPr>
          <p:cNvGrpSpPr/>
          <p:nvPr/>
        </p:nvGrpSpPr>
        <p:grpSpPr>
          <a:xfrm>
            <a:off x="2827649" y="1638349"/>
            <a:ext cx="2296604" cy="746510"/>
            <a:chOff x="211082" y="976382"/>
            <a:chExt cx="2372878" cy="900001"/>
          </a:xfrm>
        </p:grpSpPr>
        <p:sp>
          <p:nvSpPr>
            <p:cNvPr id="30" name="Rectangle 29">
              <a:extLst>
                <a:ext uri="{FF2B5EF4-FFF2-40B4-BE49-F238E27FC236}">
                  <a16:creationId xmlns:a16="http://schemas.microsoft.com/office/drawing/2014/main" id="{FC1A8449-DBDD-0344-A3C6-FE64A02F8D92}"/>
                </a:ext>
              </a:extLst>
            </p:cNvPr>
            <p:cNvSpPr/>
            <p:nvPr/>
          </p:nvSpPr>
          <p:spPr>
            <a:xfrm>
              <a:off x="211082" y="976382"/>
              <a:ext cx="2372878" cy="900001"/>
            </a:xfrm>
            <a:prstGeom prst="rect">
              <a:avLst/>
            </a:prstGeom>
            <a:solidFill>
              <a:srgbClr val="BB4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31" name="TextBox 30">
              <a:extLst>
                <a:ext uri="{FF2B5EF4-FFF2-40B4-BE49-F238E27FC236}">
                  <a16:creationId xmlns:a16="http://schemas.microsoft.com/office/drawing/2014/main" id="{C1226107-6301-9349-8C23-F68E96F41264}"/>
                </a:ext>
              </a:extLst>
            </p:cNvPr>
            <p:cNvSpPr txBox="1"/>
            <p:nvPr/>
          </p:nvSpPr>
          <p:spPr>
            <a:xfrm>
              <a:off x="351658" y="976382"/>
              <a:ext cx="2091726" cy="738664"/>
            </a:xfrm>
            <a:prstGeom prst="rect">
              <a:avLst/>
            </a:prstGeom>
            <a:noFill/>
          </p:spPr>
          <p:txBody>
            <a:bodyPr wrap="none" rtlCol="0">
              <a:spAutoFit/>
            </a:bodyPr>
            <a:lstStyle/>
            <a:p>
              <a:pPr algn="ctr"/>
              <a:r>
                <a:rPr lang="en-AU" sz="1400" dirty="0">
                  <a:solidFill>
                    <a:schemeClr val="bg1"/>
                  </a:solidFill>
                </a:rPr>
                <a:t>CLINICAL ALGORITHM</a:t>
              </a:r>
            </a:p>
            <a:p>
              <a:pPr algn="ctr"/>
              <a:r>
                <a:rPr lang="en-AU" sz="1400" dirty="0">
                  <a:solidFill>
                    <a:schemeClr val="bg1"/>
                  </a:solidFill>
                </a:rPr>
                <a:t>VITAL SIGNS</a:t>
              </a:r>
            </a:p>
            <a:p>
              <a:pPr algn="ctr"/>
              <a:r>
                <a:rPr lang="en-AU" sz="1400" dirty="0">
                  <a:solidFill>
                    <a:schemeClr val="bg1"/>
                  </a:solidFill>
                </a:rPr>
                <a:t>ALERTS</a:t>
              </a:r>
            </a:p>
          </p:txBody>
        </p:sp>
      </p:grpSp>
      <p:grpSp>
        <p:nvGrpSpPr>
          <p:cNvPr id="32" name="Group 31">
            <a:extLst>
              <a:ext uri="{FF2B5EF4-FFF2-40B4-BE49-F238E27FC236}">
                <a16:creationId xmlns:a16="http://schemas.microsoft.com/office/drawing/2014/main" id="{9C1A317D-201D-544A-99CF-08DB6058EF28}"/>
              </a:ext>
            </a:extLst>
          </p:cNvPr>
          <p:cNvGrpSpPr/>
          <p:nvPr/>
        </p:nvGrpSpPr>
        <p:grpSpPr>
          <a:xfrm>
            <a:off x="7577715" y="1593379"/>
            <a:ext cx="2595215" cy="776747"/>
            <a:chOff x="203362" y="1912416"/>
            <a:chExt cx="2681406" cy="936455"/>
          </a:xfrm>
        </p:grpSpPr>
        <p:sp>
          <p:nvSpPr>
            <p:cNvPr id="33" name="Rectangle 32">
              <a:extLst>
                <a:ext uri="{FF2B5EF4-FFF2-40B4-BE49-F238E27FC236}">
                  <a16:creationId xmlns:a16="http://schemas.microsoft.com/office/drawing/2014/main" id="{776E5018-246F-8641-8BC0-9B53AAB394F6}"/>
                </a:ext>
              </a:extLst>
            </p:cNvPr>
            <p:cNvSpPr/>
            <p:nvPr/>
          </p:nvSpPr>
          <p:spPr>
            <a:xfrm>
              <a:off x="203362" y="1948870"/>
              <a:ext cx="2681406" cy="900001"/>
            </a:xfrm>
            <a:prstGeom prst="rect">
              <a:avLst/>
            </a:prstGeom>
            <a:solidFill>
              <a:srgbClr val="BAD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34" name="TextBox 33">
              <a:extLst>
                <a:ext uri="{FF2B5EF4-FFF2-40B4-BE49-F238E27FC236}">
                  <a16:creationId xmlns:a16="http://schemas.microsoft.com/office/drawing/2014/main" id="{CCCE7F39-9FBD-BD4B-9558-BE45CD67B8DB}"/>
                </a:ext>
              </a:extLst>
            </p:cNvPr>
            <p:cNvSpPr txBox="1"/>
            <p:nvPr/>
          </p:nvSpPr>
          <p:spPr>
            <a:xfrm>
              <a:off x="328328" y="1912416"/>
              <a:ext cx="2356671" cy="738664"/>
            </a:xfrm>
            <a:prstGeom prst="rect">
              <a:avLst/>
            </a:prstGeom>
            <a:noFill/>
          </p:spPr>
          <p:txBody>
            <a:bodyPr wrap="none" rtlCol="0">
              <a:spAutoFit/>
            </a:bodyPr>
            <a:lstStyle/>
            <a:p>
              <a:pPr algn="ctr"/>
              <a:r>
                <a:rPr lang="en-AU" sz="1400" dirty="0">
                  <a:solidFill>
                    <a:schemeClr val="bg1"/>
                  </a:solidFill>
                </a:rPr>
                <a:t>IMAGE ANALYSIS</a:t>
              </a:r>
            </a:p>
            <a:p>
              <a:pPr algn="ctr"/>
              <a:r>
                <a:rPr lang="en-AU" sz="1400" dirty="0">
                  <a:solidFill>
                    <a:schemeClr val="bg1"/>
                  </a:solidFill>
                </a:rPr>
                <a:t>INSTRUMENT GUIDANCE</a:t>
              </a:r>
            </a:p>
            <a:p>
              <a:pPr algn="ctr"/>
              <a:r>
                <a:rPr lang="en-AU" sz="1400" dirty="0">
                  <a:solidFill>
                    <a:schemeClr val="bg1"/>
                  </a:solidFill>
                </a:rPr>
                <a:t>DIAGNOSIS</a:t>
              </a:r>
            </a:p>
          </p:txBody>
        </p:sp>
      </p:grpSp>
      <p:sp>
        <p:nvSpPr>
          <p:cNvPr id="35" name="TextBox 34">
            <a:extLst>
              <a:ext uri="{FF2B5EF4-FFF2-40B4-BE49-F238E27FC236}">
                <a16:creationId xmlns:a16="http://schemas.microsoft.com/office/drawing/2014/main" id="{ED5D860D-1E19-EF42-BB58-3E62A41F0E76}"/>
              </a:ext>
            </a:extLst>
          </p:cNvPr>
          <p:cNvSpPr txBox="1"/>
          <p:nvPr/>
        </p:nvSpPr>
        <p:spPr>
          <a:xfrm>
            <a:off x="5993252" y="1241643"/>
            <a:ext cx="1739841" cy="369332"/>
          </a:xfrm>
          <a:prstGeom prst="rect">
            <a:avLst/>
          </a:prstGeom>
          <a:noFill/>
        </p:spPr>
        <p:txBody>
          <a:bodyPr wrap="square" rtlCol="0">
            <a:spAutoFit/>
          </a:bodyPr>
          <a:lstStyle/>
          <a:p>
            <a:r>
              <a:rPr lang="en-AU" b="1" dirty="0"/>
              <a:t>GUIDANCE</a:t>
            </a:r>
          </a:p>
        </p:txBody>
      </p:sp>
      <p:sp>
        <p:nvSpPr>
          <p:cNvPr id="36" name="TextBox 35">
            <a:extLst>
              <a:ext uri="{FF2B5EF4-FFF2-40B4-BE49-F238E27FC236}">
                <a16:creationId xmlns:a16="http://schemas.microsoft.com/office/drawing/2014/main" id="{B0F38FBF-A559-734E-8758-60331125238E}"/>
              </a:ext>
            </a:extLst>
          </p:cNvPr>
          <p:cNvSpPr txBox="1"/>
          <p:nvPr/>
        </p:nvSpPr>
        <p:spPr>
          <a:xfrm>
            <a:off x="3252527" y="2387388"/>
            <a:ext cx="1552749" cy="307777"/>
          </a:xfrm>
          <a:prstGeom prst="rect">
            <a:avLst/>
          </a:prstGeom>
          <a:noFill/>
        </p:spPr>
        <p:txBody>
          <a:bodyPr wrap="square" rtlCol="0">
            <a:spAutoFit/>
          </a:bodyPr>
          <a:lstStyle/>
          <a:p>
            <a:r>
              <a:rPr lang="en-AU" sz="1400" dirty="0"/>
              <a:t>High Acuity</a:t>
            </a:r>
            <a:endParaRPr lang="en-AU" sz="1400" dirty="0">
              <a:solidFill>
                <a:srgbClr val="FF0000"/>
              </a:solidFill>
              <a:highlight>
                <a:srgbClr val="FFFF00"/>
              </a:highlight>
            </a:endParaRPr>
          </a:p>
        </p:txBody>
      </p:sp>
      <p:sp>
        <p:nvSpPr>
          <p:cNvPr id="37" name="TextBox 36">
            <a:extLst>
              <a:ext uri="{FF2B5EF4-FFF2-40B4-BE49-F238E27FC236}">
                <a16:creationId xmlns:a16="http://schemas.microsoft.com/office/drawing/2014/main" id="{10132BF1-2C27-2D49-96F7-D767E60A4619}"/>
              </a:ext>
            </a:extLst>
          </p:cNvPr>
          <p:cNvSpPr txBox="1"/>
          <p:nvPr/>
        </p:nvSpPr>
        <p:spPr>
          <a:xfrm>
            <a:off x="8393683" y="2378469"/>
            <a:ext cx="1481466" cy="307777"/>
          </a:xfrm>
          <a:prstGeom prst="rect">
            <a:avLst/>
          </a:prstGeom>
          <a:noFill/>
        </p:spPr>
        <p:txBody>
          <a:bodyPr wrap="square" rtlCol="0">
            <a:spAutoFit/>
          </a:bodyPr>
          <a:lstStyle/>
          <a:p>
            <a:r>
              <a:rPr lang="en-AU" sz="1400" dirty="0"/>
              <a:t>Low Acuity</a:t>
            </a:r>
            <a:endParaRPr lang="en-AU" sz="1400" dirty="0">
              <a:solidFill>
                <a:srgbClr val="FF0000"/>
              </a:solidFill>
              <a:highlight>
                <a:srgbClr val="FFFF00"/>
              </a:highlight>
            </a:endParaRPr>
          </a:p>
        </p:txBody>
      </p:sp>
      <p:cxnSp>
        <p:nvCxnSpPr>
          <p:cNvPr id="38" name="Straight Arrow Connector 37">
            <a:extLst>
              <a:ext uri="{FF2B5EF4-FFF2-40B4-BE49-F238E27FC236}">
                <a16:creationId xmlns:a16="http://schemas.microsoft.com/office/drawing/2014/main" id="{C26EAA24-01CE-E74F-BBE6-481F801F5BBE}"/>
              </a:ext>
            </a:extLst>
          </p:cNvPr>
          <p:cNvCxnSpPr>
            <a:cxnSpLocks/>
            <a:stCxn id="36" idx="3"/>
            <a:endCxn id="37" idx="1"/>
          </p:cNvCxnSpPr>
          <p:nvPr/>
        </p:nvCxnSpPr>
        <p:spPr>
          <a:xfrm flipV="1">
            <a:off x="4805276" y="2532358"/>
            <a:ext cx="3588407" cy="891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E9079A1-D490-1446-A05E-EB76B2BAF1B4}"/>
              </a:ext>
            </a:extLst>
          </p:cNvPr>
          <p:cNvSpPr txBox="1"/>
          <p:nvPr/>
        </p:nvSpPr>
        <p:spPr>
          <a:xfrm>
            <a:off x="5476933" y="2534287"/>
            <a:ext cx="2989965" cy="307777"/>
          </a:xfrm>
          <a:prstGeom prst="rect">
            <a:avLst/>
          </a:prstGeom>
          <a:noFill/>
        </p:spPr>
        <p:txBody>
          <a:bodyPr wrap="square" rtlCol="0">
            <a:spAutoFit/>
          </a:bodyPr>
          <a:lstStyle/>
          <a:p>
            <a:r>
              <a:rPr lang="en-AU" sz="1400" i="1" dirty="0"/>
              <a:t>CONTEXT AWARE SYSTEM</a:t>
            </a:r>
          </a:p>
        </p:txBody>
      </p:sp>
      <p:sp>
        <p:nvSpPr>
          <p:cNvPr id="40" name="Rectangle 39">
            <a:extLst>
              <a:ext uri="{FF2B5EF4-FFF2-40B4-BE49-F238E27FC236}">
                <a16:creationId xmlns:a16="http://schemas.microsoft.com/office/drawing/2014/main" id="{27EE2717-DC6A-4541-A318-9B97A95924CA}"/>
              </a:ext>
            </a:extLst>
          </p:cNvPr>
          <p:cNvSpPr/>
          <p:nvPr/>
        </p:nvSpPr>
        <p:spPr>
          <a:xfrm>
            <a:off x="2213811" y="1108409"/>
            <a:ext cx="9127699" cy="17294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42" name="TextBox 41">
            <a:extLst>
              <a:ext uri="{FF2B5EF4-FFF2-40B4-BE49-F238E27FC236}">
                <a16:creationId xmlns:a16="http://schemas.microsoft.com/office/drawing/2014/main" id="{034F3F3C-EADA-8741-9C4C-6EA57E5ED87E}"/>
              </a:ext>
            </a:extLst>
          </p:cNvPr>
          <p:cNvSpPr txBox="1"/>
          <p:nvPr/>
        </p:nvSpPr>
        <p:spPr>
          <a:xfrm>
            <a:off x="4046433" y="3080703"/>
            <a:ext cx="6476274" cy="369332"/>
          </a:xfrm>
          <a:prstGeom prst="rect">
            <a:avLst/>
          </a:prstGeom>
          <a:noFill/>
        </p:spPr>
        <p:txBody>
          <a:bodyPr wrap="square" rtlCol="0">
            <a:spAutoFit/>
          </a:bodyPr>
          <a:lstStyle/>
          <a:p>
            <a:r>
              <a:rPr lang="en-AU" b="1" dirty="0"/>
              <a:t>CLINICAL AND PERFORMANCE MANAGEMENT</a:t>
            </a:r>
          </a:p>
        </p:txBody>
      </p:sp>
      <p:sp>
        <p:nvSpPr>
          <p:cNvPr id="43" name="Rectangle 42">
            <a:extLst>
              <a:ext uri="{FF2B5EF4-FFF2-40B4-BE49-F238E27FC236}">
                <a16:creationId xmlns:a16="http://schemas.microsoft.com/office/drawing/2014/main" id="{B4636CEA-A738-8F41-B13F-C9FA2B4922F4}"/>
              </a:ext>
            </a:extLst>
          </p:cNvPr>
          <p:cNvSpPr/>
          <p:nvPr/>
        </p:nvSpPr>
        <p:spPr>
          <a:xfrm>
            <a:off x="2490098" y="4353349"/>
            <a:ext cx="1759311" cy="684803"/>
          </a:xfrm>
          <a:prstGeom prst="rect">
            <a:avLst/>
          </a:prstGeom>
        </p:spPr>
        <p:txBody>
          <a:bodyPr wrap="square">
            <a:spAutoFit/>
          </a:bodyPr>
          <a:lstStyle/>
          <a:p>
            <a:pPr algn="ctr"/>
            <a:r>
              <a:rPr lang="en-AU" sz="1400" dirty="0">
                <a:solidFill>
                  <a:schemeClr val="bg1"/>
                </a:solidFill>
              </a:rPr>
              <a:t>MEDICAL HISTORY</a:t>
            </a:r>
          </a:p>
          <a:p>
            <a:pPr algn="ctr"/>
            <a:r>
              <a:rPr lang="en-AU" sz="1050" dirty="0">
                <a:solidFill>
                  <a:schemeClr val="bg1"/>
                </a:solidFill>
              </a:rPr>
              <a:t>Existing conditions</a:t>
            </a:r>
          </a:p>
        </p:txBody>
      </p:sp>
      <p:sp>
        <p:nvSpPr>
          <p:cNvPr id="44" name="Rectangle 43">
            <a:extLst>
              <a:ext uri="{FF2B5EF4-FFF2-40B4-BE49-F238E27FC236}">
                <a16:creationId xmlns:a16="http://schemas.microsoft.com/office/drawing/2014/main" id="{E39E772B-C9DC-C44C-AD3A-44B0661190F8}"/>
              </a:ext>
            </a:extLst>
          </p:cNvPr>
          <p:cNvSpPr/>
          <p:nvPr/>
        </p:nvSpPr>
        <p:spPr>
          <a:xfrm>
            <a:off x="8864241" y="3456247"/>
            <a:ext cx="2296380" cy="937437"/>
          </a:xfrm>
          <a:prstGeom prst="rect">
            <a:avLst/>
          </a:prstGeom>
          <a:solidFill>
            <a:srgbClr val="23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45" name="TextBox 44">
            <a:extLst>
              <a:ext uri="{FF2B5EF4-FFF2-40B4-BE49-F238E27FC236}">
                <a16:creationId xmlns:a16="http://schemas.microsoft.com/office/drawing/2014/main" id="{D6BA4AD4-4177-BB4C-855F-D7B71EEB49B2}"/>
              </a:ext>
            </a:extLst>
          </p:cNvPr>
          <p:cNvSpPr txBox="1"/>
          <p:nvPr/>
        </p:nvSpPr>
        <p:spPr>
          <a:xfrm>
            <a:off x="8886562" y="3414985"/>
            <a:ext cx="2266947" cy="861774"/>
          </a:xfrm>
          <a:prstGeom prst="rect">
            <a:avLst/>
          </a:prstGeom>
          <a:noFill/>
        </p:spPr>
        <p:txBody>
          <a:bodyPr wrap="square" rtlCol="0">
            <a:spAutoFit/>
          </a:bodyPr>
          <a:lstStyle/>
          <a:p>
            <a:pPr algn="ctr"/>
            <a:r>
              <a:rPr lang="en-AU" sz="1400" dirty="0">
                <a:solidFill>
                  <a:schemeClr val="bg1"/>
                </a:solidFill>
              </a:rPr>
              <a:t>PREVENTION</a:t>
            </a:r>
          </a:p>
          <a:p>
            <a:pPr algn="ctr"/>
            <a:r>
              <a:rPr lang="en-AU" sz="1400" dirty="0">
                <a:solidFill>
                  <a:schemeClr val="bg1"/>
                </a:solidFill>
              </a:rPr>
              <a:t>PERFORMANCE OPTI</a:t>
            </a:r>
          </a:p>
          <a:p>
            <a:pPr algn="ctr"/>
            <a:r>
              <a:rPr lang="en-AU" sz="1050" dirty="0">
                <a:solidFill>
                  <a:schemeClr val="bg1"/>
                </a:solidFill>
              </a:rPr>
              <a:t>KNOWLEDGE BASED</a:t>
            </a:r>
          </a:p>
          <a:p>
            <a:pPr algn="ctr"/>
            <a:r>
              <a:rPr lang="en-AU" sz="1050" dirty="0">
                <a:solidFill>
                  <a:schemeClr val="bg1"/>
                </a:solidFill>
              </a:rPr>
              <a:t>SCHEDULING</a:t>
            </a:r>
          </a:p>
        </p:txBody>
      </p:sp>
      <p:grpSp>
        <p:nvGrpSpPr>
          <p:cNvPr id="46" name="Group 45">
            <a:extLst>
              <a:ext uri="{FF2B5EF4-FFF2-40B4-BE49-F238E27FC236}">
                <a16:creationId xmlns:a16="http://schemas.microsoft.com/office/drawing/2014/main" id="{13F794E7-F40F-D444-BB7A-B55B42F3E720}"/>
              </a:ext>
            </a:extLst>
          </p:cNvPr>
          <p:cNvGrpSpPr/>
          <p:nvPr/>
        </p:nvGrpSpPr>
        <p:grpSpPr>
          <a:xfrm>
            <a:off x="4805276" y="3704692"/>
            <a:ext cx="348428" cy="298604"/>
            <a:chOff x="4672584" y="3670311"/>
            <a:chExt cx="360000" cy="360000"/>
          </a:xfrm>
        </p:grpSpPr>
        <p:sp>
          <p:nvSpPr>
            <p:cNvPr id="47" name="Oval 46">
              <a:extLst>
                <a:ext uri="{FF2B5EF4-FFF2-40B4-BE49-F238E27FC236}">
                  <a16:creationId xmlns:a16="http://schemas.microsoft.com/office/drawing/2014/main" id="{E0B9A63C-B0B8-4C49-ABC8-03A47A213760}"/>
                </a:ext>
              </a:extLst>
            </p:cNvPr>
            <p:cNvSpPr/>
            <p:nvPr/>
          </p:nvSpPr>
          <p:spPr>
            <a:xfrm>
              <a:off x="4672584" y="3670311"/>
              <a:ext cx="360000" cy="3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cxnSp>
          <p:nvCxnSpPr>
            <p:cNvPr id="48" name="Straight Connector 47">
              <a:extLst>
                <a:ext uri="{FF2B5EF4-FFF2-40B4-BE49-F238E27FC236}">
                  <a16:creationId xmlns:a16="http://schemas.microsoft.com/office/drawing/2014/main" id="{5952E66B-17E7-374E-B70A-D704F140350A}"/>
                </a:ext>
              </a:extLst>
            </p:cNvPr>
            <p:cNvCxnSpPr>
              <a:stCxn id="47" idx="3"/>
              <a:endCxn id="47" idx="7"/>
            </p:cNvCxnSpPr>
            <p:nvPr/>
          </p:nvCxnSpPr>
          <p:spPr>
            <a:xfrm flipV="1">
              <a:off x="4725305" y="3723032"/>
              <a:ext cx="254558" cy="2545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2DE2B51-81EA-A345-8E0A-C1D4845401D2}"/>
                </a:ext>
              </a:extLst>
            </p:cNvPr>
            <p:cNvCxnSpPr>
              <a:cxnSpLocks/>
              <a:stCxn id="47" idx="5"/>
              <a:endCxn id="47" idx="1"/>
            </p:cNvCxnSpPr>
            <p:nvPr/>
          </p:nvCxnSpPr>
          <p:spPr>
            <a:xfrm flipH="1" flipV="1">
              <a:off x="4725305" y="3723032"/>
              <a:ext cx="254558" cy="2545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a:extLst>
              <a:ext uri="{FF2B5EF4-FFF2-40B4-BE49-F238E27FC236}">
                <a16:creationId xmlns:a16="http://schemas.microsoft.com/office/drawing/2014/main" id="{307BA7EC-C763-EE4B-80B6-5406B6915902}"/>
              </a:ext>
            </a:extLst>
          </p:cNvPr>
          <p:cNvCxnSpPr>
            <a:cxnSpLocks/>
            <a:stCxn id="17" idx="3"/>
            <a:endCxn id="47" idx="2"/>
          </p:cNvCxnSpPr>
          <p:nvPr/>
        </p:nvCxnSpPr>
        <p:spPr>
          <a:xfrm flipV="1">
            <a:off x="4638625" y="3853994"/>
            <a:ext cx="166651" cy="59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48FD0D8-44DB-2C4C-8B1B-F7362F9F3E71}"/>
              </a:ext>
            </a:extLst>
          </p:cNvPr>
          <p:cNvCxnSpPr>
            <a:cxnSpLocks/>
            <a:stCxn id="47" idx="6"/>
            <a:endCxn id="21" idx="1"/>
          </p:cNvCxnSpPr>
          <p:nvPr/>
        </p:nvCxnSpPr>
        <p:spPr>
          <a:xfrm>
            <a:off x="5153704" y="3853994"/>
            <a:ext cx="461958" cy="80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D1757AE7-8D4F-CD4E-B206-365AD26730F3}"/>
              </a:ext>
            </a:extLst>
          </p:cNvPr>
          <p:cNvCxnSpPr>
            <a:stCxn id="8" idx="3"/>
            <a:endCxn id="47" idx="4"/>
          </p:cNvCxnSpPr>
          <p:nvPr/>
        </p:nvCxnSpPr>
        <p:spPr>
          <a:xfrm flipV="1">
            <a:off x="4647209" y="4003296"/>
            <a:ext cx="332281" cy="68831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66ED0A90-5409-2F4F-84EF-9B980F645E9A}"/>
              </a:ext>
            </a:extLst>
          </p:cNvPr>
          <p:cNvCxnSpPr>
            <a:cxnSpLocks/>
            <a:stCxn id="8" idx="3"/>
            <a:endCxn id="23" idx="1"/>
          </p:cNvCxnSpPr>
          <p:nvPr/>
        </p:nvCxnSpPr>
        <p:spPr>
          <a:xfrm>
            <a:off x="4647209" y="4691612"/>
            <a:ext cx="966546" cy="2529"/>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6108743-C646-8049-A1A3-5883D48EF562}"/>
              </a:ext>
            </a:extLst>
          </p:cNvPr>
          <p:cNvCxnSpPr>
            <a:cxnSpLocks/>
            <a:stCxn id="21" idx="3"/>
            <a:endCxn id="45" idx="1"/>
          </p:cNvCxnSpPr>
          <p:nvPr/>
        </p:nvCxnSpPr>
        <p:spPr>
          <a:xfrm flipV="1">
            <a:off x="7912042" y="3845872"/>
            <a:ext cx="974520" cy="162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5E000D7-B306-7C4A-B0DF-C1BFEB675FCC}"/>
              </a:ext>
            </a:extLst>
          </p:cNvPr>
          <p:cNvCxnSpPr>
            <a:cxnSpLocks/>
            <a:stCxn id="19" idx="3"/>
            <a:endCxn id="27" idx="1"/>
          </p:cNvCxnSpPr>
          <p:nvPr/>
        </p:nvCxnSpPr>
        <p:spPr>
          <a:xfrm>
            <a:off x="4650475" y="5526199"/>
            <a:ext cx="963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F4D8321-9AA1-614D-9B10-DB3A8127E4B4}"/>
              </a:ext>
            </a:extLst>
          </p:cNvPr>
          <p:cNvCxnSpPr>
            <a:cxnSpLocks/>
            <a:stCxn id="27" idx="3"/>
            <a:endCxn id="25" idx="1"/>
          </p:cNvCxnSpPr>
          <p:nvPr/>
        </p:nvCxnSpPr>
        <p:spPr>
          <a:xfrm flipV="1">
            <a:off x="7912044" y="5521719"/>
            <a:ext cx="963279" cy="448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6B4436C-D686-9747-879E-705AFC7D4401}"/>
              </a:ext>
            </a:extLst>
          </p:cNvPr>
          <p:cNvCxnSpPr>
            <a:cxnSpLocks/>
            <a:stCxn id="27" idx="0"/>
            <a:endCxn id="23" idx="2"/>
          </p:cNvCxnSpPr>
          <p:nvPr/>
        </p:nvCxnSpPr>
        <p:spPr>
          <a:xfrm flipV="1">
            <a:off x="6762900" y="5067396"/>
            <a:ext cx="0" cy="855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8DE3A0D-E0CB-D648-AFEA-4E73099F7FAA}"/>
              </a:ext>
            </a:extLst>
          </p:cNvPr>
          <p:cNvCxnSpPr>
            <a:cxnSpLocks/>
            <a:stCxn id="23" idx="0"/>
            <a:endCxn id="21" idx="2"/>
          </p:cNvCxnSpPr>
          <p:nvPr/>
        </p:nvCxnSpPr>
        <p:spPr>
          <a:xfrm flipV="1">
            <a:off x="6762900" y="4235339"/>
            <a:ext cx="952" cy="855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C9AA9FD-6717-BA40-A0D0-7ACC31C3D4F4}"/>
              </a:ext>
            </a:extLst>
          </p:cNvPr>
          <p:cNvSpPr txBox="1"/>
          <p:nvPr/>
        </p:nvSpPr>
        <p:spPr>
          <a:xfrm>
            <a:off x="200385" y="3089894"/>
            <a:ext cx="1278418" cy="1169551"/>
          </a:xfrm>
          <a:prstGeom prst="rect">
            <a:avLst/>
          </a:prstGeom>
          <a:noFill/>
        </p:spPr>
        <p:txBody>
          <a:bodyPr wrap="square" rtlCol="0">
            <a:spAutoFit/>
          </a:bodyPr>
          <a:lstStyle/>
          <a:p>
            <a:r>
              <a:rPr lang="en-AU" sz="1400" dirty="0"/>
              <a:t>Emergency</a:t>
            </a:r>
          </a:p>
          <a:p>
            <a:r>
              <a:rPr lang="en-AU" sz="1400" dirty="0"/>
              <a:t>Symptom</a:t>
            </a:r>
          </a:p>
          <a:p>
            <a:r>
              <a:rPr lang="en-AU" sz="1400" dirty="0"/>
              <a:t>Scheduled</a:t>
            </a:r>
          </a:p>
          <a:p>
            <a:r>
              <a:rPr lang="en-AU" sz="1400" dirty="0"/>
              <a:t>Alert</a:t>
            </a:r>
          </a:p>
          <a:p>
            <a:r>
              <a:rPr lang="en-AU" sz="1400" dirty="0"/>
              <a:t>Inquiry</a:t>
            </a:r>
          </a:p>
        </p:txBody>
      </p:sp>
      <p:sp>
        <p:nvSpPr>
          <p:cNvPr id="60" name="Right Arrow 59">
            <a:extLst>
              <a:ext uri="{FF2B5EF4-FFF2-40B4-BE49-F238E27FC236}">
                <a16:creationId xmlns:a16="http://schemas.microsoft.com/office/drawing/2014/main" id="{1C446C66-1752-2043-8F54-DD3F616EFF76}"/>
              </a:ext>
            </a:extLst>
          </p:cNvPr>
          <p:cNvSpPr/>
          <p:nvPr/>
        </p:nvSpPr>
        <p:spPr>
          <a:xfrm>
            <a:off x="1606729" y="3643497"/>
            <a:ext cx="327939" cy="38293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61" name="TextBox 60">
            <a:extLst>
              <a:ext uri="{FF2B5EF4-FFF2-40B4-BE49-F238E27FC236}">
                <a16:creationId xmlns:a16="http://schemas.microsoft.com/office/drawing/2014/main" id="{0E289F93-9128-6F4D-A0FB-470D26902228}"/>
              </a:ext>
            </a:extLst>
          </p:cNvPr>
          <p:cNvSpPr txBox="1"/>
          <p:nvPr/>
        </p:nvSpPr>
        <p:spPr>
          <a:xfrm>
            <a:off x="367930" y="2558078"/>
            <a:ext cx="1274235" cy="307777"/>
          </a:xfrm>
          <a:prstGeom prst="rect">
            <a:avLst/>
          </a:prstGeom>
          <a:noFill/>
        </p:spPr>
        <p:txBody>
          <a:bodyPr wrap="square" rtlCol="0">
            <a:spAutoFit/>
          </a:bodyPr>
          <a:lstStyle/>
          <a:p>
            <a:r>
              <a:rPr lang="en-AU" sz="1400" dirty="0"/>
              <a:t>Scenarios</a:t>
            </a:r>
          </a:p>
        </p:txBody>
      </p:sp>
      <p:sp>
        <p:nvSpPr>
          <p:cNvPr id="64" name="Rectangle 63">
            <a:extLst>
              <a:ext uri="{FF2B5EF4-FFF2-40B4-BE49-F238E27FC236}">
                <a16:creationId xmlns:a16="http://schemas.microsoft.com/office/drawing/2014/main" id="{98F3BBBE-C449-F445-8FB8-A21987AFCFF1}"/>
              </a:ext>
            </a:extLst>
          </p:cNvPr>
          <p:cNvSpPr/>
          <p:nvPr/>
        </p:nvSpPr>
        <p:spPr>
          <a:xfrm>
            <a:off x="2213811" y="2991782"/>
            <a:ext cx="9127699" cy="3276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65" name="Rectangle 64">
            <a:extLst>
              <a:ext uri="{FF2B5EF4-FFF2-40B4-BE49-F238E27FC236}">
                <a16:creationId xmlns:a16="http://schemas.microsoft.com/office/drawing/2014/main" id="{9276E310-B2B7-C549-940B-313DA9EA00C1}"/>
              </a:ext>
            </a:extLst>
          </p:cNvPr>
          <p:cNvSpPr/>
          <p:nvPr/>
        </p:nvSpPr>
        <p:spPr>
          <a:xfrm>
            <a:off x="8879564" y="4461644"/>
            <a:ext cx="2296380" cy="607504"/>
          </a:xfrm>
          <a:prstGeom prst="rect">
            <a:avLst/>
          </a:prstGeom>
          <a:solidFill>
            <a:srgbClr val="2389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66" name="TextBox 65">
            <a:extLst>
              <a:ext uri="{FF2B5EF4-FFF2-40B4-BE49-F238E27FC236}">
                <a16:creationId xmlns:a16="http://schemas.microsoft.com/office/drawing/2014/main" id="{F9ACA9B4-5320-EF43-928E-355B6731BFA4}"/>
              </a:ext>
            </a:extLst>
          </p:cNvPr>
          <p:cNvSpPr txBox="1"/>
          <p:nvPr/>
        </p:nvSpPr>
        <p:spPr>
          <a:xfrm>
            <a:off x="8908997" y="4600507"/>
            <a:ext cx="2266947" cy="307777"/>
          </a:xfrm>
          <a:prstGeom prst="rect">
            <a:avLst/>
          </a:prstGeom>
          <a:noFill/>
        </p:spPr>
        <p:txBody>
          <a:bodyPr wrap="square" rtlCol="0">
            <a:spAutoFit/>
          </a:bodyPr>
          <a:lstStyle/>
          <a:p>
            <a:pPr algn="ctr"/>
            <a:r>
              <a:rPr lang="en-AU" sz="1400" dirty="0">
                <a:solidFill>
                  <a:schemeClr val="bg1"/>
                </a:solidFill>
              </a:rPr>
              <a:t>Training</a:t>
            </a:r>
            <a:endParaRPr lang="en-AU" sz="1050" dirty="0">
              <a:solidFill>
                <a:schemeClr val="bg1"/>
              </a:solidFill>
            </a:endParaRPr>
          </a:p>
        </p:txBody>
      </p:sp>
    </p:spTree>
    <p:extLst>
      <p:ext uri="{BB962C8B-B14F-4D97-AF65-F5344CB8AC3E}">
        <p14:creationId xmlns:p14="http://schemas.microsoft.com/office/powerpoint/2010/main" val="286975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ounded Rectangle 140">
            <a:extLst>
              <a:ext uri="{FF2B5EF4-FFF2-40B4-BE49-F238E27FC236}">
                <a16:creationId xmlns:a16="http://schemas.microsoft.com/office/drawing/2014/main" id="{44C19F52-E981-F549-8743-5C470183A130}"/>
              </a:ext>
            </a:extLst>
          </p:cNvPr>
          <p:cNvSpPr/>
          <p:nvPr/>
        </p:nvSpPr>
        <p:spPr bwMode="auto">
          <a:xfrm>
            <a:off x="7098790" y="2892736"/>
            <a:ext cx="4729993" cy="1319743"/>
          </a:xfrm>
          <a:prstGeom prst="roundRect">
            <a:avLst>
              <a:gd name="adj" fmla="val 12148"/>
            </a:avLst>
          </a:prstGeom>
          <a:solidFill>
            <a:srgbClr val="0096FF">
              <a:alpha val="5098"/>
            </a:srgbClr>
          </a:solid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16" name="Rounded Rectangle 115">
            <a:extLst>
              <a:ext uri="{FF2B5EF4-FFF2-40B4-BE49-F238E27FC236}">
                <a16:creationId xmlns:a16="http://schemas.microsoft.com/office/drawing/2014/main" id="{30A943A2-BB7D-B54C-A3B8-A7EE42F1BDBD}"/>
              </a:ext>
            </a:extLst>
          </p:cNvPr>
          <p:cNvSpPr/>
          <p:nvPr/>
        </p:nvSpPr>
        <p:spPr bwMode="auto">
          <a:xfrm>
            <a:off x="7075491" y="1466045"/>
            <a:ext cx="4729993" cy="1319743"/>
          </a:xfrm>
          <a:prstGeom prst="roundRect">
            <a:avLst>
              <a:gd name="adj" fmla="val 12148"/>
            </a:avLst>
          </a:prstGeom>
          <a:solidFill>
            <a:srgbClr val="0096FF">
              <a:alpha val="5098"/>
            </a:srgbClr>
          </a:solid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15" name="Rounded Rectangle 114">
            <a:extLst>
              <a:ext uri="{FF2B5EF4-FFF2-40B4-BE49-F238E27FC236}">
                <a16:creationId xmlns:a16="http://schemas.microsoft.com/office/drawing/2014/main" id="{D7396A29-558D-B045-95B7-34D4181E9E49}"/>
              </a:ext>
            </a:extLst>
          </p:cNvPr>
          <p:cNvSpPr/>
          <p:nvPr/>
        </p:nvSpPr>
        <p:spPr bwMode="auto">
          <a:xfrm>
            <a:off x="7130503" y="4354523"/>
            <a:ext cx="4729993" cy="1319743"/>
          </a:xfrm>
          <a:prstGeom prst="roundRect">
            <a:avLst>
              <a:gd name="adj" fmla="val 12148"/>
            </a:avLst>
          </a:prstGeom>
          <a:solidFill>
            <a:srgbClr val="0096FF">
              <a:alpha val="5098"/>
            </a:srgbClr>
          </a:solid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75" name="Rectangle 74">
            <a:extLst>
              <a:ext uri="{FF2B5EF4-FFF2-40B4-BE49-F238E27FC236}">
                <a16:creationId xmlns:a16="http://schemas.microsoft.com/office/drawing/2014/main" id="{4AB1C5CE-7E95-0246-9355-FDA532E3B41D}"/>
              </a:ext>
            </a:extLst>
          </p:cNvPr>
          <p:cNvSpPr/>
          <p:nvPr/>
        </p:nvSpPr>
        <p:spPr bwMode="auto">
          <a:xfrm>
            <a:off x="224852" y="2505527"/>
            <a:ext cx="3759045" cy="3670304"/>
          </a:xfrm>
          <a:prstGeom prst="rect">
            <a:avLst/>
          </a:prstGeom>
          <a:solidFill>
            <a:srgbClr val="0096FF">
              <a:alpha val="18824"/>
            </a:srgbClr>
          </a:solid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 name="Title 1">
            <a:extLst>
              <a:ext uri="{FF2B5EF4-FFF2-40B4-BE49-F238E27FC236}">
                <a16:creationId xmlns:a16="http://schemas.microsoft.com/office/drawing/2014/main" id="{E0F014BC-8643-5247-84C7-C8F134FAEA7B}"/>
              </a:ext>
            </a:extLst>
          </p:cNvPr>
          <p:cNvSpPr>
            <a:spLocks noGrp="1"/>
          </p:cNvSpPr>
          <p:nvPr>
            <p:ph type="title"/>
          </p:nvPr>
        </p:nvSpPr>
        <p:spPr>
          <a:xfrm>
            <a:off x="1304144" y="152400"/>
            <a:ext cx="9363857" cy="609600"/>
          </a:xfrm>
        </p:spPr>
        <p:txBody>
          <a:bodyPr/>
          <a:lstStyle/>
          <a:p>
            <a:r>
              <a:rPr lang="en-AU" dirty="0"/>
              <a:t>Datasets, Models and UI/UX</a:t>
            </a:r>
          </a:p>
        </p:txBody>
      </p:sp>
      <p:grpSp>
        <p:nvGrpSpPr>
          <p:cNvPr id="6" name="Group 5">
            <a:extLst>
              <a:ext uri="{FF2B5EF4-FFF2-40B4-BE49-F238E27FC236}">
                <a16:creationId xmlns:a16="http://schemas.microsoft.com/office/drawing/2014/main" id="{CB62C839-C0A4-E94B-94C2-3A5FC0ABCB91}"/>
              </a:ext>
            </a:extLst>
          </p:cNvPr>
          <p:cNvGrpSpPr/>
          <p:nvPr/>
        </p:nvGrpSpPr>
        <p:grpSpPr>
          <a:xfrm>
            <a:off x="9128456" y="1524029"/>
            <a:ext cx="2530301" cy="1171938"/>
            <a:chOff x="2166289" y="2908499"/>
            <a:chExt cx="2530301" cy="1196817"/>
          </a:xfrm>
        </p:grpSpPr>
        <p:grpSp>
          <p:nvGrpSpPr>
            <p:cNvPr id="7" name="Group 6">
              <a:extLst>
                <a:ext uri="{FF2B5EF4-FFF2-40B4-BE49-F238E27FC236}">
                  <a16:creationId xmlns:a16="http://schemas.microsoft.com/office/drawing/2014/main" id="{C2450B97-5200-EC4A-8E84-C54549189775}"/>
                </a:ext>
              </a:extLst>
            </p:cNvPr>
            <p:cNvGrpSpPr/>
            <p:nvPr/>
          </p:nvGrpSpPr>
          <p:grpSpPr>
            <a:xfrm>
              <a:off x="2166289" y="2908499"/>
              <a:ext cx="937647" cy="1196817"/>
              <a:chOff x="1183185" y="1778858"/>
              <a:chExt cx="937647" cy="1196817"/>
            </a:xfrm>
          </p:grpSpPr>
          <p:sp>
            <p:nvSpPr>
              <p:cNvPr id="9" name="Rectangle 8">
                <a:extLst>
                  <a:ext uri="{FF2B5EF4-FFF2-40B4-BE49-F238E27FC236}">
                    <a16:creationId xmlns:a16="http://schemas.microsoft.com/office/drawing/2014/main" id="{01A73921-051B-F14F-AA56-7DA0EA71656F}"/>
                  </a:ext>
                </a:extLst>
              </p:cNvPr>
              <p:cNvSpPr/>
              <p:nvPr/>
            </p:nvSpPr>
            <p:spPr bwMode="auto">
              <a:xfrm>
                <a:off x="1183185" y="1778858"/>
                <a:ext cx="937647" cy="1196817"/>
              </a:xfrm>
              <a:prstGeom prst="rect">
                <a:avLst/>
              </a:prstGeom>
              <a:solidFill>
                <a:schemeClr val="bg1">
                  <a:lumMod val="8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0" name="TextBox 9">
                <a:extLst>
                  <a:ext uri="{FF2B5EF4-FFF2-40B4-BE49-F238E27FC236}">
                    <a16:creationId xmlns:a16="http://schemas.microsoft.com/office/drawing/2014/main" id="{36867A54-9CD0-7845-873D-392E99F9677A}"/>
                  </a:ext>
                </a:extLst>
              </p:cNvPr>
              <p:cNvSpPr txBox="1"/>
              <p:nvPr/>
            </p:nvSpPr>
            <p:spPr>
              <a:xfrm>
                <a:off x="1303999" y="1801628"/>
                <a:ext cx="647934" cy="215444"/>
              </a:xfrm>
              <a:prstGeom prst="rect">
                <a:avLst/>
              </a:prstGeom>
              <a:noFill/>
            </p:spPr>
            <p:txBody>
              <a:bodyPr wrap="none" rtlCol="0">
                <a:spAutoFit/>
              </a:bodyPr>
              <a:lstStyle/>
              <a:p>
                <a:r>
                  <a:rPr lang="en-AU" sz="800" dirty="0"/>
                  <a:t>CLINICAL</a:t>
                </a:r>
              </a:p>
            </p:txBody>
          </p:sp>
          <p:sp>
            <p:nvSpPr>
              <p:cNvPr id="11" name="Rectangle 10">
                <a:extLst>
                  <a:ext uri="{FF2B5EF4-FFF2-40B4-BE49-F238E27FC236}">
                    <a16:creationId xmlns:a16="http://schemas.microsoft.com/office/drawing/2014/main" id="{E95F73AD-29C7-3E47-8A04-AA48B9E90320}"/>
                  </a:ext>
                </a:extLst>
              </p:cNvPr>
              <p:cNvSpPr/>
              <p:nvPr/>
            </p:nvSpPr>
            <p:spPr bwMode="auto">
              <a:xfrm>
                <a:off x="1270861" y="2062047"/>
                <a:ext cx="724513" cy="274367"/>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2" name="Oval 11">
                <a:extLst>
                  <a:ext uri="{FF2B5EF4-FFF2-40B4-BE49-F238E27FC236}">
                    <a16:creationId xmlns:a16="http://schemas.microsoft.com/office/drawing/2014/main" id="{7DF27CDC-06BD-954F-81B9-E2CDD8EC4F8E}"/>
                  </a:ext>
                </a:extLst>
              </p:cNvPr>
              <p:cNvSpPr/>
              <p:nvPr/>
            </p:nvSpPr>
            <p:spPr bwMode="auto">
              <a:xfrm flipH="1" flipV="1">
                <a:off x="1503596" y="2401492"/>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3" name="Oval 12">
                <a:extLst>
                  <a:ext uri="{FF2B5EF4-FFF2-40B4-BE49-F238E27FC236}">
                    <a16:creationId xmlns:a16="http://schemas.microsoft.com/office/drawing/2014/main" id="{D7509B2D-41AE-EC45-8760-B579A5C04D48}"/>
                  </a:ext>
                </a:extLst>
              </p:cNvPr>
              <p:cNvSpPr/>
              <p:nvPr/>
            </p:nvSpPr>
            <p:spPr bwMode="auto">
              <a:xfrm flipH="1" flipV="1">
                <a:off x="1608140" y="2401492"/>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4" name="Oval 13">
                <a:extLst>
                  <a:ext uri="{FF2B5EF4-FFF2-40B4-BE49-F238E27FC236}">
                    <a16:creationId xmlns:a16="http://schemas.microsoft.com/office/drawing/2014/main" id="{D6C24906-DB38-E945-822B-9DE625090013}"/>
                  </a:ext>
                </a:extLst>
              </p:cNvPr>
              <p:cNvSpPr/>
              <p:nvPr/>
            </p:nvSpPr>
            <p:spPr bwMode="auto">
              <a:xfrm flipH="1" flipV="1">
                <a:off x="1706756" y="2400426"/>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5" name="Rectangle 14">
                <a:extLst>
                  <a:ext uri="{FF2B5EF4-FFF2-40B4-BE49-F238E27FC236}">
                    <a16:creationId xmlns:a16="http://schemas.microsoft.com/office/drawing/2014/main" id="{93CE6510-9659-244B-AFA1-C4537E5CC8E4}"/>
                  </a:ext>
                </a:extLst>
              </p:cNvPr>
              <p:cNvSpPr/>
              <p:nvPr/>
            </p:nvSpPr>
            <p:spPr bwMode="auto">
              <a:xfrm>
                <a:off x="1255870" y="2498022"/>
                <a:ext cx="297680" cy="274367"/>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6" name="Rectangle 15">
                <a:extLst>
                  <a:ext uri="{FF2B5EF4-FFF2-40B4-BE49-F238E27FC236}">
                    <a16:creationId xmlns:a16="http://schemas.microsoft.com/office/drawing/2014/main" id="{140D9664-214E-2244-9B4B-D58BEA2D4736}"/>
                  </a:ext>
                </a:extLst>
              </p:cNvPr>
              <p:cNvSpPr/>
              <p:nvPr/>
            </p:nvSpPr>
            <p:spPr bwMode="auto">
              <a:xfrm flipV="1">
                <a:off x="1313137" y="2529158"/>
                <a:ext cx="183145" cy="45719"/>
              </a:xfrm>
              <a:prstGeom prst="rect">
                <a:avLst/>
              </a:prstGeom>
              <a:solidFill>
                <a:schemeClr val="bg1">
                  <a:lumMod val="5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7" name="Rectangle 16">
                <a:extLst>
                  <a:ext uri="{FF2B5EF4-FFF2-40B4-BE49-F238E27FC236}">
                    <a16:creationId xmlns:a16="http://schemas.microsoft.com/office/drawing/2014/main" id="{A97E0515-3F6C-1349-9E66-7BC4AE0C9538}"/>
                  </a:ext>
                </a:extLst>
              </p:cNvPr>
              <p:cNvSpPr/>
              <p:nvPr/>
            </p:nvSpPr>
            <p:spPr bwMode="auto">
              <a:xfrm flipV="1">
                <a:off x="1313137" y="2622143"/>
                <a:ext cx="183145" cy="45719"/>
              </a:xfrm>
              <a:prstGeom prst="rect">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8" name="Rectangle 17">
                <a:extLst>
                  <a:ext uri="{FF2B5EF4-FFF2-40B4-BE49-F238E27FC236}">
                    <a16:creationId xmlns:a16="http://schemas.microsoft.com/office/drawing/2014/main" id="{313A5BCD-FA70-514D-8984-405158C825B3}"/>
                  </a:ext>
                </a:extLst>
              </p:cNvPr>
              <p:cNvSpPr/>
              <p:nvPr/>
            </p:nvSpPr>
            <p:spPr bwMode="auto">
              <a:xfrm>
                <a:off x="1711521" y="2498022"/>
                <a:ext cx="297680" cy="274367"/>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9" name="Rectangle 18">
                <a:extLst>
                  <a:ext uri="{FF2B5EF4-FFF2-40B4-BE49-F238E27FC236}">
                    <a16:creationId xmlns:a16="http://schemas.microsoft.com/office/drawing/2014/main" id="{715F785E-67A0-2141-9FFF-738562F06739}"/>
                  </a:ext>
                </a:extLst>
              </p:cNvPr>
              <p:cNvSpPr/>
              <p:nvPr/>
            </p:nvSpPr>
            <p:spPr bwMode="auto">
              <a:xfrm flipV="1">
                <a:off x="1768788" y="2529158"/>
                <a:ext cx="183145" cy="45719"/>
              </a:xfrm>
              <a:prstGeom prst="rect">
                <a:avLst/>
              </a:prstGeom>
              <a:solidFill>
                <a:schemeClr val="bg1">
                  <a:lumMod val="5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0" name="Rectangle 19">
                <a:extLst>
                  <a:ext uri="{FF2B5EF4-FFF2-40B4-BE49-F238E27FC236}">
                    <a16:creationId xmlns:a16="http://schemas.microsoft.com/office/drawing/2014/main" id="{CA447D46-DAF4-4546-92F2-2E755D1332F7}"/>
                  </a:ext>
                </a:extLst>
              </p:cNvPr>
              <p:cNvSpPr/>
              <p:nvPr/>
            </p:nvSpPr>
            <p:spPr bwMode="auto">
              <a:xfrm flipV="1">
                <a:off x="1768788" y="2622143"/>
                <a:ext cx="183145" cy="45719"/>
              </a:xfrm>
              <a:prstGeom prst="rect">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sp>
          <p:nvSpPr>
            <p:cNvPr id="8" name="TextBox 7">
              <a:extLst>
                <a:ext uri="{FF2B5EF4-FFF2-40B4-BE49-F238E27FC236}">
                  <a16:creationId xmlns:a16="http://schemas.microsoft.com/office/drawing/2014/main" id="{19E7ED13-9AE1-0B4B-8EC3-C4546620518B}"/>
                </a:ext>
              </a:extLst>
            </p:cNvPr>
            <p:cNvSpPr txBox="1"/>
            <p:nvPr/>
          </p:nvSpPr>
          <p:spPr>
            <a:xfrm>
              <a:off x="3546916" y="3260335"/>
              <a:ext cx="1149674" cy="276999"/>
            </a:xfrm>
            <a:prstGeom prst="rect">
              <a:avLst/>
            </a:prstGeom>
            <a:noFill/>
          </p:spPr>
          <p:txBody>
            <a:bodyPr wrap="none" rtlCol="0">
              <a:spAutoFit/>
            </a:bodyPr>
            <a:lstStyle/>
            <a:p>
              <a:r>
                <a:rPr lang="en-US" sz="1200" dirty="0"/>
                <a:t>User Interface</a:t>
              </a:r>
            </a:p>
          </p:txBody>
        </p:sp>
      </p:grpSp>
      <p:sp>
        <p:nvSpPr>
          <p:cNvPr id="21" name="TextBox 20">
            <a:extLst>
              <a:ext uri="{FF2B5EF4-FFF2-40B4-BE49-F238E27FC236}">
                <a16:creationId xmlns:a16="http://schemas.microsoft.com/office/drawing/2014/main" id="{BF51EB03-2499-B64C-822C-13B1EF74E962}"/>
              </a:ext>
            </a:extLst>
          </p:cNvPr>
          <p:cNvSpPr txBox="1"/>
          <p:nvPr/>
        </p:nvSpPr>
        <p:spPr>
          <a:xfrm>
            <a:off x="10738073" y="4690945"/>
            <a:ext cx="1122423" cy="461665"/>
          </a:xfrm>
          <a:prstGeom prst="rect">
            <a:avLst/>
          </a:prstGeom>
          <a:noFill/>
        </p:spPr>
        <p:txBody>
          <a:bodyPr wrap="none" rtlCol="0">
            <a:spAutoFit/>
          </a:bodyPr>
          <a:lstStyle/>
          <a:p>
            <a:r>
              <a:rPr lang="en-US" sz="1200" dirty="0"/>
              <a:t>Medical Data </a:t>
            </a:r>
          </a:p>
          <a:p>
            <a:r>
              <a:rPr lang="en-US" sz="1200" dirty="0"/>
              <a:t>Architecture</a:t>
            </a:r>
          </a:p>
        </p:txBody>
      </p:sp>
      <p:grpSp>
        <p:nvGrpSpPr>
          <p:cNvPr id="22" name="Group 21">
            <a:extLst>
              <a:ext uri="{FF2B5EF4-FFF2-40B4-BE49-F238E27FC236}">
                <a16:creationId xmlns:a16="http://schemas.microsoft.com/office/drawing/2014/main" id="{540178F4-590D-9C48-BC8D-BCF3AD65A9D8}"/>
              </a:ext>
            </a:extLst>
          </p:cNvPr>
          <p:cNvGrpSpPr/>
          <p:nvPr/>
        </p:nvGrpSpPr>
        <p:grpSpPr>
          <a:xfrm>
            <a:off x="7790180" y="3021646"/>
            <a:ext cx="1421259" cy="1161891"/>
            <a:chOff x="1999989" y="4307739"/>
            <a:chExt cx="1421259" cy="1161891"/>
          </a:xfrm>
        </p:grpSpPr>
        <p:grpSp>
          <p:nvGrpSpPr>
            <p:cNvPr id="23" name="Group 22">
              <a:extLst>
                <a:ext uri="{FF2B5EF4-FFF2-40B4-BE49-F238E27FC236}">
                  <a16:creationId xmlns:a16="http://schemas.microsoft.com/office/drawing/2014/main" id="{361181C7-7AFF-854A-B29A-2346B38A3C64}"/>
                </a:ext>
              </a:extLst>
            </p:cNvPr>
            <p:cNvGrpSpPr/>
            <p:nvPr/>
          </p:nvGrpSpPr>
          <p:grpSpPr>
            <a:xfrm>
              <a:off x="1999989" y="4307739"/>
              <a:ext cx="1421259" cy="1132477"/>
              <a:chOff x="1041024" y="3459928"/>
              <a:chExt cx="1421259" cy="1132477"/>
            </a:xfrm>
          </p:grpSpPr>
          <p:pic>
            <p:nvPicPr>
              <p:cNvPr id="26" name="Picture 25">
                <a:extLst>
                  <a:ext uri="{FF2B5EF4-FFF2-40B4-BE49-F238E27FC236}">
                    <a16:creationId xmlns:a16="http://schemas.microsoft.com/office/drawing/2014/main" id="{E16BB5F0-6054-C843-B4C3-2D39AE2417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1190" y="4198401"/>
                <a:ext cx="381000" cy="266700"/>
              </a:xfrm>
              <a:prstGeom prst="rect">
                <a:avLst/>
              </a:prstGeom>
            </p:spPr>
          </p:pic>
          <p:grpSp>
            <p:nvGrpSpPr>
              <p:cNvPr id="27" name="Group 26">
                <a:extLst>
                  <a:ext uri="{FF2B5EF4-FFF2-40B4-BE49-F238E27FC236}">
                    <a16:creationId xmlns:a16="http://schemas.microsoft.com/office/drawing/2014/main" id="{1FA60A27-0B16-8D4B-BAE6-5B555F5C6212}"/>
                  </a:ext>
                </a:extLst>
              </p:cNvPr>
              <p:cNvGrpSpPr/>
              <p:nvPr/>
            </p:nvGrpSpPr>
            <p:grpSpPr>
              <a:xfrm>
                <a:off x="1041024" y="3459928"/>
                <a:ext cx="1421259" cy="1132477"/>
                <a:chOff x="8095112" y="4432300"/>
                <a:chExt cx="1421259" cy="1132477"/>
              </a:xfrm>
            </p:grpSpPr>
            <p:sp>
              <p:nvSpPr>
                <p:cNvPr id="29" name="Rectangle 28">
                  <a:extLst>
                    <a:ext uri="{FF2B5EF4-FFF2-40B4-BE49-F238E27FC236}">
                      <a16:creationId xmlns:a16="http://schemas.microsoft.com/office/drawing/2014/main" id="{E989E67B-5204-AE42-BCA8-61C8A6AA9A30}"/>
                    </a:ext>
                  </a:extLst>
                </p:cNvPr>
                <p:cNvSpPr/>
                <p:nvPr/>
              </p:nvSpPr>
              <p:spPr bwMode="auto">
                <a:xfrm>
                  <a:off x="8095112" y="4432300"/>
                  <a:ext cx="1421259" cy="1132477"/>
                </a:xfrm>
                <a:prstGeom prst="rect">
                  <a:avLst/>
                </a:prstGeom>
                <a:solidFill>
                  <a:schemeClr val="bg1"/>
                </a:solidFill>
                <a:ln w="28575" cap="flat" cmpd="sng" algn="ctr">
                  <a:solidFill>
                    <a:srgbClr val="2D9CE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lang="en-AU" sz="2400" dirty="0">
                    <a:solidFill>
                      <a:schemeClr val="bg1"/>
                    </a:solidFill>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8" name="Rectangle 27">
                  <a:extLst>
                    <a:ext uri="{FF2B5EF4-FFF2-40B4-BE49-F238E27FC236}">
                      <a16:creationId xmlns:a16="http://schemas.microsoft.com/office/drawing/2014/main" id="{9B984B21-32F1-374D-925C-210663336F48}"/>
                    </a:ext>
                  </a:extLst>
                </p:cNvPr>
                <p:cNvSpPr/>
                <p:nvPr/>
              </p:nvSpPr>
              <p:spPr>
                <a:xfrm>
                  <a:off x="8217621" y="4531671"/>
                  <a:ext cx="835883" cy="9075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Model</a:t>
                  </a:r>
                </a:p>
              </p:txBody>
            </p:sp>
            <p:grpSp>
              <p:nvGrpSpPr>
                <p:cNvPr id="30" name="Group 29">
                  <a:extLst>
                    <a:ext uri="{FF2B5EF4-FFF2-40B4-BE49-F238E27FC236}">
                      <a16:creationId xmlns:a16="http://schemas.microsoft.com/office/drawing/2014/main" id="{4CD08521-F82F-A74B-AAAF-D6FE027CF091}"/>
                    </a:ext>
                  </a:extLst>
                </p:cNvPr>
                <p:cNvGrpSpPr/>
                <p:nvPr/>
              </p:nvGrpSpPr>
              <p:grpSpPr>
                <a:xfrm>
                  <a:off x="8446076" y="5023999"/>
                  <a:ext cx="405691" cy="314550"/>
                  <a:chOff x="2873712" y="3919907"/>
                  <a:chExt cx="405691" cy="314550"/>
                </a:xfrm>
              </p:grpSpPr>
              <p:sp>
                <p:nvSpPr>
                  <p:cNvPr id="31" name="Oval 30">
                    <a:extLst>
                      <a:ext uri="{FF2B5EF4-FFF2-40B4-BE49-F238E27FC236}">
                        <a16:creationId xmlns:a16="http://schemas.microsoft.com/office/drawing/2014/main" id="{6EBCB662-36DD-234E-9B13-469681163B23}"/>
                      </a:ext>
                    </a:extLst>
                  </p:cNvPr>
                  <p:cNvSpPr/>
                  <p:nvPr/>
                </p:nvSpPr>
                <p:spPr bwMode="auto">
                  <a:xfrm>
                    <a:off x="2873712" y="4108081"/>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2" name="Oval 31">
                    <a:extLst>
                      <a:ext uri="{FF2B5EF4-FFF2-40B4-BE49-F238E27FC236}">
                        <a16:creationId xmlns:a16="http://schemas.microsoft.com/office/drawing/2014/main" id="{D65D1166-9179-3845-817C-102F36738975}"/>
                      </a:ext>
                    </a:extLst>
                  </p:cNvPr>
                  <p:cNvSpPr/>
                  <p:nvPr/>
                </p:nvSpPr>
                <p:spPr bwMode="auto">
                  <a:xfrm>
                    <a:off x="2873712" y="3992226"/>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3" name="Oval 32">
                    <a:extLst>
                      <a:ext uri="{FF2B5EF4-FFF2-40B4-BE49-F238E27FC236}">
                        <a16:creationId xmlns:a16="http://schemas.microsoft.com/office/drawing/2014/main" id="{CC475AAA-BB7C-A74C-A2D7-F254DBF99C3C}"/>
                      </a:ext>
                    </a:extLst>
                  </p:cNvPr>
                  <p:cNvSpPr/>
                  <p:nvPr/>
                </p:nvSpPr>
                <p:spPr bwMode="auto">
                  <a:xfrm>
                    <a:off x="3027171" y="3919907"/>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4" name="Oval 33">
                    <a:extLst>
                      <a:ext uri="{FF2B5EF4-FFF2-40B4-BE49-F238E27FC236}">
                        <a16:creationId xmlns:a16="http://schemas.microsoft.com/office/drawing/2014/main" id="{99D42BE8-4775-704D-AC21-EC083F663460}"/>
                      </a:ext>
                    </a:extLst>
                  </p:cNvPr>
                  <p:cNvSpPr/>
                  <p:nvPr/>
                </p:nvSpPr>
                <p:spPr bwMode="auto">
                  <a:xfrm>
                    <a:off x="3027171" y="4038987"/>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5" name="Oval 34">
                    <a:extLst>
                      <a:ext uri="{FF2B5EF4-FFF2-40B4-BE49-F238E27FC236}">
                        <a16:creationId xmlns:a16="http://schemas.microsoft.com/office/drawing/2014/main" id="{B8CF3E85-B74C-B04E-8B50-5C6C3485E0E3}"/>
                      </a:ext>
                    </a:extLst>
                  </p:cNvPr>
                  <p:cNvSpPr/>
                  <p:nvPr/>
                </p:nvSpPr>
                <p:spPr bwMode="auto">
                  <a:xfrm>
                    <a:off x="3031070" y="4165605"/>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6" name="Oval 35">
                    <a:extLst>
                      <a:ext uri="{FF2B5EF4-FFF2-40B4-BE49-F238E27FC236}">
                        <a16:creationId xmlns:a16="http://schemas.microsoft.com/office/drawing/2014/main" id="{07694D4B-7454-CA46-A89D-ED8B70AD6D8D}"/>
                      </a:ext>
                    </a:extLst>
                  </p:cNvPr>
                  <p:cNvSpPr/>
                  <p:nvPr/>
                </p:nvSpPr>
                <p:spPr bwMode="auto">
                  <a:xfrm>
                    <a:off x="3201761" y="4038987"/>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37" name="Straight Connector 36">
                    <a:extLst>
                      <a:ext uri="{FF2B5EF4-FFF2-40B4-BE49-F238E27FC236}">
                        <a16:creationId xmlns:a16="http://schemas.microsoft.com/office/drawing/2014/main" id="{1285BC87-BA0E-DB44-BCBA-2A3827CE1FBE}"/>
                      </a:ext>
                    </a:extLst>
                  </p:cNvPr>
                  <p:cNvCxnSpPr>
                    <a:stCxn id="33" idx="7"/>
                    <a:endCxn id="36" idx="2"/>
                  </p:cNvCxnSpPr>
                  <p:nvPr/>
                </p:nvCxnSpPr>
                <p:spPr bwMode="auto">
                  <a:xfrm>
                    <a:off x="3093443" y="3929990"/>
                    <a:ext cx="108318" cy="143423"/>
                  </a:xfrm>
                  <a:prstGeom prst="line">
                    <a:avLst/>
                  </a:prstGeom>
                  <a:noFill/>
                  <a:ln w="12700" cap="flat" cmpd="sng" algn="ctr">
                    <a:solidFill>
                      <a:schemeClr val="bg2"/>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7DC314FF-0417-CB45-8E70-2582D6EC2822}"/>
                      </a:ext>
                    </a:extLst>
                  </p:cNvPr>
                  <p:cNvCxnSpPr>
                    <a:stCxn id="34" idx="6"/>
                    <a:endCxn id="36" idx="2"/>
                  </p:cNvCxnSpPr>
                  <p:nvPr/>
                </p:nvCxnSpPr>
                <p:spPr bwMode="auto">
                  <a:xfrm>
                    <a:off x="3104813" y="4073413"/>
                    <a:ext cx="96948" cy="0"/>
                  </a:xfrm>
                  <a:prstGeom prst="line">
                    <a:avLst/>
                  </a:prstGeom>
                  <a:noFill/>
                  <a:ln w="12700" cap="flat" cmpd="sng" algn="ctr">
                    <a:solidFill>
                      <a:schemeClr val="bg2"/>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549DF851-E3BC-F740-85B4-2C3D044D5842}"/>
                      </a:ext>
                    </a:extLst>
                  </p:cNvPr>
                  <p:cNvCxnSpPr>
                    <a:cxnSpLocks/>
                    <a:stCxn id="36" idx="2"/>
                    <a:endCxn id="35" idx="6"/>
                  </p:cNvCxnSpPr>
                  <p:nvPr/>
                </p:nvCxnSpPr>
                <p:spPr bwMode="auto">
                  <a:xfrm flipH="1">
                    <a:off x="3108712" y="4073413"/>
                    <a:ext cx="93049" cy="126618"/>
                  </a:xfrm>
                  <a:prstGeom prst="line">
                    <a:avLst/>
                  </a:prstGeom>
                  <a:noFill/>
                  <a:ln w="12700" cap="flat" cmpd="sng" algn="ctr">
                    <a:solidFill>
                      <a:schemeClr val="bg2"/>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61D56576-E62F-CC40-B45D-E2C6EEE9AAA8}"/>
                      </a:ext>
                    </a:extLst>
                  </p:cNvPr>
                  <p:cNvCxnSpPr>
                    <a:cxnSpLocks/>
                    <a:stCxn id="32" idx="6"/>
                    <a:endCxn id="34" idx="2"/>
                  </p:cNvCxnSpPr>
                  <p:nvPr/>
                </p:nvCxnSpPr>
                <p:spPr bwMode="auto">
                  <a:xfrm>
                    <a:off x="2951354" y="4026652"/>
                    <a:ext cx="75817" cy="46761"/>
                  </a:xfrm>
                  <a:prstGeom prst="line">
                    <a:avLst/>
                  </a:prstGeom>
                  <a:noFill/>
                  <a:ln w="12700" cap="flat" cmpd="sng" algn="ctr">
                    <a:solidFill>
                      <a:schemeClr val="bg2"/>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4C7AAB35-F3C5-D046-B8CE-EF723D2B4599}"/>
                      </a:ext>
                    </a:extLst>
                  </p:cNvPr>
                  <p:cNvCxnSpPr>
                    <a:cxnSpLocks/>
                    <a:stCxn id="32" idx="6"/>
                    <a:endCxn id="33" idx="2"/>
                  </p:cNvCxnSpPr>
                  <p:nvPr/>
                </p:nvCxnSpPr>
                <p:spPr bwMode="auto">
                  <a:xfrm flipV="1">
                    <a:off x="2951354" y="3954333"/>
                    <a:ext cx="75817" cy="72319"/>
                  </a:xfrm>
                  <a:prstGeom prst="line">
                    <a:avLst/>
                  </a:prstGeom>
                  <a:noFill/>
                  <a:ln w="12700" cap="flat" cmpd="sng" algn="ctr">
                    <a:solidFill>
                      <a:schemeClr val="bg2"/>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3C88A765-3AF4-9E46-ABB0-E50BF7A08F0D}"/>
                      </a:ext>
                    </a:extLst>
                  </p:cNvPr>
                  <p:cNvCxnSpPr>
                    <a:cxnSpLocks/>
                    <a:stCxn id="32" idx="6"/>
                    <a:endCxn id="35" idx="2"/>
                  </p:cNvCxnSpPr>
                  <p:nvPr/>
                </p:nvCxnSpPr>
                <p:spPr bwMode="auto">
                  <a:xfrm>
                    <a:off x="2951354" y="4026652"/>
                    <a:ext cx="79716" cy="173379"/>
                  </a:xfrm>
                  <a:prstGeom prst="line">
                    <a:avLst/>
                  </a:prstGeom>
                  <a:noFill/>
                  <a:ln w="12700" cap="flat" cmpd="sng" algn="ctr">
                    <a:solidFill>
                      <a:schemeClr val="bg2"/>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4E289F7-AA7F-A244-B22E-36D800DA0D8C}"/>
                      </a:ext>
                    </a:extLst>
                  </p:cNvPr>
                  <p:cNvCxnSpPr>
                    <a:cxnSpLocks/>
                    <a:stCxn id="31" idx="6"/>
                    <a:endCxn id="35" idx="2"/>
                  </p:cNvCxnSpPr>
                  <p:nvPr/>
                </p:nvCxnSpPr>
                <p:spPr bwMode="auto">
                  <a:xfrm>
                    <a:off x="2951354" y="4142507"/>
                    <a:ext cx="79716" cy="57524"/>
                  </a:xfrm>
                  <a:prstGeom prst="line">
                    <a:avLst/>
                  </a:prstGeom>
                  <a:noFill/>
                  <a:ln w="12700" cap="flat" cmpd="sng" algn="ctr">
                    <a:solidFill>
                      <a:schemeClr val="bg2"/>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9C6BD635-0A25-F043-B79C-784B8E2DBB8A}"/>
                      </a:ext>
                    </a:extLst>
                  </p:cNvPr>
                  <p:cNvCxnSpPr>
                    <a:cxnSpLocks/>
                    <a:stCxn id="31" idx="6"/>
                    <a:endCxn id="34" idx="2"/>
                  </p:cNvCxnSpPr>
                  <p:nvPr/>
                </p:nvCxnSpPr>
                <p:spPr bwMode="auto">
                  <a:xfrm flipV="1">
                    <a:off x="2951354" y="4073413"/>
                    <a:ext cx="75817" cy="69094"/>
                  </a:xfrm>
                  <a:prstGeom prst="line">
                    <a:avLst/>
                  </a:prstGeom>
                  <a:noFill/>
                  <a:ln w="12700" cap="flat" cmpd="sng" algn="ctr">
                    <a:solidFill>
                      <a:schemeClr val="bg2"/>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88CD37FE-AB84-C449-BC5B-1C3421D35CE5}"/>
                      </a:ext>
                    </a:extLst>
                  </p:cNvPr>
                  <p:cNvCxnSpPr>
                    <a:cxnSpLocks/>
                    <a:stCxn id="31" idx="6"/>
                    <a:endCxn id="33" idx="2"/>
                  </p:cNvCxnSpPr>
                  <p:nvPr/>
                </p:nvCxnSpPr>
                <p:spPr bwMode="auto">
                  <a:xfrm flipV="1">
                    <a:off x="2951354" y="3954333"/>
                    <a:ext cx="75817" cy="188174"/>
                  </a:xfrm>
                  <a:prstGeom prst="line">
                    <a:avLst/>
                  </a:prstGeom>
                  <a:noFill/>
                  <a:ln w="12700" cap="flat" cmpd="sng" algn="ctr">
                    <a:solidFill>
                      <a:schemeClr val="bg2"/>
                    </a:solidFill>
                    <a:prstDash val="solid"/>
                    <a:round/>
                    <a:headEnd type="none" w="med" len="med"/>
                    <a:tailEnd type="none" w="med" len="med"/>
                  </a:ln>
                  <a:effectLst/>
                </p:spPr>
              </p:cxnSp>
            </p:grpSp>
          </p:grpSp>
        </p:grpSp>
        <p:sp>
          <p:nvSpPr>
            <p:cNvPr id="25" name="Oval 24">
              <a:extLst>
                <a:ext uri="{FF2B5EF4-FFF2-40B4-BE49-F238E27FC236}">
                  <a16:creationId xmlns:a16="http://schemas.microsoft.com/office/drawing/2014/main" id="{4849EF3B-1A0E-D946-828B-00F7373D23BC}"/>
                </a:ext>
              </a:extLst>
            </p:cNvPr>
            <p:cNvSpPr/>
            <p:nvPr/>
          </p:nvSpPr>
          <p:spPr bwMode="auto">
            <a:xfrm>
              <a:off x="2479386" y="5345012"/>
              <a:ext cx="136785" cy="124618"/>
            </a:xfrm>
            <a:prstGeom prst="ellipse">
              <a:avLst/>
            </a:prstGeom>
            <a:solidFill>
              <a:srgbClr val="FFC000"/>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cxnSp>
        <p:nvCxnSpPr>
          <p:cNvPr id="46" name="Straight Arrow Connector 45">
            <a:extLst>
              <a:ext uri="{FF2B5EF4-FFF2-40B4-BE49-F238E27FC236}">
                <a16:creationId xmlns:a16="http://schemas.microsoft.com/office/drawing/2014/main" id="{9A4D13EE-E199-FC46-95D3-D8F033D04EF7}"/>
              </a:ext>
            </a:extLst>
          </p:cNvPr>
          <p:cNvCxnSpPr>
            <a:cxnSpLocks/>
          </p:cNvCxnSpPr>
          <p:nvPr/>
        </p:nvCxnSpPr>
        <p:spPr bwMode="auto">
          <a:xfrm flipV="1">
            <a:off x="9852715" y="2722735"/>
            <a:ext cx="1260" cy="215689"/>
          </a:xfrm>
          <a:prstGeom prst="straightConnector1">
            <a:avLst/>
          </a:prstGeom>
          <a:noFill/>
          <a:ln w="12700" cap="flat" cmpd="sng" algn="ctr">
            <a:solidFill>
              <a:srgbClr val="FF0000"/>
            </a:solidFill>
            <a:prstDash val="solid"/>
            <a:round/>
            <a:headEnd type="triangle" w="med" len="med"/>
            <a:tailEnd type="triangle" w="med" len="med"/>
          </a:ln>
          <a:effectLst/>
        </p:spPr>
      </p:cxnSp>
      <p:sp>
        <p:nvSpPr>
          <p:cNvPr id="48" name="TextBox 47">
            <a:extLst>
              <a:ext uri="{FF2B5EF4-FFF2-40B4-BE49-F238E27FC236}">
                <a16:creationId xmlns:a16="http://schemas.microsoft.com/office/drawing/2014/main" id="{2A2A1FCE-B6E9-FD4B-9B29-E33536C6FD00}"/>
              </a:ext>
            </a:extLst>
          </p:cNvPr>
          <p:cNvSpPr txBox="1"/>
          <p:nvPr/>
        </p:nvSpPr>
        <p:spPr>
          <a:xfrm>
            <a:off x="11042630" y="3392807"/>
            <a:ext cx="771365" cy="461665"/>
          </a:xfrm>
          <a:prstGeom prst="rect">
            <a:avLst/>
          </a:prstGeom>
          <a:noFill/>
        </p:spPr>
        <p:txBody>
          <a:bodyPr wrap="none" rtlCol="0">
            <a:spAutoFit/>
          </a:bodyPr>
          <a:lstStyle/>
          <a:p>
            <a:r>
              <a:rPr lang="en-US" sz="1200" dirty="0"/>
              <a:t>Decision</a:t>
            </a:r>
          </a:p>
          <a:p>
            <a:r>
              <a:rPr lang="en-US" sz="1200" dirty="0"/>
              <a:t>Model</a:t>
            </a:r>
          </a:p>
        </p:txBody>
      </p:sp>
      <p:sp>
        <p:nvSpPr>
          <p:cNvPr id="58" name="TextBox 57">
            <a:extLst>
              <a:ext uri="{FF2B5EF4-FFF2-40B4-BE49-F238E27FC236}">
                <a16:creationId xmlns:a16="http://schemas.microsoft.com/office/drawing/2014/main" id="{D2E5FE94-C387-4141-8635-D6F8EC79CE0D}"/>
              </a:ext>
            </a:extLst>
          </p:cNvPr>
          <p:cNvSpPr txBox="1"/>
          <p:nvPr/>
        </p:nvSpPr>
        <p:spPr>
          <a:xfrm>
            <a:off x="4272438" y="2836413"/>
            <a:ext cx="1988184" cy="523220"/>
          </a:xfrm>
          <a:prstGeom prst="rect">
            <a:avLst/>
          </a:prstGeom>
          <a:noFill/>
        </p:spPr>
        <p:txBody>
          <a:bodyPr wrap="square" rtlCol="0">
            <a:spAutoFit/>
          </a:bodyPr>
          <a:lstStyle/>
          <a:p>
            <a:pPr marL="12700" indent="-12700"/>
            <a:r>
              <a:rPr lang="en-US" sz="1400" b="1" dirty="0"/>
              <a:t>2. </a:t>
            </a:r>
            <a:r>
              <a:rPr lang="en-US" sz="1400"/>
              <a:t>Kidney Model </a:t>
            </a:r>
            <a:endParaRPr lang="en-US" sz="1400" dirty="0"/>
          </a:p>
          <a:p>
            <a:r>
              <a:rPr lang="en-US" sz="1400" dirty="0"/>
              <a:t>calculates probability</a:t>
            </a:r>
          </a:p>
        </p:txBody>
      </p:sp>
      <p:sp>
        <p:nvSpPr>
          <p:cNvPr id="60" name="TextBox 59">
            <a:extLst>
              <a:ext uri="{FF2B5EF4-FFF2-40B4-BE49-F238E27FC236}">
                <a16:creationId xmlns:a16="http://schemas.microsoft.com/office/drawing/2014/main" id="{C6B5A3CB-6319-7E4E-91B5-1534852321A0}"/>
              </a:ext>
            </a:extLst>
          </p:cNvPr>
          <p:cNvSpPr txBox="1"/>
          <p:nvPr/>
        </p:nvSpPr>
        <p:spPr>
          <a:xfrm>
            <a:off x="4272158" y="1911784"/>
            <a:ext cx="2538192" cy="738664"/>
          </a:xfrm>
          <a:prstGeom prst="rect">
            <a:avLst/>
          </a:prstGeom>
          <a:noFill/>
        </p:spPr>
        <p:txBody>
          <a:bodyPr wrap="square" rtlCol="0">
            <a:spAutoFit/>
          </a:bodyPr>
          <a:lstStyle/>
          <a:p>
            <a:r>
              <a:rPr lang="en-US" sz="1400" b="1" dirty="0"/>
              <a:t>3. </a:t>
            </a:r>
            <a:r>
              <a:rPr lang="en-US" sz="1400" dirty="0"/>
              <a:t>Graphical interface takes CMO through diagnosis</a:t>
            </a:r>
          </a:p>
          <a:p>
            <a:r>
              <a:rPr lang="en-US" sz="1400" dirty="0"/>
              <a:t>with automated suggestions</a:t>
            </a:r>
          </a:p>
        </p:txBody>
      </p:sp>
      <p:sp>
        <p:nvSpPr>
          <p:cNvPr id="71" name="TextBox 70">
            <a:extLst>
              <a:ext uri="{FF2B5EF4-FFF2-40B4-BE49-F238E27FC236}">
                <a16:creationId xmlns:a16="http://schemas.microsoft.com/office/drawing/2014/main" id="{DDFA973A-CBB5-314C-93EE-CD83D78E79E5}"/>
              </a:ext>
            </a:extLst>
          </p:cNvPr>
          <p:cNvSpPr txBox="1"/>
          <p:nvPr/>
        </p:nvSpPr>
        <p:spPr>
          <a:xfrm>
            <a:off x="4280376" y="3666285"/>
            <a:ext cx="2645211" cy="738664"/>
          </a:xfrm>
          <a:prstGeom prst="rect">
            <a:avLst/>
          </a:prstGeom>
          <a:noFill/>
        </p:spPr>
        <p:txBody>
          <a:bodyPr wrap="square" rtlCol="0">
            <a:spAutoFit/>
          </a:bodyPr>
          <a:lstStyle/>
          <a:p>
            <a:pPr marL="12700" indent="-12700">
              <a:buAutoNum type="arabicPeriod"/>
            </a:pPr>
            <a:r>
              <a:rPr lang="en-AU" sz="1400" b="1" dirty="0"/>
              <a:t> </a:t>
            </a:r>
            <a:r>
              <a:rPr lang="en-AU" sz="1400" dirty="0"/>
              <a:t>Drag and drop patient history, daily data, blood and urine</a:t>
            </a:r>
          </a:p>
        </p:txBody>
      </p:sp>
      <p:cxnSp>
        <p:nvCxnSpPr>
          <p:cNvPr id="77" name="Curved Connector 76">
            <a:extLst>
              <a:ext uri="{FF2B5EF4-FFF2-40B4-BE49-F238E27FC236}">
                <a16:creationId xmlns:a16="http://schemas.microsoft.com/office/drawing/2014/main" id="{0A119794-47E2-764D-A1C4-C1C63CCDE999}"/>
              </a:ext>
            </a:extLst>
          </p:cNvPr>
          <p:cNvCxnSpPr/>
          <p:nvPr/>
        </p:nvCxnSpPr>
        <p:spPr bwMode="auto">
          <a:xfrm>
            <a:off x="7232215" y="4782195"/>
            <a:ext cx="914400" cy="914400"/>
          </a:xfrm>
          <a:prstGeom prst="curvedConnector3">
            <a:avLst/>
          </a:prstGeom>
          <a:noFill/>
          <a:ln w="9525" cap="flat" cmpd="sng" algn="ctr">
            <a:noFill/>
            <a:prstDash val="solid"/>
            <a:round/>
            <a:headEnd type="none" w="med" len="med"/>
            <a:tailEnd type="triangle"/>
          </a:ln>
          <a:effectLst>
            <a:outerShdw blurRad="63500" dist="17961" dir="2700000" algn="ctr" rotWithShape="0">
              <a:schemeClr val="tx1">
                <a:alpha val="74998"/>
              </a:schemeClr>
            </a:outerShdw>
          </a:effectLst>
        </p:spPr>
      </p:cxnSp>
      <p:grpSp>
        <p:nvGrpSpPr>
          <p:cNvPr id="142" name="Group 141">
            <a:extLst>
              <a:ext uri="{FF2B5EF4-FFF2-40B4-BE49-F238E27FC236}">
                <a16:creationId xmlns:a16="http://schemas.microsoft.com/office/drawing/2014/main" id="{2F6A312C-6905-FA42-B0BE-7F841D4C6E83}"/>
              </a:ext>
            </a:extLst>
          </p:cNvPr>
          <p:cNvGrpSpPr/>
          <p:nvPr/>
        </p:nvGrpSpPr>
        <p:grpSpPr>
          <a:xfrm>
            <a:off x="8141144" y="3575494"/>
            <a:ext cx="3703192" cy="2054615"/>
            <a:chOff x="6415652" y="3398119"/>
            <a:chExt cx="3703192" cy="2054615"/>
          </a:xfrm>
        </p:grpSpPr>
        <p:sp>
          <p:nvSpPr>
            <p:cNvPr id="5" name="TextBox 4">
              <a:extLst>
                <a:ext uri="{FF2B5EF4-FFF2-40B4-BE49-F238E27FC236}">
                  <a16:creationId xmlns:a16="http://schemas.microsoft.com/office/drawing/2014/main" id="{B0910AA8-8F36-1146-8344-9BB95A0266A2}"/>
                </a:ext>
              </a:extLst>
            </p:cNvPr>
            <p:cNvSpPr txBox="1"/>
            <p:nvPr/>
          </p:nvSpPr>
          <p:spPr>
            <a:xfrm>
              <a:off x="7833547" y="5175735"/>
              <a:ext cx="840295" cy="276999"/>
            </a:xfrm>
            <a:prstGeom prst="rect">
              <a:avLst/>
            </a:prstGeom>
            <a:noFill/>
          </p:spPr>
          <p:txBody>
            <a:bodyPr wrap="none" rtlCol="0">
              <a:spAutoFit/>
            </a:bodyPr>
            <a:lstStyle/>
            <a:p>
              <a:r>
                <a:rPr lang="en-US" sz="1200" dirty="0"/>
                <a:t>Database</a:t>
              </a:r>
            </a:p>
          </p:txBody>
        </p:sp>
        <p:cxnSp>
          <p:nvCxnSpPr>
            <p:cNvPr id="47" name="Straight Arrow Connector 46">
              <a:extLst>
                <a:ext uri="{FF2B5EF4-FFF2-40B4-BE49-F238E27FC236}">
                  <a16:creationId xmlns:a16="http://schemas.microsoft.com/office/drawing/2014/main" id="{4DEE3A8A-3558-B94F-A666-6C5E6FDCC3F2}"/>
                </a:ext>
              </a:extLst>
            </p:cNvPr>
            <p:cNvCxnSpPr>
              <a:cxnSpLocks/>
              <a:endCxn id="25" idx="4"/>
            </p:cNvCxnSpPr>
            <p:nvPr/>
          </p:nvCxnSpPr>
          <p:spPr bwMode="auto">
            <a:xfrm flipH="1" flipV="1">
              <a:off x="6612478" y="4006162"/>
              <a:ext cx="3412" cy="362011"/>
            </a:xfrm>
            <a:prstGeom prst="straightConnector1">
              <a:avLst/>
            </a:prstGeom>
            <a:noFill/>
            <a:ln w="12700" cap="flat" cmpd="sng" algn="ctr">
              <a:solidFill>
                <a:srgbClr val="92D050"/>
              </a:solidFill>
              <a:prstDash val="solid"/>
              <a:round/>
              <a:headEnd type="triangle" w="med" len="med"/>
              <a:tailEnd type="triangle" w="med" len="med"/>
            </a:ln>
            <a:effectLst/>
          </p:spPr>
        </p:cxnSp>
        <p:grpSp>
          <p:nvGrpSpPr>
            <p:cNvPr id="50" name="Group 49">
              <a:extLst>
                <a:ext uri="{FF2B5EF4-FFF2-40B4-BE49-F238E27FC236}">
                  <a16:creationId xmlns:a16="http://schemas.microsoft.com/office/drawing/2014/main" id="{F215954C-28AC-3B45-9808-61B331C183EE}"/>
                </a:ext>
              </a:extLst>
            </p:cNvPr>
            <p:cNvGrpSpPr/>
            <p:nvPr/>
          </p:nvGrpSpPr>
          <p:grpSpPr>
            <a:xfrm>
              <a:off x="6415652" y="4352741"/>
              <a:ext cx="3703192" cy="276999"/>
              <a:chOff x="1120624" y="5165368"/>
              <a:chExt cx="3703192" cy="276999"/>
            </a:xfrm>
          </p:grpSpPr>
          <p:sp>
            <p:nvSpPr>
              <p:cNvPr id="51" name="Rectangle 50">
                <a:extLst>
                  <a:ext uri="{FF2B5EF4-FFF2-40B4-BE49-F238E27FC236}">
                    <a16:creationId xmlns:a16="http://schemas.microsoft.com/office/drawing/2014/main" id="{0C2124EF-0346-C248-96FB-68DD7C04AE85}"/>
                  </a:ext>
                </a:extLst>
              </p:cNvPr>
              <p:cNvSpPr/>
              <p:nvPr/>
            </p:nvSpPr>
            <p:spPr bwMode="auto">
              <a:xfrm>
                <a:off x="1120624" y="5180800"/>
                <a:ext cx="2355230" cy="199389"/>
              </a:xfrm>
              <a:prstGeom prst="rect">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52" name="TextBox 51">
                <a:extLst>
                  <a:ext uri="{FF2B5EF4-FFF2-40B4-BE49-F238E27FC236}">
                    <a16:creationId xmlns:a16="http://schemas.microsoft.com/office/drawing/2014/main" id="{6DDC571E-6027-D34C-8C0B-2FC646342203}"/>
                  </a:ext>
                </a:extLst>
              </p:cNvPr>
              <p:cNvSpPr txBox="1"/>
              <p:nvPr/>
            </p:nvSpPr>
            <p:spPr>
              <a:xfrm>
                <a:off x="3993780" y="5165368"/>
                <a:ext cx="830036" cy="276999"/>
              </a:xfrm>
              <a:prstGeom prst="rect">
                <a:avLst/>
              </a:prstGeom>
              <a:noFill/>
            </p:spPr>
            <p:txBody>
              <a:bodyPr wrap="square" rtlCol="0">
                <a:spAutoFit/>
              </a:bodyPr>
              <a:lstStyle/>
              <a:p>
                <a:pPr algn="just"/>
                <a:r>
                  <a:rPr lang="en-AU" sz="1200" dirty="0">
                    <a:solidFill>
                      <a:schemeClr val="bg1">
                        <a:lumMod val="65000"/>
                      </a:schemeClr>
                    </a:solidFill>
                  </a:rPr>
                  <a:t>Data Bus</a:t>
                </a:r>
              </a:p>
            </p:txBody>
          </p:sp>
          <p:sp>
            <p:nvSpPr>
              <p:cNvPr id="53" name="Oval 52">
                <a:extLst>
                  <a:ext uri="{FF2B5EF4-FFF2-40B4-BE49-F238E27FC236}">
                    <a16:creationId xmlns:a16="http://schemas.microsoft.com/office/drawing/2014/main" id="{2E98B165-1A80-B442-91C3-F3380F06F6C3}"/>
                  </a:ext>
                </a:extLst>
              </p:cNvPr>
              <p:cNvSpPr/>
              <p:nvPr/>
            </p:nvSpPr>
            <p:spPr bwMode="auto">
              <a:xfrm>
                <a:off x="2878438" y="5347981"/>
                <a:ext cx="59303" cy="49567"/>
              </a:xfrm>
              <a:prstGeom prst="ellipse">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sp>
          <p:nvSpPr>
            <p:cNvPr id="54" name="Can 53">
              <a:extLst>
                <a:ext uri="{FF2B5EF4-FFF2-40B4-BE49-F238E27FC236}">
                  <a16:creationId xmlns:a16="http://schemas.microsoft.com/office/drawing/2014/main" id="{E00C062C-C611-3A4C-A8E6-867BD994F15D}"/>
                </a:ext>
              </a:extLst>
            </p:cNvPr>
            <p:cNvSpPr/>
            <p:nvPr/>
          </p:nvSpPr>
          <p:spPr>
            <a:xfrm>
              <a:off x="7108629" y="4782195"/>
              <a:ext cx="381965" cy="393540"/>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F14748FC-E528-2943-8E29-11B6BCBE7B22}"/>
                </a:ext>
              </a:extLst>
            </p:cNvPr>
            <p:cNvSpPr txBox="1"/>
            <p:nvPr/>
          </p:nvSpPr>
          <p:spPr>
            <a:xfrm>
              <a:off x="6934119" y="5175735"/>
              <a:ext cx="840295" cy="276999"/>
            </a:xfrm>
            <a:prstGeom prst="rect">
              <a:avLst/>
            </a:prstGeom>
            <a:noFill/>
          </p:spPr>
          <p:txBody>
            <a:bodyPr wrap="none" rtlCol="0">
              <a:spAutoFit/>
            </a:bodyPr>
            <a:lstStyle/>
            <a:p>
              <a:r>
                <a:rPr lang="en-US" sz="1200" dirty="0"/>
                <a:t>Database</a:t>
              </a:r>
            </a:p>
          </p:txBody>
        </p:sp>
        <p:cxnSp>
          <p:nvCxnSpPr>
            <p:cNvPr id="56" name="Straight Arrow Connector 55">
              <a:extLst>
                <a:ext uri="{FF2B5EF4-FFF2-40B4-BE49-F238E27FC236}">
                  <a16:creationId xmlns:a16="http://schemas.microsoft.com/office/drawing/2014/main" id="{0651B810-5535-0443-9246-4D4C7130F005}"/>
                </a:ext>
              </a:extLst>
            </p:cNvPr>
            <p:cNvCxnSpPr>
              <a:cxnSpLocks/>
              <a:endCxn id="54" idx="1"/>
            </p:cNvCxnSpPr>
            <p:nvPr/>
          </p:nvCxnSpPr>
          <p:spPr bwMode="auto">
            <a:xfrm flipH="1">
              <a:off x="7299612" y="4584921"/>
              <a:ext cx="4078" cy="197274"/>
            </a:xfrm>
            <a:prstGeom prst="straightConnector1">
              <a:avLst/>
            </a:prstGeom>
            <a:noFill/>
            <a:ln w="12700" cap="flat" cmpd="sng" algn="ctr">
              <a:solidFill>
                <a:srgbClr val="92D050"/>
              </a:solidFill>
              <a:prstDash val="solid"/>
              <a:round/>
              <a:headEnd type="triangle" w="med" len="med"/>
              <a:tailEnd type="triangle" w="med" len="med"/>
            </a:ln>
            <a:effectLst/>
          </p:spPr>
        </p:cxnSp>
        <p:sp>
          <p:nvSpPr>
            <p:cNvPr id="57" name="Oval 56">
              <a:extLst>
                <a:ext uri="{FF2B5EF4-FFF2-40B4-BE49-F238E27FC236}">
                  <a16:creationId xmlns:a16="http://schemas.microsoft.com/office/drawing/2014/main" id="{2E401917-E7E5-A740-BE9D-C0B763BF4CB0}"/>
                </a:ext>
              </a:extLst>
            </p:cNvPr>
            <p:cNvSpPr/>
            <p:nvPr/>
          </p:nvSpPr>
          <p:spPr bwMode="auto">
            <a:xfrm>
              <a:off x="7274986" y="4537626"/>
              <a:ext cx="59303" cy="49567"/>
            </a:xfrm>
            <a:prstGeom prst="ellipse">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82" name="Curved Connector 81">
              <a:extLst>
                <a:ext uri="{FF2B5EF4-FFF2-40B4-BE49-F238E27FC236}">
                  <a16:creationId xmlns:a16="http://schemas.microsoft.com/office/drawing/2014/main" id="{50C2BB13-11EC-8646-99C2-93EDE0CFF67E}"/>
                </a:ext>
              </a:extLst>
            </p:cNvPr>
            <p:cNvCxnSpPr>
              <a:cxnSpLocks/>
              <a:stCxn id="51" idx="3"/>
              <a:endCxn id="123" idx="3"/>
            </p:cNvCxnSpPr>
            <p:nvPr/>
          </p:nvCxnSpPr>
          <p:spPr bwMode="auto">
            <a:xfrm flipV="1">
              <a:off x="8770882" y="3398119"/>
              <a:ext cx="228354" cy="1069749"/>
            </a:xfrm>
            <a:prstGeom prst="curvedConnector3">
              <a:avLst>
                <a:gd name="adj1" fmla="val 200108"/>
              </a:avLst>
            </a:prstGeom>
            <a:ln w="28575">
              <a:solidFill>
                <a:srgbClr val="FF2600"/>
              </a:solidFill>
              <a:prstDash val="dash"/>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cxnSp>
        <p:nvCxnSpPr>
          <p:cNvPr id="92" name="Curved Connector 91">
            <a:extLst>
              <a:ext uri="{FF2B5EF4-FFF2-40B4-BE49-F238E27FC236}">
                <a16:creationId xmlns:a16="http://schemas.microsoft.com/office/drawing/2014/main" id="{5E216639-EC64-6F44-B339-0E8E1B2ABC03}"/>
              </a:ext>
            </a:extLst>
          </p:cNvPr>
          <p:cNvCxnSpPr>
            <a:cxnSpLocks/>
            <a:endCxn id="51" idx="1"/>
          </p:cNvCxnSpPr>
          <p:nvPr/>
        </p:nvCxnSpPr>
        <p:spPr bwMode="auto">
          <a:xfrm>
            <a:off x="3802373" y="4618795"/>
            <a:ext cx="4338771" cy="26448"/>
          </a:xfrm>
          <a:prstGeom prst="curvedConnector3">
            <a:avLst>
              <a:gd name="adj1" fmla="val 50000"/>
            </a:avLst>
          </a:prstGeom>
          <a:ln w="28575">
            <a:solidFill>
              <a:srgbClr val="FF2600"/>
            </a:solidFill>
            <a:prstDash val="dash"/>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98" name="Curved Connector 97">
            <a:extLst>
              <a:ext uri="{FF2B5EF4-FFF2-40B4-BE49-F238E27FC236}">
                <a16:creationId xmlns:a16="http://schemas.microsoft.com/office/drawing/2014/main" id="{389FBD71-CE75-E84F-ABC1-2BCD8BDCA869}"/>
              </a:ext>
            </a:extLst>
          </p:cNvPr>
          <p:cNvCxnSpPr>
            <a:cxnSpLocks/>
            <a:stCxn id="51" idx="1"/>
            <a:endCxn id="25" idx="3"/>
          </p:cNvCxnSpPr>
          <p:nvPr/>
        </p:nvCxnSpPr>
        <p:spPr bwMode="auto">
          <a:xfrm rot="10800000" flipH="1">
            <a:off x="8141143" y="4165287"/>
            <a:ext cx="148465" cy="479956"/>
          </a:xfrm>
          <a:prstGeom prst="curvedConnector4">
            <a:avLst>
              <a:gd name="adj1" fmla="val -153976"/>
              <a:gd name="adj2" fmla="val 88423"/>
            </a:avLst>
          </a:prstGeom>
          <a:ln w="28575">
            <a:solidFill>
              <a:srgbClr val="FF2600"/>
            </a:solidFill>
            <a:prstDash val="dash"/>
            <a:headEnd type="triangle" w="lg" len="lg"/>
            <a:tailEnd type="triangle" w="lg" len="lg"/>
          </a:ln>
        </p:spPr>
        <p:style>
          <a:lnRef idx="1">
            <a:schemeClr val="accent2"/>
          </a:lnRef>
          <a:fillRef idx="0">
            <a:schemeClr val="accent2"/>
          </a:fillRef>
          <a:effectRef idx="0">
            <a:schemeClr val="accent2"/>
          </a:effectRef>
          <a:fontRef idx="minor">
            <a:schemeClr val="tx1"/>
          </a:fontRef>
        </p:style>
      </p:cxnSp>
      <p:pic>
        <p:nvPicPr>
          <p:cNvPr id="59" name="Picture 58" descr="A screenshot of a cell phone&#10;&#10;Description automatically generated">
            <a:extLst>
              <a:ext uri="{FF2B5EF4-FFF2-40B4-BE49-F238E27FC236}">
                <a16:creationId xmlns:a16="http://schemas.microsoft.com/office/drawing/2014/main" id="{F0FD7F69-EC1C-A948-B0E9-9AD70D8C19E5}"/>
              </a:ext>
            </a:extLst>
          </p:cNvPr>
          <p:cNvPicPr>
            <a:picLocks noChangeAspect="1"/>
          </p:cNvPicPr>
          <p:nvPr/>
        </p:nvPicPr>
        <p:blipFill rotWithShape="1">
          <a:blip r:embed="rId4"/>
          <a:srcRect l="2898" t="4607" r="1"/>
          <a:stretch/>
        </p:blipFill>
        <p:spPr>
          <a:xfrm>
            <a:off x="386435" y="2730380"/>
            <a:ext cx="2025208" cy="1888415"/>
          </a:xfrm>
          <a:prstGeom prst="rect">
            <a:avLst/>
          </a:prstGeom>
          <a:ln>
            <a:solidFill>
              <a:schemeClr val="tx1"/>
            </a:solidFill>
          </a:ln>
        </p:spPr>
      </p:pic>
      <p:pic>
        <p:nvPicPr>
          <p:cNvPr id="63" name="Picture 62" descr="A screenshot of a cell phone&#10;&#10;Description automatically generated">
            <a:extLst>
              <a:ext uri="{FF2B5EF4-FFF2-40B4-BE49-F238E27FC236}">
                <a16:creationId xmlns:a16="http://schemas.microsoft.com/office/drawing/2014/main" id="{138BA55D-C7A6-6243-B380-383E801F1B91}"/>
              </a:ext>
            </a:extLst>
          </p:cNvPr>
          <p:cNvPicPr>
            <a:picLocks noChangeAspect="1"/>
          </p:cNvPicPr>
          <p:nvPr/>
        </p:nvPicPr>
        <p:blipFill>
          <a:blip r:embed="rId5"/>
          <a:stretch>
            <a:fillRect/>
          </a:stretch>
        </p:blipFill>
        <p:spPr>
          <a:xfrm>
            <a:off x="760759" y="3021646"/>
            <a:ext cx="1930247" cy="1803610"/>
          </a:xfrm>
          <a:prstGeom prst="rect">
            <a:avLst/>
          </a:prstGeom>
          <a:ln>
            <a:solidFill>
              <a:schemeClr val="tx1"/>
            </a:solidFill>
          </a:ln>
        </p:spPr>
      </p:pic>
      <p:pic>
        <p:nvPicPr>
          <p:cNvPr id="69" name="Picture 68" descr="A screenshot of a cell phone&#10;&#10;Description automatically generated">
            <a:extLst>
              <a:ext uri="{FF2B5EF4-FFF2-40B4-BE49-F238E27FC236}">
                <a16:creationId xmlns:a16="http://schemas.microsoft.com/office/drawing/2014/main" id="{A0815125-56A7-484B-B2C3-F71B4F5C02CC}"/>
              </a:ext>
            </a:extLst>
          </p:cNvPr>
          <p:cNvPicPr>
            <a:picLocks noChangeAspect="1"/>
          </p:cNvPicPr>
          <p:nvPr/>
        </p:nvPicPr>
        <p:blipFill>
          <a:blip r:embed="rId6"/>
          <a:stretch>
            <a:fillRect/>
          </a:stretch>
        </p:blipFill>
        <p:spPr>
          <a:xfrm>
            <a:off x="1809697" y="3485595"/>
            <a:ext cx="1105435" cy="1705529"/>
          </a:xfrm>
          <a:prstGeom prst="rect">
            <a:avLst/>
          </a:prstGeom>
          <a:ln>
            <a:solidFill>
              <a:schemeClr val="tx1"/>
            </a:solidFill>
          </a:ln>
        </p:spPr>
      </p:pic>
      <p:pic>
        <p:nvPicPr>
          <p:cNvPr id="73" name="Picture 72" descr="A screenshot of a cell phone&#10;&#10;Description automatically generated">
            <a:extLst>
              <a:ext uri="{FF2B5EF4-FFF2-40B4-BE49-F238E27FC236}">
                <a16:creationId xmlns:a16="http://schemas.microsoft.com/office/drawing/2014/main" id="{B959BB9C-7564-FF42-8B6D-075BDD1FB5D8}"/>
              </a:ext>
            </a:extLst>
          </p:cNvPr>
          <p:cNvPicPr>
            <a:picLocks noChangeAspect="1"/>
          </p:cNvPicPr>
          <p:nvPr/>
        </p:nvPicPr>
        <p:blipFill>
          <a:blip r:embed="rId7"/>
          <a:stretch>
            <a:fillRect/>
          </a:stretch>
        </p:blipFill>
        <p:spPr>
          <a:xfrm>
            <a:off x="2233698" y="3967968"/>
            <a:ext cx="1601225" cy="1803610"/>
          </a:xfrm>
          <a:prstGeom prst="rect">
            <a:avLst/>
          </a:prstGeom>
          <a:ln>
            <a:solidFill>
              <a:schemeClr val="tx1"/>
            </a:solidFill>
          </a:ln>
        </p:spPr>
      </p:pic>
      <p:cxnSp>
        <p:nvCxnSpPr>
          <p:cNvPr id="107" name="Curved Connector 106">
            <a:extLst>
              <a:ext uri="{FF2B5EF4-FFF2-40B4-BE49-F238E27FC236}">
                <a16:creationId xmlns:a16="http://schemas.microsoft.com/office/drawing/2014/main" id="{742A1E4A-D254-F74C-9412-7C398B9808CA}"/>
              </a:ext>
            </a:extLst>
          </p:cNvPr>
          <p:cNvCxnSpPr>
            <a:cxnSpLocks/>
          </p:cNvCxnSpPr>
          <p:nvPr/>
        </p:nvCxnSpPr>
        <p:spPr bwMode="auto">
          <a:xfrm flipH="1" flipV="1">
            <a:off x="10379615" y="2109998"/>
            <a:ext cx="378839" cy="1435994"/>
          </a:xfrm>
          <a:prstGeom prst="curvedConnector3">
            <a:avLst>
              <a:gd name="adj1" fmla="val -60342"/>
            </a:avLst>
          </a:prstGeom>
          <a:ln w="28575">
            <a:solidFill>
              <a:srgbClr val="FF2600"/>
            </a:solidFill>
            <a:prstDash val="dash"/>
            <a:headEnd type="triangle" w="lg" len="lg"/>
            <a:tailEnd type="triangle" w="lg" len="lg"/>
          </a:ln>
        </p:spPr>
        <p:style>
          <a:lnRef idx="1">
            <a:schemeClr val="accent2"/>
          </a:lnRef>
          <a:fillRef idx="0">
            <a:schemeClr val="accent2"/>
          </a:fillRef>
          <a:effectRef idx="0">
            <a:schemeClr val="accent2"/>
          </a:effectRef>
          <a:fontRef idx="minor">
            <a:schemeClr val="tx1"/>
          </a:fontRef>
        </p:style>
      </p:cxnSp>
      <p:grpSp>
        <p:nvGrpSpPr>
          <p:cNvPr id="117" name="Group 116">
            <a:extLst>
              <a:ext uri="{FF2B5EF4-FFF2-40B4-BE49-F238E27FC236}">
                <a16:creationId xmlns:a16="http://schemas.microsoft.com/office/drawing/2014/main" id="{AF8625CC-73B5-D94C-B8AE-F0943EB6B81F}"/>
              </a:ext>
            </a:extLst>
          </p:cNvPr>
          <p:cNvGrpSpPr/>
          <p:nvPr/>
        </p:nvGrpSpPr>
        <p:grpSpPr>
          <a:xfrm>
            <a:off x="9303469" y="2973092"/>
            <a:ext cx="1421259" cy="1198054"/>
            <a:chOff x="1999989" y="4271576"/>
            <a:chExt cx="1421259" cy="1198054"/>
          </a:xfrm>
        </p:grpSpPr>
        <p:grpSp>
          <p:nvGrpSpPr>
            <p:cNvPr id="118" name="Group 117">
              <a:extLst>
                <a:ext uri="{FF2B5EF4-FFF2-40B4-BE49-F238E27FC236}">
                  <a16:creationId xmlns:a16="http://schemas.microsoft.com/office/drawing/2014/main" id="{4B1177EE-EC11-1340-9D6B-E499D2CE8834}"/>
                </a:ext>
              </a:extLst>
            </p:cNvPr>
            <p:cNvGrpSpPr/>
            <p:nvPr/>
          </p:nvGrpSpPr>
          <p:grpSpPr>
            <a:xfrm>
              <a:off x="1999989" y="4307739"/>
              <a:ext cx="1421259" cy="1132477"/>
              <a:chOff x="1041024" y="3459928"/>
              <a:chExt cx="1421259" cy="1132477"/>
            </a:xfrm>
          </p:grpSpPr>
          <p:pic>
            <p:nvPicPr>
              <p:cNvPr id="121" name="Picture 120">
                <a:extLst>
                  <a:ext uri="{FF2B5EF4-FFF2-40B4-BE49-F238E27FC236}">
                    <a16:creationId xmlns:a16="http://schemas.microsoft.com/office/drawing/2014/main" id="{CCB349A8-3207-F74E-BFA9-FEEE8240EC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1190" y="4198401"/>
                <a:ext cx="381000" cy="266700"/>
              </a:xfrm>
              <a:prstGeom prst="rect">
                <a:avLst/>
              </a:prstGeom>
            </p:spPr>
          </p:pic>
          <p:grpSp>
            <p:nvGrpSpPr>
              <p:cNvPr id="122" name="Group 121">
                <a:extLst>
                  <a:ext uri="{FF2B5EF4-FFF2-40B4-BE49-F238E27FC236}">
                    <a16:creationId xmlns:a16="http://schemas.microsoft.com/office/drawing/2014/main" id="{47D3E351-0F5B-AA49-A071-BB2ACD6F567D}"/>
                  </a:ext>
                </a:extLst>
              </p:cNvPr>
              <p:cNvGrpSpPr/>
              <p:nvPr/>
            </p:nvGrpSpPr>
            <p:grpSpPr>
              <a:xfrm>
                <a:off x="1041024" y="3459928"/>
                <a:ext cx="1421259" cy="1132477"/>
                <a:chOff x="8095112" y="4432300"/>
                <a:chExt cx="1421259" cy="1132477"/>
              </a:xfrm>
            </p:grpSpPr>
            <p:sp>
              <p:nvSpPr>
                <p:cNvPr id="123" name="Rectangle 122">
                  <a:extLst>
                    <a:ext uri="{FF2B5EF4-FFF2-40B4-BE49-F238E27FC236}">
                      <a16:creationId xmlns:a16="http://schemas.microsoft.com/office/drawing/2014/main" id="{4889D617-356D-CE47-8C72-C702F5443896}"/>
                    </a:ext>
                  </a:extLst>
                </p:cNvPr>
                <p:cNvSpPr/>
                <p:nvPr/>
              </p:nvSpPr>
              <p:spPr bwMode="auto">
                <a:xfrm>
                  <a:off x="8095112" y="4432300"/>
                  <a:ext cx="1421259" cy="1132477"/>
                </a:xfrm>
                <a:prstGeom prst="rect">
                  <a:avLst/>
                </a:prstGeom>
                <a:solidFill>
                  <a:schemeClr val="bg1"/>
                </a:solidFill>
                <a:ln w="28575" cap="flat" cmpd="sng" algn="ctr">
                  <a:solidFill>
                    <a:srgbClr val="2D9CE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lang="en-AU" sz="2400" dirty="0">
                    <a:solidFill>
                      <a:schemeClr val="bg1"/>
                    </a:solidFill>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24" name="Rectangle 123">
                  <a:extLst>
                    <a:ext uri="{FF2B5EF4-FFF2-40B4-BE49-F238E27FC236}">
                      <a16:creationId xmlns:a16="http://schemas.microsoft.com/office/drawing/2014/main" id="{245120EE-DD03-E845-9D7F-CEDB234BB7F5}"/>
                    </a:ext>
                  </a:extLst>
                </p:cNvPr>
                <p:cNvSpPr/>
                <p:nvPr/>
              </p:nvSpPr>
              <p:spPr>
                <a:xfrm>
                  <a:off x="8217621" y="4531671"/>
                  <a:ext cx="835883" cy="9075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Model</a:t>
                  </a:r>
                </a:p>
              </p:txBody>
            </p:sp>
            <p:grpSp>
              <p:nvGrpSpPr>
                <p:cNvPr id="125" name="Group 124">
                  <a:extLst>
                    <a:ext uri="{FF2B5EF4-FFF2-40B4-BE49-F238E27FC236}">
                      <a16:creationId xmlns:a16="http://schemas.microsoft.com/office/drawing/2014/main" id="{F5A60F8C-7832-9447-BBB3-BE83F676BEC2}"/>
                    </a:ext>
                  </a:extLst>
                </p:cNvPr>
                <p:cNvGrpSpPr/>
                <p:nvPr/>
              </p:nvGrpSpPr>
              <p:grpSpPr>
                <a:xfrm>
                  <a:off x="8446076" y="5023999"/>
                  <a:ext cx="405691" cy="314550"/>
                  <a:chOff x="2873712" y="3919907"/>
                  <a:chExt cx="405691" cy="314550"/>
                </a:xfrm>
              </p:grpSpPr>
              <p:sp>
                <p:nvSpPr>
                  <p:cNvPr id="126" name="Oval 125">
                    <a:extLst>
                      <a:ext uri="{FF2B5EF4-FFF2-40B4-BE49-F238E27FC236}">
                        <a16:creationId xmlns:a16="http://schemas.microsoft.com/office/drawing/2014/main" id="{CE289194-315A-0C4D-8E96-5215FD17ABD4}"/>
                      </a:ext>
                    </a:extLst>
                  </p:cNvPr>
                  <p:cNvSpPr/>
                  <p:nvPr/>
                </p:nvSpPr>
                <p:spPr bwMode="auto">
                  <a:xfrm>
                    <a:off x="2873712" y="4108081"/>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27" name="Oval 126">
                    <a:extLst>
                      <a:ext uri="{FF2B5EF4-FFF2-40B4-BE49-F238E27FC236}">
                        <a16:creationId xmlns:a16="http://schemas.microsoft.com/office/drawing/2014/main" id="{ABB3EDE5-AFDF-2447-AB79-286C52BF5ABD}"/>
                      </a:ext>
                    </a:extLst>
                  </p:cNvPr>
                  <p:cNvSpPr/>
                  <p:nvPr/>
                </p:nvSpPr>
                <p:spPr bwMode="auto">
                  <a:xfrm>
                    <a:off x="2873712" y="3992226"/>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28" name="Oval 127">
                    <a:extLst>
                      <a:ext uri="{FF2B5EF4-FFF2-40B4-BE49-F238E27FC236}">
                        <a16:creationId xmlns:a16="http://schemas.microsoft.com/office/drawing/2014/main" id="{FBE38835-DC1C-CE48-9264-7B5AA25B1220}"/>
                      </a:ext>
                    </a:extLst>
                  </p:cNvPr>
                  <p:cNvSpPr/>
                  <p:nvPr/>
                </p:nvSpPr>
                <p:spPr bwMode="auto">
                  <a:xfrm>
                    <a:off x="3027171" y="3919907"/>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29" name="Oval 128">
                    <a:extLst>
                      <a:ext uri="{FF2B5EF4-FFF2-40B4-BE49-F238E27FC236}">
                        <a16:creationId xmlns:a16="http://schemas.microsoft.com/office/drawing/2014/main" id="{9396C110-9AD2-5D49-87EC-3296AAAD1043}"/>
                      </a:ext>
                    </a:extLst>
                  </p:cNvPr>
                  <p:cNvSpPr/>
                  <p:nvPr/>
                </p:nvSpPr>
                <p:spPr bwMode="auto">
                  <a:xfrm>
                    <a:off x="3027171" y="4038987"/>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30" name="Oval 129">
                    <a:extLst>
                      <a:ext uri="{FF2B5EF4-FFF2-40B4-BE49-F238E27FC236}">
                        <a16:creationId xmlns:a16="http://schemas.microsoft.com/office/drawing/2014/main" id="{67E261D5-4B2F-CE4B-BC93-9D3916545861}"/>
                      </a:ext>
                    </a:extLst>
                  </p:cNvPr>
                  <p:cNvSpPr/>
                  <p:nvPr/>
                </p:nvSpPr>
                <p:spPr bwMode="auto">
                  <a:xfrm>
                    <a:off x="3031070" y="4165605"/>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31" name="Oval 130">
                    <a:extLst>
                      <a:ext uri="{FF2B5EF4-FFF2-40B4-BE49-F238E27FC236}">
                        <a16:creationId xmlns:a16="http://schemas.microsoft.com/office/drawing/2014/main" id="{8608A552-EE14-CC40-921A-E9BB98ADBDF1}"/>
                      </a:ext>
                    </a:extLst>
                  </p:cNvPr>
                  <p:cNvSpPr/>
                  <p:nvPr/>
                </p:nvSpPr>
                <p:spPr bwMode="auto">
                  <a:xfrm>
                    <a:off x="3201761" y="4038987"/>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132" name="Straight Connector 131">
                    <a:extLst>
                      <a:ext uri="{FF2B5EF4-FFF2-40B4-BE49-F238E27FC236}">
                        <a16:creationId xmlns:a16="http://schemas.microsoft.com/office/drawing/2014/main" id="{737A5C56-D8AA-6C4B-BE24-D192F16866DC}"/>
                      </a:ext>
                    </a:extLst>
                  </p:cNvPr>
                  <p:cNvCxnSpPr>
                    <a:stCxn id="128" idx="7"/>
                    <a:endCxn id="131" idx="2"/>
                  </p:cNvCxnSpPr>
                  <p:nvPr/>
                </p:nvCxnSpPr>
                <p:spPr bwMode="auto">
                  <a:xfrm>
                    <a:off x="3093443" y="3929990"/>
                    <a:ext cx="108318" cy="143423"/>
                  </a:xfrm>
                  <a:prstGeom prst="line">
                    <a:avLst/>
                  </a:prstGeom>
                  <a:noFill/>
                  <a:ln w="12700" cap="flat" cmpd="sng" algn="ctr">
                    <a:solidFill>
                      <a:schemeClr val="bg2"/>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8FB8E2E3-0F34-E14C-8106-EA8720DB35C0}"/>
                      </a:ext>
                    </a:extLst>
                  </p:cNvPr>
                  <p:cNvCxnSpPr>
                    <a:stCxn id="129" idx="6"/>
                    <a:endCxn id="131" idx="2"/>
                  </p:cNvCxnSpPr>
                  <p:nvPr/>
                </p:nvCxnSpPr>
                <p:spPr bwMode="auto">
                  <a:xfrm>
                    <a:off x="3104813" y="4073413"/>
                    <a:ext cx="96948" cy="0"/>
                  </a:xfrm>
                  <a:prstGeom prst="line">
                    <a:avLst/>
                  </a:prstGeom>
                  <a:noFill/>
                  <a:ln w="12700" cap="flat" cmpd="sng" algn="ctr">
                    <a:solidFill>
                      <a:schemeClr val="bg2"/>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5061E423-2178-9345-A68F-D03A6D670291}"/>
                      </a:ext>
                    </a:extLst>
                  </p:cNvPr>
                  <p:cNvCxnSpPr>
                    <a:cxnSpLocks/>
                    <a:stCxn id="131" idx="2"/>
                    <a:endCxn id="130" idx="6"/>
                  </p:cNvCxnSpPr>
                  <p:nvPr/>
                </p:nvCxnSpPr>
                <p:spPr bwMode="auto">
                  <a:xfrm flipH="1">
                    <a:off x="3108712" y="4073413"/>
                    <a:ext cx="93049" cy="126618"/>
                  </a:xfrm>
                  <a:prstGeom prst="line">
                    <a:avLst/>
                  </a:prstGeom>
                  <a:noFill/>
                  <a:ln w="12700" cap="flat" cmpd="sng" algn="ctr">
                    <a:solidFill>
                      <a:schemeClr val="bg2"/>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965279FF-0BF4-4344-BAA9-9D09765EE16D}"/>
                      </a:ext>
                    </a:extLst>
                  </p:cNvPr>
                  <p:cNvCxnSpPr>
                    <a:cxnSpLocks/>
                    <a:stCxn id="127" idx="6"/>
                    <a:endCxn id="129" idx="2"/>
                  </p:cNvCxnSpPr>
                  <p:nvPr/>
                </p:nvCxnSpPr>
                <p:spPr bwMode="auto">
                  <a:xfrm>
                    <a:off x="2951354" y="4026652"/>
                    <a:ext cx="75817" cy="46761"/>
                  </a:xfrm>
                  <a:prstGeom prst="line">
                    <a:avLst/>
                  </a:prstGeom>
                  <a:noFill/>
                  <a:ln w="12700" cap="flat" cmpd="sng" algn="ctr">
                    <a:solidFill>
                      <a:schemeClr val="bg2"/>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4455B9A3-2759-C74E-9588-62693965D4FA}"/>
                      </a:ext>
                    </a:extLst>
                  </p:cNvPr>
                  <p:cNvCxnSpPr>
                    <a:cxnSpLocks/>
                    <a:stCxn id="127" idx="6"/>
                    <a:endCxn id="128" idx="2"/>
                  </p:cNvCxnSpPr>
                  <p:nvPr/>
                </p:nvCxnSpPr>
                <p:spPr bwMode="auto">
                  <a:xfrm flipV="1">
                    <a:off x="2951354" y="3954333"/>
                    <a:ext cx="75817" cy="72319"/>
                  </a:xfrm>
                  <a:prstGeom prst="line">
                    <a:avLst/>
                  </a:prstGeom>
                  <a:noFill/>
                  <a:ln w="12700" cap="flat" cmpd="sng" algn="ctr">
                    <a:solidFill>
                      <a:schemeClr val="bg2"/>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32952DAA-5DD8-7247-9305-FB5108402957}"/>
                      </a:ext>
                    </a:extLst>
                  </p:cNvPr>
                  <p:cNvCxnSpPr>
                    <a:cxnSpLocks/>
                    <a:stCxn id="127" idx="6"/>
                    <a:endCxn id="130" idx="2"/>
                  </p:cNvCxnSpPr>
                  <p:nvPr/>
                </p:nvCxnSpPr>
                <p:spPr bwMode="auto">
                  <a:xfrm>
                    <a:off x="2951354" y="4026652"/>
                    <a:ext cx="79716" cy="173379"/>
                  </a:xfrm>
                  <a:prstGeom prst="line">
                    <a:avLst/>
                  </a:prstGeom>
                  <a:noFill/>
                  <a:ln w="12700" cap="flat" cmpd="sng" algn="ctr">
                    <a:solidFill>
                      <a:schemeClr val="bg2"/>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DB0D69B9-1CF2-7E4D-8606-6C14A1A80901}"/>
                      </a:ext>
                    </a:extLst>
                  </p:cNvPr>
                  <p:cNvCxnSpPr>
                    <a:cxnSpLocks/>
                    <a:stCxn id="126" idx="6"/>
                    <a:endCxn id="130" idx="2"/>
                  </p:cNvCxnSpPr>
                  <p:nvPr/>
                </p:nvCxnSpPr>
                <p:spPr bwMode="auto">
                  <a:xfrm>
                    <a:off x="2951354" y="4142507"/>
                    <a:ext cx="79716" cy="57524"/>
                  </a:xfrm>
                  <a:prstGeom prst="line">
                    <a:avLst/>
                  </a:prstGeom>
                  <a:noFill/>
                  <a:ln w="12700" cap="flat" cmpd="sng" algn="ctr">
                    <a:solidFill>
                      <a:schemeClr val="bg2"/>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F7C2ED99-18EA-2042-B9A4-376CBA61D018}"/>
                      </a:ext>
                    </a:extLst>
                  </p:cNvPr>
                  <p:cNvCxnSpPr>
                    <a:cxnSpLocks/>
                    <a:stCxn id="126" idx="6"/>
                    <a:endCxn id="129" idx="2"/>
                  </p:cNvCxnSpPr>
                  <p:nvPr/>
                </p:nvCxnSpPr>
                <p:spPr bwMode="auto">
                  <a:xfrm flipV="1">
                    <a:off x="2951354" y="4073413"/>
                    <a:ext cx="75817" cy="69094"/>
                  </a:xfrm>
                  <a:prstGeom prst="line">
                    <a:avLst/>
                  </a:prstGeom>
                  <a:noFill/>
                  <a:ln w="12700" cap="flat" cmpd="sng" algn="ctr">
                    <a:solidFill>
                      <a:schemeClr val="bg2"/>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C9B5595B-B209-F94B-AADE-FE10CC7FD998}"/>
                      </a:ext>
                    </a:extLst>
                  </p:cNvPr>
                  <p:cNvCxnSpPr>
                    <a:cxnSpLocks/>
                    <a:stCxn id="126" idx="6"/>
                    <a:endCxn id="128" idx="2"/>
                  </p:cNvCxnSpPr>
                  <p:nvPr/>
                </p:nvCxnSpPr>
                <p:spPr bwMode="auto">
                  <a:xfrm flipV="1">
                    <a:off x="2951354" y="3954333"/>
                    <a:ext cx="75817" cy="188174"/>
                  </a:xfrm>
                  <a:prstGeom prst="line">
                    <a:avLst/>
                  </a:prstGeom>
                  <a:noFill/>
                  <a:ln w="12700" cap="flat" cmpd="sng" algn="ctr">
                    <a:solidFill>
                      <a:schemeClr val="bg2"/>
                    </a:solidFill>
                    <a:prstDash val="solid"/>
                    <a:round/>
                    <a:headEnd type="none" w="med" len="med"/>
                    <a:tailEnd type="none" w="med" len="med"/>
                  </a:ln>
                  <a:effectLst/>
                </p:spPr>
              </p:cxnSp>
            </p:grpSp>
          </p:grpSp>
        </p:grpSp>
        <p:sp>
          <p:nvSpPr>
            <p:cNvPr id="119" name="Oval 118">
              <a:extLst>
                <a:ext uri="{FF2B5EF4-FFF2-40B4-BE49-F238E27FC236}">
                  <a16:creationId xmlns:a16="http://schemas.microsoft.com/office/drawing/2014/main" id="{0B9F0251-2D56-E944-9826-BE44E43CF3D3}"/>
                </a:ext>
              </a:extLst>
            </p:cNvPr>
            <p:cNvSpPr/>
            <p:nvPr/>
          </p:nvSpPr>
          <p:spPr bwMode="auto">
            <a:xfrm>
              <a:off x="2497833" y="4271576"/>
              <a:ext cx="136785" cy="124618"/>
            </a:xfrm>
            <a:prstGeom prst="ellipse">
              <a:avLst/>
            </a:prstGeom>
            <a:solidFill>
              <a:srgbClr val="FFC000"/>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20" name="Oval 119">
              <a:extLst>
                <a:ext uri="{FF2B5EF4-FFF2-40B4-BE49-F238E27FC236}">
                  <a16:creationId xmlns:a16="http://schemas.microsoft.com/office/drawing/2014/main" id="{D593DC82-D6A1-FD47-A457-2A2415861E64}"/>
                </a:ext>
              </a:extLst>
            </p:cNvPr>
            <p:cNvSpPr/>
            <p:nvPr/>
          </p:nvSpPr>
          <p:spPr bwMode="auto">
            <a:xfrm>
              <a:off x="2479386" y="5345012"/>
              <a:ext cx="136785" cy="124618"/>
            </a:xfrm>
            <a:prstGeom prst="ellipse">
              <a:avLst/>
            </a:prstGeom>
            <a:solidFill>
              <a:srgbClr val="FFC000"/>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sp>
        <p:nvSpPr>
          <p:cNvPr id="168" name="Can 167">
            <a:extLst>
              <a:ext uri="{FF2B5EF4-FFF2-40B4-BE49-F238E27FC236}">
                <a16:creationId xmlns:a16="http://schemas.microsoft.com/office/drawing/2014/main" id="{A3420AE3-40BF-344E-85FC-17CF83E2E1DC}"/>
              </a:ext>
            </a:extLst>
          </p:cNvPr>
          <p:cNvSpPr/>
          <p:nvPr/>
        </p:nvSpPr>
        <p:spPr>
          <a:xfrm>
            <a:off x="9314138" y="4952327"/>
            <a:ext cx="381965" cy="393540"/>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9" name="Straight Arrow Connector 168">
            <a:extLst>
              <a:ext uri="{FF2B5EF4-FFF2-40B4-BE49-F238E27FC236}">
                <a16:creationId xmlns:a16="http://schemas.microsoft.com/office/drawing/2014/main" id="{20020C72-55D3-474D-B441-9395B3AD8A2A}"/>
              </a:ext>
            </a:extLst>
          </p:cNvPr>
          <p:cNvCxnSpPr>
            <a:cxnSpLocks/>
            <a:endCxn id="168" idx="1"/>
          </p:cNvCxnSpPr>
          <p:nvPr/>
        </p:nvCxnSpPr>
        <p:spPr bwMode="auto">
          <a:xfrm flipH="1">
            <a:off x="9505121" y="4755053"/>
            <a:ext cx="4078" cy="197274"/>
          </a:xfrm>
          <a:prstGeom prst="straightConnector1">
            <a:avLst/>
          </a:prstGeom>
          <a:noFill/>
          <a:ln w="12700" cap="flat" cmpd="sng" algn="ctr">
            <a:solidFill>
              <a:srgbClr val="92D050"/>
            </a:solidFill>
            <a:prstDash val="solid"/>
            <a:round/>
            <a:headEnd type="triangle" w="med" len="med"/>
            <a:tailEnd type="triangle" w="med" len="med"/>
          </a:ln>
          <a:effectLst/>
        </p:spPr>
      </p:cxnSp>
      <p:sp>
        <p:nvSpPr>
          <p:cNvPr id="170" name="TextBox 169">
            <a:extLst>
              <a:ext uri="{FF2B5EF4-FFF2-40B4-BE49-F238E27FC236}">
                <a16:creationId xmlns:a16="http://schemas.microsoft.com/office/drawing/2014/main" id="{4CABA96E-5849-AC49-974D-B176F24D2936}"/>
              </a:ext>
            </a:extLst>
          </p:cNvPr>
          <p:cNvSpPr txBox="1"/>
          <p:nvPr/>
        </p:nvSpPr>
        <p:spPr>
          <a:xfrm>
            <a:off x="8259668" y="5809339"/>
            <a:ext cx="2443298" cy="276999"/>
          </a:xfrm>
          <a:prstGeom prst="rect">
            <a:avLst/>
          </a:prstGeom>
          <a:noFill/>
        </p:spPr>
        <p:txBody>
          <a:bodyPr wrap="none" rtlCol="0">
            <a:spAutoFit/>
          </a:bodyPr>
          <a:lstStyle/>
          <a:p>
            <a:r>
              <a:rPr lang="en-AU" sz="1200" dirty="0"/>
              <a:t>Clinical Decision Support System</a:t>
            </a:r>
          </a:p>
        </p:txBody>
      </p:sp>
      <p:sp>
        <p:nvSpPr>
          <p:cNvPr id="172" name="TextBox 171">
            <a:extLst>
              <a:ext uri="{FF2B5EF4-FFF2-40B4-BE49-F238E27FC236}">
                <a16:creationId xmlns:a16="http://schemas.microsoft.com/office/drawing/2014/main" id="{7D265800-E9FE-CF4B-9991-CB0A96713A21}"/>
              </a:ext>
            </a:extLst>
          </p:cNvPr>
          <p:cNvSpPr txBox="1"/>
          <p:nvPr/>
        </p:nvSpPr>
        <p:spPr>
          <a:xfrm>
            <a:off x="7043341" y="3345114"/>
            <a:ext cx="678391" cy="461665"/>
          </a:xfrm>
          <a:prstGeom prst="rect">
            <a:avLst/>
          </a:prstGeom>
          <a:noFill/>
        </p:spPr>
        <p:txBody>
          <a:bodyPr wrap="none" rtlCol="0">
            <a:spAutoFit/>
          </a:bodyPr>
          <a:lstStyle/>
          <a:p>
            <a:r>
              <a:rPr lang="en-US" sz="1200" dirty="0"/>
              <a:t>Kidney</a:t>
            </a:r>
          </a:p>
          <a:p>
            <a:r>
              <a:rPr lang="en-US" sz="1200" dirty="0"/>
              <a:t>Model</a:t>
            </a:r>
          </a:p>
        </p:txBody>
      </p:sp>
      <p:cxnSp>
        <p:nvCxnSpPr>
          <p:cNvPr id="178" name="Straight Arrow Connector 177">
            <a:extLst>
              <a:ext uri="{FF2B5EF4-FFF2-40B4-BE49-F238E27FC236}">
                <a16:creationId xmlns:a16="http://schemas.microsoft.com/office/drawing/2014/main" id="{9690D9FC-4E15-BD40-99D5-A3FBBB9ABF92}"/>
              </a:ext>
            </a:extLst>
          </p:cNvPr>
          <p:cNvCxnSpPr>
            <a:cxnSpLocks/>
          </p:cNvCxnSpPr>
          <p:nvPr/>
        </p:nvCxnSpPr>
        <p:spPr bwMode="auto">
          <a:xfrm flipH="1" flipV="1">
            <a:off x="9865807" y="4153168"/>
            <a:ext cx="3412" cy="362011"/>
          </a:xfrm>
          <a:prstGeom prst="straightConnector1">
            <a:avLst/>
          </a:prstGeom>
          <a:noFill/>
          <a:ln w="12700" cap="flat" cmpd="sng" algn="ctr">
            <a:solidFill>
              <a:srgbClr val="92D050"/>
            </a:solidFill>
            <a:prstDash val="solid"/>
            <a:round/>
            <a:headEnd type="triangle" w="med" len="med"/>
            <a:tailEnd type="triangle" w="med" len="med"/>
          </a:ln>
          <a:effectLst/>
        </p:spPr>
      </p:cxnSp>
      <p:pic>
        <p:nvPicPr>
          <p:cNvPr id="4" name="Picture 3">
            <a:extLst>
              <a:ext uri="{FF2B5EF4-FFF2-40B4-BE49-F238E27FC236}">
                <a16:creationId xmlns:a16="http://schemas.microsoft.com/office/drawing/2014/main" id="{E6DBEB9B-9502-1149-926C-130AD9E3488C}"/>
              </a:ext>
            </a:extLst>
          </p:cNvPr>
          <p:cNvPicPr>
            <a:picLocks noChangeAspect="1"/>
          </p:cNvPicPr>
          <p:nvPr/>
        </p:nvPicPr>
        <p:blipFill>
          <a:blip r:embed="rId8"/>
          <a:stretch>
            <a:fillRect/>
          </a:stretch>
        </p:blipFill>
        <p:spPr>
          <a:xfrm>
            <a:off x="620114" y="5043343"/>
            <a:ext cx="604684" cy="914400"/>
          </a:xfrm>
          <a:prstGeom prst="rect">
            <a:avLst/>
          </a:prstGeom>
        </p:spPr>
      </p:pic>
      <p:cxnSp>
        <p:nvCxnSpPr>
          <p:cNvPr id="102" name="Curved Connector 101">
            <a:extLst>
              <a:ext uri="{FF2B5EF4-FFF2-40B4-BE49-F238E27FC236}">
                <a16:creationId xmlns:a16="http://schemas.microsoft.com/office/drawing/2014/main" id="{DBEAE453-5D03-8A46-AC58-67F94C4F48C9}"/>
              </a:ext>
            </a:extLst>
          </p:cNvPr>
          <p:cNvCxnSpPr>
            <a:cxnSpLocks/>
          </p:cNvCxnSpPr>
          <p:nvPr/>
        </p:nvCxnSpPr>
        <p:spPr bwMode="auto">
          <a:xfrm>
            <a:off x="1224798" y="5524068"/>
            <a:ext cx="619280" cy="12700"/>
          </a:xfrm>
          <a:prstGeom prst="curvedConnector3">
            <a:avLst>
              <a:gd name="adj1" fmla="val 50000"/>
            </a:avLst>
          </a:prstGeom>
          <a:ln w="28575">
            <a:solidFill>
              <a:srgbClr val="FF2600"/>
            </a:solidFill>
            <a:prstDash val="dash"/>
            <a:headEnd type="none" w="med" len="med"/>
            <a:tailEnd type="triangle"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77853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BA01-6152-BE45-A769-7BA65922AD1B}"/>
              </a:ext>
            </a:extLst>
          </p:cNvPr>
          <p:cNvSpPr>
            <a:spLocks noGrp="1"/>
          </p:cNvSpPr>
          <p:nvPr>
            <p:ph type="title"/>
          </p:nvPr>
        </p:nvSpPr>
        <p:spPr>
          <a:xfrm>
            <a:off x="963083" y="-106615"/>
            <a:ext cx="10155192" cy="1325563"/>
          </a:xfrm>
        </p:spPr>
        <p:txBody>
          <a:bodyPr/>
          <a:lstStyle/>
          <a:p>
            <a:r>
              <a:rPr lang="en-AU" dirty="0"/>
              <a:t>Kidney Stone from Symptom </a:t>
            </a:r>
            <a:r>
              <a:rPr lang="en-AU" dirty="0" err="1"/>
              <a:t>ConOp</a:t>
            </a:r>
            <a:endParaRPr lang="en-AU" dirty="0"/>
          </a:p>
        </p:txBody>
      </p:sp>
      <p:sp>
        <p:nvSpPr>
          <p:cNvPr id="4" name="Date Placeholder 3">
            <a:extLst>
              <a:ext uri="{FF2B5EF4-FFF2-40B4-BE49-F238E27FC236}">
                <a16:creationId xmlns:a16="http://schemas.microsoft.com/office/drawing/2014/main" id="{133E076D-4B5F-F74B-9069-5B80440A9BAB}"/>
              </a:ext>
            </a:extLst>
          </p:cNvPr>
          <p:cNvSpPr>
            <a:spLocks noGrp="1"/>
          </p:cNvSpPr>
          <p:nvPr>
            <p:ph type="dt" sz="half" idx="2"/>
          </p:nvPr>
        </p:nvSpPr>
        <p:spPr>
          <a:xfrm>
            <a:off x="61379" y="6402612"/>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C004E6-2C2D-7D43-A7CB-DC8A269870CE}" type="datetime3">
              <a:rPr lang="en-US" smtClean="0"/>
              <a:pPr/>
              <a:t>16 December 2020</a:t>
            </a:fld>
            <a:endParaRPr lang="en-US" sz="700" dirty="0"/>
          </a:p>
        </p:txBody>
      </p:sp>
      <p:sp>
        <p:nvSpPr>
          <p:cNvPr id="5" name="Slide Number Placeholder 4">
            <a:extLst>
              <a:ext uri="{FF2B5EF4-FFF2-40B4-BE49-F238E27FC236}">
                <a16:creationId xmlns:a16="http://schemas.microsoft.com/office/drawing/2014/main" id="{9E64F182-F917-6943-AE78-11CB361C2929}"/>
              </a:ext>
            </a:extLst>
          </p:cNvPr>
          <p:cNvSpPr>
            <a:spLocks noGrp="1"/>
          </p:cNvSpPr>
          <p:nvPr>
            <p:ph type="sldNum" sz="quarter" idx="4"/>
          </p:nvPr>
        </p:nvSpPr>
        <p:spPr>
          <a:xfrm>
            <a:off x="11379201" y="6136732"/>
            <a:ext cx="7450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E58D69-6F75-46EC-B381-A34C4F305958}" type="slidenum">
              <a:rPr lang="en-US" smtClean="0"/>
              <a:pPr/>
              <a:t>8</a:t>
            </a:fld>
            <a:endParaRPr lang="en-US" sz="1000" dirty="0"/>
          </a:p>
        </p:txBody>
      </p:sp>
      <p:grpSp>
        <p:nvGrpSpPr>
          <p:cNvPr id="182" name="Group 181">
            <a:extLst>
              <a:ext uri="{FF2B5EF4-FFF2-40B4-BE49-F238E27FC236}">
                <a16:creationId xmlns:a16="http://schemas.microsoft.com/office/drawing/2014/main" id="{3E895933-BBC0-3B4F-B232-33B5FCCDC410}"/>
              </a:ext>
            </a:extLst>
          </p:cNvPr>
          <p:cNvGrpSpPr/>
          <p:nvPr/>
        </p:nvGrpSpPr>
        <p:grpSpPr>
          <a:xfrm>
            <a:off x="3868491" y="1089255"/>
            <a:ext cx="937647" cy="1196817"/>
            <a:chOff x="1170122" y="1778858"/>
            <a:chExt cx="937647" cy="1196817"/>
          </a:xfrm>
        </p:grpSpPr>
        <p:sp>
          <p:nvSpPr>
            <p:cNvPr id="183" name="Rectangle 182">
              <a:extLst>
                <a:ext uri="{FF2B5EF4-FFF2-40B4-BE49-F238E27FC236}">
                  <a16:creationId xmlns:a16="http://schemas.microsoft.com/office/drawing/2014/main" id="{84086924-35A3-D046-B8E8-F587C610AB3C}"/>
                </a:ext>
              </a:extLst>
            </p:cNvPr>
            <p:cNvSpPr/>
            <p:nvPr/>
          </p:nvSpPr>
          <p:spPr bwMode="auto">
            <a:xfrm>
              <a:off x="1170122" y="1778858"/>
              <a:ext cx="937647" cy="1196817"/>
            </a:xfrm>
            <a:prstGeom prst="rect">
              <a:avLst/>
            </a:prstGeom>
            <a:solidFill>
              <a:schemeClr val="bg1">
                <a:lumMod val="8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84" name="TextBox 183">
              <a:extLst>
                <a:ext uri="{FF2B5EF4-FFF2-40B4-BE49-F238E27FC236}">
                  <a16:creationId xmlns:a16="http://schemas.microsoft.com/office/drawing/2014/main" id="{E0969CA2-1660-2041-980A-4DB2B97CE7D9}"/>
                </a:ext>
              </a:extLst>
            </p:cNvPr>
            <p:cNvSpPr txBox="1"/>
            <p:nvPr/>
          </p:nvSpPr>
          <p:spPr>
            <a:xfrm>
              <a:off x="1303999" y="1801628"/>
              <a:ext cx="647934" cy="215444"/>
            </a:xfrm>
            <a:prstGeom prst="rect">
              <a:avLst/>
            </a:prstGeom>
            <a:noFill/>
          </p:spPr>
          <p:txBody>
            <a:bodyPr wrap="none" rtlCol="0">
              <a:spAutoFit/>
            </a:bodyPr>
            <a:lstStyle/>
            <a:p>
              <a:r>
                <a:rPr lang="en-AU" sz="800" dirty="0"/>
                <a:t>CLINICAL</a:t>
              </a:r>
            </a:p>
          </p:txBody>
        </p:sp>
        <p:sp>
          <p:nvSpPr>
            <p:cNvPr id="185" name="Rectangle 184">
              <a:extLst>
                <a:ext uri="{FF2B5EF4-FFF2-40B4-BE49-F238E27FC236}">
                  <a16:creationId xmlns:a16="http://schemas.microsoft.com/office/drawing/2014/main" id="{941902F6-3223-E44A-A699-1BAB08A00CF5}"/>
                </a:ext>
              </a:extLst>
            </p:cNvPr>
            <p:cNvSpPr/>
            <p:nvPr/>
          </p:nvSpPr>
          <p:spPr bwMode="auto">
            <a:xfrm>
              <a:off x="1270861" y="2062047"/>
              <a:ext cx="724513" cy="274367"/>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86" name="Oval 185">
              <a:extLst>
                <a:ext uri="{FF2B5EF4-FFF2-40B4-BE49-F238E27FC236}">
                  <a16:creationId xmlns:a16="http://schemas.microsoft.com/office/drawing/2014/main" id="{8873C776-84C0-8945-89E2-E2B17045F619}"/>
                </a:ext>
              </a:extLst>
            </p:cNvPr>
            <p:cNvSpPr/>
            <p:nvPr/>
          </p:nvSpPr>
          <p:spPr bwMode="auto">
            <a:xfrm flipH="1" flipV="1">
              <a:off x="1503596" y="2401492"/>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87" name="Oval 186">
              <a:extLst>
                <a:ext uri="{FF2B5EF4-FFF2-40B4-BE49-F238E27FC236}">
                  <a16:creationId xmlns:a16="http://schemas.microsoft.com/office/drawing/2014/main" id="{284DEBE7-D82F-CA46-B6BC-07F25FC260C9}"/>
                </a:ext>
              </a:extLst>
            </p:cNvPr>
            <p:cNvSpPr/>
            <p:nvPr/>
          </p:nvSpPr>
          <p:spPr bwMode="auto">
            <a:xfrm flipH="1" flipV="1">
              <a:off x="1608140" y="2401492"/>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88" name="Oval 187">
              <a:extLst>
                <a:ext uri="{FF2B5EF4-FFF2-40B4-BE49-F238E27FC236}">
                  <a16:creationId xmlns:a16="http://schemas.microsoft.com/office/drawing/2014/main" id="{A563ECB4-6CCB-744B-AE88-652DE945B93D}"/>
                </a:ext>
              </a:extLst>
            </p:cNvPr>
            <p:cNvSpPr/>
            <p:nvPr/>
          </p:nvSpPr>
          <p:spPr bwMode="auto">
            <a:xfrm flipH="1" flipV="1">
              <a:off x="1706756" y="2400426"/>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89" name="Rectangle 188">
              <a:extLst>
                <a:ext uri="{FF2B5EF4-FFF2-40B4-BE49-F238E27FC236}">
                  <a16:creationId xmlns:a16="http://schemas.microsoft.com/office/drawing/2014/main" id="{E15DC777-A4F2-5546-8CFC-3EA0DBEAB9AA}"/>
                </a:ext>
              </a:extLst>
            </p:cNvPr>
            <p:cNvSpPr/>
            <p:nvPr/>
          </p:nvSpPr>
          <p:spPr bwMode="auto">
            <a:xfrm>
              <a:off x="1255870" y="2498022"/>
              <a:ext cx="297680" cy="274367"/>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90" name="Rectangle 189">
              <a:extLst>
                <a:ext uri="{FF2B5EF4-FFF2-40B4-BE49-F238E27FC236}">
                  <a16:creationId xmlns:a16="http://schemas.microsoft.com/office/drawing/2014/main" id="{1B12E666-AEE7-984B-B43A-9001190EAE14}"/>
                </a:ext>
              </a:extLst>
            </p:cNvPr>
            <p:cNvSpPr/>
            <p:nvPr/>
          </p:nvSpPr>
          <p:spPr bwMode="auto">
            <a:xfrm flipV="1">
              <a:off x="1313137" y="2529158"/>
              <a:ext cx="183145" cy="45719"/>
            </a:xfrm>
            <a:prstGeom prst="rect">
              <a:avLst/>
            </a:prstGeom>
            <a:solidFill>
              <a:schemeClr val="bg1">
                <a:lumMod val="5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91" name="Rectangle 190">
              <a:extLst>
                <a:ext uri="{FF2B5EF4-FFF2-40B4-BE49-F238E27FC236}">
                  <a16:creationId xmlns:a16="http://schemas.microsoft.com/office/drawing/2014/main" id="{D019D430-B107-C94B-8005-CC11D2024D70}"/>
                </a:ext>
              </a:extLst>
            </p:cNvPr>
            <p:cNvSpPr/>
            <p:nvPr/>
          </p:nvSpPr>
          <p:spPr bwMode="auto">
            <a:xfrm flipV="1">
              <a:off x="1313137" y="2622143"/>
              <a:ext cx="183145" cy="45719"/>
            </a:xfrm>
            <a:prstGeom prst="rect">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92" name="Rectangle 191">
              <a:extLst>
                <a:ext uri="{FF2B5EF4-FFF2-40B4-BE49-F238E27FC236}">
                  <a16:creationId xmlns:a16="http://schemas.microsoft.com/office/drawing/2014/main" id="{EC42F7F4-7E60-0B4E-B4F4-C28672F4A693}"/>
                </a:ext>
              </a:extLst>
            </p:cNvPr>
            <p:cNvSpPr/>
            <p:nvPr/>
          </p:nvSpPr>
          <p:spPr bwMode="auto">
            <a:xfrm>
              <a:off x="1711521" y="2498022"/>
              <a:ext cx="297680" cy="274367"/>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93" name="Rectangle 192">
              <a:extLst>
                <a:ext uri="{FF2B5EF4-FFF2-40B4-BE49-F238E27FC236}">
                  <a16:creationId xmlns:a16="http://schemas.microsoft.com/office/drawing/2014/main" id="{6F78407B-A6B6-1E48-8AA6-A28F884AA0EA}"/>
                </a:ext>
              </a:extLst>
            </p:cNvPr>
            <p:cNvSpPr/>
            <p:nvPr/>
          </p:nvSpPr>
          <p:spPr bwMode="auto">
            <a:xfrm flipV="1">
              <a:off x="1768788" y="2529158"/>
              <a:ext cx="183145" cy="45719"/>
            </a:xfrm>
            <a:prstGeom prst="rect">
              <a:avLst/>
            </a:prstGeom>
            <a:solidFill>
              <a:schemeClr val="bg1">
                <a:lumMod val="5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94" name="Rectangle 193">
              <a:extLst>
                <a:ext uri="{FF2B5EF4-FFF2-40B4-BE49-F238E27FC236}">
                  <a16:creationId xmlns:a16="http://schemas.microsoft.com/office/drawing/2014/main" id="{299121F8-F110-FC4C-9554-CBD4687025BD}"/>
                </a:ext>
              </a:extLst>
            </p:cNvPr>
            <p:cNvSpPr/>
            <p:nvPr/>
          </p:nvSpPr>
          <p:spPr bwMode="auto">
            <a:xfrm flipV="1">
              <a:off x="1768788" y="2622143"/>
              <a:ext cx="183145" cy="45719"/>
            </a:xfrm>
            <a:prstGeom prst="rect">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cxnSp>
        <p:nvCxnSpPr>
          <p:cNvPr id="55" name="Straight Arrow Connector 54">
            <a:extLst>
              <a:ext uri="{FF2B5EF4-FFF2-40B4-BE49-F238E27FC236}">
                <a16:creationId xmlns:a16="http://schemas.microsoft.com/office/drawing/2014/main" id="{AE8FB495-76F9-7649-8D2F-1FB9D2A2F710}"/>
              </a:ext>
            </a:extLst>
          </p:cNvPr>
          <p:cNvCxnSpPr>
            <a:cxnSpLocks/>
            <a:stCxn id="3" idx="3"/>
            <a:endCxn id="183" idx="1"/>
          </p:cNvCxnSpPr>
          <p:nvPr/>
        </p:nvCxnSpPr>
        <p:spPr bwMode="auto">
          <a:xfrm flipV="1">
            <a:off x="3044065" y="1687664"/>
            <a:ext cx="824426" cy="9137"/>
          </a:xfrm>
          <a:prstGeom prst="straightConnector1">
            <a:avLst/>
          </a:prstGeom>
          <a:noFill/>
          <a:ln w="12700" cap="flat" cmpd="sng" algn="ctr">
            <a:solidFill>
              <a:schemeClr val="tx1">
                <a:lumMod val="50000"/>
                <a:lumOff val="50000"/>
              </a:schemeClr>
            </a:solidFill>
            <a:prstDash val="solid"/>
            <a:round/>
            <a:headEnd type="none" w="med" len="med"/>
            <a:tailEnd type="triangle"/>
          </a:ln>
          <a:effectLst/>
        </p:spPr>
      </p:cxnSp>
      <p:grpSp>
        <p:nvGrpSpPr>
          <p:cNvPr id="142" name="Group 141">
            <a:extLst>
              <a:ext uri="{FF2B5EF4-FFF2-40B4-BE49-F238E27FC236}">
                <a16:creationId xmlns:a16="http://schemas.microsoft.com/office/drawing/2014/main" id="{2032F018-76F1-4C4C-9910-2A76C2A27169}"/>
              </a:ext>
            </a:extLst>
          </p:cNvPr>
          <p:cNvGrpSpPr/>
          <p:nvPr/>
        </p:nvGrpSpPr>
        <p:grpSpPr>
          <a:xfrm>
            <a:off x="589795" y="1370656"/>
            <a:ext cx="937647" cy="670575"/>
            <a:chOff x="7318794" y="2494222"/>
            <a:chExt cx="937647" cy="670575"/>
          </a:xfrm>
        </p:grpSpPr>
        <p:sp>
          <p:nvSpPr>
            <p:cNvPr id="307" name="Rectangle 306">
              <a:extLst>
                <a:ext uri="{FF2B5EF4-FFF2-40B4-BE49-F238E27FC236}">
                  <a16:creationId xmlns:a16="http://schemas.microsoft.com/office/drawing/2014/main" id="{A320DF58-DECE-A248-9CAF-69CD4DA7B3C6}"/>
                </a:ext>
              </a:extLst>
            </p:cNvPr>
            <p:cNvSpPr/>
            <p:nvPr/>
          </p:nvSpPr>
          <p:spPr bwMode="auto">
            <a:xfrm>
              <a:off x="7318794" y="2494222"/>
              <a:ext cx="937647" cy="670575"/>
            </a:xfrm>
            <a:prstGeom prst="rect">
              <a:avLst/>
            </a:prstGeom>
            <a:solidFill>
              <a:schemeClr val="bg1">
                <a:lumMod val="8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08" name="TextBox 307">
              <a:extLst>
                <a:ext uri="{FF2B5EF4-FFF2-40B4-BE49-F238E27FC236}">
                  <a16:creationId xmlns:a16="http://schemas.microsoft.com/office/drawing/2014/main" id="{D225D28C-9C27-054C-9F46-4B664E854B87}"/>
                </a:ext>
              </a:extLst>
            </p:cNvPr>
            <p:cNvSpPr txBox="1"/>
            <p:nvPr/>
          </p:nvSpPr>
          <p:spPr>
            <a:xfrm>
              <a:off x="7567572" y="2514421"/>
              <a:ext cx="505267" cy="215444"/>
            </a:xfrm>
            <a:prstGeom prst="rect">
              <a:avLst/>
            </a:prstGeom>
            <a:noFill/>
          </p:spPr>
          <p:txBody>
            <a:bodyPr wrap="none" rtlCol="0">
              <a:spAutoFit/>
            </a:bodyPr>
            <a:lstStyle/>
            <a:p>
              <a:r>
                <a:rPr lang="en-AU" sz="800" dirty="0"/>
                <a:t>LOGIN</a:t>
              </a:r>
            </a:p>
          </p:txBody>
        </p:sp>
        <p:sp>
          <p:nvSpPr>
            <p:cNvPr id="309" name="Rectangle 308">
              <a:extLst>
                <a:ext uri="{FF2B5EF4-FFF2-40B4-BE49-F238E27FC236}">
                  <a16:creationId xmlns:a16="http://schemas.microsoft.com/office/drawing/2014/main" id="{8367F492-A28F-784B-ADCD-D5327A516C26}"/>
                </a:ext>
              </a:extLst>
            </p:cNvPr>
            <p:cNvSpPr/>
            <p:nvPr/>
          </p:nvSpPr>
          <p:spPr bwMode="auto">
            <a:xfrm>
              <a:off x="7409429" y="2790112"/>
              <a:ext cx="435895" cy="104130"/>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19" name="Rectangle 318">
              <a:extLst>
                <a:ext uri="{FF2B5EF4-FFF2-40B4-BE49-F238E27FC236}">
                  <a16:creationId xmlns:a16="http://schemas.microsoft.com/office/drawing/2014/main" id="{031A4F3A-7C94-6D46-8FB5-82C16A8E22FF}"/>
                </a:ext>
              </a:extLst>
            </p:cNvPr>
            <p:cNvSpPr/>
            <p:nvPr/>
          </p:nvSpPr>
          <p:spPr bwMode="auto">
            <a:xfrm>
              <a:off x="7412636" y="2980820"/>
              <a:ext cx="435895" cy="104130"/>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20" name="Rectangle 319">
              <a:extLst>
                <a:ext uri="{FF2B5EF4-FFF2-40B4-BE49-F238E27FC236}">
                  <a16:creationId xmlns:a16="http://schemas.microsoft.com/office/drawing/2014/main" id="{F2457B94-8E20-9243-B42A-E7B936FC23DD}"/>
                </a:ext>
              </a:extLst>
            </p:cNvPr>
            <p:cNvSpPr/>
            <p:nvPr/>
          </p:nvSpPr>
          <p:spPr bwMode="auto">
            <a:xfrm flipV="1">
              <a:off x="7952186" y="2987239"/>
              <a:ext cx="183145" cy="97710"/>
            </a:xfrm>
            <a:prstGeom prst="rect">
              <a:avLst/>
            </a:prstGeom>
            <a:solidFill>
              <a:schemeClr val="bg1">
                <a:lumMod val="5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grpSp>
        <p:nvGrpSpPr>
          <p:cNvPr id="14" name="Group 13">
            <a:extLst>
              <a:ext uri="{FF2B5EF4-FFF2-40B4-BE49-F238E27FC236}">
                <a16:creationId xmlns:a16="http://schemas.microsoft.com/office/drawing/2014/main" id="{A6829896-3122-E74E-8175-8AD7822C19DA}"/>
              </a:ext>
            </a:extLst>
          </p:cNvPr>
          <p:cNvGrpSpPr/>
          <p:nvPr/>
        </p:nvGrpSpPr>
        <p:grpSpPr>
          <a:xfrm>
            <a:off x="1662686" y="5388318"/>
            <a:ext cx="755335" cy="855205"/>
            <a:chOff x="8641545" y="5494375"/>
            <a:chExt cx="755335" cy="855205"/>
          </a:xfrm>
        </p:grpSpPr>
        <p:sp>
          <p:nvSpPr>
            <p:cNvPr id="115" name="Can 114">
              <a:extLst>
                <a:ext uri="{FF2B5EF4-FFF2-40B4-BE49-F238E27FC236}">
                  <a16:creationId xmlns:a16="http://schemas.microsoft.com/office/drawing/2014/main" id="{6A8A2167-3407-BD41-B5A0-388D8419680D}"/>
                </a:ext>
              </a:extLst>
            </p:cNvPr>
            <p:cNvSpPr/>
            <p:nvPr/>
          </p:nvSpPr>
          <p:spPr>
            <a:xfrm>
              <a:off x="8816055" y="5494375"/>
              <a:ext cx="381965" cy="393540"/>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08BB9C5-94FC-1F45-9ABA-3DD80E0F9A26}"/>
                </a:ext>
              </a:extLst>
            </p:cNvPr>
            <p:cNvSpPr txBox="1"/>
            <p:nvPr/>
          </p:nvSpPr>
          <p:spPr>
            <a:xfrm>
              <a:off x="8641545" y="5887915"/>
              <a:ext cx="755335" cy="461665"/>
            </a:xfrm>
            <a:prstGeom prst="rect">
              <a:avLst/>
            </a:prstGeom>
            <a:noFill/>
          </p:spPr>
          <p:txBody>
            <a:bodyPr wrap="none" rtlCol="0">
              <a:spAutoFit/>
            </a:bodyPr>
            <a:lstStyle/>
            <a:p>
              <a:r>
                <a:rPr lang="en-US" sz="1200" dirty="0"/>
                <a:t>Nutrition</a:t>
              </a:r>
            </a:p>
            <a:p>
              <a:pPr algn="ctr"/>
              <a:r>
                <a:rPr lang="en-US" sz="1200" dirty="0"/>
                <a:t>Plan</a:t>
              </a:r>
            </a:p>
          </p:txBody>
        </p:sp>
      </p:grpSp>
      <p:sp>
        <p:nvSpPr>
          <p:cNvPr id="127" name="TextBox 126">
            <a:extLst>
              <a:ext uri="{FF2B5EF4-FFF2-40B4-BE49-F238E27FC236}">
                <a16:creationId xmlns:a16="http://schemas.microsoft.com/office/drawing/2014/main" id="{FF323DF8-570C-C54E-83A1-1E305DB79510}"/>
              </a:ext>
            </a:extLst>
          </p:cNvPr>
          <p:cNvSpPr txBox="1"/>
          <p:nvPr/>
        </p:nvSpPr>
        <p:spPr>
          <a:xfrm>
            <a:off x="7388400" y="1349279"/>
            <a:ext cx="1019907" cy="738664"/>
          </a:xfrm>
          <a:prstGeom prst="rect">
            <a:avLst/>
          </a:prstGeom>
          <a:noFill/>
          <a:ln>
            <a:solidFill>
              <a:schemeClr val="bg2"/>
            </a:solidFill>
          </a:ln>
        </p:spPr>
        <p:txBody>
          <a:bodyPr wrap="square" rtlCol="0">
            <a:spAutoFit/>
          </a:bodyPr>
          <a:lstStyle/>
          <a:p>
            <a:r>
              <a:rPr lang="en-US" sz="1400" dirty="0"/>
              <a:t>Kidney Diagnosis Probability</a:t>
            </a:r>
          </a:p>
        </p:txBody>
      </p:sp>
      <p:grpSp>
        <p:nvGrpSpPr>
          <p:cNvPr id="129" name="Group 128">
            <a:extLst>
              <a:ext uri="{FF2B5EF4-FFF2-40B4-BE49-F238E27FC236}">
                <a16:creationId xmlns:a16="http://schemas.microsoft.com/office/drawing/2014/main" id="{780DB5BB-8B10-C041-9F94-81105ED4729F}"/>
              </a:ext>
            </a:extLst>
          </p:cNvPr>
          <p:cNvGrpSpPr/>
          <p:nvPr/>
        </p:nvGrpSpPr>
        <p:grpSpPr>
          <a:xfrm>
            <a:off x="630300" y="5395834"/>
            <a:ext cx="712054" cy="855205"/>
            <a:chOff x="8641545" y="5494375"/>
            <a:chExt cx="712054" cy="855205"/>
          </a:xfrm>
        </p:grpSpPr>
        <p:sp>
          <p:nvSpPr>
            <p:cNvPr id="130" name="Can 129">
              <a:extLst>
                <a:ext uri="{FF2B5EF4-FFF2-40B4-BE49-F238E27FC236}">
                  <a16:creationId xmlns:a16="http://schemas.microsoft.com/office/drawing/2014/main" id="{A1CBCD78-E04E-1742-AA16-83699CE1B4AF}"/>
                </a:ext>
              </a:extLst>
            </p:cNvPr>
            <p:cNvSpPr/>
            <p:nvPr/>
          </p:nvSpPr>
          <p:spPr>
            <a:xfrm>
              <a:off x="8816055" y="5494375"/>
              <a:ext cx="381965" cy="393540"/>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596C7F26-B0A3-A742-872F-EF8C802F56F6}"/>
                </a:ext>
              </a:extLst>
            </p:cNvPr>
            <p:cNvSpPr txBox="1"/>
            <p:nvPr/>
          </p:nvSpPr>
          <p:spPr>
            <a:xfrm>
              <a:off x="8641545" y="5887915"/>
              <a:ext cx="712054" cy="461665"/>
            </a:xfrm>
            <a:prstGeom prst="rect">
              <a:avLst/>
            </a:prstGeom>
            <a:noFill/>
          </p:spPr>
          <p:txBody>
            <a:bodyPr wrap="none" rtlCol="0">
              <a:spAutoFit/>
            </a:bodyPr>
            <a:lstStyle/>
            <a:p>
              <a:r>
                <a:rPr lang="en-US" sz="1200" dirty="0"/>
                <a:t>Medical</a:t>
              </a:r>
            </a:p>
            <a:p>
              <a:pPr algn="ctr"/>
              <a:r>
                <a:rPr lang="en-US" sz="1200" dirty="0"/>
                <a:t>History</a:t>
              </a:r>
            </a:p>
          </p:txBody>
        </p:sp>
      </p:grpSp>
      <p:grpSp>
        <p:nvGrpSpPr>
          <p:cNvPr id="132" name="Group 131">
            <a:extLst>
              <a:ext uri="{FF2B5EF4-FFF2-40B4-BE49-F238E27FC236}">
                <a16:creationId xmlns:a16="http://schemas.microsoft.com/office/drawing/2014/main" id="{BC3C2418-9D03-624D-8DDF-DFA5732C610E}"/>
              </a:ext>
            </a:extLst>
          </p:cNvPr>
          <p:cNvGrpSpPr/>
          <p:nvPr/>
        </p:nvGrpSpPr>
        <p:grpSpPr>
          <a:xfrm>
            <a:off x="6290532" y="5437573"/>
            <a:ext cx="910827" cy="670539"/>
            <a:chOff x="8641545" y="5494375"/>
            <a:chExt cx="910827" cy="670539"/>
          </a:xfrm>
        </p:grpSpPr>
        <p:sp>
          <p:nvSpPr>
            <p:cNvPr id="133" name="Can 132">
              <a:extLst>
                <a:ext uri="{FF2B5EF4-FFF2-40B4-BE49-F238E27FC236}">
                  <a16:creationId xmlns:a16="http://schemas.microsoft.com/office/drawing/2014/main" id="{53B6C6F5-93B6-FD4C-9E5B-85068714C1BC}"/>
                </a:ext>
              </a:extLst>
            </p:cNvPr>
            <p:cNvSpPr/>
            <p:nvPr/>
          </p:nvSpPr>
          <p:spPr>
            <a:xfrm>
              <a:off x="8816055" y="5494375"/>
              <a:ext cx="381965" cy="393540"/>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F41601BC-EC04-6A48-BA6D-76BA1D436E6B}"/>
                </a:ext>
              </a:extLst>
            </p:cNvPr>
            <p:cNvSpPr txBox="1"/>
            <p:nvPr/>
          </p:nvSpPr>
          <p:spPr>
            <a:xfrm>
              <a:off x="8641545" y="5887915"/>
              <a:ext cx="910827" cy="276999"/>
            </a:xfrm>
            <a:prstGeom prst="rect">
              <a:avLst/>
            </a:prstGeom>
            <a:noFill/>
          </p:spPr>
          <p:txBody>
            <a:bodyPr wrap="none" rtlCol="0">
              <a:spAutoFit/>
            </a:bodyPr>
            <a:lstStyle/>
            <a:p>
              <a:r>
                <a:rPr lang="en-US" sz="1200" dirty="0"/>
                <a:t>Symptoms</a:t>
              </a:r>
            </a:p>
          </p:txBody>
        </p:sp>
      </p:grpSp>
      <p:grpSp>
        <p:nvGrpSpPr>
          <p:cNvPr id="135" name="Group 134">
            <a:extLst>
              <a:ext uri="{FF2B5EF4-FFF2-40B4-BE49-F238E27FC236}">
                <a16:creationId xmlns:a16="http://schemas.microsoft.com/office/drawing/2014/main" id="{438D3330-4F6A-F148-BEFD-760BF1EA386A}"/>
              </a:ext>
            </a:extLst>
          </p:cNvPr>
          <p:cNvGrpSpPr/>
          <p:nvPr/>
        </p:nvGrpSpPr>
        <p:grpSpPr>
          <a:xfrm>
            <a:off x="7408777" y="5446236"/>
            <a:ext cx="747320" cy="670539"/>
            <a:chOff x="8641545" y="5494375"/>
            <a:chExt cx="747320" cy="670539"/>
          </a:xfrm>
        </p:grpSpPr>
        <p:sp>
          <p:nvSpPr>
            <p:cNvPr id="136" name="Can 135">
              <a:extLst>
                <a:ext uri="{FF2B5EF4-FFF2-40B4-BE49-F238E27FC236}">
                  <a16:creationId xmlns:a16="http://schemas.microsoft.com/office/drawing/2014/main" id="{E184F73C-96B9-7B4A-8AC7-BF03FA6B0CC7}"/>
                </a:ext>
              </a:extLst>
            </p:cNvPr>
            <p:cNvSpPr/>
            <p:nvPr/>
          </p:nvSpPr>
          <p:spPr>
            <a:xfrm>
              <a:off x="8816055" y="5494375"/>
              <a:ext cx="381965" cy="393540"/>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4F884899-7909-3B47-9BCC-4E0086F60868}"/>
                </a:ext>
              </a:extLst>
            </p:cNvPr>
            <p:cNvSpPr txBox="1"/>
            <p:nvPr/>
          </p:nvSpPr>
          <p:spPr>
            <a:xfrm>
              <a:off x="8641545" y="5887915"/>
              <a:ext cx="747320" cy="276999"/>
            </a:xfrm>
            <a:prstGeom prst="rect">
              <a:avLst/>
            </a:prstGeom>
            <a:noFill/>
          </p:spPr>
          <p:txBody>
            <a:bodyPr wrap="none" rtlCol="0">
              <a:spAutoFit/>
            </a:bodyPr>
            <a:lstStyle/>
            <a:p>
              <a:r>
                <a:rPr lang="en-US" sz="1200" dirty="0"/>
                <a:t>Sensors</a:t>
              </a:r>
            </a:p>
          </p:txBody>
        </p:sp>
      </p:grpSp>
      <p:grpSp>
        <p:nvGrpSpPr>
          <p:cNvPr id="138" name="Group 137">
            <a:extLst>
              <a:ext uri="{FF2B5EF4-FFF2-40B4-BE49-F238E27FC236}">
                <a16:creationId xmlns:a16="http://schemas.microsoft.com/office/drawing/2014/main" id="{55CBB867-7F77-1E46-BAC8-DDD2B8A1D753}"/>
              </a:ext>
            </a:extLst>
          </p:cNvPr>
          <p:cNvGrpSpPr/>
          <p:nvPr/>
        </p:nvGrpSpPr>
        <p:grpSpPr>
          <a:xfrm>
            <a:off x="5392475" y="5432224"/>
            <a:ext cx="544316" cy="866345"/>
            <a:chOff x="8769240" y="5494375"/>
            <a:chExt cx="544316" cy="866345"/>
          </a:xfrm>
        </p:grpSpPr>
        <p:sp>
          <p:nvSpPr>
            <p:cNvPr id="139" name="Can 138">
              <a:extLst>
                <a:ext uri="{FF2B5EF4-FFF2-40B4-BE49-F238E27FC236}">
                  <a16:creationId xmlns:a16="http://schemas.microsoft.com/office/drawing/2014/main" id="{E3707D63-0982-E64D-AD63-06D8B17C4420}"/>
                </a:ext>
              </a:extLst>
            </p:cNvPr>
            <p:cNvSpPr/>
            <p:nvPr/>
          </p:nvSpPr>
          <p:spPr>
            <a:xfrm>
              <a:off x="8816055" y="5494375"/>
              <a:ext cx="381965" cy="393540"/>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BE0687FB-9DCA-214D-86D5-75AC645C5933}"/>
                </a:ext>
              </a:extLst>
            </p:cNvPr>
            <p:cNvSpPr txBox="1"/>
            <p:nvPr/>
          </p:nvSpPr>
          <p:spPr>
            <a:xfrm>
              <a:off x="8769240" y="5899055"/>
              <a:ext cx="544316" cy="461665"/>
            </a:xfrm>
            <a:prstGeom prst="rect">
              <a:avLst/>
            </a:prstGeom>
            <a:noFill/>
          </p:spPr>
          <p:txBody>
            <a:bodyPr wrap="none" rtlCol="0">
              <a:spAutoFit/>
            </a:bodyPr>
            <a:lstStyle/>
            <a:p>
              <a:pPr algn="ctr"/>
              <a:r>
                <a:rPr lang="en-US" sz="1200" dirty="0"/>
                <a:t>Lab </a:t>
              </a:r>
            </a:p>
            <a:p>
              <a:pPr algn="ctr"/>
              <a:r>
                <a:rPr lang="en-US" sz="1200" dirty="0"/>
                <a:t>Tests</a:t>
              </a:r>
            </a:p>
          </p:txBody>
        </p:sp>
      </p:grpSp>
      <p:grpSp>
        <p:nvGrpSpPr>
          <p:cNvPr id="26" name="Group 25">
            <a:extLst>
              <a:ext uri="{FF2B5EF4-FFF2-40B4-BE49-F238E27FC236}">
                <a16:creationId xmlns:a16="http://schemas.microsoft.com/office/drawing/2014/main" id="{01997014-01D6-A84D-8D43-A5586C5A3424}"/>
              </a:ext>
            </a:extLst>
          </p:cNvPr>
          <p:cNvGrpSpPr/>
          <p:nvPr/>
        </p:nvGrpSpPr>
        <p:grpSpPr>
          <a:xfrm>
            <a:off x="1527442" y="1098392"/>
            <a:ext cx="1516623" cy="1196817"/>
            <a:chOff x="591146" y="1778858"/>
            <a:chExt cx="1516623" cy="1196817"/>
          </a:xfrm>
        </p:grpSpPr>
        <p:grpSp>
          <p:nvGrpSpPr>
            <p:cNvPr id="52" name="Group 51">
              <a:extLst>
                <a:ext uri="{FF2B5EF4-FFF2-40B4-BE49-F238E27FC236}">
                  <a16:creationId xmlns:a16="http://schemas.microsoft.com/office/drawing/2014/main" id="{9B1A41AF-BEF2-8B47-BDE4-EB6F21E553F2}"/>
                </a:ext>
              </a:extLst>
            </p:cNvPr>
            <p:cNvGrpSpPr/>
            <p:nvPr/>
          </p:nvGrpSpPr>
          <p:grpSpPr>
            <a:xfrm>
              <a:off x="1170122" y="1778858"/>
              <a:ext cx="937647" cy="1196817"/>
              <a:chOff x="1170122" y="1778858"/>
              <a:chExt cx="937647" cy="1196817"/>
            </a:xfrm>
          </p:grpSpPr>
          <p:sp>
            <p:nvSpPr>
              <p:cNvPr id="3" name="Rectangle 2">
                <a:extLst>
                  <a:ext uri="{FF2B5EF4-FFF2-40B4-BE49-F238E27FC236}">
                    <a16:creationId xmlns:a16="http://schemas.microsoft.com/office/drawing/2014/main" id="{C4D38F59-FC38-8546-AB81-8CAD87FA6977}"/>
                  </a:ext>
                </a:extLst>
              </p:cNvPr>
              <p:cNvSpPr/>
              <p:nvPr/>
            </p:nvSpPr>
            <p:spPr bwMode="auto">
              <a:xfrm>
                <a:off x="1170122" y="1778858"/>
                <a:ext cx="937647" cy="1196817"/>
              </a:xfrm>
              <a:prstGeom prst="rect">
                <a:avLst/>
              </a:prstGeom>
              <a:solidFill>
                <a:schemeClr val="bg1">
                  <a:lumMod val="8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0" name="TextBox 19">
                <a:extLst>
                  <a:ext uri="{FF2B5EF4-FFF2-40B4-BE49-F238E27FC236}">
                    <a16:creationId xmlns:a16="http://schemas.microsoft.com/office/drawing/2014/main" id="{CAC97BAD-0FDD-1740-A1C8-4726C1730B39}"/>
                  </a:ext>
                </a:extLst>
              </p:cNvPr>
              <p:cNvSpPr txBox="1"/>
              <p:nvPr/>
            </p:nvSpPr>
            <p:spPr>
              <a:xfrm>
                <a:off x="1392530" y="1813888"/>
                <a:ext cx="492443" cy="215444"/>
              </a:xfrm>
              <a:prstGeom prst="rect">
                <a:avLst/>
              </a:prstGeom>
              <a:noFill/>
            </p:spPr>
            <p:txBody>
              <a:bodyPr wrap="none" rtlCol="0">
                <a:spAutoFit/>
              </a:bodyPr>
              <a:lstStyle/>
              <a:p>
                <a:r>
                  <a:rPr lang="en-AU" sz="800" dirty="0"/>
                  <a:t>HOME</a:t>
                </a:r>
              </a:p>
            </p:txBody>
          </p:sp>
          <p:sp>
            <p:nvSpPr>
              <p:cNvPr id="162" name="Rectangle 161">
                <a:extLst>
                  <a:ext uri="{FF2B5EF4-FFF2-40B4-BE49-F238E27FC236}">
                    <a16:creationId xmlns:a16="http://schemas.microsoft.com/office/drawing/2014/main" id="{A7324580-E3D0-114F-B867-11F557C6E6EA}"/>
                  </a:ext>
                </a:extLst>
              </p:cNvPr>
              <p:cNvSpPr/>
              <p:nvPr/>
            </p:nvSpPr>
            <p:spPr bwMode="auto">
              <a:xfrm>
                <a:off x="1706756" y="2074747"/>
                <a:ext cx="288618" cy="237533"/>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63" name="Oval 162">
                <a:extLst>
                  <a:ext uri="{FF2B5EF4-FFF2-40B4-BE49-F238E27FC236}">
                    <a16:creationId xmlns:a16="http://schemas.microsoft.com/office/drawing/2014/main" id="{3D47483C-E944-B84D-8BAF-45026DA89E04}"/>
                  </a:ext>
                </a:extLst>
              </p:cNvPr>
              <p:cNvSpPr/>
              <p:nvPr/>
            </p:nvSpPr>
            <p:spPr bwMode="auto">
              <a:xfrm flipH="1" flipV="1">
                <a:off x="1503596" y="2401492"/>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64" name="Oval 163">
                <a:extLst>
                  <a:ext uri="{FF2B5EF4-FFF2-40B4-BE49-F238E27FC236}">
                    <a16:creationId xmlns:a16="http://schemas.microsoft.com/office/drawing/2014/main" id="{1041E97C-1BCF-1648-B471-9E398AB16044}"/>
                  </a:ext>
                </a:extLst>
              </p:cNvPr>
              <p:cNvSpPr/>
              <p:nvPr/>
            </p:nvSpPr>
            <p:spPr bwMode="auto">
              <a:xfrm flipH="1" flipV="1">
                <a:off x="1608140" y="2401492"/>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65" name="Oval 164">
                <a:extLst>
                  <a:ext uri="{FF2B5EF4-FFF2-40B4-BE49-F238E27FC236}">
                    <a16:creationId xmlns:a16="http://schemas.microsoft.com/office/drawing/2014/main" id="{B0BE63BC-CD43-5B4A-BD92-E8977CEB2D4D}"/>
                  </a:ext>
                </a:extLst>
              </p:cNvPr>
              <p:cNvSpPr/>
              <p:nvPr/>
            </p:nvSpPr>
            <p:spPr bwMode="auto">
              <a:xfrm flipH="1" flipV="1">
                <a:off x="1706756" y="2400426"/>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66" name="Rectangle 165">
                <a:extLst>
                  <a:ext uri="{FF2B5EF4-FFF2-40B4-BE49-F238E27FC236}">
                    <a16:creationId xmlns:a16="http://schemas.microsoft.com/office/drawing/2014/main" id="{8382C898-D563-124D-8571-25C9575FDBF2}"/>
                  </a:ext>
                </a:extLst>
              </p:cNvPr>
              <p:cNvSpPr/>
              <p:nvPr/>
            </p:nvSpPr>
            <p:spPr bwMode="auto">
              <a:xfrm>
                <a:off x="1255870" y="2498022"/>
                <a:ext cx="297680" cy="274367"/>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67" name="Rectangle 166">
                <a:extLst>
                  <a:ext uri="{FF2B5EF4-FFF2-40B4-BE49-F238E27FC236}">
                    <a16:creationId xmlns:a16="http://schemas.microsoft.com/office/drawing/2014/main" id="{931FD558-A839-E14F-8723-784B8F3AF77B}"/>
                  </a:ext>
                </a:extLst>
              </p:cNvPr>
              <p:cNvSpPr/>
              <p:nvPr/>
            </p:nvSpPr>
            <p:spPr bwMode="auto">
              <a:xfrm flipV="1">
                <a:off x="1313137" y="2529158"/>
                <a:ext cx="183145" cy="45719"/>
              </a:xfrm>
              <a:prstGeom prst="rect">
                <a:avLst/>
              </a:prstGeom>
              <a:solidFill>
                <a:schemeClr val="bg1">
                  <a:lumMod val="5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68" name="Rectangle 167">
                <a:extLst>
                  <a:ext uri="{FF2B5EF4-FFF2-40B4-BE49-F238E27FC236}">
                    <a16:creationId xmlns:a16="http://schemas.microsoft.com/office/drawing/2014/main" id="{C68B953A-3C6B-694E-8F91-39408CEADF2B}"/>
                  </a:ext>
                </a:extLst>
              </p:cNvPr>
              <p:cNvSpPr/>
              <p:nvPr/>
            </p:nvSpPr>
            <p:spPr bwMode="auto">
              <a:xfrm flipV="1">
                <a:off x="1313137" y="2622143"/>
                <a:ext cx="183145" cy="45719"/>
              </a:xfrm>
              <a:prstGeom prst="rect">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69" name="Rectangle 168">
                <a:extLst>
                  <a:ext uri="{FF2B5EF4-FFF2-40B4-BE49-F238E27FC236}">
                    <a16:creationId xmlns:a16="http://schemas.microsoft.com/office/drawing/2014/main" id="{BD990F3F-487D-2B43-AF71-926892471149}"/>
                  </a:ext>
                </a:extLst>
              </p:cNvPr>
              <p:cNvSpPr/>
              <p:nvPr/>
            </p:nvSpPr>
            <p:spPr bwMode="auto">
              <a:xfrm>
                <a:off x="1711521" y="2498022"/>
                <a:ext cx="297680" cy="274367"/>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70" name="Rectangle 169">
                <a:extLst>
                  <a:ext uri="{FF2B5EF4-FFF2-40B4-BE49-F238E27FC236}">
                    <a16:creationId xmlns:a16="http://schemas.microsoft.com/office/drawing/2014/main" id="{CAB9FF51-CC79-F84F-B3B8-C9B1748DB626}"/>
                  </a:ext>
                </a:extLst>
              </p:cNvPr>
              <p:cNvSpPr/>
              <p:nvPr/>
            </p:nvSpPr>
            <p:spPr bwMode="auto">
              <a:xfrm flipV="1">
                <a:off x="1768788" y="2529158"/>
                <a:ext cx="183145" cy="45719"/>
              </a:xfrm>
              <a:prstGeom prst="rect">
                <a:avLst/>
              </a:prstGeom>
              <a:solidFill>
                <a:schemeClr val="bg1">
                  <a:lumMod val="5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71" name="Rectangle 170">
                <a:extLst>
                  <a:ext uri="{FF2B5EF4-FFF2-40B4-BE49-F238E27FC236}">
                    <a16:creationId xmlns:a16="http://schemas.microsoft.com/office/drawing/2014/main" id="{5725C94E-78F3-A442-A844-C7B61BDB6F5C}"/>
                  </a:ext>
                </a:extLst>
              </p:cNvPr>
              <p:cNvSpPr/>
              <p:nvPr/>
            </p:nvSpPr>
            <p:spPr bwMode="auto">
              <a:xfrm flipV="1">
                <a:off x="1768788" y="2622143"/>
                <a:ext cx="183145" cy="45719"/>
              </a:xfrm>
              <a:prstGeom prst="rect">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cxnSp>
          <p:nvCxnSpPr>
            <p:cNvPr id="321" name="Straight Arrow Connector 320">
              <a:extLst>
                <a:ext uri="{FF2B5EF4-FFF2-40B4-BE49-F238E27FC236}">
                  <a16:creationId xmlns:a16="http://schemas.microsoft.com/office/drawing/2014/main" id="{079687BB-223F-8B45-99A3-8F755B1E0D89}"/>
                </a:ext>
              </a:extLst>
            </p:cNvPr>
            <p:cNvCxnSpPr>
              <a:cxnSpLocks/>
              <a:stCxn id="307" idx="3"/>
              <a:endCxn id="3" idx="1"/>
            </p:cNvCxnSpPr>
            <p:nvPr/>
          </p:nvCxnSpPr>
          <p:spPr bwMode="auto">
            <a:xfrm flipV="1">
              <a:off x="591146" y="2377267"/>
              <a:ext cx="578976" cy="22395"/>
            </a:xfrm>
            <a:prstGeom prst="straightConnector1">
              <a:avLst/>
            </a:prstGeom>
            <a:noFill/>
            <a:ln w="12700" cap="flat" cmpd="sng" algn="ctr">
              <a:solidFill>
                <a:schemeClr val="tx1">
                  <a:lumMod val="50000"/>
                  <a:lumOff val="50000"/>
                </a:schemeClr>
              </a:solidFill>
              <a:prstDash val="solid"/>
              <a:round/>
              <a:headEnd type="none" w="med" len="med"/>
              <a:tailEnd type="triangle"/>
            </a:ln>
            <a:effectLst/>
          </p:spPr>
        </p:cxnSp>
        <p:grpSp>
          <p:nvGrpSpPr>
            <p:cNvPr id="154" name="Group 153">
              <a:extLst>
                <a:ext uri="{FF2B5EF4-FFF2-40B4-BE49-F238E27FC236}">
                  <a16:creationId xmlns:a16="http://schemas.microsoft.com/office/drawing/2014/main" id="{FB47A973-6E17-A542-8B5C-E66E28E706A0}"/>
                </a:ext>
              </a:extLst>
            </p:cNvPr>
            <p:cNvGrpSpPr/>
            <p:nvPr/>
          </p:nvGrpSpPr>
          <p:grpSpPr>
            <a:xfrm>
              <a:off x="1275844" y="2066870"/>
              <a:ext cx="233371" cy="249940"/>
              <a:chOff x="2453268" y="3561502"/>
              <a:chExt cx="267630" cy="289386"/>
            </a:xfrm>
          </p:grpSpPr>
          <p:sp>
            <p:nvSpPr>
              <p:cNvPr id="155" name="Rectangle 154">
                <a:extLst>
                  <a:ext uri="{FF2B5EF4-FFF2-40B4-BE49-F238E27FC236}">
                    <a16:creationId xmlns:a16="http://schemas.microsoft.com/office/drawing/2014/main" id="{45BC37BA-52E5-A243-A118-5BAF1F8D3E19}"/>
                  </a:ext>
                </a:extLst>
              </p:cNvPr>
              <p:cNvSpPr/>
              <p:nvPr/>
            </p:nvSpPr>
            <p:spPr bwMode="auto">
              <a:xfrm>
                <a:off x="2453268" y="3561502"/>
                <a:ext cx="267630" cy="289386"/>
              </a:xfrm>
              <a:prstGeom prst="rect">
                <a:avLst/>
              </a:prstGeom>
              <a:solidFill>
                <a:schemeClr val="bg1">
                  <a:lumMod val="75000"/>
                </a:schemeClr>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56" name="Oval 155">
                <a:extLst>
                  <a:ext uri="{FF2B5EF4-FFF2-40B4-BE49-F238E27FC236}">
                    <a16:creationId xmlns:a16="http://schemas.microsoft.com/office/drawing/2014/main" id="{4E26DB1F-76BE-B046-AAA1-BDC2D533BDD5}"/>
                  </a:ext>
                </a:extLst>
              </p:cNvPr>
              <p:cNvSpPr/>
              <p:nvPr/>
            </p:nvSpPr>
            <p:spPr bwMode="auto">
              <a:xfrm>
                <a:off x="2558694" y="3610124"/>
                <a:ext cx="45719" cy="93775"/>
              </a:xfrm>
              <a:prstGeom prst="ellipse">
                <a:avLst/>
              </a:prstGeom>
              <a:solidFill>
                <a:schemeClr val="bg1">
                  <a:lumMod val="50000"/>
                </a:schemeClr>
              </a:solid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57" name="Pie 156">
                <a:extLst>
                  <a:ext uri="{FF2B5EF4-FFF2-40B4-BE49-F238E27FC236}">
                    <a16:creationId xmlns:a16="http://schemas.microsoft.com/office/drawing/2014/main" id="{54A9EC08-A0D4-5448-B04C-6A705FD956DA}"/>
                  </a:ext>
                </a:extLst>
              </p:cNvPr>
              <p:cNvSpPr/>
              <p:nvPr/>
            </p:nvSpPr>
            <p:spPr bwMode="auto">
              <a:xfrm>
                <a:off x="2505307" y="3762202"/>
                <a:ext cx="152494" cy="51515"/>
              </a:xfrm>
              <a:prstGeom prst="pie">
                <a:avLst>
                  <a:gd name="adj1" fmla="val 10828887"/>
                  <a:gd name="adj2" fmla="val 35154"/>
                </a:avLst>
              </a:prstGeom>
              <a:solidFill>
                <a:schemeClr val="bg1">
                  <a:lumMod val="50000"/>
                </a:schemeClr>
              </a:solid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grpSp>
      <p:grpSp>
        <p:nvGrpSpPr>
          <p:cNvPr id="256" name="Group 255">
            <a:extLst>
              <a:ext uri="{FF2B5EF4-FFF2-40B4-BE49-F238E27FC236}">
                <a16:creationId xmlns:a16="http://schemas.microsoft.com/office/drawing/2014/main" id="{5ED384A5-BB4B-4845-BEFC-3505C2759E6F}"/>
              </a:ext>
            </a:extLst>
          </p:cNvPr>
          <p:cNvGrpSpPr/>
          <p:nvPr/>
        </p:nvGrpSpPr>
        <p:grpSpPr>
          <a:xfrm>
            <a:off x="2708042" y="5428183"/>
            <a:ext cx="1219220" cy="855205"/>
            <a:chOff x="8641545" y="5494375"/>
            <a:chExt cx="1219220" cy="855205"/>
          </a:xfrm>
        </p:grpSpPr>
        <p:sp>
          <p:nvSpPr>
            <p:cNvPr id="257" name="Can 256">
              <a:extLst>
                <a:ext uri="{FF2B5EF4-FFF2-40B4-BE49-F238E27FC236}">
                  <a16:creationId xmlns:a16="http://schemas.microsoft.com/office/drawing/2014/main" id="{FE4B8C3E-4D3E-7C4D-8B51-47521F056AE6}"/>
                </a:ext>
              </a:extLst>
            </p:cNvPr>
            <p:cNvSpPr/>
            <p:nvPr/>
          </p:nvSpPr>
          <p:spPr>
            <a:xfrm>
              <a:off x="8816055" y="5494375"/>
              <a:ext cx="381965" cy="393540"/>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extBox 257">
              <a:extLst>
                <a:ext uri="{FF2B5EF4-FFF2-40B4-BE49-F238E27FC236}">
                  <a16:creationId xmlns:a16="http://schemas.microsoft.com/office/drawing/2014/main" id="{470CEBFA-406A-1344-8412-6B999FE66D28}"/>
                </a:ext>
              </a:extLst>
            </p:cNvPr>
            <p:cNvSpPr txBox="1"/>
            <p:nvPr/>
          </p:nvSpPr>
          <p:spPr>
            <a:xfrm>
              <a:off x="8641545" y="5887915"/>
              <a:ext cx="1219220" cy="461665"/>
            </a:xfrm>
            <a:prstGeom prst="rect">
              <a:avLst/>
            </a:prstGeom>
            <a:noFill/>
          </p:spPr>
          <p:txBody>
            <a:bodyPr wrap="square" rtlCol="0">
              <a:spAutoFit/>
            </a:bodyPr>
            <a:lstStyle/>
            <a:p>
              <a:r>
                <a:rPr lang="en-US" sz="1200" dirty="0"/>
                <a:t>Exercise</a:t>
              </a:r>
            </a:p>
            <a:p>
              <a:r>
                <a:rPr lang="en-US" sz="1200" dirty="0"/>
                <a:t>Plan</a:t>
              </a:r>
            </a:p>
          </p:txBody>
        </p:sp>
      </p:grpSp>
      <p:grpSp>
        <p:nvGrpSpPr>
          <p:cNvPr id="67" name="Group 66">
            <a:extLst>
              <a:ext uri="{FF2B5EF4-FFF2-40B4-BE49-F238E27FC236}">
                <a16:creationId xmlns:a16="http://schemas.microsoft.com/office/drawing/2014/main" id="{F23188FD-F9D3-AA4C-B4DB-66A6926A3C30}"/>
              </a:ext>
            </a:extLst>
          </p:cNvPr>
          <p:cNvGrpSpPr/>
          <p:nvPr/>
        </p:nvGrpSpPr>
        <p:grpSpPr>
          <a:xfrm>
            <a:off x="2943318" y="3294510"/>
            <a:ext cx="835883" cy="907563"/>
            <a:chOff x="8217621" y="4531671"/>
            <a:chExt cx="835883" cy="907563"/>
          </a:xfrm>
        </p:grpSpPr>
        <p:sp>
          <p:nvSpPr>
            <p:cNvPr id="147" name="Rectangle 146">
              <a:extLst>
                <a:ext uri="{FF2B5EF4-FFF2-40B4-BE49-F238E27FC236}">
                  <a16:creationId xmlns:a16="http://schemas.microsoft.com/office/drawing/2014/main" id="{499EB4F0-E7D3-2B4E-A7DD-948231A2327B}"/>
                </a:ext>
              </a:extLst>
            </p:cNvPr>
            <p:cNvSpPr/>
            <p:nvPr/>
          </p:nvSpPr>
          <p:spPr>
            <a:xfrm>
              <a:off x="8217621" y="4531671"/>
              <a:ext cx="835883" cy="9075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Kidney Model</a:t>
              </a:r>
            </a:p>
          </p:txBody>
        </p:sp>
        <p:grpSp>
          <p:nvGrpSpPr>
            <p:cNvPr id="63" name="Group 62">
              <a:extLst>
                <a:ext uri="{FF2B5EF4-FFF2-40B4-BE49-F238E27FC236}">
                  <a16:creationId xmlns:a16="http://schemas.microsoft.com/office/drawing/2014/main" id="{BC6654BF-7B81-6D4B-A6DA-BE480266E4E0}"/>
                </a:ext>
              </a:extLst>
            </p:cNvPr>
            <p:cNvGrpSpPr/>
            <p:nvPr/>
          </p:nvGrpSpPr>
          <p:grpSpPr>
            <a:xfrm>
              <a:off x="8446076" y="5023999"/>
              <a:ext cx="405691" cy="314550"/>
              <a:chOff x="2873712" y="3919907"/>
              <a:chExt cx="405691" cy="314550"/>
            </a:xfrm>
          </p:grpSpPr>
          <p:sp>
            <p:nvSpPr>
              <p:cNvPr id="273" name="Oval 272">
                <a:extLst>
                  <a:ext uri="{FF2B5EF4-FFF2-40B4-BE49-F238E27FC236}">
                    <a16:creationId xmlns:a16="http://schemas.microsoft.com/office/drawing/2014/main" id="{B79C32C0-8379-0B41-8BE1-A4687C3B1830}"/>
                  </a:ext>
                </a:extLst>
              </p:cNvPr>
              <p:cNvSpPr/>
              <p:nvPr/>
            </p:nvSpPr>
            <p:spPr bwMode="auto">
              <a:xfrm>
                <a:off x="2873712" y="4108081"/>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74" name="Oval 273">
                <a:extLst>
                  <a:ext uri="{FF2B5EF4-FFF2-40B4-BE49-F238E27FC236}">
                    <a16:creationId xmlns:a16="http://schemas.microsoft.com/office/drawing/2014/main" id="{6ADA4F85-2DE1-874C-BFD1-B8FB7E88849A}"/>
                  </a:ext>
                </a:extLst>
              </p:cNvPr>
              <p:cNvSpPr/>
              <p:nvPr/>
            </p:nvSpPr>
            <p:spPr bwMode="auto">
              <a:xfrm>
                <a:off x="2873712" y="3992226"/>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75" name="Oval 274">
                <a:extLst>
                  <a:ext uri="{FF2B5EF4-FFF2-40B4-BE49-F238E27FC236}">
                    <a16:creationId xmlns:a16="http://schemas.microsoft.com/office/drawing/2014/main" id="{75F7A1F1-17FA-4C41-991C-D8E75FF207F4}"/>
                  </a:ext>
                </a:extLst>
              </p:cNvPr>
              <p:cNvSpPr/>
              <p:nvPr/>
            </p:nvSpPr>
            <p:spPr bwMode="auto">
              <a:xfrm>
                <a:off x="3027171" y="3919907"/>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76" name="Oval 275">
                <a:extLst>
                  <a:ext uri="{FF2B5EF4-FFF2-40B4-BE49-F238E27FC236}">
                    <a16:creationId xmlns:a16="http://schemas.microsoft.com/office/drawing/2014/main" id="{271AD246-11D9-9F41-8247-F3B24F4DF3F4}"/>
                  </a:ext>
                </a:extLst>
              </p:cNvPr>
              <p:cNvSpPr/>
              <p:nvPr/>
            </p:nvSpPr>
            <p:spPr bwMode="auto">
              <a:xfrm>
                <a:off x="3027171" y="4038987"/>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77" name="Oval 276">
                <a:extLst>
                  <a:ext uri="{FF2B5EF4-FFF2-40B4-BE49-F238E27FC236}">
                    <a16:creationId xmlns:a16="http://schemas.microsoft.com/office/drawing/2014/main" id="{5D23F489-3569-D642-9ED6-29C5EC3A5BCE}"/>
                  </a:ext>
                </a:extLst>
              </p:cNvPr>
              <p:cNvSpPr/>
              <p:nvPr/>
            </p:nvSpPr>
            <p:spPr bwMode="auto">
              <a:xfrm>
                <a:off x="3031070" y="4165605"/>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79" name="Oval 278">
                <a:extLst>
                  <a:ext uri="{FF2B5EF4-FFF2-40B4-BE49-F238E27FC236}">
                    <a16:creationId xmlns:a16="http://schemas.microsoft.com/office/drawing/2014/main" id="{00B59355-1803-264A-9B34-0200AE9EED47}"/>
                  </a:ext>
                </a:extLst>
              </p:cNvPr>
              <p:cNvSpPr/>
              <p:nvPr/>
            </p:nvSpPr>
            <p:spPr bwMode="auto">
              <a:xfrm>
                <a:off x="3201761" y="4038987"/>
                <a:ext cx="77642" cy="68852"/>
              </a:xfrm>
              <a:prstGeom prst="ellipse">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34" name="Straight Connector 33">
                <a:extLst>
                  <a:ext uri="{FF2B5EF4-FFF2-40B4-BE49-F238E27FC236}">
                    <a16:creationId xmlns:a16="http://schemas.microsoft.com/office/drawing/2014/main" id="{1DD27B61-1F4C-6E49-8818-3D4B2E131C51}"/>
                  </a:ext>
                </a:extLst>
              </p:cNvPr>
              <p:cNvCxnSpPr>
                <a:cxnSpLocks/>
                <a:stCxn id="275" idx="7"/>
                <a:endCxn id="279" idx="2"/>
              </p:cNvCxnSpPr>
              <p:nvPr/>
            </p:nvCxnSpPr>
            <p:spPr bwMode="auto">
              <a:xfrm>
                <a:off x="3093443" y="3929990"/>
                <a:ext cx="108318" cy="143423"/>
              </a:xfrm>
              <a:prstGeom prst="line">
                <a:avLst/>
              </a:prstGeom>
              <a:noFill/>
              <a:ln w="12700" cap="flat" cmpd="sng" algn="ctr">
                <a:solidFill>
                  <a:schemeClr val="bg2"/>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CB7DAA74-0ABA-3044-9695-BEFB40190011}"/>
                  </a:ext>
                </a:extLst>
              </p:cNvPr>
              <p:cNvCxnSpPr>
                <a:cxnSpLocks/>
                <a:stCxn id="276" idx="6"/>
                <a:endCxn id="279" idx="2"/>
              </p:cNvCxnSpPr>
              <p:nvPr/>
            </p:nvCxnSpPr>
            <p:spPr bwMode="auto">
              <a:xfrm>
                <a:off x="3104813" y="4073413"/>
                <a:ext cx="96948" cy="0"/>
              </a:xfrm>
              <a:prstGeom prst="line">
                <a:avLst/>
              </a:prstGeom>
              <a:noFill/>
              <a:ln w="12700" cap="flat" cmpd="sng" algn="ctr">
                <a:solidFill>
                  <a:schemeClr val="bg2"/>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id="{ED253E0D-536D-4D40-A39C-9AA5A66810BF}"/>
                  </a:ext>
                </a:extLst>
              </p:cNvPr>
              <p:cNvCxnSpPr>
                <a:cxnSpLocks/>
                <a:stCxn id="279" idx="2"/>
                <a:endCxn id="277" idx="6"/>
              </p:cNvCxnSpPr>
              <p:nvPr/>
            </p:nvCxnSpPr>
            <p:spPr bwMode="auto">
              <a:xfrm flipH="1">
                <a:off x="3108712" y="4073413"/>
                <a:ext cx="93049" cy="126618"/>
              </a:xfrm>
              <a:prstGeom prst="line">
                <a:avLst/>
              </a:prstGeom>
              <a:noFill/>
              <a:ln w="12700" cap="flat" cmpd="sng" algn="ctr">
                <a:solidFill>
                  <a:schemeClr val="bg2"/>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54C66D62-5495-BE4B-817A-4DD8AC7CD80D}"/>
                  </a:ext>
                </a:extLst>
              </p:cNvPr>
              <p:cNvCxnSpPr>
                <a:cxnSpLocks/>
                <a:stCxn id="274" idx="6"/>
                <a:endCxn id="276" idx="2"/>
              </p:cNvCxnSpPr>
              <p:nvPr/>
            </p:nvCxnSpPr>
            <p:spPr bwMode="auto">
              <a:xfrm>
                <a:off x="2951354" y="4026652"/>
                <a:ext cx="75817" cy="46761"/>
              </a:xfrm>
              <a:prstGeom prst="line">
                <a:avLst/>
              </a:prstGeom>
              <a:noFill/>
              <a:ln w="12700" cap="flat" cmpd="sng" algn="ctr">
                <a:solidFill>
                  <a:schemeClr val="bg2"/>
                </a:solidFill>
                <a:prstDash val="solid"/>
                <a:round/>
                <a:headEnd type="none" w="med" len="med"/>
                <a:tailEnd type="none" w="med" len="med"/>
              </a:ln>
              <a:effectLst/>
            </p:spPr>
          </p:cxnSp>
          <p:cxnSp>
            <p:nvCxnSpPr>
              <p:cNvPr id="283" name="Straight Connector 282">
                <a:extLst>
                  <a:ext uri="{FF2B5EF4-FFF2-40B4-BE49-F238E27FC236}">
                    <a16:creationId xmlns:a16="http://schemas.microsoft.com/office/drawing/2014/main" id="{DF2F67B5-10AC-6941-A846-E0E4B3D12A56}"/>
                  </a:ext>
                </a:extLst>
              </p:cNvPr>
              <p:cNvCxnSpPr>
                <a:cxnSpLocks/>
                <a:stCxn id="274" idx="6"/>
                <a:endCxn id="275" idx="2"/>
              </p:cNvCxnSpPr>
              <p:nvPr/>
            </p:nvCxnSpPr>
            <p:spPr bwMode="auto">
              <a:xfrm flipV="1">
                <a:off x="2951354" y="3954333"/>
                <a:ext cx="75817" cy="72319"/>
              </a:xfrm>
              <a:prstGeom prst="line">
                <a:avLst/>
              </a:prstGeom>
              <a:noFill/>
              <a:ln w="12700" cap="flat" cmpd="sng" algn="ctr">
                <a:solidFill>
                  <a:schemeClr val="bg2"/>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6A7E19D3-7F71-9545-BAE7-36A090BE8976}"/>
                  </a:ext>
                </a:extLst>
              </p:cNvPr>
              <p:cNvCxnSpPr>
                <a:cxnSpLocks/>
                <a:stCxn id="274" idx="6"/>
                <a:endCxn id="277" idx="2"/>
              </p:cNvCxnSpPr>
              <p:nvPr/>
            </p:nvCxnSpPr>
            <p:spPr bwMode="auto">
              <a:xfrm>
                <a:off x="2951354" y="4026652"/>
                <a:ext cx="79716" cy="173379"/>
              </a:xfrm>
              <a:prstGeom prst="line">
                <a:avLst/>
              </a:prstGeom>
              <a:noFill/>
              <a:ln w="12700" cap="flat" cmpd="sng" algn="ctr">
                <a:solidFill>
                  <a:schemeClr val="bg2"/>
                </a:solidFill>
                <a:prstDash val="solid"/>
                <a:round/>
                <a:headEnd type="none" w="med" len="med"/>
                <a:tailEnd type="none" w="med" len="med"/>
              </a:ln>
              <a:effectLst/>
            </p:spPr>
          </p:cxnSp>
          <p:cxnSp>
            <p:nvCxnSpPr>
              <p:cNvPr id="285" name="Straight Connector 284">
                <a:extLst>
                  <a:ext uri="{FF2B5EF4-FFF2-40B4-BE49-F238E27FC236}">
                    <a16:creationId xmlns:a16="http://schemas.microsoft.com/office/drawing/2014/main" id="{D8ABC76E-0881-3C4D-B590-716C1B47EA42}"/>
                  </a:ext>
                </a:extLst>
              </p:cNvPr>
              <p:cNvCxnSpPr>
                <a:cxnSpLocks/>
                <a:stCxn id="273" idx="6"/>
                <a:endCxn id="277" idx="2"/>
              </p:cNvCxnSpPr>
              <p:nvPr/>
            </p:nvCxnSpPr>
            <p:spPr bwMode="auto">
              <a:xfrm>
                <a:off x="2951354" y="4142507"/>
                <a:ext cx="79716" cy="57524"/>
              </a:xfrm>
              <a:prstGeom prst="line">
                <a:avLst/>
              </a:prstGeom>
              <a:noFill/>
              <a:ln w="12700" cap="flat" cmpd="sng" algn="ctr">
                <a:solidFill>
                  <a:schemeClr val="bg2"/>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id="{BBF022A9-1D34-4A46-AA96-F3C5965364BE}"/>
                  </a:ext>
                </a:extLst>
              </p:cNvPr>
              <p:cNvCxnSpPr>
                <a:cxnSpLocks/>
                <a:stCxn id="273" idx="6"/>
                <a:endCxn id="276" idx="2"/>
              </p:cNvCxnSpPr>
              <p:nvPr/>
            </p:nvCxnSpPr>
            <p:spPr bwMode="auto">
              <a:xfrm flipV="1">
                <a:off x="2951354" y="4073413"/>
                <a:ext cx="75817" cy="69094"/>
              </a:xfrm>
              <a:prstGeom prst="line">
                <a:avLst/>
              </a:prstGeom>
              <a:noFill/>
              <a:ln w="12700" cap="flat" cmpd="sng" algn="ctr">
                <a:solidFill>
                  <a:schemeClr val="bg2"/>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A9BAF3C2-F75C-6B46-B346-C586F98545EA}"/>
                  </a:ext>
                </a:extLst>
              </p:cNvPr>
              <p:cNvCxnSpPr>
                <a:cxnSpLocks/>
                <a:stCxn id="273" idx="6"/>
                <a:endCxn id="275" idx="2"/>
              </p:cNvCxnSpPr>
              <p:nvPr/>
            </p:nvCxnSpPr>
            <p:spPr bwMode="auto">
              <a:xfrm flipV="1">
                <a:off x="2951354" y="3954333"/>
                <a:ext cx="75817" cy="188174"/>
              </a:xfrm>
              <a:prstGeom prst="line">
                <a:avLst/>
              </a:prstGeom>
              <a:noFill/>
              <a:ln w="12700" cap="flat" cmpd="sng" algn="ctr">
                <a:solidFill>
                  <a:schemeClr val="bg2"/>
                </a:solidFill>
                <a:prstDash val="solid"/>
                <a:round/>
                <a:headEnd type="none" w="med" len="med"/>
                <a:tailEnd type="none" w="med" len="med"/>
              </a:ln>
              <a:effectLst/>
            </p:spPr>
          </p:cxnSp>
        </p:grpSp>
      </p:grpSp>
      <p:grpSp>
        <p:nvGrpSpPr>
          <p:cNvPr id="70" name="Group 69">
            <a:extLst>
              <a:ext uri="{FF2B5EF4-FFF2-40B4-BE49-F238E27FC236}">
                <a16:creationId xmlns:a16="http://schemas.microsoft.com/office/drawing/2014/main" id="{D103C218-154D-6949-92BD-F1BBBC2857EB}"/>
              </a:ext>
            </a:extLst>
          </p:cNvPr>
          <p:cNvGrpSpPr/>
          <p:nvPr/>
        </p:nvGrpSpPr>
        <p:grpSpPr>
          <a:xfrm>
            <a:off x="455363" y="2052570"/>
            <a:ext cx="1147490" cy="461859"/>
            <a:chOff x="689937" y="2242004"/>
            <a:chExt cx="1132557" cy="461859"/>
          </a:xfrm>
        </p:grpSpPr>
        <p:grpSp>
          <p:nvGrpSpPr>
            <p:cNvPr id="288" name="Group 287">
              <a:extLst>
                <a:ext uri="{FF2B5EF4-FFF2-40B4-BE49-F238E27FC236}">
                  <a16:creationId xmlns:a16="http://schemas.microsoft.com/office/drawing/2014/main" id="{D4CD94C5-1923-3547-BFC1-20325B022076}"/>
                </a:ext>
              </a:extLst>
            </p:cNvPr>
            <p:cNvGrpSpPr/>
            <p:nvPr/>
          </p:nvGrpSpPr>
          <p:grpSpPr>
            <a:xfrm>
              <a:off x="689937" y="2242198"/>
              <a:ext cx="1132557" cy="461665"/>
              <a:chOff x="4286822" y="5079123"/>
              <a:chExt cx="1132557" cy="461665"/>
            </a:xfrm>
          </p:grpSpPr>
          <p:grpSp>
            <p:nvGrpSpPr>
              <p:cNvPr id="289" name="Group 288">
                <a:extLst>
                  <a:ext uri="{FF2B5EF4-FFF2-40B4-BE49-F238E27FC236}">
                    <a16:creationId xmlns:a16="http://schemas.microsoft.com/office/drawing/2014/main" id="{3A2E2CFA-FC93-5248-8293-726E431A87CD}"/>
                  </a:ext>
                </a:extLst>
              </p:cNvPr>
              <p:cNvGrpSpPr/>
              <p:nvPr/>
            </p:nvGrpSpPr>
            <p:grpSpPr>
              <a:xfrm>
                <a:off x="4348127" y="5079123"/>
                <a:ext cx="269626" cy="461665"/>
                <a:chOff x="4185772" y="4978957"/>
                <a:chExt cx="269626" cy="461665"/>
              </a:xfrm>
            </p:grpSpPr>
            <p:sp>
              <p:nvSpPr>
                <p:cNvPr id="291" name="Oval 290">
                  <a:extLst>
                    <a:ext uri="{FF2B5EF4-FFF2-40B4-BE49-F238E27FC236}">
                      <a16:creationId xmlns:a16="http://schemas.microsoft.com/office/drawing/2014/main" id="{D5446957-04D5-8547-9673-53B7E3B76102}"/>
                    </a:ext>
                  </a:extLst>
                </p:cNvPr>
                <p:cNvSpPr/>
                <p:nvPr/>
              </p:nvSpPr>
              <p:spPr bwMode="auto">
                <a:xfrm>
                  <a:off x="4212585" y="4997330"/>
                  <a:ext cx="216000" cy="213007"/>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92" name="TextBox 291">
                  <a:extLst>
                    <a:ext uri="{FF2B5EF4-FFF2-40B4-BE49-F238E27FC236}">
                      <a16:creationId xmlns:a16="http://schemas.microsoft.com/office/drawing/2014/main" id="{157D382A-10E5-9244-BCE1-D4BC352C5410}"/>
                    </a:ext>
                  </a:extLst>
                </p:cNvPr>
                <p:cNvSpPr txBox="1"/>
                <p:nvPr/>
              </p:nvSpPr>
              <p:spPr>
                <a:xfrm>
                  <a:off x="4185772" y="4978957"/>
                  <a:ext cx="269626" cy="461665"/>
                </a:xfrm>
                <a:prstGeom prst="rect">
                  <a:avLst/>
                </a:prstGeom>
                <a:noFill/>
              </p:spPr>
              <p:txBody>
                <a:bodyPr wrap="none" rtlCol="0">
                  <a:spAutoFit/>
                </a:bodyPr>
                <a:lstStyle/>
                <a:p>
                  <a:r>
                    <a:rPr lang="en-AU" sz="1200" dirty="0">
                      <a:solidFill>
                        <a:schemeClr val="bg1"/>
                      </a:solidFill>
                    </a:rPr>
                    <a:t>1</a:t>
                  </a:r>
                </a:p>
                <a:p>
                  <a:endParaRPr lang="en-AU" sz="1200" dirty="0">
                    <a:solidFill>
                      <a:schemeClr val="bg1"/>
                    </a:solidFill>
                  </a:endParaRPr>
                </a:p>
              </p:txBody>
            </p:sp>
          </p:grpSp>
          <p:sp>
            <p:nvSpPr>
              <p:cNvPr id="290" name="TextBox 289">
                <a:extLst>
                  <a:ext uri="{FF2B5EF4-FFF2-40B4-BE49-F238E27FC236}">
                    <a16:creationId xmlns:a16="http://schemas.microsoft.com/office/drawing/2014/main" id="{BCEE2390-6D26-C745-AC99-BDC2E9AF109D}"/>
                  </a:ext>
                </a:extLst>
              </p:cNvPr>
              <p:cNvSpPr txBox="1"/>
              <p:nvPr/>
            </p:nvSpPr>
            <p:spPr>
              <a:xfrm>
                <a:off x="4286822" y="5308892"/>
                <a:ext cx="1132557" cy="230832"/>
              </a:xfrm>
              <a:prstGeom prst="rect">
                <a:avLst/>
              </a:prstGeom>
              <a:noFill/>
            </p:spPr>
            <p:txBody>
              <a:bodyPr wrap="square" rtlCol="0">
                <a:spAutoFit/>
              </a:bodyPr>
              <a:lstStyle/>
              <a:p>
                <a:pPr algn="just"/>
                <a:endParaRPr lang="en-AU" sz="900" dirty="0">
                  <a:solidFill>
                    <a:schemeClr val="bg1">
                      <a:lumMod val="65000"/>
                    </a:schemeClr>
                  </a:solidFill>
                </a:endParaRPr>
              </a:p>
            </p:txBody>
          </p:sp>
        </p:grpSp>
        <p:sp>
          <p:nvSpPr>
            <p:cNvPr id="69" name="Rectangle 68">
              <a:extLst>
                <a:ext uri="{FF2B5EF4-FFF2-40B4-BE49-F238E27FC236}">
                  <a16:creationId xmlns:a16="http://schemas.microsoft.com/office/drawing/2014/main" id="{302DEF96-7739-B348-9D68-0EB1756D93A3}"/>
                </a:ext>
              </a:extLst>
            </p:cNvPr>
            <p:cNvSpPr/>
            <p:nvPr/>
          </p:nvSpPr>
          <p:spPr>
            <a:xfrm>
              <a:off x="886386" y="2242004"/>
              <a:ext cx="887898" cy="246221"/>
            </a:xfrm>
            <a:prstGeom prst="rect">
              <a:avLst/>
            </a:prstGeom>
            <a:solidFill>
              <a:srgbClr val="FF2600">
                <a:alpha val="50196"/>
              </a:srgbClr>
            </a:solidFill>
          </p:spPr>
          <p:txBody>
            <a:bodyPr wrap="none">
              <a:spAutoFit/>
            </a:bodyPr>
            <a:lstStyle/>
            <a:p>
              <a:pPr algn="just"/>
              <a:r>
                <a:rPr lang="en-AU" sz="1000" dirty="0"/>
                <a:t>     LOGIN.   </a:t>
              </a:r>
            </a:p>
          </p:txBody>
        </p:sp>
      </p:grpSp>
      <p:grpSp>
        <p:nvGrpSpPr>
          <p:cNvPr id="293" name="Group 292">
            <a:extLst>
              <a:ext uri="{FF2B5EF4-FFF2-40B4-BE49-F238E27FC236}">
                <a16:creationId xmlns:a16="http://schemas.microsoft.com/office/drawing/2014/main" id="{F51DFFF9-3AE5-3547-8B89-20EF199C0FCB}"/>
              </a:ext>
            </a:extLst>
          </p:cNvPr>
          <p:cNvGrpSpPr/>
          <p:nvPr/>
        </p:nvGrpSpPr>
        <p:grpSpPr>
          <a:xfrm>
            <a:off x="1890706" y="2063112"/>
            <a:ext cx="1419156" cy="461665"/>
            <a:chOff x="689937" y="2242198"/>
            <a:chExt cx="1400688" cy="461665"/>
          </a:xfrm>
        </p:grpSpPr>
        <p:grpSp>
          <p:nvGrpSpPr>
            <p:cNvPr id="294" name="Group 293">
              <a:extLst>
                <a:ext uri="{FF2B5EF4-FFF2-40B4-BE49-F238E27FC236}">
                  <a16:creationId xmlns:a16="http://schemas.microsoft.com/office/drawing/2014/main" id="{77A06F41-DEB4-7B43-8648-8CBF225E2C11}"/>
                </a:ext>
              </a:extLst>
            </p:cNvPr>
            <p:cNvGrpSpPr/>
            <p:nvPr/>
          </p:nvGrpSpPr>
          <p:grpSpPr>
            <a:xfrm>
              <a:off x="689937" y="2242198"/>
              <a:ext cx="1400688" cy="461665"/>
              <a:chOff x="4286822" y="5079123"/>
              <a:chExt cx="1400688" cy="461665"/>
            </a:xfrm>
          </p:grpSpPr>
          <p:grpSp>
            <p:nvGrpSpPr>
              <p:cNvPr id="302" name="Group 301">
                <a:extLst>
                  <a:ext uri="{FF2B5EF4-FFF2-40B4-BE49-F238E27FC236}">
                    <a16:creationId xmlns:a16="http://schemas.microsoft.com/office/drawing/2014/main" id="{B87FA409-B43F-2C44-B531-73FB609B43D9}"/>
                  </a:ext>
                </a:extLst>
              </p:cNvPr>
              <p:cNvGrpSpPr/>
              <p:nvPr/>
            </p:nvGrpSpPr>
            <p:grpSpPr>
              <a:xfrm>
                <a:off x="4348127" y="5079123"/>
                <a:ext cx="266117" cy="461665"/>
                <a:chOff x="4185772" y="4978957"/>
                <a:chExt cx="266117" cy="461665"/>
              </a:xfrm>
            </p:grpSpPr>
            <p:sp>
              <p:nvSpPr>
                <p:cNvPr id="310" name="Oval 309">
                  <a:extLst>
                    <a:ext uri="{FF2B5EF4-FFF2-40B4-BE49-F238E27FC236}">
                      <a16:creationId xmlns:a16="http://schemas.microsoft.com/office/drawing/2014/main" id="{478245A2-C0C3-734C-A714-F06F4D14B695}"/>
                    </a:ext>
                  </a:extLst>
                </p:cNvPr>
                <p:cNvSpPr/>
                <p:nvPr/>
              </p:nvSpPr>
              <p:spPr bwMode="auto">
                <a:xfrm>
                  <a:off x="4212585" y="4997330"/>
                  <a:ext cx="216000" cy="213007"/>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11" name="TextBox 310">
                  <a:extLst>
                    <a:ext uri="{FF2B5EF4-FFF2-40B4-BE49-F238E27FC236}">
                      <a16:creationId xmlns:a16="http://schemas.microsoft.com/office/drawing/2014/main" id="{F0FDCEA0-6FCC-1A49-B83C-AA1608639022}"/>
                    </a:ext>
                  </a:extLst>
                </p:cNvPr>
                <p:cNvSpPr txBox="1"/>
                <p:nvPr/>
              </p:nvSpPr>
              <p:spPr>
                <a:xfrm>
                  <a:off x="4185772" y="4978957"/>
                  <a:ext cx="266117" cy="461665"/>
                </a:xfrm>
                <a:prstGeom prst="rect">
                  <a:avLst/>
                </a:prstGeom>
                <a:noFill/>
              </p:spPr>
              <p:txBody>
                <a:bodyPr wrap="none" rtlCol="0">
                  <a:spAutoFit/>
                </a:bodyPr>
                <a:lstStyle/>
                <a:p>
                  <a:r>
                    <a:rPr lang="en-AU" sz="1200" dirty="0">
                      <a:solidFill>
                        <a:schemeClr val="bg1"/>
                      </a:solidFill>
                    </a:rPr>
                    <a:t>2</a:t>
                  </a:r>
                </a:p>
                <a:p>
                  <a:endParaRPr lang="en-AU" sz="1200" dirty="0">
                    <a:solidFill>
                      <a:schemeClr val="bg1"/>
                    </a:solidFill>
                  </a:endParaRPr>
                </a:p>
              </p:txBody>
            </p:sp>
          </p:grpSp>
          <p:sp>
            <p:nvSpPr>
              <p:cNvPr id="306" name="TextBox 305">
                <a:extLst>
                  <a:ext uri="{FF2B5EF4-FFF2-40B4-BE49-F238E27FC236}">
                    <a16:creationId xmlns:a16="http://schemas.microsoft.com/office/drawing/2014/main" id="{001F249F-25FE-C54F-9A6B-67B6F19B84E9}"/>
                  </a:ext>
                </a:extLst>
              </p:cNvPr>
              <p:cNvSpPr txBox="1"/>
              <p:nvPr/>
            </p:nvSpPr>
            <p:spPr>
              <a:xfrm>
                <a:off x="4286822" y="5308892"/>
                <a:ext cx="1400688" cy="230832"/>
              </a:xfrm>
              <a:prstGeom prst="rect">
                <a:avLst/>
              </a:prstGeom>
              <a:noFill/>
            </p:spPr>
            <p:txBody>
              <a:bodyPr wrap="square" rtlCol="0">
                <a:spAutoFit/>
              </a:bodyPr>
              <a:lstStyle/>
              <a:p>
                <a:pPr algn="just"/>
                <a:endParaRPr lang="en-AU" sz="900" dirty="0">
                  <a:solidFill>
                    <a:schemeClr val="bg1">
                      <a:lumMod val="65000"/>
                    </a:schemeClr>
                  </a:solidFill>
                </a:endParaRPr>
              </a:p>
            </p:txBody>
          </p:sp>
        </p:grpSp>
        <p:sp>
          <p:nvSpPr>
            <p:cNvPr id="295" name="Rectangle 294">
              <a:extLst>
                <a:ext uri="{FF2B5EF4-FFF2-40B4-BE49-F238E27FC236}">
                  <a16:creationId xmlns:a16="http://schemas.microsoft.com/office/drawing/2014/main" id="{BA73BEC8-06E3-614E-A14D-0058A0078ADA}"/>
                </a:ext>
              </a:extLst>
            </p:cNvPr>
            <p:cNvSpPr/>
            <p:nvPr/>
          </p:nvSpPr>
          <p:spPr>
            <a:xfrm>
              <a:off x="853074" y="2246731"/>
              <a:ext cx="1071427" cy="246221"/>
            </a:xfrm>
            <a:prstGeom prst="rect">
              <a:avLst/>
            </a:prstGeom>
            <a:solidFill>
              <a:srgbClr val="FF2600">
                <a:alpha val="50196"/>
              </a:srgbClr>
            </a:solidFill>
          </p:spPr>
          <p:txBody>
            <a:bodyPr wrap="none">
              <a:spAutoFit/>
            </a:bodyPr>
            <a:lstStyle/>
            <a:p>
              <a:pPr algn="just"/>
              <a:r>
                <a:rPr lang="en-AU" sz="1000" dirty="0"/>
                <a:t>   SELECTION. </a:t>
              </a:r>
            </a:p>
          </p:txBody>
        </p:sp>
      </p:grpSp>
      <p:grpSp>
        <p:nvGrpSpPr>
          <p:cNvPr id="312" name="Group 311">
            <a:extLst>
              <a:ext uri="{FF2B5EF4-FFF2-40B4-BE49-F238E27FC236}">
                <a16:creationId xmlns:a16="http://schemas.microsoft.com/office/drawing/2014/main" id="{AE77C53F-6498-A842-A995-BB38B7F268F9}"/>
              </a:ext>
            </a:extLst>
          </p:cNvPr>
          <p:cNvGrpSpPr/>
          <p:nvPr/>
        </p:nvGrpSpPr>
        <p:grpSpPr>
          <a:xfrm>
            <a:off x="3753643" y="2074191"/>
            <a:ext cx="1154036" cy="276999"/>
            <a:chOff x="751242" y="2242198"/>
            <a:chExt cx="1139023" cy="276999"/>
          </a:xfrm>
        </p:grpSpPr>
        <p:grpSp>
          <p:nvGrpSpPr>
            <p:cNvPr id="315" name="Group 314">
              <a:extLst>
                <a:ext uri="{FF2B5EF4-FFF2-40B4-BE49-F238E27FC236}">
                  <a16:creationId xmlns:a16="http://schemas.microsoft.com/office/drawing/2014/main" id="{3D20FD2D-9B3F-3443-926A-B3B4DBDB6C4A}"/>
                </a:ext>
              </a:extLst>
            </p:cNvPr>
            <p:cNvGrpSpPr/>
            <p:nvPr/>
          </p:nvGrpSpPr>
          <p:grpSpPr>
            <a:xfrm>
              <a:off x="751242" y="2242198"/>
              <a:ext cx="266118" cy="276999"/>
              <a:chOff x="4185772" y="4978957"/>
              <a:chExt cx="266118" cy="276999"/>
            </a:xfrm>
          </p:grpSpPr>
          <p:sp>
            <p:nvSpPr>
              <p:cNvPr id="317" name="Oval 316">
                <a:extLst>
                  <a:ext uri="{FF2B5EF4-FFF2-40B4-BE49-F238E27FC236}">
                    <a16:creationId xmlns:a16="http://schemas.microsoft.com/office/drawing/2014/main" id="{D8C519A3-4934-B449-A14C-D3E970E558DF}"/>
                  </a:ext>
                </a:extLst>
              </p:cNvPr>
              <p:cNvSpPr/>
              <p:nvPr/>
            </p:nvSpPr>
            <p:spPr bwMode="auto">
              <a:xfrm>
                <a:off x="4212585" y="4997330"/>
                <a:ext cx="216000" cy="213007"/>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18" name="TextBox 317">
                <a:extLst>
                  <a:ext uri="{FF2B5EF4-FFF2-40B4-BE49-F238E27FC236}">
                    <a16:creationId xmlns:a16="http://schemas.microsoft.com/office/drawing/2014/main" id="{A8D7F9D2-2795-1A4F-9EAD-728F6496DE05}"/>
                  </a:ext>
                </a:extLst>
              </p:cNvPr>
              <p:cNvSpPr txBox="1"/>
              <p:nvPr/>
            </p:nvSpPr>
            <p:spPr>
              <a:xfrm>
                <a:off x="4185772" y="4978957"/>
                <a:ext cx="266118" cy="276999"/>
              </a:xfrm>
              <a:prstGeom prst="rect">
                <a:avLst/>
              </a:prstGeom>
              <a:noFill/>
            </p:spPr>
            <p:txBody>
              <a:bodyPr wrap="none" rtlCol="0">
                <a:spAutoFit/>
              </a:bodyPr>
              <a:lstStyle/>
              <a:p>
                <a:r>
                  <a:rPr lang="en-AU" sz="1200" dirty="0">
                    <a:solidFill>
                      <a:schemeClr val="bg1"/>
                    </a:solidFill>
                  </a:rPr>
                  <a:t>3</a:t>
                </a:r>
              </a:p>
            </p:txBody>
          </p:sp>
        </p:grpSp>
        <p:sp>
          <p:nvSpPr>
            <p:cNvPr id="314" name="Rectangle 313">
              <a:extLst>
                <a:ext uri="{FF2B5EF4-FFF2-40B4-BE49-F238E27FC236}">
                  <a16:creationId xmlns:a16="http://schemas.microsoft.com/office/drawing/2014/main" id="{57721FDA-2F15-7742-AF26-AD2FD2AC3AF6}"/>
                </a:ext>
              </a:extLst>
            </p:cNvPr>
            <p:cNvSpPr/>
            <p:nvPr/>
          </p:nvSpPr>
          <p:spPr>
            <a:xfrm>
              <a:off x="826744" y="2243799"/>
              <a:ext cx="1063521" cy="246221"/>
            </a:xfrm>
            <a:prstGeom prst="rect">
              <a:avLst/>
            </a:prstGeom>
            <a:solidFill>
              <a:srgbClr val="FF2600">
                <a:alpha val="50196"/>
              </a:srgbClr>
            </a:solidFill>
          </p:spPr>
          <p:txBody>
            <a:bodyPr wrap="none">
              <a:spAutoFit/>
            </a:bodyPr>
            <a:lstStyle/>
            <a:p>
              <a:pPr algn="just"/>
              <a:r>
                <a:rPr lang="en-AU" sz="1000" dirty="0"/>
                <a:t>    CLINICAL     </a:t>
              </a:r>
            </a:p>
          </p:txBody>
        </p:sp>
      </p:grpSp>
      <p:grpSp>
        <p:nvGrpSpPr>
          <p:cNvPr id="325" name="Group 324">
            <a:extLst>
              <a:ext uri="{FF2B5EF4-FFF2-40B4-BE49-F238E27FC236}">
                <a16:creationId xmlns:a16="http://schemas.microsoft.com/office/drawing/2014/main" id="{AE6E5CB4-1FE3-8E4B-AA8C-A8D042C9B78F}"/>
              </a:ext>
            </a:extLst>
          </p:cNvPr>
          <p:cNvGrpSpPr/>
          <p:nvPr/>
        </p:nvGrpSpPr>
        <p:grpSpPr>
          <a:xfrm>
            <a:off x="328427" y="2853652"/>
            <a:ext cx="11693640" cy="1731122"/>
            <a:chOff x="5346253" y="4335692"/>
            <a:chExt cx="11693640" cy="1722593"/>
          </a:xfrm>
        </p:grpSpPr>
        <p:grpSp>
          <p:nvGrpSpPr>
            <p:cNvPr id="326" name="Group 325">
              <a:extLst>
                <a:ext uri="{FF2B5EF4-FFF2-40B4-BE49-F238E27FC236}">
                  <a16:creationId xmlns:a16="http://schemas.microsoft.com/office/drawing/2014/main" id="{F88FE0FC-742C-304C-9D23-5E36041EF752}"/>
                </a:ext>
              </a:extLst>
            </p:cNvPr>
            <p:cNvGrpSpPr/>
            <p:nvPr/>
          </p:nvGrpSpPr>
          <p:grpSpPr>
            <a:xfrm>
              <a:off x="10293053" y="4763176"/>
              <a:ext cx="903463" cy="910261"/>
              <a:chOff x="5620488" y="3291021"/>
              <a:chExt cx="903463" cy="910261"/>
            </a:xfrm>
            <a:noFill/>
          </p:grpSpPr>
          <p:sp>
            <p:nvSpPr>
              <p:cNvPr id="340" name="Rectangle 339">
                <a:extLst>
                  <a:ext uri="{FF2B5EF4-FFF2-40B4-BE49-F238E27FC236}">
                    <a16:creationId xmlns:a16="http://schemas.microsoft.com/office/drawing/2014/main" id="{978C1BBE-5D0F-6445-9659-55EB239E7BAF}"/>
                  </a:ext>
                </a:extLst>
              </p:cNvPr>
              <p:cNvSpPr/>
              <p:nvPr/>
            </p:nvSpPr>
            <p:spPr>
              <a:xfrm>
                <a:off x="5620488" y="3291021"/>
                <a:ext cx="903463" cy="910261"/>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Decision</a:t>
                </a:r>
              </a:p>
              <a:p>
                <a:pPr algn="ctr"/>
                <a:r>
                  <a:rPr lang="en-US" sz="1400" dirty="0">
                    <a:solidFill>
                      <a:schemeClr val="tx1"/>
                    </a:solidFill>
                  </a:rPr>
                  <a:t>Engine</a:t>
                </a:r>
              </a:p>
            </p:txBody>
          </p:sp>
          <p:pic>
            <p:nvPicPr>
              <p:cNvPr id="341" name="Graphic 340" descr="Decision chart">
                <a:extLst>
                  <a:ext uri="{FF2B5EF4-FFF2-40B4-BE49-F238E27FC236}">
                    <a16:creationId xmlns:a16="http://schemas.microsoft.com/office/drawing/2014/main" id="{A2531A28-129E-D448-A58B-9D51FAC3A7E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5804" y="3537511"/>
                <a:ext cx="452988" cy="452988"/>
              </a:xfrm>
              <a:prstGeom prst="rect">
                <a:avLst/>
              </a:prstGeom>
            </p:spPr>
          </p:pic>
        </p:grpSp>
        <p:sp>
          <p:nvSpPr>
            <p:cNvPr id="338" name="Rectangle 337">
              <a:extLst>
                <a:ext uri="{FF2B5EF4-FFF2-40B4-BE49-F238E27FC236}">
                  <a16:creationId xmlns:a16="http://schemas.microsoft.com/office/drawing/2014/main" id="{50596477-8B26-4D49-84F6-9C610441FAD0}"/>
                </a:ext>
              </a:extLst>
            </p:cNvPr>
            <p:cNvSpPr/>
            <p:nvPr/>
          </p:nvSpPr>
          <p:spPr bwMode="auto">
            <a:xfrm>
              <a:off x="5346253" y="4335692"/>
              <a:ext cx="11693640" cy="1722593"/>
            </a:xfrm>
            <a:prstGeom prst="rect">
              <a:avLst/>
            </a:prstGeom>
            <a:noFill/>
            <a:ln w="28575" cap="flat" cmpd="sng" algn="ctr">
              <a:solidFill>
                <a:srgbClr val="2D9CE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lang="en-AU" sz="2400" dirty="0">
                <a:solidFill>
                  <a:schemeClr val="bg1"/>
                </a:solidFill>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sp>
        <p:nvSpPr>
          <p:cNvPr id="350" name="TextBox 349">
            <a:extLst>
              <a:ext uri="{FF2B5EF4-FFF2-40B4-BE49-F238E27FC236}">
                <a16:creationId xmlns:a16="http://schemas.microsoft.com/office/drawing/2014/main" id="{67BF7CF6-737B-B248-B14F-DE453921F774}"/>
              </a:ext>
            </a:extLst>
          </p:cNvPr>
          <p:cNvSpPr txBox="1"/>
          <p:nvPr/>
        </p:nvSpPr>
        <p:spPr>
          <a:xfrm>
            <a:off x="5056247" y="1802108"/>
            <a:ext cx="946093" cy="215444"/>
          </a:xfrm>
          <a:prstGeom prst="rect">
            <a:avLst/>
          </a:prstGeom>
          <a:noFill/>
          <a:ln>
            <a:solidFill>
              <a:schemeClr val="bg2"/>
            </a:solidFill>
          </a:ln>
        </p:spPr>
        <p:txBody>
          <a:bodyPr wrap="square" rtlCol="0">
            <a:spAutoFit/>
          </a:bodyPr>
          <a:lstStyle/>
          <a:p>
            <a:r>
              <a:rPr lang="en-AU" sz="800" dirty="0"/>
              <a:t>Enter Symptoms</a:t>
            </a:r>
          </a:p>
        </p:txBody>
      </p:sp>
      <p:sp>
        <p:nvSpPr>
          <p:cNvPr id="352" name="TextBox 351">
            <a:extLst>
              <a:ext uri="{FF2B5EF4-FFF2-40B4-BE49-F238E27FC236}">
                <a16:creationId xmlns:a16="http://schemas.microsoft.com/office/drawing/2014/main" id="{BF0FE6B7-CE70-0E48-80A5-76CC4B6F1EC8}"/>
              </a:ext>
            </a:extLst>
          </p:cNvPr>
          <p:cNvSpPr txBox="1"/>
          <p:nvPr/>
        </p:nvSpPr>
        <p:spPr>
          <a:xfrm>
            <a:off x="6671195" y="2443843"/>
            <a:ext cx="946093" cy="215444"/>
          </a:xfrm>
          <a:prstGeom prst="rect">
            <a:avLst/>
          </a:prstGeom>
          <a:noFill/>
          <a:ln>
            <a:solidFill>
              <a:schemeClr val="bg2"/>
            </a:solidFill>
          </a:ln>
        </p:spPr>
        <p:txBody>
          <a:bodyPr wrap="square" rtlCol="0">
            <a:spAutoFit/>
          </a:bodyPr>
          <a:lstStyle/>
          <a:p>
            <a:r>
              <a:rPr lang="en-AU" sz="800" dirty="0"/>
              <a:t>Request Info</a:t>
            </a:r>
          </a:p>
        </p:txBody>
      </p:sp>
      <p:sp>
        <p:nvSpPr>
          <p:cNvPr id="353" name="TextBox 352">
            <a:extLst>
              <a:ext uri="{FF2B5EF4-FFF2-40B4-BE49-F238E27FC236}">
                <a16:creationId xmlns:a16="http://schemas.microsoft.com/office/drawing/2014/main" id="{F264B183-6CA9-DB4D-A0AA-2CAC81A35678}"/>
              </a:ext>
            </a:extLst>
          </p:cNvPr>
          <p:cNvSpPr txBox="1"/>
          <p:nvPr/>
        </p:nvSpPr>
        <p:spPr>
          <a:xfrm>
            <a:off x="6072181" y="1796066"/>
            <a:ext cx="946093" cy="221486"/>
          </a:xfrm>
          <a:prstGeom prst="rect">
            <a:avLst/>
          </a:prstGeom>
          <a:noFill/>
          <a:ln>
            <a:solidFill>
              <a:schemeClr val="bg2"/>
            </a:solidFill>
          </a:ln>
        </p:spPr>
        <p:txBody>
          <a:bodyPr wrap="square" rtlCol="0">
            <a:spAutoFit/>
          </a:bodyPr>
          <a:lstStyle/>
          <a:p>
            <a:r>
              <a:rPr lang="en-AU" sz="800" dirty="0"/>
              <a:t>Enter Dara</a:t>
            </a:r>
          </a:p>
        </p:txBody>
      </p:sp>
      <p:cxnSp>
        <p:nvCxnSpPr>
          <p:cNvPr id="73" name="Elbow Connector 72">
            <a:extLst>
              <a:ext uri="{FF2B5EF4-FFF2-40B4-BE49-F238E27FC236}">
                <a16:creationId xmlns:a16="http://schemas.microsoft.com/office/drawing/2014/main" id="{30EAA100-9CBB-4846-968C-83491CA83D50}"/>
              </a:ext>
            </a:extLst>
          </p:cNvPr>
          <p:cNvCxnSpPr>
            <a:stCxn id="340" idx="3"/>
            <a:endCxn id="352" idx="2"/>
          </p:cNvCxnSpPr>
          <p:nvPr/>
        </p:nvCxnSpPr>
        <p:spPr bwMode="auto">
          <a:xfrm flipV="1">
            <a:off x="6178690" y="2659287"/>
            <a:ext cx="965552" cy="1081350"/>
          </a:xfrm>
          <a:prstGeom prst="bentConnector2">
            <a:avLst/>
          </a:prstGeom>
          <a:noFill/>
          <a:ln w="12700" cap="flat" cmpd="sng" algn="ctr">
            <a:solidFill>
              <a:srgbClr val="FF0000"/>
            </a:solidFill>
            <a:prstDash val="dash"/>
            <a:round/>
            <a:headEnd type="none" w="med" len="med"/>
            <a:tailEnd type="triangle"/>
          </a:ln>
          <a:effectLst/>
        </p:spPr>
      </p:cxnSp>
      <p:cxnSp>
        <p:nvCxnSpPr>
          <p:cNvPr id="354" name="Elbow Connector 353">
            <a:extLst>
              <a:ext uri="{FF2B5EF4-FFF2-40B4-BE49-F238E27FC236}">
                <a16:creationId xmlns:a16="http://schemas.microsoft.com/office/drawing/2014/main" id="{2BD7366E-E050-2042-9C47-C8D5708DDEBE}"/>
              </a:ext>
            </a:extLst>
          </p:cNvPr>
          <p:cNvCxnSpPr>
            <a:cxnSpLocks/>
            <a:stCxn id="352" idx="0"/>
            <a:endCxn id="353" idx="0"/>
          </p:cNvCxnSpPr>
          <p:nvPr/>
        </p:nvCxnSpPr>
        <p:spPr bwMode="auto">
          <a:xfrm rot="16200000" flipV="1">
            <a:off x="6520847" y="1820448"/>
            <a:ext cx="647777" cy="599014"/>
          </a:xfrm>
          <a:prstGeom prst="bentConnector3">
            <a:avLst>
              <a:gd name="adj1" fmla="val 119605"/>
            </a:avLst>
          </a:prstGeom>
          <a:noFill/>
          <a:ln w="12700" cap="flat" cmpd="sng" algn="ctr">
            <a:solidFill>
              <a:srgbClr val="FF0000"/>
            </a:solidFill>
            <a:prstDash val="dash"/>
            <a:round/>
            <a:headEnd type="none" w="med" len="med"/>
            <a:tailEnd type="triangle"/>
          </a:ln>
          <a:effectLst/>
        </p:spPr>
      </p:cxnSp>
      <p:cxnSp>
        <p:nvCxnSpPr>
          <p:cNvPr id="368" name="Elbow Connector 367">
            <a:extLst>
              <a:ext uri="{FF2B5EF4-FFF2-40B4-BE49-F238E27FC236}">
                <a16:creationId xmlns:a16="http://schemas.microsoft.com/office/drawing/2014/main" id="{E733EB36-1DF6-8743-90CC-A65B5EDEF7A0}"/>
              </a:ext>
            </a:extLst>
          </p:cNvPr>
          <p:cNvCxnSpPr>
            <a:cxnSpLocks/>
            <a:stCxn id="183" idx="3"/>
            <a:endCxn id="350" idx="0"/>
          </p:cNvCxnSpPr>
          <p:nvPr/>
        </p:nvCxnSpPr>
        <p:spPr bwMode="auto">
          <a:xfrm>
            <a:off x="4806138" y="1687664"/>
            <a:ext cx="723156" cy="114444"/>
          </a:xfrm>
          <a:prstGeom prst="bentConnector2">
            <a:avLst/>
          </a:prstGeom>
          <a:noFill/>
          <a:ln w="12700" cap="flat" cmpd="sng" algn="ctr">
            <a:solidFill>
              <a:srgbClr val="FF0000"/>
            </a:solidFill>
            <a:prstDash val="dash"/>
            <a:round/>
            <a:headEnd type="none" w="med" len="med"/>
            <a:tailEnd type="triangle"/>
          </a:ln>
          <a:effectLst/>
        </p:spPr>
      </p:cxnSp>
      <p:cxnSp>
        <p:nvCxnSpPr>
          <p:cNvPr id="369" name="Elbow Connector 368">
            <a:extLst>
              <a:ext uri="{FF2B5EF4-FFF2-40B4-BE49-F238E27FC236}">
                <a16:creationId xmlns:a16="http://schemas.microsoft.com/office/drawing/2014/main" id="{DF45B039-455C-C44F-93C7-5E34809EB361}"/>
              </a:ext>
            </a:extLst>
          </p:cNvPr>
          <p:cNvCxnSpPr>
            <a:cxnSpLocks/>
            <a:stCxn id="350" idx="2"/>
            <a:endCxn id="253" idx="0"/>
          </p:cNvCxnSpPr>
          <p:nvPr/>
        </p:nvCxnSpPr>
        <p:spPr bwMode="auto">
          <a:xfrm rot="16200000" flipH="1">
            <a:off x="5053454" y="2493391"/>
            <a:ext cx="1134221" cy="182541"/>
          </a:xfrm>
          <a:prstGeom prst="bentConnector3">
            <a:avLst>
              <a:gd name="adj1" fmla="val 50000"/>
            </a:avLst>
          </a:prstGeom>
          <a:noFill/>
          <a:ln w="12700" cap="flat" cmpd="sng" algn="ctr">
            <a:solidFill>
              <a:srgbClr val="FF0000"/>
            </a:solidFill>
            <a:prstDash val="dash"/>
            <a:round/>
            <a:headEnd type="none" w="med" len="med"/>
            <a:tailEnd type="triangle"/>
          </a:ln>
          <a:effectLst/>
        </p:spPr>
      </p:cxnSp>
      <p:cxnSp>
        <p:nvCxnSpPr>
          <p:cNvPr id="370" name="Elbow Connector 369">
            <a:extLst>
              <a:ext uri="{FF2B5EF4-FFF2-40B4-BE49-F238E27FC236}">
                <a16:creationId xmlns:a16="http://schemas.microsoft.com/office/drawing/2014/main" id="{5DC1A96B-AF0E-0940-8A64-37DD1581E028}"/>
              </a:ext>
            </a:extLst>
          </p:cNvPr>
          <p:cNvCxnSpPr>
            <a:cxnSpLocks/>
            <a:stCxn id="353" idx="2"/>
            <a:endCxn id="253" idx="0"/>
          </p:cNvCxnSpPr>
          <p:nvPr/>
        </p:nvCxnSpPr>
        <p:spPr bwMode="auto">
          <a:xfrm rot="5400000">
            <a:off x="5561422" y="2167966"/>
            <a:ext cx="1134221" cy="833393"/>
          </a:xfrm>
          <a:prstGeom prst="bentConnector3">
            <a:avLst>
              <a:gd name="adj1" fmla="val 50000"/>
            </a:avLst>
          </a:prstGeom>
          <a:noFill/>
          <a:ln w="12700" cap="flat" cmpd="sng" algn="ctr">
            <a:solidFill>
              <a:srgbClr val="FF0000"/>
            </a:solidFill>
            <a:prstDash val="dash"/>
            <a:round/>
            <a:headEnd type="none" w="med" len="med"/>
            <a:tailEnd type="triangle"/>
          </a:ln>
          <a:effectLst/>
        </p:spPr>
      </p:cxnSp>
      <p:sp>
        <p:nvSpPr>
          <p:cNvPr id="392" name="Rectangle 391">
            <a:extLst>
              <a:ext uri="{FF2B5EF4-FFF2-40B4-BE49-F238E27FC236}">
                <a16:creationId xmlns:a16="http://schemas.microsoft.com/office/drawing/2014/main" id="{3882B871-FF3C-DB43-A908-9301B6B84453}"/>
              </a:ext>
            </a:extLst>
          </p:cNvPr>
          <p:cNvSpPr/>
          <p:nvPr/>
        </p:nvSpPr>
        <p:spPr bwMode="auto">
          <a:xfrm>
            <a:off x="480476" y="5206009"/>
            <a:ext cx="4397106" cy="1045775"/>
          </a:xfrm>
          <a:prstGeom prst="rect">
            <a:avLst/>
          </a:prstGeom>
          <a:noFill/>
          <a:ln w="28575" cap="flat" cmpd="sng" algn="ctr">
            <a:solidFill>
              <a:schemeClr val="bg1">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lang="en-AU" sz="2400" dirty="0">
              <a:solidFill>
                <a:schemeClr val="bg1"/>
              </a:solidFill>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nvGrpSpPr>
          <p:cNvPr id="393" name="Group 392">
            <a:extLst>
              <a:ext uri="{FF2B5EF4-FFF2-40B4-BE49-F238E27FC236}">
                <a16:creationId xmlns:a16="http://schemas.microsoft.com/office/drawing/2014/main" id="{FE6E268A-5FFB-8A43-9508-4E8E2F9D691D}"/>
              </a:ext>
            </a:extLst>
          </p:cNvPr>
          <p:cNvGrpSpPr/>
          <p:nvPr/>
        </p:nvGrpSpPr>
        <p:grpSpPr>
          <a:xfrm>
            <a:off x="5404471" y="2054534"/>
            <a:ext cx="1146696" cy="276999"/>
            <a:chOff x="751242" y="2242198"/>
            <a:chExt cx="1131773" cy="276999"/>
          </a:xfrm>
        </p:grpSpPr>
        <p:grpSp>
          <p:nvGrpSpPr>
            <p:cNvPr id="396" name="Group 395">
              <a:extLst>
                <a:ext uri="{FF2B5EF4-FFF2-40B4-BE49-F238E27FC236}">
                  <a16:creationId xmlns:a16="http://schemas.microsoft.com/office/drawing/2014/main" id="{8CB537BA-49AF-CB49-864B-585F657E95BC}"/>
                </a:ext>
              </a:extLst>
            </p:cNvPr>
            <p:cNvGrpSpPr/>
            <p:nvPr/>
          </p:nvGrpSpPr>
          <p:grpSpPr>
            <a:xfrm>
              <a:off x="751242" y="2242198"/>
              <a:ext cx="266118" cy="276999"/>
              <a:chOff x="4185772" y="4978957"/>
              <a:chExt cx="266118" cy="276999"/>
            </a:xfrm>
          </p:grpSpPr>
          <p:sp>
            <p:nvSpPr>
              <p:cNvPr id="398" name="Oval 397">
                <a:extLst>
                  <a:ext uri="{FF2B5EF4-FFF2-40B4-BE49-F238E27FC236}">
                    <a16:creationId xmlns:a16="http://schemas.microsoft.com/office/drawing/2014/main" id="{AC004C27-E11C-7A4D-8C44-DF823BED1231}"/>
                  </a:ext>
                </a:extLst>
              </p:cNvPr>
              <p:cNvSpPr/>
              <p:nvPr/>
            </p:nvSpPr>
            <p:spPr bwMode="auto">
              <a:xfrm>
                <a:off x="4212585" y="4997330"/>
                <a:ext cx="216000" cy="213007"/>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99" name="TextBox 398">
                <a:extLst>
                  <a:ext uri="{FF2B5EF4-FFF2-40B4-BE49-F238E27FC236}">
                    <a16:creationId xmlns:a16="http://schemas.microsoft.com/office/drawing/2014/main" id="{43E8B325-04B7-C348-84CF-E6A3D942F005}"/>
                  </a:ext>
                </a:extLst>
              </p:cNvPr>
              <p:cNvSpPr txBox="1"/>
              <p:nvPr/>
            </p:nvSpPr>
            <p:spPr>
              <a:xfrm>
                <a:off x="4185772" y="4978957"/>
                <a:ext cx="266118" cy="276999"/>
              </a:xfrm>
              <a:prstGeom prst="rect">
                <a:avLst/>
              </a:prstGeom>
              <a:noFill/>
            </p:spPr>
            <p:txBody>
              <a:bodyPr wrap="none" rtlCol="0">
                <a:spAutoFit/>
              </a:bodyPr>
              <a:lstStyle/>
              <a:p>
                <a:r>
                  <a:rPr lang="en-AU" sz="1200" dirty="0">
                    <a:solidFill>
                      <a:schemeClr val="bg1"/>
                    </a:solidFill>
                  </a:rPr>
                  <a:t>4</a:t>
                </a:r>
              </a:p>
            </p:txBody>
          </p:sp>
        </p:grpSp>
        <p:sp>
          <p:nvSpPr>
            <p:cNvPr id="395" name="Rectangle 394">
              <a:extLst>
                <a:ext uri="{FF2B5EF4-FFF2-40B4-BE49-F238E27FC236}">
                  <a16:creationId xmlns:a16="http://schemas.microsoft.com/office/drawing/2014/main" id="{4870C72A-147D-254A-B348-E7304A241983}"/>
                </a:ext>
              </a:extLst>
            </p:cNvPr>
            <p:cNvSpPr/>
            <p:nvPr/>
          </p:nvSpPr>
          <p:spPr>
            <a:xfrm>
              <a:off x="908098" y="2250776"/>
              <a:ext cx="974917" cy="246221"/>
            </a:xfrm>
            <a:prstGeom prst="rect">
              <a:avLst/>
            </a:prstGeom>
            <a:solidFill>
              <a:srgbClr val="FF2600">
                <a:alpha val="50196"/>
              </a:srgbClr>
            </a:solidFill>
          </p:spPr>
          <p:txBody>
            <a:bodyPr wrap="none">
              <a:spAutoFit/>
            </a:bodyPr>
            <a:lstStyle/>
            <a:p>
              <a:r>
                <a:rPr lang="en-AU" sz="1000" dirty="0"/>
                <a:t> EXTRA INFO</a:t>
              </a:r>
            </a:p>
          </p:txBody>
        </p:sp>
      </p:grpSp>
      <p:grpSp>
        <p:nvGrpSpPr>
          <p:cNvPr id="104" name="Group 103">
            <a:extLst>
              <a:ext uri="{FF2B5EF4-FFF2-40B4-BE49-F238E27FC236}">
                <a16:creationId xmlns:a16="http://schemas.microsoft.com/office/drawing/2014/main" id="{07C476B1-DB2E-FC4D-AF0A-26A3421A94B9}"/>
              </a:ext>
            </a:extLst>
          </p:cNvPr>
          <p:cNvGrpSpPr/>
          <p:nvPr/>
        </p:nvGrpSpPr>
        <p:grpSpPr>
          <a:xfrm>
            <a:off x="3375021" y="5518834"/>
            <a:ext cx="1920894" cy="636139"/>
            <a:chOff x="532197" y="4127094"/>
            <a:chExt cx="1920894" cy="636139"/>
          </a:xfrm>
        </p:grpSpPr>
        <p:grpSp>
          <p:nvGrpSpPr>
            <p:cNvPr id="400" name="Group 399">
              <a:extLst>
                <a:ext uri="{FF2B5EF4-FFF2-40B4-BE49-F238E27FC236}">
                  <a16:creationId xmlns:a16="http://schemas.microsoft.com/office/drawing/2014/main" id="{1C4F8420-6284-AB4C-AC0C-1E01C6B5C887}"/>
                </a:ext>
              </a:extLst>
            </p:cNvPr>
            <p:cNvGrpSpPr/>
            <p:nvPr/>
          </p:nvGrpSpPr>
          <p:grpSpPr>
            <a:xfrm>
              <a:off x="532197" y="4127094"/>
              <a:ext cx="1920894" cy="636139"/>
              <a:chOff x="506349" y="2042168"/>
              <a:chExt cx="1895896" cy="636139"/>
            </a:xfrm>
          </p:grpSpPr>
          <p:grpSp>
            <p:nvGrpSpPr>
              <p:cNvPr id="401" name="Group 400">
                <a:extLst>
                  <a:ext uri="{FF2B5EF4-FFF2-40B4-BE49-F238E27FC236}">
                    <a16:creationId xmlns:a16="http://schemas.microsoft.com/office/drawing/2014/main" id="{E7B38039-1BF6-EA4E-9472-DC2B30A6767B}"/>
                  </a:ext>
                </a:extLst>
              </p:cNvPr>
              <p:cNvGrpSpPr/>
              <p:nvPr/>
            </p:nvGrpSpPr>
            <p:grpSpPr>
              <a:xfrm>
                <a:off x="506349" y="2042168"/>
                <a:ext cx="1895896" cy="636139"/>
                <a:chOff x="4103234" y="4879093"/>
                <a:chExt cx="1895896" cy="636139"/>
              </a:xfrm>
            </p:grpSpPr>
            <p:sp>
              <p:nvSpPr>
                <p:cNvPr id="406" name="TextBox 405">
                  <a:extLst>
                    <a:ext uri="{FF2B5EF4-FFF2-40B4-BE49-F238E27FC236}">
                      <a16:creationId xmlns:a16="http://schemas.microsoft.com/office/drawing/2014/main" id="{1B2F9491-F339-8844-89EF-1ED08BA4EE1C}"/>
                    </a:ext>
                  </a:extLst>
                </p:cNvPr>
                <p:cNvSpPr txBox="1"/>
                <p:nvPr/>
              </p:nvSpPr>
              <p:spPr>
                <a:xfrm>
                  <a:off x="4103234" y="4879093"/>
                  <a:ext cx="269626" cy="461665"/>
                </a:xfrm>
                <a:prstGeom prst="rect">
                  <a:avLst/>
                </a:prstGeom>
                <a:noFill/>
              </p:spPr>
              <p:txBody>
                <a:bodyPr wrap="none" rtlCol="0">
                  <a:spAutoFit/>
                </a:bodyPr>
                <a:lstStyle/>
                <a:p>
                  <a:r>
                    <a:rPr lang="en-AU" sz="1200" dirty="0">
                      <a:solidFill>
                        <a:schemeClr val="bg1"/>
                      </a:solidFill>
                    </a:rPr>
                    <a:t>1</a:t>
                  </a:r>
                </a:p>
                <a:p>
                  <a:endParaRPr lang="en-AU" sz="1200" dirty="0">
                    <a:solidFill>
                      <a:schemeClr val="bg1"/>
                    </a:solidFill>
                  </a:endParaRPr>
                </a:p>
              </p:txBody>
            </p:sp>
            <p:sp>
              <p:nvSpPr>
                <p:cNvPr id="404" name="TextBox 403">
                  <a:extLst>
                    <a:ext uri="{FF2B5EF4-FFF2-40B4-BE49-F238E27FC236}">
                      <a16:creationId xmlns:a16="http://schemas.microsoft.com/office/drawing/2014/main" id="{4973D34E-0FD7-EC42-B0A3-37B29A8FDE3F}"/>
                    </a:ext>
                  </a:extLst>
                </p:cNvPr>
                <p:cNvSpPr txBox="1"/>
                <p:nvPr/>
              </p:nvSpPr>
              <p:spPr>
                <a:xfrm>
                  <a:off x="4158162" y="5238233"/>
                  <a:ext cx="1840968" cy="276999"/>
                </a:xfrm>
                <a:prstGeom prst="rect">
                  <a:avLst/>
                </a:prstGeom>
                <a:noFill/>
              </p:spPr>
              <p:txBody>
                <a:bodyPr wrap="square" rtlCol="0">
                  <a:spAutoFit/>
                </a:bodyPr>
                <a:lstStyle/>
                <a:p>
                  <a:pPr algn="just"/>
                  <a:r>
                    <a:rPr lang="en-AU" sz="1200" dirty="0">
                      <a:solidFill>
                        <a:schemeClr val="bg1">
                          <a:lumMod val="65000"/>
                        </a:schemeClr>
                      </a:solidFill>
                    </a:rPr>
                    <a:t>Before mission</a:t>
                  </a:r>
                </a:p>
              </p:txBody>
            </p:sp>
          </p:grpSp>
          <p:sp>
            <p:nvSpPr>
              <p:cNvPr id="402" name="Rectangle 401">
                <a:extLst>
                  <a:ext uri="{FF2B5EF4-FFF2-40B4-BE49-F238E27FC236}">
                    <a16:creationId xmlns:a16="http://schemas.microsoft.com/office/drawing/2014/main" id="{B097D479-1502-D34B-AF96-25CCA11EF871}"/>
                  </a:ext>
                </a:extLst>
              </p:cNvPr>
              <p:cNvSpPr/>
              <p:nvPr/>
            </p:nvSpPr>
            <p:spPr>
              <a:xfrm>
                <a:off x="994055" y="2200004"/>
                <a:ext cx="961879" cy="276999"/>
              </a:xfrm>
              <a:prstGeom prst="rect">
                <a:avLst/>
              </a:prstGeom>
            </p:spPr>
            <p:txBody>
              <a:bodyPr wrap="none">
                <a:spAutoFit/>
              </a:bodyPr>
              <a:lstStyle/>
              <a:p>
                <a:pPr algn="just"/>
                <a:r>
                  <a:rPr lang="en-AU" sz="1200" dirty="0"/>
                  <a:t>DATASETS</a:t>
                </a:r>
              </a:p>
            </p:txBody>
          </p:sp>
        </p:grpSp>
        <p:sp>
          <p:nvSpPr>
            <p:cNvPr id="102" name="Diamond 101">
              <a:extLst>
                <a:ext uri="{FF2B5EF4-FFF2-40B4-BE49-F238E27FC236}">
                  <a16:creationId xmlns:a16="http://schemas.microsoft.com/office/drawing/2014/main" id="{9FDC4011-B2FE-164B-BE0F-812A31826CA4}"/>
                </a:ext>
              </a:extLst>
            </p:cNvPr>
            <p:cNvSpPr/>
            <p:nvPr/>
          </p:nvSpPr>
          <p:spPr bwMode="auto">
            <a:xfrm>
              <a:off x="741327" y="4178582"/>
              <a:ext cx="286092" cy="323118"/>
            </a:xfrm>
            <a:prstGeom prst="diamond">
              <a:avLst/>
            </a:prstGeom>
            <a:solidFill>
              <a:srgbClr val="92D05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1400" i="0" u="none" strike="noStrike" cap="none" normalizeH="0" baseline="0" dirty="0">
                <a:ln>
                  <a:noFill/>
                </a:ln>
                <a:solidFill>
                  <a:schemeClr val="bg1"/>
                </a:solidFill>
                <a:effectLst/>
                <a:ea typeface="ＭＳ Ｐゴシック" pitchFamily="-112" charset="-128"/>
                <a:cs typeface="ＭＳ Ｐゴシック" pitchFamily="-112" charset="-128"/>
              </a:endParaRPr>
            </a:p>
          </p:txBody>
        </p:sp>
        <p:sp>
          <p:nvSpPr>
            <p:cNvPr id="103" name="TextBox 102">
              <a:extLst>
                <a:ext uri="{FF2B5EF4-FFF2-40B4-BE49-F238E27FC236}">
                  <a16:creationId xmlns:a16="http://schemas.microsoft.com/office/drawing/2014/main" id="{D3EC86EF-A32A-8143-B5DE-40C1A18FE2E6}"/>
                </a:ext>
              </a:extLst>
            </p:cNvPr>
            <p:cNvSpPr txBox="1"/>
            <p:nvPr/>
          </p:nvSpPr>
          <p:spPr>
            <a:xfrm>
              <a:off x="742759" y="4174420"/>
              <a:ext cx="284052" cy="307777"/>
            </a:xfrm>
            <a:prstGeom prst="rect">
              <a:avLst/>
            </a:prstGeom>
            <a:noFill/>
          </p:spPr>
          <p:txBody>
            <a:bodyPr wrap="none" rtlCol="0">
              <a:spAutoFit/>
            </a:bodyPr>
            <a:lstStyle/>
            <a:p>
              <a:r>
                <a:rPr lang="en-AU" sz="1400" dirty="0"/>
                <a:t>0</a:t>
              </a:r>
            </a:p>
          </p:txBody>
        </p:sp>
      </p:grpSp>
      <p:grpSp>
        <p:nvGrpSpPr>
          <p:cNvPr id="408" name="Group 407">
            <a:extLst>
              <a:ext uri="{FF2B5EF4-FFF2-40B4-BE49-F238E27FC236}">
                <a16:creationId xmlns:a16="http://schemas.microsoft.com/office/drawing/2014/main" id="{E6939F4E-11AE-6C4F-ACEE-6B6F5927E9A2}"/>
              </a:ext>
            </a:extLst>
          </p:cNvPr>
          <p:cNvGrpSpPr/>
          <p:nvPr/>
        </p:nvGrpSpPr>
        <p:grpSpPr>
          <a:xfrm>
            <a:off x="8355173" y="5465831"/>
            <a:ext cx="1468698" cy="598357"/>
            <a:chOff x="532197" y="4127094"/>
            <a:chExt cx="1468698" cy="598357"/>
          </a:xfrm>
        </p:grpSpPr>
        <p:grpSp>
          <p:nvGrpSpPr>
            <p:cNvPr id="409" name="Group 408">
              <a:extLst>
                <a:ext uri="{FF2B5EF4-FFF2-40B4-BE49-F238E27FC236}">
                  <a16:creationId xmlns:a16="http://schemas.microsoft.com/office/drawing/2014/main" id="{03307B01-76A6-3145-A9A1-2BDFAB3C6C0F}"/>
                </a:ext>
              </a:extLst>
            </p:cNvPr>
            <p:cNvGrpSpPr/>
            <p:nvPr/>
          </p:nvGrpSpPr>
          <p:grpSpPr>
            <a:xfrm>
              <a:off x="532197" y="4127094"/>
              <a:ext cx="1468698" cy="598357"/>
              <a:chOff x="506349" y="2042168"/>
              <a:chExt cx="1449585" cy="598357"/>
            </a:xfrm>
          </p:grpSpPr>
          <p:grpSp>
            <p:nvGrpSpPr>
              <p:cNvPr id="412" name="Group 411">
                <a:extLst>
                  <a:ext uri="{FF2B5EF4-FFF2-40B4-BE49-F238E27FC236}">
                    <a16:creationId xmlns:a16="http://schemas.microsoft.com/office/drawing/2014/main" id="{F43F6751-D854-274D-992E-D2E2FCE46739}"/>
                  </a:ext>
                </a:extLst>
              </p:cNvPr>
              <p:cNvGrpSpPr/>
              <p:nvPr/>
            </p:nvGrpSpPr>
            <p:grpSpPr>
              <a:xfrm>
                <a:off x="506349" y="2042168"/>
                <a:ext cx="1441819" cy="598357"/>
                <a:chOff x="4103234" y="4879093"/>
                <a:chExt cx="1441819" cy="598357"/>
              </a:xfrm>
            </p:grpSpPr>
            <p:sp>
              <p:nvSpPr>
                <p:cNvPr id="414" name="TextBox 413">
                  <a:extLst>
                    <a:ext uri="{FF2B5EF4-FFF2-40B4-BE49-F238E27FC236}">
                      <a16:creationId xmlns:a16="http://schemas.microsoft.com/office/drawing/2014/main" id="{62A97B90-0A76-3943-AE51-F80141DF0405}"/>
                    </a:ext>
                  </a:extLst>
                </p:cNvPr>
                <p:cNvSpPr txBox="1"/>
                <p:nvPr/>
              </p:nvSpPr>
              <p:spPr>
                <a:xfrm>
                  <a:off x="4103234" y="4879093"/>
                  <a:ext cx="269626" cy="461665"/>
                </a:xfrm>
                <a:prstGeom prst="rect">
                  <a:avLst/>
                </a:prstGeom>
                <a:noFill/>
              </p:spPr>
              <p:txBody>
                <a:bodyPr wrap="none" rtlCol="0">
                  <a:spAutoFit/>
                </a:bodyPr>
                <a:lstStyle/>
                <a:p>
                  <a:r>
                    <a:rPr lang="en-AU" sz="1200" dirty="0">
                      <a:solidFill>
                        <a:schemeClr val="bg1"/>
                      </a:solidFill>
                    </a:rPr>
                    <a:t>1</a:t>
                  </a:r>
                </a:p>
                <a:p>
                  <a:endParaRPr lang="en-AU" sz="1200" dirty="0">
                    <a:solidFill>
                      <a:schemeClr val="bg1"/>
                    </a:solidFill>
                  </a:endParaRPr>
                </a:p>
              </p:txBody>
            </p:sp>
            <p:sp>
              <p:nvSpPr>
                <p:cNvPr id="415" name="TextBox 414">
                  <a:extLst>
                    <a:ext uri="{FF2B5EF4-FFF2-40B4-BE49-F238E27FC236}">
                      <a16:creationId xmlns:a16="http://schemas.microsoft.com/office/drawing/2014/main" id="{460C3D63-DC71-BF49-AFA7-3B9787DDADCB}"/>
                    </a:ext>
                  </a:extLst>
                </p:cNvPr>
                <p:cNvSpPr txBox="1"/>
                <p:nvPr/>
              </p:nvSpPr>
              <p:spPr>
                <a:xfrm>
                  <a:off x="4169882" y="5200451"/>
                  <a:ext cx="1375171" cy="276999"/>
                </a:xfrm>
                <a:prstGeom prst="rect">
                  <a:avLst/>
                </a:prstGeom>
                <a:noFill/>
              </p:spPr>
              <p:txBody>
                <a:bodyPr wrap="square" rtlCol="0">
                  <a:spAutoFit/>
                </a:bodyPr>
                <a:lstStyle/>
                <a:p>
                  <a:pPr algn="just"/>
                  <a:r>
                    <a:rPr lang="en-AU" sz="1200" dirty="0">
                      <a:solidFill>
                        <a:schemeClr val="bg1">
                          <a:lumMod val="65000"/>
                        </a:schemeClr>
                      </a:solidFill>
                    </a:rPr>
                    <a:t>During mission</a:t>
                  </a:r>
                </a:p>
              </p:txBody>
            </p:sp>
          </p:grpSp>
          <p:sp>
            <p:nvSpPr>
              <p:cNvPr id="413" name="Rectangle 412">
                <a:extLst>
                  <a:ext uri="{FF2B5EF4-FFF2-40B4-BE49-F238E27FC236}">
                    <a16:creationId xmlns:a16="http://schemas.microsoft.com/office/drawing/2014/main" id="{3008B385-23B9-C44F-8852-B1FDF3C62ABF}"/>
                  </a:ext>
                </a:extLst>
              </p:cNvPr>
              <p:cNvSpPr/>
              <p:nvPr/>
            </p:nvSpPr>
            <p:spPr>
              <a:xfrm>
                <a:off x="994055" y="2200004"/>
                <a:ext cx="961879" cy="276999"/>
              </a:xfrm>
              <a:prstGeom prst="rect">
                <a:avLst/>
              </a:prstGeom>
            </p:spPr>
            <p:txBody>
              <a:bodyPr wrap="none">
                <a:spAutoFit/>
              </a:bodyPr>
              <a:lstStyle/>
              <a:p>
                <a:pPr algn="just"/>
                <a:r>
                  <a:rPr lang="en-AU" sz="1200" dirty="0"/>
                  <a:t>DATASETS</a:t>
                </a:r>
              </a:p>
            </p:txBody>
          </p:sp>
        </p:grpSp>
        <p:sp>
          <p:nvSpPr>
            <p:cNvPr id="410" name="Diamond 409">
              <a:extLst>
                <a:ext uri="{FF2B5EF4-FFF2-40B4-BE49-F238E27FC236}">
                  <a16:creationId xmlns:a16="http://schemas.microsoft.com/office/drawing/2014/main" id="{3E1BA936-2FE8-3648-BD17-4C4EBF5FB9E8}"/>
                </a:ext>
              </a:extLst>
            </p:cNvPr>
            <p:cNvSpPr/>
            <p:nvPr/>
          </p:nvSpPr>
          <p:spPr bwMode="auto">
            <a:xfrm>
              <a:off x="741327" y="4178582"/>
              <a:ext cx="286092" cy="323118"/>
            </a:xfrm>
            <a:prstGeom prst="diamond">
              <a:avLst/>
            </a:prstGeom>
            <a:solidFill>
              <a:srgbClr val="92D05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1400" i="0" u="none" strike="noStrike" cap="none" normalizeH="0" baseline="0" dirty="0">
                <a:ln>
                  <a:noFill/>
                </a:ln>
                <a:solidFill>
                  <a:schemeClr val="bg1"/>
                </a:solidFill>
                <a:effectLst/>
                <a:ea typeface="ＭＳ Ｐゴシック" pitchFamily="-112" charset="-128"/>
                <a:cs typeface="ＭＳ Ｐゴシック" pitchFamily="-112" charset="-128"/>
              </a:endParaRPr>
            </a:p>
          </p:txBody>
        </p:sp>
        <p:sp>
          <p:nvSpPr>
            <p:cNvPr id="411" name="TextBox 410">
              <a:extLst>
                <a:ext uri="{FF2B5EF4-FFF2-40B4-BE49-F238E27FC236}">
                  <a16:creationId xmlns:a16="http://schemas.microsoft.com/office/drawing/2014/main" id="{59731492-229A-D34F-A740-20EAA864F0E9}"/>
                </a:ext>
              </a:extLst>
            </p:cNvPr>
            <p:cNvSpPr txBox="1"/>
            <p:nvPr/>
          </p:nvSpPr>
          <p:spPr>
            <a:xfrm>
              <a:off x="734213" y="4174420"/>
              <a:ext cx="284052" cy="307777"/>
            </a:xfrm>
            <a:prstGeom prst="rect">
              <a:avLst/>
            </a:prstGeom>
            <a:noFill/>
          </p:spPr>
          <p:txBody>
            <a:bodyPr wrap="none" rtlCol="0">
              <a:spAutoFit/>
            </a:bodyPr>
            <a:lstStyle/>
            <a:p>
              <a:r>
                <a:rPr lang="en-AU" sz="1400" dirty="0"/>
                <a:t>1</a:t>
              </a:r>
            </a:p>
          </p:txBody>
        </p:sp>
      </p:grpSp>
      <p:sp>
        <p:nvSpPr>
          <p:cNvPr id="418" name="Rectangle 417">
            <a:extLst>
              <a:ext uri="{FF2B5EF4-FFF2-40B4-BE49-F238E27FC236}">
                <a16:creationId xmlns:a16="http://schemas.microsoft.com/office/drawing/2014/main" id="{E9C745F7-B249-5D44-96E0-D6A6FE165D68}"/>
              </a:ext>
            </a:extLst>
          </p:cNvPr>
          <p:cNvSpPr/>
          <p:nvPr/>
        </p:nvSpPr>
        <p:spPr bwMode="auto">
          <a:xfrm>
            <a:off x="5138341" y="5197748"/>
            <a:ext cx="4753805" cy="1045775"/>
          </a:xfrm>
          <a:prstGeom prst="rect">
            <a:avLst/>
          </a:prstGeom>
          <a:noFill/>
          <a:ln w="28575" cap="flat" cmpd="sng" algn="ctr">
            <a:solidFill>
              <a:schemeClr val="bg1">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lang="en-AU" sz="2400" dirty="0">
              <a:solidFill>
                <a:schemeClr val="bg1"/>
              </a:solidFill>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10" name="Rectangle 109">
            <a:extLst>
              <a:ext uri="{FF2B5EF4-FFF2-40B4-BE49-F238E27FC236}">
                <a16:creationId xmlns:a16="http://schemas.microsoft.com/office/drawing/2014/main" id="{7C9F44BB-417A-E248-9486-3161747FAFE1}"/>
              </a:ext>
            </a:extLst>
          </p:cNvPr>
          <p:cNvSpPr/>
          <p:nvPr/>
        </p:nvSpPr>
        <p:spPr bwMode="auto">
          <a:xfrm>
            <a:off x="790605" y="5069103"/>
            <a:ext cx="9100041" cy="45719"/>
          </a:xfrm>
          <a:prstGeom prst="rect">
            <a:avLst/>
          </a:prstGeom>
          <a:solidFill>
            <a:srgbClr val="92D050"/>
          </a:solid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419" name="TextBox 418">
            <a:extLst>
              <a:ext uri="{FF2B5EF4-FFF2-40B4-BE49-F238E27FC236}">
                <a16:creationId xmlns:a16="http://schemas.microsoft.com/office/drawing/2014/main" id="{8598BA5C-14B8-B04F-8B6C-A644DB4FAC49}"/>
              </a:ext>
            </a:extLst>
          </p:cNvPr>
          <p:cNvSpPr txBox="1"/>
          <p:nvPr/>
        </p:nvSpPr>
        <p:spPr>
          <a:xfrm>
            <a:off x="3678332" y="4823344"/>
            <a:ext cx="1865242" cy="276999"/>
          </a:xfrm>
          <a:prstGeom prst="rect">
            <a:avLst/>
          </a:prstGeom>
          <a:noFill/>
        </p:spPr>
        <p:txBody>
          <a:bodyPr wrap="square" rtlCol="0">
            <a:spAutoFit/>
          </a:bodyPr>
          <a:lstStyle/>
          <a:p>
            <a:pPr algn="just"/>
            <a:r>
              <a:rPr lang="en-AU" sz="1200" dirty="0">
                <a:solidFill>
                  <a:schemeClr val="bg1">
                    <a:lumMod val="65000"/>
                  </a:schemeClr>
                </a:solidFill>
              </a:rPr>
              <a:t>MDA Infrastructure Bus</a:t>
            </a:r>
          </a:p>
        </p:txBody>
      </p:sp>
      <p:cxnSp>
        <p:nvCxnSpPr>
          <p:cNvPr id="112" name="Elbow Connector 111">
            <a:extLst>
              <a:ext uri="{FF2B5EF4-FFF2-40B4-BE49-F238E27FC236}">
                <a16:creationId xmlns:a16="http://schemas.microsoft.com/office/drawing/2014/main" id="{CD11567D-B89D-1748-B29A-FEC5B080B385}"/>
              </a:ext>
            </a:extLst>
          </p:cNvPr>
          <p:cNvCxnSpPr>
            <a:cxnSpLocks/>
            <a:stCxn id="139" idx="1"/>
          </p:cNvCxnSpPr>
          <p:nvPr/>
        </p:nvCxnSpPr>
        <p:spPr bwMode="auto">
          <a:xfrm rot="5400000" flipH="1" flipV="1">
            <a:off x="5490693" y="5292642"/>
            <a:ext cx="279163" cy="3"/>
          </a:xfrm>
          <a:prstGeom prst="bentConnector3">
            <a:avLst/>
          </a:prstGeom>
          <a:noFill/>
          <a:ln w="12700" cap="flat" cmpd="sng" algn="ctr">
            <a:solidFill>
              <a:srgbClr val="92D050"/>
            </a:solidFill>
            <a:prstDash val="solid"/>
            <a:round/>
            <a:headEnd type="triangle"/>
            <a:tailEnd type="triangle"/>
          </a:ln>
          <a:effectLst/>
        </p:spPr>
      </p:cxnSp>
      <p:cxnSp>
        <p:nvCxnSpPr>
          <p:cNvPr id="420" name="Elbow Connector 419">
            <a:extLst>
              <a:ext uri="{FF2B5EF4-FFF2-40B4-BE49-F238E27FC236}">
                <a16:creationId xmlns:a16="http://schemas.microsoft.com/office/drawing/2014/main" id="{8E5DA11E-820E-B14D-8130-4BC2682BD26D}"/>
              </a:ext>
            </a:extLst>
          </p:cNvPr>
          <p:cNvCxnSpPr>
            <a:cxnSpLocks/>
            <a:stCxn id="133" idx="1"/>
          </p:cNvCxnSpPr>
          <p:nvPr/>
        </p:nvCxnSpPr>
        <p:spPr bwMode="auto">
          <a:xfrm rot="5400000" flipH="1" flipV="1">
            <a:off x="6499393" y="5280939"/>
            <a:ext cx="313266" cy="2"/>
          </a:xfrm>
          <a:prstGeom prst="bentConnector3">
            <a:avLst/>
          </a:prstGeom>
          <a:noFill/>
          <a:ln w="12700" cap="flat" cmpd="sng" algn="ctr">
            <a:solidFill>
              <a:srgbClr val="92D050"/>
            </a:solidFill>
            <a:prstDash val="solid"/>
            <a:round/>
            <a:headEnd type="triangle"/>
            <a:tailEnd type="triangle"/>
          </a:ln>
          <a:effectLst/>
        </p:spPr>
      </p:cxnSp>
      <p:cxnSp>
        <p:nvCxnSpPr>
          <p:cNvPr id="421" name="Elbow Connector 420">
            <a:extLst>
              <a:ext uri="{FF2B5EF4-FFF2-40B4-BE49-F238E27FC236}">
                <a16:creationId xmlns:a16="http://schemas.microsoft.com/office/drawing/2014/main" id="{153831F7-BE45-F44A-8618-D2AA94EDACAE}"/>
              </a:ext>
            </a:extLst>
          </p:cNvPr>
          <p:cNvCxnSpPr>
            <a:cxnSpLocks/>
          </p:cNvCxnSpPr>
          <p:nvPr/>
        </p:nvCxnSpPr>
        <p:spPr bwMode="auto">
          <a:xfrm rot="5400000" flipH="1" flipV="1">
            <a:off x="7642857" y="5294954"/>
            <a:ext cx="279163" cy="3"/>
          </a:xfrm>
          <a:prstGeom prst="bentConnector3">
            <a:avLst/>
          </a:prstGeom>
          <a:noFill/>
          <a:ln w="12700" cap="flat" cmpd="sng" algn="ctr">
            <a:solidFill>
              <a:srgbClr val="92D050"/>
            </a:solidFill>
            <a:prstDash val="solid"/>
            <a:round/>
            <a:headEnd type="triangle"/>
            <a:tailEnd type="triangle"/>
          </a:ln>
          <a:effectLst/>
        </p:spPr>
      </p:cxnSp>
      <p:cxnSp>
        <p:nvCxnSpPr>
          <p:cNvPr id="422" name="Elbow Connector 421">
            <a:extLst>
              <a:ext uri="{FF2B5EF4-FFF2-40B4-BE49-F238E27FC236}">
                <a16:creationId xmlns:a16="http://schemas.microsoft.com/office/drawing/2014/main" id="{E114CA8E-C4CA-7E4F-8B03-381CE76EE2EF}"/>
              </a:ext>
            </a:extLst>
          </p:cNvPr>
          <p:cNvCxnSpPr>
            <a:cxnSpLocks/>
          </p:cNvCxnSpPr>
          <p:nvPr/>
        </p:nvCxnSpPr>
        <p:spPr bwMode="auto">
          <a:xfrm rot="5400000" flipH="1" flipV="1">
            <a:off x="2933954" y="5266198"/>
            <a:ext cx="279163" cy="3"/>
          </a:xfrm>
          <a:prstGeom prst="bentConnector3">
            <a:avLst/>
          </a:prstGeom>
          <a:noFill/>
          <a:ln w="12700" cap="flat" cmpd="sng" algn="ctr">
            <a:solidFill>
              <a:srgbClr val="92D050"/>
            </a:solidFill>
            <a:prstDash val="solid"/>
            <a:round/>
            <a:headEnd type="triangle"/>
            <a:tailEnd type="triangle"/>
          </a:ln>
          <a:effectLst/>
        </p:spPr>
      </p:cxnSp>
      <p:cxnSp>
        <p:nvCxnSpPr>
          <p:cNvPr id="423" name="Elbow Connector 422">
            <a:extLst>
              <a:ext uri="{FF2B5EF4-FFF2-40B4-BE49-F238E27FC236}">
                <a16:creationId xmlns:a16="http://schemas.microsoft.com/office/drawing/2014/main" id="{38594C02-C7C1-E64B-82EA-53DED23BF467}"/>
              </a:ext>
            </a:extLst>
          </p:cNvPr>
          <p:cNvCxnSpPr>
            <a:cxnSpLocks/>
          </p:cNvCxnSpPr>
          <p:nvPr/>
        </p:nvCxnSpPr>
        <p:spPr bwMode="auto">
          <a:xfrm rot="5400000" flipH="1" flipV="1">
            <a:off x="1883317" y="5256251"/>
            <a:ext cx="279163" cy="3"/>
          </a:xfrm>
          <a:prstGeom prst="bentConnector3">
            <a:avLst>
              <a:gd name="adj1" fmla="val 121850"/>
            </a:avLst>
          </a:prstGeom>
          <a:noFill/>
          <a:ln w="12700" cap="flat" cmpd="sng" algn="ctr">
            <a:solidFill>
              <a:srgbClr val="92D050"/>
            </a:solidFill>
            <a:prstDash val="solid"/>
            <a:round/>
            <a:headEnd type="triangle"/>
            <a:tailEnd type="triangle"/>
          </a:ln>
          <a:effectLst/>
        </p:spPr>
      </p:cxnSp>
      <p:cxnSp>
        <p:nvCxnSpPr>
          <p:cNvPr id="424" name="Elbow Connector 423">
            <a:extLst>
              <a:ext uri="{FF2B5EF4-FFF2-40B4-BE49-F238E27FC236}">
                <a16:creationId xmlns:a16="http://schemas.microsoft.com/office/drawing/2014/main" id="{A8CD5560-78FC-A14F-A86A-C2059995E1AC}"/>
              </a:ext>
            </a:extLst>
          </p:cNvPr>
          <p:cNvCxnSpPr>
            <a:cxnSpLocks/>
          </p:cNvCxnSpPr>
          <p:nvPr/>
        </p:nvCxnSpPr>
        <p:spPr bwMode="auto">
          <a:xfrm rot="5400000" flipH="1" flipV="1">
            <a:off x="857565" y="5255506"/>
            <a:ext cx="279163" cy="3"/>
          </a:xfrm>
          <a:prstGeom prst="bentConnector3">
            <a:avLst/>
          </a:prstGeom>
          <a:noFill/>
          <a:ln w="12700" cap="flat" cmpd="sng" algn="ctr">
            <a:solidFill>
              <a:srgbClr val="92D050"/>
            </a:solidFill>
            <a:prstDash val="solid"/>
            <a:round/>
            <a:headEnd type="triangle"/>
            <a:tailEnd type="triangle"/>
          </a:ln>
          <a:effectLst/>
        </p:spPr>
      </p:cxnSp>
      <p:cxnSp>
        <p:nvCxnSpPr>
          <p:cNvPr id="425" name="Elbow Connector 424">
            <a:extLst>
              <a:ext uri="{FF2B5EF4-FFF2-40B4-BE49-F238E27FC236}">
                <a16:creationId xmlns:a16="http://schemas.microsoft.com/office/drawing/2014/main" id="{1CE6CFDF-F26F-EE47-BEEF-C800D807AEF0}"/>
              </a:ext>
            </a:extLst>
          </p:cNvPr>
          <p:cNvCxnSpPr>
            <a:cxnSpLocks/>
            <a:endCxn id="249" idx="4"/>
          </p:cNvCxnSpPr>
          <p:nvPr/>
        </p:nvCxnSpPr>
        <p:spPr bwMode="auto">
          <a:xfrm rot="16200000" flipV="1">
            <a:off x="2963023" y="4705686"/>
            <a:ext cx="723135" cy="1"/>
          </a:xfrm>
          <a:prstGeom prst="bentConnector3">
            <a:avLst/>
          </a:prstGeom>
          <a:noFill/>
          <a:ln w="12700" cap="flat" cmpd="sng" algn="ctr">
            <a:solidFill>
              <a:srgbClr val="92D050"/>
            </a:solidFill>
            <a:prstDash val="solid"/>
            <a:round/>
            <a:headEnd type="triangle"/>
            <a:tailEnd type="triangle"/>
          </a:ln>
          <a:effectLst/>
        </p:spPr>
      </p:cxnSp>
      <p:cxnSp>
        <p:nvCxnSpPr>
          <p:cNvPr id="427" name="Elbow Connector 426">
            <a:extLst>
              <a:ext uri="{FF2B5EF4-FFF2-40B4-BE49-F238E27FC236}">
                <a16:creationId xmlns:a16="http://schemas.microsoft.com/office/drawing/2014/main" id="{AB8F3770-6475-6C48-A4C1-B5DAF51C853D}"/>
              </a:ext>
            </a:extLst>
          </p:cNvPr>
          <p:cNvCxnSpPr>
            <a:cxnSpLocks/>
            <a:stCxn id="340" idx="3"/>
            <a:endCxn id="127" idx="2"/>
          </p:cNvCxnSpPr>
          <p:nvPr/>
        </p:nvCxnSpPr>
        <p:spPr bwMode="auto">
          <a:xfrm flipV="1">
            <a:off x="6178690" y="2087943"/>
            <a:ext cx="1719664" cy="1652694"/>
          </a:xfrm>
          <a:prstGeom prst="bentConnector2">
            <a:avLst/>
          </a:prstGeom>
          <a:noFill/>
          <a:ln w="12700" cap="flat" cmpd="sng" algn="ctr">
            <a:solidFill>
              <a:srgbClr val="FF0000"/>
            </a:solidFill>
            <a:prstDash val="dash"/>
            <a:round/>
            <a:headEnd type="none" w="med" len="med"/>
            <a:tailEnd type="triangle"/>
          </a:ln>
          <a:effectLst/>
        </p:spPr>
      </p:cxnSp>
      <p:grpSp>
        <p:nvGrpSpPr>
          <p:cNvPr id="428" name="Group 427">
            <a:extLst>
              <a:ext uri="{FF2B5EF4-FFF2-40B4-BE49-F238E27FC236}">
                <a16:creationId xmlns:a16="http://schemas.microsoft.com/office/drawing/2014/main" id="{3ABF4E8D-2DA2-F74E-B3DA-449590AD10BC}"/>
              </a:ext>
            </a:extLst>
          </p:cNvPr>
          <p:cNvGrpSpPr/>
          <p:nvPr/>
        </p:nvGrpSpPr>
        <p:grpSpPr>
          <a:xfrm>
            <a:off x="2776939" y="2952594"/>
            <a:ext cx="2031548" cy="1480311"/>
            <a:chOff x="751242" y="2242198"/>
            <a:chExt cx="2005110" cy="1480311"/>
          </a:xfrm>
        </p:grpSpPr>
        <p:sp>
          <p:nvSpPr>
            <p:cNvPr id="430" name="Rectangle 429">
              <a:extLst>
                <a:ext uri="{FF2B5EF4-FFF2-40B4-BE49-F238E27FC236}">
                  <a16:creationId xmlns:a16="http://schemas.microsoft.com/office/drawing/2014/main" id="{9FB88FF5-0A68-ED4F-A986-CBC4372F139C}"/>
                </a:ext>
              </a:extLst>
            </p:cNvPr>
            <p:cNvSpPr/>
            <p:nvPr/>
          </p:nvSpPr>
          <p:spPr>
            <a:xfrm>
              <a:off x="893281" y="2251950"/>
              <a:ext cx="1175849" cy="246221"/>
            </a:xfrm>
            <a:prstGeom prst="rect">
              <a:avLst/>
            </a:prstGeom>
            <a:solidFill>
              <a:srgbClr val="FF2600">
                <a:alpha val="49020"/>
              </a:srgbClr>
            </a:solidFill>
          </p:spPr>
          <p:txBody>
            <a:bodyPr wrap="none">
              <a:spAutoFit/>
            </a:bodyPr>
            <a:lstStyle/>
            <a:p>
              <a:r>
                <a:rPr lang="en-AU" sz="1000" dirty="0"/>
                <a:t> Reference Model</a:t>
              </a:r>
            </a:p>
          </p:txBody>
        </p:sp>
        <p:grpSp>
          <p:nvGrpSpPr>
            <p:cNvPr id="429" name="Group 428">
              <a:extLst>
                <a:ext uri="{FF2B5EF4-FFF2-40B4-BE49-F238E27FC236}">
                  <a16:creationId xmlns:a16="http://schemas.microsoft.com/office/drawing/2014/main" id="{47F681E7-F819-4B44-8A2C-CE213A1CACB4}"/>
                </a:ext>
              </a:extLst>
            </p:cNvPr>
            <p:cNvGrpSpPr/>
            <p:nvPr/>
          </p:nvGrpSpPr>
          <p:grpSpPr>
            <a:xfrm>
              <a:off x="751242" y="2242198"/>
              <a:ext cx="2005110" cy="1480311"/>
              <a:chOff x="4348127" y="5079123"/>
              <a:chExt cx="2005110" cy="1480311"/>
            </a:xfrm>
          </p:grpSpPr>
          <p:grpSp>
            <p:nvGrpSpPr>
              <p:cNvPr id="431" name="Group 430">
                <a:extLst>
                  <a:ext uri="{FF2B5EF4-FFF2-40B4-BE49-F238E27FC236}">
                    <a16:creationId xmlns:a16="http://schemas.microsoft.com/office/drawing/2014/main" id="{C09135F8-BE7F-E04E-B14D-0E74FED69A76}"/>
                  </a:ext>
                </a:extLst>
              </p:cNvPr>
              <p:cNvGrpSpPr/>
              <p:nvPr/>
            </p:nvGrpSpPr>
            <p:grpSpPr>
              <a:xfrm>
                <a:off x="4348127" y="5079123"/>
                <a:ext cx="266118" cy="276999"/>
                <a:chOff x="4185772" y="4978957"/>
                <a:chExt cx="266118" cy="276999"/>
              </a:xfrm>
            </p:grpSpPr>
            <p:sp>
              <p:nvSpPr>
                <p:cNvPr id="433" name="Oval 432">
                  <a:extLst>
                    <a:ext uri="{FF2B5EF4-FFF2-40B4-BE49-F238E27FC236}">
                      <a16:creationId xmlns:a16="http://schemas.microsoft.com/office/drawing/2014/main" id="{E3646722-95B0-2C44-9D41-AC68A282B97B}"/>
                    </a:ext>
                  </a:extLst>
                </p:cNvPr>
                <p:cNvSpPr/>
                <p:nvPr/>
              </p:nvSpPr>
              <p:spPr bwMode="auto">
                <a:xfrm>
                  <a:off x="4212585" y="4997330"/>
                  <a:ext cx="216000" cy="213007"/>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434" name="TextBox 433">
                  <a:extLst>
                    <a:ext uri="{FF2B5EF4-FFF2-40B4-BE49-F238E27FC236}">
                      <a16:creationId xmlns:a16="http://schemas.microsoft.com/office/drawing/2014/main" id="{6854C37D-1551-D64E-A488-FC20AE7D1DCC}"/>
                    </a:ext>
                  </a:extLst>
                </p:cNvPr>
                <p:cNvSpPr txBox="1"/>
                <p:nvPr/>
              </p:nvSpPr>
              <p:spPr>
                <a:xfrm>
                  <a:off x="4185772" y="4978957"/>
                  <a:ext cx="266118" cy="276999"/>
                </a:xfrm>
                <a:prstGeom prst="rect">
                  <a:avLst/>
                </a:prstGeom>
                <a:noFill/>
              </p:spPr>
              <p:txBody>
                <a:bodyPr wrap="none" rtlCol="0">
                  <a:spAutoFit/>
                </a:bodyPr>
                <a:lstStyle/>
                <a:p>
                  <a:r>
                    <a:rPr lang="en-AU" sz="1200" dirty="0">
                      <a:solidFill>
                        <a:schemeClr val="bg1"/>
                      </a:solidFill>
                    </a:rPr>
                    <a:t>5</a:t>
                  </a:r>
                </a:p>
              </p:txBody>
            </p:sp>
          </p:grpSp>
          <p:sp>
            <p:nvSpPr>
              <p:cNvPr id="432" name="TextBox 431">
                <a:extLst>
                  <a:ext uri="{FF2B5EF4-FFF2-40B4-BE49-F238E27FC236}">
                    <a16:creationId xmlns:a16="http://schemas.microsoft.com/office/drawing/2014/main" id="{BC65F35D-47D5-B545-A2F8-467A91FE1A6B}"/>
                  </a:ext>
                </a:extLst>
              </p:cNvPr>
              <p:cNvSpPr txBox="1"/>
              <p:nvPr/>
            </p:nvSpPr>
            <p:spPr>
              <a:xfrm>
                <a:off x="4952549" y="6328602"/>
                <a:ext cx="1400688" cy="230832"/>
              </a:xfrm>
              <a:prstGeom prst="rect">
                <a:avLst/>
              </a:prstGeom>
              <a:noFill/>
            </p:spPr>
            <p:txBody>
              <a:bodyPr wrap="square" rtlCol="0">
                <a:spAutoFit/>
              </a:bodyPr>
              <a:lstStyle/>
              <a:p>
                <a:pPr algn="just"/>
                <a:r>
                  <a:rPr lang="en-AU" sz="900" dirty="0">
                    <a:solidFill>
                      <a:schemeClr val="bg1">
                        <a:lumMod val="65000"/>
                      </a:schemeClr>
                    </a:solidFill>
                  </a:rPr>
                  <a:t>Precipitation model</a:t>
                </a:r>
              </a:p>
            </p:txBody>
          </p:sp>
        </p:grpSp>
      </p:grpSp>
      <p:grpSp>
        <p:nvGrpSpPr>
          <p:cNvPr id="442" name="Group 441">
            <a:extLst>
              <a:ext uri="{FF2B5EF4-FFF2-40B4-BE49-F238E27FC236}">
                <a16:creationId xmlns:a16="http://schemas.microsoft.com/office/drawing/2014/main" id="{B13A0C06-3511-9C45-B665-F5866B5C16CB}"/>
              </a:ext>
            </a:extLst>
          </p:cNvPr>
          <p:cNvGrpSpPr/>
          <p:nvPr/>
        </p:nvGrpSpPr>
        <p:grpSpPr>
          <a:xfrm>
            <a:off x="6244539" y="2973069"/>
            <a:ext cx="2177866" cy="521587"/>
            <a:chOff x="743965" y="2235986"/>
            <a:chExt cx="2149526" cy="521587"/>
          </a:xfrm>
        </p:grpSpPr>
        <p:sp>
          <p:nvSpPr>
            <p:cNvPr id="444" name="Rectangle 443">
              <a:extLst>
                <a:ext uri="{FF2B5EF4-FFF2-40B4-BE49-F238E27FC236}">
                  <a16:creationId xmlns:a16="http://schemas.microsoft.com/office/drawing/2014/main" id="{0363B714-417D-C744-8ABD-4C4414246BF0}"/>
                </a:ext>
              </a:extLst>
            </p:cNvPr>
            <p:cNvSpPr/>
            <p:nvPr/>
          </p:nvSpPr>
          <p:spPr>
            <a:xfrm>
              <a:off x="898092" y="2235986"/>
              <a:ext cx="1995399" cy="261610"/>
            </a:xfrm>
            <a:prstGeom prst="rect">
              <a:avLst/>
            </a:prstGeom>
            <a:solidFill>
              <a:srgbClr val="FF2600">
                <a:alpha val="49020"/>
              </a:srgbClr>
            </a:solidFill>
          </p:spPr>
          <p:txBody>
            <a:bodyPr wrap="none">
              <a:spAutoFit/>
            </a:bodyPr>
            <a:lstStyle/>
            <a:p>
              <a:r>
                <a:rPr lang="en-AU" sz="1100" dirty="0"/>
                <a:t> PROBABILISTIC ANALYSIS</a:t>
              </a:r>
            </a:p>
          </p:txBody>
        </p:sp>
        <p:grpSp>
          <p:nvGrpSpPr>
            <p:cNvPr id="443" name="Group 442">
              <a:extLst>
                <a:ext uri="{FF2B5EF4-FFF2-40B4-BE49-F238E27FC236}">
                  <a16:creationId xmlns:a16="http://schemas.microsoft.com/office/drawing/2014/main" id="{EFE288AA-12C8-334C-9215-3882FDDD50C6}"/>
                </a:ext>
              </a:extLst>
            </p:cNvPr>
            <p:cNvGrpSpPr/>
            <p:nvPr/>
          </p:nvGrpSpPr>
          <p:grpSpPr>
            <a:xfrm>
              <a:off x="743965" y="2242198"/>
              <a:ext cx="1689277" cy="515375"/>
              <a:chOff x="4340850" y="5079123"/>
              <a:chExt cx="1689277" cy="515375"/>
            </a:xfrm>
          </p:grpSpPr>
          <p:grpSp>
            <p:nvGrpSpPr>
              <p:cNvPr id="445" name="Group 444">
                <a:extLst>
                  <a:ext uri="{FF2B5EF4-FFF2-40B4-BE49-F238E27FC236}">
                    <a16:creationId xmlns:a16="http://schemas.microsoft.com/office/drawing/2014/main" id="{148678AF-7503-1E48-9DBA-8895C7776C8A}"/>
                  </a:ext>
                </a:extLst>
              </p:cNvPr>
              <p:cNvGrpSpPr/>
              <p:nvPr/>
            </p:nvGrpSpPr>
            <p:grpSpPr>
              <a:xfrm>
                <a:off x="4348127" y="5079123"/>
                <a:ext cx="266118" cy="276999"/>
                <a:chOff x="4185772" y="4978957"/>
                <a:chExt cx="266118" cy="276999"/>
              </a:xfrm>
            </p:grpSpPr>
            <p:sp>
              <p:nvSpPr>
                <p:cNvPr id="447" name="Oval 446">
                  <a:extLst>
                    <a:ext uri="{FF2B5EF4-FFF2-40B4-BE49-F238E27FC236}">
                      <a16:creationId xmlns:a16="http://schemas.microsoft.com/office/drawing/2014/main" id="{D7F08F59-E59E-2F4C-90C6-13988B3A479B}"/>
                    </a:ext>
                  </a:extLst>
                </p:cNvPr>
                <p:cNvSpPr/>
                <p:nvPr/>
              </p:nvSpPr>
              <p:spPr bwMode="auto">
                <a:xfrm>
                  <a:off x="4212585" y="4997330"/>
                  <a:ext cx="216000" cy="213007"/>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448" name="TextBox 447">
                  <a:extLst>
                    <a:ext uri="{FF2B5EF4-FFF2-40B4-BE49-F238E27FC236}">
                      <a16:creationId xmlns:a16="http://schemas.microsoft.com/office/drawing/2014/main" id="{ADD52B41-214B-FB4A-9280-1F6EFCC35B1E}"/>
                    </a:ext>
                  </a:extLst>
                </p:cNvPr>
                <p:cNvSpPr txBox="1"/>
                <p:nvPr/>
              </p:nvSpPr>
              <p:spPr>
                <a:xfrm>
                  <a:off x="4185772" y="4978957"/>
                  <a:ext cx="266118" cy="276999"/>
                </a:xfrm>
                <a:prstGeom prst="rect">
                  <a:avLst/>
                </a:prstGeom>
                <a:noFill/>
              </p:spPr>
              <p:txBody>
                <a:bodyPr wrap="none" rtlCol="0">
                  <a:spAutoFit/>
                </a:bodyPr>
                <a:lstStyle/>
                <a:p>
                  <a:r>
                    <a:rPr lang="en-AU" sz="1200" dirty="0">
                      <a:solidFill>
                        <a:schemeClr val="bg1"/>
                      </a:solidFill>
                    </a:rPr>
                    <a:t>6</a:t>
                  </a:r>
                </a:p>
              </p:txBody>
            </p:sp>
          </p:grpSp>
          <p:sp>
            <p:nvSpPr>
              <p:cNvPr id="446" name="TextBox 445">
                <a:extLst>
                  <a:ext uri="{FF2B5EF4-FFF2-40B4-BE49-F238E27FC236}">
                    <a16:creationId xmlns:a16="http://schemas.microsoft.com/office/drawing/2014/main" id="{3E8723B1-B06C-6F40-87C1-01A611A69737}"/>
                  </a:ext>
                </a:extLst>
              </p:cNvPr>
              <p:cNvSpPr txBox="1"/>
              <p:nvPr/>
            </p:nvSpPr>
            <p:spPr>
              <a:xfrm>
                <a:off x="4340850" y="5363666"/>
                <a:ext cx="1689277" cy="230832"/>
              </a:xfrm>
              <a:prstGeom prst="rect">
                <a:avLst/>
              </a:prstGeom>
              <a:noFill/>
            </p:spPr>
            <p:txBody>
              <a:bodyPr wrap="square" rtlCol="0">
                <a:spAutoFit/>
              </a:bodyPr>
              <a:lstStyle/>
              <a:p>
                <a:pPr algn="just"/>
                <a:endParaRPr lang="en-AU" sz="900" dirty="0">
                  <a:solidFill>
                    <a:schemeClr val="bg1">
                      <a:lumMod val="65000"/>
                    </a:schemeClr>
                  </a:solidFill>
                </a:endParaRPr>
              </a:p>
            </p:txBody>
          </p:sp>
        </p:grpSp>
      </p:grpSp>
      <p:pic>
        <p:nvPicPr>
          <p:cNvPr id="449" name="Picture 448">
            <a:extLst>
              <a:ext uri="{FF2B5EF4-FFF2-40B4-BE49-F238E27FC236}">
                <a16:creationId xmlns:a16="http://schemas.microsoft.com/office/drawing/2014/main" id="{A6BAF8C9-6EBA-AC49-83C1-7BD2B746ACC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87975" y="2348601"/>
            <a:ext cx="381000" cy="266700"/>
          </a:xfrm>
          <a:prstGeom prst="rect">
            <a:avLst/>
          </a:prstGeom>
        </p:spPr>
      </p:pic>
      <p:sp>
        <p:nvSpPr>
          <p:cNvPr id="452" name="Rectangle 451">
            <a:extLst>
              <a:ext uri="{FF2B5EF4-FFF2-40B4-BE49-F238E27FC236}">
                <a16:creationId xmlns:a16="http://schemas.microsoft.com/office/drawing/2014/main" id="{2ABFD2C8-19FB-674A-80DE-43FADF9F405F}"/>
              </a:ext>
            </a:extLst>
          </p:cNvPr>
          <p:cNvSpPr/>
          <p:nvPr/>
        </p:nvSpPr>
        <p:spPr bwMode="auto">
          <a:xfrm>
            <a:off x="328427" y="977769"/>
            <a:ext cx="11695074" cy="1703092"/>
          </a:xfrm>
          <a:prstGeom prst="rect">
            <a:avLst/>
          </a:prstGeom>
          <a:noFill/>
          <a:ln w="28575" cap="flat" cmpd="sng" algn="ctr">
            <a:solidFill>
              <a:srgbClr val="2D9CE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lang="en-AU" sz="2400" dirty="0">
              <a:solidFill>
                <a:schemeClr val="bg1"/>
              </a:solidFill>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469" name="TextBox 468">
            <a:extLst>
              <a:ext uri="{FF2B5EF4-FFF2-40B4-BE49-F238E27FC236}">
                <a16:creationId xmlns:a16="http://schemas.microsoft.com/office/drawing/2014/main" id="{EB985643-A563-BA43-9443-0260F254610C}"/>
              </a:ext>
            </a:extLst>
          </p:cNvPr>
          <p:cNvSpPr txBox="1"/>
          <p:nvPr/>
        </p:nvSpPr>
        <p:spPr>
          <a:xfrm>
            <a:off x="10543544" y="1158026"/>
            <a:ext cx="1479957" cy="923330"/>
          </a:xfrm>
          <a:prstGeom prst="rect">
            <a:avLst/>
          </a:prstGeom>
          <a:noFill/>
        </p:spPr>
        <p:txBody>
          <a:bodyPr wrap="none" rtlCol="0">
            <a:spAutoFit/>
          </a:bodyPr>
          <a:lstStyle/>
          <a:p>
            <a:r>
              <a:rPr lang="en-AU" dirty="0"/>
              <a:t>USER</a:t>
            </a:r>
          </a:p>
          <a:p>
            <a:r>
              <a:rPr lang="en-AU" dirty="0"/>
              <a:t>INTERFACE</a:t>
            </a:r>
          </a:p>
          <a:p>
            <a:r>
              <a:rPr lang="en-AU" dirty="0"/>
              <a:t>LAYER</a:t>
            </a:r>
          </a:p>
        </p:txBody>
      </p:sp>
      <p:pic>
        <p:nvPicPr>
          <p:cNvPr id="470" name="Picture 469">
            <a:extLst>
              <a:ext uri="{FF2B5EF4-FFF2-40B4-BE49-F238E27FC236}">
                <a16:creationId xmlns:a16="http://schemas.microsoft.com/office/drawing/2014/main" id="{44AACDE1-DBC2-804C-8BC5-7CED951BDB0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628002" y="5703547"/>
            <a:ext cx="319063" cy="298215"/>
          </a:xfrm>
          <a:prstGeom prst="rect">
            <a:avLst/>
          </a:prstGeom>
        </p:spPr>
      </p:pic>
      <p:sp>
        <p:nvSpPr>
          <p:cNvPr id="471" name="Rectangle 470">
            <a:extLst>
              <a:ext uri="{FF2B5EF4-FFF2-40B4-BE49-F238E27FC236}">
                <a16:creationId xmlns:a16="http://schemas.microsoft.com/office/drawing/2014/main" id="{114D7DEF-DCF6-1846-9731-23DC90F3131D}"/>
              </a:ext>
            </a:extLst>
          </p:cNvPr>
          <p:cNvSpPr/>
          <p:nvPr/>
        </p:nvSpPr>
        <p:spPr bwMode="auto">
          <a:xfrm>
            <a:off x="332785" y="4784720"/>
            <a:ext cx="11674994" cy="1533274"/>
          </a:xfrm>
          <a:prstGeom prst="rect">
            <a:avLst/>
          </a:prstGeom>
          <a:noFill/>
          <a:ln w="28575" cap="flat" cmpd="sng" algn="ctr">
            <a:solidFill>
              <a:srgbClr val="2D9CE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lang="en-AU" sz="2400" dirty="0">
              <a:solidFill>
                <a:schemeClr val="bg1"/>
              </a:solidFill>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472" name="TextBox 471">
            <a:extLst>
              <a:ext uri="{FF2B5EF4-FFF2-40B4-BE49-F238E27FC236}">
                <a16:creationId xmlns:a16="http://schemas.microsoft.com/office/drawing/2014/main" id="{79037ABE-8FC7-CF4E-B5FB-D9CE085FE9F0}"/>
              </a:ext>
            </a:extLst>
          </p:cNvPr>
          <p:cNvSpPr txBox="1"/>
          <p:nvPr/>
        </p:nvSpPr>
        <p:spPr>
          <a:xfrm>
            <a:off x="10565521" y="5073904"/>
            <a:ext cx="1707875" cy="923330"/>
          </a:xfrm>
          <a:prstGeom prst="rect">
            <a:avLst/>
          </a:prstGeom>
          <a:noFill/>
        </p:spPr>
        <p:txBody>
          <a:bodyPr wrap="square" rtlCol="0">
            <a:spAutoFit/>
          </a:bodyPr>
          <a:lstStyle/>
          <a:p>
            <a:r>
              <a:rPr lang="en-AU" dirty="0"/>
              <a:t>MEDICAL </a:t>
            </a:r>
          </a:p>
          <a:p>
            <a:r>
              <a:rPr lang="en-AU" dirty="0"/>
              <a:t>DATA </a:t>
            </a:r>
          </a:p>
          <a:p>
            <a:r>
              <a:rPr lang="en-AU" dirty="0"/>
              <a:t>ARCH</a:t>
            </a:r>
          </a:p>
        </p:txBody>
      </p:sp>
      <p:sp>
        <p:nvSpPr>
          <p:cNvPr id="475" name="TextBox 474">
            <a:extLst>
              <a:ext uri="{FF2B5EF4-FFF2-40B4-BE49-F238E27FC236}">
                <a16:creationId xmlns:a16="http://schemas.microsoft.com/office/drawing/2014/main" id="{30D73EFE-1AC5-A047-B442-7F4B027CD536}"/>
              </a:ext>
            </a:extLst>
          </p:cNvPr>
          <p:cNvSpPr txBox="1"/>
          <p:nvPr/>
        </p:nvSpPr>
        <p:spPr>
          <a:xfrm>
            <a:off x="10543544" y="3458524"/>
            <a:ext cx="1451609" cy="923330"/>
          </a:xfrm>
          <a:prstGeom prst="rect">
            <a:avLst/>
          </a:prstGeom>
          <a:noFill/>
        </p:spPr>
        <p:txBody>
          <a:bodyPr wrap="square" rtlCol="0">
            <a:spAutoFit/>
          </a:bodyPr>
          <a:lstStyle/>
          <a:p>
            <a:r>
              <a:rPr lang="en-AU" dirty="0"/>
              <a:t>DECISION</a:t>
            </a:r>
          </a:p>
          <a:p>
            <a:r>
              <a:rPr lang="en-AU" dirty="0"/>
              <a:t>SUPPORT</a:t>
            </a:r>
          </a:p>
          <a:p>
            <a:r>
              <a:rPr lang="en-AU" dirty="0"/>
              <a:t>LAYER</a:t>
            </a:r>
          </a:p>
        </p:txBody>
      </p:sp>
      <p:cxnSp>
        <p:nvCxnSpPr>
          <p:cNvPr id="476" name="Elbow Connector 475">
            <a:extLst>
              <a:ext uri="{FF2B5EF4-FFF2-40B4-BE49-F238E27FC236}">
                <a16:creationId xmlns:a16="http://schemas.microsoft.com/office/drawing/2014/main" id="{5F8D9956-B775-D944-AA43-5D4F5A26E236}"/>
              </a:ext>
            </a:extLst>
          </p:cNvPr>
          <p:cNvCxnSpPr>
            <a:cxnSpLocks/>
            <a:endCxn id="266" idx="4"/>
          </p:cNvCxnSpPr>
          <p:nvPr/>
        </p:nvCxnSpPr>
        <p:spPr bwMode="auto">
          <a:xfrm rot="16200000" flipV="1">
            <a:off x="5028163" y="4704056"/>
            <a:ext cx="1365888" cy="299"/>
          </a:xfrm>
          <a:prstGeom prst="bentConnector3">
            <a:avLst/>
          </a:prstGeom>
          <a:noFill/>
          <a:ln w="12700" cap="flat" cmpd="sng" algn="ctr">
            <a:solidFill>
              <a:srgbClr val="92D050"/>
            </a:solidFill>
            <a:prstDash val="solid"/>
            <a:round/>
            <a:headEnd type="triangle"/>
            <a:tailEnd type="triangle"/>
          </a:ln>
          <a:effectLst/>
        </p:spPr>
      </p:cxnSp>
      <p:cxnSp>
        <p:nvCxnSpPr>
          <p:cNvPr id="202" name="Elbow Connector 201">
            <a:extLst>
              <a:ext uri="{FF2B5EF4-FFF2-40B4-BE49-F238E27FC236}">
                <a16:creationId xmlns:a16="http://schemas.microsoft.com/office/drawing/2014/main" id="{C562147C-A559-3F41-BB8C-8E4AAD12F128}"/>
              </a:ext>
            </a:extLst>
          </p:cNvPr>
          <p:cNvCxnSpPr>
            <a:cxnSpLocks/>
            <a:stCxn id="340" idx="3"/>
          </p:cNvCxnSpPr>
          <p:nvPr/>
        </p:nvCxnSpPr>
        <p:spPr bwMode="auto">
          <a:xfrm>
            <a:off x="6178690" y="3740637"/>
            <a:ext cx="2683183" cy="1932874"/>
          </a:xfrm>
          <a:prstGeom prst="bentConnector3">
            <a:avLst>
              <a:gd name="adj1" fmla="val 100004"/>
            </a:avLst>
          </a:prstGeom>
          <a:noFill/>
          <a:ln w="12700" cap="flat" cmpd="sng" algn="ctr">
            <a:solidFill>
              <a:srgbClr val="FF0000"/>
            </a:solidFill>
            <a:prstDash val="dash"/>
            <a:round/>
            <a:headEnd type="none" w="med" len="med"/>
            <a:tailEnd type="triangle"/>
          </a:ln>
          <a:effectLst/>
        </p:spPr>
      </p:cxnSp>
      <p:grpSp>
        <p:nvGrpSpPr>
          <p:cNvPr id="208" name="Group 207">
            <a:extLst>
              <a:ext uri="{FF2B5EF4-FFF2-40B4-BE49-F238E27FC236}">
                <a16:creationId xmlns:a16="http://schemas.microsoft.com/office/drawing/2014/main" id="{17A93161-98BC-1D46-8CC7-4F40A833F81C}"/>
              </a:ext>
            </a:extLst>
          </p:cNvPr>
          <p:cNvGrpSpPr/>
          <p:nvPr/>
        </p:nvGrpSpPr>
        <p:grpSpPr>
          <a:xfrm>
            <a:off x="8255355" y="4009918"/>
            <a:ext cx="1205694" cy="276999"/>
            <a:chOff x="751242" y="2242198"/>
            <a:chExt cx="1190004" cy="276999"/>
          </a:xfrm>
        </p:grpSpPr>
        <p:grpSp>
          <p:nvGrpSpPr>
            <p:cNvPr id="211" name="Group 210">
              <a:extLst>
                <a:ext uri="{FF2B5EF4-FFF2-40B4-BE49-F238E27FC236}">
                  <a16:creationId xmlns:a16="http://schemas.microsoft.com/office/drawing/2014/main" id="{D57F0DDF-248B-CE4B-A50F-2EE98E434D24}"/>
                </a:ext>
              </a:extLst>
            </p:cNvPr>
            <p:cNvGrpSpPr/>
            <p:nvPr/>
          </p:nvGrpSpPr>
          <p:grpSpPr>
            <a:xfrm>
              <a:off x="751242" y="2242198"/>
              <a:ext cx="266118" cy="276999"/>
              <a:chOff x="4185772" y="4978957"/>
              <a:chExt cx="266118" cy="276999"/>
            </a:xfrm>
          </p:grpSpPr>
          <p:sp>
            <p:nvSpPr>
              <p:cNvPr id="213" name="Oval 212">
                <a:extLst>
                  <a:ext uri="{FF2B5EF4-FFF2-40B4-BE49-F238E27FC236}">
                    <a16:creationId xmlns:a16="http://schemas.microsoft.com/office/drawing/2014/main" id="{7AD7649A-452D-4244-BEC2-4C8057588A4B}"/>
                  </a:ext>
                </a:extLst>
              </p:cNvPr>
              <p:cNvSpPr/>
              <p:nvPr/>
            </p:nvSpPr>
            <p:spPr bwMode="auto">
              <a:xfrm>
                <a:off x="4212585" y="4997330"/>
                <a:ext cx="216000" cy="213007"/>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14" name="TextBox 213">
                <a:extLst>
                  <a:ext uri="{FF2B5EF4-FFF2-40B4-BE49-F238E27FC236}">
                    <a16:creationId xmlns:a16="http://schemas.microsoft.com/office/drawing/2014/main" id="{15C43B86-935F-3C45-91FC-7A4E64CE8A02}"/>
                  </a:ext>
                </a:extLst>
              </p:cNvPr>
              <p:cNvSpPr txBox="1"/>
              <p:nvPr/>
            </p:nvSpPr>
            <p:spPr>
              <a:xfrm>
                <a:off x="4185772" y="4978957"/>
                <a:ext cx="266118" cy="276999"/>
              </a:xfrm>
              <a:prstGeom prst="rect">
                <a:avLst/>
              </a:prstGeom>
              <a:noFill/>
            </p:spPr>
            <p:txBody>
              <a:bodyPr wrap="none" rtlCol="0">
                <a:spAutoFit/>
              </a:bodyPr>
              <a:lstStyle/>
              <a:p>
                <a:r>
                  <a:rPr lang="en-AU" sz="1200" dirty="0">
                    <a:solidFill>
                      <a:schemeClr val="bg1"/>
                    </a:solidFill>
                  </a:rPr>
                  <a:t>7</a:t>
                </a:r>
              </a:p>
            </p:txBody>
          </p:sp>
        </p:grpSp>
        <p:sp>
          <p:nvSpPr>
            <p:cNvPr id="210" name="Rectangle 209">
              <a:extLst>
                <a:ext uri="{FF2B5EF4-FFF2-40B4-BE49-F238E27FC236}">
                  <a16:creationId xmlns:a16="http://schemas.microsoft.com/office/drawing/2014/main" id="{4DC10275-6E70-634F-8879-3EE071A9CF56}"/>
                </a:ext>
              </a:extLst>
            </p:cNvPr>
            <p:cNvSpPr/>
            <p:nvPr/>
          </p:nvSpPr>
          <p:spPr>
            <a:xfrm>
              <a:off x="909372" y="2251398"/>
              <a:ext cx="1031874" cy="246221"/>
            </a:xfrm>
            <a:prstGeom prst="rect">
              <a:avLst/>
            </a:prstGeom>
            <a:solidFill>
              <a:srgbClr val="FF2600">
                <a:alpha val="49020"/>
              </a:srgbClr>
            </a:solidFill>
          </p:spPr>
          <p:txBody>
            <a:bodyPr wrap="none">
              <a:spAutoFit/>
            </a:bodyPr>
            <a:lstStyle/>
            <a:p>
              <a:r>
                <a:rPr lang="en-AU" sz="1000" dirty="0"/>
                <a:t> UPDATE EHR</a:t>
              </a:r>
            </a:p>
          </p:txBody>
        </p:sp>
      </p:grpSp>
      <p:grpSp>
        <p:nvGrpSpPr>
          <p:cNvPr id="222" name="Group 221">
            <a:extLst>
              <a:ext uri="{FF2B5EF4-FFF2-40B4-BE49-F238E27FC236}">
                <a16:creationId xmlns:a16="http://schemas.microsoft.com/office/drawing/2014/main" id="{6B892528-DBFE-DD45-B51D-2ED1F3B09976}"/>
              </a:ext>
            </a:extLst>
          </p:cNvPr>
          <p:cNvGrpSpPr/>
          <p:nvPr/>
        </p:nvGrpSpPr>
        <p:grpSpPr>
          <a:xfrm>
            <a:off x="9131712" y="1070789"/>
            <a:ext cx="937647" cy="1196817"/>
            <a:chOff x="1170122" y="1778858"/>
            <a:chExt cx="937647" cy="1196817"/>
          </a:xfrm>
        </p:grpSpPr>
        <p:sp>
          <p:nvSpPr>
            <p:cNvPr id="223" name="Rectangle 222">
              <a:extLst>
                <a:ext uri="{FF2B5EF4-FFF2-40B4-BE49-F238E27FC236}">
                  <a16:creationId xmlns:a16="http://schemas.microsoft.com/office/drawing/2014/main" id="{9A71B112-5887-F846-84E4-E088BDF9E87D}"/>
                </a:ext>
              </a:extLst>
            </p:cNvPr>
            <p:cNvSpPr/>
            <p:nvPr/>
          </p:nvSpPr>
          <p:spPr bwMode="auto">
            <a:xfrm>
              <a:off x="1170122" y="1778858"/>
              <a:ext cx="937647" cy="1196817"/>
            </a:xfrm>
            <a:prstGeom prst="rect">
              <a:avLst/>
            </a:prstGeom>
            <a:solidFill>
              <a:schemeClr val="bg1">
                <a:lumMod val="8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24" name="TextBox 223">
              <a:extLst>
                <a:ext uri="{FF2B5EF4-FFF2-40B4-BE49-F238E27FC236}">
                  <a16:creationId xmlns:a16="http://schemas.microsoft.com/office/drawing/2014/main" id="{E66CF10A-7CE7-5744-A369-0C00CD342540}"/>
                </a:ext>
              </a:extLst>
            </p:cNvPr>
            <p:cNvSpPr txBox="1"/>
            <p:nvPr/>
          </p:nvSpPr>
          <p:spPr>
            <a:xfrm>
              <a:off x="1281697" y="1801628"/>
              <a:ext cx="744114" cy="215444"/>
            </a:xfrm>
            <a:prstGeom prst="rect">
              <a:avLst/>
            </a:prstGeom>
            <a:noFill/>
          </p:spPr>
          <p:txBody>
            <a:bodyPr wrap="none" rtlCol="0">
              <a:spAutoFit/>
            </a:bodyPr>
            <a:lstStyle/>
            <a:p>
              <a:r>
                <a:rPr lang="en-AU" sz="800" dirty="0"/>
                <a:t>SCHEDULE</a:t>
              </a:r>
            </a:p>
          </p:txBody>
        </p:sp>
        <p:sp>
          <p:nvSpPr>
            <p:cNvPr id="225" name="Rectangle 224">
              <a:extLst>
                <a:ext uri="{FF2B5EF4-FFF2-40B4-BE49-F238E27FC236}">
                  <a16:creationId xmlns:a16="http://schemas.microsoft.com/office/drawing/2014/main" id="{A2F28FFC-92EA-0D42-89D9-5457C7922F8D}"/>
                </a:ext>
              </a:extLst>
            </p:cNvPr>
            <p:cNvSpPr/>
            <p:nvPr/>
          </p:nvSpPr>
          <p:spPr bwMode="auto">
            <a:xfrm>
              <a:off x="1706756" y="2062047"/>
              <a:ext cx="288618" cy="274367"/>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27" name="Oval 226">
              <a:extLst>
                <a:ext uri="{FF2B5EF4-FFF2-40B4-BE49-F238E27FC236}">
                  <a16:creationId xmlns:a16="http://schemas.microsoft.com/office/drawing/2014/main" id="{FED0A08E-069D-F748-A074-597FBC24A7F4}"/>
                </a:ext>
              </a:extLst>
            </p:cNvPr>
            <p:cNvSpPr/>
            <p:nvPr/>
          </p:nvSpPr>
          <p:spPr bwMode="auto">
            <a:xfrm flipH="1" flipV="1">
              <a:off x="1503596" y="2401492"/>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28" name="Oval 227">
              <a:extLst>
                <a:ext uri="{FF2B5EF4-FFF2-40B4-BE49-F238E27FC236}">
                  <a16:creationId xmlns:a16="http://schemas.microsoft.com/office/drawing/2014/main" id="{7DC13538-5DEB-6D49-A589-6B932A7FEAE5}"/>
                </a:ext>
              </a:extLst>
            </p:cNvPr>
            <p:cNvSpPr/>
            <p:nvPr/>
          </p:nvSpPr>
          <p:spPr bwMode="auto">
            <a:xfrm flipH="1" flipV="1">
              <a:off x="1608140" y="2401492"/>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29" name="Oval 228">
              <a:extLst>
                <a:ext uri="{FF2B5EF4-FFF2-40B4-BE49-F238E27FC236}">
                  <a16:creationId xmlns:a16="http://schemas.microsoft.com/office/drawing/2014/main" id="{73E344FF-30FE-8949-AD9E-12BC6DCA3663}"/>
                </a:ext>
              </a:extLst>
            </p:cNvPr>
            <p:cNvSpPr/>
            <p:nvPr/>
          </p:nvSpPr>
          <p:spPr bwMode="auto">
            <a:xfrm flipH="1" flipV="1">
              <a:off x="1706756" y="2400426"/>
              <a:ext cx="49953" cy="46284"/>
            </a:xfrm>
            <a:prstGeom prst="ellipse">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30" name="Rectangle 229">
              <a:extLst>
                <a:ext uri="{FF2B5EF4-FFF2-40B4-BE49-F238E27FC236}">
                  <a16:creationId xmlns:a16="http://schemas.microsoft.com/office/drawing/2014/main" id="{F4D7C285-B24A-0F47-A636-5E067CD5E77E}"/>
                </a:ext>
              </a:extLst>
            </p:cNvPr>
            <p:cNvSpPr/>
            <p:nvPr/>
          </p:nvSpPr>
          <p:spPr bwMode="auto">
            <a:xfrm>
              <a:off x="1255870" y="2498022"/>
              <a:ext cx="297680" cy="274367"/>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31" name="Rectangle 230">
              <a:extLst>
                <a:ext uri="{FF2B5EF4-FFF2-40B4-BE49-F238E27FC236}">
                  <a16:creationId xmlns:a16="http://schemas.microsoft.com/office/drawing/2014/main" id="{21E9702F-AD0C-BB4E-AC1D-9D5F2D8E603A}"/>
                </a:ext>
              </a:extLst>
            </p:cNvPr>
            <p:cNvSpPr/>
            <p:nvPr/>
          </p:nvSpPr>
          <p:spPr bwMode="auto">
            <a:xfrm flipV="1">
              <a:off x="1313137" y="2529158"/>
              <a:ext cx="183145" cy="45719"/>
            </a:xfrm>
            <a:prstGeom prst="rect">
              <a:avLst/>
            </a:prstGeom>
            <a:solidFill>
              <a:schemeClr val="bg1">
                <a:lumMod val="5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32" name="Rectangle 231">
              <a:extLst>
                <a:ext uri="{FF2B5EF4-FFF2-40B4-BE49-F238E27FC236}">
                  <a16:creationId xmlns:a16="http://schemas.microsoft.com/office/drawing/2014/main" id="{6D553593-185D-5645-A5A5-08DA9F0B48FF}"/>
                </a:ext>
              </a:extLst>
            </p:cNvPr>
            <p:cNvSpPr/>
            <p:nvPr/>
          </p:nvSpPr>
          <p:spPr bwMode="auto">
            <a:xfrm flipV="1">
              <a:off x="1313137" y="2622143"/>
              <a:ext cx="183145" cy="45719"/>
            </a:xfrm>
            <a:prstGeom prst="rect">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33" name="Rectangle 232">
              <a:extLst>
                <a:ext uri="{FF2B5EF4-FFF2-40B4-BE49-F238E27FC236}">
                  <a16:creationId xmlns:a16="http://schemas.microsoft.com/office/drawing/2014/main" id="{4F717FF1-0F60-8B4E-8877-52A7D8B6AD50}"/>
                </a:ext>
              </a:extLst>
            </p:cNvPr>
            <p:cNvSpPr/>
            <p:nvPr/>
          </p:nvSpPr>
          <p:spPr bwMode="auto">
            <a:xfrm>
              <a:off x="1711521" y="2498022"/>
              <a:ext cx="297680" cy="274367"/>
            </a:xfrm>
            <a:prstGeom prst="rect">
              <a:avLst/>
            </a:prstGeom>
            <a:solidFill>
              <a:schemeClr val="bg1">
                <a:lumMod val="7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34" name="Rectangle 233">
              <a:extLst>
                <a:ext uri="{FF2B5EF4-FFF2-40B4-BE49-F238E27FC236}">
                  <a16:creationId xmlns:a16="http://schemas.microsoft.com/office/drawing/2014/main" id="{3B890D02-F327-204B-A9ED-26FF4E4C1930}"/>
                </a:ext>
              </a:extLst>
            </p:cNvPr>
            <p:cNvSpPr/>
            <p:nvPr/>
          </p:nvSpPr>
          <p:spPr bwMode="auto">
            <a:xfrm flipV="1">
              <a:off x="1768788" y="2529158"/>
              <a:ext cx="183145" cy="45719"/>
            </a:xfrm>
            <a:prstGeom prst="rect">
              <a:avLst/>
            </a:prstGeom>
            <a:solidFill>
              <a:schemeClr val="bg1">
                <a:lumMod val="5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35" name="Rectangle 234">
              <a:extLst>
                <a:ext uri="{FF2B5EF4-FFF2-40B4-BE49-F238E27FC236}">
                  <a16:creationId xmlns:a16="http://schemas.microsoft.com/office/drawing/2014/main" id="{5A4D16BD-C75D-B244-B14F-615637B84DE5}"/>
                </a:ext>
              </a:extLst>
            </p:cNvPr>
            <p:cNvSpPr/>
            <p:nvPr/>
          </p:nvSpPr>
          <p:spPr bwMode="auto">
            <a:xfrm flipV="1">
              <a:off x="1768788" y="2622143"/>
              <a:ext cx="183145" cy="45719"/>
            </a:xfrm>
            <a:prstGeom prst="rect">
              <a:avLst/>
            </a:prstGeom>
            <a:solidFill>
              <a:schemeClr val="bg1">
                <a:lumMod val="6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grpSp>
      <p:cxnSp>
        <p:nvCxnSpPr>
          <p:cNvPr id="239" name="Elbow Connector 238">
            <a:extLst>
              <a:ext uri="{FF2B5EF4-FFF2-40B4-BE49-F238E27FC236}">
                <a16:creationId xmlns:a16="http://schemas.microsoft.com/office/drawing/2014/main" id="{FE56162D-B684-0841-8CD7-A2B12AC0436F}"/>
              </a:ext>
            </a:extLst>
          </p:cNvPr>
          <p:cNvCxnSpPr>
            <a:cxnSpLocks/>
            <a:stCxn id="340" idx="3"/>
            <a:endCxn id="223" idx="2"/>
          </p:cNvCxnSpPr>
          <p:nvPr/>
        </p:nvCxnSpPr>
        <p:spPr bwMode="auto">
          <a:xfrm flipV="1">
            <a:off x="6178690" y="2267606"/>
            <a:ext cx="3421846" cy="1473031"/>
          </a:xfrm>
          <a:prstGeom prst="bentConnector2">
            <a:avLst/>
          </a:prstGeom>
          <a:noFill/>
          <a:ln w="12700" cap="flat" cmpd="sng" algn="ctr">
            <a:solidFill>
              <a:srgbClr val="FF0000"/>
            </a:solidFill>
            <a:prstDash val="dash"/>
            <a:round/>
            <a:headEnd type="none" w="med" len="med"/>
            <a:tailEnd type="triangle"/>
          </a:ln>
          <a:effectLst/>
        </p:spPr>
      </p:cxnSp>
      <p:grpSp>
        <p:nvGrpSpPr>
          <p:cNvPr id="242" name="Group 241">
            <a:extLst>
              <a:ext uri="{FF2B5EF4-FFF2-40B4-BE49-F238E27FC236}">
                <a16:creationId xmlns:a16="http://schemas.microsoft.com/office/drawing/2014/main" id="{DAD56C4D-93B1-244B-92E8-917B94ADB364}"/>
              </a:ext>
            </a:extLst>
          </p:cNvPr>
          <p:cNvGrpSpPr/>
          <p:nvPr/>
        </p:nvGrpSpPr>
        <p:grpSpPr>
          <a:xfrm>
            <a:off x="8921437" y="2068373"/>
            <a:ext cx="1281962" cy="276999"/>
            <a:chOff x="751242" y="2242198"/>
            <a:chExt cx="1265280" cy="276999"/>
          </a:xfrm>
        </p:grpSpPr>
        <p:sp>
          <p:nvSpPr>
            <p:cNvPr id="244" name="Rectangle 243">
              <a:extLst>
                <a:ext uri="{FF2B5EF4-FFF2-40B4-BE49-F238E27FC236}">
                  <a16:creationId xmlns:a16="http://schemas.microsoft.com/office/drawing/2014/main" id="{60AABB22-7D00-1841-9977-0168893C4480}"/>
                </a:ext>
              </a:extLst>
            </p:cNvPr>
            <p:cNvSpPr/>
            <p:nvPr/>
          </p:nvSpPr>
          <p:spPr>
            <a:xfrm>
              <a:off x="894465" y="2250953"/>
              <a:ext cx="1122057" cy="246221"/>
            </a:xfrm>
            <a:prstGeom prst="rect">
              <a:avLst/>
            </a:prstGeom>
            <a:solidFill>
              <a:srgbClr val="FF2600">
                <a:alpha val="49020"/>
              </a:srgbClr>
            </a:solidFill>
          </p:spPr>
          <p:txBody>
            <a:bodyPr wrap="none">
              <a:spAutoFit/>
            </a:bodyPr>
            <a:lstStyle/>
            <a:p>
              <a:r>
                <a:rPr lang="en-AU" sz="1000" dirty="0"/>
                <a:t>   SCHED EXAM</a:t>
              </a:r>
            </a:p>
          </p:txBody>
        </p:sp>
        <p:grpSp>
          <p:nvGrpSpPr>
            <p:cNvPr id="245" name="Group 244">
              <a:extLst>
                <a:ext uri="{FF2B5EF4-FFF2-40B4-BE49-F238E27FC236}">
                  <a16:creationId xmlns:a16="http://schemas.microsoft.com/office/drawing/2014/main" id="{C2B462FE-FFEA-FC45-AA0B-9956B502D1DD}"/>
                </a:ext>
              </a:extLst>
            </p:cNvPr>
            <p:cNvGrpSpPr/>
            <p:nvPr/>
          </p:nvGrpSpPr>
          <p:grpSpPr>
            <a:xfrm>
              <a:off x="751242" y="2242198"/>
              <a:ext cx="266118" cy="276999"/>
              <a:chOff x="4185772" y="4978957"/>
              <a:chExt cx="266118" cy="276999"/>
            </a:xfrm>
          </p:grpSpPr>
          <p:sp>
            <p:nvSpPr>
              <p:cNvPr id="247" name="Oval 246">
                <a:extLst>
                  <a:ext uri="{FF2B5EF4-FFF2-40B4-BE49-F238E27FC236}">
                    <a16:creationId xmlns:a16="http://schemas.microsoft.com/office/drawing/2014/main" id="{1E1BA6EC-B623-CA44-9855-AE0848BA5755}"/>
                  </a:ext>
                </a:extLst>
              </p:cNvPr>
              <p:cNvSpPr/>
              <p:nvPr/>
            </p:nvSpPr>
            <p:spPr bwMode="auto">
              <a:xfrm>
                <a:off x="4212585" y="4997330"/>
                <a:ext cx="216000" cy="213007"/>
              </a:xfrm>
              <a:prstGeom prst="ellipse">
                <a:avLst/>
              </a:prstGeom>
              <a:solidFill>
                <a:srgbClr val="FF00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48" name="TextBox 247">
                <a:extLst>
                  <a:ext uri="{FF2B5EF4-FFF2-40B4-BE49-F238E27FC236}">
                    <a16:creationId xmlns:a16="http://schemas.microsoft.com/office/drawing/2014/main" id="{32D16042-E92A-264B-8655-F4D59E027283}"/>
                  </a:ext>
                </a:extLst>
              </p:cNvPr>
              <p:cNvSpPr txBox="1"/>
              <p:nvPr/>
            </p:nvSpPr>
            <p:spPr>
              <a:xfrm>
                <a:off x="4185772" y="4978957"/>
                <a:ext cx="266118" cy="276999"/>
              </a:xfrm>
              <a:prstGeom prst="rect">
                <a:avLst/>
              </a:prstGeom>
              <a:noFill/>
            </p:spPr>
            <p:txBody>
              <a:bodyPr wrap="none" rtlCol="0">
                <a:spAutoFit/>
              </a:bodyPr>
              <a:lstStyle/>
              <a:p>
                <a:r>
                  <a:rPr lang="en-AU" sz="1200" dirty="0">
                    <a:solidFill>
                      <a:schemeClr val="bg1"/>
                    </a:solidFill>
                  </a:rPr>
                  <a:t>8</a:t>
                </a:r>
              </a:p>
            </p:txBody>
          </p:sp>
        </p:grpSp>
      </p:grpSp>
      <p:sp>
        <p:nvSpPr>
          <p:cNvPr id="6" name="TextBox 5">
            <a:extLst>
              <a:ext uri="{FF2B5EF4-FFF2-40B4-BE49-F238E27FC236}">
                <a16:creationId xmlns:a16="http://schemas.microsoft.com/office/drawing/2014/main" id="{4ECD4D58-058B-F742-A649-5495712D86A3}"/>
              </a:ext>
            </a:extLst>
          </p:cNvPr>
          <p:cNvSpPr txBox="1"/>
          <p:nvPr/>
        </p:nvSpPr>
        <p:spPr>
          <a:xfrm>
            <a:off x="544075" y="3294947"/>
            <a:ext cx="910827" cy="892552"/>
          </a:xfrm>
          <a:prstGeom prst="rect">
            <a:avLst/>
          </a:prstGeom>
          <a:noFill/>
          <a:ln w="28575">
            <a:solidFill>
              <a:schemeClr val="bg1">
                <a:lumMod val="65000"/>
              </a:schemeClr>
            </a:solidFill>
          </a:ln>
        </p:spPr>
        <p:txBody>
          <a:bodyPr wrap="none" rtlCol="0">
            <a:spAutoFit/>
          </a:bodyPr>
          <a:lstStyle/>
          <a:p>
            <a:r>
              <a:rPr lang="en-AU" sz="1400" dirty="0"/>
              <a:t>Data </a:t>
            </a:r>
          </a:p>
          <a:p>
            <a:r>
              <a:rPr lang="en-AU" sz="1400" dirty="0"/>
              <a:t>Ingestion</a:t>
            </a:r>
          </a:p>
          <a:p>
            <a:r>
              <a:rPr lang="en-AU" sz="1400" dirty="0"/>
              <a:t>Engine</a:t>
            </a:r>
          </a:p>
          <a:p>
            <a:r>
              <a:rPr lang="en-AU" sz="1000" dirty="0">
                <a:solidFill>
                  <a:schemeClr val="bg2"/>
                </a:solidFill>
              </a:rPr>
              <a:t>   0111001</a:t>
            </a:r>
          </a:p>
        </p:txBody>
      </p:sp>
      <p:sp>
        <p:nvSpPr>
          <p:cNvPr id="249" name="Oval 248">
            <a:extLst>
              <a:ext uri="{FF2B5EF4-FFF2-40B4-BE49-F238E27FC236}">
                <a16:creationId xmlns:a16="http://schemas.microsoft.com/office/drawing/2014/main" id="{EC50FC67-4C7E-CC40-B73B-20F3FD170561}"/>
              </a:ext>
            </a:extLst>
          </p:cNvPr>
          <p:cNvSpPr/>
          <p:nvPr/>
        </p:nvSpPr>
        <p:spPr bwMode="auto">
          <a:xfrm>
            <a:off x="3270589" y="4236119"/>
            <a:ext cx="108000" cy="108000"/>
          </a:xfrm>
          <a:prstGeom prst="ellipse">
            <a:avLst/>
          </a:prstGeom>
          <a:solidFill>
            <a:srgbClr val="FFC00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53" name="Oval 252">
            <a:extLst>
              <a:ext uri="{FF2B5EF4-FFF2-40B4-BE49-F238E27FC236}">
                <a16:creationId xmlns:a16="http://schemas.microsoft.com/office/drawing/2014/main" id="{02027E30-6F4F-C040-8ED6-5FFD9BBD7FF2}"/>
              </a:ext>
            </a:extLst>
          </p:cNvPr>
          <p:cNvSpPr/>
          <p:nvPr/>
        </p:nvSpPr>
        <p:spPr bwMode="auto">
          <a:xfrm>
            <a:off x="5657835" y="3151773"/>
            <a:ext cx="108000" cy="108000"/>
          </a:xfrm>
          <a:prstGeom prst="ellipse">
            <a:avLst/>
          </a:prstGeom>
          <a:solidFill>
            <a:srgbClr val="FFC00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66" name="Oval 265">
            <a:extLst>
              <a:ext uri="{FF2B5EF4-FFF2-40B4-BE49-F238E27FC236}">
                <a16:creationId xmlns:a16="http://schemas.microsoft.com/office/drawing/2014/main" id="{8851DFB1-12A7-0742-9EB5-82091305B6FF}"/>
              </a:ext>
            </a:extLst>
          </p:cNvPr>
          <p:cNvSpPr/>
          <p:nvPr/>
        </p:nvSpPr>
        <p:spPr bwMode="auto">
          <a:xfrm>
            <a:off x="5656957" y="3913262"/>
            <a:ext cx="108000" cy="108000"/>
          </a:xfrm>
          <a:prstGeom prst="ellipse">
            <a:avLst/>
          </a:prstGeom>
          <a:solidFill>
            <a:srgbClr val="FFC00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27" name="TextBox 26">
            <a:extLst>
              <a:ext uri="{FF2B5EF4-FFF2-40B4-BE49-F238E27FC236}">
                <a16:creationId xmlns:a16="http://schemas.microsoft.com/office/drawing/2014/main" id="{4C56E9C5-2A5C-2F43-AEED-B1D9F2F0E339}"/>
              </a:ext>
            </a:extLst>
          </p:cNvPr>
          <p:cNvSpPr txBox="1"/>
          <p:nvPr/>
        </p:nvSpPr>
        <p:spPr>
          <a:xfrm>
            <a:off x="3317652" y="4580782"/>
            <a:ext cx="699230" cy="215444"/>
          </a:xfrm>
          <a:prstGeom prst="rect">
            <a:avLst/>
          </a:prstGeom>
          <a:noFill/>
        </p:spPr>
        <p:txBody>
          <a:bodyPr wrap="none" rtlCol="0">
            <a:spAutoFit/>
          </a:bodyPr>
          <a:lstStyle/>
          <a:p>
            <a:r>
              <a:rPr lang="en-AU" sz="800" dirty="0"/>
              <a:t>time trigger</a:t>
            </a:r>
          </a:p>
        </p:txBody>
      </p:sp>
      <p:sp>
        <p:nvSpPr>
          <p:cNvPr id="270" name="TextBox 269">
            <a:extLst>
              <a:ext uri="{FF2B5EF4-FFF2-40B4-BE49-F238E27FC236}">
                <a16:creationId xmlns:a16="http://schemas.microsoft.com/office/drawing/2014/main" id="{B72F3F05-6C5E-3346-B218-A3FB50A07495}"/>
              </a:ext>
            </a:extLst>
          </p:cNvPr>
          <p:cNvSpPr txBox="1"/>
          <p:nvPr/>
        </p:nvSpPr>
        <p:spPr>
          <a:xfrm>
            <a:off x="5039654" y="2649367"/>
            <a:ext cx="705642" cy="215444"/>
          </a:xfrm>
          <a:prstGeom prst="rect">
            <a:avLst/>
          </a:prstGeom>
          <a:noFill/>
        </p:spPr>
        <p:txBody>
          <a:bodyPr wrap="none" rtlCol="0">
            <a:spAutoFit/>
          </a:bodyPr>
          <a:lstStyle/>
          <a:p>
            <a:r>
              <a:rPr lang="en-AU" sz="800" dirty="0"/>
              <a:t>user trigger</a:t>
            </a:r>
          </a:p>
        </p:txBody>
      </p:sp>
      <p:cxnSp>
        <p:nvCxnSpPr>
          <p:cNvPr id="278" name="Elbow Connector 277">
            <a:extLst>
              <a:ext uri="{FF2B5EF4-FFF2-40B4-BE49-F238E27FC236}">
                <a16:creationId xmlns:a16="http://schemas.microsoft.com/office/drawing/2014/main" id="{5FA7C9DE-2C78-924F-BB35-114002E30332}"/>
              </a:ext>
            </a:extLst>
          </p:cNvPr>
          <p:cNvCxnSpPr>
            <a:cxnSpLocks/>
            <a:endCxn id="6" idx="2"/>
          </p:cNvCxnSpPr>
          <p:nvPr/>
        </p:nvCxnSpPr>
        <p:spPr bwMode="auto">
          <a:xfrm rot="16200000" flipV="1">
            <a:off x="568383" y="4618606"/>
            <a:ext cx="862217" cy="3"/>
          </a:xfrm>
          <a:prstGeom prst="bentConnector3">
            <a:avLst>
              <a:gd name="adj1" fmla="val 50000"/>
            </a:avLst>
          </a:prstGeom>
          <a:noFill/>
          <a:ln w="12700" cap="flat" cmpd="sng" algn="ctr">
            <a:solidFill>
              <a:srgbClr val="92D050"/>
            </a:solidFill>
            <a:prstDash val="solid"/>
            <a:round/>
            <a:headEnd type="triangle"/>
            <a:tailEnd type="triangle"/>
          </a:ln>
          <a:effectLst/>
        </p:spPr>
      </p:cxnSp>
      <p:sp>
        <p:nvSpPr>
          <p:cNvPr id="296" name="TextBox 295">
            <a:extLst>
              <a:ext uri="{FF2B5EF4-FFF2-40B4-BE49-F238E27FC236}">
                <a16:creationId xmlns:a16="http://schemas.microsoft.com/office/drawing/2014/main" id="{C5B5DB5C-DE67-5441-A9B2-8DDAEA8096F1}"/>
              </a:ext>
            </a:extLst>
          </p:cNvPr>
          <p:cNvSpPr txBox="1"/>
          <p:nvPr/>
        </p:nvSpPr>
        <p:spPr>
          <a:xfrm>
            <a:off x="963083" y="4577871"/>
            <a:ext cx="758541" cy="215444"/>
          </a:xfrm>
          <a:prstGeom prst="rect">
            <a:avLst/>
          </a:prstGeom>
          <a:noFill/>
        </p:spPr>
        <p:txBody>
          <a:bodyPr wrap="none" rtlCol="0">
            <a:spAutoFit/>
          </a:bodyPr>
          <a:lstStyle/>
          <a:p>
            <a:r>
              <a:rPr lang="en-AU" sz="800" dirty="0"/>
              <a:t>event trigger</a:t>
            </a:r>
          </a:p>
        </p:txBody>
      </p:sp>
      <p:pic>
        <p:nvPicPr>
          <p:cNvPr id="254" name="Picture 253">
            <a:extLst>
              <a:ext uri="{FF2B5EF4-FFF2-40B4-BE49-F238E27FC236}">
                <a16:creationId xmlns:a16="http://schemas.microsoft.com/office/drawing/2014/main" id="{52C165FE-0969-E444-8E5D-99FA082829C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97033" y="4187499"/>
            <a:ext cx="381000" cy="266700"/>
          </a:xfrm>
          <a:prstGeom prst="rect">
            <a:avLst/>
          </a:prstGeom>
        </p:spPr>
      </p:pic>
      <p:sp>
        <p:nvSpPr>
          <p:cNvPr id="16" name="Right Arrow 15">
            <a:extLst>
              <a:ext uri="{FF2B5EF4-FFF2-40B4-BE49-F238E27FC236}">
                <a16:creationId xmlns:a16="http://schemas.microsoft.com/office/drawing/2014/main" id="{4CEA3B54-E0B2-9449-8629-011120693015}"/>
              </a:ext>
            </a:extLst>
          </p:cNvPr>
          <p:cNvSpPr/>
          <p:nvPr/>
        </p:nvSpPr>
        <p:spPr bwMode="auto">
          <a:xfrm>
            <a:off x="61379" y="3458524"/>
            <a:ext cx="419097" cy="562737"/>
          </a:xfrm>
          <a:prstGeom prst="rightArrow">
            <a:avLst/>
          </a:prstGeom>
          <a:solidFill>
            <a:schemeClr val="bg1"/>
          </a:solidFill>
          <a:ln w="9525" cap="flat" cmpd="sng" algn="ctr">
            <a:solidFill>
              <a:schemeClr val="tx1"/>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09555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ectangle 299">
            <a:extLst>
              <a:ext uri="{FF2B5EF4-FFF2-40B4-BE49-F238E27FC236}">
                <a16:creationId xmlns:a16="http://schemas.microsoft.com/office/drawing/2014/main" id="{833C34EF-9E3E-F241-A09C-8EC3E136C7D3}"/>
              </a:ext>
            </a:extLst>
          </p:cNvPr>
          <p:cNvSpPr/>
          <p:nvPr/>
        </p:nvSpPr>
        <p:spPr>
          <a:xfrm>
            <a:off x="9755405" y="715899"/>
            <a:ext cx="1768647" cy="5904000"/>
          </a:xfrm>
          <a:prstGeom prst="rect">
            <a:avLst/>
          </a:prstGeom>
          <a:noFill/>
          <a:ln w="28575">
            <a:solidFill>
              <a:schemeClr val="tx1"/>
            </a:solidFill>
          </a:ln>
        </p:spPr>
        <p:txBody>
          <a:bodyPr wrap="square" rtlCol="0" anchor="ctr">
            <a:spAutoFit/>
          </a:bodyPr>
          <a:lstStyle/>
          <a:p>
            <a:pPr algn="l"/>
            <a:endParaRPr lang="en-AU" sz="1200" dirty="0"/>
          </a:p>
        </p:txBody>
      </p:sp>
      <p:sp>
        <p:nvSpPr>
          <p:cNvPr id="298" name="Rectangle 297">
            <a:extLst>
              <a:ext uri="{FF2B5EF4-FFF2-40B4-BE49-F238E27FC236}">
                <a16:creationId xmlns:a16="http://schemas.microsoft.com/office/drawing/2014/main" id="{1E323C23-1E8F-754C-BACE-9CB344A8AA96}"/>
              </a:ext>
            </a:extLst>
          </p:cNvPr>
          <p:cNvSpPr/>
          <p:nvPr/>
        </p:nvSpPr>
        <p:spPr>
          <a:xfrm>
            <a:off x="3316067" y="715900"/>
            <a:ext cx="4678138" cy="5904000"/>
          </a:xfrm>
          <a:prstGeom prst="rect">
            <a:avLst/>
          </a:prstGeom>
          <a:noFill/>
          <a:ln w="28575">
            <a:solidFill>
              <a:schemeClr val="tx1"/>
            </a:solidFill>
          </a:ln>
        </p:spPr>
        <p:txBody>
          <a:bodyPr wrap="square" rtlCol="0" anchor="ctr">
            <a:spAutoFit/>
          </a:bodyPr>
          <a:lstStyle/>
          <a:p>
            <a:pPr algn="l"/>
            <a:endParaRPr lang="en-AU" sz="1200" dirty="0"/>
          </a:p>
        </p:txBody>
      </p:sp>
      <p:sp>
        <p:nvSpPr>
          <p:cNvPr id="299" name="Rectangle 298">
            <a:extLst>
              <a:ext uri="{FF2B5EF4-FFF2-40B4-BE49-F238E27FC236}">
                <a16:creationId xmlns:a16="http://schemas.microsoft.com/office/drawing/2014/main" id="{1E18D236-FB93-E74F-B4A3-FE1F7AE690A3}"/>
              </a:ext>
            </a:extLst>
          </p:cNvPr>
          <p:cNvSpPr/>
          <p:nvPr/>
        </p:nvSpPr>
        <p:spPr>
          <a:xfrm>
            <a:off x="7986758" y="708078"/>
            <a:ext cx="1768647" cy="5904000"/>
          </a:xfrm>
          <a:prstGeom prst="rect">
            <a:avLst/>
          </a:prstGeom>
          <a:noFill/>
          <a:ln w="28575">
            <a:solidFill>
              <a:schemeClr val="tx1"/>
            </a:solidFill>
          </a:ln>
        </p:spPr>
        <p:txBody>
          <a:bodyPr wrap="square" rtlCol="0" anchor="ctr">
            <a:spAutoFit/>
          </a:bodyPr>
          <a:lstStyle/>
          <a:p>
            <a:pPr algn="l"/>
            <a:endParaRPr lang="en-AU" sz="1200" dirty="0"/>
          </a:p>
        </p:txBody>
      </p:sp>
      <p:sp>
        <p:nvSpPr>
          <p:cNvPr id="297" name="Rectangle 296">
            <a:extLst>
              <a:ext uri="{FF2B5EF4-FFF2-40B4-BE49-F238E27FC236}">
                <a16:creationId xmlns:a16="http://schemas.microsoft.com/office/drawing/2014/main" id="{29500B6D-8D3D-FC48-B42D-D6884182C25E}"/>
              </a:ext>
            </a:extLst>
          </p:cNvPr>
          <p:cNvSpPr/>
          <p:nvPr/>
        </p:nvSpPr>
        <p:spPr>
          <a:xfrm>
            <a:off x="539153" y="708078"/>
            <a:ext cx="2775382" cy="5904000"/>
          </a:xfrm>
          <a:prstGeom prst="rect">
            <a:avLst/>
          </a:prstGeom>
          <a:noFill/>
          <a:ln w="28575">
            <a:solidFill>
              <a:schemeClr val="tx1"/>
            </a:solidFill>
          </a:ln>
        </p:spPr>
        <p:txBody>
          <a:bodyPr wrap="square" rtlCol="0" anchor="ctr">
            <a:spAutoFit/>
          </a:bodyPr>
          <a:lstStyle/>
          <a:p>
            <a:pPr algn="l"/>
            <a:endParaRPr lang="en-AU" sz="1200" dirty="0"/>
          </a:p>
        </p:txBody>
      </p:sp>
      <p:sp>
        <p:nvSpPr>
          <p:cNvPr id="293" name="Rectangle 292">
            <a:extLst>
              <a:ext uri="{FF2B5EF4-FFF2-40B4-BE49-F238E27FC236}">
                <a16:creationId xmlns:a16="http://schemas.microsoft.com/office/drawing/2014/main" id="{1DE10AA7-5200-724C-9145-A5506217BD53}"/>
              </a:ext>
            </a:extLst>
          </p:cNvPr>
          <p:cNvSpPr/>
          <p:nvPr/>
        </p:nvSpPr>
        <p:spPr>
          <a:xfrm>
            <a:off x="536561" y="251122"/>
            <a:ext cx="10987487" cy="459486"/>
          </a:xfrm>
          <a:prstGeom prst="rect">
            <a:avLst/>
          </a:prstGeom>
          <a:noFill/>
          <a:ln w="28575">
            <a:solidFill>
              <a:schemeClr val="tx1"/>
            </a:solidFill>
          </a:ln>
        </p:spPr>
        <p:txBody>
          <a:bodyPr wrap="square" rtlCol="0" anchor="ctr">
            <a:spAutoFit/>
          </a:bodyPr>
          <a:lstStyle/>
          <a:p>
            <a:pPr algn="l"/>
            <a:endParaRPr lang="en-AU" sz="1200" dirty="0"/>
          </a:p>
        </p:txBody>
      </p:sp>
      <p:grpSp>
        <p:nvGrpSpPr>
          <p:cNvPr id="51" name="Group 50">
            <a:extLst>
              <a:ext uri="{FF2B5EF4-FFF2-40B4-BE49-F238E27FC236}">
                <a16:creationId xmlns:a16="http://schemas.microsoft.com/office/drawing/2014/main" id="{54EF9690-190E-574E-8610-312DAB236948}"/>
              </a:ext>
            </a:extLst>
          </p:cNvPr>
          <p:cNvGrpSpPr/>
          <p:nvPr/>
        </p:nvGrpSpPr>
        <p:grpSpPr>
          <a:xfrm>
            <a:off x="1392390" y="1414640"/>
            <a:ext cx="1208239" cy="285916"/>
            <a:chOff x="271577" y="2065865"/>
            <a:chExt cx="1208239" cy="285916"/>
          </a:xfrm>
        </p:grpSpPr>
        <p:sp>
          <p:nvSpPr>
            <p:cNvPr id="16" name="Rounded Rectangle 15">
              <a:extLst>
                <a:ext uri="{FF2B5EF4-FFF2-40B4-BE49-F238E27FC236}">
                  <a16:creationId xmlns:a16="http://schemas.microsoft.com/office/drawing/2014/main" id="{B7BC3A27-4C00-4248-97FC-8CDA4025F3B7}"/>
                </a:ext>
              </a:extLst>
            </p:cNvPr>
            <p:cNvSpPr/>
            <p:nvPr/>
          </p:nvSpPr>
          <p:spPr>
            <a:xfrm>
              <a:off x="271577" y="2075696"/>
              <a:ext cx="1208239" cy="276085"/>
            </a:xfrm>
            <a:prstGeom prst="roundRect">
              <a:avLst>
                <a:gd name="adj" fmla="val 50000"/>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Nova Light" panose="020F0302020204030204" pitchFamily="34" charset="0"/>
                <a:ea typeface="+mn-ea"/>
                <a:cs typeface="Arial Nova Light" panose="020F0302020204030204" pitchFamily="34" charset="0"/>
              </a:endParaRPr>
            </a:p>
          </p:txBody>
        </p:sp>
        <p:sp>
          <p:nvSpPr>
            <p:cNvPr id="4" name="TextBox 3">
              <a:extLst>
                <a:ext uri="{FF2B5EF4-FFF2-40B4-BE49-F238E27FC236}">
                  <a16:creationId xmlns:a16="http://schemas.microsoft.com/office/drawing/2014/main" id="{F6432564-028F-084F-B96C-25999D775F9C}"/>
                </a:ext>
              </a:extLst>
            </p:cNvPr>
            <p:cNvSpPr txBox="1"/>
            <p:nvPr/>
          </p:nvSpPr>
          <p:spPr>
            <a:xfrm>
              <a:off x="359163" y="2065865"/>
              <a:ext cx="1040670" cy="24622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Chief complaint</a:t>
              </a:r>
            </a:p>
          </p:txBody>
        </p:sp>
      </p:grpSp>
      <p:sp>
        <p:nvSpPr>
          <p:cNvPr id="26" name="TextBox 25">
            <a:extLst>
              <a:ext uri="{FF2B5EF4-FFF2-40B4-BE49-F238E27FC236}">
                <a16:creationId xmlns:a16="http://schemas.microsoft.com/office/drawing/2014/main" id="{841B62A3-71B5-434C-9E63-436A6BEDA838}"/>
              </a:ext>
            </a:extLst>
          </p:cNvPr>
          <p:cNvSpPr txBox="1"/>
          <p:nvPr/>
        </p:nvSpPr>
        <p:spPr>
          <a:xfrm>
            <a:off x="1278309" y="772306"/>
            <a:ext cx="149912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GUI</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solidFill>
                  <a:prstClr val="black"/>
                </a:solidFill>
                <a:latin typeface="Calibri" panose="020F0502020204030204"/>
              </a:rPr>
              <a:t>Screen, mouse, keyboard</a:t>
            </a:r>
            <a:endParaRPr kumimoji="0" lang="en-AU"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740848BB-936F-B941-B8E0-6D01AB054BC2}"/>
              </a:ext>
            </a:extLst>
          </p:cNvPr>
          <p:cNvGrpSpPr/>
          <p:nvPr/>
        </p:nvGrpSpPr>
        <p:grpSpPr>
          <a:xfrm>
            <a:off x="10016083" y="2963776"/>
            <a:ext cx="946093" cy="281554"/>
            <a:chOff x="7972321" y="854809"/>
            <a:chExt cx="946093" cy="281554"/>
          </a:xfrm>
        </p:grpSpPr>
        <p:sp>
          <p:nvSpPr>
            <p:cNvPr id="45" name="Rectangle 44">
              <a:extLst>
                <a:ext uri="{FF2B5EF4-FFF2-40B4-BE49-F238E27FC236}">
                  <a16:creationId xmlns:a16="http://schemas.microsoft.com/office/drawing/2014/main" id="{BBB827B5-D952-0543-814F-12E609F87769}"/>
                </a:ext>
              </a:extLst>
            </p:cNvPr>
            <p:cNvSpPr/>
            <p:nvPr/>
          </p:nvSpPr>
          <p:spPr>
            <a:xfrm>
              <a:off x="7972321" y="874754"/>
              <a:ext cx="946093" cy="261609"/>
            </a:xfrm>
            <a:prstGeom prst="rect">
              <a:avLst/>
            </a:prstGeom>
            <a:solidFill>
              <a:schemeClr val="bg1"/>
            </a:solidFill>
            <a:ln>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0926AB0-024F-FE45-95D1-FC941F90A693}"/>
                </a:ext>
              </a:extLst>
            </p:cNvPr>
            <p:cNvSpPr txBox="1"/>
            <p:nvPr/>
          </p:nvSpPr>
          <p:spPr>
            <a:xfrm>
              <a:off x="7991649" y="854809"/>
              <a:ext cx="875561" cy="26161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solidFill>
                  <a:effectLst/>
                  <a:uLnTx/>
                  <a:uFillTx/>
                  <a:latin typeface="Calibri" panose="020F0502020204030204"/>
                  <a:ea typeface="+mn-ea"/>
                  <a:cs typeface="+mn-cs"/>
                </a:rPr>
                <a:t>Instruments</a:t>
              </a:r>
            </a:p>
          </p:txBody>
        </p:sp>
      </p:grpSp>
      <p:sp>
        <p:nvSpPr>
          <p:cNvPr id="67" name="TextBox 66">
            <a:extLst>
              <a:ext uri="{FF2B5EF4-FFF2-40B4-BE49-F238E27FC236}">
                <a16:creationId xmlns:a16="http://schemas.microsoft.com/office/drawing/2014/main" id="{008075C4-5336-DE43-88D8-E60737734EF5}"/>
              </a:ext>
            </a:extLst>
          </p:cNvPr>
          <p:cNvSpPr txBox="1"/>
          <p:nvPr/>
        </p:nvSpPr>
        <p:spPr>
          <a:xfrm>
            <a:off x="3588616" y="2242340"/>
            <a:ext cx="1569145" cy="246221"/>
          </a:xfrm>
          <a:prstGeom prst="rect">
            <a:avLst/>
          </a:prstGeom>
          <a:solidFill>
            <a:schemeClr val="accent5">
              <a:lumMod val="40000"/>
              <a:lumOff val="6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Ask related </a:t>
            </a:r>
            <a:r>
              <a:rPr kumimoji="0" lang="en-AU" sz="1000" b="1"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symptoms</a:t>
            </a:r>
          </a:p>
        </p:txBody>
      </p:sp>
      <p:sp>
        <p:nvSpPr>
          <p:cNvPr id="8" name="TextBox 7">
            <a:extLst>
              <a:ext uri="{FF2B5EF4-FFF2-40B4-BE49-F238E27FC236}">
                <a16:creationId xmlns:a16="http://schemas.microsoft.com/office/drawing/2014/main" id="{F68E96C6-94A6-9640-A1F7-90C60FAB9A9C}"/>
              </a:ext>
            </a:extLst>
          </p:cNvPr>
          <p:cNvSpPr txBox="1"/>
          <p:nvPr/>
        </p:nvSpPr>
        <p:spPr>
          <a:xfrm>
            <a:off x="8423712" y="5056090"/>
            <a:ext cx="896399" cy="253916"/>
          </a:xfrm>
          <a:prstGeom prst="rect">
            <a:avLst/>
          </a:prstGeom>
          <a:solidFill>
            <a:schemeClr val="accent6">
              <a:lumMod val="40000"/>
              <a:lumOff val="60000"/>
            </a:schemeClr>
          </a:solidFill>
          <a:ln>
            <a:solidFill>
              <a:schemeClr val="tx1"/>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B</a:t>
            </a:r>
            <a:r>
              <a:rPr kumimoji="0" lang="en-AU" sz="1000" b="1"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lood</a:t>
            </a: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 report</a:t>
            </a:r>
          </a:p>
        </p:txBody>
      </p:sp>
      <p:sp>
        <p:nvSpPr>
          <p:cNvPr id="9" name="TextBox 8">
            <a:extLst>
              <a:ext uri="{FF2B5EF4-FFF2-40B4-BE49-F238E27FC236}">
                <a16:creationId xmlns:a16="http://schemas.microsoft.com/office/drawing/2014/main" id="{9F06D80E-43E8-3544-8794-CCA52D80A1DB}"/>
              </a:ext>
            </a:extLst>
          </p:cNvPr>
          <p:cNvSpPr txBox="1"/>
          <p:nvPr/>
        </p:nvSpPr>
        <p:spPr>
          <a:xfrm>
            <a:off x="8442403" y="5719037"/>
            <a:ext cx="872355" cy="253916"/>
          </a:xfrm>
          <a:prstGeom prst="rect">
            <a:avLst/>
          </a:prstGeom>
          <a:solidFill>
            <a:schemeClr val="accent6">
              <a:lumMod val="40000"/>
              <a:lumOff val="60000"/>
            </a:schemeClr>
          </a:solidFill>
          <a:ln>
            <a:solidFill>
              <a:schemeClr val="tx1"/>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U</a:t>
            </a:r>
            <a:r>
              <a:rPr kumimoji="0" lang="en-AU" sz="1000" b="1"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rine</a:t>
            </a: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 report</a:t>
            </a:r>
          </a:p>
        </p:txBody>
      </p:sp>
      <p:grpSp>
        <p:nvGrpSpPr>
          <p:cNvPr id="15" name="Group 14">
            <a:extLst>
              <a:ext uri="{FF2B5EF4-FFF2-40B4-BE49-F238E27FC236}">
                <a16:creationId xmlns:a16="http://schemas.microsoft.com/office/drawing/2014/main" id="{C370E718-09B3-2843-9AA7-6922959D9F0A}"/>
              </a:ext>
            </a:extLst>
          </p:cNvPr>
          <p:cNvGrpSpPr/>
          <p:nvPr/>
        </p:nvGrpSpPr>
        <p:grpSpPr>
          <a:xfrm>
            <a:off x="1370849" y="6149922"/>
            <a:ext cx="1208239" cy="786944"/>
            <a:chOff x="297494" y="5384876"/>
            <a:chExt cx="1208239" cy="786944"/>
          </a:xfrm>
        </p:grpSpPr>
        <p:sp>
          <p:nvSpPr>
            <p:cNvPr id="91" name="Rounded Rectangle 90">
              <a:extLst>
                <a:ext uri="{FF2B5EF4-FFF2-40B4-BE49-F238E27FC236}">
                  <a16:creationId xmlns:a16="http://schemas.microsoft.com/office/drawing/2014/main" id="{D02C0588-89B2-4546-A636-6868EFFE0CE5}"/>
                </a:ext>
              </a:extLst>
            </p:cNvPr>
            <p:cNvSpPr/>
            <p:nvPr/>
          </p:nvSpPr>
          <p:spPr>
            <a:xfrm>
              <a:off x="297494" y="5384876"/>
              <a:ext cx="1208239" cy="342541"/>
            </a:xfrm>
            <a:prstGeom prst="roundRect">
              <a:avLst>
                <a:gd name="adj" fmla="val 50000"/>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Arial Nova Light" panose="020F0302020204030204" pitchFamily="34" charset="0"/>
                <a:ea typeface="+mn-ea"/>
                <a:cs typeface="Arial Nova Light" panose="020F0302020204030204" pitchFamily="34" charset="0"/>
              </a:endParaRPr>
            </a:p>
          </p:txBody>
        </p:sp>
        <p:sp>
          <p:nvSpPr>
            <p:cNvPr id="92" name="TextBox 91">
              <a:extLst>
                <a:ext uri="{FF2B5EF4-FFF2-40B4-BE49-F238E27FC236}">
                  <a16:creationId xmlns:a16="http://schemas.microsoft.com/office/drawing/2014/main" id="{07955AF7-B440-8943-909F-AE1709C434B6}"/>
                </a:ext>
              </a:extLst>
            </p:cNvPr>
            <p:cNvSpPr txBox="1"/>
            <p:nvPr/>
          </p:nvSpPr>
          <p:spPr>
            <a:xfrm>
              <a:off x="499003" y="5424572"/>
              <a:ext cx="723275" cy="24622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Diagnosis</a:t>
              </a:r>
            </a:p>
          </p:txBody>
        </p:sp>
        <p:sp>
          <p:nvSpPr>
            <p:cNvPr id="93" name="TextBox 92">
              <a:extLst>
                <a:ext uri="{FF2B5EF4-FFF2-40B4-BE49-F238E27FC236}">
                  <a16:creationId xmlns:a16="http://schemas.microsoft.com/office/drawing/2014/main" id="{A4053DC0-D521-C640-BD9A-C83CD3CE0AFF}"/>
                </a:ext>
              </a:extLst>
            </p:cNvPr>
            <p:cNvSpPr txBox="1"/>
            <p:nvPr/>
          </p:nvSpPr>
          <p:spPr>
            <a:xfrm>
              <a:off x="508117" y="5925599"/>
              <a:ext cx="7473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Treatment</a:t>
              </a:r>
            </a:p>
          </p:txBody>
        </p:sp>
        <p:cxnSp>
          <p:nvCxnSpPr>
            <p:cNvPr id="95" name="Straight Arrow Connector 94">
              <a:extLst>
                <a:ext uri="{FF2B5EF4-FFF2-40B4-BE49-F238E27FC236}">
                  <a16:creationId xmlns:a16="http://schemas.microsoft.com/office/drawing/2014/main" id="{791D76CE-B36F-D84D-94B3-DBB2C9C60917}"/>
                </a:ext>
              </a:extLst>
            </p:cNvPr>
            <p:cNvCxnSpPr>
              <a:cxnSpLocks/>
              <a:stCxn id="91" idx="2"/>
            </p:cNvCxnSpPr>
            <p:nvPr/>
          </p:nvCxnSpPr>
          <p:spPr>
            <a:xfrm>
              <a:off x="901614" y="5727417"/>
              <a:ext cx="0" cy="22579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21" name="TextBox 120">
            <a:extLst>
              <a:ext uri="{FF2B5EF4-FFF2-40B4-BE49-F238E27FC236}">
                <a16:creationId xmlns:a16="http://schemas.microsoft.com/office/drawing/2014/main" id="{D1909C7C-1AD2-EF42-986B-728849529284}"/>
              </a:ext>
            </a:extLst>
          </p:cNvPr>
          <p:cNvSpPr txBox="1"/>
          <p:nvPr/>
        </p:nvSpPr>
        <p:spPr>
          <a:xfrm>
            <a:off x="3703986" y="1434502"/>
            <a:ext cx="1345240" cy="246221"/>
          </a:xfrm>
          <a:prstGeom prst="rect">
            <a:avLst/>
          </a:prstGeom>
          <a:solidFill>
            <a:schemeClr val="accent5">
              <a:lumMod val="40000"/>
              <a:lumOff val="60000"/>
            </a:schemeClr>
          </a:solidFill>
          <a:ln>
            <a:solidFill>
              <a:schemeClr val="tx1"/>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Find related </a:t>
            </a:r>
            <a:r>
              <a:rPr kumimoji="0" lang="en-AU" sz="1000" b="1"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diseases</a:t>
            </a:r>
          </a:p>
        </p:txBody>
      </p:sp>
      <p:sp>
        <p:nvSpPr>
          <p:cNvPr id="141" name="Rectangle 140">
            <a:extLst>
              <a:ext uri="{FF2B5EF4-FFF2-40B4-BE49-F238E27FC236}">
                <a16:creationId xmlns:a16="http://schemas.microsoft.com/office/drawing/2014/main" id="{1510A96E-2CB5-8944-98B1-9ED6CAAFB14B}"/>
              </a:ext>
            </a:extLst>
          </p:cNvPr>
          <p:cNvSpPr/>
          <p:nvPr/>
        </p:nvSpPr>
        <p:spPr>
          <a:xfrm>
            <a:off x="3597715" y="1846060"/>
            <a:ext cx="1569858" cy="246221"/>
          </a:xfrm>
          <a:prstGeom prst="rect">
            <a:avLst/>
          </a:prstGeom>
          <a:solidFill>
            <a:schemeClr val="accent5">
              <a:lumMod val="40000"/>
              <a:lumOff val="60000"/>
            </a:schemeClr>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Ask related </a:t>
            </a:r>
            <a:r>
              <a:rPr kumimoji="0" lang="en-AU" sz="1000" b="1"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history</a:t>
            </a:r>
          </a:p>
        </p:txBody>
      </p:sp>
      <p:sp>
        <p:nvSpPr>
          <p:cNvPr id="143" name="Rectangle 142">
            <a:extLst>
              <a:ext uri="{FF2B5EF4-FFF2-40B4-BE49-F238E27FC236}">
                <a16:creationId xmlns:a16="http://schemas.microsoft.com/office/drawing/2014/main" id="{4E39DAF4-55CC-1148-990C-455CB19A9DE6}"/>
              </a:ext>
            </a:extLst>
          </p:cNvPr>
          <p:cNvSpPr/>
          <p:nvPr/>
        </p:nvSpPr>
        <p:spPr>
          <a:xfrm>
            <a:off x="6069426" y="2990673"/>
            <a:ext cx="1583877" cy="246221"/>
          </a:xfrm>
          <a:prstGeom prst="rect">
            <a:avLst/>
          </a:prstGeom>
          <a:solidFill>
            <a:schemeClr val="accent5">
              <a:lumMod val="40000"/>
              <a:lumOff val="60000"/>
            </a:schemeClr>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Measure </a:t>
            </a:r>
            <a:r>
              <a:rPr kumimoji="0" lang="en-AU" sz="1000" b="1"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vital</a:t>
            </a: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 signs</a:t>
            </a:r>
          </a:p>
        </p:txBody>
      </p:sp>
      <p:sp>
        <p:nvSpPr>
          <p:cNvPr id="144" name="Rectangle 143">
            <a:extLst>
              <a:ext uri="{FF2B5EF4-FFF2-40B4-BE49-F238E27FC236}">
                <a16:creationId xmlns:a16="http://schemas.microsoft.com/office/drawing/2014/main" id="{D096F080-9804-D945-BCCA-2A7E4EDB1151}"/>
              </a:ext>
            </a:extLst>
          </p:cNvPr>
          <p:cNvSpPr/>
          <p:nvPr/>
        </p:nvSpPr>
        <p:spPr>
          <a:xfrm>
            <a:off x="6062713" y="5064918"/>
            <a:ext cx="1597557" cy="253916"/>
          </a:xfrm>
          <a:prstGeom prst="rect">
            <a:avLst/>
          </a:prstGeom>
          <a:solidFill>
            <a:schemeClr val="accent5">
              <a:lumMod val="40000"/>
              <a:lumOff val="6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Request </a:t>
            </a:r>
            <a:r>
              <a:rPr kumimoji="0" lang="en-AU" sz="1000" b="1"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blood</a:t>
            </a: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 data</a:t>
            </a:r>
          </a:p>
        </p:txBody>
      </p:sp>
      <p:sp>
        <p:nvSpPr>
          <p:cNvPr id="146" name="TextBox 145">
            <a:extLst>
              <a:ext uri="{FF2B5EF4-FFF2-40B4-BE49-F238E27FC236}">
                <a16:creationId xmlns:a16="http://schemas.microsoft.com/office/drawing/2014/main" id="{CF3539EF-70D3-3642-97D6-312AD2EEB1B7}"/>
              </a:ext>
            </a:extLst>
          </p:cNvPr>
          <p:cNvSpPr txBox="1"/>
          <p:nvPr/>
        </p:nvSpPr>
        <p:spPr>
          <a:xfrm>
            <a:off x="8547513" y="2995965"/>
            <a:ext cx="739305" cy="246221"/>
          </a:xfrm>
          <a:prstGeom prst="rect">
            <a:avLst/>
          </a:prstGeom>
          <a:solidFill>
            <a:schemeClr val="accent6">
              <a:lumMod val="40000"/>
              <a:lumOff val="60000"/>
            </a:schemeClr>
          </a:solidFill>
          <a:ln>
            <a:solidFill>
              <a:schemeClr val="tx1"/>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Vital signs</a:t>
            </a:r>
          </a:p>
        </p:txBody>
      </p:sp>
      <p:sp>
        <p:nvSpPr>
          <p:cNvPr id="147" name="TextBox 146">
            <a:extLst>
              <a:ext uri="{FF2B5EF4-FFF2-40B4-BE49-F238E27FC236}">
                <a16:creationId xmlns:a16="http://schemas.microsoft.com/office/drawing/2014/main" id="{0FA78AE0-0D7F-9B40-9F15-3196A0949279}"/>
              </a:ext>
            </a:extLst>
          </p:cNvPr>
          <p:cNvSpPr txBox="1"/>
          <p:nvPr/>
        </p:nvSpPr>
        <p:spPr>
          <a:xfrm>
            <a:off x="8269995" y="4419613"/>
            <a:ext cx="1200970" cy="246221"/>
          </a:xfrm>
          <a:prstGeom prst="rect">
            <a:avLst/>
          </a:prstGeom>
          <a:solidFill>
            <a:schemeClr val="accent6">
              <a:lumMod val="40000"/>
              <a:lumOff val="60000"/>
            </a:schemeClr>
          </a:solidFill>
          <a:ln>
            <a:solidFill>
              <a:schemeClr val="tx1"/>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Kidney model data</a:t>
            </a:r>
          </a:p>
        </p:txBody>
      </p:sp>
      <p:grpSp>
        <p:nvGrpSpPr>
          <p:cNvPr id="148" name="Group 147">
            <a:extLst>
              <a:ext uri="{FF2B5EF4-FFF2-40B4-BE49-F238E27FC236}">
                <a16:creationId xmlns:a16="http://schemas.microsoft.com/office/drawing/2014/main" id="{99DFD752-FA1A-3D44-97C9-3703488CF814}"/>
              </a:ext>
            </a:extLst>
          </p:cNvPr>
          <p:cNvGrpSpPr/>
          <p:nvPr/>
        </p:nvGrpSpPr>
        <p:grpSpPr>
          <a:xfrm>
            <a:off x="9981081" y="5019739"/>
            <a:ext cx="1083227" cy="281667"/>
            <a:chOff x="7972321" y="839308"/>
            <a:chExt cx="1083227" cy="281667"/>
          </a:xfrm>
          <a:noFill/>
        </p:grpSpPr>
        <p:sp>
          <p:nvSpPr>
            <p:cNvPr id="149" name="Rectangle 148">
              <a:extLst>
                <a:ext uri="{FF2B5EF4-FFF2-40B4-BE49-F238E27FC236}">
                  <a16:creationId xmlns:a16="http://schemas.microsoft.com/office/drawing/2014/main" id="{D3A98513-C7AF-0E4C-A1FC-DF49C3193DFE}"/>
                </a:ext>
              </a:extLst>
            </p:cNvPr>
            <p:cNvSpPr/>
            <p:nvPr/>
          </p:nvSpPr>
          <p:spPr>
            <a:xfrm>
              <a:off x="7972321" y="874754"/>
              <a:ext cx="1068198" cy="246221"/>
            </a:xfrm>
            <a:prstGeom prst="rect">
              <a:avLst/>
            </a:prstGeom>
            <a:solidFill>
              <a:schemeClr val="bg1"/>
            </a:solidFill>
            <a:ln>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7E7E196B-A535-1A4E-95B7-BFBE334876F6}"/>
                </a:ext>
              </a:extLst>
            </p:cNvPr>
            <p:cNvSpPr txBox="1"/>
            <p:nvPr/>
          </p:nvSpPr>
          <p:spPr>
            <a:xfrm>
              <a:off x="8013275" y="839308"/>
              <a:ext cx="1042273" cy="261610"/>
            </a:xfrm>
            <a:prstGeom prst="rect">
              <a:avLst/>
            </a:prstGeom>
            <a:grp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solidFill>
                  <a:effectLst/>
                  <a:uLnTx/>
                  <a:uFillTx/>
                  <a:latin typeface="Calibri" panose="020F0502020204030204"/>
                  <a:ea typeface="+mn-ea"/>
                  <a:cs typeface="+mn-cs"/>
                </a:rPr>
                <a:t>Lab Equipment</a:t>
              </a:r>
            </a:p>
          </p:txBody>
        </p:sp>
      </p:grpSp>
      <p:sp>
        <p:nvSpPr>
          <p:cNvPr id="154" name="TextBox 153">
            <a:extLst>
              <a:ext uri="{FF2B5EF4-FFF2-40B4-BE49-F238E27FC236}">
                <a16:creationId xmlns:a16="http://schemas.microsoft.com/office/drawing/2014/main" id="{D448E2FE-4449-8149-9E41-30798CDDD0C1}"/>
              </a:ext>
            </a:extLst>
          </p:cNvPr>
          <p:cNvSpPr txBox="1"/>
          <p:nvPr/>
        </p:nvSpPr>
        <p:spPr>
          <a:xfrm>
            <a:off x="4770609" y="819636"/>
            <a:ext cx="20482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Model</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solidFill>
                  <a:prstClr val="black"/>
                </a:solidFill>
                <a:latin typeface="Calibri" panose="020F0502020204030204"/>
              </a:rPr>
              <a:t>Inference engine + </a:t>
            </a:r>
            <a:r>
              <a:rPr kumimoji="0" lang="en-AU" sz="1000" b="0" i="0" u="none" strike="noStrike" kern="1200" cap="none" spc="0" normalizeH="0" baseline="0" noProof="0" dirty="0">
                <a:ln>
                  <a:noFill/>
                </a:ln>
                <a:solidFill>
                  <a:prstClr val="black"/>
                </a:solidFill>
                <a:effectLst/>
                <a:uLnTx/>
                <a:uFillTx/>
                <a:latin typeface="Calibri" panose="020F0502020204030204"/>
                <a:ea typeface="+mn-ea"/>
                <a:cs typeface="+mn-cs"/>
              </a:rPr>
              <a:t>knowledge base</a:t>
            </a:r>
          </a:p>
        </p:txBody>
      </p:sp>
      <p:sp>
        <p:nvSpPr>
          <p:cNvPr id="155" name="TextBox 154">
            <a:extLst>
              <a:ext uri="{FF2B5EF4-FFF2-40B4-BE49-F238E27FC236}">
                <a16:creationId xmlns:a16="http://schemas.microsoft.com/office/drawing/2014/main" id="{318E4E99-F0B9-D745-827F-A3076774BA8E}"/>
              </a:ext>
            </a:extLst>
          </p:cNvPr>
          <p:cNvSpPr txBox="1"/>
          <p:nvPr/>
        </p:nvSpPr>
        <p:spPr>
          <a:xfrm>
            <a:off x="8532204" y="755289"/>
            <a:ext cx="525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sp>
        <p:nvSpPr>
          <p:cNvPr id="158" name="TextBox 157">
            <a:extLst>
              <a:ext uri="{FF2B5EF4-FFF2-40B4-BE49-F238E27FC236}">
                <a16:creationId xmlns:a16="http://schemas.microsoft.com/office/drawing/2014/main" id="{FD55A2E3-F608-6F45-927F-383B16679A26}"/>
              </a:ext>
            </a:extLst>
          </p:cNvPr>
          <p:cNvSpPr txBox="1"/>
          <p:nvPr/>
        </p:nvSpPr>
        <p:spPr>
          <a:xfrm>
            <a:off x="9865705" y="779280"/>
            <a:ext cx="1546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Medical Resources</a:t>
            </a:r>
          </a:p>
        </p:txBody>
      </p:sp>
      <p:sp>
        <p:nvSpPr>
          <p:cNvPr id="159" name="TextBox 158">
            <a:extLst>
              <a:ext uri="{FF2B5EF4-FFF2-40B4-BE49-F238E27FC236}">
                <a16:creationId xmlns:a16="http://schemas.microsoft.com/office/drawing/2014/main" id="{FB855251-2929-794E-BF41-0487CF692187}"/>
              </a:ext>
            </a:extLst>
          </p:cNvPr>
          <p:cNvSpPr txBox="1"/>
          <p:nvPr/>
        </p:nvSpPr>
        <p:spPr>
          <a:xfrm>
            <a:off x="8470103" y="1850152"/>
            <a:ext cx="844655" cy="246221"/>
          </a:xfrm>
          <a:prstGeom prst="rect">
            <a:avLst/>
          </a:prstGeom>
          <a:solidFill>
            <a:schemeClr val="accent6">
              <a:lumMod val="40000"/>
              <a:lumOff val="6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EHR</a:t>
            </a:r>
          </a:p>
        </p:txBody>
      </p:sp>
      <p:sp>
        <p:nvSpPr>
          <p:cNvPr id="160" name="TextBox 159">
            <a:extLst>
              <a:ext uri="{FF2B5EF4-FFF2-40B4-BE49-F238E27FC236}">
                <a16:creationId xmlns:a16="http://schemas.microsoft.com/office/drawing/2014/main" id="{65ED0EEB-C431-D841-B652-037B25651590}"/>
              </a:ext>
            </a:extLst>
          </p:cNvPr>
          <p:cNvSpPr txBox="1"/>
          <p:nvPr/>
        </p:nvSpPr>
        <p:spPr>
          <a:xfrm>
            <a:off x="1434077" y="1796443"/>
            <a:ext cx="1116463" cy="246221"/>
          </a:xfrm>
          <a:prstGeom prst="rect">
            <a:avLst/>
          </a:prstGeom>
          <a:solidFill>
            <a:schemeClr val="accent4">
              <a:lumMod val="40000"/>
              <a:lumOff val="6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History QnA</a:t>
            </a:r>
          </a:p>
        </p:txBody>
      </p:sp>
      <p:sp>
        <p:nvSpPr>
          <p:cNvPr id="162" name="TextBox 161">
            <a:extLst>
              <a:ext uri="{FF2B5EF4-FFF2-40B4-BE49-F238E27FC236}">
                <a16:creationId xmlns:a16="http://schemas.microsoft.com/office/drawing/2014/main" id="{15420B3A-357A-934C-A8E4-58C08B61939E}"/>
              </a:ext>
            </a:extLst>
          </p:cNvPr>
          <p:cNvSpPr txBox="1"/>
          <p:nvPr/>
        </p:nvSpPr>
        <p:spPr>
          <a:xfrm>
            <a:off x="1434077" y="2167244"/>
            <a:ext cx="1066899" cy="246221"/>
          </a:xfrm>
          <a:prstGeom prst="rect">
            <a:avLst/>
          </a:prstGeom>
          <a:solidFill>
            <a:schemeClr val="accent4">
              <a:lumMod val="40000"/>
              <a:lumOff val="60000"/>
            </a:schemeClr>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Symptom QnA</a:t>
            </a:r>
          </a:p>
        </p:txBody>
      </p:sp>
      <p:grpSp>
        <p:nvGrpSpPr>
          <p:cNvPr id="28" name="Group 27">
            <a:extLst>
              <a:ext uri="{FF2B5EF4-FFF2-40B4-BE49-F238E27FC236}">
                <a16:creationId xmlns:a16="http://schemas.microsoft.com/office/drawing/2014/main" id="{6310EA65-0B00-5C4E-9AC1-2CA4FC2377FD}"/>
              </a:ext>
            </a:extLst>
          </p:cNvPr>
          <p:cNvGrpSpPr/>
          <p:nvPr/>
        </p:nvGrpSpPr>
        <p:grpSpPr>
          <a:xfrm>
            <a:off x="5185540" y="2663298"/>
            <a:ext cx="924713" cy="548384"/>
            <a:chOff x="5913912" y="3665633"/>
            <a:chExt cx="924713" cy="548384"/>
          </a:xfrm>
          <a:solidFill>
            <a:schemeClr val="accent5">
              <a:lumMod val="40000"/>
              <a:lumOff val="60000"/>
            </a:schemeClr>
          </a:solidFill>
        </p:grpSpPr>
        <p:sp>
          <p:nvSpPr>
            <p:cNvPr id="22" name="Diamond 21">
              <a:extLst>
                <a:ext uri="{FF2B5EF4-FFF2-40B4-BE49-F238E27FC236}">
                  <a16:creationId xmlns:a16="http://schemas.microsoft.com/office/drawing/2014/main" id="{64D75893-2C1C-924A-A469-257139D28F76}"/>
                </a:ext>
              </a:extLst>
            </p:cNvPr>
            <p:cNvSpPr/>
            <p:nvPr/>
          </p:nvSpPr>
          <p:spPr>
            <a:xfrm>
              <a:off x="5913912" y="3665633"/>
              <a:ext cx="753330" cy="489109"/>
            </a:xfrm>
            <a:prstGeom prst="diamond">
              <a:avLst/>
            </a:prstGeom>
            <a:grpFill/>
            <a:ln>
              <a:solidFill>
                <a:schemeClr val="tx1"/>
              </a:solidFill>
            </a:ln>
          </p:spPr>
          <p:txBody>
            <a:bodyPr wrap="square" rtlCol="0" anchor="ctr">
              <a:spAutoFit/>
            </a:bodyPr>
            <a:lstStyle/>
            <a:p>
              <a:pPr algn="l"/>
              <a:endParaRPr lang="en-AU" sz="1000" dirty="0"/>
            </a:p>
          </p:txBody>
        </p:sp>
        <p:sp>
          <p:nvSpPr>
            <p:cNvPr id="23" name="TextBox 22">
              <a:extLst>
                <a:ext uri="{FF2B5EF4-FFF2-40B4-BE49-F238E27FC236}">
                  <a16:creationId xmlns:a16="http://schemas.microsoft.com/office/drawing/2014/main" id="{08D788F8-7D59-7D42-A99D-522F17B5C2EC}"/>
                </a:ext>
              </a:extLst>
            </p:cNvPr>
            <p:cNvSpPr txBox="1"/>
            <p:nvPr/>
          </p:nvSpPr>
          <p:spPr>
            <a:xfrm>
              <a:off x="6004279" y="3735204"/>
              <a:ext cx="572593" cy="338554"/>
            </a:xfrm>
            <a:prstGeom prst="rect">
              <a:avLst/>
            </a:prstGeom>
            <a:noFill/>
          </p:spPr>
          <p:txBody>
            <a:bodyPr wrap="none" rtlCol="0">
              <a:spAutoFit/>
            </a:bodyPr>
            <a:lstStyle/>
            <a:p>
              <a:pPr algn="ctr"/>
              <a:r>
                <a:rPr lang="en-AU" sz="800" dirty="0"/>
                <a:t>vitals</a:t>
              </a:r>
            </a:p>
            <a:p>
              <a:r>
                <a:rPr lang="en-AU" sz="800" dirty="0"/>
                <a:t> needed?</a:t>
              </a:r>
            </a:p>
          </p:txBody>
        </p:sp>
        <p:sp>
          <p:nvSpPr>
            <p:cNvPr id="163" name="TextBox 162">
              <a:extLst>
                <a:ext uri="{FF2B5EF4-FFF2-40B4-BE49-F238E27FC236}">
                  <a16:creationId xmlns:a16="http://schemas.microsoft.com/office/drawing/2014/main" id="{AB827ABC-075A-524D-AC77-9546C8575ED6}"/>
                </a:ext>
              </a:extLst>
            </p:cNvPr>
            <p:cNvSpPr txBox="1"/>
            <p:nvPr/>
          </p:nvSpPr>
          <p:spPr>
            <a:xfrm>
              <a:off x="6610677" y="3727050"/>
              <a:ext cx="227948" cy="200055"/>
            </a:xfrm>
            <a:prstGeom prst="rect">
              <a:avLst/>
            </a:prstGeom>
            <a:noFill/>
          </p:spPr>
          <p:txBody>
            <a:bodyPr wrap="none" rtlCol="0">
              <a:spAutoFit/>
            </a:bodyPr>
            <a:lstStyle/>
            <a:p>
              <a:r>
                <a:rPr lang="en-AU" sz="700" dirty="0"/>
                <a:t>Y</a:t>
              </a:r>
            </a:p>
          </p:txBody>
        </p:sp>
        <p:sp>
          <p:nvSpPr>
            <p:cNvPr id="164" name="TextBox 163">
              <a:extLst>
                <a:ext uri="{FF2B5EF4-FFF2-40B4-BE49-F238E27FC236}">
                  <a16:creationId xmlns:a16="http://schemas.microsoft.com/office/drawing/2014/main" id="{5549536B-991A-064C-A260-B1433A283E25}"/>
                </a:ext>
              </a:extLst>
            </p:cNvPr>
            <p:cNvSpPr txBox="1"/>
            <p:nvPr/>
          </p:nvSpPr>
          <p:spPr>
            <a:xfrm>
              <a:off x="6350491" y="4013962"/>
              <a:ext cx="242374" cy="200055"/>
            </a:xfrm>
            <a:prstGeom prst="rect">
              <a:avLst/>
            </a:prstGeom>
            <a:noFill/>
          </p:spPr>
          <p:txBody>
            <a:bodyPr wrap="none" rtlCol="0">
              <a:spAutoFit/>
            </a:bodyPr>
            <a:lstStyle/>
            <a:p>
              <a:r>
                <a:rPr lang="en-AU" sz="700" dirty="0"/>
                <a:t>N</a:t>
              </a:r>
            </a:p>
          </p:txBody>
        </p:sp>
      </p:grpSp>
      <p:cxnSp>
        <p:nvCxnSpPr>
          <p:cNvPr id="10" name="Elbow Connector 9">
            <a:extLst>
              <a:ext uri="{FF2B5EF4-FFF2-40B4-BE49-F238E27FC236}">
                <a16:creationId xmlns:a16="http://schemas.microsoft.com/office/drawing/2014/main" id="{6630F360-E5DF-C34C-8ED2-AC0988781EC6}"/>
              </a:ext>
            </a:extLst>
          </p:cNvPr>
          <p:cNvCxnSpPr>
            <a:cxnSpLocks/>
            <a:stCxn id="67" idx="2"/>
            <a:endCxn id="22" idx="0"/>
          </p:cNvCxnSpPr>
          <p:nvPr/>
        </p:nvCxnSpPr>
        <p:spPr>
          <a:xfrm rot="16200000" flipH="1">
            <a:off x="4880329" y="1981421"/>
            <a:ext cx="174737" cy="1189016"/>
          </a:xfrm>
          <a:prstGeom prst="bentConnector3">
            <a:avLst>
              <a:gd name="adj1" fmla="val 5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EC82F0DD-88B0-FD4A-B03A-0C282FAC95A7}"/>
              </a:ext>
            </a:extLst>
          </p:cNvPr>
          <p:cNvCxnSpPr>
            <a:cxnSpLocks/>
            <a:stCxn id="143" idx="3"/>
            <a:endCxn id="146" idx="1"/>
          </p:cNvCxnSpPr>
          <p:nvPr/>
        </p:nvCxnSpPr>
        <p:spPr>
          <a:xfrm>
            <a:off x="7653303" y="3113784"/>
            <a:ext cx="894210" cy="5292"/>
          </a:xfrm>
          <a:prstGeom prst="bentConnector3">
            <a:avLst>
              <a:gd name="adj1" fmla="val 5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CB5B3EE-474E-A245-B042-06B4D416F36E}"/>
              </a:ext>
            </a:extLst>
          </p:cNvPr>
          <p:cNvCxnSpPr>
            <a:cxnSpLocks/>
            <a:stCxn id="45" idx="1"/>
            <a:endCxn id="146" idx="3"/>
          </p:cNvCxnSpPr>
          <p:nvPr/>
        </p:nvCxnSpPr>
        <p:spPr>
          <a:xfrm flipH="1">
            <a:off x="9286818" y="3114526"/>
            <a:ext cx="729265" cy="4550"/>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7FEA7DA-C5FF-8743-AA0C-206258E73180}"/>
              </a:ext>
            </a:extLst>
          </p:cNvPr>
          <p:cNvSpPr txBox="1"/>
          <p:nvPr/>
        </p:nvSpPr>
        <p:spPr>
          <a:xfrm>
            <a:off x="3075777" y="6622052"/>
            <a:ext cx="6994159" cy="276999"/>
          </a:xfrm>
          <a:prstGeom prst="rect">
            <a:avLst/>
          </a:prstGeom>
          <a:noFill/>
        </p:spPr>
        <p:txBody>
          <a:bodyPr wrap="none" rtlCol="0">
            <a:spAutoFit/>
          </a:bodyPr>
          <a:lstStyle/>
          <a:p>
            <a:r>
              <a:rPr lang="en-AU" sz="1200" dirty="0"/>
              <a:t>Diagnosis is updated and displayed after each step. Some steps and GUI operations are omitted for simplicity.</a:t>
            </a:r>
          </a:p>
        </p:txBody>
      </p:sp>
      <p:cxnSp>
        <p:nvCxnSpPr>
          <p:cNvPr id="41" name="Straight Arrow Connector 40">
            <a:extLst>
              <a:ext uri="{FF2B5EF4-FFF2-40B4-BE49-F238E27FC236}">
                <a16:creationId xmlns:a16="http://schemas.microsoft.com/office/drawing/2014/main" id="{61E4D912-0039-CD4F-A318-2A2D77DF1960}"/>
              </a:ext>
            </a:extLst>
          </p:cNvPr>
          <p:cNvCxnSpPr>
            <a:cxnSpLocks/>
            <a:stCxn id="16" idx="3"/>
            <a:endCxn id="121" idx="1"/>
          </p:cNvCxnSpPr>
          <p:nvPr/>
        </p:nvCxnSpPr>
        <p:spPr>
          <a:xfrm flipV="1">
            <a:off x="2600629" y="1557613"/>
            <a:ext cx="1103357" cy="4901"/>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AA116EE-DAD1-274B-BD85-19CDF7F21F3C}"/>
              </a:ext>
            </a:extLst>
          </p:cNvPr>
          <p:cNvCxnSpPr>
            <a:stCxn id="121" idx="2"/>
            <a:endCxn id="141" idx="0"/>
          </p:cNvCxnSpPr>
          <p:nvPr/>
        </p:nvCxnSpPr>
        <p:spPr>
          <a:xfrm>
            <a:off x="4376606" y="1680723"/>
            <a:ext cx="6038" cy="165337"/>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65F541B-6981-4644-B85C-E7806E9608B0}"/>
              </a:ext>
            </a:extLst>
          </p:cNvPr>
          <p:cNvCxnSpPr>
            <a:stCxn id="141" idx="2"/>
            <a:endCxn id="67" idx="0"/>
          </p:cNvCxnSpPr>
          <p:nvPr/>
        </p:nvCxnSpPr>
        <p:spPr>
          <a:xfrm flipH="1">
            <a:off x="4373189" y="2092281"/>
            <a:ext cx="9455" cy="150059"/>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67E9583A-4DC6-EA4D-A6F4-5041E71CC2F3}"/>
              </a:ext>
            </a:extLst>
          </p:cNvPr>
          <p:cNvGrpSpPr/>
          <p:nvPr/>
        </p:nvGrpSpPr>
        <p:grpSpPr>
          <a:xfrm>
            <a:off x="5185779" y="3317199"/>
            <a:ext cx="911530" cy="556886"/>
            <a:chOff x="5913912" y="3665633"/>
            <a:chExt cx="911530" cy="556886"/>
          </a:xfrm>
          <a:solidFill>
            <a:schemeClr val="accent5">
              <a:lumMod val="40000"/>
              <a:lumOff val="60000"/>
            </a:schemeClr>
          </a:solidFill>
        </p:grpSpPr>
        <p:sp>
          <p:nvSpPr>
            <p:cNvPr id="96" name="Diamond 95">
              <a:extLst>
                <a:ext uri="{FF2B5EF4-FFF2-40B4-BE49-F238E27FC236}">
                  <a16:creationId xmlns:a16="http://schemas.microsoft.com/office/drawing/2014/main" id="{6E2F8FCF-680E-0547-A1F6-DB6D1894E0CF}"/>
                </a:ext>
              </a:extLst>
            </p:cNvPr>
            <p:cNvSpPr/>
            <p:nvPr/>
          </p:nvSpPr>
          <p:spPr>
            <a:xfrm>
              <a:off x="5913912" y="3665633"/>
              <a:ext cx="753330" cy="489109"/>
            </a:xfrm>
            <a:prstGeom prst="diamond">
              <a:avLst/>
            </a:prstGeom>
            <a:grpFill/>
            <a:ln>
              <a:solidFill>
                <a:schemeClr val="tx1"/>
              </a:solidFill>
            </a:ln>
          </p:spPr>
          <p:txBody>
            <a:bodyPr wrap="square" rtlCol="0" anchor="ctr">
              <a:spAutoFit/>
            </a:bodyPr>
            <a:lstStyle/>
            <a:p>
              <a:pPr algn="l"/>
              <a:endParaRPr lang="en-AU" sz="1000" dirty="0"/>
            </a:p>
          </p:txBody>
        </p:sp>
        <p:sp>
          <p:nvSpPr>
            <p:cNvPr id="97" name="TextBox 96">
              <a:extLst>
                <a:ext uri="{FF2B5EF4-FFF2-40B4-BE49-F238E27FC236}">
                  <a16:creationId xmlns:a16="http://schemas.microsoft.com/office/drawing/2014/main" id="{61A26E76-058B-6B4F-9102-3D3AEC4788A9}"/>
                </a:ext>
              </a:extLst>
            </p:cNvPr>
            <p:cNvSpPr txBox="1"/>
            <p:nvPr/>
          </p:nvSpPr>
          <p:spPr>
            <a:xfrm>
              <a:off x="6006198" y="3708417"/>
              <a:ext cx="572593" cy="338554"/>
            </a:xfrm>
            <a:prstGeom prst="rect">
              <a:avLst/>
            </a:prstGeom>
            <a:noFill/>
          </p:spPr>
          <p:txBody>
            <a:bodyPr wrap="none" rtlCol="0">
              <a:spAutoFit/>
            </a:bodyPr>
            <a:lstStyle/>
            <a:p>
              <a:pPr algn="ctr"/>
              <a:r>
                <a:rPr lang="en-AU" sz="800" dirty="0"/>
                <a:t>Exam</a:t>
              </a:r>
            </a:p>
            <a:p>
              <a:pPr algn="ctr"/>
              <a:r>
                <a:rPr lang="en-AU" sz="800" dirty="0"/>
                <a:t> needed?</a:t>
              </a:r>
            </a:p>
          </p:txBody>
        </p:sp>
        <p:sp>
          <p:nvSpPr>
            <p:cNvPr id="98" name="TextBox 97">
              <a:extLst>
                <a:ext uri="{FF2B5EF4-FFF2-40B4-BE49-F238E27FC236}">
                  <a16:creationId xmlns:a16="http://schemas.microsoft.com/office/drawing/2014/main" id="{EFF437AA-18BB-8246-ABE7-80C60246763E}"/>
                </a:ext>
              </a:extLst>
            </p:cNvPr>
            <p:cNvSpPr txBox="1"/>
            <p:nvPr/>
          </p:nvSpPr>
          <p:spPr>
            <a:xfrm>
              <a:off x="6597494" y="3695256"/>
              <a:ext cx="227948" cy="200055"/>
            </a:xfrm>
            <a:prstGeom prst="rect">
              <a:avLst/>
            </a:prstGeom>
            <a:noFill/>
          </p:spPr>
          <p:txBody>
            <a:bodyPr wrap="none" rtlCol="0">
              <a:spAutoFit/>
            </a:bodyPr>
            <a:lstStyle/>
            <a:p>
              <a:r>
                <a:rPr lang="en-AU" sz="700" dirty="0"/>
                <a:t>Y</a:t>
              </a:r>
            </a:p>
          </p:txBody>
        </p:sp>
        <p:sp>
          <p:nvSpPr>
            <p:cNvPr id="99" name="TextBox 98">
              <a:extLst>
                <a:ext uri="{FF2B5EF4-FFF2-40B4-BE49-F238E27FC236}">
                  <a16:creationId xmlns:a16="http://schemas.microsoft.com/office/drawing/2014/main" id="{E653F63F-C674-214E-9A4F-16AE27F7D85C}"/>
                </a:ext>
              </a:extLst>
            </p:cNvPr>
            <p:cNvSpPr txBox="1"/>
            <p:nvPr/>
          </p:nvSpPr>
          <p:spPr>
            <a:xfrm>
              <a:off x="6351285" y="4022464"/>
              <a:ext cx="242374" cy="200055"/>
            </a:xfrm>
            <a:prstGeom prst="rect">
              <a:avLst/>
            </a:prstGeom>
            <a:noFill/>
          </p:spPr>
          <p:txBody>
            <a:bodyPr wrap="none" rtlCol="0">
              <a:spAutoFit/>
            </a:bodyPr>
            <a:lstStyle/>
            <a:p>
              <a:r>
                <a:rPr lang="en-AU" sz="700" dirty="0"/>
                <a:t>N</a:t>
              </a:r>
            </a:p>
          </p:txBody>
        </p:sp>
      </p:grpSp>
      <p:grpSp>
        <p:nvGrpSpPr>
          <p:cNvPr id="109" name="Group 108">
            <a:extLst>
              <a:ext uri="{FF2B5EF4-FFF2-40B4-BE49-F238E27FC236}">
                <a16:creationId xmlns:a16="http://schemas.microsoft.com/office/drawing/2014/main" id="{C74C3035-F4B7-EC4C-904E-89ACD8BA8F83}"/>
              </a:ext>
            </a:extLst>
          </p:cNvPr>
          <p:cNvGrpSpPr/>
          <p:nvPr/>
        </p:nvGrpSpPr>
        <p:grpSpPr>
          <a:xfrm>
            <a:off x="5186278" y="4729082"/>
            <a:ext cx="826051" cy="594475"/>
            <a:chOff x="5913912" y="3665633"/>
            <a:chExt cx="826051" cy="594475"/>
          </a:xfrm>
          <a:solidFill>
            <a:schemeClr val="accent5">
              <a:lumMod val="40000"/>
              <a:lumOff val="60000"/>
            </a:schemeClr>
          </a:solidFill>
        </p:grpSpPr>
        <p:sp>
          <p:nvSpPr>
            <p:cNvPr id="110" name="Diamond 109">
              <a:extLst>
                <a:ext uri="{FF2B5EF4-FFF2-40B4-BE49-F238E27FC236}">
                  <a16:creationId xmlns:a16="http://schemas.microsoft.com/office/drawing/2014/main" id="{D81BA6AB-A2EA-CE45-A6AA-AEB2F04260B3}"/>
                </a:ext>
              </a:extLst>
            </p:cNvPr>
            <p:cNvSpPr/>
            <p:nvPr/>
          </p:nvSpPr>
          <p:spPr>
            <a:xfrm>
              <a:off x="5913912" y="3665633"/>
              <a:ext cx="753330" cy="489109"/>
            </a:xfrm>
            <a:prstGeom prst="diamond">
              <a:avLst/>
            </a:prstGeom>
            <a:grpFill/>
            <a:ln>
              <a:solidFill>
                <a:schemeClr val="tx1"/>
              </a:solidFill>
            </a:ln>
          </p:spPr>
          <p:txBody>
            <a:bodyPr wrap="square" rtlCol="0" anchor="ctr">
              <a:spAutoFit/>
            </a:bodyPr>
            <a:lstStyle/>
            <a:p>
              <a:pPr algn="l"/>
              <a:endParaRPr lang="en-AU" sz="1000" dirty="0"/>
            </a:p>
          </p:txBody>
        </p:sp>
        <p:sp>
          <p:nvSpPr>
            <p:cNvPr id="111" name="TextBox 110">
              <a:extLst>
                <a:ext uri="{FF2B5EF4-FFF2-40B4-BE49-F238E27FC236}">
                  <a16:creationId xmlns:a16="http://schemas.microsoft.com/office/drawing/2014/main" id="{31E095B5-42F8-484D-B1EF-EB1CFB872647}"/>
                </a:ext>
              </a:extLst>
            </p:cNvPr>
            <p:cNvSpPr txBox="1"/>
            <p:nvPr/>
          </p:nvSpPr>
          <p:spPr>
            <a:xfrm>
              <a:off x="6018822" y="3746123"/>
              <a:ext cx="601447" cy="338554"/>
            </a:xfrm>
            <a:prstGeom prst="rect">
              <a:avLst/>
            </a:prstGeom>
            <a:noFill/>
          </p:spPr>
          <p:txBody>
            <a:bodyPr wrap="none" rtlCol="0">
              <a:spAutoFit/>
            </a:bodyPr>
            <a:lstStyle/>
            <a:p>
              <a:pPr algn="ctr"/>
              <a:r>
                <a:rPr lang="en-AU" sz="800" dirty="0"/>
                <a:t>Blood lab </a:t>
              </a:r>
            </a:p>
            <a:p>
              <a:pPr algn="ctr"/>
              <a:r>
                <a:rPr lang="en-AU" sz="800" dirty="0"/>
                <a:t>needed?</a:t>
              </a:r>
            </a:p>
          </p:txBody>
        </p:sp>
        <p:sp>
          <p:nvSpPr>
            <p:cNvPr id="112" name="TextBox 111">
              <a:extLst>
                <a:ext uri="{FF2B5EF4-FFF2-40B4-BE49-F238E27FC236}">
                  <a16:creationId xmlns:a16="http://schemas.microsoft.com/office/drawing/2014/main" id="{2C323028-AE15-C447-A31E-C1F2BD408FEF}"/>
                </a:ext>
              </a:extLst>
            </p:cNvPr>
            <p:cNvSpPr txBox="1"/>
            <p:nvPr/>
          </p:nvSpPr>
          <p:spPr>
            <a:xfrm>
              <a:off x="6379395" y="4060053"/>
              <a:ext cx="242374" cy="200055"/>
            </a:xfrm>
            <a:prstGeom prst="rect">
              <a:avLst/>
            </a:prstGeom>
            <a:noFill/>
          </p:spPr>
          <p:txBody>
            <a:bodyPr wrap="none" rtlCol="0">
              <a:spAutoFit/>
            </a:bodyPr>
            <a:lstStyle/>
            <a:p>
              <a:r>
                <a:rPr lang="en-AU" sz="700" dirty="0"/>
                <a:t>N</a:t>
              </a:r>
            </a:p>
          </p:txBody>
        </p:sp>
        <p:sp>
          <p:nvSpPr>
            <p:cNvPr id="113" name="TextBox 112">
              <a:extLst>
                <a:ext uri="{FF2B5EF4-FFF2-40B4-BE49-F238E27FC236}">
                  <a16:creationId xmlns:a16="http://schemas.microsoft.com/office/drawing/2014/main" id="{8CFAA7B1-2229-3044-923F-8CD97F94EEE5}"/>
                </a:ext>
              </a:extLst>
            </p:cNvPr>
            <p:cNvSpPr txBox="1"/>
            <p:nvPr/>
          </p:nvSpPr>
          <p:spPr>
            <a:xfrm>
              <a:off x="6512015" y="3665633"/>
              <a:ext cx="227948" cy="200055"/>
            </a:xfrm>
            <a:prstGeom prst="rect">
              <a:avLst/>
            </a:prstGeom>
            <a:noFill/>
          </p:spPr>
          <p:txBody>
            <a:bodyPr wrap="none" rtlCol="0">
              <a:spAutoFit/>
            </a:bodyPr>
            <a:lstStyle/>
            <a:p>
              <a:r>
                <a:rPr lang="en-AU" sz="700" dirty="0"/>
                <a:t>Y</a:t>
              </a:r>
            </a:p>
          </p:txBody>
        </p:sp>
      </p:grpSp>
      <p:grpSp>
        <p:nvGrpSpPr>
          <p:cNvPr id="122" name="Group 121">
            <a:extLst>
              <a:ext uri="{FF2B5EF4-FFF2-40B4-BE49-F238E27FC236}">
                <a16:creationId xmlns:a16="http://schemas.microsoft.com/office/drawing/2014/main" id="{D4FB50C8-2541-4445-AD39-626692B1A8BF}"/>
              </a:ext>
            </a:extLst>
          </p:cNvPr>
          <p:cNvGrpSpPr/>
          <p:nvPr/>
        </p:nvGrpSpPr>
        <p:grpSpPr>
          <a:xfrm>
            <a:off x="5183663" y="5400898"/>
            <a:ext cx="826051" cy="594475"/>
            <a:chOff x="5913912" y="3665633"/>
            <a:chExt cx="826051" cy="594475"/>
          </a:xfrm>
          <a:solidFill>
            <a:schemeClr val="accent5">
              <a:lumMod val="40000"/>
              <a:lumOff val="60000"/>
            </a:schemeClr>
          </a:solidFill>
        </p:grpSpPr>
        <p:sp>
          <p:nvSpPr>
            <p:cNvPr id="123" name="Diamond 122">
              <a:extLst>
                <a:ext uri="{FF2B5EF4-FFF2-40B4-BE49-F238E27FC236}">
                  <a16:creationId xmlns:a16="http://schemas.microsoft.com/office/drawing/2014/main" id="{32F645D5-E897-6A43-A004-6647D47A5AB5}"/>
                </a:ext>
              </a:extLst>
            </p:cNvPr>
            <p:cNvSpPr/>
            <p:nvPr/>
          </p:nvSpPr>
          <p:spPr>
            <a:xfrm>
              <a:off x="5913912" y="3665633"/>
              <a:ext cx="753330" cy="489109"/>
            </a:xfrm>
            <a:prstGeom prst="diamond">
              <a:avLst/>
            </a:prstGeom>
            <a:grpFill/>
            <a:ln>
              <a:solidFill>
                <a:schemeClr val="tx1"/>
              </a:solidFill>
            </a:ln>
          </p:spPr>
          <p:txBody>
            <a:bodyPr wrap="square" rtlCol="0" anchor="ctr">
              <a:spAutoFit/>
            </a:bodyPr>
            <a:lstStyle/>
            <a:p>
              <a:pPr algn="l"/>
              <a:endParaRPr lang="en-AU" sz="1000" dirty="0"/>
            </a:p>
          </p:txBody>
        </p:sp>
        <p:sp>
          <p:nvSpPr>
            <p:cNvPr id="124" name="TextBox 123">
              <a:extLst>
                <a:ext uri="{FF2B5EF4-FFF2-40B4-BE49-F238E27FC236}">
                  <a16:creationId xmlns:a16="http://schemas.microsoft.com/office/drawing/2014/main" id="{57B6C7DD-6C81-CE49-9411-22F182DF8979}"/>
                </a:ext>
              </a:extLst>
            </p:cNvPr>
            <p:cNvSpPr txBox="1"/>
            <p:nvPr/>
          </p:nvSpPr>
          <p:spPr>
            <a:xfrm>
              <a:off x="6023839" y="3746507"/>
              <a:ext cx="588623" cy="338554"/>
            </a:xfrm>
            <a:prstGeom prst="rect">
              <a:avLst/>
            </a:prstGeom>
            <a:noFill/>
          </p:spPr>
          <p:txBody>
            <a:bodyPr wrap="none" rtlCol="0">
              <a:spAutoFit/>
            </a:bodyPr>
            <a:lstStyle/>
            <a:p>
              <a:pPr algn="ctr"/>
              <a:r>
                <a:rPr lang="en-AU" sz="800" dirty="0"/>
                <a:t>Urine lab </a:t>
              </a:r>
            </a:p>
            <a:p>
              <a:pPr algn="ctr"/>
              <a:r>
                <a:rPr lang="en-AU" sz="800" dirty="0"/>
                <a:t>needed?</a:t>
              </a:r>
            </a:p>
          </p:txBody>
        </p:sp>
        <p:sp>
          <p:nvSpPr>
            <p:cNvPr id="125" name="TextBox 124">
              <a:extLst>
                <a:ext uri="{FF2B5EF4-FFF2-40B4-BE49-F238E27FC236}">
                  <a16:creationId xmlns:a16="http://schemas.microsoft.com/office/drawing/2014/main" id="{246A763E-BDB5-BC48-9C8D-396E0D804046}"/>
                </a:ext>
              </a:extLst>
            </p:cNvPr>
            <p:cNvSpPr txBox="1"/>
            <p:nvPr/>
          </p:nvSpPr>
          <p:spPr>
            <a:xfrm>
              <a:off x="6379395" y="4060053"/>
              <a:ext cx="242374" cy="200055"/>
            </a:xfrm>
            <a:prstGeom prst="rect">
              <a:avLst/>
            </a:prstGeom>
            <a:noFill/>
          </p:spPr>
          <p:txBody>
            <a:bodyPr wrap="none" rtlCol="0">
              <a:spAutoFit/>
            </a:bodyPr>
            <a:lstStyle/>
            <a:p>
              <a:r>
                <a:rPr lang="en-AU" sz="700" dirty="0"/>
                <a:t>N</a:t>
              </a:r>
            </a:p>
          </p:txBody>
        </p:sp>
        <p:sp>
          <p:nvSpPr>
            <p:cNvPr id="126" name="TextBox 125">
              <a:extLst>
                <a:ext uri="{FF2B5EF4-FFF2-40B4-BE49-F238E27FC236}">
                  <a16:creationId xmlns:a16="http://schemas.microsoft.com/office/drawing/2014/main" id="{D65D8D30-5558-964D-8099-EDFD3CAF842B}"/>
                </a:ext>
              </a:extLst>
            </p:cNvPr>
            <p:cNvSpPr txBox="1"/>
            <p:nvPr/>
          </p:nvSpPr>
          <p:spPr>
            <a:xfrm>
              <a:off x="6512015" y="3665633"/>
              <a:ext cx="227948" cy="200055"/>
            </a:xfrm>
            <a:prstGeom prst="rect">
              <a:avLst/>
            </a:prstGeom>
            <a:noFill/>
          </p:spPr>
          <p:txBody>
            <a:bodyPr wrap="none" rtlCol="0">
              <a:spAutoFit/>
            </a:bodyPr>
            <a:lstStyle/>
            <a:p>
              <a:r>
                <a:rPr lang="en-AU" sz="700" dirty="0"/>
                <a:t>Y</a:t>
              </a:r>
            </a:p>
          </p:txBody>
        </p:sp>
      </p:grpSp>
      <p:sp>
        <p:nvSpPr>
          <p:cNvPr id="175" name="Rectangle 174">
            <a:extLst>
              <a:ext uri="{FF2B5EF4-FFF2-40B4-BE49-F238E27FC236}">
                <a16:creationId xmlns:a16="http://schemas.microsoft.com/office/drawing/2014/main" id="{AC481394-88E6-194C-9A04-4497E5BF203A}"/>
              </a:ext>
            </a:extLst>
          </p:cNvPr>
          <p:cNvSpPr/>
          <p:nvPr/>
        </p:nvSpPr>
        <p:spPr>
          <a:xfrm>
            <a:off x="6054908" y="5738050"/>
            <a:ext cx="1597555" cy="246221"/>
          </a:xfrm>
          <a:prstGeom prst="rect">
            <a:avLst/>
          </a:prstGeom>
          <a:solidFill>
            <a:schemeClr val="accent5">
              <a:lumMod val="40000"/>
              <a:lumOff val="6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Request </a:t>
            </a:r>
            <a:r>
              <a:rPr kumimoji="0" lang="en-AU" sz="1000" b="1"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urine</a:t>
            </a: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 data</a:t>
            </a:r>
          </a:p>
        </p:txBody>
      </p:sp>
      <p:sp>
        <p:nvSpPr>
          <p:cNvPr id="177" name="Rectangle 176">
            <a:extLst>
              <a:ext uri="{FF2B5EF4-FFF2-40B4-BE49-F238E27FC236}">
                <a16:creationId xmlns:a16="http://schemas.microsoft.com/office/drawing/2014/main" id="{C5F5E618-62A7-5A4E-9C54-3A7325AAF1EB}"/>
              </a:ext>
            </a:extLst>
          </p:cNvPr>
          <p:cNvSpPr/>
          <p:nvPr/>
        </p:nvSpPr>
        <p:spPr>
          <a:xfrm>
            <a:off x="5033853" y="6206259"/>
            <a:ext cx="1056700" cy="246221"/>
          </a:xfrm>
          <a:prstGeom prst="rect">
            <a:avLst/>
          </a:prstGeom>
          <a:solidFill>
            <a:schemeClr val="accent5">
              <a:lumMod val="40000"/>
              <a:lumOff val="60000"/>
            </a:schemeClr>
          </a:solidFill>
          <a:ln>
            <a:solidFill>
              <a:schemeClr val="tx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Final Diagnostic</a:t>
            </a:r>
          </a:p>
        </p:txBody>
      </p:sp>
      <p:sp>
        <p:nvSpPr>
          <p:cNvPr id="187" name="Rectangle 186">
            <a:extLst>
              <a:ext uri="{FF2B5EF4-FFF2-40B4-BE49-F238E27FC236}">
                <a16:creationId xmlns:a16="http://schemas.microsoft.com/office/drawing/2014/main" id="{BFD945E2-AE6E-3346-B611-74127E9F20CC}"/>
              </a:ext>
            </a:extLst>
          </p:cNvPr>
          <p:cNvSpPr/>
          <p:nvPr/>
        </p:nvSpPr>
        <p:spPr>
          <a:xfrm>
            <a:off x="6066963" y="4419756"/>
            <a:ext cx="1593299" cy="246221"/>
          </a:xfrm>
          <a:prstGeom prst="rect">
            <a:avLst/>
          </a:prstGeom>
          <a:solidFill>
            <a:schemeClr val="accent5">
              <a:lumMod val="40000"/>
              <a:lumOff val="60000"/>
            </a:schemeClr>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Request </a:t>
            </a:r>
            <a:r>
              <a:rPr kumimoji="0" lang="en-AU" sz="1000" b="1"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prediction</a:t>
            </a: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 data</a:t>
            </a:r>
          </a:p>
        </p:txBody>
      </p:sp>
      <p:grpSp>
        <p:nvGrpSpPr>
          <p:cNvPr id="188" name="Group 187">
            <a:extLst>
              <a:ext uri="{FF2B5EF4-FFF2-40B4-BE49-F238E27FC236}">
                <a16:creationId xmlns:a16="http://schemas.microsoft.com/office/drawing/2014/main" id="{E7540E96-C7FA-284E-816D-8F7C92DF84AE}"/>
              </a:ext>
            </a:extLst>
          </p:cNvPr>
          <p:cNvGrpSpPr/>
          <p:nvPr/>
        </p:nvGrpSpPr>
        <p:grpSpPr>
          <a:xfrm>
            <a:off x="5157589" y="4077446"/>
            <a:ext cx="854442" cy="594475"/>
            <a:chOff x="5885521" y="3665633"/>
            <a:chExt cx="854442" cy="594475"/>
          </a:xfrm>
          <a:solidFill>
            <a:schemeClr val="accent5">
              <a:lumMod val="40000"/>
              <a:lumOff val="60000"/>
            </a:schemeClr>
          </a:solidFill>
        </p:grpSpPr>
        <p:sp>
          <p:nvSpPr>
            <p:cNvPr id="189" name="Diamond 188">
              <a:extLst>
                <a:ext uri="{FF2B5EF4-FFF2-40B4-BE49-F238E27FC236}">
                  <a16:creationId xmlns:a16="http://schemas.microsoft.com/office/drawing/2014/main" id="{AB507B78-578D-7C49-850C-458F77336188}"/>
                </a:ext>
              </a:extLst>
            </p:cNvPr>
            <p:cNvSpPr/>
            <p:nvPr/>
          </p:nvSpPr>
          <p:spPr>
            <a:xfrm>
              <a:off x="5913912" y="3665633"/>
              <a:ext cx="753330" cy="489109"/>
            </a:xfrm>
            <a:prstGeom prst="diamond">
              <a:avLst/>
            </a:prstGeom>
            <a:grpFill/>
            <a:ln>
              <a:solidFill>
                <a:schemeClr val="tx1"/>
              </a:solidFill>
            </a:ln>
          </p:spPr>
          <p:txBody>
            <a:bodyPr wrap="square" rtlCol="0" anchor="ctr">
              <a:spAutoFit/>
            </a:bodyPr>
            <a:lstStyle/>
            <a:p>
              <a:pPr algn="l"/>
              <a:endParaRPr lang="en-AU" sz="1000" dirty="0"/>
            </a:p>
          </p:txBody>
        </p:sp>
        <p:sp>
          <p:nvSpPr>
            <p:cNvPr id="190" name="TextBox 189">
              <a:extLst>
                <a:ext uri="{FF2B5EF4-FFF2-40B4-BE49-F238E27FC236}">
                  <a16:creationId xmlns:a16="http://schemas.microsoft.com/office/drawing/2014/main" id="{4D7F0D32-C05A-BA4A-A139-7DE77BAA25E5}"/>
                </a:ext>
              </a:extLst>
            </p:cNvPr>
            <p:cNvSpPr txBox="1"/>
            <p:nvPr/>
          </p:nvSpPr>
          <p:spPr>
            <a:xfrm>
              <a:off x="5885521" y="3765409"/>
              <a:ext cx="824265" cy="338554"/>
            </a:xfrm>
            <a:prstGeom prst="rect">
              <a:avLst/>
            </a:prstGeom>
            <a:noFill/>
          </p:spPr>
          <p:txBody>
            <a:bodyPr wrap="none" rtlCol="0">
              <a:spAutoFit/>
            </a:bodyPr>
            <a:lstStyle/>
            <a:p>
              <a:pPr algn="ctr"/>
              <a:r>
                <a:rPr lang="en-AU" sz="800" dirty="0"/>
                <a:t>prediction data</a:t>
              </a:r>
            </a:p>
            <a:p>
              <a:pPr algn="ctr"/>
              <a:r>
                <a:rPr lang="en-AU" sz="800" dirty="0"/>
                <a:t>available?</a:t>
              </a:r>
            </a:p>
          </p:txBody>
        </p:sp>
        <p:sp>
          <p:nvSpPr>
            <p:cNvPr id="191" name="TextBox 190">
              <a:extLst>
                <a:ext uri="{FF2B5EF4-FFF2-40B4-BE49-F238E27FC236}">
                  <a16:creationId xmlns:a16="http://schemas.microsoft.com/office/drawing/2014/main" id="{6C663588-48B8-ED47-9AAC-5314513FF6F4}"/>
                </a:ext>
              </a:extLst>
            </p:cNvPr>
            <p:cNvSpPr txBox="1"/>
            <p:nvPr/>
          </p:nvSpPr>
          <p:spPr>
            <a:xfrm>
              <a:off x="6379395" y="4060053"/>
              <a:ext cx="242374" cy="200055"/>
            </a:xfrm>
            <a:prstGeom prst="rect">
              <a:avLst/>
            </a:prstGeom>
            <a:noFill/>
          </p:spPr>
          <p:txBody>
            <a:bodyPr wrap="none" rtlCol="0">
              <a:spAutoFit/>
            </a:bodyPr>
            <a:lstStyle/>
            <a:p>
              <a:r>
                <a:rPr lang="en-AU" sz="700" dirty="0"/>
                <a:t>N</a:t>
              </a:r>
            </a:p>
          </p:txBody>
        </p:sp>
        <p:sp>
          <p:nvSpPr>
            <p:cNvPr id="192" name="TextBox 191">
              <a:extLst>
                <a:ext uri="{FF2B5EF4-FFF2-40B4-BE49-F238E27FC236}">
                  <a16:creationId xmlns:a16="http://schemas.microsoft.com/office/drawing/2014/main" id="{AD6C0993-A2CB-3E45-B812-220A2F80331E}"/>
                </a:ext>
              </a:extLst>
            </p:cNvPr>
            <p:cNvSpPr txBox="1"/>
            <p:nvPr/>
          </p:nvSpPr>
          <p:spPr>
            <a:xfrm>
              <a:off x="6512015" y="3665633"/>
              <a:ext cx="227948" cy="200055"/>
            </a:xfrm>
            <a:prstGeom prst="rect">
              <a:avLst/>
            </a:prstGeom>
            <a:noFill/>
          </p:spPr>
          <p:txBody>
            <a:bodyPr wrap="none" rtlCol="0">
              <a:spAutoFit/>
            </a:bodyPr>
            <a:lstStyle/>
            <a:p>
              <a:r>
                <a:rPr lang="en-AU" sz="700" dirty="0"/>
                <a:t>Y</a:t>
              </a:r>
            </a:p>
          </p:txBody>
        </p:sp>
      </p:grpSp>
      <p:cxnSp>
        <p:nvCxnSpPr>
          <p:cNvPr id="201" name="Elbow Connector 200">
            <a:extLst>
              <a:ext uri="{FF2B5EF4-FFF2-40B4-BE49-F238E27FC236}">
                <a16:creationId xmlns:a16="http://schemas.microsoft.com/office/drawing/2014/main" id="{BBF2067F-9F01-6548-BED6-1D0012CAB427}"/>
              </a:ext>
            </a:extLst>
          </p:cNvPr>
          <p:cNvCxnSpPr>
            <a:cxnSpLocks/>
            <a:stCxn id="22" idx="3"/>
            <a:endCxn id="143" idx="0"/>
          </p:cNvCxnSpPr>
          <p:nvPr/>
        </p:nvCxnSpPr>
        <p:spPr>
          <a:xfrm>
            <a:off x="5938870" y="2907853"/>
            <a:ext cx="922495" cy="82820"/>
          </a:xfrm>
          <a:prstGeom prst="bentConnector2">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8" name="Elbow Connector 207">
            <a:extLst>
              <a:ext uri="{FF2B5EF4-FFF2-40B4-BE49-F238E27FC236}">
                <a16:creationId xmlns:a16="http://schemas.microsoft.com/office/drawing/2014/main" id="{5767BA0C-76B7-354A-B8B2-43FEAF127D27}"/>
              </a:ext>
            </a:extLst>
          </p:cNvPr>
          <p:cNvCxnSpPr>
            <a:cxnSpLocks/>
            <a:stCxn id="22" idx="2"/>
            <a:endCxn id="96" idx="0"/>
          </p:cNvCxnSpPr>
          <p:nvPr/>
        </p:nvCxnSpPr>
        <p:spPr>
          <a:xfrm rot="16200000" flipH="1">
            <a:off x="5479928" y="3234683"/>
            <a:ext cx="164792" cy="239"/>
          </a:xfrm>
          <a:prstGeom prst="bentConnector3">
            <a:avLst>
              <a:gd name="adj1" fmla="val 5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44B88CC3-E20A-F540-94A0-ADF506A744DA}"/>
              </a:ext>
            </a:extLst>
          </p:cNvPr>
          <p:cNvCxnSpPr>
            <a:cxnSpLocks/>
            <a:stCxn id="96" idx="2"/>
            <a:endCxn id="189" idx="0"/>
          </p:cNvCxnSpPr>
          <p:nvPr/>
        </p:nvCxnSpPr>
        <p:spPr>
          <a:xfrm>
            <a:off x="5562444" y="3806308"/>
            <a:ext cx="201" cy="271138"/>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E09ABE32-743E-6145-BEF7-97624DB4CF97}"/>
              </a:ext>
            </a:extLst>
          </p:cNvPr>
          <p:cNvCxnSpPr>
            <a:stCxn id="189" idx="2"/>
            <a:endCxn id="110" idx="0"/>
          </p:cNvCxnSpPr>
          <p:nvPr/>
        </p:nvCxnSpPr>
        <p:spPr>
          <a:xfrm>
            <a:off x="5562645" y="4566555"/>
            <a:ext cx="298" cy="162527"/>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E5A7FE0C-F6B3-4546-83F5-D8336341A69B}"/>
              </a:ext>
            </a:extLst>
          </p:cNvPr>
          <p:cNvCxnSpPr>
            <a:stCxn id="110" idx="2"/>
            <a:endCxn id="123" idx="0"/>
          </p:cNvCxnSpPr>
          <p:nvPr/>
        </p:nvCxnSpPr>
        <p:spPr>
          <a:xfrm flipH="1">
            <a:off x="5560328" y="5218191"/>
            <a:ext cx="2615" cy="182707"/>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07456FF5-0F3E-1B4D-B12D-B5A49CAF10BF}"/>
              </a:ext>
            </a:extLst>
          </p:cNvPr>
          <p:cNvCxnSpPr>
            <a:stCxn id="123" idx="2"/>
            <a:endCxn id="177" idx="0"/>
          </p:cNvCxnSpPr>
          <p:nvPr/>
        </p:nvCxnSpPr>
        <p:spPr>
          <a:xfrm>
            <a:off x="5560328" y="5890007"/>
            <a:ext cx="1875" cy="316252"/>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9" name="Elbow Connector 218">
            <a:extLst>
              <a:ext uri="{FF2B5EF4-FFF2-40B4-BE49-F238E27FC236}">
                <a16:creationId xmlns:a16="http://schemas.microsoft.com/office/drawing/2014/main" id="{E5DFDB14-C07A-B14E-BD1F-3C5441D23025}"/>
              </a:ext>
            </a:extLst>
          </p:cNvPr>
          <p:cNvCxnSpPr>
            <a:cxnSpLocks/>
            <a:stCxn id="146" idx="2"/>
            <a:endCxn id="96" idx="0"/>
          </p:cNvCxnSpPr>
          <p:nvPr/>
        </p:nvCxnSpPr>
        <p:spPr>
          <a:xfrm rot="5400000">
            <a:off x="7202299" y="1602331"/>
            <a:ext cx="75013" cy="3354722"/>
          </a:xfrm>
          <a:prstGeom prst="bentConnector3">
            <a:avLst>
              <a:gd name="adj1" fmla="val 5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2" name="Elbow Connector 221">
            <a:extLst>
              <a:ext uri="{FF2B5EF4-FFF2-40B4-BE49-F238E27FC236}">
                <a16:creationId xmlns:a16="http://schemas.microsoft.com/office/drawing/2014/main" id="{FC8D4B13-9925-1941-95BD-42822960A01C}"/>
              </a:ext>
            </a:extLst>
          </p:cNvPr>
          <p:cNvCxnSpPr>
            <a:cxnSpLocks/>
            <a:stCxn id="96" idx="3"/>
            <a:endCxn id="167" idx="0"/>
          </p:cNvCxnSpPr>
          <p:nvPr/>
        </p:nvCxnSpPr>
        <p:spPr>
          <a:xfrm>
            <a:off x="5939109" y="3561754"/>
            <a:ext cx="929813" cy="205435"/>
          </a:xfrm>
          <a:prstGeom prst="bentConnector2">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0" name="Elbow Connector 229">
            <a:extLst>
              <a:ext uri="{FF2B5EF4-FFF2-40B4-BE49-F238E27FC236}">
                <a16:creationId xmlns:a16="http://schemas.microsoft.com/office/drawing/2014/main" id="{FA06121F-1A81-2547-A3E1-CDCAE3143064}"/>
              </a:ext>
            </a:extLst>
          </p:cNvPr>
          <p:cNvCxnSpPr>
            <a:cxnSpLocks/>
            <a:stCxn id="189" idx="3"/>
            <a:endCxn id="187" idx="0"/>
          </p:cNvCxnSpPr>
          <p:nvPr/>
        </p:nvCxnSpPr>
        <p:spPr>
          <a:xfrm>
            <a:off x="5939310" y="4322001"/>
            <a:ext cx="924303" cy="97755"/>
          </a:xfrm>
          <a:prstGeom prst="bentConnector2">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5" name="Elbow Connector 234">
            <a:extLst>
              <a:ext uri="{FF2B5EF4-FFF2-40B4-BE49-F238E27FC236}">
                <a16:creationId xmlns:a16="http://schemas.microsoft.com/office/drawing/2014/main" id="{4A357452-487C-764A-89E7-5F7CAB07F45E}"/>
              </a:ext>
            </a:extLst>
          </p:cNvPr>
          <p:cNvCxnSpPr>
            <a:cxnSpLocks/>
            <a:stCxn id="147" idx="2"/>
            <a:endCxn id="110" idx="0"/>
          </p:cNvCxnSpPr>
          <p:nvPr/>
        </p:nvCxnSpPr>
        <p:spPr>
          <a:xfrm rot="5400000">
            <a:off x="7185088" y="3043690"/>
            <a:ext cx="63248" cy="3307537"/>
          </a:xfrm>
          <a:prstGeom prst="bentConnector3">
            <a:avLst>
              <a:gd name="adj1" fmla="val 5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8" name="Elbow Connector 237">
            <a:extLst>
              <a:ext uri="{FF2B5EF4-FFF2-40B4-BE49-F238E27FC236}">
                <a16:creationId xmlns:a16="http://schemas.microsoft.com/office/drawing/2014/main" id="{02F8BACF-2066-7242-9A89-195ECD6DA3BA}"/>
              </a:ext>
            </a:extLst>
          </p:cNvPr>
          <p:cNvCxnSpPr>
            <a:cxnSpLocks/>
            <a:stCxn id="110" idx="3"/>
            <a:endCxn id="144" idx="0"/>
          </p:cNvCxnSpPr>
          <p:nvPr/>
        </p:nvCxnSpPr>
        <p:spPr>
          <a:xfrm>
            <a:off x="5939608" y="4973637"/>
            <a:ext cx="921884" cy="91281"/>
          </a:xfrm>
          <a:prstGeom prst="bentConnector2">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2" name="Elbow Connector 241">
            <a:extLst>
              <a:ext uri="{FF2B5EF4-FFF2-40B4-BE49-F238E27FC236}">
                <a16:creationId xmlns:a16="http://schemas.microsoft.com/office/drawing/2014/main" id="{CABE5E7C-C521-B042-92E2-F7A69B93DF02}"/>
              </a:ext>
            </a:extLst>
          </p:cNvPr>
          <p:cNvCxnSpPr>
            <a:cxnSpLocks/>
            <a:stCxn id="8" idx="2"/>
            <a:endCxn id="123" idx="0"/>
          </p:cNvCxnSpPr>
          <p:nvPr/>
        </p:nvCxnSpPr>
        <p:spPr>
          <a:xfrm rot="5400000">
            <a:off x="7170674" y="3699660"/>
            <a:ext cx="90892" cy="3311584"/>
          </a:xfrm>
          <a:prstGeom prst="bentConnector3">
            <a:avLst>
              <a:gd name="adj1" fmla="val 5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B6E7FF38-080D-1D47-900F-C4F460F00696}"/>
              </a:ext>
            </a:extLst>
          </p:cNvPr>
          <p:cNvCxnSpPr>
            <a:cxnSpLocks/>
            <a:stCxn id="123" idx="3"/>
            <a:endCxn id="175" idx="0"/>
          </p:cNvCxnSpPr>
          <p:nvPr/>
        </p:nvCxnSpPr>
        <p:spPr>
          <a:xfrm>
            <a:off x="5936993" y="5645453"/>
            <a:ext cx="916693" cy="92597"/>
          </a:xfrm>
          <a:prstGeom prst="bentConnector2">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5" name="Elbow Connector 254">
            <a:extLst>
              <a:ext uri="{FF2B5EF4-FFF2-40B4-BE49-F238E27FC236}">
                <a16:creationId xmlns:a16="http://schemas.microsoft.com/office/drawing/2014/main" id="{47C8FB9A-96FD-8E45-A54F-C8EFF16E4B36}"/>
              </a:ext>
            </a:extLst>
          </p:cNvPr>
          <p:cNvCxnSpPr>
            <a:cxnSpLocks/>
            <a:stCxn id="9" idx="2"/>
            <a:endCxn id="177" idx="0"/>
          </p:cNvCxnSpPr>
          <p:nvPr/>
        </p:nvCxnSpPr>
        <p:spPr>
          <a:xfrm rot="5400000">
            <a:off x="7103739" y="4431417"/>
            <a:ext cx="233306" cy="3316378"/>
          </a:xfrm>
          <a:prstGeom prst="bentConnector3">
            <a:avLst>
              <a:gd name="adj1" fmla="val 5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99E9D640-260A-D444-BC85-4E47973AF020}"/>
              </a:ext>
            </a:extLst>
          </p:cNvPr>
          <p:cNvSpPr/>
          <p:nvPr/>
        </p:nvSpPr>
        <p:spPr>
          <a:xfrm>
            <a:off x="6077034" y="3767189"/>
            <a:ext cx="1583775" cy="246221"/>
          </a:xfrm>
          <a:prstGeom prst="rect">
            <a:avLst/>
          </a:prstGeom>
          <a:solidFill>
            <a:schemeClr val="accent5">
              <a:lumMod val="40000"/>
              <a:lumOff val="60000"/>
            </a:schemeClr>
          </a:solidFill>
          <a:ln>
            <a:solidFill>
              <a:schemeClr val="tx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perform </a:t>
            </a:r>
            <a:r>
              <a:rPr kumimoji="0" lang="en-AU" sz="1000" b="1"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physical exam</a:t>
            </a:r>
            <a:endPar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endParaRPr>
          </a:p>
        </p:txBody>
      </p:sp>
      <p:sp>
        <p:nvSpPr>
          <p:cNvPr id="62" name="TextBox 61">
            <a:extLst>
              <a:ext uri="{FF2B5EF4-FFF2-40B4-BE49-F238E27FC236}">
                <a16:creationId xmlns:a16="http://schemas.microsoft.com/office/drawing/2014/main" id="{55C30478-0C3B-FD40-B314-5AF3A276A831}"/>
              </a:ext>
            </a:extLst>
          </p:cNvPr>
          <p:cNvSpPr txBox="1"/>
          <p:nvPr/>
        </p:nvSpPr>
        <p:spPr>
          <a:xfrm>
            <a:off x="1278309" y="2460692"/>
            <a:ext cx="1375697" cy="3631763"/>
          </a:xfrm>
          <a:prstGeom prst="rect">
            <a:avLst/>
          </a:prstGeom>
          <a:solidFill>
            <a:schemeClr val="accent4">
              <a:lumMod val="40000"/>
              <a:lumOff val="60000"/>
            </a:schemeClr>
          </a:solidFill>
          <a:ln>
            <a:solidFill>
              <a:schemeClr val="tx1"/>
            </a:solidFill>
          </a:ln>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000" dirty="0">
              <a:solidFill>
                <a:prstClr val="black"/>
              </a:solidFill>
              <a:latin typeface="Arial Nova Light" panose="020F0302020204030204" pitchFamily="34" charset="0"/>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000" dirty="0">
              <a:solidFill>
                <a:prstClr val="black"/>
              </a:solidFill>
              <a:latin typeface="Arial Nova Light" panose="020F0302020204030204" pitchFamily="34" charset="0"/>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000" dirty="0">
              <a:solidFill>
                <a:prstClr val="black"/>
              </a:solidFill>
              <a:latin typeface="Arial Nova Light" panose="020F0302020204030204" pitchFamily="34" charset="0"/>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000" dirty="0">
              <a:solidFill>
                <a:prstClr val="black"/>
              </a:solidFill>
              <a:latin typeface="Arial Nova Light" panose="020F0302020204030204" pitchFamily="34" charset="0"/>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Procedural Guides</a:t>
            </a:r>
            <a:r>
              <a:rPr lang="en-AU" sz="1000" dirty="0">
                <a:solidFill>
                  <a:prstClr val="black"/>
                </a:solidFill>
                <a:latin typeface="Arial Nova Light" panose="020F0302020204030204" pitchFamily="34" charset="0"/>
                <a:cs typeface="Arial Nova Light" panose="020F03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Diagnostic updates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Disease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probability,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rPr>
              <a:t>severity,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dirty="0">
                <a:solidFill>
                  <a:prstClr val="black"/>
                </a:solidFill>
                <a:latin typeface="Arial Nova Light" panose="020F0302020204030204" pitchFamily="34" charset="0"/>
                <a:cs typeface="Arial Nova Light" panose="020F0302020204030204" pitchFamily="34" charset="0"/>
              </a:rPr>
              <a:t>prediction confidence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000" dirty="0">
              <a:solidFill>
                <a:prstClr val="black"/>
              </a:solidFill>
              <a:latin typeface="Arial Nova Light" panose="020F0302020204030204" pitchFamily="34" charset="0"/>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000" dirty="0">
              <a:solidFill>
                <a:prstClr val="black"/>
              </a:solidFill>
              <a:latin typeface="Arial Nova Light" panose="020F0302020204030204" pitchFamily="34" charset="0"/>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000" dirty="0">
              <a:solidFill>
                <a:prstClr val="black"/>
              </a:solidFill>
              <a:latin typeface="Arial Nova Light" panose="020F0302020204030204" pitchFamily="34" charset="0"/>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000" dirty="0">
              <a:solidFill>
                <a:prstClr val="black"/>
              </a:solidFill>
              <a:latin typeface="Arial Nova Light" panose="020F0302020204030204" pitchFamily="34" charset="0"/>
              <a:cs typeface="Arial Nova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Nova Light" panose="020F0302020204030204" pitchFamily="34" charset="0"/>
              <a:ea typeface="+mn-ea"/>
              <a:cs typeface="Arial Nova Light" panose="020F0302020204030204" pitchFamily="34" charset="0"/>
            </a:endParaRPr>
          </a:p>
        </p:txBody>
      </p:sp>
      <p:cxnSp>
        <p:nvCxnSpPr>
          <p:cNvPr id="275" name="Straight Arrow Connector 274">
            <a:extLst>
              <a:ext uri="{FF2B5EF4-FFF2-40B4-BE49-F238E27FC236}">
                <a16:creationId xmlns:a16="http://schemas.microsoft.com/office/drawing/2014/main" id="{382CB70E-5B2D-FF42-B284-80599557BE51}"/>
              </a:ext>
            </a:extLst>
          </p:cNvPr>
          <p:cNvCxnSpPr>
            <a:stCxn id="187" idx="3"/>
            <a:endCxn id="147" idx="1"/>
          </p:cNvCxnSpPr>
          <p:nvPr/>
        </p:nvCxnSpPr>
        <p:spPr>
          <a:xfrm flipV="1">
            <a:off x="7660262" y="4542724"/>
            <a:ext cx="609733" cy="143"/>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00E47FC5-8713-E144-9032-7A700889BC73}"/>
              </a:ext>
            </a:extLst>
          </p:cNvPr>
          <p:cNvCxnSpPr>
            <a:cxnSpLocks/>
            <a:stCxn id="175" idx="3"/>
            <a:endCxn id="9" idx="1"/>
          </p:cNvCxnSpPr>
          <p:nvPr/>
        </p:nvCxnSpPr>
        <p:spPr>
          <a:xfrm flipV="1">
            <a:off x="7652463" y="5845995"/>
            <a:ext cx="789940" cy="15166"/>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F155349D-8D70-E04D-9026-4219DD81A93D}"/>
              </a:ext>
            </a:extLst>
          </p:cNvPr>
          <p:cNvCxnSpPr>
            <a:cxnSpLocks/>
            <a:stCxn id="144" idx="3"/>
            <a:endCxn id="8" idx="1"/>
          </p:cNvCxnSpPr>
          <p:nvPr/>
        </p:nvCxnSpPr>
        <p:spPr>
          <a:xfrm flipV="1">
            <a:off x="7660270" y="5183048"/>
            <a:ext cx="763442" cy="8828"/>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2" name="Rectangle 291">
            <a:extLst>
              <a:ext uri="{FF2B5EF4-FFF2-40B4-BE49-F238E27FC236}">
                <a16:creationId xmlns:a16="http://schemas.microsoft.com/office/drawing/2014/main" id="{D98DD329-59AF-0940-AF47-45885AF54BD0}"/>
              </a:ext>
            </a:extLst>
          </p:cNvPr>
          <p:cNvSpPr/>
          <p:nvPr/>
        </p:nvSpPr>
        <p:spPr>
          <a:xfrm>
            <a:off x="5273247" y="287826"/>
            <a:ext cx="2274725" cy="369332"/>
          </a:xfrm>
          <a:prstGeom prst="rect">
            <a:avLst/>
          </a:prstGeom>
        </p:spPr>
        <p:txBody>
          <a:bodyPr wrap="none">
            <a:spAutoFit/>
          </a:bodyPr>
          <a:lstStyle/>
          <a:p>
            <a:r>
              <a:rPr lang="en-AU" dirty="0"/>
              <a:t>Diagnostic Flow Chart </a:t>
            </a:r>
          </a:p>
        </p:txBody>
      </p:sp>
      <p:cxnSp>
        <p:nvCxnSpPr>
          <p:cNvPr id="302" name="Straight Connector 301">
            <a:extLst>
              <a:ext uri="{FF2B5EF4-FFF2-40B4-BE49-F238E27FC236}">
                <a16:creationId xmlns:a16="http://schemas.microsoft.com/office/drawing/2014/main" id="{5144A920-1E41-AB40-83DE-A86F0B6EA2BE}"/>
              </a:ext>
            </a:extLst>
          </p:cNvPr>
          <p:cNvCxnSpPr>
            <a:cxnSpLocks/>
          </p:cNvCxnSpPr>
          <p:nvPr/>
        </p:nvCxnSpPr>
        <p:spPr>
          <a:xfrm>
            <a:off x="542704" y="1349474"/>
            <a:ext cx="10981344"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49D01F91-E07A-1946-AFFA-171C09E37384}"/>
              </a:ext>
            </a:extLst>
          </p:cNvPr>
          <p:cNvCxnSpPr>
            <a:cxnSpLocks/>
            <a:stCxn id="177" idx="1"/>
            <a:endCxn id="91" idx="3"/>
          </p:cNvCxnSpPr>
          <p:nvPr/>
        </p:nvCxnSpPr>
        <p:spPr>
          <a:xfrm flipH="1" flipV="1">
            <a:off x="2579088" y="6321193"/>
            <a:ext cx="2454765" cy="8177"/>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7EA2A77E-96C6-8748-B189-5CF61122D62E}"/>
              </a:ext>
            </a:extLst>
          </p:cNvPr>
          <p:cNvCxnSpPr>
            <a:cxnSpLocks/>
            <a:stCxn id="149" idx="1"/>
            <a:endCxn id="8" idx="3"/>
          </p:cNvCxnSpPr>
          <p:nvPr/>
        </p:nvCxnSpPr>
        <p:spPr>
          <a:xfrm flipH="1">
            <a:off x="9320111" y="5178296"/>
            <a:ext cx="660970" cy="4752"/>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488A5AB4-5282-A146-ADD7-289ECD7A8E0F}"/>
              </a:ext>
            </a:extLst>
          </p:cNvPr>
          <p:cNvGrpSpPr/>
          <p:nvPr/>
        </p:nvGrpSpPr>
        <p:grpSpPr>
          <a:xfrm>
            <a:off x="9975054" y="5697907"/>
            <a:ext cx="1083227" cy="281667"/>
            <a:chOff x="7972321" y="839308"/>
            <a:chExt cx="1083227" cy="281667"/>
          </a:xfrm>
          <a:noFill/>
        </p:grpSpPr>
        <p:sp>
          <p:nvSpPr>
            <p:cNvPr id="103" name="Rectangle 102">
              <a:extLst>
                <a:ext uri="{FF2B5EF4-FFF2-40B4-BE49-F238E27FC236}">
                  <a16:creationId xmlns:a16="http://schemas.microsoft.com/office/drawing/2014/main" id="{DBBE7369-E7D3-8F46-988E-D8C9720E206C}"/>
                </a:ext>
              </a:extLst>
            </p:cNvPr>
            <p:cNvSpPr/>
            <p:nvPr/>
          </p:nvSpPr>
          <p:spPr>
            <a:xfrm>
              <a:off x="7972321" y="874754"/>
              <a:ext cx="1068198" cy="246221"/>
            </a:xfrm>
            <a:prstGeom prst="rect">
              <a:avLst/>
            </a:prstGeom>
            <a:solidFill>
              <a:schemeClr val="bg1"/>
            </a:solidFill>
            <a:ln>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5D5861A6-874E-D245-887C-EF54947318A2}"/>
                </a:ext>
              </a:extLst>
            </p:cNvPr>
            <p:cNvSpPr txBox="1"/>
            <p:nvPr/>
          </p:nvSpPr>
          <p:spPr>
            <a:xfrm>
              <a:off x="8013275" y="839308"/>
              <a:ext cx="1042273" cy="261610"/>
            </a:xfrm>
            <a:prstGeom prst="rect">
              <a:avLst/>
            </a:prstGeom>
            <a:grp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solidFill>
                  <a:effectLst/>
                  <a:uLnTx/>
                  <a:uFillTx/>
                  <a:latin typeface="Calibri" panose="020F0502020204030204"/>
                  <a:ea typeface="+mn-ea"/>
                  <a:cs typeface="+mn-cs"/>
                </a:rPr>
                <a:t>Lab Equipment</a:t>
              </a:r>
            </a:p>
          </p:txBody>
        </p:sp>
      </p:grpSp>
      <p:cxnSp>
        <p:nvCxnSpPr>
          <p:cNvPr id="105" name="Straight Arrow Connector 104">
            <a:extLst>
              <a:ext uri="{FF2B5EF4-FFF2-40B4-BE49-F238E27FC236}">
                <a16:creationId xmlns:a16="http://schemas.microsoft.com/office/drawing/2014/main" id="{67E4015C-30B3-F140-B27D-D9C210A82032}"/>
              </a:ext>
            </a:extLst>
          </p:cNvPr>
          <p:cNvCxnSpPr>
            <a:cxnSpLocks/>
            <a:stCxn id="103" idx="1"/>
            <a:endCxn id="9" idx="3"/>
          </p:cNvCxnSpPr>
          <p:nvPr/>
        </p:nvCxnSpPr>
        <p:spPr>
          <a:xfrm flipH="1" flipV="1">
            <a:off x="9314758" y="5845995"/>
            <a:ext cx="660296" cy="10469"/>
          </a:xfrm>
          <a:prstGeom prst="straightConnector1">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7" name="Elbow Connector 126">
            <a:extLst>
              <a:ext uri="{FF2B5EF4-FFF2-40B4-BE49-F238E27FC236}">
                <a16:creationId xmlns:a16="http://schemas.microsoft.com/office/drawing/2014/main" id="{5DB470AC-E5AB-3141-8D38-A55056CCC3AD}"/>
              </a:ext>
            </a:extLst>
          </p:cNvPr>
          <p:cNvCxnSpPr>
            <a:cxnSpLocks/>
            <a:stCxn id="141" idx="3"/>
            <a:endCxn id="159" idx="1"/>
          </p:cNvCxnSpPr>
          <p:nvPr/>
        </p:nvCxnSpPr>
        <p:spPr>
          <a:xfrm>
            <a:off x="5167573" y="1969171"/>
            <a:ext cx="3302530" cy="4092"/>
          </a:xfrm>
          <a:prstGeom prst="bentConnector3">
            <a:avLst>
              <a:gd name="adj1" fmla="val 50000"/>
            </a:avLst>
          </a:prstGeom>
          <a:ln>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865474"/>
      </p:ext>
    </p:extLst>
  </p:cSld>
  <p:clrMapOvr>
    <a:masterClrMapping/>
  </p:clrMapOvr>
</p:sld>
</file>

<file path=ppt/theme/theme1.xml><?xml version="1.0" encoding="utf-8"?>
<a:theme xmlns:a="http://schemas.openxmlformats.org/drawingml/2006/main" name="Theme ExMC SEI">
  <a:themeElements>
    <a:clrScheme name="Custom 3">
      <a:dk1>
        <a:srgbClr val="000000"/>
      </a:dk1>
      <a:lt1>
        <a:srgbClr val="FFFFFF"/>
      </a:lt1>
      <a:dk2>
        <a:srgbClr val="000000"/>
      </a:dk2>
      <a:lt2>
        <a:srgbClr val="808080"/>
      </a:lt2>
      <a:accent1>
        <a:srgbClr val="0432FF"/>
      </a:accent1>
      <a:accent2>
        <a:srgbClr val="FF9300"/>
      </a:accent2>
      <a:accent3>
        <a:srgbClr val="941651"/>
      </a:accent3>
      <a:accent4>
        <a:srgbClr val="000000"/>
      </a:accent4>
      <a:accent5>
        <a:srgbClr val="DAEDEF"/>
      </a:accent5>
      <a:accent6>
        <a:srgbClr val="2D2D8A"/>
      </a:accent6>
      <a:hlink>
        <a:srgbClr val="009999"/>
      </a:hlink>
      <a:folHlink>
        <a:srgbClr val="99CC00"/>
      </a:folHlink>
    </a:clrScheme>
    <a:fontScheme name="Exploration Ambassadors">
      <a:majorFont>
        <a:latin typeface="Helvetic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lnDef>
  </a:objectDefaults>
  <a:extraClrSchemeLst>
    <a:extraClrScheme>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loration Ambassad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loration Ambassad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loration Ambassad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loration Ambassad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loration Ambassad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loration Ambassado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loration Ambassad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loration Ambassad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loration Ambassad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loration Ambassad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loration Ambassad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 ExMC SEI" id="{4FCE9F89-847D-4C02-8E65-FC044B12599D}" vid="{7153C52E-C0B7-4DD4-A17F-A921EBE64E36}"/>
    </a:ext>
  </a:extLst>
</a:theme>
</file>

<file path=ppt/theme/theme2.xml><?xml version="1.0" encoding="utf-8"?>
<a:theme xmlns:a="http://schemas.openxmlformats.org/drawingml/2006/main" name="Earth-Moon-May2012_HRP">
  <a:themeElements>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loration Ambassadors">
      <a:majorFont>
        <a:latin typeface="Helvetic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0070C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spDef>
    <a:lnDef>
      <a:spPr bwMode="auto">
        <a:noFill/>
        <a:ln w="12700" cap="flat" cmpd="sng" algn="ctr">
          <a:solidFill>
            <a:schemeClr val="tx1">
              <a:lumMod val="50000"/>
              <a:lumOff val="50000"/>
            </a:schemeClr>
          </a:solidFill>
          <a:prstDash val="solid"/>
          <a:round/>
          <a:headEnd type="none" w="med" len="med"/>
          <a:tailEnd type="none" w="med" len="med"/>
        </a:ln>
        <a:effectLst/>
      </a:spPr>
      <a:bodyPr/>
      <a:lstStyle/>
    </a:lnDef>
  </a:objectDefaults>
  <a:extraClrSchemeLst>
    <a:extraClrScheme>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loration Ambassad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loration Ambassad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loration Ambassad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loration Ambassad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loration Ambassad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loration Ambassado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loration Ambassad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loration Ambassad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loration Ambassad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loration Ambassad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loration Ambassad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_Dark ppt _ExMC Blue" id="{82127F95-4F34-F642-95BA-EA099997ACDD}" vid="{5E86B7AD-DC5C-C848-B5DF-BB94207B36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a:solidFill>
            <a:schemeClr val="tx1"/>
          </a:solidFill>
        </a:ln>
      </a:spPr>
      <a:bodyPr wrap="none">
        <a:spAutoFit/>
      </a:bodyPr>
      <a:lstStyle>
        <a:defPPr algn="l">
          <a:defRPr sz="1200" dirty="0"/>
        </a:defPPr>
      </a:lst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19123</TotalTime>
  <Words>1746</Words>
  <Application>Microsoft Macintosh PowerPoint</Application>
  <PresentationFormat>Widescreen</PresentationFormat>
  <Paragraphs>479</Paragraphs>
  <Slides>13</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Arial</vt:lpstr>
      <vt:lpstr>Arial Nova Light</vt:lpstr>
      <vt:lpstr>Calibri</vt:lpstr>
      <vt:lpstr>Calibri Light</vt:lpstr>
      <vt:lpstr>Franklin Gothic Medium</vt:lpstr>
      <vt:lpstr>Helvetica</vt:lpstr>
      <vt:lpstr>Helvetica Neue Black Condensed</vt:lpstr>
      <vt:lpstr>System Font Regular</vt:lpstr>
      <vt:lpstr>Times</vt:lpstr>
      <vt:lpstr>Times New Roman</vt:lpstr>
      <vt:lpstr>Theme ExMC SEI</vt:lpstr>
      <vt:lpstr>Earth-Moon-May2012_HRP</vt:lpstr>
      <vt:lpstr>Office Theme</vt:lpstr>
      <vt:lpstr>Clinical Decision Support – ConOps</vt:lpstr>
      <vt:lpstr>Outline</vt:lpstr>
      <vt:lpstr>Need for Crew Self-Reliance</vt:lpstr>
      <vt:lpstr>Clinical Decision Support Background</vt:lpstr>
      <vt:lpstr>CDS Technology Development Plan</vt:lpstr>
      <vt:lpstr>FUNCTIONALITY OF CLINICAL DECISION SUPPORT</vt:lpstr>
      <vt:lpstr>Datasets, Models and UI/UX</vt:lpstr>
      <vt:lpstr>Kidney Stone from Symptom ConOp</vt:lpstr>
      <vt:lpstr>PowerPoint Presentation</vt:lpstr>
      <vt:lpstr>Sequence Diagram</vt:lpstr>
      <vt:lpstr>ConOps and Use Cases – Coverage of Architecture</vt:lpstr>
      <vt:lpstr>CDS Screenshot – Kidney Stone Diagnostic</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Krihak, Michael K. (ARC-SCF)[UNIVERSITIES SPACE RESEARCH ASSN]</cp:lastModifiedBy>
  <cp:revision>149</cp:revision>
  <dcterms:created xsi:type="dcterms:W3CDTF">2019-06-07T16:07:17Z</dcterms:created>
  <dcterms:modified xsi:type="dcterms:W3CDTF">2020-12-16T23:45:28Z</dcterms:modified>
</cp:coreProperties>
</file>