
<file path=[Content_Types].xml><?xml version="1.0" encoding="utf-8"?>
<Types xmlns="http://schemas.openxmlformats.org/package/2006/content-types">
  <Default Extension="fntdata" ContentType="application/x-fontdata"/>
  <Default Extension="jpeg" ContentType="image/jpeg"/>
  <Default Extension="jpg" ContentType="image/jpeg"/>
  <Default Extension="m4a" ContentType="audio/mp4"/>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74" r:id="rId1"/>
    <p:sldMasterId id="2147483675" r:id="rId2"/>
    <p:sldMasterId id="2147483684" r:id="rId3"/>
  </p:sldMasterIdLst>
  <p:notesMasterIdLst>
    <p:notesMasterId r:id="rId46"/>
  </p:notesMasterIdLst>
  <p:sldIdLst>
    <p:sldId id="304" r:id="rId4"/>
    <p:sldId id="322" r:id="rId5"/>
    <p:sldId id="305" r:id="rId6"/>
    <p:sldId id="259" r:id="rId7"/>
    <p:sldId id="260" r:id="rId8"/>
    <p:sldId id="283" r:id="rId9"/>
    <p:sldId id="262" r:id="rId10"/>
    <p:sldId id="311" r:id="rId11"/>
    <p:sldId id="271" r:id="rId12"/>
    <p:sldId id="276" r:id="rId13"/>
    <p:sldId id="278" r:id="rId14"/>
    <p:sldId id="277" r:id="rId15"/>
    <p:sldId id="279" r:id="rId16"/>
    <p:sldId id="281" r:id="rId17"/>
    <p:sldId id="282" r:id="rId18"/>
    <p:sldId id="287" r:id="rId19"/>
    <p:sldId id="288" r:id="rId20"/>
    <p:sldId id="290" r:id="rId21"/>
    <p:sldId id="292" r:id="rId22"/>
    <p:sldId id="293" r:id="rId23"/>
    <p:sldId id="294" r:id="rId24"/>
    <p:sldId id="295" r:id="rId25"/>
    <p:sldId id="309" r:id="rId26"/>
    <p:sldId id="310" r:id="rId27"/>
    <p:sldId id="312" r:id="rId28"/>
    <p:sldId id="313" r:id="rId29"/>
    <p:sldId id="314" r:id="rId30"/>
    <p:sldId id="316" r:id="rId31"/>
    <p:sldId id="317" r:id="rId32"/>
    <p:sldId id="296" r:id="rId33"/>
    <p:sldId id="320" r:id="rId34"/>
    <p:sldId id="321" r:id="rId35"/>
    <p:sldId id="323" r:id="rId36"/>
    <p:sldId id="297" r:id="rId37"/>
    <p:sldId id="273" r:id="rId38"/>
    <p:sldId id="300" r:id="rId39"/>
    <p:sldId id="299" r:id="rId40"/>
    <p:sldId id="306" r:id="rId41"/>
    <p:sldId id="307" r:id="rId42"/>
    <p:sldId id="308" r:id="rId43"/>
    <p:sldId id="301" r:id="rId44"/>
    <p:sldId id="303" r:id="rId45"/>
  </p:sldIdLst>
  <p:sldSz cx="9144000" cy="5143500" type="screen16x9"/>
  <p:notesSz cx="6858000" cy="9144000"/>
  <p:embeddedFontLst>
    <p:embeddedFont>
      <p:font typeface="Calibri" panose="020F0502020204030204" pitchFamily="34" charset="0"/>
      <p:regular r:id="rId47"/>
      <p:bold r:id="rId48"/>
      <p:italic r:id="rId49"/>
      <p:boldItalic r:id="rId50"/>
    </p:embeddedFont>
    <p:embeddedFont>
      <p:font typeface="Century Schoolbook" panose="02040604050505020304" pitchFamily="18" charset="0"/>
      <p:regular r:id="rId51"/>
      <p:bold r:id="rId52"/>
      <p:italic r:id="rId53"/>
      <p:boldItalic r:id="rId54"/>
    </p:embeddedFont>
    <p:embeddedFont>
      <p:font typeface="Helvetica Neue" panose="020B0604020202020204" charset="0"/>
      <p:regular r:id="rId55"/>
      <p:bold r:id="rId56"/>
      <p:italic r:id="rId57"/>
      <p:boldItalic r:id="rId58"/>
    </p:embeddedFont>
    <p:embeddedFont>
      <p:font typeface="Oswald" panose="020B0604020202020204" charset="0"/>
      <p:regular r:id="rId59"/>
      <p:bold r:id="rId60"/>
    </p:embeddedFont>
    <p:embeddedFont>
      <p:font typeface="Wingdings 2" panose="05020102010507070707" pitchFamily="18" charset="2"/>
      <p:regular r:id="rId6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9" d="100"/>
          <a:sy n="139" d="100"/>
        </p:scale>
        <p:origin x="1506"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63"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font" Target="fonts/font7.fntdata"/><Relationship Id="rId58" Type="http://schemas.openxmlformats.org/officeDocument/2006/relationships/font" Target="fonts/font12.fntdata"/><Relationship Id="rId5" Type="http://schemas.openxmlformats.org/officeDocument/2006/relationships/slide" Target="slides/slide2.xml"/><Relationship Id="rId61" Type="http://schemas.openxmlformats.org/officeDocument/2006/relationships/font" Target="fonts/font15.fntdata"/><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font" Target="fonts/font2.fntdata"/><Relationship Id="rId56" Type="http://schemas.openxmlformats.org/officeDocument/2006/relationships/font" Target="fonts/font10.fntdata"/><Relationship Id="rId64"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font" Target="fonts/font5.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notesMaster" Target="notesMasters/notesMaster1.xml"/><Relationship Id="rId59" Type="http://schemas.openxmlformats.org/officeDocument/2006/relationships/font" Target="fonts/font13.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font" Target="fonts/font8.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3.fntdata"/><Relationship Id="rId57" Type="http://schemas.openxmlformats.org/officeDocument/2006/relationships/font" Target="fonts/font11.fntdata"/><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font" Target="fonts/font6.fntdata"/><Relationship Id="rId60" Type="http://schemas.openxmlformats.org/officeDocument/2006/relationships/font" Target="fonts/font14.fntdata"/><Relationship Id="rId65"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eres.larc.nasa.gov/ceres_brochure2.php?page=2"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oceanservice.noaa.gov/facts/lidar.html"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scool.larc.nasa.gov/cgi-bin/NASA-GLOBESatMatch.cgi?observation_id=116-150731-47602621-201908021620"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scool.larc.nasa.gov/cgi-bin/NASA-GLOBESatMatch.cgi?observation_id=116-150731-47602621-201908021620"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6e88c0b164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6e88c0b164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8ca8168b6e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8ca8168b6e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8da6f559c2_0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8da6f559c2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Marile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8da6f559c2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8da6f559c2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Not all cloud types interact with the Sun’s sunlight (red straight arrows; shortwave radiation) the same. As well, not all cloud types interact with the energy leaving the Earth (wavy red arrows; longwave radiation). The thicker the arrow, the more energy, the thinner the arrow, the less energy. To see how cloud types interact with different types of radiation, look at the thickness of the arrows above the cloud and then below the cloud in the image on this slide. See </a:t>
            </a:r>
            <a:r>
              <a:rPr lang="en" u="sng">
                <a:solidFill>
                  <a:srgbClr val="0563C1"/>
                </a:solidFill>
                <a:hlinkClick r:id="rId3"/>
              </a:rPr>
              <a:t>https://ceres.larc.nasa.gov/ceres_brochure2.php?page=2</a:t>
            </a:r>
            <a:r>
              <a:rPr lang="en" sz="1200">
                <a:solidFill>
                  <a:schemeClr val="dk1"/>
                </a:solidFill>
                <a:latin typeface="Calibri"/>
                <a:ea typeface="Calibri"/>
                <a:cs typeface="Calibri"/>
                <a:sym typeface="Calibri"/>
              </a:rPr>
              <a:t> for more information. </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86789d82e9_0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86789d82e9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86789d82e9_0_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86789d82e9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Deepest blue you see only if total cloud cover is 50% or less.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8ca09f0c37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8ca09f0c37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86789d82e9_0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86789d82e9_0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8ca09f0c37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8ca09f0c37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Transparent: Thin clouds through which light passes easily, and through which you can even see blue sky. Note the milky bluish-whitish appearance.</a:t>
            </a:r>
            <a:endParaRPr/>
          </a:p>
          <a:p>
            <a:pPr marL="0" lvl="0" indent="0" algn="l" rtl="0">
              <a:spcBef>
                <a:spcPts val="0"/>
              </a:spcBef>
              <a:spcAft>
                <a:spcPts val="0"/>
              </a:spcAft>
              <a:buNone/>
            </a:pPr>
            <a:r>
              <a:rPr lang="en"/>
              <a:t>Translucent: Medium-thickness clouds that let some sunlight through. There may be some milky bluish-white near the edges, and a very little bit of gray; but these clouds are mostly a bright white.</a:t>
            </a:r>
            <a:endParaRPr/>
          </a:p>
          <a:p>
            <a:pPr marL="0" lvl="0" indent="0" algn="l" rtl="0">
              <a:spcBef>
                <a:spcPts val="0"/>
              </a:spcBef>
              <a:spcAft>
                <a:spcPts val="0"/>
              </a:spcAft>
              <a:buNone/>
            </a:pPr>
            <a:r>
              <a:rPr lang="en"/>
              <a:t>Opaque: Thick clouds which do not allow light to pass directly, although light can diffuse through them. Clouds look gray. When these clouds are in front of the Sun, it is impossible to tell where the Sun is.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86789d82e9_0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86789d82e9_0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86789d82e9_0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86789d82e9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8da6f559c2_0_2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9" name="Google Shape;379;g8da6f559c2_0_2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8da6f559c2_0_2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8" name="Google Shape;388;g8da6f559c2_0_2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8da6f559c2_0_3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2" name="Google Shape;412;g8da6f559c2_0_3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LIDAR - </a:t>
            </a:r>
            <a:r>
              <a:rPr lang="en" u="sng">
                <a:solidFill>
                  <a:schemeClr val="hlink"/>
                </a:solidFill>
                <a:hlinkClick r:id="rId3"/>
              </a:rPr>
              <a:t>https://oceanservice.noaa.gov/facts/lidar.html</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8da6f559c2_0_2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4" name="Google Shape;434;g8da6f559c2_0_2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86789d82e9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2" name="Google Shape;442;g86789d82e9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86789d82e9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 name="Google Shape;451;g86789d82e9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86789d82e9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0" name="Google Shape;460;g86789d82e9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https://scool.larc.nasa.gov/cgi-bin/NASA-GLOBESatMatch.cgi?observation_id=116-150731-47602621-201908021620</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8ca09f0c37_1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1" name="Google Shape;471;g8ca09f0c37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Jessica</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86789d82e9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0" name="Google Shape;460;g86789d82e9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https://scool.larc.nasa.gov/cgi-bin/NASA-GLOBESatMatch.cgi?observation_id=116-150731-47602621-201908021620</a:t>
            </a:r>
            <a:endParaRPr/>
          </a:p>
        </p:txBody>
      </p:sp>
    </p:spTree>
    <p:extLst>
      <p:ext uri="{BB962C8B-B14F-4D97-AF65-F5344CB8AC3E}">
        <p14:creationId xmlns:p14="http://schemas.microsoft.com/office/powerpoint/2010/main" val="16114623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86789d82e9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86789d82e9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Marile</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8ca09f0c37_1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8ca09f0c37_1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10 minutes</a:t>
            </a:r>
            <a:endParaRPr/>
          </a:p>
          <a:p>
            <a:pPr marL="0" lvl="0" indent="0" algn="l" rtl="0">
              <a:spcBef>
                <a:spcPts val="0"/>
              </a:spcBef>
              <a:spcAft>
                <a:spcPts val="0"/>
              </a:spcAft>
              <a:buNone/>
            </a:pPr>
            <a:r>
              <a:rPr lang="en"/>
              <a:t>When they come back ask what type of cloud did they see? What were overall weather conditions like?</a:t>
            </a:r>
            <a:endParaRPr/>
          </a:p>
        </p:txBody>
      </p:sp>
    </p:spTree>
    <p:extLst>
      <p:ext uri="{BB962C8B-B14F-4D97-AF65-F5344CB8AC3E}">
        <p14:creationId xmlns:p14="http://schemas.microsoft.com/office/powerpoint/2010/main" val="20914115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8ca09f0c37_1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5" name="Google Shape;505;g8ca09f0c37_1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8ca09f0c37_1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6" name="Google Shape;516;g8ca09f0c37_1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8d888db523_0_11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0" name="Google Shape;540;g8d888db523_0_1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louds Title" type="title">
  <p:cSld name="TITLE">
    <p:bg>
      <p:bgPr>
        <a:noFill/>
        <a:effectLst/>
      </p:bgPr>
    </p:bg>
    <p:spTree>
      <p:nvGrpSpPr>
        <p:cNvPr id="1" name="Shape 8"/>
        <p:cNvGrpSpPr/>
        <p:nvPr/>
      </p:nvGrpSpPr>
      <p:grpSpPr>
        <a:xfrm>
          <a:off x="0" y="0"/>
          <a:ext cx="0" cy="0"/>
          <a:chOff x="0" y="0"/>
          <a:chExt cx="0" cy="0"/>
        </a:xfrm>
      </p:grpSpPr>
      <p:pic>
        <p:nvPicPr>
          <p:cNvPr id="9" name="Google Shape;9;p2"/>
          <p:cNvPicPr preferRelativeResize="0"/>
          <p:nvPr/>
        </p:nvPicPr>
        <p:blipFill rotWithShape="1">
          <a:blip r:embed="rId2">
            <a:alphaModFix/>
          </a:blip>
          <a:srcRect l="893" r="893"/>
          <a:stretch/>
        </p:blipFill>
        <p:spPr>
          <a:xfrm rot="10800000" flipH="1">
            <a:off x="0" y="2743200"/>
            <a:ext cx="9144003" cy="2857501"/>
          </a:xfrm>
          <a:prstGeom prst="rect">
            <a:avLst/>
          </a:prstGeom>
          <a:noFill/>
          <a:ln>
            <a:noFill/>
          </a:ln>
        </p:spPr>
      </p:pic>
      <p:sp>
        <p:nvSpPr>
          <p:cNvPr id="10" name="Google Shape;10;p2"/>
          <p:cNvSpPr txBox="1">
            <a:spLocks noGrp="1"/>
          </p:cNvSpPr>
          <p:nvPr>
            <p:ph type="ctrTitle"/>
          </p:nvPr>
        </p:nvSpPr>
        <p:spPr>
          <a:xfrm>
            <a:off x="2947000" y="3905900"/>
            <a:ext cx="6636000" cy="8013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Font typeface="Oswald"/>
              <a:buNone/>
              <a:defRPr sz="3600">
                <a:latin typeface="Oswald"/>
                <a:ea typeface="Oswald"/>
                <a:cs typeface="Oswald"/>
                <a:sym typeface="Oswald"/>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988576" y="4507025"/>
            <a:ext cx="6636000" cy="40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400"/>
              <a:buFont typeface="Oswald"/>
              <a:buNone/>
              <a:defRPr sz="2400">
                <a:latin typeface="Oswald"/>
                <a:ea typeface="Oswald"/>
                <a:cs typeface="Oswald"/>
                <a:sym typeface="Oswald"/>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pic>
        <p:nvPicPr>
          <p:cNvPr id="12" name="Google Shape;12;p2"/>
          <p:cNvPicPr preferRelativeResize="0"/>
          <p:nvPr/>
        </p:nvPicPr>
        <p:blipFill>
          <a:blip r:embed="rId3">
            <a:alphaModFix/>
          </a:blip>
          <a:stretch>
            <a:fillRect/>
          </a:stretch>
        </p:blipFill>
        <p:spPr>
          <a:xfrm>
            <a:off x="297525" y="4126844"/>
            <a:ext cx="2555900" cy="7642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louds Dark" type="tx">
  <p:cSld name="TITLE_AND_BODY">
    <p:bg>
      <p:bgPr>
        <a:solidFill>
          <a:schemeClr val="accent2"/>
        </a:solidFill>
        <a:effectLst/>
      </p:bgPr>
    </p:bg>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5" name="Google Shape;15;p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louds White">
  <p:cSld name="TITLE_AND_BODY_1_1">
    <p:bg>
      <p:bgPr>
        <a:solidFill>
          <a:schemeClr val="lt1"/>
        </a:solidFill>
        <a:effectLst/>
      </p:bgPr>
    </p:bg>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2"/>
              </a:buClr>
              <a:buSzPts val="2800"/>
              <a:buNone/>
              <a:defRPr>
                <a:solidFill>
                  <a:schemeClr val="accent2"/>
                </a:solidFill>
              </a:defRPr>
            </a:lvl1pPr>
            <a:lvl2pPr lvl="1" rtl="0">
              <a:spcBef>
                <a:spcPts val="0"/>
              </a:spcBef>
              <a:spcAft>
                <a:spcPts val="0"/>
              </a:spcAft>
              <a:buClr>
                <a:schemeClr val="accent2"/>
              </a:buClr>
              <a:buSzPts val="2800"/>
              <a:buNone/>
              <a:defRPr>
                <a:solidFill>
                  <a:schemeClr val="accent2"/>
                </a:solidFill>
              </a:defRPr>
            </a:lvl2pPr>
            <a:lvl3pPr lvl="2" rtl="0">
              <a:spcBef>
                <a:spcPts val="0"/>
              </a:spcBef>
              <a:spcAft>
                <a:spcPts val="0"/>
              </a:spcAft>
              <a:buClr>
                <a:schemeClr val="accent2"/>
              </a:buClr>
              <a:buSzPts val="2800"/>
              <a:buNone/>
              <a:defRPr>
                <a:solidFill>
                  <a:schemeClr val="accent2"/>
                </a:solidFill>
              </a:defRPr>
            </a:lvl3pPr>
            <a:lvl4pPr lvl="3" rtl="0">
              <a:spcBef>
                <a:spcPts val="0"/>
              </a:spcBef>
              <a:spcAft>
                <a:spcPts val="0"/>
              </a:spcAft>
              <a:buClr>
                <a:schemeClr val="accent2"/>
              </a:buClr>
              <a:buSzPts val="2800"/>
              <a:buNone/>
              <a:defRPr>
                <a:solidFill>
                  <a:schemeClr val="accent2"/>
                </a:solidFill>
              </a:defRPr>
            </a:lvl4pPr>
            <a:lvl5pPr lvl="4" rtl="0">
              <a:spcBef>
                <a:spcPts val="0"/>
              </a:spcBef>
              <a:spcAft>
                <a:spcPts val="0"/>
              </a:spcAft>
              <a:buClr>
                <a:schemeClr val="accent2"/>
              </a:buClr>
              <a:buSzPts val="2800"/>
              <a:buNone/>
              <a:defRPr>
                <a:solidFill>
                  <a:schemeClr val="accent2"/>
                </a:solidFill>
              </a:defRPr>
            </a:lvl5pPr>
            <a:lvl6pPr lvl="5" rtl="0">
              <a:spcBef>
                <a:spcPts val="0"/>
              </a:spcBef>
              <a:spcAft>
                <a:spcPts val="0"/>
              </a:spcAft>
              <a:buClr>
                <a:schemeClr val="accent2"/>
              </a:buClr>
              <a:buSzPts val="2800"/>
              <a:buNone/>
              <a:defRPr>
                <a:solidFill>
                  <a:schemeClr val="accent2"/>
                </a:solidFill>
              </a:defRPr>
            </a:lvl6pPr>
            <a:lvl7pPr lvl="6" rtl="0">
              <a:spcBef>
                <a:spcPts val="0"/>
              </a:spcBef>
              <a:spcAft>
                <a:spcPts val="0"/>
              </a:spcAft>
              <a:buClr>
                <a:schemeClr val="accent2"/>
              </a:buClr>
              <a:buSzPts val="2800"/>
              <a:buNone/>
              <a:defRPr>
                <a:solidFill>
                  <a:schemeClr val="accent2"/>
                </a:solidFill>
              </a:defRPr>
            </a:lvl7pPr>
            <a:lvl8pPr lvl="7" rtl="0">
              <a:spcBef>
                <a:spcPts val="0"/>
              </a:spcBef>
              <a:spcAft>
                <a:spcPts val="0"/>
              </a:spcAft>
              <a:buClr>
                <a:schemeClr val="accent2"/>
              </a:buClr>
              <a:buSzPts val="2800"/>
              <a:buNone/>
              <a:defRPr>
                <a:solidFill>
                  <a:schemeClr val="accent2"/>
                </a:solidFill>
              </a:defRPr>
            </a:lvl8pPr>
            <a:lvl9pPr lvl="8" rtl="0">
              <a:spcBef>
                <a:spcPts val="0"/>
              </a:spcBef>
              <a:spcAft>
                <a:spcPts val="0"/>
              </a:spcAft>
              <a:buClr>
                <a:schemeClr val="accent2"/>
              </a:buClr>
              <a:buSzPts val="2800"/>
              <a:buNone/>
              <a:defRPr>
                <a:solidFill>
                  <a:schemeClr val="accent2"/>
                </a:solidFill>
              </a:defRPr>
            </a:lvl9pPr>
          </a:lstStyle>
          <a:p>
            <a:endParaRPr/>
          </a:p>
        </p:txBody>
      </p:sp>
      <p:sp>
        <p:nvSpPr>
          <p:cNvPr id="22" name="Google Shape;22;p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Clr>
                <a:schemeClr val="accent2"/>
              </a:buClr>
              <a:buSzPts val="1800"/>
              <a:buChar char="●"/>
              <a:defRPr>
                <a:solidFill>
                  <a:schemeClr val="accent2"/>
                </a:solidFill>
              </a:defRPr>
            </a:lvl1pPr>
            <a:lvl2pPr marL="914400" lvl="1" indent="-317500" rtl="0">
              <a:spcBef>
                <a:spcPts val="1600"/>
              </a:spcBef>
              <a:spcAft>
                <a:spcPts val="0"/>
              </a:spcAft>
              <a:buClr>
                <a:schemeClr val="accent2"/>
              </a:buClr>
              <a:buSzPts val="1400"/>
              <a:buChar char="○"/>
              <a:defRPr>
                <a:solidFill>
                  <a:schemeClr val="accent2"/>
                </a:solidFill>
              </a:defRPr>
            </a:lvl2pPr>
            <a:lvl3pPr marL="1371600" lvl="2" indent="-317500" rtl="0">
              <a:spcBef>
                <a:spcPts val="1600"/>
              </a:spcBef>
              <a:spcAft>
                <a:spcPts val="0"/>
              </a:spcAft>
              <a:buClr>
                <a:schemeClr val="accent2"/>
              </a:buClr>
              <a:buSzPts val="1400"/>
              <a:buChar char="■"/>
              <a:defRPr>
                <a:solidFill>
                  <a:schemeClr val="accent2"/>
                </a:solidFill>
              </a:defRPr>
            </a:lvl3pPr>
            <a:lvl4pPr marL="1828800" lvl="3" indent="-317500" rtl="0">
              <a:spcBef>
                <a:spcPts val="1600"/>
              </a:spcBef>
              <a:spcAft>
                <a:spcPts val="0"/>
              </a:spcAft>
              <a:buClr>
                <a:schemeClr val="accent2"/>
              </a:buClr>
              <a:buSzPts val="1400"/>
              <a:buChar char="●"/>
              <a:defRPr>
                <a:solidFill>
                  <a:schemeClr val="accent2"/>
                </a:solidFill>
              </a:defRPr>
            </a:lvl4pPr>
            <a:lvl5pPr marL="2286000" lvl="4" indent="-317500" rtl="0">
              <a:spcBef>
                <a:spcPts val="1600"/>
              </a:spcBef>
              <a:spcAft>
                <a:spcPts val="0"/>
              </a:spcAft>
              <a:buClr>
                <a:schemeClr val="accent2"/>
              </a:buClr>
              <a:buSzPts val="1400"/>
              <a:buChar char="○"/>
              <a:defRPr>
                <a:solidFill>
                  <a:schemeClr val="accent2"/>
                </a:solidFill>
              </a:defRPr>
            </a:lvl5pPr>
            <a:lvl6pPr marL="2743200" lvl="5" indent="-317500" rtl="0">
              <a:spcBef>
                <a:spcPts val="1600"/>
              </a:spcBef>
              <a:spcAft>
                <a:spcPts val="0"/>
              </a:spcAft>
              <a:buClr>
                <a:schemeClr val="accent2"/>
              </a:buClr>
              <a:buSzPts val="1400"/>
              <a:buChar char="■"/>
              <a:defRPr>
                <a:solidFill>
                  <a:schemeClr val="accent2"/>
                </a:solidFill>
              </a:defRPr>
            </a:lvl6pPr>
            <a:lvl7pPr marL="3200400" lvl="6" indent="-317500" rtl="0">
              <a:spcBef>
                <a:spcPts val="1600"/>
              </a:spcBef>
              <a:spcAft>
                <a:spcPts val="0"/>
              </a:spcAft>
              <a:buClr>
                <a:schemeClr val="accent2"/>
              </a:buClr>
              <a:buSzPts val="1400"/>
              <a:buChar char="●"/>
              <a:defRPr>
                <a:solidFill>
                  <a:schemeClr val="accent2"/>
                </a:solidFill>
              </a:defRPr>
            </a:lvl7pPr>
            <a:lvl8pPr marL="3657600" lvl="7" indent="-317500" rtl="0">
              <a:spcBef>
                <a:spcPts val="1600"/>
              </a:spcBef>
              <a:spcAft>
                <a:spcPts val="0"/>
              </a:spcAft>
              <a:buClr>
                <a:schemeClr val="accent2"/>
              </a:buClr>
              <a:buSzPts val="1400"/>
              <a:buChar char="○"/>
              <a:defRPr>
                <a:solidFill>
                  <a:schemeClr val="accent2"/>
                </a:solidFill>
              </a:defRPr>
            </a:lvl8pPr>
            <a:lvl9pPr marL="4114800" lvl="8" indent="-317500" rtl="0">
              <a:spcBef>
                <a:spcPts val="1600"/>
              </a:spcBef>
              <a:spcAft>
                <a:spcPts val="1600"/>
              </a:spcAft>
              <a:buClr>
                <a:schemeClr val="accent2"/>
              </a:buClr>
              <a:buSzPts val="1400"/>
              <a:buChar char="■"/>
              <a:defRPr>
                <a:solidFill>
                  <a:schemeClr val="accent2"/>
                </a:solidFill>
              </a:defRPr>
            </a:lvl9pPr>
          </a:lstStyle>
          <a:p>
            <a:endParaRPr/>
          </a:p>
        </p:txBody>
      </p:sp>
      <p:sp>
        <p:nvSpPr>
          <p:cNvPr id="23" name="Google Shape;23;p5"/>
          <p:cNvSpPr txBox="1">
            <a:spLocks noGrp="1"/>
          </p:cNvSpPr>
          <p:nvPr>
            <p:ph type="sldNum" idx="12"/>
          </p:nvPr>
        </p:nvSpPr>
        <p:spPr>
          <a:xfrm>
            <a:off x="8719427" y="4739425"/>
            <a:ext cx="3780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louds Light">
  <p:cSld name="TITLE_AND_BODY_1_1_1">
    <p:bg>
      <p:bgPr>
        <a:solidFill>
          <a:schemeClr val="accent1"/>
        </a:solidFill>
        <a:effectLst/>
      </p:bgPr>
    </p:bg>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2"/>
              </a:buClr>
              <a:buSzPts val="2800"/>
              <a:buNone/>
              <a:defRPr>
                <a:solidFill>
                  <a:schemeClr val="accent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6" name="Google Shape;26;p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Clr>
                <a:srgbClr val="000000"/>
              </a:buClr>
              <a:buSzPts val="1800"/>
              <a:buChar char="●"/>
              <a:defRPr>
                <a:solidFill>
                  <a:srgbClr val="000000"/>
                </a:solidFill>
              </a:defRPr>
            </a:lvl1pPr>
            <a:lvl2pPr marL="914400" lvl="1" indent="-317500" rtl="0">
              <a:spcBef>
                <a:spcPts val="1600"/>
              </a:spcBef>
              <a:spcAft>
                <a:spcPts val="0"/>
              </a:spcAft>
              <a:buClr>
                <a:srgbClr val="000000"/>
              </a:buClr>
              <a:buSzPts val="1400"/>
              <a:buChar char="○"/>
              <a:defRPr>
                <a:solidFill>
                  <a:srgbClr val="000000"/>
                </a:solidFill>
              </a:defRPr>
            </a:lvl2pPr>
            <a:lvl3pPr marL="1371600" lvl="2" indent="-317500" rtl="0">
              <a:spcBef>
                <a:spcPts val="1600"/>
              </a:spcBef>
              <a:spcAft>
                <a:spcPts val="0"/>
              </a:spcAft>
              <a:buClr>
                <a:srgbClr val="000000"/>
              </a:buClr>
              <a:buSzPts val="1400"/>
              <a:buChar char="■"/>
              <a:defRPr>
                <a:solidFill>
                  <a:srgbClr val="000000"/>
                </a:solidFill>
              </a:defRPr>
            </a:lvl3pPr>
            <a:lvl4pPr marL="1828800" lvl="3" indent="-317500" rtl="0">
              <a:spcBef>
                <a:spcPts val="1600"/>
              </a:spcBef>
              <a:spcAft>
                <a:spcPts val="0"/>
              </a:spcAft>
              <a:buClr>
                <a:srgbClr val="000000"/>
              </a:buClr>
              <a:buSzPts val="1400"/>
              <a:buChar char="●"/>
              <a:defRPr>
                <a:solidFill>
                  <a:srgbClr val="000000"/>
                </a:solidFill>
              </a:defRPr>
            </a:lvl4pPr>
            <a:lvl5pPr marL="2286000" lvl="4" indent="-317500" rtl="0">
              <a:spcBef>
                <a:spcPts val="1600"/>
              </a:spcBef>
              <a:spcAft>
                <a:spcPts val="0"/>
              </a:spcAft>
              <a:buClr>
                <a:srgbClr val="000000"/>
              </a:buClr>
              <a:buSzPts val="1400"/>
              <a:buChar char="○"/>
              <a:defRPr>
                <a:solidFill>
                  <a:srgbClr val="000000"/>
                </a:solidFill>
              </a:defRPr>
            </a:lvl5pPr>
            <a:lvl6pPr marL="2743200" lvl="5" indent="-317500" rtl="0">
              <a:spcBef>
                <a:spcPts val="1600"/>
              </a:spcBef>
              <a:spcAft>
                <a:spcPts val="0"/>
              </a:spcAft>
              <a:buClr>
                <a:srgbClr val="000000"/>
              </a:buClr>
              <a:buSzPts val="1400"/>
              <a:buChar char="■"/>
              <a:defRPr>
                <a:solidFill>
                  <a:srgbClr val="000000"/>
                </a:solidFill>
              </a:defRPr>
            </a:lvl6pPr>
            <a:lvl7pPr marL="3200400" lvl="6" indent="-317500" rtl="0">
              <a:spcBef>
                <a:spcPts val="1600"/>
              </a:spcBef>
              <a:spcAft>
                <a:spcPts val="0"/>
              </a:spcAft>
              <a:buClr>
                <a:srgbClr val="000000"/>
              </a:buClr>
              <a:buSzPts val="1400"/>
              <a:buChar char="●"/>
              <a:defRPr>
                <a:solidFill>
                  <a:srgbClr val="000000"/>
                </a:solidFill>
              </a:defRPr>
            </a:lvl7pPr>
            <a:lvl8pPr marL="3657600" lvl="7" indent="-317500" rtl="0">
              <a:spcBef>
                <a:spcPts val="1600"/>
              </a:spcBef>
              <a:spcAft>
                <a:spcPts val="0"/>
              </a:spcAft>
              <a:buClr>
                <a:srgbClr val="000000"/>
              </a:buClr>
              <a:buSzPts val="1400"/>
              <a:buChar char="○"/>
              <a:defRPr>
                <a:solidFill>
                  <a:srgbClr val="000000"/>
                </a:solidFill>
              </a:defRPr>
            </a:lvl8pPr>
            <a:lvl9pPr marL="4114800" lvl="8" indent="-317500" rtl="0">
              <a:spcBef>
                <a:spcPts val="1600"/>
              </a:spcBef>
              <a:spcAft>
                <a:spcPts val="1600"/>
              </a:spcAft>
              <a:buClr>
                <a:srgbClr val="000000"/>
              </a:buClr>
              <a:buSzPts val="1400"/>
              <a:buChar char="■"/>
              <a:defRPr>
                <a:solidFill>
                  <a:srgbClr val="000000"/>
                </a:solidFill>
              </a:defRPr>
            </a:lvl9pPr>
          </a:lstStyle>
          <a:p>
            <a:endParaRPr/>
          </a:p>
        </p:txBody>
      </p:sp>
      <p:sp>
        <p:nvSpPr>
          <p:cNvPr id="27" name="Google Shape;27;p6"/>
          <p:cNvSpPr txBox="1">
            <a:spLocks noGrp="1"/>
          </p:cNvSpPr>
          <p:nvPr>
            <p:ph type="sldNum" idx="12"/>
          </p:nvPr>
        </p:nvSpPr>
        <p:spPr>
          <a:xfrm>
            <a:off x="8719427" y="4739425"/>
            <a:ext cx="3780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osquitoes Title">
  <p:cSld name="TITLE_1">
    <p:bg>
      <p:bgPr>
        <a:noFill/>
        <a:effectLst/>
      </p:bgPr>
    </p:bg>
    <p:spTree>
      <p:nvGrpSpPr>
        <p:cNvPr id="1" name="Shape 28"/>
        <p:cNvGrpSpPr/>
        <p:nvPr/>
      </p:nvGrpSpPr>
      <p:grpSpPr>
        <a:xfrm>
          <a:off x="0" y="0"/>
          <a:ext cx="0" cy="0"/>
          <a:chOff x="0" y="0"/>
          <a:chExt cx="0" cy="0"/>
        </a:xfrm>
      </p:grpSpPr>
      <p:pic>
        <p:nvPicPr>
          <p:cNvPr id="29" name="Google Shape;29;p7"/>
          <p:cNvPicPr preferRelativeResize="0"/>
          <p:nvPr/>
        </p:nvPicPr>
        <p:blipFill>
          <a:blip r:embed="rId2">
            <a:alphaModFix/>
          </a:blip>
          <a:stretch>
            <a:fillRect/>
          </a:stretch>
        </p:blipFill>
        <p:spPr>
          <a:xfrm>
            <a:off x="0" y="2743200"/>
            <a:ext cx="9144002" cy="2857501"/>
          </a:xfrm>
          <a:prstGeom prst="rect">
            <a:avLst/>
          </a:prstGeom>
          <a:noFill/>
          <a:ln>
            <a:noFill/>
          </a:ln>
        </p:spPr>
      </p:pic>
      <p:sp>
        <p:nvSpPr>
          <p:cNvPr id="30" name="Google Shape;30;p7"/>
          <p:cNvSpPr txBox="1">
            <a:spLocks noGrp="1"/>
          </p:cNvSpPr>
          <p:nvPr>
            <p:ph type="ctrTitle"/>
          </p:nvPr>
        </p:nvSpPr>
        <p:spPr>
          <a:xfrm>
            <a:off x="2947000" y="3905900"/>
            <a:ext cx="6636000" cy="8013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Font typeface="Oswald"/>
              <a:buNone/>
              <a:defRPr sz="3600">
                <a:latin typeface="Oswald"/>
                <a:ea typeface="Oswald"/>
                <a:cs typeface="Oswald"/>
                <a:sym typeface="Oswald"/>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31" name="Google Shape;31;p7"/>
          <p:cNvSpPr txBox="1">
            <a:spLocks noGrp="1"/>
          </p:cNvSpPr>
          <p:nvPr>
            <p:ph type="subTitle" idx="1"/>
          </p:nvPr>
        </p:nvSpPr>
        <p:spPr>
          <a:xfrm>
            <a:off x="2988576" y="4507025"/>
            <a:ext cx="6636000" cy="40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400"/>
              <a:buFont typeface="Oswald"/>
              <a:buNone/>
              <a:defRPr sz="2400">
                <a:latin typeface="Oswald"/>
                <a:ea typeface="Oswald"/>
                <a:cs typeface="Oswald"/>
                <a:sym typeface="Oswald"/>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pic>
        <p:nvPicPr>
          <p:cNvPr id="32" name="Google Shape;32;p7"/>
          <p:cNvPicPr preferRelativeResize="0"/>
          <p:nvPr/>
        </p:nvPicPr>
        <p:blipFill>
          <a:blip r:embed="rId3">
            <a:alphaModFix/>
          </a:blip>
          <a:stretch>
            <a:fillRect/>
          </a:stretch>
        </p:blipFill>
        <p:spPr>
          <a:xfrm>
            <a:off x="432393" y="4007876"/>
            <a:ext cx="2035681" cy="90475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osquitoes Dark">
  <p:cSld name="TITLE_AND_BODY_2">
    <p:bg>
      <p:bgPr>
        <a:solidFill>
          <a:schemeClr val="dk2"/>
        </a:solidFill>
        <a:effectLst/>
      </p:bgPr>
    </p:bg>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5" name="Google Shape;35;p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osquitoes Black">
  <p:cSld name="TITLE_AND_BODY_1_2">
    <p:bg>
      <p:bgPr>
        <a:solidFill>
          <a:srgbClr val="000000"/>
        </a:solidFill>
        <a:effectLst/>
      </p:bgPr>
    </p:bg>
    <p:spTree>
      <p:nvGrpSpPr>
        <p:cNvPr id="1" name="Shape 36"/>
        <p:cNvGrpSpPr/>
        <p:nvPr/>
      </p:nvGrpSpPr>
      <p:grpSpPr>
        <a:xfrm>
          <a:off x="0" y="0"/>
          <a:ext cx="0" cy="0"/>
          <a:chOff x="0" y="0"/>
          <a:chExt cx="0" cy="0"/>
        </a:xfrm>
      </p:grpSpPr>
      <p:sp>
        <p:nvSpPr>
          <p:cNvPr id="37" name="Google Shape;37;p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2"/>
              </a:buClr>
              <a:buSzPts val="2800"/>
              <a:buNone/>
              <a:defRPr>
                <a:solidFill>
                  <a:schemeClr val="lt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8" name="Google Shape;38;p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Clr>
                <a:schemeClr val="lt2"/>
              </a:buClr>
              <a:buSzPts val="1800"/>
              <a:buChar char="●"/>
              <a:defRPr>
                <a:solidFill>
                  <a:schemeClr val="lt2"/>
                </a:solidFill>
              </a:defRPr>
            </a:lvl1pPr>
            <a:lvl2pPr marL="914400" lvl="1" indent="-317500" rtl="0">
              <a:spcBef>
                <a:spcPts val="1600"/>
              </a:spcBef>
              <a:spcAft>
                <a:spcPts val="0"/>
              </a:spcAft>
              <a:buClr>
                <a:schemeClr val="lt2"/>
              </a:buClr>
              <a:buSzPts val="1400"/>
              <a:buChar char="○"/>
              <a:defRPr>
                <a:solidFill>
                  <a:schemeClr val="lt2"/>
                </a:solidFill>
              </a:defRPr>
            </a:lvl2pPr>
            <a:lvl3pPr marL="1371600" lvl="2" indent="-317500" rtl="0">
              <a:spcBef>
                <a:spcPts val="1600"/>
              </a:spcBef>
              <a:spcAft>
                <a:spcPts val="0"/>
              </a:spcAft>
              <a:buClr>
                <a:schemeClr val="lt2"/>
              </a:buClr>
              <a:buSzPts val="1400"/>
              <a:buChar char="■"/>
              <a:defRPr>
                <a:solidFill>
                  <a:schemeClr val="lt2"/>
                </a:solidFill>
              </a:defRPr>
            </a:lvl3pPr>
            <a:lvl4pPr marL="1828800" lvl="3" indent="-317500" rtl="0">
              <a:spcBef>
                <a:spcPts val="1600"/>
              </a:spcBef>
              <a:spcAft>
                <a:spcPts val="0"/>
              </a:spcAft>
              <a:buClr>
                <a:schemeClr val="lt2"/>
              </a:buClr>
              <a:buSzPts val="1400"/>
              <a:buChar char="●"/>
              <a:defRPr>
                <a:solidFill>
                  <a:schemeClr val="lt2"/>
                </a:solidFill>
              </a:defRPr>
            </a:lvl4pPr>
            <a:lvl5pPr marL="2286000" lvl="4" indent="-317500" rtl="0">
              <a:spcBef>
                <a:spcPts val="1600"/>
              </a:spcBef>
              <a:spcAft>
                <a:spcPts val="0"/>
              </a:spcAft>
              <a:buClr>
                <a:schemeClr val="lt2"/>
              </a:buClr>
              <a:buSzPts val="1400"/>
              <a:buChar char="○"/>
              <a:defRPr>
                <a:solidFill>
                  <a:schemeClr val="lt2"/>
                </a:solidFill>
              </a:defRPr>
            </a:lvl5pPr>
            <a:lvl6pPr marL="2743200" lvl="5" indent="-317500" rtl="0">
              <a:spcBef>
                <a:spcPts val="1600"/>
              </a:spcBef>
              <a:spcAft>
                <a:spcPts val="0"/>
              </a:spcAft>
              <a:buClr>
                <a:schemeClr val="lt2"/>
              </a:buClr>
              <a:buSzPts val="1400"/>
              <a:buChar char="■"/>
              <a:defRPr>
                <a:solidFill>
                  <a:schemeClr val="lt2"/>
                </a:solidFill>
              </a:defRPr>
            </a:lvl6pPr>
            <a:lvl7pPr marL="3200400" lvl="6" indent="-317500" rtl="0">
              <a:spcBef>
                <a:spcPts val="1600"/>
              </a:spcBef>
              <a:spcAft>
                <a:spcPts val="0"/>
              </a:spcAft>
              <a:buClr>
                <a:schemeClr val="lt2"/>
              </a:buClr>
              <a:buSzPts val="1400"/>
              <a:buChar char="●"/>
              <a:defRPr>
                <a:solidFill>
                  <a:schemeClr val="lt2"/>
                </a:solidFill>
              </a:defRPr>
            </a:lvl7pPr>
            <a:lvl8pPr marL="3657600" lvl="7" indent="-317500" rtl="0">
              <a:spcBef>
                <a:spcPts val="1600"/>
              </a:spcBef>
              <a:spcAft>
                <a:spcPts val="0"/>
              </a:spcAft>
              <a:buClr>
                <a:schemeClr val="lt2"/>
              </a:buClr>
              <a:buSzPts val="1400"/>
              <a:buChar char="○"/>
              <a:defRPr>
                <a:solidFill>
                  <a:schemeClr val="lt2"/>
                </a:solidFill>
              </a:defRPr>
            </a:lvl8pPr>
            <a:lvl9pPr marL="4114800" lvl="8" indent="-317500" rtl="0">
              <a:spcBef>
                <a:spcPts val="1600"/>
              </a:spcBef>
              <a:spcAft>
                <a:spcPts val="1600"/>
              </a:spcAft>
              <a:buClr>
                <a:schemeClr val="lt2"/>
              </a:buClr>
              <a:buSzPts val="1400"/>
              <a:buChar char="■"/>
              <a:defRPr>
                <a:solidFill>
                  <a:schemeClr val="lt2"/>
                </a:solidFill>
              </a:defRPr>
            </a:lvl9pPr>
          </a:lstStyle>
          <a:p>
            <a:endParaRPr/>
          </a:p>
        </p:txBody>
      </p:sp>
      <p:sp>
        <p:nvSpPr>
          <p:cNvPr id="39" name="Google Shape;39;p9"/>
          <p:cNvSpPr txBox="1">
            <a:spLocks noGrp="1"/>
          </p:cNvSpPr>
          <p:nvPr>
            <p:ph type="sldNum" idx="12"/>
          </p:nvPr>
        </p:nvSpPr>
        <p:spPr>
          <a:xfrm>
            <a:off x="8719427" y="4739425"/>
            <a:ext cx="3780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osquitoes White">
  <p:cSld name="TITLE_AND_BODY_1_1_2">
    <p:bg>
      <p:bgPr>
        <a:solidFill>
          <a:schemeClr val="lt1"/>
        </a:solidFill>
        <a:effectLst/>
      </p:bgPr>
    </p:bg>
    <p:spTree>
      <p:nvGrpSpPr>
        <p:cNvPr id="1" name="Shape 40"/>
        <p:cNvGrpSpPr/>
        <p:nvPr/>
      </p:nvGrpSpPr>
      <p:grpSpPr>
        <a:xfrm>
          <a:off x="0" y="0"/>
          <a:ext cx="0" cy="0"/>
          <a:chOff x="0" y="0"/>
          <a:chExt cx="0" cy="0"/>
        </a:xfrm>
      </p:grpSpPr>
      <p:sp>
        <p:nvSpPr>
          <p:cNvPr id="41" name="Google Shape;41;p1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2800"/>
              <a:buNone/>
              <a:defRPr>
                <a:solidFill>
                  <a:schemeClr val="dk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2" name="Google Shape;42;p1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Clr>
                <a:schemeClr val="dk2"/>
              </a:buClr>
              <a:buSzPts val="1800"/>
              <a:buChar char="●"/>
              <a:defRPr>
                <a:solidFill>
                  <a:schemeClr val="dk2"/>
                </a:solidFill>
              </a:defRPr>
            </a:lvl1pPr>
            <a:lvl2pPr marL="914400" lvl="1" indent="-317500" rtl="0">
              <a:spcBef>
                <a:spcPts val="1600"/>
              </a:spcBef>
              <a:spcAft>
                <a:spcPts val="0"/>
              </a:spcAft>
              <a:buClr>
                <a:schemeClr val="dk2"/>
              </a:buClr>
              <a:buSzPts val="1400"/>
              <a:buChar char="○"/>
              <a:defRPr>
                <a:solidFill>
                  <a:schemeClr val="dk2"/>
                </a:solidFill>
              </a:defRPr>
            </a:lvl2pPr>
            <a:lvl3pPr marL="1371600" lvl="2" indent="-317500" rtl="0">
              <a:spcBef>
                <a:spcPts val="1600"/>
              </a:spcBef>
              <a:spcAft>
                <a:spcPts val="0"/>
              </a:spcAft>
              <a:buClr>
                <a:schemeClr val="dk2"/>
              </a:buClr>
              <a:buSzPts val="1400"/>
              <a:buChar char="■"/>
              <a:defRPr>
                <a:solidFill>
                  <a:schemeClr val="dk2"/>
                </a:solidFill>
              </a:defRPr>
            </a:lvl3pPr>
            <a:lvl4pPr marL="1828800" lvl="3" indent="-317500" rtl="0">
              <a:spcBef>
                <a:spcPts val="1600"/>
              </a:spcBef>
              <a:spcAft>
                <a:spcPts val="0"/>
              </a:spcAft>
              <a:buClr>
                <a:schemeClr val="dk2"/>
              </a:buClr>
              <a:buSzPts val="1400"/>
              <a:buChar char="●"/>
              <a:defRPr>
                <a:solidFill>
                  <a:schemeClr val="dk2"/>
                </a:solidFill>
              </a:defRPr>
            </a:lvl4pPr>
            <a:lvl5pPr marL="2286000" lvl="4" indent="-317500" rtl="0">
              <a:spcBef>
                <a:spcPts val="1600"/>
              </a:spcBef>
              <a:spcAft>
                <a:spcPts val="0"/>
              </a:spcAft>
              <a:buClr>
                <a:schemeClr val="dk2"/>
              </a:buClr>
              <a:buSzPts val="1400"/>
              <a:buChar char="○"/>
              <a:defRPr>
                <a:solidFill>
                  <a:schemeClr val="dk2"/>
                </a:solidFill>
              </a:defRPr>
            </a:lvl5pPr>
            <a:lvl6pPr marL="2743200" lvl="5" indent="-317500" rtl="0">
              <a:spcBef>
                <a:spcPts val="1600"/>
              </a:spcBef>
              <a:spcAft>
                <a:spcPts val="0"/>
              </a:spcAft>
              <a:buClr>
                <a:schemeClr val="dk2"/>
              </a:buClr>
              <a:buSzPts val="1400"/>
              <a:buChar char="■"/>
              <a:defRPr>
                <a:solidFill>
                  <a:schemeClr val="dk2"/>
                </a:solidFill>
              </a:defRPr>
            </a:lvl6pPr>
            <a:lvl7pPr marL="3200400" lvl="6" indent="-317500" rtl="0">
              <a:spcBef>
                <a:spcPts val="1600"/>
              </a:spcBef>
              <a:spcAft>
                <a:spcPts val="0"/>
              </a:spcAft>
              <a:buClr>
                <a:schemeClr val="dk2"/>
              </a:buClr>
              <a:buSzPts val="1400"/>
              <a:buChar char="●"/>
              <a:defRPr>
                <a:solidFill>
                  <a:schemeClr val="dk2"/>
                </a:solidFill>
              </a:defRPr>
            </a:lvl7pPr>
            <a:lvl8pPr marL="3657600" lvl="7" indent="-317500" rtl="0">
              <a:spcBef>
                <a:spcPts val="1600"/>
              </a:spcBef>
              <a:spcAft>
                <a:spcPts val="0"/>
              </a:spcAft>
              <a:buClr>
                <a:schemeClr val="dk2"/>
              </a:buClr>
              <a:buSzPts val="1400"/>
              <a:buChar char="○"/>
              <a:defRPr>
                <a:solidFill>
                  <a:schemeClr val="dk2"/>
                </a:solidFill>
              </a:defRPr>
            </a:lvl8pPr>
            <a:lvl9pPr marL="4114800" lvl="8" indent="-317500" rtl="0">
              <a:spcBef>
                <a:spcPts val="1600"/>
              </a:spcBef>
              <a:spcAft>
                <a:spcPts val="1600"/>
              </a:spcAft>
              <a:buClr>
                <a:schemeClr val="dk2"/>
              </a:buClr>
              <a:buSzPts val="1400"/>
              <a:buChar char="■"/>
              <a:defRPr>
                <a:solidFill>
                  <a:schemeClr val="dk2"/>
                </a:solidFill>
              </a:defRPr>
            </a:lvl9pPr>
          </a:lstStyle>
          <a:p>
            <a:endParaRPr/>
          </a:p>
        </p:txBody>
      </p:sp>
      <p:sp>
        <p:nvSpPr>
          <p:cNvPr id="43" name="Google Shape;43;p10"/>
          <p:cNvSpPr txBox="1">
            <a:spLocks noGrp="1"/>
          </p:cNvSpPr>
          <p:nvPr>
            <p:ph type="sldNum" idx="12"/>
          </p:nvPr>
        </p:nvSpPr>
        <p:spPr>
          <a:xfrm>
            <a:off x="8719427" y="4739425"/>
            <a:ext cx="3780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osquitoes Light">
  <p:cSld name="TITLE_AND_BODY_1_1_1_1">
    <p:bg>
      <p:bgPr>
        <a:solidFill>
          <a:schemeClr val="lt2"/>
        </a:solidFill>
        <a:effectLst/>
      </p:bgPr>
    </p:bg>
    <p:spTree>
      <p:nvGrpSpPr>
        <p:cNvPr id="1" name="Shape 44"/>
        <p:cNvGrpSpPr/>
        <p:nvPr/>
      </p:nvGrpSpPr>
      <p:grpSpPr>
        <a:xfrm>
          <a:off x="0" y="0"/>
          <a:ext cx="0" cy="0"/>
          <a:chOff x="0" y="0"/>
          <a:chExt cx="0" cy="0"/>
        </a:xfrm>
      </p:grpSpPr>
      <p:sp>
        <p:nvSpPr>
          <p:cNvPr id="45" name="Google Shape;45;p1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2800"/>
              <a:buNone/>
              <a:defRPr>
                <a:solidFill>
                  <a:schemeClr val="dk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6" name="Google Shape;46;p1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Clr>
                <a:srgbClr val="000000"/>
              </a:buClr>
              <a:buSzPts val="1800"/>
              <a:buChar char="●"/>
              <a:defRPr>
                <a:solidFill>
                  <a:srgbClr val="000000"/>
                </a:solidFill>
              </a:defRPr>
            </a:lvl1pPr>
            <a:lvl2pPr marL="914400" lvl="1" indent="-317500" rtl="0">
              <a:spcBef>
                <a:spcPts val="1600"/>
              </a:spcBef>
              <a:spcAft>
                <a:spcPts val="0"/>
              </a:spcAft>
              <a:buClr>
                <a:srgbClr val="000000"/>
              </a:buClr>
              <a:buSzPts val="1400"/>
              <a:buChar char="○"/>
              <a:defRPr>
                <a:solidFill>
                  <a:srgbClr val="000000"/>
                </a:solidFill>
              </a:defRPr>
            </a:lvl2pPr>
            <a:lvl3pPr marL="1371600" lvl="2" indent="-317500" rtl="0">
              <a:spcBef>
                <a:spcPts val="1600"/>
              </a:spcBef>
              <a:spcAft>
                <a:spcPts val="0"/>
              </a:spcAft>
              <a:buClr>
                <a:srgbClr val="000000"/>
              </a:buClr>
              <a:buSzPts val="1400"/>
              <a:buChar char="■"/>
              <a:defRPr>
                <a:solidFill>
                  <a:srgbClr val="000000"/>
                </a:solidFill>
              </a:defRPr>
            </a:lvl3pPr>
            <a:lvl4pPr marL="1828800" lvl="3" indent="-317500" rtl="0">
              <a:spcBef>
                <a:spcPts val="1600"/>
              </a:spcBef>
              <a:spcAft>
                <a:spcPts val="0"/>
              </a:spcAft>
              <a:buClr>
                <a:srgbClr val="000000"/>
              </a:buClr>
              <a:buSzPts val="1400"/>
              <a:buChar char="●"/>
              <a:defRPr>
                <a:solidFill>
                  <a:srgbClr val="000000"/>
                </a:solidFill>
              </a:defRPr>
            </a:lvl4pPr>
            <a:lvl5pPr marL="2286000" lvl="4" indent="-317500" rtl="0">
              <a:spcBef>
                <a:spcPts val="1600"/>
              </a:spcBef>
              <a:spcAft>
                <a:spcPts val="0"/>
              </a:spcAft>
              <a:buClr>
                <a:srgbClr val="000000"/>
              </a:buClr>
              <a:buSzPts val="1400"/>
              <a:buChar char="○"/>
              <a:defRPr>
                <a:solidFill>
                  <a:srgbClr val="000000"/>
                </a:solidFill>
              </a:defRPr>
            </a:lvl5pPr>
            <a:lvl6pPr marL="2743200" lvl="5" indent="-317500" rtl="0">
              <a:spcBef>
                <a:spcPts val="1600"/>
              </a:spcBef>
              <a:spcAft>
                <a:spcPts val="0"/>
              </a:spcAft>
              <a:buClr>
                <a:srgbClr val="000000"/>
              </a:buClr>
              <a:buSzPts val="1400"/>
              <a:buChar char="■"/>
              <a:defRPr>
                <a:solidFill>
                  <a:srgbClr val="000000"/>
                </a:solidFill>
              </a:defRPr>
            </a:lvl6pPr>
            <a:lvl7pPr marL="3200400" lvl="6" indent="-317500" rtl="0">
              <a:spcBef>
                <a:spcPts val="1600"/>
              </a:spcBef>
              <a:spcAft>
                <a:spcPts val="0"/>
              </a:spcAft>
              <a:buClr>
                <a:srgbClr val="000000"/>
              </a:buClr>
              <a:buSzPts val="1400"/>
              <a:buChar char="●"/>
              <a:defRPr>
                <a:solidFill>
                  <a:srgbClr val="000000"/>
                </a:solidFill>
              </a:defRPr>
            </a:lvl7pPr>
            <a:lvl8pPr marL="3657600" lvl="7" indent="-317500" rtl="0">
              <a:spcBef>
                <a:spcPts val="1600"/>
              </a:spcBef>
              <a:spcAft>
                <a:spcPts val="0"/>
              </a:spcAft>
              <a:buClr>
                <a:srgbClr val="000000"/>
              </a:buClr>
              <a:buSzPts val="1400"/>
              <a:buChar char="○"/>
              <a:defRPr>
                <a:solidFill>
                  <a:srgbClr val="000000"/>
                </a:solidFill>
              </a:defRPr>
            </a:lvl8pPr>
            <a:lvl9pPr marL="4114800" lvl="8" indent="-317500" rtl="0">
              <a:spcBef>
                <a:spcPts val="1600"/>
              </a:spcBef>
              <a:spcAft>
                <a:spcPts val="1600"/>
              </a:spcAft>
              <a:buClr>
                <a:srgbClr val="000000"/>
              </a:buClr>
              <a:buSzPts val="1400"/>
              <a:buChar char="■"/>
              <a:defRPr>
                <a:solidFill>
                  <a:srgbClr val="000000"/>
                </a:solidFill>
              </a:defRPr>
            </a:lvl9pPr>
          </a:lstStyle>
          <a:p>
            <a:endParaRPr/>
          </a:p>
        </p:txBody>
      </p:sp>
      <p:sp>
        <p:nvSpPr>
          <p:cNvPr id="47" name="Google Shape;47;p11"/>
          <p:cNvSpPr txBox="1">
            <a:spLocks noGrp="1"/>
          </p:cNvSpPr>
          <p:nvPr>
            <p:ph type="sldNum" idx="12"/>
          </p:nvPr>
        </p:nvSpPr>
        <p:spPr>
          <a:xfrm>
            <a:off x="8719427" y="4739425"/>
            <a:ext cx="3780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and Cover Title">
  <p:cSld name="TITLE_1_1">
    <p:bg>
      <p:bgPr>
        <a:noFill/>
        <a:effectLst/>
      </p:bgPr>
    </p:bg>
    <p:spTree>
      <p:nvGrpSpPr>
        <p:cNvPr id="1" name="Shape 48"/>
        <p:cNvGrpSpPr/>
        <p:nvPr/>
      </p:nvGrpSpPr>
      <p:grpSpPr>
        <a:xfrm>
          <a:off x="0" y="0"/>
          <a:ext cx="0" cy="0"/>
          <a:chOff x="0" y="0"/>
          <a:chExt cx="0" cy="0"/>
        </a:xfrm>
      </p:grpSpPr>
      <p:pic>
        <p:nvPicPr>
          <p:cNvPr id="49" name="Google Shape;49;p12"/>
          <p:cNvPicPr preferRelativeResize="0"/>
          <p:nvPr/>
        </p:nvPicPr>
        <p:blipFill rotWithShape="1">
          <a:blip r:embed="rId2">
            <a:alphaModFix/>
          </a:blip>
          <a:srcRect l="806" r="806"/>
          <a:stretch/>
        </p:blipFill>
        <p:spPr>
          <a:xfrm rot="10800000" flipH="1">
            <a:off x="0" y="2743200"/>
            <a:ext cx="9144003" cy="2857501"/>
          </a:xfrm>
          <a:prstGeom prst="rect">
            <a:avLst/>
          </a:prstGeom>
          <a:noFill/>
          <a:ln>
            <a:noFill/>
          </a:ln>
        </p:spPr>
      </p:pic>
      <p:sp>
        <p:nvSpPr>
          <p:cNvPr id="50" name="Google Shape;50;p12"/>
          <p:cNvSpPr txBox="1">
            <a:spLocks noGrp="1"/>
          </p:cNvSpPr>
          <p:nvPr>
            <p:ph type="ctrTitle"/>
          </p:nvPr>
        </p:nvSpPr>
        <p:spPr>
          <a:xfrm>
            <a:off x="2947000" y="3905900"/>
            <a:ext cx="6636000" cy="8013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Font typeface="Oswald"/>
              <a:buNone/>
              <a:defRPr sz="3600">
                <a:latin typeface="Oswald"/>
                <a:ea typeface="Oswald"/>
                <a:cs typeface="Oswald"/>
                <a:sym typeface="Oswald"/>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1" name="Google Shape;51;p12"/>
          <p:cNvSpPr txBox="1">
            <a:spLocks noGrp="1"/>
          </p:cNvSpPr>
          <p:nvPr>
            <p:ph type="subTitle" idx="1"/>
          </p:nvPr>
        </p:nvSpPr>
        <p:spPr>
          <a:xfrm>
            <a:off x="2988576" y="4507025"/>
            <a:ext cx="6636000" cy="40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400"/>
              <a:buFont typeface="Oswald"/>
              <a:buNone/>
              <a:defRPr sz="2400">
                <a:latin typeface="Oswald"/>
                <a:ea typeface="Oswald"/>
                <a:cs typeface="Oswald"/>
                <a:sym typeface="Oswald"/>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pic>
        <p:nvPicPr>
          <p:cNvPr id="52" name="Google Shape;52;p12"/>
          <p:cNvPicPr preferRelativeResize="0"/>
          <p:nvPr/>
        </p:nvPicPr>
        <p:blipFill>
          <a:blip r:embed="rId3">
            <a:alphaModFix/>
          </a:blip>
          <a:stretch>
            <a:fillRect/>
          </a:stretch>
        </p:blipFill>
        <p:spPr>
          <a:xfrm>
            <a:off x="216037" y="4045188"/>
            <a:ext cx="2606513" cy="52272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and Cover Dark">
  <p:cSld name="TITLE_AND_BODY_2_1">
    <p:bg>
      <p:bgPr>
        <a:solidFill>
          <a:schemeClr val="accent6"/>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5" name="Google Shape;55;p1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Land Cover Black">
  <p:cSld name="TITLE_AND_BODY_1_2_1">
    <p:bg>
      <p:bgPr>
        <a:solidFill>
          <a:srgbClr val="000000"/>
        </a:solidFill>
        <a:effectLst/>
      </p:bgPr>
    </p:bg>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5"/>
              </a:buClr>
              <a:buSzPts val="2800"/>
              <a:buNone/>
              <a:defRPr>
                <a:solidFill>
                  <a:schemeClr val="accent5"/>
                </a:solidFill>
              </a:defRPr>
            </a:lvl1pPr>
            <a:lvl2pPr lvl="1" rtl="0">
              <a:spcBef>
                <a:spcPts val="0"/>
              </a:spcBef>
              <a:spcAft>
                <a:spcPts val="0"/>
              </a:spcAft>
              <a:buClr>
                <a:schemeClr val="accent5"/>
              </a:buClr>
              <a:buSzPts val="2800"/>
              <a:buNone/>
              <a:defRPr>
                <a:solidFill>
                  <a:schemeClr val="accent5"/>
                </a:solidFill>
              </a:defRPr>
            </a:lvl2pPr>
            <a:lvl3pPr lvl="2" rtl="0">
              <a:spcBef>
                <a:spcPts val="0"/>
              </a:spcBef>
              <a:spcAft>
                <a:spcPts val="0"/>
              </a:spcAft>
              <a:buClr>
                <a:schemeClr val="accent5"/>
              </a:buClr>
              <a:buSzPts val="2800"/>
              <a:buNone/>
              <a:defRPr>
                <a:solidFill>
                  <a:schemeClr val="accent5"/>
                </a:solidFill>
              </a:defRPr>
            </a:lvl3pPr>
            <a:lvl4pPr lvl="3" rtl="0">
              <a:spcBef>
                <a:spcPts val="0"/>
              </a:spcBef>
              <a:spcAft>
                <a:spcPts val="0"/>
              </a:spcAft>
              <a:buClr>
                <a:schemeClr val="accent5"/>
              </a:buClr>
              <a:buSzPts val="2800"/>
              <a:buNone/>
              <a:defRPr>
                <a:solidFill>
                  <a:schemeClr val="accent5"/>
                </a:solidFill>
              </a:defRPr>
            </a:lvl4pPr>
            <a:lvl5pPr lvl="4" rtl="0">
              <a:spcBef>
                <a:spcPts val="0"/>
              </a:spcBef>
              <a:spcAft>
                <a:spcPts val="0"/>
              </a:spcAft>
              <a:buClr>
                <a:schemeClr val="accent5"/>
              </a:buClr>
              <a:buSzPts val="2800"/>
              <a:buNone/>
              <a:defRPr>
                <a:solidFill>
                  <a:schemeClr val="accent5"/>
                </a:solidFill>
              </a:defRPr>
            </a:lvl5pPr>
            <a:lvl6pPr lvl="5" rtl="0">
              <a:spcBef>
                <a:spcPts val="0"/>
              </a:spcBef>
              <a:spcAft>
                <a:spcPts val="0"/>
              </a:spcAft>
              <a:buClr>
                <a:schemeClr val="accent5"/>
              </a:buClr>
              <a:buSzPts val="2800"/>
              <a:buNone/>
              <a:defRPr>
                <a:solidFill>
                  <a:schemeClr val="accent5"/>
                </a:solidFill>
              </a:defRPr>
            </a:lvl6pPr>
            <a:lvl7pPr lvl="6" rtl="0">
              <a:spcBef>
                <a:spcPts val="0"/>
              </a:spcBef>
              <a:spcAft>
                <a:spcPts val="0"/>
              </a:spcAft>
              <a:buClr>
                <a:schemeClr val="accent5"/>
              </a:buClr>
              <a:buSzPts val="2800"/>
              <a:buNone/>
              <a:defRPr>
                <a:solidFill>
                  <a:schemeClr val="accent5"/>
                </a:solidFill>
              </a:defRPr>
            </a:lvl7pPr>
            <a:lvl8pPr lvl="7" rtl="0">
              <a:spcBef>
                <a:spcPts val="0"/>
              </a:spcBef>
              <a:spcAft>
                <a:spcPts val="0"/>
              </a:spcAft>
              <a:buClr>
                <a:schemeClr val="accent5"/>
              </a:buClr>
              <a:buSzPts val="2800"/>
              <a:buNone/>
              <a:defRPr>
                <a:solidFill>
                  <a:schemeClr val="accent5"/>
                </a:solidFill>
              </a:defRPr>
            </a:lvl8pPr>
            <a:lvl9pPr lvl="8" rtl="0">
              <a:spcBef>
                <a:spcPts val="0"/>
              </a:spcBef>
              <a:spcAft>
                <a:spcPts val="0"/>
              </a:spcAft>
              <a:buClr>
                <a:schemeClr val="accent5"/>
              </a:buClr>
              <a:buSzPts val="2800"/>
              <a:buNone/>
              <a:defRPr>
                <a:solidFill>
                  <a:schemeClr val="accent5"/>
                </a:solidFill>
              </a:defRPr>
            </a:lvl9pPr>
          </a:lstStyle>
          <a:p>
            <a:endParaRPr/>
          </a:p>
        </p:txBody>
      </p:sp>
      <p:sp>
        <p:nvSpPr>
          <p:cNvPr id="58" name="Google Shape;58;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Clr>
                <a:schemeClr val="accent5"/>
              </a:buClr>
              <a:buSzPts val="1800"/>
              <a:buChar char="●"/>
              <a:defRPr>
                <a:solidFill>
                  <a:schemeClr val="accent5"/>
                </a:solidFill>
              </a:defRPr>
            </a:lvl1pPr>
            <a:lvl2pPr marL="914400" lvl="1" indent="-317500" rtl="0">
              <a:spcBef>
                <a:spcPts val="1600"/>
              </a:spcBef>
              <a:spcAft>
                <a:spcPts val="0"/>
              </a:spcAft>
              <a:buClr>
                <a:schemeClr val="accent5"/>
              </a:buClr>
              <a:buSzPts val="1400"/>
              <a:buChar char="○"/>
              <a:defRPr>
                <a:solidFill>
                  <a:schemeClr val="accent5"/>
                </a:solidFill>
              </a:defRPr>
            </a:lvl2pPr>
            <a:lvl3pPr marL="1371600" lvl="2" indent="-317500" rtl="0">
              <a:spcBef>
                <a:spcPts val="1600"/>
              </a:spcBef>
              <a:spcAft>
                <a:spcPts val="0"/>
              </a:spcAft>
              <a:buClr>
                <a:schemeClr val="accent5"/>
              </a:buClr>
              <a:buSzPts val="1400"/>
              <a:buChar char="■"/>
              <a:defRPr>
                <a:solidFill>
                  <a:schemeClr val="accent5"/>
                </a:solidFill>
              </a:defRPr>
            </a:lvl3pPr>
            <a:lvl4pPr marL="1828800" lvl="3" indent="-317500" rtl="0">
              <a:spcBef>
                <a:spcPts val="1600"/>
              </a:spcBef>
              <a:spcAft>
                <a:spcPts val="0"/>
              </a:spcAft>
              <a:buClr>
                <a:schemeClr val="accent5"/>
              </a:buClr>
              <a:buSzPts val="1400"/>
              <a:buChar char="●"/>
              <a:defRPr>
                <a:solidFill>
                  <a:schemeClr val="accent5"/>
                </a:solidFill>
              </a:defRPr>
            </a:lvl4pPr>
            <a:lvl5pPr marL="2286000" lvl="4" indent="-317500" rtl="0">
              <a:spcBef>
                <a:spcPts val="1600"/>
              </a:spcBef>
              <a:spcAft>
                <a:spcPts val="0"/>
              </a:spcAft>
              <a:buClr>
                <a:schemeClr val="accent5"/>
              </a:buClr>
              <a:buSzPts val="1400"/>
              <a:buChar char="○"/>
              <a:defRPr>
                <a:solidFill>
                  <a:schemeClr val="accent5"/>
                </a:solidFill>
              </a:defRPr>
            </a:lvl5pPr>
            <a:lvl6pPr marL="2743200" lvl="5" indent="-317500" rtl="0">
              <a:spcBef>
                <a:spcPts val="1600"/>
              </a:spcBef>
              <a:spcAft>
                <a:spcPts val="0"/>
              </a:spcAft>
              <a:buClr>
                <a:schemeClr val="accent5"/>
              </a:buClr>
              <a:buSzPts val="1400"/>
              <a:buChar char="■"/>
              <a:defRPr>
                <a:solidFill>
                  <a:schemeClr val="accent5"/>
                </a:solidFill>
              </a:defRPr>
            </a:lvl6pPr>
            <a:lvl7pPr marL="3200400" lvl="6" indent="-317500" rtl="0">
              <a:spcBef>
                <a:spcPts val="1600"/>
              </a:spcBef>
              <a:spcAft>
                <a:spcPts val="0"/>
              </a:spcAft>
              <a:buClr>
                <a:schemeClr val="accent5"/>
              </a:buClr>
              <a:buSzPts val="1400"/>
              <a:buChar char="●"/>
              <a:defRPr>
                <a:solidFill>
                  <a:schemeClr val="accent5"/>
                </a:solidFill>
              </a:defRPr>
            </a:lvl7pPr>
            <a:lvl8pPr marL="3657600" lvl="7" indent="-317500" rtl="0">
              <a:spcBef>
                <a:spcPts val="1600"/>
              </a:spcBef>
              <a:spcAft>
                <a:spcPts val="0"/>
              </a:spcAft>
              <a:buClr>
                <a:schemeClr val="accent5"/>
              </a:buClr>
              <a:buSzPts val="1400"/>
              <a:buChar char="○"/>
              <a:defRPr>
                <a:solidFill>
                  <a:schemeClr val="accent5"/>
                </a:solidFill>
              </a:defRPr>
            </a:lvl8pPr>
            <a:lvl9pPr marL="4114800" lvl="8" indent="-317500" rtl="0">
              <a:spcBef>
                <a:spcPts val="1600"/>
              </a:spcBef>
              <a:spcAft>
                <a:spcPts val="1600"/>
              </a:spcAft>
              <a:buClr>
                <a:schemeClr val="accent5"/>
              </a:buClr>
              <a:buSzPts val="1400"/>
              <a:buChar char="■"/>
              <a:defRPr>
                <a:solidFill>
                  <a:schemeClr val="accent5"/>
                </a:solidFill>
              </a:defRPr>
            </a:lvl9pPr>
          </a:lstStyle>
          <a:p>
            <a:endParaRPr/>
          </a:p>
        </p:txBody>
      </p:sp>
      <p:sp>
        <p:nvSpPr>
          <p:cNvPr id="59" name="Google Shape;59;p14"/>
          <p:cNvSpPr txBox="1">
            <a:spLocks noGrp="1"/>
          </p:cNvSpPr>
          <p:nvPr>
            <p:ph type="sldNum" idx="12"/>
          </p:nvPr>
        </p:nvSpPr>
        <p:spPr>
          <a:xfrm>
            <a:off x="8719427" y="4739425"/>
            <a:ext cx="3780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and Cover White">
  <p:cSld name="TITLE_AND_BODY_1_1_2_1">
    <p:bg>
      <p:bgPr>
        <a:solidFill>
          <a:schemeClr val="lt1"/>
        </a:solidFill>
        <a:effectLst/>
      </p:bgPr>
    </p:bg>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6"/>
              </a:buClr>
              <a:buSzPts val="2800"/>
              <a:buNone/>
              <a:defRPr>
                <a:solidFill>
                  <a:schemeClr val="accent6"/>
                </a:solidFill>
              </a:defRPr>
            </a:lvl1pPr>
            <a:lvl2pPr lvl="1" rtl="0">
              <a:spcBef>
                <a:spcPts val="0"/>
              </a:spcBef>
              <a:spcAft>
                <a:spcPts val="0"/>
              </a:spcAft>
              <a:buClr>
                <a:schemeClr val="accent6"/>
              </a:buClr>
              <a:buSzPts val="2800"/>
              <a:buNone/>
              <a:defRPr>
                <a:solidFill>
                  <a:schemeClr val="accent6"/>
                </a:solidFill>
              </a:defRPr>
            </a:lvl2pPr>
            <a:lvl3pPr lvl="2" rtl="0">
              <a:spcBef>
                <a:spcPts val="0"/>
              </a:spcBef>
              <a:spcAft>
                <a:spcPts val="0"/>
              </a:spcAft>
              <a:buClr>
                <a:schemeClr val="accent6"/>
              </a:buClr>
              <a:buSzPts val="2800"/>
              <a:buNone/>
              <a:defRPr>
                <a:solidFill>
                  <a:schemeClr val="accent6"/>
                </a:solidFill>
              </a:defRPr>
            </a:lvl3pPr>
            <a:lvl4pPr lvl="3" rtl="0">
              <a:spcBef>
                <a:spcPts val="0"/>
              </a:spcBef>
              <a:spcAft>
                <a:spcPts val="0"/>
              </a:spcAft>
              <a:buClr>
                <a:schemeClr val="accent6"/>
              </a:buClr>
              <a:buSzPts val="2800"/>
              <a:buNone/>
              <a:defRPr>
                <a:solidFill>
                  <a:schemeClr val="accent6"/>
                </a:solidFill>
              </a:defRPr>
            </a:lvl4pPr>
            <a:lvl5pPr lvl="4" rtl="0">
              <a:spcBef>
                <a:spcPts val="0"/>
              </a:spcBef>
              <a:spcAft>
                <a:spcPts val="0"/>
              </a:spcAft>
              <a:buClr>
                <a:schemeClr val="accent6"/>
              </a:buClr>
              <a:buSzPts val="2800"/>
              <a:buNone/>
              <a:defRPr>
                <a:solidFill>
                  <a:schemeClr val="accent6"/>
                </a:solidFill>
              </a:defRPr>
            </a:lvl5pPr>
            <a:lvl6pPr lvl="5" rtl="0">
              <a:spcBef>
                <a:spcPts val="0"/>
              </a:spcBef>
              <a:spcAft>
                <a:spcPts val="0"/>
              </a:spcAft>
              <a:buClr>
                <a:schemeClr val="accent6"/>
              </a:buClr>
              <a:buSzPts val="2800"/>
              <a:buNone/>
              <a:defRPr>
                <a:solidFill>
                  <a:schemeClr val="accent6"/>
                </a:solidFill>
              </a:defRPr>
            </a:lvl6pPr>
            <a:lvl7pPr lvl="6" rtl="0">
              <a:spcBef>
                <a:spcPts val="0"/>
              </a:spcBef>
              <a:spcAft>
                <a:spcPts val="0"/>
              </a:spcAft>
              <a:buClr>
                <a:schemeClr val="accent6"/>
              </a:buClr>
              <a:buSzPts val="2800"/>
              <a:buNone/>
              <a:defRPr>
                <a:solidFill>
                  <a:schemeClr val="accent6"/>
                </a:solidFill>
              </a:defRPr>
            </a:lvl7pPr>
            <a:lvl8pPr lvl="7" rtl="0">
              <a:spcBef>
                <a:spcPts val="0"/>
              </a:spcBef>
              <a:spcAft>
                <a:spcPts val="0"/>
              </a:spcAft>
              <a:buClr>
                <a:schemeClr val="accent6"/>
              </a:buClr>
              <a:buSzPts val="2800"/>
              <a:buNone/>
              <a:defRPr>
                <a:solidFill>
                  <a:schemeClr val="accent6"/>
                </a:solidFill>
              </a:defRPr>
            </a:lvl8pPr>
            <a:lvl9pPr lvl="8" rtl="0">
              <a:spcBef>
                <a:spcPts val="0"/>
              </a:spcBef>
              <a:spcAft>
                <a:spcPts val="0"/>
              </a:spcAft>
              <a:buClr>
                <a:schemeClr val="accent6"/>
              </a:buClr>
              <a:buSzPts val="2800"/>
              <a:buNone/>
              <a:defRPr>
                <a:solidFill>
                  <a:schemeClr val="accent6"/>
                </a:solidFill>
              </a:defRPr>
            </a:lvl9pPr>
          </a:lstStyle>
          <a:p>
            <a:endParaRPr/>
          </a:p>
        </p:txBody>
      </p:sp>
      <p:sp>
        <p:nvSpPr>
          <p:cNvPr id="62" name="Google Shape;62;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Clr>
                <a:schemeClr val="accent6"/>
              </a:buClr>
              <a:buSzPts val="1800"/>
              <a:buChar char="●"/>
              <a:defRPr>
                <a:solidFill>
                  <a:schemeClr val="accent6"/>
                </a:solidFill>
              </a:defRPr>
            </a:lvl1pPr>
            <a:lvl2pPr marL="914400" lvl="1" indent="-317500" rtl="0">
              <a:spcBef>
                <a:spcPts val="1600"/>
              </a:spcBef>
              <a:spcAft>
                <a:spcPts val="0"/>
              </a:spcAft>
              <a:buClr>
                <a:schemeClr val="accent6"/>
              </a:buClr>
              <a:buSzPts val="1400"/>
              <a:buChar char="○"/>
              <a:defRPr>
                <a:solidFill>
                  <a:schemeClr val="accent6"/>
                </a:solidFill>
              </a:defRPr>
            </a:lvl2pPr>
            <a:lvl3pPr marL="1371600" lvl="2" indent="-317500" rtl="0">
              <a:spcBef>
                <a:spcPts val="1600"/>
              </a:spcBef>
              <a:spcAft>
                <a:spcPts val="0"/>
              </a:spcAft>
              <a:buClr>
                <a:schemeClr val="accent6"/>
              </a:buClr>
              <a:buSzPts val="1400"/>
              <a:buChar char="■"/>
              <a:defRPr>
                <a:solidFill>
                  <a:schemeClr val="accent6"/>
                </a:solidFill>
              </a:defRPr>
            </a:lvl3pPr>
            <a:lvl4pPr marL="1828800" lvl="3" indent="-317500" rtl="0">
              <a:spcBef>
                <a:spcPts val="1600"/>
              </a:spcBef>
              <a:spcAft>
                <a:spcPts val="0"/>
              </a:spcAft>
              <a:buClr>
                <a:schemeClr val="accent6"/>
              </a:buClr>
              <a:buSzPts val="1400"/>
              <a:buChar char="●"/>
              <a:defRPr>
                <a:solidFill>
                  <a:schemeClr val="accent6"/>
                </a:solidFill>
              </a:defRPr>
            </a:lvl4pPr>
            <a:lvl5pPr marL="2286000" lvl="4" indent="-317500" rtl="0">
              <a:spcBef>
                <a:spcPts val="1600"/>
              </a:spcBef>
              <a:spcAft>
                <a:spcPts val="0"/>
              </a:spcAft>
              <a:buClr>
                <a:schemeClr val="accent6"/>
              </a:buClr>
              <a:buSzPts val="1400"/>
              <a:buChar char="○"/>
              <a:defRPr>
                <a:solidFill>
                  <a:schemeClr val="accent6"/>
                </a:solidFill>
              </a:defRPr>
            </a:lvl5pPr>
            <a:lvl6pPr marL="2743200" lvl="5" indent="-317500" rtl="0">
              <a:spcBef>
                <a:spcPts val="1600"/>
              </a:spcBef>
              <a:spcAft>
                <a:spcPts val="0"/>
              </a:spcAft>
              <a:buClr>
                <a:schemeClr val="accent6"/>
              </a:buClr>
              <a:buSzPts val="1400"/>
              <a:buChar char="■"/>
              <a:defRPr>
                <a:solidFill>
                  <a:schemeClr val="accent6"/>
                </a:solidFill>
              </a:defRPr>
            </a:lvl6pPr>
            <a:lvl7pPr marL="3200400" lvl="6" indent="-317500" rtl="0">
              <a:spcBef>
                <a:spcPts val="1600"/>
              </a:spcBef>
              <a:spcAft>
                <a:spcPts val="0"/>
              </a:spcAft>
              <a:buClr>
                <a:schemeClr val="accent6"/>
              </a:buClr>
              <a:buSzPts val="1400"/>
              <a:buChar char="●"/>
              <a:defRPr>
                <a:solidFill>
                  <a:schemeClr val="accent6"/>
                </a:solidFill>
              </a:defRPr>
            </a:lvl7pPr>
            <a:lvl8pPr marL="3657600" lvl="7" indent="-317500" rtl="0">
              <a:spcBef>
                <a:spcPts val="1600"/>
              </a:spcBef>
              <a:spcAft>
                <a:spcPts val="0"/>
              </a:spcAft>
              <a:buClr>
                <a:schemeClr val="accent6"/>
              </a:buClr>
              <a:buSzPts val="1400"/>
              <a:buChar char="○"/>
              <a:defRPr>
                <a:solidFill>
                  <a:schemeClr val="accent6"/>
                </a:solidFill>
              </a:defRPr>
            </a:lvl8pPr>
            <a:lvl9pPr marL="4114800" lvl="8" indent="-317500" rtl="0">
              <a:spcBef>
                <a:spcPts val="1600"/>
              </a:spcBef>
              <a:spcAft>
                <a:spcPts val="1600"/>
              </a:spcAft>
              <a:buClr>
                <a:schemeClr val="accent6"/>
              </a:buClr>
              <a:buSzPts val="1400"/>
              <a:buChar char="■"/>
              <a:defRPr>
                <a:solidFill>
                  <a:schemeClr val="accent6"/>
                </a:solidFill>
              </a:defRPr>
            </a:lvl9pPr>
          </a:lstStyle>
          <a:p>
            <a:endParaRPr/>
          </a:p>
        </p:txBody>
      </p:sp>
      <p:sp>
        <p:nvSpPr>
          <p:cNvPr id="63" name="Google Shape;63;p15"/>
          <p:cNvSpPr txBox="1">
            <a:spLocks noGrp="1"/>
          </p:cNvSpPr>
          <p:nvPr>
            <p:ph type="sldNum" idx="12"/>
          </p:nvPr>
        </p:nvSpPr>
        <p:spPr>
          <a:xfrm>
            <a:off x="8719427" y="4739425"/>
            <a:ext cx="3780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Land Cover Light">
  <p:cSld name="TITLE_AND_BODY_1_1_1_1_1">
    <p:bg>
      <p:bgPr>
        <a:solidFill>
          <a:schemeClr val="accent5"/>
        </a:solidFill>
        <a:effectLst/>
      </p:bgPr>
    </p:bg>
    <p:spTree>
      <p:nvGrpSpPr>
        <p:cNvPr id="1" name="Shape 64"/>
        <p:cNvGrpSpPr/>
        <p:nvPr/>
      </p:nvGrpSpPr>
      <p:grpSpPr>
        <a:xfrm>
          <a:off x="0" y="0"/>
          <a:ext cx="0" cy="0"/>
          <a:chOff x="0" y="0"/>
          <a:chExt cx="0" cy="0"/>
        </a:xfrm>
      </p:grpSpPr>
      <p:sp>
        <p:nvSpPr>
          <p:cNvPr id="65" name="Google Shape;65;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6"/>
              </a:buClr>
              <a:buSzPts val="2800"/>
              <a:buNone/>
              <a:defRPr>
                <a:solidFill>
                  <a:schemeClr val="accent6"/>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6" name="Google Shape;66;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Clr>
                <a:srgbClr val="000000"/>
              </a:buClr>
              <a:buSzPts val="1800"/>
              <a:buChar char="●"/>
              <a:defRPr>
                <a:solidFill>
                  <a:srgbClr val="000000"/>
                </a:solidFill>
              </a:defRPr>
            </a:lvl1pPr>
            <a:lvl2pPr marL="914400" lvl="1" indent="-317500" rtl="0">
              <a:spcBef>
                <a:spcPts val="1600"/>
              </a:spcBef>
              <a:spcAft>
                <a:spcPts val="0"/>
              </a:spcAft>
              <a:buClr>
                <a:srgbClr val="000000"/>
              </a:buClr>
              <a:buSzPts val="1400"/>
              <a:buChar char="○"/>
              <a:defRPr>
                <a:solidFill>
                  <a:srgbClr val="000000"/>
                </a:solidFill>
              </a:defRPr>
            </a:lvl2pPr>
            <a:lvl3pPr marL="1371600" lvl="2" indent="-317500" rtl="0">
              <a:spcBef>
                <a:spcPts val="1600"/>
              </a:spcBef>
              <a:spcAft>
                <a:spcPts val="0"/>
              </a:spcAft>
              <a:buClr>
                <a:srgbClr val="000000"/>
              </a:buClr>
              <a:buSzPts val="1400"/>
              <a:buChar char="■"/>
              <a:defRPr>
                <a:solidFill>
                  <a:srgbClr val="000000"/>
                </a:solidFill>
              </a:defRPr>
            </a:lvl3pPr>
            <a:lvl4pPr marL="1828800" lvl="3" indent="-317500" rtl="0">
              <a:spcBef>
                <a:spcPts val="1600"/>
              </a:spcBef>
              <a:spcAft>
                <a:spcPts val="0"/>
              </a:spcAft>
              <a:buClr>
                <a:srgbClr val="000000"/>
              </a:buClr>
              <a:buSzPts val="1400"/>
              <a:buChar char="●"/>
              <a:defRPr>
                <a:solidFill>
                  <a:srgbClr val="000000"/>
                </a:solidFill>
              </a:defRPr>
            </a:lvl4pPr>
            <a:lvl5pPr marL="2286000" lvl="4" indent="-317500" rtl="0">
              <a:spcBef>
                <a:spcPts val="1600"/>
              </a:spcBef>
              <a:spcAft>
                <a:spcPts val="0"/>
              </a:spcAft>
              <a:buClr>
                <a:srgbClr val="000000"/>
              </a:buClr>
              <a:buSzPts val="1400"/>
              <a:buChar char="○"/>
              <a:defRPr>
                <a:solidFill>
                  <a:srgbClr val="000000"/>
                </a:solidFill>
              </a:defRPr>
            </a:lvl5pPr>
            <a:lvl6pPr marL="2743200" lvl="5" indent="-317500" rtl="0">
              <a:spcBef>
                <a:spcPts val="1600"/>
              </a:spcBef>
              <a:spcAft>
                <a:spcPts val="0"/>
              </a:spcAft>
              <a:buClr>
                <a:srgbClr val="000000"/>
              </a:buClr>
              <a:buSzPts val="1400"/>
              <a:buChar char="■"/>
              <a:defRPr>
                <a:solidFill>
                  <a:srgbClr val="000000"/>
                </a:solidFill>
              </a:defRPr>
            </a:lvl6pPr>
            <a:lvl7pPr marL="3200400" lvl="6" indent="-317500" rtl="0">
              <a:spcBef>
                <a:spcPts val="1600"/>
              </a:spcBef>
              <a:spcAft>
                <a:spcPts val="0"/>
              </a:spcAft>
              <a:buClr>
                <a:srgbClr val="000000"/>
              </a:buClr>
              <a:buSzPts val="1400"/>
              <a:buChar char="●"/>
              <a:defRPr>
                <a:solidFill>
                  <a:srgbClr val="000000"/>
                </a:solidFill>
              </a:defRPr>
            </a:lvl7pPr>
            <a:lvl8pPr marL="3657600" lvl="7" indent="-317500" rtl="0">
              <a:spcBef>
                <a:spcPts val="1600"/>
              </a:spcBef>
              <a:spcAft>
                <a:spcPts val="0"/>
              </a:spcAft>
              <a:buClr>
                <a:srgbClr val="000000"/>
              </a:buClr>
              <a:buSzPts val="1400"/>
              <a:buChar char="○"/>
              <a:defRPr>
                <a:solidFill>
                  <a:srgbClr val="000000"/>
                </a:solidFill>
              </a:defRPr>
            </a:lvl8pPr>
            <a:lvl9pPr marL="4114800" lvl="8" indent="-317500" rtl="0">
              <a:spcBef>
                <a:spcPts val="1600"/>
              </a:spcBef>
              <a:spcAft>
                <a:spcPts val="1600"/>
              </a:spcAft>
              <a:buClr>
                <a:srgbClr val="000000"/>
              </a:buClr>
              <a:buSzPts val="1400"/>
              <a:buChar char="■"/>
              <a:defRPr>
                <a:solidFill>
                  <a:srgbClr val="000000"/>
                </a:solidFill>
              </a:defRPr>
            </a:lvl9pPr>
          </a:lstStyle>
          <a:p>
            <a:endParaRPr/>
          </a:p>
        </p:txBody>
      </p:sp>
      <p:sp>
        <p:nvSpPr>
          <p:cNvPr id="67" name="Google Shape;67;p16"/>
          <p:cNvSpPr txBox="1">
            <a:spLocks noGrp="1"/>
          </p:cNvSpPr>
          <p:nvPr>
            <p:ph type="sldNum" idx="12"/>
          </p:nvPr>
        </p:nvSpPr>
        <p:spPr>
          <a:xfrm>
            <a:off x="8719427" y="4739425"/>
            <a:ext cx="3780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rees Title">
  <p:cSld name="TITLE_1_1_1">
    <p:bg>
      <p:bgPr>
        <a:noFill/>
        <a:effectLst/>
      </p:bgPr>
    </p:bg>
    <p:spTree>
      <p:nvGrpSpPr>
        <p:cNvPr id="1" name="Shape 68"/>
        <p:cNvGrpSpPr/>
        <p:nvPr/>
      </p:nvGrpSpPr>
      <p:grpSpPr>
        <a:xfrm>
          <a:off x="0" y="0"/>
          <a:ext cx="0" cy="0"/>
          <a:chOff x="0" y="0"/>
          <a:chExt cx="0" cy="0"/>
        </a:xfrm>
      </p:grpSpPr>
      <p:pic>
        <p:nvPicPr>
          <p:cNvPr id="69" name="Google Shape;69;p17"/>
          <p:cNvPicPr preferRelativeResize="0"/>
          <p:nvPr/>
        </p:nvPicPr>
        <p:blipFill rotWithShape="1">
          <a:blip r:embed="rId2">
            <a:alphaModFix/>
          </a:blip>
          <a:srcRect l="845" r="855"/>
          <a:stretch/>
        </p:blipFill>
        <p:spPr>
          <a:xfrm rot="10800000" flipH="1">
            <a:off x="0" y="2743200"/>
            <a:ext cx="9144002" cy="2857500"/>
          </a:xfrm>
          <a:prstGeom prst="rect">
            <a:avLst/>
          </a:prstGeom>
          <a:noFill/>
          <a:ln>
            <a:noFill/>
          </a:ln>
        </p:spPr>
      </p:pic>
      <p:sp>
        <p:nvSpPr>
          <p:cNvPr id="70" name="Google Shape;70;p17"/>
          <p:cNvSpPr txBox="1">
            <a:spLocks noGrp="1"/>
          </p:cNvSpPr>
          <p:nvPr>
            <p:ph type="ctrTitle"/>
          </p:nvPr>
        </p:nvSpPr>
        <p:spPr>
          <a:xfrm>
            <a:off x="2947000" y="3905900"/>
            <a:ext cx="6636000" cy="8013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Font typeface="Oswald"/>
              <a:buNone/>
              <a:defRPr sz="3600">
                <a:latin typeface="Oswald"/>
                <a:ea typeface="Oswald"/>
                <a:cs typeface="Oswald"/>
                <a:sym typeface="Oswald"/>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71" name="Google Shape;71;p17"/>
          <p:cNvSpPr txBox="1">
            <a:spLocks noGrp="1"/>
          </p:cNvSpPr>
          <p:nvPr>
            <p:ph type="subTitle" idx="1"/>
          </p:nvPr>
        </p:nvSpPr>
        <p:spPr>
          <a:xfrm>
            <a:off x="2988576" y="4507025"/>
            <a:ext cx="6636000" cy="40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400"/>
              <a:buFont typeface="Oswald"/>
              <a:buNone/>
              <a:defRPr sz="2400">
                <a:latin typeface="Oswald"/>
                <a:ea typeface="Oswald"/>
                <a:cs typeface="Oswald"/>
                <a:sym typeface="Oswald"/>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pic>
        <p:nvPicPr>
          <p:cNvPr id="72" name="Google Shape;72;p17"/>
          <p:cNvPicPr preferRelativeResize="0"/>
          <p:nvPr/>
        </p:nvPicPr>
        <p:blipFill>
          <a:blip r:embed="rId3">
            <a:alphaModFix/>
          </a:blip>
          <a:stretch>
            <a:fillRect/>
          </a:stretch>
        </p:blipFill>
        <p:spPr>
          <a:xfrm>
            <a:off x="390950" y="4032275"/>
            <a:ext cx="2268574" cy="88035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rees Dark">
  <p:cSld name="TITLE_AND_BODY_2_1_1">
    <p:bg>
      <p:bgPr>
        <a:solidFill>
          <a:schemeClr val="accent4"/>
        </a:solidFill>
        <a:effectLst/>
      </p:bgPr>
    </p:bg>
    <p:spTree>
      <p:nvGrpSpPr>
        <p:cNvPr id="1" name="Shape 73"/>
        <p:cNvGrpSpPr/>
        <p:nvPr/>
      </p:nvGrpSpPr>
      <p:grpSpPr>
        <a:xfrm>
          <a:off x="0" y="0"/>
          <a:ext cx="0" cy="0"/>
          <a:chOff x="0" y="0"/>
          <a:chExt cx="0" cy="0"/>
        </a:xfrm>
      </p:grpSpPr>
      <p:sp>
        <p:nvSpPr>
          <p:cNvPr id="74" name="Google Shape;74;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5" name="Google Shape;75;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rees Black">
  <p:cSld name="TITLE_AND_BODY_1_2_1_1">
    <p:bg>
      <p:bgPr>
        <a:solidFill>
          <a:srgbClr val="000000"/>
        </a:solidFill>
        <a:effectLst/>
      </p:bgPr>
    </p:bg>
    <p:spTree>
      <p:nvGrpSpPr>
        <p:cNvPr id="1" name="Shape 76"/>
        <p:cNvGrpSpPr/>
        <p:nvPr/>
      </p:nvGrpSpPr>
      <p:grpSpPr>
        <a:xfrm>
          <a:off x="0" y="0"/>
          <a:ext cx="0" cy="0"/>
          <a:chOff x="0" y="0"/>
          <a:chExt cx="0" cy="0"/>
        </a:xfrm>
      </p:grpSpPr>
      <p:sp>
        <p:nvSpPr>
          <p:cNvPr id="77" name="Google Shape;77;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3"/>
              </a:buClr>
              <a:buSzPts val="2800"/>
              <a:buNone/>
              <a:defRPr>
                <a:solidFill>
                  <a:schemeClr val="accent3"/>
                </a:solidFill>
              </a:defRPr>
            </a:lvl1pPr>
            <a:lvl2pPr lvl="1" rtl="0">
              <a:spcBef>
                <a:spcPts val="0"/>
              </a:spcBef>
              <a:spcAft>
                <a:spcPts val="0"/>
              </a:spcAft>
              <a:buClr>
                <a:schemeClr val="accent3"/>
              </a:buClr>
              <a:buSzPts val="2800"/>
              <a:buNone/>
              <a:defRPr>
                <a:solidFill>
                  <a:schemeClr val="accent3"/>
                </a:solidFill>
              </a:defRPr>
            </a:lvl2pPr>
            <a:lvl3pPr lvl="2" rtl="0">
              <a:spcBef>
                <a:spcPts val="0"/>
              </a:spcBef>
              <a:spcAft>
                <a:spcPts val="0"/>
              </a:spcAft>
              <a:buClr>
                <a:schemeClr val="accent3"/>
              </a:buClr>
              <a:buSzPts val="2800"/>
              <a:buNone/>
              <a:defRPr>
                <a:solidFill>
                  <a:schemeClr val="accent3"/>
                </a:solidFill>
              </a:defRPr>
            </a:lvl3pPr>
            <a:lvl4pPr lvl="3" rtl="0">
              <a:spcBef>
                <a:spcPts val="0"/>
              </a:spcBef>
              <a:spcAft>
                <a:spcPts val="0"/>
              </a:spcAft>
              <a:buClr>
                <a:schemeClr val="accent3"/>
              </a:buClr>
              <a:buSzPts val="2800"/>
              <a:buNone/>
              <a:defRPr>
                <a:solidFill>
                  <a:schemeClr val="accent3"/>
                </a:solidFill>
              </a:defRPr>
            </a:lvl4pPr>
            <a:lvl5pPr lvl="4" rtl="0">
              <a:spcBef>
                <a:spcPts val="0"/>
              </a:spcBef>
              <a:spcAft>
                <a:spcPts val="0"/>
              </a:spcAft>
              <a:buClr>
                <a:schemeClr val="accent3"/>
              </a:buClr>
              <a:buSzPts val="2800"/>
              <a:buNone/>
              <a:defRPr>
                <a:solidFill>
                  <a:schemeClr val="accent3"/>
                </a:solidFill>
              </a:defRPr>
            </a:lvl5pPr>
            <a:lvl6pPr lvl="5" rtl="0">
              <a:spcBef>
                <a:spcPts val="0"/>
              </a:spcBef>
              <a:spcAft>
                <a:spcPts val="0"/>
              </a:spcAft>
              <a:buClr>
                <a:schemeClr val="accent3"/>
              </a:buClr>
              <a:buSzPts val="2800"/>
              <a:buNone/>
              <a:defRPr>
                <a:solidFill>
                  <a:schemeClr val="accent3"/>
                </a:solidFill>
              </a:defRPr>
            </a:lvl6pPr>
            <a:lvl7pPr lvl="6" rtl="0">
              <a:spcBef>
                <a:spcPts val="0"/>
              </a:spcBef>
              <a:spcAft>
                <a:spcPts val="0"/>
              </a:spcAft>
              <a:buClr>
                <a:schemeClr val="accent3"/>
              </a:buClr>
              <a:buSzPts val="2800"/>
              <a:buNone/>
              <a:defRPr>
                <a:solidFill>
                  <a:schemeClr val="accent3"/>
                </a:solidFill>
              </a:defRPr>
            </a:lvl7pPr>
            <a:lvl8pPr lvl="7" rtl="0">
              <a:spcBef>
                <a:spcPts val="0"/>
              </a:spcBef>
              <a:spcAft>
                <a:spcPts val="0"/>
              </a:spcAft>
              <a:buClr>
                <a:schemeClr val="accent3"/>
              </a:buClr>
              <a:buSzPts val="2800"/>
              <a:buNone/>
              <a:defRPr>
                <a:solidFill>
                  <a:schemeClr val="accent3"/>
                </a:solidFill>
              </a:defRPr>
            </a:lvl8pPr>
            <a:lvl9pPr lvl="8" rtl="0">
              <a:spcBef>
                <a:spcPts val="0"/>
              </a:spcBef>
              <a:spcAft>
                <a:spcPts val="0"/>
              </a:spcAft>
              <a:buClr>
                <a:schemeClr val="accent3"/>
              </a:buClr>
              <a:buSzPts val="2800"/>
              <a:buNone/>
              <a:defRPr>
                <a:solidFill>
                  <a:schemeClr val="accent3"/>
                </a:solidFill>
              </a:defRPr>
            </a:lvl9pPr>
          </a:lstStyle>
          <a:p>
            <a:endParaRPr/>
          </a:p>
        </p:txBody>
      </p:sp>
      <p:sp>
        <p:nvSpPr>
          <p:cNvPr id="78" name="Google Shape;78;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Clr>
                <a:schemeClr val="accent3"/>
              </a:buClr>
              <a:buSzPts val="1800"/>
              <a:buChar char="●"/>
              <a:defRPr>
                <a:solidFill>
                  <a:schemeClr val="accent3"/>
                </a:solidFill>
              </a:defRPr>
            </a:lvl1pPr>
            <a:lvl2pPr marL="914400" lvl="1" indent="-317500" rtl="0">
              <a:spcBef>
                <a:spcPts val="1600"/>
              </a:spcBef>
              <a:spcAft>
                <a:spcPts val="0"/>
              </a:spcAft>
              <a:buClr>
                <a:schemeClr val="accent3"/>
              </a:buClr>
              <a:buSzPts val="1400"/>
              <a:buChar char="○"/>
              <a:defRPr>
                <a:solidFill>
                  <a:schemeClr val="accent3"/>
                </a:solidFill>
              </a:defRPr>
            </a:lvl2pPr>
            <a:lvl3pPr marL="1371600" lvl="2" indent="-317500" rtl="0">
              <a:spcBef>
                <a:spcPts val="1600"/>
              </a:spcBef>
              <a:spcAft>
                <a:spcPts val="0"/>
              </a:spcAft>
              <a:buClr>
                <a:schemeClr val="accent3"/>
              </a:buClr>
              <a:buSzPts val="1400"/>
              <a:buChar char="■"/>
              <a:defRPr>
                <a:solidFill>
                  <a:schemeClr val="accent3"/>
                </a:solidFill>
              </a:defRPr>
            </a:lvl3pPr>
            <a:lvl4pPr marL="1828800" lvl="3" indent="-317500" rtl="0">
              <a:spcBef>
                <a:spcPts val="1600"/>
              </a:spcBef>
              <a:spcAft>
                <a:spcPts val="0"/>
              </a:spcAft>
              <a:buClr>
                <a:schemeClr val="accent3"/>
              </a:buClr>
              <a:buSzPts val="1400"/>
              <a:buChar char="●"/>
              <a:defRPr>
                <a:solidFill>
                  <a:schemeClr val="accent3"/>
                </a:solidFill>
              </a:defRPr>
            </a:lvl4pPr>
            <a:lvl5pPr marL="2286000" lvl="4" indent="-317500" rtl="0">
              <a:spcBef>
                <a:spcPts val="1600"/>
              </a:spcBef>
              <a:spcAft>
                <a:spcPts val="0"/>
              </a:spcAft>
              <a:buClr>
                <a:schemeClr val="accent3"/>
              </a:buClr>
              <a:buSzPts val="1400"/>
              <a:buChar char="○"/>
              <a:defRPr>
                <a:solidFill>
                  <a:schemeClr val="accent3"/>
                </a:solidFill>
              </a:defRPr>
            </a:lvl5pPr>
            <a:lvl6pPr marL="2743200" lvl="5" indent="-317500" rtl="0">
              <a:spcBef>
                <a:spcPts val="1600"/>
              </a:spcBef>
              <a:spcAft>
                <a:spcPts val="0"/>
              </a:spcAft>
              <a:buClr>
                <a:schemeClr val="accent3"/>
              </a:buClr>
              <a:buSzPts val="1400"/>
              <a:buChar char="■"/>
              <a:defRPr>
                <a:solidFill>
                  <a:schemeClr val="accent3"/>
                </a:solidFill>
              </a:defRPr>
            </a:lvl6pPr>
            <a:lvl7pPr marL="3200400" lvl="6" indent="-317500" rtl="0">
              <a:spcBef>
                <a:spcPts val="1600"/>
              </a:spcBef>
              <a:spcAft>
                <a:spcPts val="0"/>
              </a:spcAft>
              <a:buClr>
                <a:schemeClr val="accent3"/>
              </a:buClr>
              <a:buSzPts val="1400"/>
              <a:buChar char="●"/>
              <a:defRPr>
                <a:solidFill>
                  <a:schemeClr val="accent3"/>
                </a:solidFill>
              </a:defRPr>
            </a:lvl7pPr>
            <a:lvl8pPr marL="3657600" lvl="7" indent="-317500" rtl="0">
              <a:spcBef>
                <a:spcPts val="1600"/>
              </a:spcBef>
              <a:spcAft>
                <a:spcPts val="0"/>
              </a:spcAft>
              <a:buClr>
                <a:schemeClr val="accent3"/>
              </a:buClr>
              <a:buSzPts val="1400"/>
              <a:buChar char="○"/>
              <a:defRPr>
                <a:solidFill>
                  <a:schemeClr val="accent3"/>
                </a:solidFill>
              </a:defRPr>
            </a:lvl8pPr>
            <a:lvl9pPr marL="4114800" lvl="8" indent="-317500" rtl="0">
              <a:spcBef>
                <a:spcPts val="1600"/>
              </a:spcBef>
              <a:spcAft>
                <a:spcPts val="1600"/>
              </a:spcAft>
              <a:buClr>
                <a:schemeClr val="accent3"/>
              </a:buClr>
              <a:buSzPts val="1400"/>
              <a:buChar char="■"/>
              <a:defRPr>
                <a:solidFill>
                  <a:schemeClr val="accent3"/>
                </a:solidFil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rees White">
  <p:cSld name="TITLE_AND_BODY_1_1_2_1_1">
    <p:bg>
      <p:bgPr>
        <a:solidFill>
          <a:schemeClr val="lt1"/>
        </a:solidFill>
        <a:effectLst/>
      </p:bgPr>
    </p:bg>
    <p:spTree>
      <p:nvGrpSpPr>
        <p:cNvPr id="1" name="Shape 79"/>
        <p:cNvGrpSpPr/>
        <p:nvPr/>
      </p:nvGrpSpPr>
      <p:grpSpPr>
        <a:xfrm>
          <a:off x="0" y="0"/>
          <a:ext cx="0" cy="0"/>
          <a:chOff x="0" y="0"/>
          <a:chExt cx="0" cy="0"/>
        </a:xfrm>
      </p:grpSpPr>
      <p:sp>
        <p:nvSpPr>
          <p:cNvPr id="80" name="Google Shape;80;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4"/>
              </a:buClr>
              <a:buSzPts val="2800"/>
              <a:buNone/>
              <a:defRPr>
                <a:solidFill>
                  <a:schemeClr val="accent4"/>
                </a:solidFill>
              </a:defRPr>
            </a:lvl1pPr>
            <a:lvl2pPr lvl="1" rtl="0">
              <a:spcBef>
                <a:spcPts val="0"/>
              </a:spcBef>
              <a:spcAft>
                <a:spcPts val="0"/>
              </a:spcAft>
              <a:buClr>
                <a:schemeClr val="accent4"/>
              </a:buClr>
              <a:buSzPts val="2800"/>
              <a:buNone/>
              <a:defRPr>
                <a:solidFill>
                  <a:schemeClr val="accent4"/>
                </a:solidFill>
              </a:defRPr>
            </a:lvl2pPr>
            <a:lvl3pPr lvl="2" rtl="0">
              <a:spcBef>
                <a:spcPts val="0"/>
              </a:spcBef>
              <a:spcAft>
                <a:spcPts val="0"/>
              </a:spcAft>
              <a:buClr>
                <a:schemeClr val="accent4"/>
              </a:buClr>
              <a:buSzPts val="2800"/>
              <a:buNone/>
              <a:defRPr>
                <a:solidFill>
                  <a:schemeClr val="accent4"/>
                </a:solidFill>
              </a:defRPr>
            </a:lvl3pPr>
            <a:lvl4pPr lvl="3" rtl="0">
              <a:spcBef>
                <a:spcPts val="0"/>
              </a:spcBef>
              <a:spcAft>
                <a:spcPts val="0"/>
              </a:spcAft>
              <a:buClr>
                <a:schemeClr val="accent4"/>
              </a:buClr>
              <a:buSzPts val="2800"/>
              <a:buNone/>
              <a:defRPr>
                <a:solidFill>
                  <a:schemeClr val="accent4"/>
                </a:solidFill>
              </a:defRPr>
            </a:lvl4pPr>
            <a:lvl5pPr lvl="4" rtl="0">
              <a:spcBef>
                <a:spcPts val="0"/>
              </a:spcBef>
              <a:spcAft>
                <a:spcPts val="0"/>
              </a:spcAft>
              <a:buClr>
                <a:schemeClr val="accent4"/>
              </a:buClr>
              <a:buSzPts val="2800"/>
              <a:buNone/>
              <a:defRPr>
                <a:solidFill>
                  <a:schemeClr val="accent4"/>
                </a:solidFill>
              </a:defRPr>
            </a:lvl5pPr>
            <a:lvl6pPr lvl="5" rtl="0">
              <a:spcBef>
                <a:spcPts val="0"/>
              </a:spcBef>
              <a:spcAft>
                <a:spcPts val="0"/>
              </a:spcAft>
              <a:buClr>
                <a:schemeClr val="accent4"/>
              </a:buClr>
              <a:buSzPts val="2800"/>
              <a:buNone/>
              <a:defRPr>
                <a:solidFill>
                  <a:schemeClr val="accent4"/>
                </a:solidFill>
              </a:defRPr>
            </a:lvl6pPr>
            <a:lvl7pPr lvl="6" rtl="0">
              <a:spcBef>
                <a:spcPts val="0"/>
              </a:spcBef>
              <a:spcAft>
                <a:spcPts val="0"/>
              </a:spcAft>
              <a:buClr>
                <a:schemeClr val="accent4"/>
              </a:buClr>
              <a:buSzPts val="2800"/>
              <a:buNone/>
              <a:defRPr>
                <a:solidFill>
                  <a:schemeClr val="accent4"/>
                </a:solidFill>
              </a:defRPr>
            </a:lvl7pPr>
            <a:lvl8pPr lvl="7" rtl="0">
              <a:spcBef>
                <a:spcPts val="0"/>
              </a:spcBef>
              <a:spcAft>
                <a:spcPts val="0"/>
              </a:spcAft>
              <a:buClr>
                <a:schemeClr val="accent4"/>
              </a:buClr>
              <a:buSzPts val="2800"/>
              <a:buNone/>
              <a:defRPr>
                <a:solidFill>
                  <a:schemeClr val="accent4"/>
                </a:solidFill>
              </a:defRPr>
            </a:lvl8pPr>
            <a:lvl9pPr lvl="8" rtl="0">
              <a:spcBef>
                <a:spcPts val="0"/>
              </a:spcBef>
              <a:spcAft>
                <a:spcPts val="0"/>
              </a:spcAft>
              <a:buClr>
                <a:schemeClr val="accent4"/>
              </a:buClr>
              <a:buSzPts val="2800"/>
              <a:buNone/>
              <a:defRPr>
                <a:solidFill>
                  <a:schemeClr val="accent4"/>
                </a:solidFill>
              </a:defRPr>
            </a:lvl9pPr>
          </a:lstStyle>
          <a:p>
            <a:endParaRPr/>
          </a:p>
        </p:txBody>
      </p:sp>
      <p:sp>
        <p:nvSpPr>
          <p:cNvPr id="81" name="Google Shape;81;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Clr>
                <a:schemeClr val="accent4"/>
              </a:buClr>
              <a:buSzPts val="1800"/>
              <a:buChar char="●"/>
              <a:defRPr>
                <a:solidFill>
                  <a:schemeClr val="accent4"/>
                </a:solidFill>
              </a:defRPr>
            </a:lvl1pPr>
            <a:lvl2pPr marL="914400" lvl="1" indent="-317500" rtl="0">
              <a:spcBef>
                <a:spcPts val="1600"/>
              </a:spcBef>
              <a:spcAft>
                <a:spcPts val="0"/>
              </a:spcAft>
              <a:buClr>
                <a:schemeClr val="accent4"/>
              </a:buClr>
              <a:buSzPts val="1400"/>
              <a:buChar char="○"/>
              <a:defRPr>
                <a:solidFill>
                  <a:schemeClr val="accent4"/>
                </a:solidFill>
              </a:defRPr>
            </a:lvl2pPr>
            <a:lvl3pPr marL="1371600" lvl="2" indent="-317500" rtl="0">
              <a:spcBef>
                <a:spcPts val="1600"/>
              </a:spcBef>
              <a:spcAft>
                <a:spcPts val="0"/>
              </a:spcAft>
              <a:buClr>
                <a:schemeClr val="accent4"/>
              </a:buClr>
              <a:buSzPts val="1400"/>
              <a:buChar char="■"/>
              <a:defRPr>
                <a:solidFill>
                  <a:schemeClr val="accent4"/>
                </a:solidFill>
              </a:defRPr>
            </a:lvl3pPr>
            <a:lvl4pPr marL="1828800" lvl="3" indent="-317500" rtl="0">
              <a:spcBef>
                <a:spcPts val="1600"/>
              </a:spcBef>
              <a:spcAft>
                <a:spcPts val="0"/>
              </a:spcAft>
              <a:buClr>
                <a:schemeClr val="accent4"/>
              </a:buClr>
              <a:buSzPts val="1400"/>
              <a:buChar char="●"/>
              <a:defRPr>
                <a:solidFill>
                  <a:schemeClr val="accent4"/>
                </a:solidFill>
              </a:defRPr>
            </a:lvl4pPr>
            <a:lvl5pPr marL="2286000" lvl="4" indent="-317500" rtl="0">
              <a:spcBef>
                <a:spcPts val="1600"/>
              </a:spcBef>
              <a:spcAft>
                <a:spcPts val="0"/>
              </a:spcAft>
              <a:buClr>
                <a:schemeClr val="accent4"/>
              </a:buClr>
              <a:buSzPts val="1400"/>
              <a:buChar char="○"/>
              <a:defRPr>
                <a:solidFill>
                  <a:schemeClr val="accent4"/>
                </a:solidFill>
              </a:defRPr>
            </a:lvl5pPr>
            <a:lvl6pPr marL="2743200" lvl="5" indent="-317500" rtl="0">
              <a:spcBef>
                <a:spcPts val="1600"/>
              </a:spcBef>
              <a:spcAft>
                <a:spcPts val="0"/>
              </a:spcAft>
              <a:buClr>
                <a:schemeClr val="accent4"/>
              </a:buClr>
              <a:buSzPts val="1400"/>
              <a:buChar char="■"/>
              <a:defRPr>
                <a:solidFill>
                  <a:schemeClr val="accent4"/>
                </a:solidFill>
              </a:defRPr>
            </a:lvl6pPr>
            <a:lvl7pPr marL="3200400" lvl="6" indent="-317500" rtl="0">
              <a:spcBef>
                <a:spcPts val="1600"/>
              </a:spcBef>
              <a:spcAft>
                <a:spcPts val="0"/>
              </a:spcAft>
              <a:buClr>
                <a:schemeClr val="accent4"/>
              </a:buClr>
              <a:buSzPts val="1400"/>
              <a:buChar char="●"/>
              <a:defRPr>
                <a:solidFill>
                  <a:schemeClr val="accent4"/>
                </a:solidFill>
              </a:defRPr>
            </a:lvl7pPr>
            <a:lvl8pPr marL="3657600" lvl="7" indent="-317500" rtl="0">
              <a:spcBef>
                <a:spcPts val="1600"/>
              </a:spcBef>
              <a:spcAft>
                <a:spcPts val="0"/>
              </a:spcAft>
              <a:buClr>
                <a:schemeClr val="accent4"/>
              </a:buClr>
              <a:buSzPts val="1400"/>
              <a:buChar char="○"/>
              <a:defRPr>
                <a:solidFill>
                  <a:schemeClr val="accent4"/>
                </a:solidFill>
              </a:defRPr>
            </a:lvl8pPr>
            <a:lvl9pPr marL="4114800" lvl="8" indent="-317500" rtl="0">
              <a:spcBef>
                <a:spcPts val="1600"/>
              </a:spcBef>
              <a:spcAft>
                <a:spcPts val="1600"/>
              </a:spcAft>
              <a:buClr>
                <a:schemeClr val="accent4"/>
              </a:buClr>
              <a:buSzPts val="1400"/>
              <a:buChar char="■"/>
              <a:defRPr>
                <a:solidFill>
                  <a:schemeClr val="accent4"/>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rees Light">
  <p:cSld name="TITLE_AND_BODY_1_1_2_1_1_2">
    <p:bg>
      <p:bgPr>
        <a:solidFill>
          <a:schemeClr val="accent3"/>
        </a:solidFill>
        <a:effectLst/>
      </p:bgPr>
    </p:bg>
    <p:spTree>
      <p:nvGrpSpPr>
        <p:cNvPr id="1" name="Shape 82"/>
        <p:cNvGrpSpPr/>
        <p:nvPr/>
      </p:nvGrpSpPr>
      <p:grpSpPr>
        <a:xfrm>
          <a:off x="0" y="0"/>
          <a:ext cx="0" cy="0"/>
          <a:chOff x="0" y="0"/>
          <a:chExt cx="0" cy="0"/>
        </a:xfrm>
      </p:grpSpPr>
      <p:sp>
        <p:nvSpPr>
          <p:cNvPr id="83" name="Google Shape;83;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4"/>
              </a:buClr>
              <a:buSzPts val="2800"/>
              <a:buNone/>
              <a:defRPr>
                <a:solidFill>
                  <a:schemeClr val="accent4"/>
                </a:solidFill>
              </a:defRPr>
            </a:lvl1pPr>
            <a:lvl2pPr lvl="1" rtl="0">
              <a:spcBef>
                <a:spcPts val="0"/>
              </a:spcBef>
              <a:spcAft>
                <a:spcPts val="0"/>
              </a:spcAft>
              <a:buClr>
                <a:schemeClr val="accent4"/>
              </a:buClr>
              <a:buSzPts val="2800"/>
              <a:buNone/>
              <a:defRPr>
                <a:solidFill>
                  <a:schemeClr val="accent4"/>
                </a:solidFill>
              </a:defRPr>
            </a:lvl2pPr>
            <a:lvl3pPr lvl="2" rtl="0">
              <a:spcBef>
                <a:spcPts val="0"/>
              </a:spcBef>
              <a:spcAft>
                <a:spcPts val="0"/>
              </a:spcAft>
              <a:buClr>
                <a:schemeClr val="accent4"/>
              </a:buClr>
              <a:buSzPts val="2800"/>
              <a:buNone/>
              <a:defRPr>
                <a:solidFill>
                  <a:schemeClr val="accent4"/>
                </a:solidFill>
              </a:defRPr>
            </a:lvl3pPr>
            <a:lvl4pPr lvl="3" rtl="0">
              <a:spcBef>
                <a:spcPts val="0"/>
              </a:spcBef>
              <a:spcAft>
                <a:spcPts val="0"/>
              </a:spcAft>
              <a:buClr>
                <a:schemeClr val="accent4"/>
              </a:buClr>
              <a:buSzPts val="2800"/>
              <a:buNone/>
              <a:defRPr>
                <a:solidFill>
                  <a:schemeClr val="accent4"/>
                </a:solidFill>
              </a:defRPr>
            </a:lvl4pPr>
            <a:lvl5pPr lvl="4" rtl="0">
              <a:spcBef>
                <a:spcPts val="0"/>
              </a:spcBef>
              <a:spcAft>
                <a:spcPts val="0"/>
              </a:spcAft>
              <a:buClr>
                <a:schemeClr val="accent4"/>
              </a:buClr>
              <a:buSzPts val="2800"/>
              <a:buNone/>
              <a:defRPr>
                <a:solidFill>
                  <a:schemeClr val="accent4"/>
                </a:solidFill>
              </a:defRPr>
            </a:lvl5pPr>
            <a:lvl6pPr lvl="5" rtl="0">
              <a:spcBef>
                <a:spcPts val="0"/>
              </a:spcBef>
              <a:spcAft>
                <a:spcPts val="0"/>
              </a:spcAft>
              <a:buClr>
                <a:schemeClr val="accent4"/>
              </a:buClr>
              <a:buSzPts val="2800"/>
              <a:buNone/>
              <a:defRPr>
                <a:solidFill>
                  <a:schemeClr val="accent4"/>
                </a:solidFill>
              </a:defRPr>
            </a:lvl6pPr>
            <a:lvl7pPr lvl="6" rtl="0">
              <a:spcBef>
                <a:spcPts val="0"/>
              </a:spcBef>
              <a:spcAft>
                <a:spcPts val="0"/>
              </a:spcAft>
              <a:buClr>
                <a:schemeClr val="accent4"/>
              </a:buClr>
              <a:buSzPts val="2800"/>
              <a:buNone/>
              <a:defRPr>
                <a:solidFill>
                  <a:schemeClr val="accent4"/>
                </a:solidFill>
              </a:defRPr>
            </a:lvl7pPr>
            <a:lvl8pPr lvl="7" rtl="0">
              <a:spcBef>
                <a:spcPts val="0"/>
              </a:spcBef>
              <a:spcAft>
                <a:spcPts val="0"/>
              </a:spcAft>
              <a:buClr>
                <a:schemeClr val="accent4"/>
              </a:buClr>
              <a:buSzPts val="2800"/>
              <a:buNone/>
              <a:defRPr>
                <a:solidFill>
                  <a:schemeClr val="accent4"/>
                </a:solidFill>
              </a:defRPr>
            </a:lvl8pPr>
            <a:lvl9pPr lvl="8" rtl="0">
              <a:spcBef>
                <a:spcPts val="0"/>
              </a:spcBef>
              <a:spcAft>
                <a:spcPts val="0"/>
              </a:spcAft>
              <a:buClr>
                <a:schemeClr val="accent4"/>
              </a:buClr>
              <a:buSzPts val="2800"/>
              <a:buNone/>
              <a:defRPr>
                <a:solidFill>
                  <a:schemeClr val="accent4"/>
                </a:solidFill>
              </a:defRPr>
            </a:lvl9pPr>
          </a:lstStyle>
          <a:p>
            <a:endParaRPr/>
          </a:p>
        </p:txBody>
      </p:sp>
      <p:sp>
        <p:nvSpPr>
          <p:cNvPr id="84" name="Google Shape;84;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Clr>
                <a:schemeClr val="dk1"/>
              </a:buClr>
              <a:buSzPts val="1800"/>
              <a:buChar char="●"/>
              <a:defRPr>
                <a:solidFill>
                  <a:schemeClr val="dk1"/>
                </a:solidFill>
              </a:defRPr>
            </a:lvl1pPr>
            <a:lvl2pPr marL="914400" lvl="1" indent="-317500" rtl="0">
              <a:spcBef>
                <a:spcPts val="1600"/>
              </a:spcBef>
              <a:spcAft>
                <a:spcPts val="0"/>
              </a:spcAft>
              <a:buClr>
                <a:schemeClr val="dk1"/>
              </a:buClr>
              <a:buSzPts val="1400"/>
              <a:buChar char="○"/>
              <a:defRPr>
                <a:solidFill>
                  <a:schemeClr val="dk1"/>
                </a:solidFill>
              </a:defRPr>
            </a:lvl2pPr>
            <a:lvl3pPr marL="1371600" lvl="2" indent="-317500" rtl="0">
              <a:spcBef>
                <a:spcPts val="1600"/>
              </a:spcBef>
              <a:spcAft>
                <a:spcPts val="0"/>
              </a:spcAft>
              <a:buClr>
                <a:schemeClr val="dk1"/>
              </a:buClr>
              <a:buSzPts val="1400"/>
              <a:buChar char="■"/>
              <a:defRPr>
                <a:solidFill>
                  <a:schemeClr val="dk1"/>
                </a:solidFill>
              </a:defRPr>
            </a:lvl3pPr>
            <a:lvl4pPr marL="1828800" lvl="3" indent="-317500" rtl="0">
              <a:spcBef>
                <a:spcPts val="1600"/>
              </a:spcBef>
              <a:spcAft>
                <a:spcPts val="0"/>
              </a:spcAft>
              <a:buClr>
                <a:schemeClr val="dk1"/>
              </a:buClr>
              <a:buSzPts val="1400"/>
              <a:buChar char="●"/>
              <a:defRPr>
                <a:solidFill>
                  <a:schemeClr val="dk1"/>
                </a:solidFill>
              </a:defRPr>
            </a:lvl4pPr>
            <a:lvl5pPr marL="2286000" lvl="4" indent="-317500" rtl="0">
              <a:spcBef>
                <a:spcPts val="1600"/>
              </a:spcBef>
              <a:spcAft>
                <a:spcPts val="0"/>
              </a:spcAft>
              <a:buClr>
                <a:schemeClr val="dk1"/>
              </a:buClr>
              <a:buSzPts val="1400"/>
              <a:buChar char="○"/>
              <a:defRPr>
                <a:solidFill>
                  <a:schemeClr val="dk1"/>
                </a:solidFill>
              </a:defRPr>
            </a:lvl5pPr>
            <a:lvl6pPr marL="2743200" lvl="5" indent="-317500" rtl="0">
              <a:spcBef>
                <a:spcPts val="1600"/>
              </a:spcBef>
              <a:spcAft>
                <a:spcPts val="0"/>
              </a:spcAft>
              <a:buClr>
                <a:schemeClr val="dk1"/>
              </a:buClr>
              <a:buSzPts val="1400"/>
              <a:buChar char="■"/>
              <a:defRPr>
                <a:solidFill>
                  <a:schemeClr val="dk1"/>
                </a:solidFill>
              </a:defRPr>
            </a:lvl6pPr>
            <a:lvl7pPr marL="3200400" lvl="6" indent="-317500" rtl="0">
              <a:spcBef>
                <a:spcPts val="1600"/>
              </a:spcBef>
              <a:spcAft>
                <a:spcPts val="0"/>
              </a:spcAft>
              <a:buClr>
                <a:schemeClr val="dk1"/>
              </a:buClr>
              <a:buSzPts val="1400"/>
              <a:buChar char="●"/>
              <a:defRPr>
                <a:solidFill>
                  <a:schemeClr val="dk1"/>
                </a:solidFill>
              </a:defRPr>
            </a:lvl7pPr>
            <a:lvl8pPr marL="3657600" lvl="7" indent="-317500" rtl="0">
              <a:spcBef>
                <a:spcPts val="1600"/>
              </a:spcBef>
              <a:spcAft>
                <a:spcPts val="0"/>
              </a:spcAft>
              <a:buClr>
                <a:schemeClr val="dk1"/>
              </a:buClr>
              <a:buSzPts val="1400"/>
              <a:buChar char="○"/>
              <a:defRPr>
                <a:solidFill>
                  <a:schemeClr val="dk1"/>
                </a:solidFill>
              </a:defRPr>
            </a:lvl8pPr>
            <a:lvl9pPr marL="4114800" lvl="8" indent="-317500" rtl="0">
              <a:spcBef>
                <a:spcPts val="1600"/>
              </a:spcBef>
              <a:spcAft>
                <a:spcPts val="1600"/>
              </a:spcAft>
              <a:buClr>
                <a:schemeClr val="dk1"/>
              </a:buClr>
              <a:buSzPts val="1400"/>
              <a:buChar char="■"/>
              <a:defRPr>
                <a:solidFill>
                  <a:schemeClr val="dk1"/>
                </a:solidFil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GLOBE Title">
  <p:cSld name="TITLE_1_1_1_1">
    <p:bg>
      <p:bgPr>
        <a:noFill/>
        <a:effectLst/>
      </p:bgPr>
    </p:bg>
    <p:spTree>
      <p:nvGrpSpPr>
        <p:cNvPr id="1" name="Shape 85"/>
        <p:cNvGrpSpPr/>
        <p:nvPr/>
      </p:nvGrpSpPr>
      <p:grpSpPr>
        <a:xfrm>
          <a:off x="0" y="0"/>
          <a:ext cx="0" cy="0"/>
          <a:chOff x="0" y="0"/>
          <a:chExt cx="0" cy="0"/>
        </a:xfrm>
      </p:grpSpPr>
      <p:pic>
        <p:nvPicPr>
          <p:cNvPr id="86" name="Google Shape;86;p22"/>
          <p:cNvPicPr preferRelativeResize="0"/>
          <p:nvPr/>
        </p:nvPicPr>
        <p:blipFill rotWithShape="1">
          <a:blip r:embed="rId2">
            <a:alphaModFix/>
          </a:blip>
          <a:srcRect l="806" r="806"/>
          <a:stretch/>
        </p:blipFill>
        <p:spPr>
          <a:xfrm rot="10800000" flipH="1">
            <a:off x="0" y="2743201"/>
            <a:ext cx="9144003" cy="2857499"/>
          </a:xfrm>
          <a:prstGeom prst="rect">
            <a:avLst/>
          </a:prstGeom>
          <a:noFill/>
          <a:ln>
            <a:noFill/>
          </a:ln>
        </p:spPr>
      </p:pic>
      <p:sp>
        <p:nvSpPr>
          <p:cNvPr id="87" name="Google Shape;87;p22"/>
          <p:cNvSpPr txBox="1">
            <a:spLocks noGrp="1"/>
          </p:cNvSpPr>
          <p:nvPr>
            <p:ph type="ctrTitle"/>
          </p:nvPr>
        </p:nvSpPr>
        <p:spPr>
          <a:xfrm>
            <a:off x="2947000" y="3905900"/>
            <a:ext cx="6636000" cy="8013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Font typeface="Oswald"/>
              <a:buNone/>
              <a:defRPr sz="3600">
                <a:latin typeface="Oswald"/>
                <a:ea typeface="Oswald"/>
                <a:cs typeface="Oswald"/>
                <a:sym typeface="Oswald"/>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88" name="Google Shape;88;p22"/>
          <p:cNvSpPr txBox="1">
            <a:spLocks noGrp="1"/>
          </p:cNvSpPr>
          <p:nvPr>
            <p:ph type="subTitle" idx="1"/>
          </p:nvPr>
        </p:nvSpPr>
        <p:spPr>
          <a:xfrm>
            <a:off x="2988576" y="4507025"/>
            <a:ext cx="6636000" cy="40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400"/>
              <a:buFont typeface="Oswald"/>
              <a:buNone/>
              <a:defRPr sz="2400">
                <a:latin typeface="Oswald"/>
                <a:ea typeface="Oswald"/>
                <a:cs typeface="Oswald"/>
                <a:sym typeface="Oswald"/>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pic>
        <p:nvPicPr>
          <p:cNvPr id="89" name="Google Shape;89;p22"/>
          <p:cNvPicPr preferRelativeResize="0"/>
          <p:nvPr/>
        </p:nvPicPr>
        <p:blipFill>
          <a:blip r:embed="rId3">
            <a:alphaModFix/>
          </a:blip>
          <a:stretch>
            <a:fillRect/>
          </a:stretch>
        </p:blipFill>
        <p:spPr>
          <a:xfrm>
            <a:off x="749325" y="3473425"/>
            <a:ext cx="1593624" cy="1419075"/>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GO Title">
  <p:cSld name="TITLE_1_1_1_1_1">
    <p:bg>
      <p:bgPr>
        <a:noFill/>
        <a:effectLst/>
      </p:bgPr>
    </p:bg>
    <p:spTree>
      <p:nvGrpSpPr>
        <p:cNvPr id="1" name="Shape 90"/>
        <p:cNvGrpSpPr/>
        <p:nvPr/>
      </p:nvGrpSpPr>
      <p:grpSpPr>
        <a:xfrm>
          <a:off x="0" y="0"/>
          <a:ext cx="0" cy="0"/>
          <a:chOff x="0" y="0"/>
          <a:chExt cx="0" cy="0"/>
        </a:xfrm>
      </p:grpSpPr>
      <p:pic>
        <p:nvPicPr>
          <p:cNvPr id="91" name="Google Shape;91;p23"/>
          <p:cNvPicPr preferRelativeResize="0"/>
          <p:nvPr/>
        </p:nvPicPr>
        <p:blipFill rotWithShape="1">
          <a:blip r:embed="rId2">
            <a:alphaModFix/>
          </a:blip>
          <a:srcRect l="806" r="806"/>
          <a:stretch/>
        </p:blipFill>
        <p:spPr>
          <a:xfrm rot="10800000" flipH="1">
            <a:off x="0" y="2743201"/>
            <a:ext cx="9144003" cy="2857499"/>
          </a:xfrm>
          <a:prstGeom prst="rect">
            <a:avLst/>
          </a:prstGeom>
          <a:noFill/>
          <a:ln>
            <a:noFill/>
          </a:ln>
        </p:spPr>
      </p:pic>
      <p:sp>
        <p:nvSpPr>
          <p:cNvPr id="92" name="Google Shape;92;p23"/>
          <p:cNvSpPr txBox="1">
            <a:spLocks noGrp="1"/>
          </p:cNvSpPr>
          <p:nvPr>
            <p:ph type="ctrTitle"/>
          </p:nvPr>
        </p:nvSpPr>
        <p:spPr>
          <a:xfrm>
            <a:off x="2947000" y="3905900"/>
            <a:ext cx="6636000" cy="8013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Font typeface="Oswald"/>
              <a:buNone/>
              <a:defRPr sz="3600">
                <a:latin typeface="Oswald"/>
                <a:ea typeface="Oswald"/>
                <a:cs typeface="Oswald"/>
                <a:sym typeface="Oswald"/>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93" name="Google Shape;93;p23"/>
          <p:cNvSpPr txBox="1">
            <a:spLocks noGrp="1"/>
          </p:cNvSpPr>
          <p:nvPr>
            <p:ph type="subTitle" idx="1"/>
          </p:nvPr>
        </p:nvSpPr>
        <p:spPr>
          <a:xfrm>
            <a:off x="2988576" y="4507025"/>
            <a:ext cx="6636000" cy="40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400"/>
              <a:buFont typeface="Oswald"/>
              <a:buNone/>
              <a:defRPr sz="2400">
                <a:latin typeface="Oswald"/>
                <a:ea typeface="Oswald"/>
                <a:cs typeface="Oswald"/>
                <a:sym typeface="Oswald"/>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pic>
        <p:nvPicPr>
          <p:cNvPr id="94" name="Google Shape;94;p23"/>
          <p:cNvPicPr preferRelativeResize="0"/>
          <p:nvPr/>
        </p:nvPicPr>
        <p:blipFill>
          <a:blip r:embed="rId3">
            <a:alphaModFix/>
          </a:blip>
          <a:stretch>
            <a:fillRect/>
          </a:stretch>
        </p:blipFill>
        <p:spPr>
          <a:xfrm>
            <a:off x="324725" y="3905900"/>
            <a:ext cx="2394162" cy="100900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GLOBE Dark">
  <p:cSld name="TITLE_AND_BODY_2_1_1_1">
    <p:bg>
      <p:bgPr>
        <a:solidFill>
          <a:srgbClr val="1D2E38"/>
        </a:solidFill>
        <a:effectLst/>
      </p:bgPr>
    </p:bg>
    <p:spTree>
      <p:nvGrpSpPr>
        <p:cNvPr id="1" name="Shape 95"/>
        <p:cNvGrpSpPr/>
        <p:nvPr/>
      </p:nvGrpSpPr>
      <p:grpSpPr>
        <a:xfrm>
          <a:off x="0" y="0"/>
          <a:ext cx="0" cy="0"/>
          <a:chOff x="0" y="0"/>
          <a:chExt cx="0" cy="0"/>
        </a:xfrm>
      </p:grpSpPr>
      <p:sp>
        <p:nvSpPr>
          <p:cNvPr id="96" name="Google Shape;96;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7" name="Google Shape;97;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GLOBE Black">
  <p:cSld name="TITLE_AND_BODY_1_2_1_1_1">
    <p:bg>
      <p:bgPr>
        <a:solidFill>
          <a:srgbClr val="000000"/>
        </a:solidFill>
        <a:effectLst/>
      </p:bgPr>
    </p:bg>
    <p:spTree>
      <p:nvGrpSpPr>
        <p:cNvPr id="1" name="Shape 98"/>
        <p:cNvGrpSpPr/>
        <p:nvPr/>
      </p:nvGrpSpPr>
      <p:grpSpPr>
        <a:xfrm>
          <a:off x="0" y="0"/>
          <a:ext cx="0" cy="0"/>
          <a:chOff x="0" y="0"/>
          <a:chExt cx="0" cy="0"/>
        </a:xfrm>
      </p:grpSpPr>
      <p:sp>
        <p:nvSpPr>
          <p:cNvPr id="99" name="Google Shape;99;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FFFFFF"/>
              </a:buClr>
              <a:buSzPts val="2800"/>
              <a:buNone/>
              <a:defRPr>
                <a:solidFill>
                  <a:srgbClr val="FFFFFF"/>
                </a:solidFill>
              </a:defRPr>
            </a:lvl1pPr>
            <a:lvl2pPr lvl="1" rtl="0">
              <a:spcBef>
                <a:spcPts val="0"/>
              </a:spcBef>
              <a:spcAft>
                <a:spcPts val="0"/>
              </a:spcAft>
              <a:buClr>
                <a:schemeClr val="accent3"/>
              </a:buClr>
              <a:buSzPts val="2800"/>
              <a:buNone/>
              <a:defRPr>
                <a:solidFill>
                  <a:schemeClr val="accent3"/>
                </a:solidFill>
              </a:defRPr>
            </a:lvl2pPr>
            <a:lvl3pPr lvl="2" rtl="0">
              <a:spcBef>
                <a:spcPts val="0"/>
              </a:spcBef>
              <a:spcAft>
                <a:spcPts val="0"/>
              </a:spcAft>
              <a:buClr>
                <a:schemeClr val="accent3"/>
              </a:buClr>
              <a:buSzPts val="2800"/>
              <a:buNone/>
              <a:defRPr>
                <a:solidFill>
                  <a:schemeClr val="accent3"/>
                </a:solidFill>
              </a:defRPr>
            </a:lvl3pPr>
            <a:lvl4pPr lvl="3" rtl="0">
              <a:spcBef>
                <a:spcPts val="0"/>
              </a:spcBef>
              <a:spcAft>
                <a:spcPts val="0"/>
              </a:spcAft>
              <a:buClr>
                <a:schemeClr val="accent3"/>
              </a:buClr>
              <a:buSzPts val="2800"/>
              <a:buNone/>
              <a:defRPr>
                <a:solidFill>
                  <a:schemeClr val="accent3"/>
                </a:solidFill>
              </a:defRPr>
            </a:lvl4pPr>
            <a:lvl5pPr lvl="4" rtl="0">
              <a:spcBef>
                <a:spcPts val="0"/>
              </a:spcBef>
              <a:spcAft>
                <a:spcPts val="0"/>
              </a:spcAft>
              <a:buClr>
                <a:schemeClr val="accent3"/>
              </a:buClr>
              <a:buSzPts val="2800"/>
              <a:buNone/>
              <a:defRPr>
                <a:solidFill>
                  <a:schemeClr val="accent3"/>
                </a:solidFill>
              </a:defRPr>
            </a:lvl5pPr>
            <a:lvl6pPr lvl="5" rtl="0">
              <a:spcBef>
                <a:spcPts val="0"/>
              </a:spcBef>
              <a:spcAft>
                <a:spcPts val="0"/>
              </a:spcAft>
              <a:buClr>
                <a:schemeClr val="accent3"/>
              </a:buClr>
              <a:buSzPts val="2800"/>
              <a:buNone/>
              <a:defRPr>
                <a:solidFill>
                  <a:schemeClr val="accent3"/>
                </a:solidFill>
              </a:defRPr>
            </a:lvl6pPr>
            <a:lvl7pPr lvl="6" rtl="0">
              <a:spcBef>
                <a:spcPts val="0"/>
              </a:spcBef>
              <a:spcAft>
                <a:spcPts val="0"/>
              </a:spcAft>
              <a:buClr>
                <a:schemeClr val="accent3"/>
              </a:buClr>
              <a:buSzPts val="2800"/>
              <a:buNone/>
              <a:defRPr>
                <a:solidFill>
                  <a:schemeClr val="accent3"/>
                </a:solidFill>
              </a:defRPr>
            </a:lvl7pPr>
            <a:lvl8pPr lvl="7" rtl="0">
              <a:spcBef>
                <a:spcPts val="0"/>
              </a:spcBef>
              <a:spcAft>
                <a:spcPts val="0"/>
              </a:spcAft>
              <a:buClr>
                <a:schemeClr val="accent3"/>
              </a:buClr>
              <a:buSzPts val="2800"/>
              <a:buNone/>
              <a:defRPr>
                <a:solidFill>
                  <a:schemeClr val="accent3"/>
                </a:solidFill>
              </a:defRPr>
            </a:lvl8pPr>
            <a:lvl9pPr lvl="8" rtl="0">
              <a:spcBef>
                <a:spcPts val="0"/>
              </a:spcBef>
              <a:spcAft>
                <a:spcPts val="0"/>
              </a:spcAft>
              <a:buClr>
                <a:schemeClr val="accent3"/>
              </a:buClr>
              <a:buSzPts val="2800"/>
              <a:buNone/>
              <a:defRPr>
                <a:solidFill>
                  <a:schemeClr val="accent3"/>
                </a:solidFill>
              </a:defRPr>
            </a:lvl9pPr>
          </a:lstStyle>
          <a:p>
            <a:endParaRPr/>
          </a:p>
        </p:txBody>
      </p:sp>
      <p:sp>
        <p:nvSpPr>
          <p:cNvPr id="100" name="Google Shape;100;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Clr>
                <a:srgbClr val="FFFFFF"/>
              </a:buClr>
              <a:buSzPts val="1800"/>
              <a:buChar char="●"/>
              <a:defRPr>
                <a:solidFill>
                  <a:srgbClr val="FFFFFF"/>
                </a:solidFill>
              </a:defRPr>
            </a:lvl1pPr>
            <a:lvl2pPr marL="914400" lvl="1" indent="-317500" rtl="0">
              <a:spcBef>
                <a:spcPts val="1600"/>
              </a:spcBef>
              <a:spcAft>
                <a:spcPts val="0"/>
              </a:spcAft>
              <a:buClr>
                <a:srgbClr val="FFFFFF"/>
              </a:buClr>
              <a:buSzPts val="1400"/>
              <a:buChar char="○"/>
              <a:defRPr>
                <a:solidFill>
                  <a:srgbClr val="FFFFFF"/>
                </a:solidFill>
              </a:defRPr>
            </a:lvl2pPr>
            <a:lvl3pPr marL="1371600" lvl="2" indent="-317500" rtl="0">
              <a:spcBef>
                <a:spcPts val="1600"/>
              </a:spcBef>
              <a:spcAft>
                <a:spcPts val="0"/>
              </a:spcAft>
              <a:buClr>
                <a:srgbClr val="FFFFFF"/>
              </a:buClr>
              <a:buSzPts val="1400"/>
              <a:buChar char="■"/>
              <a:defRPr>
                <a:solidFill>
                  <a:srgbClr val="FFFFFF"/>
                </a:solidFill>
              </a:defRPr>
            </a:lvl3pPr>
            <a:lvl4pPr marL="1828800" lvl="3" indent="-317500" rtl="0">
              <a:spcBef>
                <a:spcPts val="1600"/>
              </a:spcBef>
              <a:spcAft>
                <a:spcPts val="0"/>
              </a:spcAft>
              <a:buClr>
                <a:srgbClr val="FFFFFF"/>
              </a:buClr>
              <a:buSzPts val="1400"/>
              <a:buChar char="●"/>
              <a:defRPr>
                <a:solidFill>
                  <a:srgbClr val="FFFFFF"/>
                </a:solidFill>
              </a:defRPr>
            </a:lvl4pPr>
            <a:lvl5pPr marL="2286000" lvl="4" indent="-317500" rtl="0">
              <a:spcBef>
                <a:spcPts val="1600"/>
              </a:spcBef>
              <a:spcAft>
                <a:spcPts val="0"/>
              </a:spcAft>
              <a:buClr>
                <a:srgbClr val="FFFFFF"/>
              </a:buClr>
              <a:buSzPts val="1400"/>
              <a:buChar char="○"/>
              <a:defRPr>
                <a:solidFill>
                  <a:srgbClr val="FFFFFF"/>
                </a:solidFill>
              </a:defRPr>
            </a:lvl5pPr>
            <a:lvl6pPr marL="2743200" lvl="5" indent="-317500" rtl="0">
              <a:spcBef>
                <a:spcPts val="1600"/>
              </a:spcBef>
              <a:spcAft>
                <a:spcPts val="0"/>
              </a:spcAft>
              <a:buClr>
                <a:srgbClr val="FFFFFF"/>
              </a:buClr>
              <a:buSzPts val="1400"/>
              <a:buChar char="■"/>
              <a:defRPr>
                <a:solidFill>
                  <a:srgbClr val="FFFFFF"/>
                </a:solidFill>
              </a:defRPr>
            </a:lvl6pPr>
            <a:lvl7pPr marL="3200400" lvl="6" indent="-317500" rtl="0">
              <a:spcBef>
                <a:spcPts val="1600"/>
              </a:spcBef>
              <a:spcAft>
                <a:spcPts val="0"/>
              </a:spcAft>
              <a:buClr>
                <a:srgbClr val="FFFFFF"/>
              </a:buClr>
              <a:buSzPts val="1400"/>
              <a:buChar char="●"/>
              <a:defRPr>
                <a:solidFill>
                  <a:srgbClr val="FFFFFF"/>
                </a:solidFill>
              </a:defRPr>
            </a:lvl7pPr>
            <a:lvl8pPr marL="3657600" lvl="7" indent="-317500" rtl="0">
              <a:spcBef>
                <a:spcPts val="1600"/>
              </a:spcBef>
              <a:spcAft>
                <a:spcPts val="0"/>
              </a:spcAft>
              <a:buClr>
                <a:srgbClr val="FFFFFF"/>
              </a:buClr>
              <a:buSzPts val="1400"/>
              <a:buChar char="○"/>
              <a:defRPr>
                <a:solidFill>
                  <a:srgbClr val="FFFFFF"/>
                </a:solidFill>
              </a:defRPr>
            </a:lvl8pPr>
            <a:lvl9pPr marL="4114800" lvl="8" indent="-317500" rtl="0">
              <a:spcBef>
                <a:spcPts val="1600"/>
              </a:spcBef>
              <a:spcAft>
                <a:spcPts val="1600"/>
              </a:spcAft>
              <a:buClr>
                <a:srgbClr val="FFFFFF"/>
              </a:buClr>
              <a:buSzPts val="1400"/>
              <a:buChar char="■"/>
              <a:defRPr>
                <a:solidFill>
                  <a:srgbClr val="FFFFFF"/>
                </a:solidFill>
              </a:defRPr>
            </a:lvl9pPr>
          </a:lstStyle>
          <a:p>
            <a:endParaRPr/>
          </a:p>
        </p:txBody>
      </p:sp>
      <p:sp>
        <p:nvSpPr>
          <p:cNvPr id="101" name="Google Shape;101;p25"/>
          <p:cNvSpPr txBox="1">
            <a:spLocks noGrp="1"/>
          </p:cNvSpPr>
          <p:nvPr>
            <p:ph type="sldNum" idx="12"/>
          </p:nvPr>
        </p:nvSpPr>
        <p:spPr>
          <a:xfrm>
            <a:off x="8719427" y="4739425"/>
            <a:ext cx="3780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GLOBE White">
  <p:cSld name="TITLE_AND_BODY_1_1_2_1_1_1">
    <p:bg>
      <p:bgPr>
        <a:solidFill>
          <a:schemeClr val="lt1"/>
        </a:solidFill>
        <a:effectLst/>
      </p:bgPr>
    </p:bg>
    <p:spTree>
      <p:nvGrpSpPr>
        <p:cNvPr id="1" name="Shape 102"/>
        <p:cNvGrpSpPr/>
        <p:nvPr/>
      </p:nvGrpSpPr>
      <p:grpSpPr>
        <a:xfrm>
          <a:off x="0" y="0"/>
          <a:ext cx="0" cy="0"/>
          <a:chOff x="0" y="0"/>
          <a:chExt cx="0" cy="0"/>
        </a:xfrm>
      </p:grpSpPr>
      <p:sp>
        <p:nvSpPr>
          <p:cNvPr id="103" name="Google Shape;103;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1D2E38"/>
              </a:buClr>
              <a:buSzPts val="2800"/>
              <a:buNone/>
              <a:defRPr>
                <a:solidFill>
                  <a:srgbClr val="1D2E38"/>
                </a:solidFill>
              </a:defRPr>
            </a:lvl1pPr>
            <a:lvl2pPr lvl="1" rtl="0">
              <a:spcBef>
                <a:spcPts val="0"/>
              </a:spcBef>
              <a:spcAft>
                <a:spcPts val="0"/>
              </a:spcAft>
              <a:buClr>
                <a:srgbClr val="1D2E38"/>
              </a:buClr>
              <a:buSzPts val="2800"/>
              <a:buNone/>
              <a:defRPr>
                <a:solidFill>
                  <a:srgbClr val="1D2E38"/>
                </a:solidFill>
              </a:defRPr>
            </a:lvl2pPr>
            <a:lvl3pPr lvl="2" rtl="0">
              <a:spcBef>
                <a:spcPts val="0"/>
              </a:spcBef>
              <a:spcAft>
                <a:spcPts val="0"/>
              </a:spcAft>
              <a:buClr>
                <a:srgbClr val="1D2E38"/>
              </a:buClr>
              <a:buSzPts val="2800"/>
              <a:buNone/>
              <a:defRPr>
                <a:solidFill>
                  <a:srgbClr val="1D2E38"/>
                </a:solidFill>
              </a:defRPr>
            </a:lvl3pPr>
            <a:lvl4pPr lvl="3" rtl="0">
              <a:spcBef>
                <a:spcPts val="0"/>
              </a:spcBef>
              <a:spcAft>
                <a:spcPts val="0"/>
              </a:spcAft>
              <a:buClr>
                <a:srgbClr val="1D2E38"/>
              </a:buClr>
              <a:buSzPts val="2800"/>
              <a:buNone/>
              <a:defRPr>
                <a:solidFill>
                  <a:srgbClr val="1D2E38"/>
                </a:solidFill>
              </a:defRPr>
            </a:lvl4pPr>
            <a:lvl5pPr lvl="4" rtl="0">
              <a:spcBef>
                <a:spcPts val="0"/>
              </a:spcBef>
              <a:spcAft>
                <a:spcPts val="0"/>
              </a:spcAft>
              <a:buClr>
                <a:srgbClr val="1D2E38"/>
              </a:buClr>
              <a:buSzPts val="2800"/>
              <a:buNone/>
              <a:defRPr>
                <a:solidFill>
                  <a:srgbClr val="1D2E38"/>
                </a:solidFill>
              </a:defRPr>
            </a:lvl5pPr>
            <a:lvl6pPr lvl="5" rtl="0">
              <a:spcBef>
                <a:spcPts val="0"/>
              </a:spcBef>
              <a:spcAft>
                <a:spcPts val="0"/>
              </a:spcAft>
              <a:buClr>
                <a:srgbClr val="1D2E38"/>
              </a:buClr>
              <a:buSzPts val="2800"/>
              <a:buNone/>
              <a:defRPr>
                <a:solidFill>
                  <a:srgbClr val="1D2E38"/>
                </a:solidFill>
              </a:defRPr>
            </a:lvl6pPr>
            <a:lvl7pPr lvl="6" rtl="0">
              <a:spcBef>
                <a:spcPts val="0"/>
              </a:spcBef>
              <a:spcAft>
                <a:spcPts val="0"/>
              </a:spcAft>
              <a:buClr>
                <a:srgbClr val="1D2E38"/>
              </a:buClr>
              <a:buSzPts val="2800"/>
              <a:buNone/>
              <a:defRPr>
                <a:solidFill>
                  <a:srgbClr val="1D2E38"/>
                </a:solidFill>
              </a:defRPr>
            </a:lvl7pPr>
            <a:lvl8pPr lvl="7" rtl="0">
              <a:spcBef>
                <a:spcPts val="0"/>
              </a:spcBef>
              <a:spcAft>
                <a:spcPts val="0"/>
              </a:spcAft>
              <a:buClr>
                <a:srgbClr val="1D2E38"/>
              </a:buClr>
              <a:buSzPts val="2800"/>
              <a:buNone/>
              <a:defRPr>
                <a:solidFill>
                  <a:srgbClr val="1D2E38"/>
                </a:solidFill>
              </a:defRPr>
            </a:lvl8pPr>
            <a:lvl9pPr lvl="8" rtl="0">
              <a:spcBef>
                <a:spcPts val="0"/>
              </a:spcBef>
              <a:spcAft>
                <a:spcPts val="0"/>
              </a:spcAft>
              <a:buClr>
                <a:srgbClr val="1D2E38"/>
              </a:buClr>
              <a:buSzPts val="2800"/>
              <a:buNone/>
              <a:defRPr>
                <a:solidFill>
                  <a:srgbClr val="1D2E38"/>
                </a:solidFill>
              </a:defRPr>
            </a:lvl9pPr>
          </a:lstStyle>
          <a:p>
            <a:endParaRPr/>
          </a:p>
        </p:txBody>
      </p:sp>
      <p:sp>
        <p:nvSpPr>
          <p:cNvPr id="104" name="Google Shape;104;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Clr>
                <a:srgbClr val="1D2E38"/>
              </a:buClr>
              <a:buSzPts val="1800"/>
              <a:buChar char="●"/>
              <a:defRPr>
                <a:solidFill>
                  <a:srgbClr val="1D2E38"/>
                </a:solidFill>
              </a:defRPr>
            </a:lvl1pPr>
            <a:lvl2pPr marL="914400" lvl="1" indent="-317500" rtl="0">
              <a:spcBef>
                <a:spcPts val="1600"/>
              </a:spcBef>
              <a:spcAft>
                <a:spcPts val="0"/>
              </a:spcAft>
              <a:buClr>
                <a:srgbClr val="1D2E38"/>
              </a:buClr>
              <a:buSzPts val="1400"/>
              <a:buChar char="○"/>
              <a:defRPr>
                <a:solidFill>
                  <a:srgbClr val="1D2E38"/>
                </a:solidFill>
              </a:defRPr>
            </a:lvl2pPr>
            <a:lvl3pPr marL="1371600" lvl="2" indent="-317500" rtl="0">
              <a:spcBef>
                <a:spcPts val="1600"/>
              </a:spcBef>
              <a:spcAft>
                <a:spcPts val="0"/>
              </a:spcAft>
              <a:buClr>
                <a:srgbClr val="1D2E38"/>
              </a:buClr>
              <a:buSzPts val="1400"/>
              <a:buChar char="■"/>
              <a:defRPr>
                <a:solidFill>
                  <a:srgbClr val="1D2E38"/>
                </a:solidFill>
              </a:defRPr>
            </a:lvl3pPr>
            <a:lvl4pPr marL="1828800" lvl="3" indent="-317500" rtl="0">
              <a:spcBef>
                <a:spcPts val="1600"/>
              </a:spcBef>
              <a:spcAft>
                <a:spcPts val="0"/>
              </a:spcAft>
              <a:buClr>
                <a:srgbClr val="1D2E38"/>
              </a:buClr>
              <a:buSzPts val="1400"/>
              <a:buChar char="●"/>
              <a:defRPr>
                <a:solidFill>
                  <a:srgbClr val="1D2E38"/>
                </a:solidFill>
              </a:defRPr>
            </a:lvl4pPr>
            <a:lvl5pPr marL="2286000" lvl="4" indent="-317500" rtl="0">
              <a:spcBef>
                <a:spcPts val="1600"/>
              </a:spcBef>
              <a:spcAft>
                <a:spcPts val="0"/>
              </a:spcAft>
              <a:buClr>
                <a:srgbClr val="1D2E38"/>
              </a:buClr>
              <a:buSzPts val="1400"/>
              <a:buChar char="○"/>
              <a:defRPr>
                <a:solidFill>
                  <a:srgbClr val="1D2E38"/>
                </a:solidFill>
              </a:defRPr>
            </a:lvl5pPr>
            <a:lvl6pPr marL="2743200" lvl="5" indent="-317500" rtl="0">
              <a:spcBef>
                <a:spcPts val="1600"/>
              </a:spcBef>
              <a:spcAft>
                <a:spcPts val="0"/>
              </a:spcAft>
              <a:buClr>
                <a:srgbClr val="1D2E38"/>
              </a:buClr>
              <a:buSzPts val="1400"/>
              <a:buChar char="■"/>
              <a:defRPr>
                <a:solidFill>
                  <a:srgbClr val="1D2E38"/>
                </a:solidFill>
              </a:defRPr>
            </a:lvl6pPr>
            <a:lvl7pPr marL="3200400" lvl="6" indent="-317500" rtl="0">
              <a:spcBef>
                <a:spcPts val="1600"/>
              </a:spcBef>
              <a:spcAft>
                <a:spcPts val="0"/>
              </a:spcAft>
              <a:buClr>
                <a:srgbClr val="1D2E38"/>
              </a:buClr>
              <a:buSzPts val="1400"/>
              <a:buChar char="●"/>
              <a:defRPr>
                <a:solidFill>
                  <a:srgbClr val="1D2E38"/>
                </a:solidFill>
              </a:defRPr>
            </a:lvl7pPr>
            <a:lvl8pPr marL="3657600" lvl="7" indent="-317500" rtl="0">
              <a:spcBef>
                <a:spcPts val="1600"/>
              </a:spcBef>
              <a:spcAft>
                <a:spcPts val="0"/>
              </a:spcAft>
              <a:buClr>
                <a:srgbClr val="1D2E38"/>
              </a:buClr>
              <a:buSzPts val="1400"/>
              <a:buChar char="○"/>
              <a:defRPr>
                <a:solidFill>
                  <a:srgbClr val="1D2E38"/>
                </a:solidFill>
              </a:defRPr>
            </a:lvl8pPr>
            <a:lvl9pPr marL="4114800" lvl="8" indent="-317500" rtl="0">
              <a:spcBef>
                <a:spcPts val="1600"/>
              </a:spcBef>
              <a:spcAft>
                <a:spcPts val="1600"/>
              </a:spcAft>
              <a:buClr>
                <a:srgbClr val="1D2E38"/>
              </a:buClr>
              <a:buSzPts val="1400"/>
              <a:buChar char="■"/>
              <a:defRPr>
                <a:solidFill>
                  <a:srgbClr val="1D2E38"/>
                </a:solidFill>
              </a:defRPr>
            </a:lvl9pPr>
          </a:lstStyle>
          <a:p>
            <a:endParaRPr/>
          </a:p>
        </p:txBody>
      </p:sp>
      <p:sp>
        <p:nvSpPr>
          <p:cNvPr id="105" name="Google Shape;105;p26"/>
          <p:cNvSpPr txBox="1">
            <a:spLocks noGrp="1"/>
          </p:cNvSpPr>
          <p:nvPr>
            <p:ph type="sldNum" idx="12"/>
          </p:nvPr>
        </p:nvSpPr>
        <p:spPr>
          <a:xfrm>
            <a:off x="8719427" y="4739425"/>
            <a:ext cx="3780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58"/>
        <p:cNvGrpSpPr/>
        <p:nvPr/>
      </p:nvGrpSpPr>
      <p:grpSpPr>
        <a:xfrm>
          <a:off x="0" y="0"/>
          <a:ext cx="0" cy="0"/>
          <a:chOff x="0" y="0"/>
          <a:chExt cx="0" cy="0"/>
        </a:xfrm>
      </p:grpSpPr>
      <p:sp>
        <p:nvSpPr>
          <p:cNvPr id="59" name="Google Shape;59;p14"/>
          <p:cNvSpPr txBox="1">
            <a:spLocks noGrp="1"/>
          </p:cNvSpPr>
          <p:nvPr>
            <p:ph type="ctrTitle"/>
          </p:nvPr>
        </p:nvSpPr>
        <p:spPr>
          <a:xfrm>
            <a:off x="685800" y="841772"/>
            <a:ext cx="7772400" cy="1790775"/>
          </a:xfrm>
          <a:prstGeom prst="rect">
            <a:avLst/>
          </a:prstGeom>
          <a:noFill/>
          <a:ln>
            <a:noFill/>
          </a:ln>
        </p:spPr>
        <p:txBody>
          <a:bodyPr spcFirstLastPara="1" wrap="square" lIns="91425" tIns="45700" rIns="91425" bIns="45700" anchor="b" anchorCtr="0"/>
          <a:lstStyle>
            <a:lvl1pPr lvl="0" algn="ctr" rtl="0">
              <a:lnSpc>
                <a:spcPct val="90000"/>
              </a:lnSpc>
              <a:spcBef>
                <a:spcPts val="0"/>
              </a:spcBef>
              <a:spcAft>
                <a:spcPts val="0"/>
              </a:spcAft>
              <a:buClr>
                <a:srgbClr val="2A6DAF"/>
              </a:buClr>
              <a:buSzPts val="6000"/>
              <a:buFont typeface="Arial"/>
              <a:buNone/>
              <a:defRPr sz="4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0" name="Google Shape;60;p14"/>
          <p:cNvSpPr txBox="1">
            <a:spLocks noGrp="1"/>
          </p:cNvSpPr>
          <p:nvPr>
            <p:ph type="subTitle" idx="1"/>
          </p:nvPr>
        </p:nvSpPr>
        <p:spPr>
          <a:xfrm>
            <a:off x="1143000" y="2701529"/>
            <a:ext cx="6858000" cy="1241775"/>
          </a:xfrm>
          <a:prstGeom prst="rect">
            <a:avLst/>
          </a:prstGeom>
          <a:noFill/>
          <a:ln>
            <a:noFill/>
          </a:ln>
        </p:spPr>
        <p:txBody>
          <a:bodyPr spcFirstLastPara="1" wrap="square" lIns="91425" tIns="45700" rIns="91425" bIns="45700" anchor="t" anchorCtr="0"/>
          <a:lstStyle>
            <a:lvl1pPr lvl="0" algn="ctr" rtl="0">
              <a:lnSpc>
                <a:spcPct val="90000"/>
              </a:lnSpc>
              <a:spcBef>
                <a:spcPts val="750"/>
              </a:spcBef>
              <a:spcAft>
                <a:spcPts val="0"/>
              </a:spcAft>
              <a:buClr>
                <a:schemeClr val="dk1"/>
              </a:buClr>
              <a:buSzPts val="2400"/>
              <a:buNone/>
              <a:defRPr sz="1800"/>
            </a:lvl1pPr>
            <a:lvl2pPr lvl="1" algn="ctr" rtl="0">
              <a:lnSpc>
                <a:spcPct val="90000"/>
              </a:lnSpc>
              <a:spcBef>
                <a:spcPts val="375"/>
              </a:spcBef>
              <a:spcAft>
                <a:spcPts val="0"/>
              </a:spcAft>
              <a:buClr>
                <a:schemeClr val="dk1"/>
              </a:buClr>
              <a:buSzPts val="2000"/>
              <a:buNone/>
              <a:defRPr sz="1500"/>
            </a:lvl2pPr>
            <a:lvl3pPr lvl="2" algn="ctr" rtl="0">
              <a:lnSpc>
                <a:spcPct val="90000"/>
              </a:lnSpc>
              <a:spcBef>
                <a:spcPts val="375"/>
              </a:spcBef>
              <a:spcAft>
                <a:spcPts val="0"/>
              </a:spcAft>
              <a:buClr>
                <a:schemeClr val="dk1"/>
              </a:buClr>
              <a:buSzPts val="1800"/>
              <a:buNone/>
              <a:defRPr sz="1350"/>
            </a:lvl3pPr>
            <a:lvl4pPr lvl="3" algn="ctr" rtl="0">
              <a:lnSpc>
                <a:spcPct val="90000"/>
              </a:lnSpc>
              <a:spcBef>
                <a:spcPts val="375"/>
              </a:spcBef>
              <a:spcAft>
                <a:spcPts val="0"/>
              </a:spcAft>
              <a:buClr>
                <a:schemeClr val="dk1"/>
              </a:buClr>
              <a:buSzPts val="1600"/>
              <a:buNone/>
              <a:defRPr sz="1200"/>
            </a:lvl4pPr>
            <a:lvl5pPr lvl="4" algn="ctr" rtl="0">
              <a:lnSpc>
                <a:spcPct val="90000"/>
              </a:lnSpc>
              <a:spcBef>
                <a:spcPts val="375"/>
              </a:spcBef>
              <a:spcAft>
                <a:spcPts val="0"/>
              </a:spcAft>
              <a:buClr>
                <a:schemeClr val="dk1"/>
              </a:buClr>
              <a:buSzPts val="1600"/>
              <a:buNone/>
              <a:defRPr sz="1200"/>
            </a:lvl5pPr>
            <a:lvl6pPr lvl="5" algn="ctr" rtl="0">
              <a:lnSpc>
                <a:spcPct val="90000"/>
              </a:lnSpc>
              <a:spcBef>
                <a:spcPts val="375"/>
              </a:spcBef>
              <a:spcAft>
                <a:spcPts val="0"/>
              </a:spcAft>
              <a:buClr>
                <a:schemeClr val="dk1"/>
              </a:buClr>
              <a:buSzPts val="1600"/>
              <a:buNone/>
              <a:defRPr sz="1200"/>
            </a:lvl6pPr>
            <a:lvl7pPr lvl="6" algn="ctr" rtl="0">
              <a:lnSpc>
                <a:spcPct val="90000"/>
              </a:lnSpc>
              <a:spcBef>
                <a:spcPts val="375"/>
              </a:spcBef>
              <a:spcAft>
                <a:spcPts val="0"/>
              </a:spcAft>
              <a:buClr>
                <a:schemeClr val="dk1"/>
              </a:buClr>
              <a:buSzPts val="1600"/>
              <a:buNone/>
              <a:defRPr sz="1200"/>
            </a:lvl7pPr>
            <a:lvl8pPr lvl="7" algn="ctr" rtl="0">
              <a:lnSpc>
                <a:spcPct val="90000"/>
              </a:lnSpc>
              <a:spcBef>
                <a:spcPts val="375"/>
              </a:spcBef>
              <a:spcAft>
                <a:spcPts val="0"/>
              </a:spcAft>
              <a:buClr>
                <a:schemeClr val="dk1"/>
              </a:buClr>
              <a:buSzPts val="1600"/>
              <a:buNone/>
              <a:defRPr sz="1200"/>
            </a:lvl8pPr>
            <a:lvl9pPr lvl="8" algn="ctr" rtl="0">
              <a:lnSpc>
                <a:spcPct val="90000"/>
              </a:lnSpc>
              <a:spcBef>
                <a:spcPts val="375"/>
              </a:spcBef>
              <a:spcAft>
                <a:spcPts val="0"/>
              </a:spcAft>
              <a:buClr>
                <a:schemeClr val="dk1"/>
              </a:buClr>
              <a:buSzPts val="1600"/>
              <a:buNone/>
              <a:defRPr sz="1200"/>
            </a:lvl9pPr>
          </a:lstStyle>
          <a:p>
            <a:endParaRPr/>
          </a:p>
        </p:txBody>
      </p:sp>
      <p:sp>
        <p:nvSpPr>
          <p:cNvPr id="61" name="Google Shape;61;p14"/>
          <p:cNvSpPr txBox="1">
            <a:spLocks noGrp="1"/>
          </p:cNvSpPr>
          <p:nvPr>
            <p:ph type="dt" idx="10"/>
          </p:nvPr>
        </p:nvSpPr>
        <p:spPr>
          <a:xfrm>
            <a:off x="628650" y="4767263"/>
            <a:ext cx="2057400" cy="273825"/>
          </a:xfrm>
          <a:prstGeom prst="rect">
            <a:avLst/>
          </a:prstGeom>
          <a:noFill/>
          <a:ln>
            <a:noFill/>
          </a:ln>
        </p:spPr>
        <p:txBody>
          <a:bodyPr spcFirstLastPara="1" wrap="square" lIns="91425" tIns="45700" rIns="91425" bIns="45700" anchor="ctr" anchorCtr="0"/>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r>
              <a:rPr lang="es-PR">
                <a:solidFill>
                  <a:srgbClr val="FFFFFF"/>
                </a:solidFill>
              </a:rPr>
              <a:t>June 4, 2019</a:t>
            </a:r>
            <a:endParaRPr>
              <a:solidFill>
                <a:srgbClr val="FFFFFF"/>
              </a:solidFill>
            </a:endParaRPr>
          </a:p>
        </p:txBody>
      </p:sp>
      <p:sp>
        <p:nvSpPr>
          <p:cNvPr id="62" name="Google Shape;62;p14"/>
          <p:cNvSpPr txBox="1">
            <a:spLocks noGrp="1"/>
          </p:cNvSpPr>
          <p:nvPr>
            <p:ph type="ftr" idx="11"/>
          </p:nvPr>
        </p:nvSpPr>
        <p:spPr>
          <a:xfrm>
            <a:off x="3028950" y="4767263"/>
            <a:ext cx="3086100" cy="273825"/>
          </a:xfrm>
          <a:prstGeom prst="rect">
            <a:avLst/>
          </a:prstGeom>
          <a:noFill/>
          <a:ln>
            <a:noFill/>
          </a:ln>
        </p:spPr>
        <p:txBody>
          <a:bodyPr spcFirstLastPara="1" wrap="square" lIns="91425" tIns="45700" rIns="91425" bIns="45700" anchor="ctr" anchorCtr="0"/>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r>
              <a:rPr lang="es-PR">
                <a:solidFill>
                  <a:srgbClr val="FFFFFF"/>
                </a:solidFill>
              </a:rPr>
              <a:t>GLOBE Clouds</a:t>
            </a:r>
            <a:endParaRPr>
              <a:solidFill>
                <a:srgbClr val="FFFFFF"/>
              </a:solidFill>
            </a:endParaRPr>
          </a:p>
        </p:txBody>
      </p:sp>
      <p:sp>
        <p:nvSpPr>
          <p:cNvPr id="63" name="Google Shape;63;p14"/>
          <p:cNvSpPr txBox="1">
            <a:spLocks noGrp="1"/>
          </p:cNvSpPr>
          <p:nvPr>
            <p:ph type="sldNum" idx="12"/>
          </p:nvPr>
        </p:nvSpPr>
        <p:spPr>
          <a:xfrm>
            <a:off x="6457951" y="4767263"/>
            <a:ext cx="1841700" cy="273825"/>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a:solidFill>
                  <a:srgbClr val="FFFFFF"/>
                </a:solidFill>
              </a:rPr>
              <a:pPr/>
              <a:t>‹#›</a:t>
            </a:fld>
            <a:endParaRPr>
              <a:solidFill>
                <a:srgbClr val="FFFFFF"/>
              </a:solidFill>
            </a:endParaRPr>
          </a:p>
        </p:txBody>
      </p:sp>
      <p:pic>
        <p:nvPicPr>
          <p:cNvPr id="64" name="Google Shape;64;p14"/>
          <p:cNvPicPr preferRelativeResize="0"/>
          <p:nvPr/>
        </p:nvPicPr>
        <p:blipFill rotWithShape="1">
          <a:blip r:embed="rId2">
            <a:alphaModFix/>
          </a:blip>
          <a:srcRect/>
          <a:stretch/>
        </p:blipFill>
        <p:spPr>
          <a:xfrm>
            <a:off x="2814111" y="663028"/>
            <a:ext cx="3515778" cy="795236"/>
          </a:xfrm>
          <a:prstGeom prst="rect">
            <a:avLst/>
          </a:prstGeom>
          <a:noFill/>
          <a:ln>
            <a:noFill/>
          </a:ln>
        </p:spPr>
      </p:pic>
    </p:spTree>
    <p:extLst>
      <p:ext uri="{BB962C8B-B14F-4D97-AF65-F5344CB8AC3E}">
        <p14:creationId xmlns:p14="http://schemas.microsoft.com/office/powerpoint/2010/main" val="4093260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623888" y="1282304"/>
            <a:ext cx="7886700" cy="2139525"/>
          </a:xfrm>
          <a:prstGeom prst="rect">
            <a:avLst/>
          </a:prstGeom>
          <a:noFill/>
          <a:ln>
            <a:noFill/>
          </a:ln>
        </p:spPr>
        <p:txBody>
          <a:bodyPr spcFirstLastPara="1" wrap="square" lIns="91425" tIns="45700" rIns="91425" bIns="45700" anchor="b" anchorCtr="0"/>
          <a:lstStyle>
            <a:lvl1pPr lvl="0" algn="l" rtl="0">
              <a:lnSpc>
                <a:spcPct val="90000"/>
              </a:lnSpc>
              <a:spcBef>
                <a:spcPts val="0"/>
              </a:spcBef>
              <a:spcAft>
                <a:spcPts val="0"/>
              </a:spcAft>
              <a:buClr>
                <a:srgbClr val="2A6DAF"/>
              </a:buClr>
              <a:buSzPts val="6000"/>
              <a:buFont typeface="Arial"/>
              <a:buNone/>
              <a:defRPr sz="4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3" name="Google Shape;73;p16"/>
          <p:cNvSpPr txBox="1">
            <a:spLocks noGrp="1"/>
          </p:cNvSpPr>
          <p:nvPr>
            <p:ph type="body" idx="1"/>
          </p:nvPr>
        </p:nvSpPr>
        <p:spPr>
          <a:xfrm>
            <a:off x="623888" y="3442098"/>
            <a:ext cx="7886700" cy="1125225"/>
          </a:xfrm>
          <a:prstGeom prst="rect">
            <a:avLst/>
          </a:prstGeom>
          <a:noFill/>
          <a:ln>
            <a:noFill/>
          </a:ln>
        </p:spPr>
        <p:txBody>
          <a:bodyPr spcFirstLastPara="1" wrap="square" lIns="91425" tIns="45700" rIns="91425" bIns="45700" anchor="t" anchorCtr="0"/>
          <a:lstStyle>
            <a:lvl1pPr marL="342900" lvl="0" indent="-171450" algn="l" rtl="0">
              <a:lnSpc>
                <a:spcPct val="90000"/>
              </a:lnSpc>
              <a:spcBef>
                <a:spcPts val="750"/>
              </a:spcBef>
              <a:spcAft>
                <a:spcPts val="0"/>
              </a:spcAft>
              <a:buClr>
                <a:schemeClr val="dk1"/>
              </a:buClr>
              <a:buSzPts val="2400"/>
              <a:buNone/>
              <a:defRPr sz="1800">
                <a:solidFill>
                  <a:schemeClr val="dk1"/>
                </a:solidFill>
              </a:defRPr>
            </a:lvl1pPr>
            <a:lvl2pPr marL="685800" lvl="1" indent="-171450" algn="l" rtl="0">
              <a:lnSpc>
                <a:spcPct val="90000"/>
              </a:lnSpc>
              <a:spcBef>
                <a:spcPts val="375"/>
              </a:spcBef>
              <a:spcAft>
                <a:spcPts val="0"/>
              </a:spcAft>
              <a:buClr>
                <a:srgbClr val="888888"/>
              </a:buClr>
              <a:buSzPts val="2000"/>
              <a:buNone/>
              <a:defRPr sz="1500">
                <a:solidFill>
                  <a:srgbClr val="888888"/>
                </a:solidFill>
              </a:defRPr>
            </a:lvl2pPr>
            <a:lvl3pPr marL="1028700" lvl="2" indent="-171450" algn="l" rtl="0">
              <a:lnSpc>
                <a:spcPct val="90000"/>
              </a:lnSpc>
              <a:spcBef>
                <a:spcPts val="375"/>
              </a:spcBef>
              <a:spcAft>
                <a:spcPts val="0"/>
              </a:spcAft>
              <a:buClr>
                <a:srgbClr val="888888"/>
              </a:buClr>
              <a:buSzPts val="1800"/>
              <a:buNone/>
              <a:defRPr sz="1350">
                <a:solidFill>
                  <a:srgbClr val="888888"/>
                </a:solidFill>
              </a:defRPr>
            </a:lvl3pPr>
            <a:lvl4pPr marL="1371600" lvl="3" indent="-171450" algn="l" rtl="0">
              <a:lnSpc>
                <a:spcPct val="90000"/>
              </a:lnSpc>
              <a:spcBef>
                <a:spcPts val="375"/>
              </a:spcBef>
              <a:spcAft>
                <a:spcPts val="0"/>
              </a:spcAft>
              <a:buClr>
                <a:srgbClr val="888888"/>
              </a:buClr>
              <a:buSzPts val="1600"/>
              <a:buNone/>
              <a:defRPr sz="1200">
                <a:solidFill>
                  <a:srgbClr val="888888"/>
                </a:solidFill>
              </a:defRPr>
            </a:lvl4pPr>
            <a:lvl5pPr marL="1714500" lvl="4" indent="-171450" algn="l" rtl="0">
              <a:lnSpc>
                <a:spcPct val="90000"/>
              </a:lnSpc>
              <a:spcBef>
                <a:spcPts val="375"/>
              </a:spcBef>
              <a:spcAft>
                <a:spcPts val="0"/>
              </a:spcAft>
              <a:buClr>
                <a:srgbClr val="888888"/>
              </a:buClr>
              <a:buSzPts val="1600"/>
              <a:buNone/>
              <a:defRPr sz="1200">
                <a:solidFill>
                  <a:srgbClr val="888888"/>
                </a:solidFill>
              </a:defRPr>
            </a:lvl5pPr>
            <a:lvl6pPr marL="2057400" lvl="5" indent="-171450" algn="l" rtl="0">
              <a:lnSpc>
                <a:spcPct val="90000"/>
              </a:lnSpc>
              <a:spcBef>
                <a:spcPts val="375"/>
              </a:spcBef>
              <a:spcAft>
                <a:spcPts val="0"/>
              </a:spcAft>
              <a:buClr>
                <a:srgbClr val="888888"/>
              </a:buClr>
              <a:buSzPts val="1600"/>
              <a:buNone/>
              <a:defRPr sz="1200">
                <a:solidFill>
                  <a:srgbClr val="888888"/>
                </a:solidFill>
              </a:defRPr>
            </a:lvl6pPr>
            <a:lvl7pPr marL="2400300" lvl="6" indent="-171450" algn="l" rtl="0">
              <a:lnSpc>
                <a:spcPct val="90000"/>
              </a:lnSpc>
              <a:spcBef>
                <a:spcPts val="375"/>
              </a:spcBef>
              <a:spcAft>
                <a:spcPts val="0"/>
              </a:spcAft>
              <a:buClr>
                <a:srgbClr val="888888"/>
              </a:buClr>
              <a:buSzPts val="1600"/>
              <a:buNone/>
              <a:defRPr sz="1200">
                <a:solidFill>
                  <a:srgbClr val="888888"/>
                </a:solidFill>
              </a:defRPr>
            </a:lvl7pPr>
            <a:lvl8pPr marL="2743200" lvl="7" indent="-171450" algn="l" rtl="0">
              <a:lnSpc>
                <a:spcPct val="90000"/>
              </a:lnSpc>
              <a:spcBef>
                <a:spcPts val="375"/>
              </a:spcBef>
              <a:spcAft>
                <a:spcPts val="0"/>
              </a:spcAft>
              <a:buClr>
                <a:srgbClr val="888888"/>
              </a:buClr>
              <a:buSzPts val="1600"/>
              <a:buNone/>
              <a:defRPr sz="1200">
                <a:solidFill>
                  <a:srgbClr val="888888"/>
                </a:solidFill>
              </a:defRPr>
            </a:lvl8pPr>
            <a:lvl9pPr marL="3086100" lvl="8" indent="-171450" algn="l" rtl="0">
              <a:lnSpc>
                <a:spcPct val="90000"/>
              </a:lnSpc>
              <a:spcBef>
                <a:spcPts val="375"/>
              </a:spcBef>
              <a:spcAft>
                <a:spcPts val="0"/>
              </a:spcAft>
              <a:buClr>
                <a:srgbClr val="888888"/>
              </a:buClr>
              <a:buSzPts val="1600"/>
              <a:buNone/>
              <a:defRPr sz="1200">
                <a:solidFill>
                  <a:srgbClr val="888888"/>
                </a:solidFill>
              </a:defRPr>
            </a:lvl9pPr>
          </a:lstStyle>
          <a:p>
            <a:endParaRPr/>
          </a:p>
        </p:txBody>
      </p:sp>
      <p:sp>
        <p:nvSpPr>
          <p:cNvPr id="74" name="Google Shape;74;p16"/>
          <p:cNvSpPr txBox="1">
            <a:spLocks noGrp="1"/>
          </p:cNvSpPr>
          <p:nvPr>
            <p:ph type="dt" idx="10"/>
          </p:nvPr>
        </p:nvSpPr>
        <p:spPr>
          <a:xfrm>
            <a:off x="628650" y="4767263"/>
            <a:ext cx="2057400" cy="273825"/>
          </a:xfrm>
          <a:prstGeom prst="rect">
            <a:avLst/>
          </a:prstGeom>
          <a:noFill/>
          <a:ln>
            <a:noFill/>
          </a:ln>
        </p:spPr>
        <p:txBody>
          <a:bodyPr spcFirstLastPara="1" wrap="square" lIns="91425" tIns="45700" rIns="91425" bIns="45700" anchor="ctr" anchorCtr="0"/>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r>
              <a:rPr lang="es-PR">
                <a:solidFill>
                  <a:srgbClr val="FFFFFF"/>
                </a:solidFill>
              </a:rPr>
              <a:t>June 4, 2019</a:t>
            </a:r>
            <a:endParaRPr>
              <a:solidFill>
                <a:srgbClr val="FFFFFF"/>
              </a:solidFill>
            </a:endParaRPr>
          </a:p>
        </p:txBody>
      </p:sp>
      <p:sp>
        <p:nvSpPr>
          <p:cNvPr id="75" name="Google Shape;75;p16"/>
          <p:cNvSpPr txBox="1">
            <a:spLocks noGrp="1"/>
          </p:cNvSpPr>
          <p:nvPr>
            <p:ph type="ftr" idx="11"/>
          </p:nvPr>
        </p:nvSpPr>
        <p:spPr>
          <a:xfrm>
            <a:off x="3028950" y="4767263"/>
            <a:ext cx="3086100" cy="273825"/>
          </a:xfrm>
          <a:prstGeom prst="rect">
            <a:avLst/>
          </a:prstGeom>
          <a:noFill/>
          <a:ln>
            <a:noFill/>
          </a:ln>
        </p:spPr>
        <p:txBody>
          <a:bodyPr spcFirstLastPara="1" wrap="square" lIns="91425" tIns="45700" rIns="91425" bIns="45700" anchor="ctr" anchorCtr="0"/>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r>
              <a:rPr lang="es-PR">
                <a:solidFill>
                  <a:srgbClr val="FFFFFF"/>
                </a:solidFill>
              </a:rPr>
              <a:t>GLOBE Clouds</a:t>
            </a:r>
            <a:endParaRPr>
              <a:solidFill>
                <a:srgbClr val="FFFFFF"/>
              </a:solidFill>
            </a:endParaRPr>
          </a:p>
        </p:txBody>
      </p:sp>
      <p:sp>
        <p:nvSpPr>
          <p:cNvPr id="76" name="Google Shape;76;p16"/>
          <p:cNvSpPr txBox="1">
            <a:spLocks noGrp="1"/>
          </p:cNvSpPr>
          <p:nvPr>
            <p:ph type="sldNum" idx="12"/>
          </p:nvPr>
        </p:nvSpPr>
        <p:spPr>
          <a:xfrm>
            <a:off x="6457951" y="4767263"/>
            <a:ext cx="1841700" cy="273825"/>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a:solidFill>
                  <a:srgbClr val="FFFFFF"/>
                </a:solidFill>
              </a:rPr>
              <a:pPr/>
              <a:t>‹#›</a:t>
            </a:fld>
            <a:endParaRPr>
              <a:solidFill>
                <a:srgbClr val="FFFFFF"/>
              </a:solidFill>
            </a:endParaRPr>
          </a:p>
        </p:txBody>
      </p:sp>
    </p:spTree>
    <p:extLst>
      <p:ext uri="{BB962C8B-B14F-4D97-AF65-F5344CB8AC3E}">
        <p14:creationId xmlns:p14="http://schemas.microsoft.com/office/powerpoint/2010/main" val="2400674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628650" y="273845"/>
            <a:ext cx="7886700" cy="994275"/>
          </a:xfrm>
          <a:prstGeom prst="rect">
            <a:avLst/>
          </a:prstGeom>
          <a:noFill/>
          <a:ln>
            <a:noFill/>
          </a:ln>
        </p:spPr>
        <p:txBody>
          <a:bodyPr spcFirstLastPara="1" wrap="square" lIns="91425" tIns="45700" rIns="91425" bIns="45700" anchor="ctr" anchorCtr="0"/>
          <a:lstStyle>
            <a:lvl1pPr lvl="0" algn="l" rtl="0">
              <a:lnSpc>
                <a:spcPct val="90000"/>
              </a:lnSpc>
              <a:spcBef>
                <a:spcPts val="0"/>
              </a:spcBef>
              <a:spcAft>
                <a:spcPts val="0"/>
              </a:spcAft>
              <a:buClr>
                <a:srgbClr val="2A6DAF"/>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9" name="Google Shape;79;p17"/>
          <p:cNvSpPr txBox="1">
            <a:spLocks noGrp="1"/>
          </p:cNvSpPr>
          <p:nvPr>
            <p:ph type="body" idx="1"/>
          </p:nvPr>
        </p:nvSpPr>
        <p:spPr>
          <a:xfrm>
            <a:off x="628650" y="1369219"/>
            <a:ext cx="3886200" cy="3263400"/>
          </a:xfrm>
          <a:prstGeom prst="rect">
            <a:avLst/>
          </a:prstGeom>
          <a:noFill/>
          <a:ln>
            <a:noFill/>
          </a:ln>
        </p:spPr>
        <p:txBody>
          <a:bodyPr spcFirstLastPara="1" wrap="square" lIns="91425" tIns="45700" rIns="91425" bIns="45700" anchor="t" anchorCtr="0"/>
          <a:lstStyle>
            <a:lvl1pPr marL="342900" lvl="0" indent="-257175" algn="l" rtl="0">
              <a:lnSpc>
                <a:spcPct val="90000"/>
              </a:lnSpc>
              <a:spcBef>
                <a:spcPts val="750"/>
              </a:spcBef>
              <a:spcAft>
                <a:spcPts val="0"/>
              </a:spcAft>
              <a:buClr>
                <a:schemeClr val="dk1"/>
              </a:buClr>
              <a:buSzPts val="1800"/>
              <a:buChar char="•"/>
              <a:defRPr/>
            </a:lvl1pPr>
            <a:lvl2pPr marL="685800" lvl="1" indent="-257175" algn="l" rtl="0">
              <a:lnSpc>
                <a:spcPct val="90000"/>
              </a:lnSpc>
              <a:spcBef>
                <a:spcPts val="375"/>
              </a:spcBef>
              <a:spcAft>
                <a:spcPts val="0"/>
              </a:spcAft>
              <a:buClr>
                <a:schemeClr val="dk1"/>
              </a:buClr>
              <a:buSzPts val="1800"/>
              <a:buChar char="•"/>
              <a:defRPr/>
            </a:lvl2pPr>
            <a:lvl3pPr marL="1028700" lvl="2" indent="-257175" algn="l" rtl="0">
              <a:lnSpc>
                <a:spcPct val="90000"/>
              </a:lnSpc>
              <a:spcBef>
                <a:spcPts val="375"/>
              </a:spcBef>
              <a:spcAft>
                <a:spcPts val="0"/>
              </a:spcAft>
              <a:buClr>
                <a:schemeClr val="dk1"/>
              </a:buClr>
              <a:buSzPts val="1800"/>
              <a:buChar char="•"/>
              <a:defRPr/>
            </a:lvl3pPr>
            <a:lvl4pPr marL="1371600" lvl="3" indent="-257175" algn="l" rtl="0">
              <a:lnSpc>
                <a:spcPct val="90000"/>
              </a:lnSpc>
              <a:spcBef>
                <a:spcPts val="375"/>
              </a:spcBef>
              <a:spcAft>
                <a:spcPts val="0"/>
              </a:spcAft>
              <a:buClr>
                <a:schemeClr val="dk1"/>
              </a:buClr>
              <a:buSzPts val="1800"/>
              <a:buChar char="•"/>
              <a:defRPr/>
            </a:lvl4pPr>
            <a:lvl5pPr marL="1714500" lvl="4" indent="-257175" algn="l" rtl="0">
              <a:lnSpc>
                <a:spcPct val="90000"/>
              </a:lnSpc>
              <a:spcBef>
                <a:spcPts val="375"/>
              </a:spcBef>
              <a:spcAft>
                <a:spcPts val="0"/>
              </a:spcAft>
              <a:buClr>
                <a:schemeClr val="dk1"/>
              </a:buClr>
              <a:buSzPts val="1800"/>
              <a:buChar char="•"/>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
        <p:nvSpPr>
          <p:cNvPr id="80" name="Google Shape;80;p17"/>
          <p:cNvSpPr txBox="1">
            <a:spLocks noGrp="1"/>
          </p:cNvSpPr>
          <p:nvPr>
            <p:ph type="body" idx="2"/>
          </p:nvPr>
        </p:nvSpPr>
        <p:spPr>
          <a:xfrm>
            <a:off x="4629150" y="1369219"/>
            <a:ext cx="3886200" cy="3263400"/>
          </a:xfrm>
          <a:prstGeom prst="rect">
            <a:avLst/>
          </a:prstGeom>
          <a:noFill/>
          <a:ln>
            <a:noFill/>
          </a:ln>
        </p:spPr>
        <p:txBody>
          <a:bodyPr spcFirstLastPara="1" wrap="square" lIns="91425" tIns="45700" rIns="91425" bIns="45700" anchor="t" anchorCtr="0"/>
          <a:lstStyle>
            <a:lvl1pPr marL="342900" lvl="0" indent="-257175" algn="l" rtl="0">
              <a:lnSpc>
                <a:spcPct val="90000"/>
              </a:lnSpc>
              <a:spcBef>
                <a:spcPts val="750"/>
              </a:spcBef>
              <a:spcAft>
                <a:spcPts val="0"/>
              </a:spcAft>
              <a:buClr>
                <a:schemeClr val="dk1"/>
              </a:buClr>
              <a:buSzPts val="1800"/>
              <a:buChar char="•"/>
              <a:defRPr/>
            </a:lvl1pPr>
            <a:lvl2pPr marL="685800" lvl="1" indent="-257175" algn="l" rtl="0">
              <a:lnSpc>
                <a:spcPct val="90000"/>
              </a:lnSpc>
              <a:spcBef>
                <a:spcPts val="375"/>
              </a:spcBef>
              <a:spcAft>
                <a:spcPts val="0"/>
              </a:spcAft>
              <a:buClr>
                <a:schemeClr val="dk1"/>
              </a:buClr>
              <a:buSzPts val="1800"/>
              <a:buChar char="•"/>
              <a:defRPr/>
            </a:lvl2pPr>
            <a:lvl3pPr marL="1028700" lvl="2" indent="-257175" algn="l" rtl="0">
              <a:lnSpc>
                <a:spcPct val="90000"/>
              </a:lnSpc>
              <a:spcBef>
                <a:spcPts val="375"/>
              </a:spcBef>
              <a:spcAft>
                <a:spcPts val="0"/>
              </a:spcAft>
              <a:buClr>
                <a:schemeClr val="dk1"/>
              </a:buClr>
              <a:buSzPts val="1800"/>
              <a:buChar char="•"/>
              <a:defRPr/>
            </a:lvl3pPr>
            <a:lvl4pPr marL="1371600" lvl="3" indent="-257175" algn="l" rtl="0">
              <a:lnSpc>
                <a:spcPct val="90000"/>
              </a:lnSpc>
              <a:spcBef>
                <a:spcPts val="375"/>
              </a:spcBef>
              <a:spcAft>
                <a:spcPts val="0"/>
              </a:spcAft>
              <a:buClr>
                <a:schemeClr val="dk1"/>
              </a:buClr>
              <a:buSzPts val="1800"/>
              <a:buChar char="•"/>
              <a:defRPr/>
            </a:lvl4pPr>
            <a:lvl5pPr marL="1714500" lvl="4" indent="-257175" algn="l" rtl="0">
              <a:lnSpc>
                <a:spcPct val="90000"/>
              </a:lnSpc>
              <a:spcBef>
                <a:spcPts val="375"/>
              </a:spcBef>
              <a:spcAft>
                <a:spcPts val="0"/>
              </a:spcAft>
              <a:buClr>
                <a:schemeClr val="dk1"/>
              </a:buClr>
              <a:buSzPts val="1800"/>
              <a:buChar char="•"/>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
        <p:nvSpPr>
          <p:cNvPr id="81" name="Google Shape;81;p17"/>
          <p:cNvSpPr txBox="1">
            <a:spLocks noGrp="1"/>
          </p:cNvSpPr>
          <p:nvPr>
            <p:ph type="dt" idx="10"/>
          </p:nvPr>
        </p:nvSpPr>
        <p:spPr>
          <a:xfrm>
            <a:off x="628650" y="4767263"/>
            <a:ext cx="2057400" cy="273825"/>
          </a:xfrm>
          <a:prstGeom prst="rect">
            <a:avLst/>
          </a:prstGeom>
          <a:noFill/>
          <a:ln>
            <a:noFill/>
          </a:ln>
        </p:spPr>
        <p:txBody>
          <a:bodyPr spcFirstLastPara="1" wrap="square" lIns="91425" tIns="45700" rIns="91425" bIns="45700" anchor="ctr" anchorCtr="0"/>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r>
              <a:rPr lang="es-PR">
                <a:solidFill>
                  <a:srgbClr val="FFFFFF"/>
                </a:solidFill>
              </a:rPr>
              <a:t>June 4, 2019</a:t>
            </a:r>
            <a:endParaRPr>
              <a:solidFill>
                <a:srgbClr val="FFFFFF"/>
              </a:solidFill>
            </a:endParaRPr>
          </a:p>
        </p:txBody>
      </p:sp>
      <p:sp>
        <p:nvSpPr>
          <p:cNvPr id="82" name="Google Shape;82;p17"/>
          <p:cNvSpPr txBox="1">
            <a:spLocks noGrp="1"/>
          </p:cNvSpPr>
          <p:nvPr>
            <p:ph type="ftr" idx="11"/>
          </p:nvPr>
        </p:nvSpPr>
        <p:spPr>
          <a:xfrm>
            <a:off x="3028950" y="4767263"/>
            <a:ext cx="3086100" cy="273825"/>
          </a:xfrm>
          <a:prstGeom prst="rect">
            <a:avLst/>
          </a:prstGeom>
          <a:noFill/>
          <a:ln>
            <a:noFill/>
          </a:ln>
        </p:spPr>
        <p:txBody>
          <a:bodyPr spcFirstLastPara="1" wrap="square" lIns="91425" tIns="45700" rIns="91425" bIns="45700" anchor="ctr" anchorCtr="0"/>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r>
              <a:rPr lang="es-PR">
                <a:solidFill>
                  <a:srgbClr val="FFFFFF"/>
                </a:solidFill>
              </a:rPr>
              <a:t>GLOBE Clouds</a:t>
            </a:r>
            <a:endParaRPr>
              <a:solidFill>
                <a:srgbClr val="FFFFFF"/>
              </a:solidFill>
            </a:endParaRPr>
          </a:p>
        </p:txBody>
      </p:sp>
      <p:sp>
        <p:nvSpPr>
          <p:cNvPr id="83" name="Google Shape;83;p17"/>
          <p:cNvSpPr txBox="1">
            <a:spLocks noGrp="1"/>
          </p:cNvSpPr>
          <p:nvPr>
            <p:ph type="sldNum" idx="12"/>
          </p:nvPr>
        </p:nvSpPr>
        <p:spPr>
          <a:xfrm>
            <a:off x="6457951" y="4767263"/>
            <a:ext cx="1841700" cy="273825"/>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a:solidFill>
                  <a:srgbClr val="FFFFFF"/>
                </a:solidFill>
              </a:rPr>
              <a:pPr/>
              <a:t>‹#›</a:t>
            </a:fld>
            <a:endParaRPr>
              <a:solidFill>
                <a:srgbClr val="FFFFFF"/>
              </a:solidFill>
            </a:endParaRPr>
          </a:p>
        </p:txBody>
      </p:sp>
    </p:spTree>
    <p:extLst>
      <p:ext uri="{BB962C8B-B14F-4D97-AF65-F5344CB8AC3E}">
        <p14:creationId xmlns:p14="http://schemas.microsoft.com/office/powerpoint/2010/main" val="12215826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629841" y="273845"/>
            <a:ext cx="7886700" cy="994275"/>
          </a:xfrm>
          <a:prstGeom prst="rect">
            <a:avLst/>
          </a:prstGeom>
          <a:noFill/>
          <a:ln>
            <a:noFill/>
          </a:ln>
        </p:spPr>
        <p:txBody>
          <a:bodyPr spcFirstLastPara="1" wrap="square" lIns="91425" tIns="45700" rIns="91425" bIns="45700" anchor="ctr" anchorCtr="0"/>
          <a:lstStyle>
            <a:lvl1pPr lvl="0" algn="l" rtl="0">
              <a:lnSpc>
                <a:spcPct val="90000"/>
              </a:lnSpc>
              <a:spcBef>
                <a:spcPts val="0"/>
              </a:spcBef>
              <a:spcAft>
                <a:spcPts val="0"/>
              </a:spcAft>
              <a:buClr>
                <a:srgbClr val="2A6DAF"/>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6" name="Google Shape;86;p18"/>
          <p:cNvSpPr txBox="1">
            <a:spLocks noGrp="1"/>
          </p:cNvSpPr>
          <p:nvPr>
            <p:ph type="body" idx="1"/>
          </p:nvPr>
        </p:nvSpPr>
        <p:spPr>
          <a:xfrm>
            <a:off x="629842" y="1260872"/>
            <a:ext cx="3868200" cy="617850"/>
          </a:xfrm>
          <a:prstGeom prst="rect">
            <a:avLst/>
          </a:prstGeom>
          <a:noFill/>
          <a:ln>
            <a:noFill/>
          </a:ln>
        </p:spPr>
        <p:txBody>
          <a:bodyPr spcFirstLastPara="1" wrap="square" lIns="91425" tIns="45700" rIns="91425" bIns="45700" anchor="b" anchorCtr="0"/>
          <a:lstStyle>
            <a:lvl1pPr marL="342900" lvl="0" indent="-171450" algn="l" rtl="0">
              <a:lnSpc>
                <a:spcPct val="90000"/>
              </a:lnSpc>
              <a:spcBef>
                <a:spcPts val="750"/>
              </a:spcBef>
              <a:spcAft>
                <a:spcPts val="0"/>
              </a:spcAft>
              <a:buClr>
                <a:schemeClr val="dk1"/>
              </a:buClr>
              <a:buSzPts val="2400"/>
              <a:buNone/>
              <a:defRPr sz="1800" b="1"/>
            </a:lvl1pPr>
            <a:lvl2pPr marL="685800" lvl="1" indent="-171450" algn="l" rtl="0">
              <a:lnSpc>
                <a:spcPct val="90000"/>
              </a:lnSpc>
              <a:spcBef>
                <a:spcPts val="375"/>
              </a:spcBef>
              <a:spcAft>
                <a:spcPts val="0"/>
              </a:spcAft>
              <a:buClr>
                <a:schemeClr val="dk1"/>
              </a:buClr>
              <a:buSzPts val="2000"/>
              <a:buNone/>
              <a:defRPr sz="1500" b="1"/>
            </a:lvl2pPr>
            <a:lvl3pPr marL="1028700" lvl="2" indent="-171450" algn="l" rtl="0">
              <a:lnSpc>
                <a:spcPct val="90000"/>
              </a:lnSpc>
              <a:spcBef>
                <a:spcPts val="375"/>
              </a:spcBef>
              <a:spcAft>
                <a:spcPts val="0"/>
              </a:spcAft>
              <a:buClr>
                <a:schemeClr val="dk1"/>
              </a:buClr>
              <a:buSzPts val="1800"/>
              <a:buNone/>
              <a:defRPr sz="1350" b="1"/>
            </a:lvl3pPr>
            <a:lvl4pPr marL="1371600" lvl="3" indent="-171450" algn="l" rtl="0">
              <a:lnSpc>
                <a:spcPct val="90000"/>
              </a:lnSpc>
              <a:spcBef>
                <a:spcPts val="375"/>
              </a:spcBef>
              <a:spcAft>
                <a:spcPts val="0"/>
              </a:spcAft>
              <a:buClr>
                <a:schemeClr val="dk1"/>
              </a:buClr>
              <a:buSzPts val="1600"/>
              <a:buNone/>
              <a:defRPr sz="1200" b="1"/>
            </a:lvl4pPr>
            <a:lvl5pPr marL="1714500" lvl="4" indent="-171450" algn="l" rtl="0">
              <a:lnSpc>
                <a:spcPct val="90000"/>
              </a:lnSpc>
              <a:spcBef>
                <a:spcPts val="375"/>
              </a:spcBef>
              <a:spcAft>
                <a:spcPts val="0"/>
              </a:spcAft>
              <a:buClr>
                <a:schemeClr val="dk1"/>
              </a:buClr>
              <a:buSzPts val="1600"/>
              <a:buNone/>
              <a:defRPr sz="1200" b="1"/>
            </a:lvl5pPr>
            <a:lvl6pPr marL="2057400" lvl="5" indent="-171450" algn="l" rtl="0">
              <a:lnSpc>
                <a:spcPct val="90000"/>
              </a:lnSpc>
              <a:spcBef>
                <a:spcPts val="375"/>
              </a:spcBef>
              <a:spcAft>
                <a:spcPts val="0"/>
              </a:spcAft>
              <a:buClr>
                <a:schemeClr val="dk1"/>
              </a:buClr>
              <a:buSzPts val="1600"/>
              <a:buNone/>
              <a:defRPr sz="1200" b="1"/>
            </a:lvl6pPr>
            <a:lvl7pPr marL="2400300" lvl="6" indent="-171450" algn="l" rtl="0">
              <a:lnSpc>
                <a:spcPct val="90000"/>
              </a:lnSpc>
              <a:spcBef>
                <a:spcPts val="375"/>
              </a:spcBef>
              <a:spcAft>
                <a:spcPts val="0"/>
              </a:spcAft>
              <a:buClr>
                <a:schemeClr val="dk1"/>
              </a:buClr>
              <a:buSzPts val="1600"/>
              <a:buNone/>
              <a:defRPr sz="1200" b="1"/>
            </a:lvl7pPr>
            <a:lvl8pPr marL="2743200" lvl="7" indent="-171450" algn="l" rtl="0">
              <a:lnSpc>
                <a:spcPct val="90000"/>
              </a:lnSpc>
              <a:spcBef>
                <a:spcPts val="375"/>
              </a:spcBef>
              <a:spcAft>
                <a:spcPts val="0"/>
              </a:spcAft>
              <a:buClr>
                <a:schemeClr val="dk1"/>
              </a:buClr>
              <a:buSzPts val="1600"/>
              <a:buNone/>
              <a:defRPr sz="1200" b="1"/>
            </a:lvl8pPr>
            <a:lvl9pPr marL="3086100" lvl="8" indent="-171450" algn="l" rtl="0">
              <a:lnSpc>
                <a:spcPct val="90000"/>
              </a:lnSpc>
              <a:spcBef>
                <a:spcPts val="375"/>
              </a:spcBef>
              <a:spcAft>
                <a:spcPts val="0"/>
              </a:spcAft>
              <a:buClr>
                <a:schemeClr val="dk1"/>
              </a:buClr>
              <a:buSzPts val="1600"/>
              <a:buNone/>
              <a:defRPr sz="1200" b="1"/>
            </a:lvl9pPr>
          </a:lstStyle>
          <a:p>
            <a:endParaRPr/>
          </a:p>
        </p:txBody>
      </p:sp>
      <p:sp>
        <p:nvSpPr>
          <p:cNvPr id="87" name="Google Shape;87;p18"/>
          <p:cNvSpPr txBox="1">
            <a:spLocks noGrp="1"/>
          </p:cNvSpPr>
          <p:nvPr>
            <p:ph type="body" idx="2"/>
          </p:nvPr>
        </p:nvSpPr>
        <p:spPr>
          <a:xfrm>
            <a:off x="629842" y="1878806"/>
            <a:ext cx="3868200" cy="2763450"/>
          </a:xfrm>
          <a:prstGeom prst="rect">
            <a:avLst/>
          </a:prstGeom>
          <a:noFill/>
          <a:ln>
            <a:noFill/>
          </a:ln>
        </p:spPr>
        <p:txBody>
          <a:bodyPr spcFirstLastPara="1" wrap="square" lIns="91425" tIns="45700" rIns="91425" bIns="45700" anchor="t" anchorCtr="0"/>
          <a:lstStyle>
            <a:lvl1pPr marL="342900" lvl="0" indent="-257175" algn="l" rtl="0">
              <a:lnSpc>
                <a:spcPct val="90000"/>
              </a:lnSpc>
              <a:spcBef>
                <a:spcPts val="750"/>
              </a:spcBef>
              <a:spcAft>
                <a:spcPts val="0"/>
              </a:spcAft>
              <a:buClr>
                <a:schemeClr val="dk1"/>
              </a:buClr>
              <a:buSzPts val="1800"/>
              <a:buChar char="•"/>
              <a:defRPr/>
            </a:lvl1pPr>
            <a:lvl2pPr marL="685800" lvl="1" indent="-257175" algn="l" rtl="0">
              <a:lnSpc>
                <a:spcPct val="90000"/>
              </a:lnSpc>
              <a:spcBef>
                <a:spcPts val="375"/>
              </a:spcBef>
              <a:spcAft>
                <a:spcPts val="0"/>
              </a:spcAft>
              <a:buClr>
                <a:schemeClr val="dk1"/>
              </a:buClr>
              <a:buSzPts val="1800"/>
              <a:buChar char="•"/>
              <a:defRPr/>
            </a:lvl2pPr>
            <a:lvl3pPr marL="1028700" lvl="2" indent="-257175" algn="l" rtl="0">
              <a:lnSpc>
                <a:spcPct val="90000"/>
              </a:lnSpc>
              <a:spcBef>
                <a:spcPts val="375"/>
              </a:spcBef>
              <a:spcAft>
                <a:spcPts val="0"/>
              </a:spcAft>
              <a:buClr>
                <a:schemeClr val="dk1"/>
              </a:buClr>
              <a:buSzPts val="1800"/>
              <a:buChar char="•"/>
              <a:defRPr/>
            </a:lvl3pPr>
            <a:lvl4pPr marL="1371600" lvl="3" indent="-257175" algn="l" rtl="0">
              <a:lnSpc>
                <a:spcPct val="90000"/>
              </a:lnSpc>
              <a:spcBef>
                <a:spcPts val="375"/>
              </a:spcBef>
              <a:spcAft>
                <a:spcPts val="0"/>
              </a:spcAft>
              <a:buClr>
                <a:schemeClr val="dk1"/>
              </a:buClr>
              <a:buSzPts val="1800"/>
              <a:buChar char="•"/>
              <a:defRPr/>
            </a:lvl4pPr>
            <a:lvl5pPr marL="1714500" lvl="4" indent="-257175" algn="l" rtl="0">
              <a:lnSpc>
                <a:spcPct val="90000"/>
              </a:lnSpc>
              <a:spcBef>
                <a:spcPts val="375"/>
              </a:spcBef>
              <a:spcAft>
                <a:spcPts val="0"/>
              </a:spcAft>
              <a:buClr>
                <a:schemeClr val="dk1"/>
              </a:buClr>
              <a:buSzPts val="1800"/>
              <a:buChar char="•"/>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
        <p:nvSpPr>
          <p:cNvPr id="88" name="Google Shape;88;p18"/>
          <p:cNvSpPr txBox="1">
            <a:spLocks noGrp="1"/>
          </p:cNvSpPr>
          <p:nvPr>
            <p:ph type="body" idx="3"/>
          </p:nvPr>
        </p:nvSpPr>
        <p:spPr>
          <a:xfrm>
            <a:off x="4629150" y="1260872"/>
            <a:ext cx="3887400" cy="617850"/>
          </a:xfrm>
          <a:prstGeom prst="rect">
            <a:avLst/>
          </a:prstGeom>
          <a:noFill/>
          <a:ln>
            <a:noFill/>
          </a:ln>
        </p:spPr>
        <p:txBody>
          <a:bodyPr spcFirstLastPara="1" wrap="square" lIns="91425" tIns="45700" rIns="91425" bIns="45700" anchor="b" anchorCtr="0"/>
          <a:lstStyle>
            <a:lvl1pPr marL="342900" lvl="0" indent="-171450" algn="l" rtl="0">
              <a:lnSpc>
                <a:spcPct val="90000"/>
              </a:lnSpc>
              <a:spcBef>
                <a:spcPts val="750"/>
              </a:spcBef>
              <a:spcAft>
                <a:spcPts val="0"/>
              </a:spcAft>
              <a:buClr>
                <a:schemeClr val="dk1"/>
              </a:buClr>
              <a:buSzPts val="2400"/>
              <a:buNone/>
              <a:defRPr sz="1800" b="1"/>
            </a:lvl1pPr>
            <a:lvl2pPr marL="685800" lvl="1" indent="-171450" algn="l" rtl="0">
              <a:lnSpc>
                <a:spcPct val="90000"/>
              </a:lnSpc>
              <a:spcBef>
                <a:spcPts val="375"/>
              </a:spcBef>
              <a:spcAft>
                <a:spcPts val="0"/>
              </a:spcAft>
              <a:buClr>
                <a:schemeClr val="dk1"/>
              </a:buClr>
              <a:buSzPts val="2000"/>
              <a:buNone/>
              <a:defRPr sz="1500" b="1"/>
            </a:lvl2pPr>
            <a:lvl3pPr marL="1028700" lvl="2" indent="-171450" algn="l" rtl="0">
              <a:lnSpc>
                <a:spcPct val="90000"/>
              </a:lnSpc>
              <a:spcBef>
                <a:spcPts val="375"/>
              </a:spcBef>
              <a:spcAft>
                <a:spcPts val="0"/>
              </a:spcAft>
              <a:buClr>
                <a:schemeClr val="dk1"/>
              </a:buClr>
              <a:buSzPts val="1800"/>
              <a:buNone/>
              <a:defRPr sz="1350" b="1"/>
            </a:lvl3pPr>
            <a:lvl4pPr marL="1371600" lvl="3" indent="-171450" algn="l" rtl="0">
              <a:lnSpc>
                <a:spcPct val="90000"/>
              </a:lnSpc>
              <a:spcBef>
                <a:spcPts val="375"/>
              </a:spcBef>
              <a:spcAft>
                <a:spcPts val="0"/>
              </a:spcAft>
              <a:buClr>
                <a:schemeClr val="dk1"/>
              </a:buClr>
              <a:buSzPts val="1600"/>
              <a:buNone/>
              <a:defRPr sz="1200" b="1"/>
            </a:lvl4pPr>
            <a:lvl5pPr marL="1714500" lvl="4" indent="-171450" algn="l" rtl="0">
              <a:lnSpc>
                <a:spcPct val="90000"/>
              </a:lnSpc>
              <a:spcBef>
                <a:spcPts val="375"/>
              </a:spcBef>
              <a:spcAft>
                <a:spcPts val="0"/>
              </a:spcAft>
              <a:buClr>
                <a:schemeClr val="dk1"/>
              </a:buClr>
              <a:buSzPts val="1600"/>
              <a:buNone/>
              <a:defRPr sz="1200" b="1"/>
            </a:lvl5pPr>
            <a:lvl6pPr marL="2057400" lvl="5" indent="-171450" algn="l" rtl="0">
              <a:lnSpc>
                <a:spcPct val="90000"/>
              </a:lnSpc>
              <a:spcBef>
                <a:spcPts val="375"/>
              </a:spcBef>
              <a:spcAft>
                <a:spcPts val="0"/>
              </a:spcAft>
              <a:buClr>
                <a:schemeClr val="dk1"/>
              </a:buClr>
              <a:buSzPts val="1600"/>
              <a:buNone/>
              <a:defRPr sz="1200" b="1"/>
            </a:lvl6pPr>
            <a:lvl7pPr marL="2400300" lvl="6" indent="-171450" algn="l" rtl="0">
              <a:lnSpc>
                <a:spcPct val="90000"/>
              </a:lnSpc>
              <a:spcBef>
                <a:spcPts val="375"/>
              </a:spcBef>
              <a:spcAft>
                <a:spcPts val="0"/>
              </a:spcAft>
              <a:buClr>
                <a:schemeClr val="dk1"/>
              </a:buClr>
              <a:buSzPts val="1600"/>
              <a:buNone/>
              <a:defRPr sz="1200" b="1"/>
            </a:lvl7pPr>
            <a:lvl8pPr marL="2743200" lvl="7" indent="-171450" algn="l" rtl="0">
              <a:lnSpc>
                <a:spcPct val="90000"/>
              </a:lnSpc>
              <a:spcBef>
                <a:spcPts val="375"/>
              </a:spcBef>
              <a:spcAft>
                <a:spcPts val="0"/>
              </a:spcAft>
              <a:buClr>
                <a:schemeClr val="dk1"/>
              </a:buClr>
              <a:buSzPts val="1600"/>
              <a:buNone/>
              <a:defRPr sz="1200" b="1"/>
            </a:lvl8pPr>
            <a:lvl9pPr marL="3086100" lvl="8" indent="-171450" algn="l" rtl="0">
              <a:lnSpc>
                <a:spcPct val="90000"/>
              </a:lnSpc>
              <a:spcBef>
                <a:spcPts val="375"/>
              </a:spcBef>
              <a:spcAft>
                <a:spcPts val="0"/>
              </a:spcAft>
              <a:buClr>
                <a:schemeClr val="dk1"/>
              </a:buClr>
              <a:buSzPts val="1600"/>
              <a:buNone/>
              <a:defRPr sz="1200" b="1"/>
            </a:lvl9pPr>
          </a:lstStyle>
          <a:p>
            <a:endParaRPr/>
          </a:p>
        </p:txBody>
      </p:sp>
      <p:sp>
        <p:nvSpPr>
          <p:cNvPr id="89" name="Google Shape;89;p18"/>
          <p:cNvSpPr txBox="1">
            <a:spLocks noGrp="1"/>
          </p:cNvSpPr>
          <p:nvPr>
            <p:ph type="body" idx="4"/>
          </p:nvPr>
        </p:nvSpPr>
        <p:spPr>
          <a:xfrm>
            <a:off x="4629150" y="1878806"/>
            <a:ext cx="3887400" cy="2763450"/>
          </a:xfrm>
          <a:prstGeom prst="rect">
            <a:avLst/>
          </a:prstGeom>
          <a:noFill/>
          <a:ln>
            <a:noFill/>
          </a:ln>
        </p:spPr>
        <p:txBody>
          <a:bodyPr spcFirstLastPara="1" wrap="square" lIns="91425" tIns="45700" rIns="91425" bIns="45700" anchor="t" anchorCtr="0"/>
          <a:lstStyle>
            <a:lvl1pPr marL="342900" lvl="0" indent="-257175" algn="l" rtl="0">
              <a:lnSpc>
                <a:spcPct val="90000"/>
              </a:lnSpc>
              <a:spcBef>
                <a:spcPts val="750"/>
              </a:spcBef>
              <a:spcAft>
                <a:spcPts val="0"/>
              </a:spcAft>
              <a:buClr>
                <a:schemeClr val="dk1"/>
              </a:buClr>
              <a:buSzPts val="1800"/>
              <a:buChar char="•"/>
              <a:defRPr/>
            </a:lvl1pPr>
            <a:lvl2pPr marL="685800" lvl="1" indent="-257175" algn="l" rtl="0">
              <a:lnSpc>
                <a:spcPct val="90000"/>
              </a:lnSpc>
              <a:spcBef>
                <a:spcPts val="375"/>
              </a:spcBef>
              <a:spcAft>
                <a:spcPts val="0"/>
              </a:spcAft>
              <a:buClr>
                <a:schemeClr val="dk1"/>
              </a:buClr>
              <a:buSzPts val="1800"/>
              <a:buChar char="•"/>
              <a:defRPr/>
            </a:lvl2pPr>
            <a:lvl3pPr marL="1028700" lvl="2" indent="-257175" algn="l" rtl="0">
              <a:lnSpc>
                <a:spcPct val="90000"/>
              </a:lnSpc>
              <a:spcBef>
                <a:spcPts val="375"/>
              </a:spcBef>
              <a:spcAft>
                <a:spcPts val="0"/>
              </a:spcAft>
              <a:buClr>
                <a:schemeClr val="dk1"/>
              </a:buClr>
              <a:buSzPts val="1800"/>
              <a:buChar char="•"/>
              <a:defRPr/>
            </a:lvl3pPr>
            <a:lvl4pPr marL="1371600" lvl="3" indent="-257175" algn="l" rtl="0">
              <a:lnSpc>
                <a:spcPct val="90000"/>
              </a:lnSpc>
              <a:spcBef>
                <a:spcPts val="375"/>
              </a:spcBef>
              <a:spcAft>
                <a:spcPts val="0"/>
              </a:spcAft>
              <a:buClr>
                <a:schemeClr val="dk1"/>
              </a:buClr>
              <a:buSzPts val="1800"/>
              <a:buChar char="•"/>
              <a:defRPr/>
            </a:lvl4pPr>
            <a:lvl5pPr marL="1714500" lvl="4" indent="-257175" algn="l" rtl="0">
              <a:lnSpc>
                <a:spcPct val="90000"/>
              </a:lnSpc>
              <a:spcBef>
                <a:spcPts val="375"/>
              </a:spcBef>
              <a:spcAft>
                <a:spcPts val="0"/>
              </a:spcAft>
              <a:buClr>
                <a:schemeClr val="dk1"/>
              </a:buClr>
              <a:buSzPts val="1800"/>
              <a:buChar char="•"/>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
        <p:nvSpPr>
          <p:cNvPr id="90" name="Google Shape;90;p18"/>
          <p:cNvSpPr txBox="1">
            <a:spLocks noGrp="1"/>
          </p:cNvSpPr>
          <p:nvPr>
            <p:ph type="dt" idx="10"/>
          </p:nvPr>
        </p:nvSpPr>
        <p:spPr>
          <a:xfrm>
            <a:off x="628650" y="4767263"/>
            <a:ext cx="2057400" cy="273825"/>
          </a:xfrm>
          <a:prstGeom prst="rect">
            <a:avLst/>
          </a:prstGeom>
          <a:noFill/>
          <a:ln>
            <a:noFill/>
          </a:ln>
        </p:spPr>
        <p:txBody>
          <a:bodyPr spcFirstLastPara="1" wrap="square" lIns="91425" tIns="45700" rIns="91425" bIns="45700" anchor="ctr" anchorCtr="0"/>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r>
              <a:rPr lang="es-PR">
                <a:solidFill>
                  <a:srgbClr val="FFFFFF"/>
                </a:solidFill>
              </a:rPr>
              <a:t>June 4, 2019</a:t>
            </a:r>
            <a:endParaRPr>
              <a:solidFill>
                <a:srgbClr val="FFFFFF"/>
              </a:solidFill>
            </a:endParaRPr>
          </a:p>
        </p:txBody>
      </p:sp>
      <p:sp>
        <p:nvSpPr>
          <p:cNvPr id="91" name="Google Shape;91;p18"/>
          <p:cNvSpPr txBox="1">
            <a:spLocks noGrp="1"/>
          </p:cNvSpPr>
          <p:nvPr>
            <p:ph type="ftr" idx="11"/>
          </p:nvPr>
        </p:nvSpPr>
        <p:spPr>
          <a:xfrm>
            <a:off x="3028950" y="4767263"/>
            <a:ext cx="3086100" cy="273825"/>
          </a:xfrm>
          <a:prstGeom prst="rect">
            <a:avLst/>
          </a:prstGeom>
          <a:noFill/>
          <a:ln>
            <a:noFill/>
          </a:ln>
        </p:spPr>
        <p:txBody>
          <a:bodyPr spcFirstLastPara="1" wrap="square" lIns="91425" tIns="45700" rIns="91425" bIns="45700" anchor="ctr" anchorCtr="0"/>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r>
              <a:rPr lang="es-PR">
                <a:solidFill>
                  <a:srgbClr val="FFFFFF"/>
                </a:solidFill>
              </a:rPr>
              <a:t>GLOBE Clouds</a:t>
            </a:r>
            <a:endParaRPr>
              <a:solidFill>
                <a:srgbClr val="FFFFFF"/>
              </a:solidFill>
            </a:endParaRPr>
          </a:p>
        </p:txBody>
      </p:sp>
      <p:sp>
        <p:nvSpPr>
          <p:cNvPr id="92" name="Google Shape;92;p18"/>
          <p:cNvSpPr txBox="1">
            <a:spLocks noGrp="1"/>
          </p:cNvSpPr>
          <p:nvPr>
            <p:ph type="sldNum" idx="12"/>
          </p:nvPr>
        </p:nvSpPr>
        <p:spPr>
          <a:xfrm>
            <a:off x="6457951" y="4767263"/>
            <a:ext cx="1841700" cy="273825"/>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a:solidFill>
                  <a:srgbClr val="FFFFFF"/>
                </a:solidFill>
              </a:rPr>
              <a:pPr/>
              <a:t>‹#›</a:t>
            </a:fld>
            <a:endParaRPr>
              <a:solidFill>
                <a:srgbClr val="FFFFFF"/>
              </a:solidFill>
            </a:endParaRPr>
          </a:p>
        </p:txBody>
      </p:sp>
    </p:spTree>
    <p:extLst>
      <p:ext uri="{BB962C8B-B14F-4D97-AF65-F5344CB8AC3E}">
        <p14:creationId xmlns:p14="http://schemas.microsoft.com/office/powerpoint/2010/main" val="12771474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93"/>
        <p:cNvGrpSpPr/>
        <p:nvPr/>
      </p:nvGrpSpPr>
      <p:grpSpPr>
        <a:xfrm>
          <a:off x="0" y="0"/>
          <a:ext cx="0" cy="0"/>
          <a:chOff x="0" y="0"/>
          <a:chExt cx="0" cy="0"/>
        </a:xfrm>
      </p:grpSpPr>
      <p:sp>
        <p:nvSpPr>
          <p:cNvPr id="94" name="Google Shape;94;p19"/>
          <p:cNvSpPr txBox="1">
            <a:spLocks noGrp="1"/>
          </p:cNvSpPr>
          <p:nvPr>
            <p:ph type="title"/>
          </p:nvPr>
        </p:nvSpPr>
        <p:spPr>
          <a:xfrm>
            <a:off x="628650" y="273845"/>
            <a:ext cx="7886700" cy="994275"/>
          </a:xfrm>
          <a:prstGeom prst="rect">
            <a:avLst/>
          </a:prstGeom>
          <a:noFill/>
          <a:ln>
            <a:noFill/>
          </a:ln>
        </p:spPr>
        <p:txBody>
          <a:bodyPr spcFirstLastPara="1" wrap="square" lIns="91425" tIns="45700" rIns="91425" bIns="45700" anchor="ctr" anchorCtr="0"/>
          <a:lstStyle>
            <a:lvl1pPr lvl="0" algn="l" rtl="0">
              <a:lnSpc>
                <a:spcPct val="90000"/>
              </a:lnSpc>
              <a:spcBef>
                <a:spcPts val="0"/>
              </a:spcBef>
              <a:spcAft>
                <a:spcPts val="0"/>
              </a:spcAft>
              <a:buClr>
                <a:srgbClr val="2A6DAF"/>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5" name="Google Shape;95;p19"/>
          <p:cNvSpPr txBox="1">
            <a:spLocks noGrp="1"/>
          </p:cNvSpPr>
          <p:nvPr>
            <p:ph type="dt" idx="10"/>
          </p:nvPr>
        </p:nvSpPr>
        <p:spPr>
          <a:xfrm>
            <a:off x="628650" y="4767263"/>
            <a:ext cx="2057400" cy="273825"/>
          </a:xfrm>
          <a:prstGeom prst="rect">
            <a:avLst/>
          </a:prstGeom>
          <a:noFill/>
          <a:ln>
            <a:noFill/>
          </a:ln>
        </p:spPr>
        <p:txBody>
          <a:bodyPr spcFirstLastPara="1" wrap="square" lIns="91425" tIns="45700" rIns="91425" bIns="45700" anchor="ctr" anchorCtr="0"/>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r>
              <a:rPr lang="es-PR">
                <a:solidFill>
                  <a:srgbClr val="FFFFFF"/>
                </a:solidFill>
              </a:rPr>
              <a:t>June 4, 2019</a:t>
            </a:r>
            <a:endParaRPr>
              <a:solidFill>
                <a:srgbClr val="FFFFFF"/>
              </a:solidFill>
            </a:endParaRPr>
          </a:p>
        </p:txBody>
      </p:sp>
      <p:sp>
        <p:nvSpPr>
          <p:cNvPr id="96" name="Google Shape;96;p19"/>
          <p:cNvSpPr txBox="1">
            <a:spLocks noGrp="1"/>
          </p:cNvSpPr>
          <p:nvPr>
            <p:ph type="ftr" idx="11"/>
          </p:nvPr>
        </p:nvSpPr>
        <p:spPr>
          <a:xfrm>
            <a:off x="3028950" y="4767263"/>
            <a:ext cx="3086100" cy="273825"/>
          </a:xfrm>
          <a:prstGeom prst="rect">
            <a:avLst/>
          </a:prstGeom>
          <a:noFill/>
          <a:ln>
            <a:noFill/>
          </a:ln>
        </p:spPr>
        <p:txBody>
          <a:bodyPr spcFirstLastPara="1" wrap="square" lIns="91425" tIns="45700" rIns="91425" bIns="45700" anchor="ctr" anchorCtr="0"/>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r>
              <a:rPr lang="es-PR">
                <a:solidFill>
                  <a:srgbClr val="FFFFFF"/>
                </a:solidFill>
              </a:rPr>
              <a:t>GLOBE Clouds</a:t>
            </a:r>
            <a:endParaRPr>
              <a:solidFill>
                <a:srgbClr val="FFFFFF"/>
              </a:solidFill>
            </a:endParaRPr>
          </a:p>
        </p:txBody>
      </p:sp>
      <p:sp>
        <p:nvSpPr>
          <p:cNvPr id="97" name="Google Shape;97;p19"/>
          <p:cNvSpPr txBox="1">
            <a:spLocks noGrp="1"/>
          </p:cNvSpPr>
          <p:nvPr>
            <p:ph type="sldNum" idx="12"/>
          </p:nvPr>
        </p:nvSpPr>
        <p:spPr>
          <a:xfrm>
            <a:off x="6457951" y="4767263"/>
            <a:ext cx="1841700" cy="273825"/>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a:solidFill>
                  <a:srgbClr val="FFFFFF"/>
                </a:solidFill>
              </a:rPr>
              <a:pPr/>
              <a:t>‹#›</a:t>
            </a:fld>
            <a:endParaRPr>
              <a:solidFill>
                <a:srgbClr val="FFFFFF"/>
              </a:solidFill>
            </a:endParaRPr>
          </a:p>
        </p:txBody>
      </p:sp>
    </p:spTree>
    <p:extLst>
      <p:ext uri="{BB962C8B-B14F-4D97-AF65-F5344CB8AC3E}">
        <p14:creationId xmlns:p14="http://schemas.microsoft.com/office/powerpoint/2010/main" val="15464380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8"/>
        <p:cNvGrpSpPr/>
        <p:nvPr/>
      </p:nvGrpSpPr>
      <p:grpSpPr>
        <a:xfrm>
          <a:off x="0" y="0"/>
          <a:ext cx="0" cy="0"/>
          <a:chOff x="0" y="0"/>
          <a:chExt cx="0" cy="0"/>
        </a:xfrm>
      </p:grpSpPr>
      <p:sp>
        <p:nvSpPr>
          <p:cNvPr id="99" name="Google Shape;99;p20"/>
          <p:cNvSpPr txBox="1">
            <a:spLocks noGrp="1"/>
          </p:cNvSpPr>
          <p:nvPr>
            <p:ph type="dt" idx="10"/>
          </p:nvPr>
        </p:nvSpPr>
        <p:spPr>
          <a:xfrm>
            <a:off x="628650" y="4767263"/>
            <a:ext cx="2057400" cy="273825"/>
          </a:xfrm>
          <a:prstGeom prst="rect">
            <a:avLst/>
          </a:prstGeom>
          <a:noFill/>
          <a:ln>
            <a:noFill/>
          </a:ln>
        </p:spPr>
        <p:txBody>
          <a:bodyPr spcFirstLastPara="1" wrap="square" lIns="91425" tIns="45700" rIns="91425" bIns="45700" anchor="ctr" anchorCtr="0"/>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r>
              <a:rPr lang="es-PR">
                <a:solidFill>
                  <a:srgbClr val="FFFFFF"/>
                </a:solidFill>
              </a:rPr>
              <a:t>June 4, 2019</a:t>
            </a:r>
            <a:endParaRPr>
              <a:solidFill>
                <a:srgbClr val="FFFFFF"/>
              </a:solidFill>
            </a:endParaRPr>
          </a:p>
        </p:txBody>
      </p:sp>
      <p:sp>
        <p:nvSpPr>
          <p:cNvPr id="100" name="Google Shape;100;p20"/>
          <p:cNvSpPr txBox="1">
            <a:spLocks noGrp="1"/>
          </p:cNvSpPr>
          <p:nvPr>
            <p:ph type="ftr" idx="11"/>
          </p:nvPr>
        </p:nvSpPr>
        <p:spPr>
          <a:xfrm>
            <a:off x="3028950" y="4767263"/>
            <a:ext cx="3086100" cy="273825"/>
          </a:xfrm>
          <a:prstGeom prst="rect">
            <a:avLst/>
          </a:prstGeom>
          <a:noFill/>
          <a:ln>
            <a:noFill/>
          </a:ln>
        </p:spPr>
        <p:txBody>
          <a:bodyPr spcFirstLastPara="1" wrap="square" lIns="91425" tIns="45700" rIns="91425" bIns="45700" anchor="ctr" anchorCtr="0"/>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r>
              <a:rPr lang="es-PR">
                <a:solidFill>
                  <a:srgbClr val="FFFFFF"/>
                </a:solidFill>
              </a:rPr>
              <a:t>GLOBE Clouds</a:t>
            </a:r>
            <a:endParaRPr>
              <a:solidFill>
                <a:srgbClr val="FFFFFF"/>
              </a:solidFill>
            </a:endParaRPr>
          </a:p>
        </p:txBody>
      </p:sp>
      <p:sp>
        <p:nvSpPr>
          <p:cNvPr id="101" name="Google Shape;101;p20"/>
          <p:cNvSpPr txBox="1">
            <a:spLocks noGrp="1"/>
          </p:cNvSpPr>
          <p:nvPr>
            <p:ph type="sldNum" idx="12"/>
          </p:nvPr>
        </p:nvSpPr>
        <p:spPr>
          <a:xfrm>
            <a:off x="6457951" y="4767263"/>
            <a:ext cx="1841700" cy="273825"/>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a:solidFill>
                  <a:srgbClr val="FFFFFF"/>
                </a:solidFill>
              </a:rPr>
              <a:pPr/>
              <a:t>‹#›</a:t>
            </a:fld>
            <a:endParaRPr>
              <a:solidFill>
                <a:srgbClr val="FFFFFF"/>
              </a:solidFill>
            </a:endParaRPr>
          </a:p>
        </p:txBody>
      </p:sp>
    </p:spTree>
    <p:extLst>
      <p:ext uri="{BB962C8B-B14F-4D97-AF65-F5344CB8AC3E}">
        <p14:creationId xmlns:p14="http://schemas.microsoft.com/office/powerpoint/2010/main" val="18751286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02"/>
        <p:cNvGrpSpPr/>
        <p:nvPr/>
      </p:nvGrpSpPr>
      <p:grpSpPr>
        <a:xfrm>
          <a:off x="0" y="0"/>
          <a:ext cx="0" cy="0"/>
          <a:chOff x="0" y="0"/>
          <a:chExt cx="0" cy="0"/>
        </a:xfrm>
      </p:grpSpPr>
      <p:sp>
        <p:nvSpPr>
          <p:cNvPr id="103" name="Google Shape;103;p21"/>
          <p:cNvSpPr txBox="1">
            <a:spLocks noGrp="1"/>
          </p:cNvSpPr>
          <p:nvPr>
            <p:ph type="title"/>
          </p:nvPr>
        </p:nvSpPr>
        <p:spPr>
          <a:xfrm>
            <a:off x="629841" y="342900"/>
            <a:ext cx="2949300" cy="1200150"/>
          </a:xfrm>
          <a:prstGeom prst="rect">
            <a:avLst/>
          </a:prstGeom>
          <a:noFill/>
          <a:ln>
            <a:noFill/>
          </a:ln>
        </p:spPr>
        <p:txBody>
          <a:bodyPr spcFirstLastPara="1" wrap="square" lIns="91425" tIns="45700" rIns="91425" bIns="45700" anchor="b" anchorCtr="0"/>
          <a:lstStyle>
            <a:lvl1pPr lvl="0" algn="l" rtl="0">
              <a:lnSpc>
                <a:spcPct val="90000"/>
              </a:lnSpc>
              <a:spcBef>
                <a:spcPts val="0"/>
              </a:spcBef>
              <a:spcAft>
                <a:spcPts val="0"/>
              </a:spcAft>
              <a:buClr>
                <a:srgbClr val="2A6DAF"/>
              </a:buClr>
              <a:buSzPts val="3200"/>
              <a:buFont typeface="Arial"/>
              <a:buNone/>
              <a:defRPr sz="2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4" name="Google Shape;104;p21"/>
          <p:cNvSpPr txBox="1">
            <a:spLocks noGrp="1"/>
          </p:cNvSpPr>
          <p:nvPr>
            <p:ph type="body" idx="1"/>
          </p:nvPr>
        </p:nvSpPr>
        <p:spPr>
          <a:xfrm>
            <a:off x="3887391" y="740570"/>
            <a:ext cx="4629300" cy="3655125"/>
          </a:xfrm>
          <a:prstGeom prst="rect">
            <a:avLst/>
          </a:prstGeom>
          <a:noFill/>
          <a:ln>
            <a:noFill/>
          </a:ln>
        </p:spPr>
        <p:txBody>
          <a:bodyPr spcFirstLastPara="1" wrap="square" lIns="91425" tIns="45700" rIns="91425" bIns="45700" anchor="t" anchorCtr="0"/>
          <a:lstStyle>
            <a:lvl1pPr marL="342900" lvl="0" indent="-323850" algn="l" rtl="0">
              <a:lnSpc>
                <a:spcPct val="90000"/>
              </a:lnSpc>
              <a:spcBef>
                <a:spcPts val="750"/>
              </a:spcBef>
              <a:spcAft>
                <a:spcPts val="0"/>
              </a:spcAft>
              <a:buClr>
                <a:schemeClr val="dk1"/>
              </a:buClr>
              <a:buSzPts val="3200"/>
              <a:buChar char="•"/>
              <a:defRPr sz="2400"/>
            </a:lvl1pPr>
            <a:lvl2pPr marL="685800" lvl="1" indent="-304800" algn="l" rtl="0">
              <a:lnSpc>
                <a:spcPct val="90000"/>
              </a:lnSpc>
              <a:spcBef>
                <a:spcPts val="375"/>
              </a:spcBef>
              <a:spcAft>
                <a:spcPts val="0"/>
              </a:spcAft>
              <a:buClr>
                <a:schemeClr val="dk1"/>
              </a:buClr>
              <a:buSzPts val="2800"/>
              <a:buChar char="•"/>
              <a:defRPr sz="2100"/>
            </a:lvl2pPr>
            <a:lvl3pPr marL="1028700" lvl="2" indent="-285750" algn="l" rtl="0">
              <a:lnSpc>
                <a:spcPct val="90000"/>
              </a:lnSpc>
              <a:spcBef>
                <a:spcPts val="375"/>
              </a:spcBef>
              <a:spcAft>
                <a:spcPts val="0"/>
              </a:spcAft>
              <a:buClr>
                <a:schemeClr val="dk1"/>
              </a:buClr>
              <a:buSzPts val="2400"/>
              <a:buChar char="•"/>
              <a:defRPr sz="1800"/>
            </a:lvl3pPr>
            <a:lvl4pPr marL="1371600" lvl="3" indent="-266700" algn="l" rtl="0">
              <a:lnSpc>
                <a:spcPct val="90000"/>
              </a:lnSpc>
              <a:spcBef>
                <a:spcPts val="375"/>
              </a:spcBef>
              <a:spcAft>
                <a:spcPts val="0"/>
              </a:spcAft>
              <a:buClr>
                <a:schemeClr val="dk1"/>
              </a:buClr>
              <a:buSzPts val="2000"/>
              <a:buChar char="•"/>
              <a:defRPr sz="1500"/>
            </a:lvl4pPr>
            <a:lvl5pPr marL="1714500" lvl="4" indent="-266700" algn="l" rtl="0">
              <a:lnSpc>
                <a:spcPct val="90000"/>
              </a:lnSpc>
              <a:spcBef>
                <a:spcPts val="375"/>
              </a:spcBef>
              <a:spcAft>
                <a:spcPts val="0"/>
              </a:spcAft>
              <a:buClr>
                <a:schemeClr val="dk1"/>
              </a:buClr>
              <a:buSzPts val="2000"/>
              <a:buChar char="•"/>
              <a:defRPr sz="1500"/>
            </a:lvl5pPr>
            <a:lvl6pPr marL="2057400" lvl="5" indent="-266700" algn="l" rtl="0">
              <a:lnSpc>
                <a:spcPct val="90000"/>
              </a:lnSpc>
              <a:spcBef>
                <a:spcPts val="375"/>
              </a:spcBef>
              <a:spcAft>
                <a:spcPts val="0"/>
              </a:spcAft>
              <a:buClr>
                <a:schemeClr val="dk1"/>
              </a:buClr>
              <a:buSzPts val="2000"/>
              <a:buChar char="•"/>
              <a:defRPr sz="1500"/>
            </a:lvl6pPr>
            <a:lvl7pPr marL="2400300" lvl="6" indent="-266700" algn="l" rtl="0">
              <a:lnSpc>
                <a:spcPct val="90000"/>
              </a:lnSpc>
              <a:spcBef>
                <a:spcPts val="375"/>
              </a:spcBef>
              <a:spcAft>
                <a:spcPts val="0"/>
              </a:spcAft>
              <a:buClr>
                <a:schemeClr val="dk1"/>
              </a:buClr>
              <a:buSzPts val="2000"/>
              <a:buChar char="•"/>
              <a:defRPr sz="1500"/>
            </a:lvl7pPr>
            <a:lvl8pPr marL="2743200" lvl="7" indent="-266700" algn="l" rtl="0">
              <a:lnSpc>
                <a:spcPct val="90000"/>
              </a:lnSpc>
              <a:spcBef>
                <a:spcPts val="375"/>
              </a:spcBef>
              <a:spcAft>
                <a:spcPts val="0"/>
              </a:spcAft>
              <a:buClr>
                <a:schemeClr val="dk1"/>
              </a:buClr>
              <a:buSzPts val="2000"/>
              <a:buChar char="•"/>
              <a:defRPr sz="1500"/>
            </a:lvl8pPr>
            <a:lvl9pPr marL="3086100" lvl="8" indent="-266700" algn="l" rtl="0">
              <a:lnSpc>
                <a:spcPct val="90000"/>
              </a:lnSpc>
              <a:spcBef>
                <a:spcPts val="375"/>
              </a:spcBef>
              <a:spcAft>
                <a:spcPts val="0"/>
              </a:spcAft>
              <a:buClr>
                <a:schemeClr val="dk1"/>
              </a:buClr>
              <a:buSzPts val="2000"/>
              <a:buChar char="•"/>
              <a:defRPr sz="1500"/>
            </a:lvl9pPr>
          </a:lstStyle>
          <a:p>
            <a:endParaRPr/>
          </a:p>
        </p:txBody>
      </p:sp>
      <p:sp>
        <p:nvSpPr>
          <p:cNvPr id="105" name="Google Shape;105;p21"/>
          <p:cNvSpPr txBox="1">
            <a:spLocks noGrp="1"/>
          </p:cNvSpPr>
          <p:nvPr>
            <p:ph type="body" idx="2"/>
          </p:nvPr>
        </p:nvSpPr>
        <p:spPr>
          <a:xfrm>
            <a:off x="629841" y="1543050"/>
            <a:ext cx="2949300" cy="2858625"/>
          </a:xfrm>
          <a:prstGeom prst="rect">
            <a:avLst/>
          </a:prstGeom>
          <a:noFill/>
          <a:ln>
            <a:noFill/>
          </a:ln>
        </p:spPr>
        <p:txBody>
          <a:bodyPr spcFirstLastPara="1" wrap="square" lIns="91425" tIns="45700" rIns="91425" bIns="45700" anchor="t" anchorCtr="0"/>
          <a:lstStyle>
            <a:lvl1pPr marL="342900" lvl="0" indent="-171450" algn="l" rtl="0">
              <a:lnSpc>
                <a:spcPct val="90000"/>
              </a:lnSpc>
              <a:spcBef>
                <a:spcPts val="750"/>
              </a:spcBef>
              <a:spcAft>
                <a:spcPts val="0"/>
              </a:spcAft>
              <a:buClr>
                <a:schemeClr val="dk1"/>
              </a:buClr>
              <a:buSzPts val="1600"/>
              <a:buNone/>
              <a:defRPr sz="1200"/>
            </a:lvl1pPr>
            <a:lvl2pPr marL="685800" lvl="1" indent="-171450" algn="l" rtl="0">
              <a:lnSpc>
                <a:spcPct val="90000"/>
              </a:lnSpc>
              <a:spcBef>
                <a:spcPts val="375"/>
              </a:spcBef>
              <a:spcAft>
                <a:spcPts val="0"/>
              </a:spcAft>
              <a:buClr>
                <a:schemeClr val="dk1"/>
              </a:buClr>
              <a:buSzPts val="1400"/>
              <a:buNone/>
              <a:defRPr sz="1050"/>
            </a:lvl2pPr>
            <a:lvl3pPr marL="1028700" lvl="2" indent="-171450" algn="l" rtl="0">
              <a:lnSpc>
                <a:spcPct val="90000"/>
              </a:lnSpc>
              <a:spcBef>
                <a:spcPts val="375"/>
              </a:spcBef>
              <a:spcAft>
                <a:spcPts val="0"/>
              </a:spcAft>
              <a:buClr>
                <a:schemeClr val="dk1"/>
              </a:buClr>
              <a:buSzPts val="1200"/>
              <a:buNone/>
              <a:defRPr sz="900"/>
            </a:lvl3pPr>
            <a:lvl4pPr marL="1371600" lvl="3" indent="-171450" algn="l" rtl="0">
              <a:lnSpc>
                <a:spcPct val="90000"/>
              </a:lnSpc>
              <a:spcBef>
                <a:spcPts val="375"/>
              </a:spcBef>
              <a:spcAft>
                <a:spcPts val="0"/>
              </a:spcAft>
              <a:buClr>
                <a:schemeClr val="dk1"/>
              </a:buClr>
              <a:buSzPts val="1000"/>
              <a:buNone/>
              <a:defRPr sz="750"/>
            </a:lvl4pPr>
            <a:lvl5pPr marL="1714500" lvl="4" indent="-171450" algn="l" rtl="0">
              <a:lnSpc>
                <a:spcPct val="90000"/>
              </a:lnSpc>
              <a:spcBef>
                <a:spcPts val="375"/>
              </a:spcBef>
              <a:spcAft>
                <a:spcPts val="0"/>
              </a:spcAft>
              <a:buClr>
                <a:schemeClr val="dk1"/>
              </a:buClr>
              <a:buSzPts val="1000"/>
              <a:buNone/>
              <a:defRPr sz="750"/>
            </a:lvl5pPr>
            <a:lvl6pPr marL="2057400" lvl="5" indent="-171450" algn="l" rtl="0">
              <a:lnSpc>
                <a:spcPct val="90000"/>
              </a:lnSpc>
              <a:spcBef>
                <a:spcPts val="375"/>
              </a:spcBef>
              <a:spcAft>
                <a:spcPts val="0"/>
              </a:spcAft>
              <a:buClr>
                <a:schemeClr val="dk1"/>
              </a:buClr>
              <a:buSzPts val="1000"/>
              <a:buNone/>
              <a:defRPr sz="750"/>
            </a:lvl6pPr>
            <a:lvl7pPr marL="2400300" lvl="6" indent="-171450" algn="l" rtl="0">
              <a:lnSpc>
                <a:spcPct val="90000"/>
              </a:lnSpc>
              <a:spcBef>
                <a:spcPts val="375"/>
              </a:spcBef>
              <a:spcAft>
                <a:spcPts val="0"/>
              </a:spcAft>
              <a:buClr>
                <a:schemeClr val="dk1"/>
              </a:buClr>
              <a:buSzPts val="1000"/>
              <a:buNone/>
              <a:defRPr sz="750"/>
            </a:lvl7pPr>
            <a:lvl8pPr marL="2743200" lvl="7" indent="-171450" algn="l" rtl="0">
              <a:lnSpc>
                <a:spcPct val="90000"/>
              </a:lnSpc>
              <a:spcBef>
                <a:spcPts val="375"/>
              </a:spcBef>
              <a:spcAft>
                <a:spcPts val="0"/>
              </a:spcAft>
              <a:buClr>
                <a:schemeClr val="dk1"/>
              </a:buClr>
              <a:buSzPts val="1000"/>
              <a:buNone/>
              <a:defRPr sz="750"/>
            </a:lvl8pPr>
            <a:lvl9pPr marL="3086100" lvl="8" indent="-171450" algn="l" rtl="0">
              <a:lnSpc>
                <a:spcPct val="90000"/>
              </a:lnSpc>
              <a:spcBef>
                <a:spcPts val="375"/>
              </a:spcBef>
              <a:spcAft>
                <a:spcPts val="0"/>
              </a:spcAft>
              <a:buClr>
                <a:schemeClr val="dk1"/>
              </a:buClr>
              <a:buSzPts val="1000"/>
              <a:buNone/>
              <a:defRPr sz="750"/>
            </a:lvl9pPr>
          </a:lstStyle>
          <a:p>
            <a:endParaRPr/>
          </a:p>
        </p:txBody>
      </p:sp>
      <p:sp>
        <p:nvSpPr>
          <p:cNvPr id="106" name="Google Shape;106;p21"/>
          <p:cNvSpPr txBox="1">
            <a:spLocks noGrp="1"/>
          </p:cNvSpPr>
          <p:nvPr>
            <p:ph type="dt" idx="10"/>
          </p:nvPr>
        </p:nvSpPr>
        <p:spPr>
          <a:xfrm>
            <a:off x="628650" y="4767263"/>
            <a:ext cx="2057400" cy="273825"/>
          </a:xfrm>
          <a:prstGeom prst="rect">
            <a:avLst/>
          </a:prstGeom>
          <a:noFill/>
          <a:ln>
            <a:noFill/>
          </a:ln>
        </p:spPr>
        <p:txBody>
          <a:bodyPr spcFirstLastPara="1" wrap="square" lIns="91425" tIns="45700" rIns="91425" bIns="45700" anchor="ctr" anchorCtr="0"/>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r>
              <a:rPr lang="es-PR">
                <a:solidFill>
                  <a:srgbClr val="FFFFFF"/>
                </a:solidFill>
              </a:rPr>
              <a:t>June 4, 2019</a:t>
            </a:r>
            <a:endParaRPr>
              <a:solidFill>
                <a:srgbClr val="FFFFFF"/>
              </a:solidFill>
            </a:endParaRPr>
          </a:p>
        </p:txBody>
      </p:sp>
      <p:sp>
        <p:nvSpPr>
          <p:cNvPr id="107" name="Google Shape;107;p21"/>
          <p:cNvSpPr txBox="1">
            <a:spLocks noGrp="1"/>
          </p:cNvSpPr>
          <p:nvPr>
            <p:ph type="ftr" idx="11"/>
          </p:nvPr>
        </p:nvSpPr>
        <p:spPr>
          <a:xfrm>
            <a:off x="3028950" y="4767263"/>
            <a:ext cx="3086100" cy="273825"/>
          </a:xfrm>
          <a:prstGeom prst="rect">
            <a:avLst/>
          </a:prstGeom>
          <a:noFill/>
          <a:ln>
            <a:noFill/>
          </a:ln>
        </p:spPr>
        <p:txBody>
          <a:bodyPr spcFirstLastPara="1" wrap="square" lIns="91425" tIns="45700" rIns="91425" bIns="45700" anchor="ctr" anchorCtr="0"/>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r>
              <a:rPr lang="es-PR">
                <a:solidFill>
                  <a:srgbClr val="FFFFFF"/>
                </a:solidFill>
              </a:rPr>
              <a:t>GLOBE Clouds</a:t>
            </a:r>
            <a:endParaRPr>
              <a:solidFill>
                <a:srgbClr val="FFFFFF"/>
              </a:solidFill>
            </a:endParaRPr>
          </a:p>
        </p:txBody>
      </p:sp>
      <p:sp>
        <p:nvSpPr>
          <p:cNvPr id="108" name="Google Shape;108;p21"/>
          <p:cNvSpPr txBox="1">
            <a:spLocks noGrp="1"/>
          </p:cNvSpPr>
          <p:nvPr>
            <p:ph type="sldNum" idx="12"/>
          </p:nvPr>
        </p:nvSpPr>
        <p:spPr>
          <a:xfrm>
            <a:off x="6457951" y="4767263"/>
            <a:ext cx="1841700" cy="273825"/>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a:solidFill>
                  <a:srgbClr val="FFFFFF"/>
                </a:solidFill>
              </a:rPr>
              <a:pPr/>
              <a:t>‹#›</a:t>
            </a:fld>
            <a:endParaRPr>
              <a:solidFill>
                <a:srgbClr val="FFFFFF"/>
              </a:solidFill>
            </a:endParaRPr>
          </a:p>
        </p:txBody>
      </p:sp>
    </p:spTree>
    <p:extLst>
      <p:ext uri="{BB962C8B-B14F-4D97-AF65-F5344CB8AC3E}">
        <p14:creationId xmlns:p14="http://schemas.microsoft.com/office/powerpoint/2010/main" val="992308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09"/>
        <p:cNvGrpSpPr/>
        <p:nvPr/>
      </p:nvGrpSpPr>
      <p:grpSpPr>
        <a:xfrm>
          <a:off x="0" y="0"/>
          <a:ext cx="0" cy="0"/>
          <a:chOff x="0" y="0"/>
          <a:chExt cx="0" cy="0"/>
        </a:xfrm>
      </p:grpSpPr>
      <p:sp>
        <p:nvSpPr>
          <p:cNvPr id="110" name="Google Shape;110;p22"/>
          <p:cNvSpPr txBox="1">
            <a:spLocks noGrp="1"/>
          </p:cNvSpPr>
          <p:nvPr>
            <p:ph type="title"/>
          </p:nvPr>
        </p:nvSpPr>
        <p:spPr>
          <a:xfrm>
            <a:off x="629841" y="342900"/>
            <a:ext cx="2949300" cy="1200150"/>
          </a:xfrm>
          <a:prstGeom prst="rect">
            <a:avLst/>
          </a:prstGeom>
          <a:noFill/>
          <a:ln>
            <a:noFill/>
          </a:ln>
        </p:spPr>
        <p:txBody>
          <a:bodyPr spcFirstLastPara="1" wrap="square" lIns="91425" tIns="45700" rIns="91425" bIns="45700" anchor="b" anchorCtr="0"/>
          <a:lstStyle>
            <a:lvl1pPr lvl="0" algn="l" rtl="0">
              <a:lnSpc>
                <a:spcPct val="90000"/>
              </a:lnSpc>
              <a:spcBef>
                <a:spcPts val="0"/>
              </a:spcBef>
              <a:spcAft>
                <a:spcPts val="0"/>
              </a:spcAft>
              <a:buClr>
                <a:srgbClr val="2A6DAF"/>
              </a:buClr>
              <a:buSzPts val="3200"/>
              <a:buFont typeface="Arial"/>
              <a:buNone/>
              <a:defRPr sz="2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1" name="Google Shape;111;p22"/>
          <p:cNvSpPr>
            <a:spLocks noGrp="1"/>
          </p:cNvSpPr>
          <p:nvPr>
            <p:ph type="pic" idx="2"/>
          </p:nvPr>
        </p:nvSpPr>
        <p:spPr>
          <a:xfrm>
            <a:off x="3887391" y="740570"/>
            <a:ext cx="4629300" cy="3655125"/>
          </a:xfrm>
          <a:prstGeom prst="rect">
            <a:avLst/>
          </a:prstGeom>
          <a:noFill/>
          <a:ln>
            <a:noFill/>
          </a:ln>
        </p:spPr>
        <p:txBody>
          <a:bodyPr spcFirstLastPara="1" wrap="square" lIns="91425" tIns="45700" rIns="91425" bIns="45700" anchor="t" anchorCtr="0"/>
          <a:lstStyle>
            <a:lvl1pPr marR="0" lvl="0" algn="l" rtl="0">
              <a:lnSpc>
                <a:spcPct val="90000"/>
              </a:lnSpc>
              <a:spcBef>
                <a:spcPts val="750"/>
              </a:spcBef>
              <a:spcAft>
                <a:spcPts val="0"/>
              </a:spcAft>
              <a:buClr>
                <a:schemeClr val="dk1"/>
              </a:buClr>
              <a:buSzPts val="3200"/>
              <a:buFont typeface="Arial"/>
              <a:buNone/>
              <a:defRPr sz="2400" b="0" i="0" u="none" strike="noStrike" cap="none">
                <a:solidFill>
                  <a:schemeClr val="dk1"/>
                </a:solidFill>
                <a:latin typeface="Helvetica Neue"/>
                <a:ea typeface="Helvetica Neue"/>
                <a:cs typeface="Helvetica Neue"/>
                <a:sym typeface="Helvetica Neue"/>
              </a:defRPr>
            </a:lvl1pPr>
            <a:lvl2pPr marR="0" lvl="1" algn="l" rtl="0">
              <a:lnSpc>
                <a:spcPct val="90000"/>
              </a:lnSpc>
              <a:spcBef>
                <a:spcPts val="375"/>
              </a:spcBef>
              <a:spcAft>
                <a:spcPts val="0"/>
              </a:spcAft>
              <a:buClr>
                <a:schemeClr val="dk1"/>
              </a:buClr>
              <a:buSzPts val="2800"/>
              <a:buFont typeface="Arial"/>
              <a:buNone/>
              <a:defRPr sz="2100" b="0" i="0" u="none" strike="noStrike" cap="none">
                <a:solidFill>
                  <a:schemeClr val="dk1"/>
                </a:solidFill>
                <a:latin typeface="Helvetica Neue"/>
                <a:ea typeface="Helvetica Neue"/>
                <a:cs typeface="Helvetica Neue"/>
                <a:sym typeface="Helvetica Neue"/>
              </a:defRPr>
            </a:lvl2pPr>
            <a:lvl3pPr marR="0" lvl="2" algn="l" rtl="0">
              <a:lnSpc>
                <a:spcPct val="90000"/>
              </a:lnSpc>
              <a:spcBef>
                <a:spcPts val="375"/>
              </a:spcBef>
              <a:spcAft>
                <a:spcPts val="0"/>
              </a:spcAft>
              <a:buClr>
                <a:schemeClr val="dk1"/>
              </a:buClr>
              <a:buSzPts val="2400"/>
              <a:buFont typeface="Arial"/>
              <a:buNone/>
              <a:defRPr sz="1800" b="0" i="0" u="none" strike="noStrike" cap="none">
                <a:solidFill>
                  <a:schemeClr val="dk1"/>
                </a:solidFill>
                <a:latin typeface="Helvetica Neue"/>
                <a:ea typeface="Helvetica Neue"/>
                <a:cs typeface="Helvetica Neue"/>
                <a:sym typeface="Helvetica Neue"/>
              </a:defRPr>
            </a:lvl3pPr>
            <a:lvl4pPr marR="0" lvl="3"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Helvetica Neue"/>
                <a:ea typeface="Helvetica Neue"/>
                <a:cs typeface="Helvetica Neue"/>
                <a:sym typeface="Helvetica Neue"/>
              </a:defRPr>
            </a:lvl4pPr>
            <a:lvl5pPr marR="0" lvl="4"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Helvetica Neue"/>
                <a:ea typeface="Helvetica Neue"/>
                <a:cs typeface="Helvetica Neue"/>
                <a:sym typeface="Helvetica Neue"/>
              </a:defRPr>
            </a:lvl5pPr>
            <a:lvl6pPr marR="0" lvl="5"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112" name="Google Shape;112;p22"/>
          <p:cNvSpPr txBox="1">
            <a:spLocks noGrp="1"/>
          </p:cNvSpPr>
          <p:nvPr>
            <p:ph type="body" idx="1"/>
          </p:nvPr>
        </p:nvSpPr>
        <p:spPr>
          <a:xfrm>
            <a:off x="629841" y="1543050"/>
            <a:ext cx="2949300" cy="2858625"/>
          </a:xfrm>
          <a:prstGeom prst="rect">
            <a:avLst/>
          </a:prstGeom>
          <a:noFill/>
          <a:ln>
            <a:noFill/>
          </a:ln>
        </p:spPr>
        <p:txBody>
          <a:bodyPr spcFirstLastPara="1" wrap="square" lIns="91425" tIns="45700" rIns="91425" bIns="45700" anchor="t" anchorCtr="0"/>
          <a:lstStyle>
            <a:lvl1pPr marL="342900" lvl="0" indent="-171450" algn="l" rtl="0">
              <a:lnSpc>
                <a:spcPct val="90000"/>
              </a:lnSpc>
              <a:spcBef>
                <a:spcPts val="750"/>
              </a:spcBef>
              <a:spcAft>
                <a:spcPts val="0"/>
              </a:spcAft>
              <a:buClr>
                <a:schemeClr val="dk1"/>
              </a:buClr>
              <a:buSzPts val="1600"/>
              <a:buNone/>
              <a:defRPr sz="1200"/>
            </a:lvl1pPr>
            <a:lvl2pPr marL="685800" lvl="1" indent="-171450" algn="l" rtl="0">
              <a:lnSpc>
                <a:spcPct val="90000"/>
              </a:lnSpc>
              <a:spcBef>
                <a:spcPts val="375"/>
              </a:spcBef>
              <a:spcAft>
                <a:spcPts val="0"/>
              </a:spcAft>
              <a:buClr>
                <a:schemeClr val="dk1"/>
              </a:buClr>
              <a:buSzPts val="1400"/>
              <a:buNone/>
              <a:defRPr sz="1050"/>
            </a:lvl2pPr>
            <a:lvl3pPr marL="1028700" lvl="2" indent="-171450" algn="l" rtl="0">
              <a:lnSpc>
                <a:spcPct val="90000"/>
              </a:lnSpc>
              <a:spcBef>
                <a:spcPts val="375"/>
              </a:spcBef>
              <a:spcAft>
                <a:spcPts val="0"/>
              </a:spcAft>
              <a:buClr>
                <a:schemeClr val="dk1"/>
              </a:buClr>
              <a:buSzPts val="1200"/>
              <a:buNone/>
              <a:defRPr sz="900"/>
            </a:lvl3pPr>
            <a:lvl4pPr marL="1371600" lvl="3" indent="-171450" algn="l" rtl="0">
              <a:lnSpc>
                <a:spcPct val="90000"/>
              </a:lnSpc>
              <a:spcBef>
                <a:spcPts val="375"/>
              </a:spcBef>
              <a:spcAft>
                <a:spcPts val="0"/>
              </a:spcAft>
              <a:buClr>
                <a:schemeClr val="dk1"/>
              </a:buClr>
              <a:buSzPts val="1000"/>
              <a:buNone/>
              <a:defRPr sz="750"/>
            </a:lvl4pPr>
            <a:lvl5pPr marL="1714500" lvl="4" indent="-171450" algn="l" rtl="0">
              <a:lnSpc>
                <a:spcPct val="90000"/>
              </a:lnSpc>
              <a:spcBef>
                <a:spcPts val="375"/>
              </a:spcBef>
              <a:spcAft>
                <a:spcPts val="0"/>
              </a:spcAft>
              <a:buClr>
                <a:schemeClr val="dk1"/>
              </a:buClr>
              <a:buSzPts val="1000"/>
              <a:buNone/>
              <a:defRPr sz="750"/>
            </a:lvl5pPr>
            <a:lvl6pPr marL="2057400" lvl="5" indent="-171450" algn="l" rtl="0">
              <a:lnSpc>
                <a:spcPct val="90000"/>
              </a:lnSpc>
              <a:spcBef>
                <a:spcPts val="375"/>
              </a:spcBef>
              <a:spcAft>
                <a:spcPts val="0"/>
              </a:spcAft>
              <a:buClr>
                <a:schemeClr val="dk1"/>
              </a:buClr>
              <a:buSzPts val="1000"/>
              <a:buNone/>
              <a:defRPr sz="750"/>
            </a:lvl6pPr>
            <a:lvl7pPr marL="2400300" lvl="6" indent="-171450" algn="l" rtl="0">
              <a:lnSpc>
                <a:spcPct val="90000"/>
              </a:lnSpc>
              <a:spcBef>
                <a:spcPts val="375"/>
              </a:spcBef>
              <a:spcAft>
                <a:spcPts val="0"/>
              </a:spcAft>
              <a:buClr>
                <a:schemeClr val="dk1"/>
              </a:buClr>
              <a:buSzPts val="1000"/>
              <a:buNone/>
              <a:defRPr sz="750"/>
            </a:lvl7pPr>
            <a:lvl8pPr marL="2743200" lvl="7" indent="-171450" algn="l" rtl="0">
              <a:lnSpc>
                <a:spcPct val="90000"/>
              </a:lnSpc>
              <a:spcBef>
                <a:spcPts val="375"/>
              </a:spcBef>
              <a:spcAft>
                <a:spcPts val="0"/>
              </a:spcAft>
              <a:buClr>
                <a:schemeClr val="dk1"/>
              </a:buClr>
              <a:buSzPts val="1000"/>
              <a:buNone/>
              <a:defRPr sz="750"/>
            </a:lvl8pPr>
            <a:lvl9pPr marL="3086100" lvl="8" indent="-171450" algn="l" rtl="0">
              <a:lnSpc>
                <a:spcPct val="90000"/>
              </a:lnSpc>
              <a:spcBef>
                <a:spcPts val="375"/>
              </a:spcBef>
              <a:spcAft>
                <a:spcPts val="0"/>
              </a:spcAft>
              <a:buClr>
                <a:schemeClr val="dk1"/>
              </a:buClr>
              <a:buSzPts val="1000"/>
              <a:buNone/>
              <a:defRPr sz="750"/>
            </a:lvl9pPr>
          </a:lstStyle>
          <a:p>
            <a:endParaRPr/>
          </a:p>
        </p:txBody>
      </p:sp>
      <p:sp>
        <p:nvSpPr>
          <p:cNvPr id="113" name="Google Shape;113;p22"/>
          <p:cNvSpPr txBox="1">
            <a:spLocks noGrp="1"/>
          </p:cNvSpPr>
          <p:nvPr>
            <p:ph type="dt" idx="10"/>
          </p:nvPr>
        </p:nvSpPr>
        <p:spPr>
          <a:xfrm>
            <a:off x="628650" y="4767263"/>
            <a:ext cx="2057400" cy="273825"/>
          </a:xfrm>
          <a:prstGeom prst="rect">
            <a:avLst/>
          </a:prstGeom>
          <a:noFill/>
          <a:ln>
            <a:noFill/>
          </a:ln>
        </p:spPr>
        <p:txBody>
          <a:bodyPr spcFirstLastPara="1" wrap="square" lIns="91425" tIns="45700" rIns="91425" bIns="45700" anchor="ctr" anchorCtr="0"/>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r>
              <a:rPr lang="es-PR">
                <a:solidFill>
                  <a:srgbClr val="FFFFFF"/>
                </a:solidFill>
              </a:rPr>
              <a:t>June 4, 2019</a:t>
            </a:r>
            <a:endParaRPr>
              <a:solidFill>
                <a:srgbClr val="FFFFFF"/>
              </a:solidFill>
            </a:endParaRPr>
          </a:p>
        </p:txBody>
      </p:sp>
      <p:sp>
        <p:nvSpPr>
          <p:cNvPr id="114" name="Google Shape;114;p22"/>
          <p:cNvSpPr txBox="1">
            <a:spLocks noGrp="1"/>
          </p:cNvSpPr>
          <p:nvPr>
            <p:ph type="ftr" idx="11"/>
          </p:nvPr>
        </p:nvSpPr>
        <p:spPr>
          <a:xfrm>
            <a:off x="3028950" y="4767263"/>
            <a:ext cx="3086100" cy="273825"/>
          </a:xfrm>
          <a:prstGeom prst="rect">
            <a:avLst/>
          </a:prstGeom>
          <a:noFill/>
          <a:ln>
            <a:noFill/>
          </a:ln>
        </p:spPr>
        <p:txBody>
          <a:bodyPr spcFirstLastPara="1" wrap="square" lIns="91425" tIns="45700" rIns="91425" bIns="45700" anchor="ctr" anchorCtr="0"/>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r>
              <a:rPr lang="es-PR">
                <a:solidFill>
                  <a:srgbClr val="FFFFFF"/>
                </a:solidFill>
              </a:rPr>
              <a:t>GLOBE Clouds</a:t>
            </a:r>
            <a:endParaRPr>
              <a:solidFill>
                <a:srgbClr val="FFFFFF"/>
              </a:solidFill>
            </a:endParaRPr>
          </a:p>
        </p:txBody>
      </p:sp>
      <p:sp>
        <p:nvSpPr>
          <p:cNvPr id="115" name="Google Shape;115;p22"/>
          <p:cNvSpPr txBox="1">
            <a:spLocks noGrp="1"/>
          </p:cNvSpPr>
          <p:nvPr>
            <p:ph type="sldNum" idx="12"/>
          </p:nvPr>
        </p:nvSpPr>
        <p:spPr>
          <a:xfrm>
            <a:off x="6457951" y="4767263"/>
            <a:ext cx="1841700" cy="273825"/>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a:solidFill>
                  <a:srgbClr val="FFFFFF"/>
                </a:solidFill>
              </a:rPr>
              <a:pPr/>
              <a:t>‹#›</a:t>
            </a:fld>
            <a:endParaRPr>
              <a:solidFill>
                <a:srgbClr val="FFFFFF"/>
              </a:solidFill>
            </a:endParaRPr>
          </a:p>
        </p:txBody>
      </p:sp>
    </p:spTree>
    <p:extLst>
      <p:ext uri="{BB962C8B-B14F-4D97-AF65-F5344CB8AC3E}">
        <p14:creationId xmlns:p14="http://schemas.microsoft.com/office/powerpoint/2010/main" val="21951722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46404" y="569214"/>
            <a:ext cx="7063740" cy="3031236"/>
          </a:xfrm>
        </p:spPr>
        <p:txBody>
          <a:bodyPr anchor="b">
            <a:normAutofit/>
          </a:bodyPr>
          <a:lstStyle>
            <a:lvl1pPr algn="l">
              <a:lnSpc>
                <a:spcPct val="85000"/>
              </a:lnSpc>
              <a:defRPr sz="54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46404" y="3600450"/>
            <a:ext cx="7063740" cy="1268730"/>
          </a:xfrm>
        </p:spPr>
        <p:txBody>
          <a:bodyPr>
            <a:normAutofit/>
          </a:bodyPr>
          <a:lstStyle>
            <a:lvl1pPr marL="0" indent="0" algn="l">
              <a:buNone/>
              <a:defRPr sz="1650" baseline="0">
                <a:solidFill>
                  <a:schemeClr val="tx1">
                    <a:lumMod val="75000"/>
                  </a:schemeClr>
                </a:solidFill>
              </a:defRPr>
            </a:lvl1pPr>
            <a:lvl2pPr marL="342900" indent="0" algn="ctr">
              <a:buNone/>
              <a:defRPr sz="1650"/>
            </a:lvl2pPr>
            <a:lvl3pPr marL="685800" indent="0" algn="ctr">
              <a:buNone/>
              <a:defRPr sz="165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931896A1-2FF0-412D-AD35-834EC9B57EF9}" type="datetimeFigureOut">
              <a:rPr lang="en-US" smtClean="0"/>
              <a:t>12/22/2020</a:t>
            </a:fld>
            <a:endParaRPr lang="en-US"/>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FB45956A-94AC-490C-8D7D-6BCAAA674031}" type="slidenum">
              <a:rPr lang="en-US" smtClean="0"/>
              <a:t>‹#›</a:t>
            </a:fld>
            <a:endParaRPr lang="en-US"/>
          </a:p>
        </p:txBody>
      </p:sp>
      <p:sp>
        <p:nvSpPr>
          <p:cNvPr id="7" name="Rectangle 6"/>
          <p:cNvSpPr/>
          <p:nvPr/>
        </p:nvSpPr>
        <p:spPr>
          <a:xfrm>
            <a:off x="0" y="0"/>
            <a:ext cx="3429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84190"/>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1896A1-2FF0-412D-AD35-834EC9B57EF9}" type="datetimeFigureOut">
              <a:rPr lang="en-US" smtClean="0"/>
              <a:t>12/22/2020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45956A-94AC-490C-8D7D-6BCAAA674031}" type="slidenum">
              <a:rPr lang="en-US" smtClean="0"/>
              <a:t>‹#›</a:t>
            </a:fld>
            <a:endParaRPr lang="en-US"/>
          </a:p>
        </p:txBody>
      </p:sp>
    </p:spTree>
    <p:extLst>
      <p:ext uri="{BB962C8B-B14F-4D97-AF65-F5344CB8AC3E}">
        <p14:creationId xmlns:p14="http://schemas.microsoft.com/office/powerpoint/2010/main" val="5696011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46404" y="569214"/>
            <a:ext cx="7063740" cy="3031236"/>
          </a:xfrm>
        </p:spPr>
        <p:txBody>
          <a:bodyPr anchor="b">
            <a:normAutofit/>
          </a:bodyPr>
          <a:lstStyle>
            <a:lvl1pPr>
              <a:lnSpc>
                <a:spcPct val="85000"/>
              </a:lnSpc>
              <a:defRPr sz="5400" b="0"/>
            </a:lvl1pPr>
          </a:lstStyle>
          <a:p>
            <a:r>
              <a:rPr lang="en-US"/>
              <a:t>Click to edit Master title style</a:t>
            </a:r>
            <a:endParaRPr lang="en-US" dirty="0"/>
          </a:p>
        </p:txBody>
      </p:sp>
      <p:sp>
        <p:nvSpPr>
          <p:cNvPr id="3" name="Text Placeholder 2"/>
          <p:cNvSpPr>
            <a:spLocks noGrp="1"/>
          </p:cNvSpPr>
          <p:nvPr>
            <p:ph type="body" idx="1"/>
          </p:nvPr>
        </p:nvSpPr>
        <p:spPr>
          <a:xfrm>
            <a:off x="946404" y="3600450"/>
            <a:ext cx="7063740" cy="1268730"/>
          </a:xfrm>
        </p:spPr>
        <p:txBody>
          <a:bodyPr anchor="t">
            <a:normAutofit/>
          </a:bodyPr>
          <a:lstStyle>
            <a:lvl1pPr marL="0" indent="0">
              <a:buNone/>
              <a:defRPr sz="165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31896A1-2FF0-412D-AD35-834EC9B57EF9}" type="datetimeFigureOut">
              <a:rPr lang="en-US" smtClean="0"/>
              <a:t>12/22/2020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45956A-94AC-490C-8D7D-6BCAAA674031}" type="slidenum">
              <a:rPr lang="en-US" smtClean="0"/>
              <a:t>‹#›</a:t>
            </a:fld>
            <a:endParaRPr lang="en-US"/>
          </a:p>
        </p:txBody>
      </p:sp>
      <p:sp>
        <p:nvSpPr>
          <p:cNvPr id="7" name="Rectangle 6"/>
          <p:cNvSpPr/>
          <p:nvPr/>
        </p:nvSpPr>
        <p:spPr>
          <a:xfrm>
            <a:off x="0" y="0"/>
            <a:ext cx="3429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911117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46404" y="1371600"/>
            <a:ext cx="3360420" cy="3263503"/>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94860" y="1371600"/>
            <a:ext cx="3360420" cy="3263503"/>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1896A1-2FF0-412D-AD35-834EC9B57EF9}" type="datetimeFigureOut">
              <a:rPr lang="en-US" smtClean="0"/>
              <a:t>12/22/2020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45956A-94AC-490C-8D7D-6BCAAA674031}" type="slidenum">
              <a:rPr lang="en-US" smtClean="0"/>
              <a:t>‹#›</a:t>
            </a:fld>
            <a:endParaRPr lang="en-US"/>
          </a:p>
        </p:txBody>
      </p:sp>
    </p:spTree>
    <p:extLst>
      <p:ext uri="{BB962C8B-B14F-4D97-AF65-F5344CB8AC3E}">
        <p14:creationId xmlns:p14="http://schemas.microsoft.com/office/powerpoint/2010/main" val="39868059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946404" y="1285241"/>
            <a:ext cx="3360420" cy="548640"/>
          </a:xfrm>
        </p:spPr>
        <p:txBody>
          <a:bodyPr anchor="b">
            <a:normAutofit/>
          </a:bodyPr>
          <a:lstStyle>
            <a:lvl1pPr marL="0" indent="0">
              <a:spcBef>
                <a:spcPts val="0"/>
              </a:spcBef>
              <a:buNone/>
              <a:defRPr sz="15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46404" y="1880662"/>
            <a:ext cx="3360420" cy="2748488"/>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594860" y="1285241"/>
            <a:ext cx="3360420" cy="548640"/>
          </a:xfrm>
        </p:spPr>
        <p:txBody>
          <a:bodyPr anchor="b">
            <a:normAutofit/>
          </a:bodyPr>
          <a:lstStyle>
            <a:lvl1pPr marL="0" indent="0">
              <a:lnSpc>
                <a:spcPct val="95000"/>
              </a:lnSpc>
              <a:spcBef>
                <a:spcPts val="0"/>
              </a:spcBef>
              <a:buNone/>
              <a:defRPr lang="en-US" sz="1500" b="0" kern="1200" dirty="0">
                <a:solidFill>
                  <a:schemeClr val="tx2"/>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685800" rtl="0" eaLnBrk="1" latinLnBrk="0" hangingPunct="1">
              <a:lnSpc>
                <a:spcPct val="90000"/>
              </a:lnSpc>
              <a:spcBef>
                <a:spcPts val="1500"/>
              </a:spcBef>
              <a:buFontTx/>
              <a:buNone/>
            </a:pPr>
            <a:r>
              <a:rPr lang="en-US"/>
              <a:t>Click to edit Master text styles</a:t>
            </a:r>
          </a:p>
        </p:txBody>
      </p:sp>
      <p:sp>
        <p:nvSpPr>
          <p:cNvPr id="6" name="Content Placeholder 5"/>
          <p:cNvSpPr>
            <a:spLocks noGrp="1"/>
          </p:cNvSpPr>
          <p:nvPr>
            <p:ph sz="quarter" idx="4"/>
          </p:nvPr>
        </p:nvSpPr>
        <p:spPr>
          <a:xfrm>
            <a:off x="4594860" y="1880662"/>
            <a:ext cx="3360420" cy="2748488"/>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31896A1-2FF0-412D-AD35-834EC9B57EF9}" type="datetimeFigureOut">
              <a:rPr lang="en-US" smtClean="0"/>
              <a:t>12/22/2020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B45956A-94AC-490C-8D7D-6BCAAA674031}" type="slidenum">
              <a:rPr lang="en-US" smtClean="0"/>
              <a:t>‹#›</a:t>
            </a:fld>
            <a:endParaRPr lang="en-US"/>
          </a:p>
        </p:txBody>
      </p:sp>
    </p:spTree>
    <p:extLst>
      <p:ext uri="{BB962C8B-B14F-4D97-AF65-F5344CB8AC3E}">
        <p14:creationId xmlns:p14="http://schemas.microsoft.com/office/powerpoint/2010/main" val="13451596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31896A1-2FF0-412D-AD35-834EC9B57EF9}" type="datetimeFigureOut">
              <a:rPr lang="en-US" smtClean="0"/>
              <a:t>12/22/2020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B45956A-94AC-490C-8D7D-6BCAAA674031}" type="slidenum">
              <a:rPr lang="en-US" smtClean="0"/>
              <a:t>‹#›</a:t>
            </a:fld>
            <a:endParaRPr lang="en-US"/>
          </a:p>
        </p:txBody>
      </p:sp>
    </p:spTree>
    <p:extLst>
      <p:ext uri="{BB962C8B-B14F-4D97-AF65-F5344CB8AC3E}">
        <p14:creationId xmlns:p14="http://schemas.microsoft.com/office/powerpoint/2010/main" val="7285239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1896A1-2FF0-412D-AD35-834EC9B57EF9}" type="datetimeFigureOut">
              <a:rPr lang="en-US" smtClean="0"/>
              <a:t>12/22/2020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45956A-94AC-490C-8D7D-6BCAAA674031}" type="slidenum">
              <a:rPr lang="en-US" smtClean="0"/>
              <a:t>‹#›</a:t>
            </a:fld>
            <a:endParaRPr lang="en-US"/>
          </a:p>
        </p:txBody>
      </p:sp>
    </p:spTree>
    <p:extLst>
      <p:ext uri="{BB962C8B-B14F-4D97-AF65-F5344CB8AC3E}">
        <p14:creationId xmlns:p14="http://schemas.microsoft.com/office/powerpoint/2010/main" val="38504974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936" y="342900"/>
            <a:ext cx="2400300" cy="1200148"/>
          </a:xfrm>
        </p:spPr>
        <p:txBody>
          <a:bodyPr anchor="b">
            <a:normAutofit/>
          </a:bodyPr>
          <a:lstStyle>
            <a:lvl1pPr>
              <a:defRPr sz="2400" b="0" baseline="0"/>
            </a:lvl1pPr>
          </a:lstStyle>
          <a:p>
            <a:r>
              <a:rPr lang="en-US"/>
              <a:t>Click to edit Master title style</a:t>
            </a:r>
            <a:endParaRPr lang="en-US" dirty="0"/>
          </a:p>
        </p:txBody>
      </p:sp>
      <p:sp>
        <p:nvSpPr>
          <p:cNvPr id="3" name="Content Placeholder 2"/>
          <p:cNvSpPr>
            <a:spLocks noGrp="1"/>
          </p:cNvSpPr>
          <p:nvPr>
            <p:ph idx="1"/>
          </p:nvPr>
        </p:nvSpPr>
        <p:spPr>
          <a:xfrm>
            <a:off x="3378200" y="514350"/>
            <a:ext cx="4559300" cy="411480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30936" y="1574801"/>
            <a:ext cx="2400300" cy="2857501"/>
          </a:xfrm>
        </p:spPr>
        <p:txBody>
          <a:bodyPr>
            <a:normAutofit/>
          </a:bodyPr>
          <a:lstStyle>
            <a:lvl1pPr marL="0" indent="0">
              <a:lnSpc>
                <a:spcPct val="114000"/>
              </a:lnSpc>
              <a:spcBef>
                <a:spcPts val="600"/>
              </a:spcBef>
              <a:buNone/>
              <a:defRPr sz="9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931896A1-2FF0-412D-AD35-834EC9B57EF9}" type="datetimeFigureOut">
              <a:rPr lang="en-US" smtClean="0"/>
              <a:t>12/22/2020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45956A-94AC-490C-8D7D-6BCAAA674031}" type="slidenum">
              <a:rPr lang="en-US" smtClean="0"/>
              <a:t>‹#›</a:t>
            </a:fld>
            <a:endParaRPr lang="en-US"/>
          </a:p>
        </p:txBody>
      </p:sp>
    </p:spTree>
    <p:extLst>
      <p:ext uri="{BB962C8B-B14F-4D97-AF65-F5344CB8AC3E}">
        <p14:creationId xmlns:p14="http://schemas.microsoft.com/office/powerpoint/2010/main" val="87469618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29050"/>
            <a:ext cx="8469630" cy="131445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5800" y="3943350"/>
            <a:ext cx="7486650" cy="685800"/>
          </a:xfrm>
        </p:spPr>
        <p:txBody>
          <a:bodyPr anchor="b">
            <a:normAutofit/>
          </a:bodyPr>
          <a:lstStyle>
            <a:lvl1pPr>
              <a:defRPr sz="21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8469630" cy="3846692"/>
          </a:xfrm>
          <a:solidFill>
            <a:schemeClr val="accent1"/>
          </a:solidFill>
        </p:spPr>
        <p:txBody>
          <a:bodyPr anchor="t"/>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85800" y="4581442"/>
            <a:ext cx="7486650" cy="447758"/>
          </a:xfrm>
        </p:spPr>
        <p:txBody>
          <a:bodyPr>
            <a:normAutofit/>
          </a:bodyPr>
          <a:lstStyle>
            <a:lvl1pPr marL="0" indent="0">
              <a:lnSpc>
                <a:spcPct val="100000"/>
              </a:lnSpc>
              <a:spcBef>
                <a:spcPts val="600"/>
              </a:spcBef>
              <a:buNone/>
              <a:defRPr sz="975">
                <a:solidFill>
                  <a:schemeClr val="bg1">
                    <a:lumMod val="85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931896A1-2FF0-412D-AD35-834EC9B57EF9}" type="datetimeFigureOut">
              <a:rPr lang="en-US" smtClean="0"/>
              <a:t>12/22/2020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45956A-94AC-490C-8D7D-6BCAAA674031}" type="slidenum">
              <a:rPr lang="en-US" smtClean="0"/>
              <a:t>‹#›</a:t>
            </a:fld>
            <a:endParaRPr lang="en-US"/>
          </a:p>
        </p:txBody>
      </p:sp>
    </p:spTree>
    <p:extLst>
      <p:ext uri="{BB962C8B-B14F-4D97-AF65-F5344CB8AC3E}">
        <p14:creationId xmlns:p14="http://schemas.microsoft.com/office/powerpoint/2010/main" val="10851152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1896A1-2FF0-412D-AD35-834EC9B57EF9}" type="datetimeFigureOut">
              <a:rPr lang="en-US" smtClean="0"/>
              <a:t>12/22/2020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45956A-94AC-490C-8D7D-6BCAAA674031}" type="slidenum">
              <a:rPr lang="en-US" smtClean="0"/>
              <a:t>‹#›</a:t>
            </a:fld>
            <a:endParaRPr lang="en-US"/>
          </a:p>
        </p:txBody>
      </p:sp>
    </p:spTree>
    <p:extLst>
      <p:ext uri="{BB962C8B-B14F-4D97-AF65-F5344CB8AC3E}">
        <p14:creationId xmlns:p14="http://schemas.microsoft.com/office/powerpoint/2010/main" val="26611602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6525" y="285750"/>
            <a:ext cx="1857375" cy="442317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1500" y="285750"/>
            <a:ext cx="5800725" cy="442317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1896A1-2FF0-412D-AD35-834EC9B57EF9}" type="datetimeFigureOut">
              <a:rPr lang="en-US" smtClean="0"/>
              <a:t>12/22/2020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45956A-94AC-490C-8D7D-6BCAAA674031}" type="slidenum">
              <a:rPr lang="en-US" smtClean="0"/>
              <a:t>‹#›</a:t>
            </a:fld>
            <a:endParaRPr lang="en-US"/>
          </a:p>
        </p:txBody>
      </p:sp>
    </p:spTree>
    <p:extLst>
      <p:ext uri="{BB962C8B-B14F-4D97-AF65-F5344CB8AC3E}">
        <p14:creationId xmlns:p14="http://schemas.microsoft.com/office/powerpoint/2010/main" val="3984858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image" Target="../media/image13.png"/><Relationship Id="rId5" Type="http://schemas.openxmlformats.org/officeDocument/2006/relationships/slideLayout" Target="../slideLayouts/slideLayout29.xml"/><Relationship Id="rId10" Type="http://schemas.openxmlformats.org/officeDocument/2006/relationships/image" Target="../media/image12.png"/><Relationship Id="rId4" Type="http://schemas.openxmlformats.org/officeDocument/2006/relationships/slideLayout" Target="../slideLayouts/slideLayout28.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3.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00000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rgbClr val="FFFFFF"/>
              </a:buClr>
              <a:buSzPts val="2800"/>
              <a:buFont typeface="Oswald"/>
              <a:buNone/>
              <a:defRPr sz="2800">
                <a:solidFill>
                  <a:srgbClr val="FFFFFF"/>
                </a:solidFill>
                <a:latin typeface="Oswald"/>
                <a:ea typeface="Oswald"/>
                <a:cs typeface="Oswald"/>
                <a:sym typeface="Oswald"/>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rgbClr val="FFFFFF"/>
              </a:buClr>
              <a:buSzPts val="1800"/>
              <a:buFont typeface="Helvetica Neue"/>
              <a:buChar char="●"/>
              <a:defRPr sz="1800">
                <a:solidFill>
                  <a:srgbClr val="FFFFFF"/>
                </a:solidFill>
                <a:latin typeface="Helvetica Neue"/>
                <a:ea typeface="Helvetica Neue"/>
                <a:cs typeface="Helvetica Neue"/>
                <a:sym typeface="Helvetica Neue"/>
              </a:defRPr>
            </a:lvl1pPr>
            <a:lvl2pPr marL="914400" lvl="1" indent="-317500" rtl="0">
              <a:lnSpc>
                <a:spcPct val="115000"/>
              </a:lnSpc>
              <a:spcBef>
                <a:spcPts val="1600"/>
              </a:spcBef>
              <a:spcAft>
                <a:spcPts val="0"/>
              </a:spcAft>
              <a:buClr>
                <a:srgbClr val="FFFFFF"/>
              </a:buClr>
              <a:buSzPts val="1400"/>
              <a:buFont typeface="Helvetica Neue"/>
              <a:buChar char="○"/>
              <a:defRPr>
                <a:solidFill>
                  <a:srgbClr val="FFFFFF"/>
                </a:solidFill>
                <a:latin typeface="Helvetica Neue"/>
                <a:ea typeface="Helvetica Neue"/>
                <a:cs typeface="Helvetica Neue"/>
                <a:sym typeface="Helvetica Neue"/>
              </a:defRPr>
            </a:lvl2pPr>
            <a:lvl3pPr marL="1371600" lvl="2" indent="-317500" rtl="0">
              <a:lnSpc>
                <a:spcPct val="115000"/>
              </a:lnSpc>
              <a:spcBef>
                <a:spcPts val="1600"/>
              </a:spcBef>
              <a:spcAft>
                <a:spcPts val="0"/>
              </a:spcAft>
              <a:buClr>
                <a:srgbClr val="FFFFFF"/>
              </a:buClr>
              <a:buSzPts val="1400"/>
              <a:buFont typeface="Helvetica Neue"/>
              <a:buChar char="■"/>
              <a:defRPr>
                <a:solidFill>
                  <a:srgbClr val="FFFFFF"/>
                </a:solidFill>
                <a:latin typeface="Helvetica Neue"/>
                <a:ea typeface="Helvetica Neue"/>
                <a:cs typeface="Helvetica Neue"/>
                <a:sym typeface="Helvetica Neue"/>
              </a:defRPr>
            </a:lvl3pPr>
            <a:lvl4pPr marL="1828800" lvl="3" indent="-317500" rtl="0">
              <a:lnSpc>
                <a:spcPct val="115000"/>
              </a:lnSpc>
              <a:spcBef>
                <a:spcPts val="1600"/>
              </a:spcBef>
              <a:spcAft>
                <a:spcPts val="0"/>
              </a:spcAft>
              <a:buClr>
                <a:srgbClr val="FFFFFF"/>
              </a:buClr>
              <a:buSzPts val="1400"/>
              <a:buFont typeface="Helvetica Neue"/>
              <a:buChar char="●"/>
              <a:defRPr>
                <a:solidFill>
                  <a:srgbClr val="FFFFFF"/>
                </a:solidFill>
                <a:latin typeface="Helvetica Neue"/>
                <a:ea typeface="Helvetica Neue"/>
                <a:cs typeface="Helvetica Neue"/>
                <a:sym typeface="Helvetica Neue"/>
              </a:defRPr>
            </a:lvl4pPr>
            <a:lvl5pPr marL="2286000" lvl="4" indent="-317500" rtl="0">
              <a:lnSpc>
                <a:spcPct val="115000"/>
              </a:lnSpc>
              <a:spcBef>
                <a:spcPts val="1600"/>
              </a:spcBef>
              <a:spcAft>
                <a:spcPts val="0"/>
              </a:spcAft>
              <a:buClr>
                <a:srgbClr val="FFFFFF"/>
              </a:buClr>
              <a:buSzPts val="1400"/>
              <a:buFont typeface="Helvetica Neue"/>
              <a:buChar char="○"/>
              <a:defRPr>
                <a:solidFill>
                  <a:srgbClr val="FFFFFF"/>
                </a:solidFill>
                <a:latin typeface="Helvetica Neue"/>
                <a:ea typeface="Helvetica Neue"/>
                <a:cs typeface="Helvetica Neue"/>
                <a:sym typeface="Helvetica Neue"/>
              </a:defRPr>
            </a:lvl5pPr>
            <a:lvl6pPr marL="2743200" lvl="5" indent="-317500" rtl="0">
              <a:lnSpc>
                <a:spcPct val="115000"/>
              </a:lnSpc>
              <a:spcBef>
                <a:spcPts val="1600"/>
              </a:spcBef>
              <a:spcAft>
                <a:spcPts val="0"/>
              </a:spcAft>
              <a:buClr>
                <a:srgbClr val="FFFFFF"/>
              </a:buClr>
              <a:buSzPts val="1400"/>
              <a:buFont typeface="Helvetica Neue"/>
              <a:buChar char="■"/>
              <a:defRPr>
                <a:solidFill>
                  <a:srgbClr val="FFFFFF"/>
                </a:solidFill>
                <a:latin typeface="Helvetica Neue"/>
                <a:ea typeface="Helvetica Neue"/>
                <a:cs typeface="Helvetica Neue"/>
                <a:sym typeface="Helvetica Neue"/>
              </a:defRPr>
            </a:lvl6pPr>
            <a:lvl7pPr marL="3200400" lvl="6" indent="-317500" rtl="0">
              <a:lnSpc>
                <a:spcPct val="115000"/>
              </a:lnSpc>
              <a:spcBef>
                <a:spcPts val="1600"/>
              </a:spcBef>
              <a:spcAft>
                <a:spcPts val="0"/>
              </a:spcAft>
              <a:buClr>
                <a:srgbClr val="FFFFFF"/>
              </a:buClr>
              <a:buSzPts val="1400"/>
              <a:buFont typeface="Helvetica Neue"/>
              <a:buChar char="●"/>
              <a:defRPr>
                <a:solidFill>
                  <a:srgbClr val="FFFFFF"/>
                </a:solidFill>
                <a:latin typeface="Helvetica Neue"/>
                <a:ea typeface="Helvetica Neue"/>
                <a:cs typeface="Helvetica Neue"/>
                <a:sym typeface="Helvetica Neue"/>
              </a:defRPr>
            </a:lvl7pPr>
            <a:lvl8pPr marL="3657600" lvl="7" indent="-317500" rtl="0">
              <a:lnSpc>
                <a:spcPct val="115000"/>
              </a:lnSpc>
              <a:spcBef>
                <a:spcPts val="1600"/>
              </a:spcBef>
              <a:spcAft>
                <a:spcPts val="0"/>
              </a:spcAft>
              <a:buClr>
                <a:srgbClr val="FFFFFF"/>
              </a:buClr>
              <a:buSzPts val="1400"/>
              <a:buFont typeface="Helvetica Neue"/>
              <a:buChar char="○"/>
              <a:defRPr>
                <a:solidFill>
                  <a:srgbClr val="FFFFFF"/>
                </a:solidFill>
                <a:latin typeface="Helvetica Neue"/>
                <a:ea typeface="Helvetica Neue"/>
                <a:cs typeface="Helvetica Neue"/>
                <a:sym typeface="Helvetica Neue"/>
              </a:defRPr>
            </a:lvl8pPr>
            <a:lvl9pPr marL="4114800" lvl="8" indent="-317500" rtl="0">
              <a:lnSpc>
                <a:spcPct val="115000"/>
              </a:lnSpc>
              <a:spcBef>
                <a:spcPts val="1600"/>
              </a:spcBef>
              <a:spcAft>
                <a:spcPts val="1600"/>
              </a:spcAft>
              <a:buClr>
                <a:srgbClr val="FFFFFF"/>
              </a:buClr>
              <a:buSzPts val="1400"/>
              <a:buFont typeface="Helvetica Neue"/>
              <a:buChar char="■"/>
              <a:defRPr>
                <a:solidFill>
                  <a:srgbClr val="FFFFFF"/>
                </a:solidFill>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pic>
        <p:nvPicPr>
          <p:cNvPr id="51" name="Google Shape;51;p13"/>
          <p:cNvPicPr preferRelativeResize="0"/>
          <p:nvPr/>
        </p:nvPicPr>
        <p:blipFill rotWithShape="1">
          <a:blip r:embed="rId10">
            <a:alphaModFix/>
          </a:blip>
          <a:srcRect/>
          <a:stretch/>
        </p:blipFill>
        <p:spPr>
          <a:xfrm>
            <a:off x="0" y="0"/>
            <a:ext cx="9144002" cy="5143501"/>
          </a:xfrm>
          <a:prstGeom prst="rect">
            <a:avLst/>
          </a:prstGeom>
          <a:noFill/>
          <a:ln>
            <a:noFill/>
          </a:ln>
        </p:spPr>
      </p:pic>
      <p:sp>
        <p:nvSpPr>
          <p:cNvPr id="52" name="Google Shape;52;p13"/>
          <p:cNvSpPr txBox="1">
            <a:spLocks noGrp="1"/>
          </p:cNvSpPr>
          <p:nvPr>
            <p:ph type="title"/>
          </p:nvPr>
        </p:nvSpPr>
        <p:spPr>
          <a:xfrm>
            <a:off x="628650" y="273845"/>
            <a:ext cx="7886700" cy="994275"/>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2A6DAF"/>
              </a:buClr>
              <a:buSzPts val="4400"/>
              <a:buFont typeface="Arial"/>
              <a:buNone/>
              <a:defRPr sz="4400" b="0" i="0" u="none" strike="noStrike" cap="none">
                <a:solidFill>
                  <a:srgbClr val="2A6DAF"/>
                </a:solidFill>
                <a:latin typeface="Arial"/>
                <a:ea typeface="Arial"/>
                <a:cs typeface="Arial"/>
                <a:sym typeface="Aria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53" name="Google Shape;53;p13"/>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Helvetica Neue"/>
                <a:ea typeface="Helvetica Neue"/>
                <a:cs typeface="Helvetica Neue"/>
                <a:sym typeface="Helvetica Neue"/>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Helvetica Neue"/>
                <a:ea typeface="Helvetica Neue"/>
                <a:cs typeface="Helvetica Neue"/>
                <a:sym typeface="Helvetica Neue"/>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Helvetica Neue"/>
                <a:ea typeface="Helvetica Neue"/>
                <a:cs typeface="Helvetica Neue"/>
                <a:sym typeface="Helvetica Neue"/>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Helvetica Neue"/>
                <a:ea typeface="Helvetica Neue"/>
                <a:cs typeface="Helvetica Neue"/>
                <a:sym typeface="Helvetica Neue"/>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dt" idx="10"/>
          </p:nvPr>
        </p:nvSpPr>
        <p:spPr>
          <a:xfrm>
            <a:off x="628650" y="4767263"/>
            <a:ext cx="2057400" cy="2738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050" b="0" i="0" u="none" strike="noStrike" cap="none">
                <a:solidFill>
                  <a:schemeClr val="lt1"/>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r>
              <a:rPr lang="es-PR">
                <a:solidFill>
                  <a:srgbClr val="FFFFFF"/>
                </a:solidFill>
              </a:rPr>
              <a:t>June 4, 2019</a:t>
            </a:r>
            <a:endParaRPr>
              <a:solidFill>
                <a:srgbClr val="FFFFFF"/>
              </a:solidFill>
            </a:endParaRPr>
          </a:p>
        </p:txBody>
      </p:sp>
      <p:sp>
        <p:nvSpPr>
          <p:cNvPr id="55" name="Google Shape;55;p13"/>
          <p:cNvSpPr txBox="1">
            <a:spLocks noGrp="1"/>
          </p:cNvSpPr>
          <p:nvPr>
            <p:ph type="ftr" idx="11"/>
          </p:nvPr>
        </p:nvSpPr>
        <p:spPr>
          <a:xfrm>
            <a:off x="3028950" y="4767263"/>
            <a:ext cx="3086100" cy="2738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050" b="0" i="0" u="none" strike="noStrike" cap="none">
                <a:solidFill>
                  <a:schemeClr val="lt1"/>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r>
              <a:rPr lang="es-PR">
                <a:solidFill>
                  <a:srgbClr val="FFFFFF"/>
                </a:solidFill>
              </a:rPr>
              <a:t>GLOBE Clouds</a:t>
            </a:r>
            <a:endParaRPr>
              <a:solidFill>
                <a:srgbClr val="FFFFFF"/>
              </a:solidFill>
            </a:endParaRPr>
          </a:p>
        </p:txBody>
      </p:sp>
      <p:sp>
        <p:nvSpPr>
          <p:cNvPr id="56" name="Google Shape;56;p13"/>
          <p:cNvSpPr txBox="1">
            <a:spLocks noGrp="1"/>
          </p:cNvSpPr>
          <p:nvPr>
            <p:ph type="sldNum" idx="12"/>
          </p:nvPr>
        </p:nvSpPr>
        <p:spPr>
          <a:xfrm>
            <a:off x="6457951" y="4767263"/>
            <a:ext cx="1841700" cy="2738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chemeClr val="lt1"/>
                </a:solidFill>
                <a:latin typeface="Arial"/>
                <a:ea typeface="Arial"/>
                <a:cs typeface="Arial"/>
                <a:sym typeface="Arial"/>
              </a:defRPr>
            </a:lvl1pPr>
            <a:lvl2pPr marL="0" marR="0" lvl="1" indent="0" algn="r" rtl="0">
              <a:spcBef>
                <a:spcPts val="0"/>
              </a:spcBef>
              <a:buNone/>
              <a:defRPr sz="1050" b="0" i="0" u="none" strike="noStrike" cap="none">
                <a:solidFill>
                  <a:schemeClr val="lt1"/>
                </a:solidFill>
                <a:latin typeface="Arial"/>
                <a:ea typeface="Arial"/>
                <a:cs typeface="Arial"/>
                <a:sym typeface="Arial"/>
              </a:defRPr>
            </a:lvl2pPr>
            <a:lvl3pPr marL="0" marR="0" lvl="2" indent="0" algn="r" rtl="0">
              <a:spcBef>
                <a:spcPts val="0"/>
              </a:spcBef>
              <a:buNone/>
              <a:defRPr sz="1050" b="0" i="0" u="none" strike="noStrike" cap="none">
                <a:solidFill>
                  <a:schemeClr val="lt1"/>
                </a:solidFill>
                <a:latin typeface="Arial"/>
                <a:ea typeface="Arial"/>
                <a:cs typeface="Arial"/>
                <a:sym typeface="Arial"/>
              </a:defRPr>
            </a:lvl3pPr>
            <a:lvl4pPr marL="0" marR="0" lvl="3" indent="0" algn="r" rtl="0">
              <a:spcBef>
                <a:spcPts val="0"/>
              </a:spcBef>
              <a:buNone/>
              <a:defRPr sz="1050" b="0" i="0" u="none" strike="noStrike" cap="none">
                <a:solidFill>
                  <a:schemeClr val="lt1"/>
                </a:solidFill>
                <a:latin typeface="Arial"/>
                <a:ea typeface="Arial"/>
                <a:cs typeface="Arial"/>
                <a:sym typeface="Arial"/>
              </a:defRPr>
            </a:lvl4pPr>
            <a:lvl5pPr marL="0" marR="0" lvl="4" indent="0" algn="r" rtl="0">
              <a:spcBef>
                <a:spcPts val="0"/>
              </a:spcBef>
              <a:buNone/>
              <a:defRPr sz="1050" b="0" i="0" u="none" strike="noStrike" cap="none">
                <a:solidFill>
                  <a:schemeClr val="lt1"/>
                </a:solidFill>
                <a:latin typeface="Arial"/>
                <a:ea typeface="Arial"/>
                <a:cs typeface="Arial"/>
                <a:sym typeface="Arial"/>
              </a:defRPr>
            </a:lvl5pPr>
            <a:lvl6pPr marL="0" marR="0" lvl="5" indent="0" algn="r" rtl="0">
              <a:spcBef>
                <a:spcPts val="0"/>
              </a:spcBef>
              <a:buNone/>
              <a:defRPr sz="1050" b="0" i="0" u="none" strike="noStrike" cap="none">
                <a:solidFill>
                  <a:schemeClr val="lt1"/>
                </a:solidFill>
                <a:latin typeface="Arial"/>
                <a:ea typeface="Arial"/>
                <a:cs typeface="Arial"/>
                <a:sym typeface="Arial"/>
              </a:defRPr>
            </a:lvl6pPr>
            <a:lvl7pPr marL="0" marR="0" lvl="6" indent="0" algn="r" rtl="0">
              <a:spcBef>
                <a:spcPts val="0"/>
              </a:spcBef>
              <a:buNone/>
              <a:defRPr sz="1050" b="0" i="0" u="none" strike="noStrike" cap="none">
                <a:solidFill>
                  <a:schemeClr val="lt1"/>
                </a:solidFill>
                <a:latin typeface="Arial"/>
                <a:ea typeface="Arial"/>
                <a:cs typeface="Arial"/>
                <a:sym typeface="Arial"/>
              </a:defRPr>
            </a:lvl7pPr>
            <a:lvl8pPr marL="0" marR="0" lvl="7" indent="0" algn="r" rtl="0">
              <a:spcBef>
                <a:spcPts val="0"/>
              </a:spcBef>
              <a:buNone/>
              <a:defRPr sz="1050" b="0" i="0" u="none" strike="noStrike" cap="none">
                <a:solidFill>
                  <a:schemeClr val="lt1"/>
                </a:solidFill>
                <a:latin typeface="Arial"/>
                <a:ea typeface="Arial"/>
                <a:cs typeface="Arial"/>
                <a:sym typeface="Arial"/>
              </a:defRPr>
            </a:lvl8pPr>
            <a:lvl9pPr marL="0" marR="0" lvl="8" indent="0" algn="r" rtl="0">
              <a:spcBef>
                <a:spcPts val="0"/>
              </a:spcBef>
              <a:buNone/>
              <a:defRPr sz="1050" b="0" i="0" u="none" strike="noStrike" cap="none">
                <a:solidFill>
                  <a:schemeClr val="lt1"/>
                </a:solidFill>
                <a:latin typeface="Arial"/>
                <a:ea typeface="Arial"/>
                <a:cs typeface="Arial"/>
                <a:sym typeface="Arial"/>
              </a:defRPr>
            </a:lvl9pPr>
          </a:lstStyle>
          <a:p>
            <a:fld id="{00000000-1234-1234-1234-123412341234}" type="slidenum">
              <a:rPr lang="en">
                <a:solidFill>
                  <a:srgbClr val="FFFFFF"/>
                </a:solidFill>
              </a:rPr>
              <a:pPr/>
              <a:t>‹#›</a:t>
            </a:fld>
            <a:endParaRPr>
              <a:solidFill>
                <a:srgbClr val="FFFFFF"/>
              </a:solidFill>
            </a:endParaRPr>
          </a:p>
        </p:txBody>
      </p:sp>
      <p:pic>
        <p:nvPicPr>
          <p:cNvPr id="57" name="Google Shape;57;p13"/>
          <p:cNvPicPr preferRelativeResize="0"/>
          <p:nvPr/>
        </p:nvPicPr>
        <p:blipFill rotWithShape="1">
          <a:blip r:embed="rId11">
            <a:alphaModFix/>
          </a:blip>
          <a:srcRect/>
          <a:stretch/>
        </p:blipFill>
        <p:spPr>
          <a:xfrm>
            <a:off x="8299525" y="4569594"/>
            <a:ext cx="702298" cy="500388"/>
          </a:xfrm>
          <a:prstGeom prst="rect">
            <a:avLst/>
          </a:prstGeom>
          <a:noFill/>
          <a:ln>
            <a:noFill/>
          </a:ln>
        </p:spPr>
      </p:pic>
    </p:spTree>
    <p:extLst>
      <p:ext uri="{BB962C8B-B14F-4D97-AF65-F5344CB8AC3E}">
        <p14:creationId xmlns:p14="http://schemas.microsoft.com/office/powerpoint/2010/main" val="4150825370"/>
      </p:ext>
    </p:extLst>
  </p:cSld>
  <p:clrMap bg1="lt1" tx1="dk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Lst>
  <p:hf hdr="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8469630" y="0"/>
            <a:ext cx="685800" cy="51435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946404" y="274320"/>
            <a:ext cx="7269480" cy="99417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46404" y="1371600"/>
            <a:ext cx="6446520" cy="326350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8098157" y="748903"/>
            <a:ext cx="1428749" cy="273844"/>
          </a:xfrm>
          <a:prstGeom prst="rect">
            <a:avLst/>
          </a:prstGeom>
        </p:spPr>
        <p:txBody>
          <a:bodyPr vert="horz" lIns="91440" tIns="45720" rIns="91440" bIns="45720" rtlCol="0" anchor="ctr"/>
          <a:lstStyle>
            <a:lvl1pPr algn="r">
              <a:defRPr sz="788" b="0">
                <a:solidFill>
                  <a:schemeClr val="tx2">
                    <a:lumMod val="20000"/>
                    <a:lumOff val="80000"/>
                  </a:schemeClr>
                </a:solidFill>
              </a:defRPr>
            </a:lvl1pPr>
          </a:lstStyle>
          <a:p>
            <a:fld id="{931896A1-2FF0-412D-AD35-834EC9B57EF9}" type="datetimeFigureOut">
              <a:rPr lang="en-US" smtClean="0"/>
              <a:t>12/22/2020</a:t>
            </a:fld>
            <a:endParaRPr lang="en-US"/>
          </a:p>
        </p:txBody>
      </p:sp>
      <p:sp>
        <p:nvSpPr>
          <p:cNvPr id="5" name="Footer Placeholder 4"/>
          <p:cNvSpPr>
            <a:spLocks noGrp="1"/>
          </p:cNvSpPr>
          <p:nvPr>
            <p:ph type="ftr" sz="quarter" idx="3"/>
          </p:nvPr>
        </p:nvSpPr>
        <p:spPr>
          <a:xfrm rot="16200000">
            <a:off x="7469506" y="3034903"/>
            <a:ext cx="2686050" cy="273844"/>
          </a:xfrm>
          <a:prstGeom prst="rect">
            <a:avLst/>
          </a:prstGeom>
        </p:spPr>
        <p:txBody>
          <a:bodyPr vert="horz" lIns="91440" tIns="45720" rIns="91440" bIns="45720" rtlCol="0" anchor="ctr"/>
          <a:lstStyle>
            <a:lvl1pPr algn="l">
              <a:defRPr sz="788">
                <a:solidFill>
                  <a:schemeClr val="tx2">
                    <a:lumMod val="20000"/>
                    <a:lumOff val="80000"/>
                  </a:schemeClr>
                </a:solidFill>
              </a:defRPr>
            </a:lvl1pPr>
          </a:lstStyle>
          <a:p>
            <a:endParaRPr lang="en-US"/>
          </a:p>
        </p:txBody>
      </p:sp>
      <p:sp>
        <p:nvSpPr>
          <p:cNvPr id="6" name="Slide Number Placeholder 5"/>
          <p:cNvSpPr>
            <a:spLocks noGrp="1"/>
          </p:cNvSpPr>
          <p:nvPr>
            <p:ph type="sldNum" sz="quarter" idx="4"/>
          </p:nvPr>
        </p:nvSpPr>
        <p:spPr>
          <a:xfrm>
            <a:off x="8469630" y="4629150"/>
            <a:ext cx="685800" cy="445294"/>
          </a:xfrm>
          <a:prstGeom prst="rect">
            <a:avLst/>
          </a:prstGeom>
        </p:spPr>
        <p:txBody>
          <a:bodyPr vert="horz" lIns="45720" tIns="45720" rIns="45720" bIns="45720" rtlCol="0" anchor="ctr">
            <a:normAutofit/>
          </a:bodyPr>
          <a:lstStyle>
            <a:lvl1pPr algn="ctr">
              <a:defRPr sz="2700">
                <a:solidFill>
                  <a:schemeClr val="tx2">
                    <a:lumMod val="60000"/>
                    <a:lumOff val="40000"/>
                  </a:schemeClr>
                </a:solidFill>
              </a:defRPr>
            </a:lvl1pPr>
          </a:lstStyle>
          <a:p>
            <a:fld id="{FB45956A-94AC-490C-8D7D-6BCAAA674031}" type="slidenum">
              <a:rPr lang="en-US" smtClean="0"/>
              <a:t>‹#›</a:t>
            </a:fld>
            <a:endParaRPr lang="en-US"/>
          </a:p>
        </p:txBody>
      </p:sp>
    </p:spTree>
    <p:extLst>
      <p:ext uri="{BB962C8B-B14F-4D97-AF65-F5344CB8AC3E}">
        <p14:creationId xmlns:p14="http://schemas.microsoft.com/office/powerpoint/2010/main" val="115031163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spc="-38" baseline="0">
          <a:solidFill>
            <a:schemeClr val="tx1"/>
          </a:solidFill>
          <a:latin typeface="+mj-lt"/>
          <a:ea typeface="+mj-ea"/>
          <a:cs typeface="+mj-cs"/>
        </a:defRPr>
      </a:lvl1pPr>
    </p:titleStyle>
    <p:bodyStyle>
      <a:lvl1pPr marL="137160" indent="-137160" algn="l" defTabSz="685800" rtl="0" eaLnBrk="1" latinLnBrk="0" hangingPunct="1">
        <a:lnSpc>
          <a:spcPct val="95000"/>
        </a:lnSpc>
        <a:spcBef>
          <a:spcPts val="1050"/>
        </a:spcBef>
        <a:spcAft>
          <a:spcPts val="150"/>
        </a:spcAft>
        <a:buClr>
          <a:schemeClr val="accent1"/>
        </a:buClr>
        <a:buSzPct val="80000"/>
        <a:buFont typeface="Arial" pitchFamily="34" charset="0"/>
        <a:buChar char="•"/>
        <a:defRPr sz="1350" kern="1200" spc="8" baseline="0">
          <a:solidFill>
            <a:schemeClr val="tx1"/>
          </a:solidFill>
          <a:latin typeface="+mn-lt"/>
          <a:ea typeface="+mn-ea"/>
          <a:cs typeface="+mn-cs"/>
        </a:defRPr>
      </a:lvl1pPr>
      <a:lvl2pPr marL="342900" indent="-137160" algn="l" defTabSz="685800" rtl="0" eaLnBrk="1" latinLnBrk="0" hangingPunct="1">
        <a:lnSpc>
          <a:spcPct val="90000"/>
        </a:lnSpc>
        <a:spcBef>
          <a:spcPts val="225"/>
        </a:spcBef>
        <a:spcAft>
          <a:spcPts val="225"/>
        </a:spcAft>
        <a:buClr>
          <a:schemeClr val="accent1"/>
        </a:buClr>
        <a:buFont typeface="Wingdings 2" pitchFamily="18" charset="2"/>
        <a:buChar char=""/>
        <a:defRPr sz="1200" kern="1200">
          <a:solidFill>
            <a:schemeClr val="tx1">
              <a:lumMod val="85000"/>
              <a:lumOff val="15000"/>
            </a:schemeClr>
          </a:solidFill>
          <a:latin typeface="+mn-lt"/>
          <a:ea typeface="+mn-ea"/>
          <a:cs typeface="+mn-cs"/>
        </a:defRPr>
      </a:lvl2pPr>
      <a:lvl3pPr marL="548640" indent="-137160" algn="l" defTabSz="685800" rtl="0" eaLnBrk="1" latinLnBrk="0" hangingPunct="1">
        <a:lnSpc>
          <a:spcPct val="90000"/>
        </a:lnSpc>
        <a:spcBef>
          <a:spcPts val="225"/>
        </a:spcBef>
        <a:spcAft>
          <a:spcPts val="225"/>
        </a:spcAft>
        <a:buClr>
          <a:schemeClr val="accent1"/>
        </a:buClr>
        <a:buFont typeface="Wingdings 2" pitchFamily="18" charset="2"/>
        <a:buChar char=""/>
        <a:defRPr sz="1050" kern="1200">
          <a:solidFill>
            <a:schemeClr val="tx1">
              <a:lumMod val="85000"/>
              <a:lumOff val="15000"/>
            </a:schemeClr>
          </a:solidFill>
          <a:latin typeface="+mn-lt"/>
          <a:ea typeface="+mn-ea"/>
          <a:cs typeface="+mn-cs"/>
        </a:defRPr>
      </a:lvl3pPr>
      <a:lvl4pPr marL="754380" indent="-137160" algn="l" defTabSz="685800" rtl="0" eaLnBrk="1" latinLnBrk="0" hangingPunct="1">
        <a:lnSpc>
          <a:spcPct val="90000"/>
        </a:lnSpc>
        <a:spcBef>
          <a:spcPts val="225"/>
        </a:spcBef>
        <a:spcAft>
          <a:spcPts val="225"/>
        </a:spcAft>
        <a:buClr>
          <a:schemeClr val="accent1"/>
        </a:buClr>
        <a:buFont typeface="Wingdings 2" pitchFamily="18" charset="2"/>
        <a:buChar char=""/>
        <a:defRPr sz="1050" kern="1200">
          <a:solidFill>
            <a:schemeClr val="tx1">
              <a:lumMod val="85000"/>
              <a:lumOff val="15000"/>
            </a:schemeClr>
          </a:solidFill>
          <a:latin typeface="+mn-lt"/>
          <a:ea typeface="+mn-ea"/>
          <a:cs typeface="+mn-cs"/>
        </a:defRPr>
      </a:lvl4pPr>
      <a:lvl5pPr marL="960120" indent="-137160" algn="l" defTabSz="685800" rtl="0" eaLnBrk="1" latinLnBrk="0" hangingPunct="1">
        <a:lnSpc>
          <a:spcPct val="90000"/>
        </a:lnSpc>
        <a:spcBef>
          <a:spcPts val="225"/>
        </a:spcBef>
        <a:spcAft>
          <a:spcPts val="225"/>
        </a:spcAft>
        <a:buClr>
          <a:schemeClr val="accent1"/>
        </a:buClr>
        <a:buFont typeface="Wingdings 2" pitchFamily="18" charset="2"/>
        <a:buChar char=""/>
        <a:defRPr sz="1050" kern="1200">
          <a:solidFill>
            <a:schemeClr val="tx1">
              <a:lumMod val="85000"/>
              <a:lumOff val="15000"/>
            </a:schemeClr>
          </a:solidFill>
          <a:latin typeface="+mn-lt"/>
          <a:ea typeface="+mn-ea"/>
          <a:cs typeface="+mn-cs"/>
        </a:defRPr>
      </a:lvl5pPr>
      <a:lvl6pPr marL="1200000" indent="-171450" algn="l" defTabSz="685800" rtl="0" eaLnBrk="1" latinLnBrk="0" hangingPunct="1">
        <a:lnSpc>
          <a:spcPct val="90000"/>
        </a:lnSpc>
        <a:spcBef>
          <a:spcPts val="225"/>
        </a:spcBef>
        <a:spcAft>
          <a:spcPts val="225"/>
        </a:spcAft>
        <a:buClr>
          <a:schemeClr val="accent1"/>
        </a:buClr>
        <a:buFont typeface="Wingdings 2" pitchFamily="18" charset="2"/>
        <a:buChar char=""/>
        <a:defRPr sz="1050" kern="1200">
          <a:solidFill>
            <a:schemeClr val="tx1">
              <a:lumMod val="85000"/>
              <a:lumOff val="15000"/>
            </a:schemeClr>
          </a:solidFill>
          <a:latin typeface="+mn-lt"/>
          <a:ea typeface="+mn-ea"/>
          <a:cs typeface="+mn-cs"/>
        </a:defRPr>
      </a:lvl6pPr>
      <a:lvl7pPr marL="1425000" indent="-171450" algn="l" defTabSz="685800" rtl="0" eaLnBrk="1" latinLnBrk="0" hangingPunct="1">
        <a:lnSpc>
          <a:spcPct val="90000"/>
        </a:lnSpc>
        <a:spcBef>
          <a:spcPts val="225"/>
        </a:spcBef>
        <a:spcAft>
          <a:spcPts val="225"/>
        </a:spcAft>
        <a:buClr>
          <a:schemeClr val="accent1"/>
        </a:buClr>
        <a:buFont typeface="Wingdings 2" pitchFamily="18" charset="2"/>
        <a:buChar char=""/>
        <a:defRPr sz="1050" kern="1200">
          <a:solidFill>
            <a:schemeClr val="tx1">
              <a:lumMod val="85000"/>
              <a:lumOff val="15000"/>
            </a:schemeClr>
          </a:solidFill>
          <a:latin typeface="+mn-lt"/>
          <a:ea typeface="+mn-ea"/>
          <a:cs typeface="+mn-cs"/>
        </a:defRPr>
      </a:lvl7pPr>
      <a:lvl8pPr marL="1650000" indent="-171450" algn="l" defTabSz="685800" rtl="0" eaLnBrk="1" latinLnBrk="0" hangingPunct="1">
        <a:lnSpc>
          <a:spcPct val="90000"/>
        </a:lnSpc>
        <a:spcBef>
          <a:spcPts val="225"/>
        </a:spcBef>
        <a:spcAft>
          <a:spcPts val="225"/>
        </a:spcAft>
        <a:buClr>
          <a:schemeClr val="accent1"/>
        </a:buClr>
        <a:buFont typeface="Wingdings 2" pitchFamily="18" charset="2"/>
        <a:buChar char=""/>
        <a:defRPr sz="1050" kern="1200">
          <a:solidFill>
            <a:schemeClr val="tx1">
              <a:lumMod val="85000"/>
              <a:lumOff val="15000"/>
            </a:schemeClr>
          </a:solidFill>
          <a:latin typeface="+mn-lt"/>
          <a:ea typeface="+mn-ea"/>
          <a:cs typeface="+mn-cs"/>
        </a:defRPr>
      </a:lvl8pPr>
      <a:lvl9pPr marL="1875000" indent="-171450" algn="l" defTabSz="685800" rtl="0" eaLnBrk="1" latinLnBrk="0" hangingPunct="1">
        <a:lnSpc>
          <a:spcPct val="90000"/>
        </a:lnSpc>
        <a:spcBef>
          <a:spcPts val="225"/>
        </a:spcBef>
        <a:spcAft>
          <a:spcPts val="225"/>
        </a:spcAft>
        <a:buClr>
          <a:schemeClr val="accent1"/>
        </a:buClr>
        <a:buFont typeface="Wingdings 2" pitchFamily="18" charset="2"/>
        <a:buChar char=""/>
        <a:defRPr sz="1050" kern="1200">
          <a:solidFill>
            <a:schemeClr val="tx1">
              <a:lumMod val="85000"/>
              <a:lumOff val="1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7.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6.png"/><Relationship Id="rId5" Type="http://schemas.openxmlformats.org/officeDocument/2006/relationships/hyperlink" Target="https://vis.globe.gov/GLOBE/" TargetMode="External"/><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30.xml"/><Relationship Id="rId7" Type="http://schemas.openxmlformats.org/officeDocument/2006/relationships/image" Target="../media/image25.jpe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4.jpg"/><Relationship Id="rId11" Type="http://schemas.openxmlformats.org/officeDocument/2006/relationships/image" Target="../media/image17.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jpeg"/></Relationships>
</file>

<file path=ppt/slides/_rels/slide4.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17.png"/><Relationship Id="rId3" Type="http://schemas.openxmlformats.org/officeDocument/2006/relationships/slideLayout" Target="../slideLayouts/slideLayout2.xml"/><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notesSlide" Target="../notesSlides/notesSlide1.xml"/><Relationship Id="rId9" Type="http://schemas.openxmlformats.org/officeDocument/2006/relationships/image" Target="../media/image3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7.png"/><Relationship Id="rId5" Type="http://schemas.openxmlformats.org/officeDocument/2006/relationships/image" Target="../media/image37.png"/><Relationship Id="rId4"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7.png"/><Relationship Id="rId5" Type="http://schemas.openxmlformats.org/officeDocument/2006/relationships/image" Target="../media/image38.png"/><Relationship Id="rId4"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2.xml"/><Relationship Id="rId7" Type="http://schemas.openxmlformats.org/officeDocument/2006/relationships/image" Target="../media/image41.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33.xml"/><Relationship Id="rId7" Type="http://schemas.openxmlformats.org/officeDocument/2006/relationships/image" Target="../media/image45.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jpeg"/></Relationships>
</file>

<file path=ppt/slides/_rels/slide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slideLayout" Target="../slideLayouts/slideLayout2.xml"/><Relationship Id="rId7" Type="http://schemas.openxmlformats.org/officeDocument/2006/relationships/image" Target="../media/image48.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notesSlide" Target="../notesSlides/notesSlide5.xml"/><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2.xml"/><Relationship Id="rId7" Type="http://schemas.openxmlformats.org/officeDocument/2006/relationships/image" Target="../media/image52.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7.png"/><Relationship Id="rId5" Type="http://schemas.openxmlformats.org/officeDocument/2006/relationships/image" Target="../media/image53.png"/><Relationship Id="rId4"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7.png"/><Relationship Id="rId5" Type="http://schemas.openxmlformats.org/officeDocument/2006/relationships/image" Target="../media/image54.jpg"/><Relationship Id="rId4"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2.xml"/><Relationship Id="rId7" Type="http://schemas.openxmlformats.org/officeDocument/2006/relationships/image" Target="../media/image57.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7.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7.png"/><Relationship Id="rId5" Type="http://schemas.openxmlformats.org/officeDocument/2006/relationships/image" Target="../media/image60.png"/><Relationship Id="rId4"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2.xml"/><Relationship Id="rId7" Type="http://schemas.openxmlformats.org/officeDocument/2006/relationships/image" Target="../media/image63.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slideLayout" Target="../slideLayouts/slideLayout2.xml"/><Relationship Id="rId7" Type="http://schemas.openxmlformats.org/officeDocument/2006/relationships/image" Target="../media/image66.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65.png"/><Relationship Id="rId5" Type="http://schemas.openxmlformats.org/officeDocument/2006/relationships/image" Target="../media/image64.png"/><Relationship Id="rId10" Type="http://schemas.openxmlformats.org/officeDocument/2006/relationships/image" Target="../media/image17.png"/><Relationship Id="rId4" Type="http://schemas.openxmlformats.org/officeDocument/2006/relationships/notesSlide" Target="../notesSlides/notesSlide13.xml"/><Relationship Id="rId9" Type="http://schemas.openxmlformats.org/officeDocument/2006/relationships/image" Target="../media/image68.png"/></Relationships>
</file>

<file path=ppt/slides/_rels/slide1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2.xml"/><Relationship Id="rId7" Type="http://schemas.openxmlformats.org/officeDocument/2006/relationships/image" Target="../media/image71.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7.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17.png"/><Relationship Id="rId5" Type="http://schemas.openxmlformats.org/officeDocument/2006/relationships/image" Target="../media/image72.png"/><Relationship Id="rId4"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17.png"/><Relationship Id="rId5" Type="http://schemas.openxmlformats.org/officeDocument/2006/relationships/image" Target="../media/image72.png"/><Relationship Id="rId4"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slideLayout" Target="../slideLayouts/slideLayout2.xml"/><Relationship Id="rId7" Type="http://schemas.openxmlformats.org/officeDocument/2006/relationships/image" Target="../media/image76.pn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notesSlide" Target="../notesSlides/notesSlide18.xml"/><Relationship Id="rId9"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17.png"/><Relationship Id="rId5" Type="http://schemas.openxmlformats.org/officeDocument/2006/relationships/image" Target="../media/image79.png"/><Relationship Id="rId4" Type="http://schemas.openxmlformats.org/officeDocument/2006/relationships/image" Target="../media/image78.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17.png"/><Relationship Id="rId4" Type="http://schemas.openxmlformats.org/officeDocument/2006/relationships/image" Target="../media/image80.png"/></Relationships>
</file>

<file path=ppt/slides/_rels/slide25.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slideLayout" Target="../slideLayouts/slideLayout33.xml"/><Relationship Id="rId7" Type="http://schemas.openxmlformats.org/officeDocument/2006/relationships/image" Target="../media/image84.png"/><Relationship Id="rId12" Type="http://schemas.openxmlformats.org/officeDocument/2006/relationships/image" Target="../media/image17.png"/><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83.png"/><Relationship Id="rId11" Type="http://schemas.openxmlformats.org/officeDocument/2006/relationships/hyperlink" Target="https://doi.org/10.1175/JAMC-D-18-0297.1" TargetMode="External"/><Relationship Id="rId5" Type="http://schemas.openxmlformats.org/officeDocument/2006/relationships/image" Target="../media/image82.png"/><Relationship Id="rId10" Type="http://schemas.openxmlformats.org/officeDocument/2006/relationships/image" Target="../media/image87.png"/><Relationship Id="rId4" Type="http://schemas.openxmlformats.org/officeDocument/2006/relationships/image" Target="../media/image81.TIF"/><Relationship Id="rId9" Type="http://schemas.openxmlformats.org/officeDocument/2006/relationships/image" Target="../media/image86.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17.png"/><Relationship Id="rId5" Type="http://schemas.openxmlformats.org/officeDocument/2006/relationships/image" Target="../media/image88.png"/><Relationship Id="rId4" Type="http://schemas.openxmlformats.org/officeDocument/2006/relationships/image" Target="../media/image87.png"/></Relationships>
</file>

<file path=ppt/slides/_rels/slide2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33.xml"/><Relationship Id="rId7" Type="http://schemas.openxmlformats.org/officeDocument/2006/relationships/image" Target="../media/image91.png"/><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hyperlink" Target="https://gmao.gsfc.nasa.gov/pubs/posters/2019/Arnold87.pdf" TargetMode="External"/><Relationship Id="rId5" Type="http://schemas.openxmlformats.org/officeDocument/2006/relationships/image" Target="../media/image90.png"/><Relationship Id="rId4" Type="http://schemas.openxmlformats.org/officeDocument/2006/relationships/image" Target="../media/image89.png"/></Relationships>
</file>

<file path=ppt/slides/_rels/slide28.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slideLayout" Target="../slideLayouts/slideLayout33.xml"/><Relationship Id="rId7" Type="http://schemas.openxmlformats.org/officeDocument/2006/relationships/image" Target="../media/image95.png"/><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94.png"/><Relationship Id="rId11" Type="http://schemas.openxmlformats.org/officeDocument/2006/relationships/image" Target="../media/image17.png"/><Relationship Id="rId5" Type="http://schemas.openxmlformats.org/officeDocument/2006/relationships/image" Target="../media/image93.png"/><Relationship Id="rId10" Type="http://schemas.openxmlformats.org/officeDocument/2006/relationships/image" Target="../media/image98.png"/><Relationship Id="rId4" Type="http://schemas.openxmlformats.org/officeDocument/2006/relationships/image" Target="../media/image92.png"/><Relationship Id="rId9" Type="http://schemas.openxmlformats.org/officeDocument/2006/relationships/image" Target="../media/image97.png"/></Relationships>
</file>

<file path=ppt/slides/_rels/slide29.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slideLayout" Target="../slideLayouts/slideLayout33.xml"/><Relationship Id="rId7" Type="http://schemas.openxmlformats.org/officeDocument/2006/relationships/image" Target="../media/image102.png"/><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 Id="rId9"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7.png"/><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104.png"/><Relationship Id="rId5" Type="http://schemas.openxmlformats.org/officeDocument/2006/relationships/hyperlink" Target="https://www.globe.gov/globe-data/visualize-and-retrieve-data" TargetMode="External"/><Relationship Id="rId4" Type="http://schemas.openxmlformats.org/officeDocument/2006/relationships/notesSlide" Target="../notesSlides/notesSlide19.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5" Type="http://schemas.openxmlformats.org/officeDocument/2006/relationships/image" Target="../media/image17.png"/><Relationship Id="rId4" Type="http://schemas.openxmlformats.org/officeDocument/2006/relationships/image" Target="../media/image105.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5" Type="http://schemas.openxmlformats.org/officeDocument/2006/relationships/image" Target="../media/image17.png"/><Relationship Id="rId4" Type="http://schemas.openxmlformats.org/officeDocument/2006/relationships/image" Target="../media/image106.png"/></Relationships>
</file>

<file path=ppt/slides/_rels/slide33.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slideLayout" Target="../slideLayouts/slideLayout2.xml"/><Relationship Id="rId7" Type="http://schemas.openxmlformats.org/officeDocument/2006/relationships/image" Target="../media/image76.png"/><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notesSlide" Target="../notesSlides/notesSlide20.xml"/><Relationship Id="rId9" Type="http://schemas.openxmlformats.org/officeDocument/2006/relationships/image" Target="../media/image17.png"/></Relationships>
</file>

<file path=ppt/slides/_rels/slide34.xml.rels><?xml version="1.0" encoding="UTF-8" standalone="yes"?>
<Relationships xmlns="http://schemas.openxmlformats.org/package/2006/relationships"><Relationship Id="rId8" Type="http://schemas.openxmlformats.org/officeDocument/2006/relationships/hyperlink" Target="https://www.globe.gov/web/s-cool/home/satellite-comparison/modis" TargetMode="External"/><Relationship Id="rId3" Type="http://schemas.openxmlformats.org/officeDocument/2006/relationships/slideLayout" Target="../slideLayouts/slideLayout2.xml"/><Relationship Id="rId7" Type="http://schemas.openxmlformats.org/officeDocument/2006/relationships/hyperlink" Target="https://www.globe.gov/web/s-cool/home/satellite-comparison/interpret-geo-image" TargetMode="External"/><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notesSlide" Target="../notesSlides/notesSlide21.xml"/><Relationship Id="rId9" Type="http://schemas.openxmlformats.org/officeDocument/2006/relationships/image" Target="../media/image17.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7.png"/><Relationship Id="rId2" Type="http://schemas.openxmlformats.org/officeDocument/2006/relationships/audio" Target="../media/media34.m4a"/><Relationship Id="rId1" Type="http://schemas.microsoft.com/office/2007/relationships/media" Target="../media/media34.m4a"/><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notesSlide" Target="../notesSlides/notesSlide22.xml"/></Relationships>
</file>

<file path=ppt/slides/_rels/slide3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2.xml"/><Relationship Id="rId7" Type="http://schemas.openxmlformats.org/officeDocument/2006/relationships/image" Target="../media/image112.png"/><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111.png"/><Relationship Id="rId5" Type="http://schemas.openxmlformats.org/officeDocument/2006/relationships/image" Target="../media/image21.png"/><Relationship Id="rId4" Type="http://schemas.openxmlformats.org/officeDocument/2006/relationships/notesSlide" Target="../notesSlides/notesSlide23.xml"/></Relationships>
</file>

<file path=ppt/slides/_rels/slide37.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slideLayout" Target="../slideLayouts/slideLayout33.xml"/><Relationship Id="rId7" Type="http://schemas.openxmlformats.org/officeDocument/2006/relationships/image" Target="../media/image115.png"/><Relationship Id="rId2" Type="http://schemas.openxmlformats.org/officeDocument/2006/relationships/audio" Target="../media/media36.m4a"/><Relationship Id="rId1" Type="http://schemas.microsoft.com/office/2007/relationships/media" Target="../media/media36.m4a"/><Relationship Id="rId6" Type="http://schemas.openxmlformats.org/officeDocument/2006/relationships/image" Target="../media/image114.png"/><Relationship Id="rId11" Type="http://schemas.openxmlformats.org/officeDocument/2006/relationships/image" Target="../media/image17.png"/><Relationship Id="rId5" Type="http://schemas.openxmlformats.org/officeDocument/2006/relationships/image" Target="../media/image113.png"/><Relationship Id="rId10" Type="http://schemas.openxmlformats.org/officeDocument/2006/relationships/hyperlink" Target="https://www.globe.gov/web/s-cool/home/student-project-support" TargetMode="External"/><Relationship Id="rId4" Type="http://schemas.openxmlformats.org/officeDocument/2006/relationships/image" Target="../media/image19.png"/><Relationship Id="rId9" Type="http://schemas.openxmlformats.org/officeDocument/2006/relationships/image" Target="../media/image117.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audio" Target="../media/media37.m4a"/><Relationship Id="rId1" Type="http://schemas.microsoft.com/office/2007/relationships/media" Target="../media/media37.m4a"/><Relationship Id="rId6" Type="http://schemas.openxmlformats.org/officeDocument/2006/relationships/image" Target="../media/image17.png"/><Relationship Id="rId5" Type="http://schemas.openxmlformats.org/officeDocument/2006/relationships/hyperlink" Target="https://www.globe.gov/web/s-cool/home/family-cloud-resources/family-cloud-challenge" TargetMode="External"/><Relationship Id="rId4" Type="http://schemas.openxmlformats.org/officeDocument/2006/relationships/image" Target="../media/image18.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audio" Target="../media/media38.m4a"/><Relationship Id="rId1" Type="http://schemas.microsoft.com/office/2007/relationships/media" Target="../media/media38.m4a"/><Relationship Id="rId5" Type="http://schemas.openxmlformats.org/officeDocument/2006/relationships/image" Target="../media/image17.png"/><Relationship Id="rId4" Type="http://schemas.openxmlformats.org/officeDocument/2006/relationships/image" Target="../media/image20.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audio" Target="../media/media39.m4a"/><Relationship Id="rId1" Type="http://schemas.microsoft.com/office/2007/relationships/media" Target="../media/media39.m4a"/><Relationship Id="rId5" Type="http://schemas.openxmlformats.org/officeDocument/2006/relationships/image" Target="../media/image17.png"/><Relationship Id="rId4" Type="http://schemas.openxmlformats.org/officeDocument/2006/relationships/image" Target="../media/image118.png"/></Relationships>
</file>

<file path=ppt/slides/_rels/slide4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2.xml"/><Relationship Id="rId7" Type="http://schemas.openxmlformats.org/officeDocument/2006/relationships/image" Target="../media/image120.png"/><Relationship Id="rId2" Type="http://schemas.openxmlformats.org/officeDocument/2006/relationships/audio" Target="../media/media40.m4a"/><Relationship Id="rId1" Type="http://schemas.microsoft.com/office/2007/relationships/media" Target="../media/media40.m4a"/><Relationship Id="rId6" Type="http://schemas.openxmlformats.org/officeDocument/2006/relationships/hyperlink" Target="https://www.globe.gov/get-trained/protocol-etraining" TargetMode="External"/><Relationship Id="rId5" Type="http://schemas.openxmlformats.org/officeDocument/2006/relationships/image" Target="../media/image119.png"/><Relationship Id="rId4" Type="http://schemas.openxmlformats.org/officeDocument/2006/relationships/notesSlide" Target="../notesSlides/notesSlide24.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1.m4a"/><Relationship Id="rId1" Type="http://schemas.microsoft.com/office/2007/relationships/media" Target="../media/media41.m4a"/><Relationship Id="rId6" Type="http://schemas.openxmlformats.org/officeDocument/2006/relationships/image" Target="../media/image17.png"/><Relationship Id="rId5" Type="http://schemas.openxmlformats.org/officeDocument/2006/relationships/image" Target="../media/image121.jpg"/><Relationship Id="rId4"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8BF9891-324C-4FBC-9FCC-999E118387E4}"/>
              </a:ext>
            </a:extLst>
          </p:cNvPr>
          <p:cNvSpPr/>
          <p:nvPr/>
        </p:nvSpPr>
        <p:spPr>
          <a:xfrm>
            <a:off x="400048" y="147753"/>
            <a:ext cx="8351045" cy="877163"/>
          </a:xfrm>
          <a:prstGeom prst="rect">
            <a:avLst/>
          </a:prstGeom>
        </p:spPr>
        <p:txBody>
          <a:bodyPr wrap="square">
            <a:spAutoFit/>
          </a:bodyPr>
          <a:lstStyle/>
          <a:p>
            <a:r>
              <a:rPr lang="en-US" sz="1600" b="1" dirty="0">
                <a:solidFill>
                  <a:schemeClr val="bg1"/>
                </a:solidFill>
                <a:latin typeface="PT Sans"/>
              </a:rPr>
              <a:t>Title: </a:t>
            </a:r>
            <a:r>
              <a:rPr lang="en-US" sz="1600" dirty="0">
                <a:solidFill>
                  <a:schemeClr val="bg1"/>
                </a:solidFill>
                <a:latin typeface="PT Sans"/>
              </a:rPr>
              <a:t>NASA GLOBE Clouds: Matching Your Sky Observations to Multiple-Satellite Data</a:t>
            </a:r>
          </a:p>
          <a:p>
            <a:r>
              <a:rPr lang="en-US" sz="1200" b="1" dirty="0">
                <a:solidFill>
                  <a:schemeClr val="tx1"/>
                </a:solidFill>
                <a:latin typeface="PT Sans"/>
              </a:rPr>
              <a:t>Host Conference Name: </a:t>
            </a:r>
            <a:r>
              <a:rPr lang="en-US" sz="1200" dirty="0">
                <a:solidFill>
                  <a:schemeClr val="tx1"/>
                </a:solidFill>
                <a:latin typeface="PT Sans"/>
              </a:rPr>
              <a:t>Joint 9 30th Conference on Education - Open Source Tools for Accessing, Displaying, and Analyzing Environmental Satellite Data</a:t>
            </a:r>
          </a:p>
          <a:p>
            <a:r>
              <a:rPr lang="en-US" sz="1100" b="1" dirty="0">
                <a:solidFill>
                  <a:schemeClr val="tx1"/>
                </a:solidFill>
                <a:latin typeface="PT Sans"/>
              </a:rPr>
              <a:t>Paper Number: </a:t>
            </a:r>
            <a:r>
              <a:rPr lang="en-US" sz="1100" dirty="0">
                <a:solidFill>
                  <a:schemeClr val="tx1"/>
                </a:solidFill>
                <a:latin typeface="PT Sans"/>
              </a:rPr>
              <a:t>Joint 9.2</a:t>
            </a:r>
            <a:r>
              <a:rPr lang="en-US" sz="1100" b="1" dirty="0">
                <a:solidFill>
                  <a:schemeClr val="tx1"/>
                </a:solidFill>
                <a:latin typeface="PT Sans"/>
              </a:rPr>
              <a:t>	     Presentation Date: </a:t>
            </a:r>
            <a:r>
              <a:rPr lang="en-US" sz="1100" dirty="0">
                <a:solidFill>
                  <a:schemeClr val="tx1"/>
                </a:solidFill>
                <a:latin typeface="PT Sans"/>
              </a:rPr>
              <a:t>Wednesday, 13 January 2021	</a:t>
            </a:r>
            <a:r>
              <a:rPr lang="en-US" sz="1100" b="1" dirty="0">
                <a:solidFill>
                  <a:schemeClr val="tx1"/>
                </a:solidFill>
                <a:latin typeface="PT Sans"/>
              </a:rPr>
              <a:t>Start-End Time: </a:t>
            </a:r>
            <a:r>
              <a:rPr lang="en-US" sz="1100" dirty="0">
                <a:solidFill>
                  <a:schemeClr val="tx1"/>
                </a:solidFill>
                <a:latin typeface="PT Sans"/>
              </a:rPr>
              <a:t>3:45 – 3:50 PM (EST)</a:t>
            </a:r>
            <a:endParaRPr lang="en-US" sz="1100" dirty="0">
              <a:solidFill>
                <a:schemeClr val="tx1"/>
              </a:solidFill>
            </a:endParaRPr>
          </a:p>
        </p:txBody>
      </p:sp>
      <p:sp>
        <p:nvSpPr>
          <p:cNvPr id="5" name="Rectangle 4">
            <a:extLst>
              <a:ext uri="{FF2B5EF4-FFF2-40B4-BE49-F238E27FC236}">
                <a16:creationId xmlns:a16="http://schemas.microsoft.com/office/drawing/2014/main" id="{2A6277AC-446B-43F1-9CBC-0B52198FBC2F}"/>
              </a:ext>
            </a:extLst>
          </p:cNvPr>
          <p:cNvSpPr/>
          <p:nvPr/>
        </p:nvSpPr>
        <p:spPr>
          <a:xfrm>
            <a:off x="400048" y="4303250"/>
            <a:ext cx="8451057" cy="692497"/>
          </a:xfrm>
          <a:prstGeom prst="rect">
            <a:avLst/>
          </a:prstGeom>
        </p:spPr>
        <p:txBody>
          <a:bodyPr wrap="square">
            <a:spAutoFit/>
          </a:bodyPr>
          <a:lstStyle/>
          <a:p>
            <a:pPr algn="r"/>
            <a:r>
              <a:rPr lang="en-US" b="1" dirty="0">
                <a:solidFill>
                  <a:schemeClr val="bg1"/>
                </a:solidFill>
                <a:latin typeface="PT Sans"/>
              </a:rPr>
              <a:t>Speaker: </a:t>
            </a:r>
            <a:r>
              <a:rPr lang="en-US" dirty="0">
                <a:solidFill>
                  <a:schemeClr val="bg1"/>
                </a:solidFill>
                <a:latin typeface="PT Sans"/>
              </a:rPr>
              <a:t>Marilé Colón Robles</a:t>
            </a:r>
            <a:r>
              <a:rPr lang="en-US" baseline="30000" dirty="0">
                <a:solidFill>
                  <a:schemeClr val="tx1"/>
                </a:solidFill>
                <a:latin typeface="PT Sans"/>
              </a:rPr>
              <a:t>1</a:t>
            </a:r>
            <a:r>
              <a:rPr lang="en-US" dirty="0">
                <a:solidFill>
                  <a:schemeClr val="bg1"/>
                </a:solidFill>
                <a:latin typeface="PT Sans"/>
              </a:rPr>
              <a:t>, </a:t>
            </a:r>
          </a:p>
          <a:p>
            <a:pPr algn="r"/>
            <a:r>
              <a:rPr lang="en-US" b="1" dirty="0">
                <a:solidFill>
                  <a:schemeClr val="bg1"/>
                </a:solidFill>
                <a:latin typeface="PT Sans"/>
              </a:rPr>
              <a:t>Co-Authors: </a:t>
            </a:r>
            <a:r>
              <a:rPr lang="en-US" dirty="0">
                <a:solidFill>
                  <a:schemeClr val="bg1"/>
                </a:solidFill>
                <a:latin typeface="PT Sans"/>
              </a:rPr>
              <a:t>Tina Rogerson</a:t>
            </a:r>
            <a:r>
              <a:rPr lang="en-US" baseline="30000" dirty="0">
                <a:solidFill>
                  <a:schemeClr val="tx1"/>
                </a:solidFill>
                <a:latin typeface="PT Sans"/>
              </a:rPr>
              <a:t>1</a:t>
            </a:r>
            <a:r>
              <a:rPr lang="en-US" dirty="0">
                <a:solidFill>
                  <a:schemeClr val="bg1"/>
                </a:solidFill>
                <a:latin typeface="PT Sans"/>
              </a:rPr>
              <a:t>, Jessica Taylor</a:t>
            </a:r>
            <a:r>
              <a:rPr lang="en-US" baseline="30000" dirty="0">
                <a:solidFill>
                  <a:schemeClr val="tx1"/>
                </a:solidFill>
                <a:latin typeface="PT Sans"/>
              </a:rPr>
              <a:t>2</a:t>
            </a:r>
            <a:r>
              <a:rPr lang="en-US" dirty="0">
                <a:solidFill>
                  <a:schemeClr val="bg1"/>
                </a:solidFill>
                <a:latin typeface="PT Sans"/>
              </a:rPr>
              <a:t>, Tina Harte</a:t>
            </a:r>
            <a:r>
              <a:rPr lang="en-US" baseline="30000" dirty="0">
                <a:solidFill>
                  <a:schemeClr val="tx1"/>
                </a:solidFill>
                <a:latin typeface="PT Sans"/>
              </a:rPr>
              <a:t>1</a:t>
            </a:r>
            <a:r>
              <a:rPr lang="en-US" dirty="0">
                <a:solidFill>
                  <a:schemeClr val="bg1"/>
                </a:solidFill>
                <a:latin typeface="PT Sans"/>
              </a:rPr>
              <a:t>, Angela Rizzi</a:t>
            </a:r>
            <a:r>
              <a:rPr lang="en-US" baseline="30000" dirty="0">
                <a:solidFill>
                  <a:schemeClr val="tx1"/>
                </a:solidFill>
                <a:latin typeface="PT Sans"/>
              </a:rPr>
              <a:t>1</a:t>
            </a:r>
          </a:p>
          <a:p>
            <a:pPr algn="r"/>
            <a:r>
              <a:rPr lang="en-US" sz="1100" baseline="30000" dirty="0">
                <a:solidFill>
                  <a:schemeClr val="tx1"/>
                </a:solidFill>
                <a:latin typeface="PT Sans"/>
              </a:rPr>
              <a:t>1</a:t>
            </a:r>
            <a:r>
              <a:rPr lang="en-US" sz="1100" dirty="0">
                <a:solidFill>
                  <a:schemeClr val="tx1"/>
                </a:solidFill>
                <a:latin typeface="PT Sans"/>
              </a:rPr>
              <a:t>NASA Langley Research Center / SSAI, </a:t>
            </a:r>
            <a:r>
              <a:rPr lang="en-US" sz="1100" baseline="30000" dirty="0">
                <a:solidFill>
                  <a:schemeClr val="tx1"/>
                </a:solidFill>
                <a:latin typeface="PT Sans"/>
              </a:rPr>
              <a:t>2</a:t>
            </a:r>
            <a:r>
              <a:rPr lang="en-US" sz="1100" dirty="0">
                <a:solidFill>
                  <a:schemeClr val="tx1"/>
                </a:solidFill>
                <a:latin typeface="PT Sans"/>
              </a:rPr>
              <a:t>NASA Langley Research Center</a:t>
            </a:r>
            <a:endParaRPr lang="en-US" sz="1100" baseline="30000" dirty="0">
              <a:solidFill>
                <a:schemeClr val="tx1"/>
              </a:solidFill>
              <a:latin typeface="PT Sans"/>
            </a:endParaRPr>
          </a:p>
        </p:txBody>
      </p:sp>
      <p:pic>
        <p:nvPicPr>
          <p:cNvPr id="6" name="Picture 5">
            <a:extLst>
              <a:ext uri="{FF2B5EF4-FFF2-40B4-BE49-F238E27FC236}">
                <a16:creationId xmlns:a16="http://schemas.microsoft.com/office/drawing/2014/main" id="{153EAD9A-BB86-4A3D-9214-6F718AC42090}"/>
              </a:ext>
            </a:extLst>
          </p:cNvPr>
          <p:cNvPicPr>
            <a:picLocks noChangeAspect="1"/>
          </p:cNvPicPr>
          <p:nvPr/>
        </p:nvPicPr>
        <p:blipFill rotWithShape="1">
          <a:blip r:embed="rId4"/>
          <a:srcRect b="25139"/>
          <a:stretch/>
        </p:blipFill>
        <p:spPr>
          <a:xfrm>
            <a:off x="5057610" y="1144436"/>
            <a:ext cx="3937259" cy="3004806"/>
          </a:xfrm>
          <a:prstGeom prst="rect">
            <a:avLst/>
          </a:prstGeom>
        </p:spPr>
      </p:pic>
      <p:sp>
        <p:nvSpPr>
          <p:cNvPr id="8" name="Rectangle 7">
            <a:extLst>
              <a:ext uri="{FF2B5EF4-FFF2-40B4-BE49-F238E27FC236}">
                <a16:creationId xmlns:a16="http://schemas.microsoft.com/office/drawing/2014/main" id="{BD629BA9-A076-480A-86B1-060B381A5467}"/>
              </a:ext>
            </a:extLst>
          </p:cNvPr>
          <p:cNvSpPr/>
          <p:nvPr/>
        </p:nvSpPr>
        <p:spPr>
          <a:xfrm>
            <a:off x="377566" y="3826077"/>
            <a:ext cx="4420203" cy="830997"/>
          </a:xfrm>
          <a:prstGeom prst="rect">
            <a:avLst/>
          </a:prstGeom>
        </p:spPr>
        <p:txBody>
          <a:bodyPr wrap="square">
            <a:spAutoFit/>
          </a:bodyPr>
          <a:lstStyle/>
          <a:p>
            <a:r>
              <a:rPr lang="en-US" sz="1200" dirty="0">
                <a:solidFill>
                  <a:schemeClr val="bg1"/>
                </a:solidFill>
                <a:latin typeface="PT Sans"/>
              </a:rPr>
              <a:t>Photographs of sky and clouds with a dust storm reported by citizen scientist in the Southwest US. Seen in GLOBE Data Visualization System with Terra True Color Base Map. </a:t>
            </a:r>
            <a:r>
              <a:rPr lang="en-US" sz="1200" dirty="0">
                <a:solidFill>
                  <a:schemeClr val="bg1"/>
                </a:solidFill>
                <a:latin typeface="PT Sans"/>
                <a:hlinkClick r:id="rId5"/>
              </a:rPr>
              <a:t>https://vis.globe.gov/GLOBE/</a:t>
            </a:r>
            <a:r>
              <a:rPr lang="en-US" sz="1200" dirty="0">
                <a:solidFill>
                  <a:schemeClr val="bg1"/>
                </a:solidFill>
                <a:latin typeface="PT Sans"/>
              </a:rPr>
              <a:t> </a:t>
            </a:r>
            <a:endParaRPr lang="en-US" sz="1200" dirty="0">
              <a:solidFill>
                <a:schemeClr val="bg1"/>
              </a:solidFill>
            </a:endParaRPr>
          </a:p>
        </p:txBody>
      </p:sp>
      <p:pic>
        <p:nvPicPr>
          <p:cNvPr id="9" name="Picture 8">
            <a:extLst>
              <a:ext uri="{FF2B5EF4-FFF2-40B4-BE49-F238E27FC236}">
                <a16:creationId xmlns:a16="http://schemas.microsoft.com/office/drawing/2014/main" id="{6BF373A5-0EB4-468F-B969-3CF50B407354}"/>
              </a:ext>
            </a:extLst>
          </p:cNvPr>
          <p:cNvPicPr>
            <a:picLocks noChangeAspect="1"/>
          </p:cNvPicPr>
          <p:nvPr/>
        </p:nvPicPr>
        <p:blipFill rotWithShape="1">
          <a:blip r:embed="rId6"/>
          <a:srcRect b="20573"/>
          <a:stretch/>
        </p:blipFill>
        <p:spPr>
          <a:xfrm>
            <a:off x="165021" y="1144436"/>
            <a:ext cx="4873868" cy="2673588"/>
          </a:xfrm>
          <a:prstGeom prst="rect">
            <a:avLst/>
          </a:prstGeom>
        </p:spPr>
      </p:pic>
      <p:sp>
        <p:nvSpPr>
          <p:cNvPr id="10" name="Arrow: Right 9">
            <a:extLst>
              <a:ext uri="{FF2B5EF4-FFF2-40B4-BE49-F238E27FC236}">
                <a16:creationId xmlns:a16="http://schemas.microsoft.com/office/drawing/2014/main" id="{AC915ED6-907A-4707-9FFA-EB089116ABEC}"/>
              </a:ext>
            </a:extLst>
          </p:cNvPr>
          <p:cNvSpPr/>
          <p:nvPr/>
        </p:nvSpPr>
        <p:spPr>
          <a:xfrm rot="18889912">
            <a:off x="726093" y="3121024"/>
            <a:ext cx="830817" cy="556178"/>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a:t>Dust</a:t>
            </a:r>
          </a:p>
        </p:txBody>
      </p:sp>
      <p:pic>
        <p:nvPicPr>
          <p:cNvPr id="11" name="Audio 10">
            <a:hlinkClick r:id="" action="ppaction://media"/>
            <a:extLst>
              <a:ext uri="{FF2B5EF4-FFF2-40B4-BE49-F238E27FC236}">
                <a16:creationId xmlns:a16="http://schemas.microsoft.com/office/drawing/2014/main" id="{A14D0699-7137-4312-9734-082FFF42E77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04238" y="4503738"/>
            <a:ext cx="487362" cy="487362"/>
          </a:xfrm>
          <a:prstGeom prst="rect">
            <a:avLst/>
          </a:prstGeom>
        </p:spPr>
      </p:pic>
    </p:spTree>
    <p:extLst>
      <p:ext uri="{BB962C8B-B14F-4D97-AF65-F5344CB8AC3E}">
        <p14:creationId xmlns:p14="http://schemas.microsoft.com/office/powerpoint/2010/main" val="1694968926"/>
      </p:ext>
    </p:extLst>
  </p:cSld>
  <p:clrMapOvr>
    <a:masterClrMapping/>
  </p:clrMapOvr>
  <mc:AlternateContent xmlns:mc="http://schemas.openxmlformats.org/markup-compatibility/2006" xmlns:p14="http://schemas.microsoft.com/office/powerpoint/2010/main">
    <mc:Choice Requires="p14">
      <p:transition spd="slow" p14:dur="2000" advTm="18941"/>
    </mc:Choice>
    <mc:Fallback xmlns="">
      <p:transition spd="slow" advTm="189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834A5B0-8537-4B28-84A1-6CD7898F52FB}"/>
              </a:ext>
            </a:extLst>
          </p:cNvPr>
          <p:cNvSpPr/>
          <p:nvPr/>
        </p:nvSpPr>
        <p:spPr>
          <a:xfrm>
            <a:off x="396477" y="146058"/>
            <a:ext cx="8351045" cy="877163"/>
          </a:xfrm>
          <a:prstGeom prst="rect">
            <a:avLst/>
          </a:prstGeom>
        </p:spPr>
        <p:txBody>
          <a:bodyPr wrap="square">
            <a:spAutoFit/>
          </a:bodyPr>
          <a:lstStyle/>
          <a:p>
            <a:r>
              <a:rPr lang="en-US" sz="1600" b="1" dirty="0">
                <a:solidFill>
                  <a:schemeClr val="bg1"/>
                </a:solidFill>
                <a:latin typeface="PT Sans"/>
              </a:rPr>
              <a:t>Title: </a:t>
            </a:r>
            <a:r>
              <a:rPr lang="en-US" sz="1600" dirty="0">
                <a:solidFill>
                  <a:schemeClr val="bg1"/>
                </a:solidFill>
                <a:latin typeface="PT Sans"/>
              </a:rPr>
              <a:t>NASA GLOBE Clouds: Matching Your Sky Observations to Multiple-Satellite Data</a:t>
            </a:r>
          </a:p>
          <a:p>
            <a:r>
              <a:rPr lang="en-US" sz="1200" b="1" dirty="0">
                <a:solidFill>
                  <a:schemeClr val="tx1"/>
                </a:solidFill>
                <a:latin typeface="PT Sans"/>
              </a:rPr>
              <a:t>Host Conference Name: </a:t>
            </a:r>
            <a:r>
              <a:rPr lang="en-US" sz="1200" dirty="0">
                <a:solidFill>
                  <a:schemeClr val="tx1"/>
                </a:solidFill>
                <a:latin typeface="PT Sans"/>
              </a:rPr>
              <a:t>Joint 9 30th Conference on Education - Open Source Tools for Accessing, Displaying, and Analyzing Environmental Satellite Data</a:t>
            </a:r>
          </a:p>
          <a:p>
            <a:r>
              <a:rPr lang="en-US" sz="1100" b="1" dirty="0">
                <a:solidFill>
                  <a:schemeClr val="tx1"/>
                </a:solidFill>
                <a:latin typeface="PT Sans"/>
              </a:rPr>
              <a:t>Paper Number: </a:t>
            </a:r>
            <a:r>
              <a:rPr lang="en-US" sz="1100" dirty="0">
                <a:solidFill>
                  <a:schemeClr val="tx1"/>
                </a:solidFill>
                <a:latin typeface="PT Sans"/>
              </a:rPr>
              <a:t>Joint 9.2</a:t>
            </a:r>
            <a:r>
              <a:rPr lang="en-US" sz="1100" b="1" dirty="0">
                <a:solidFill>
                  <a:schemeClr val="tx1"/>
                </a:solidFill>
                <a:latin typeface="PT Sans"/>
              </a:rPr>
              <a:t>	     Presentation Date: </a:t>
            </a:r>
            <a:r>
              <a:rPr lang="en-US" sz="1100" dirty="0">
                <a:solidFill>
                  <a:schemeClr val="tx1"/>
                </a:solidFill>
                <a:latin typeface="PT Sans"/>
              </a:rPr>
              <a:t>Wednesday, 13 January 2021	</a:t>
            </a:r>
            <a:r>
              <a:rPr lang="en-US" sz="1100" b="1" dirty="0">
                <a:solidFill>
                  <a:schemeClr val="tx1"/>
                </a:solidFill>
                <a:latin typeface="PT Sans"/>
              </a:rPr>
              <a:t>Start-End Time: </a:t>
            </a:r>
            <a:r>
              <a:rPr lang="en-US" sz="1100" dirty="0">
                <a:solidFill>
                  <a:schemeClr val="tx1"/>
                </a:solidFill>
                <a:latin typeface="PT Sans"/>
              </a:rPr>
              <a:t>3:45 – 3:50 PM (EST)</a:t>
            </a:r>
            <a:endParaRPr lang="en-US" sz="1100" dirty="0">
              <a:solidFill>
                <a:schemeClr val="tx1"/>
              </a:solidFill>
            </a:endParaRPr>
          </a:p>
        </p:txBody>
      </p:sp>
      <p:pic>
        <p:nvPicPr>
          <p:cNvPr id="5" name="Picture 2" descr="NASA GLOBE Clouds Choice Chart">
            <a:extLst>
              <a:ext uri="{FF2B5EF4-FFF2-40B4-BE49-F238E27FC236}">
                <a16:creationId xmlns:a16="http://schemas.microsoft.com/office/drawing/2014/main" id="{BE12CFF3-7187-46C5-9E93-FF1035FA0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2884" y="1504427"/>
            <a:ext cx="2697581" cy="34922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871F3966-5F23-4663-818A-9B601A9227AD}"/>
              </a:ext>
            </a:extLst>
          </p:cNvPr>
          <p:cNvPicPr>
            <a:picLocks noChangeAspect="1"/>
          </p:cNvPicPr>
          <p:nvPr/>
        </p:nvPicPr>
        <p:blipFill rotWithShape="1">
          <a:blip r:embed="rId3"/>
          <a:srcRect r="3902" b="22407"/>
          <a:stretch/>
        </p:blipFill>
        <p:spPr>
          <a:xfrm>
            <a:off x="132295" y="1504427"/>
            <a:ext cx="3678190" cy="1728863"/>
          </a:xfrm>
          <a:prstGeom prst="rect">
            <a:avLst/>
          </a:prstGeom>
        </p:spPr>
      </p:pic>
      <p:pic>
        <p:nvPicPr>
          <p:cNvPr id="7" name="Picture 6">
            <a:extLst>
              <a:ext uri="{FF2B5EF4-FFF2-40B4-BE49-F238E27FC236}">
                <a16:creationId xmlns:a16="http://schemas.microsoft.com/office/drawing/2014/main" id="{00128409-B616-42D3-8320-C0247A05FC6A}"/>
              </a:ext>
            </a:extLst>
          </p:cNvPr>
          <p:cNvPicPr>
            <a:picLocks noChangeAspect="1"/>
          </p:cNvPicPr>
          <p:nvPr/>
        </p:nvPicPr>
        <p:blipFill rotWithShape="1">
          <a:blip r:embed="rId4"/>
          <a:srcRect r="3479" b="60426"/>
          <a:stretch/>
        </p:blipFill>
        <p:spPr>
          <a:xfrm>
            <a:off x="132300" y="3639073"/>
            <a:ext cx="3678185" cy="1357577"/>
          </a:xfrm>
          <a:prstGeom prst="rect">
            <a:avLst/>
          </a:prstGeom>
        </p:spPr>
      </p:pic>
      <p:sp>
        <p:nvSpPr>
          <p:cNvPr id="8" name="TextBox 7">
            <a:extLst>
              <a:ext uri="{FF2B5EF4-FFF2-40B4-BE49-F238E27FC236}">
                <a16:creationId xmlns:a16="http://schemas.microsoft.com/office/drawing/2014/main" id="{44FF5454-FB29-4A25-B6BD-0E4B38E388FC}"/>
              </a:ext>
            </a:extLst>
          </p:cNvPr>
          <p:cNvSpPr txBox="1"/>
          <p:nvPr/>
        </p:nvSpPr>
        <p:spPr>
          <a:xfrm flipH="1">
            <a:off x="132295" y="1148214"/>
            <a:ext cx="3678184" cy="300082"/>
          </a:xfrm>
          <a:prstGeom prst="rect">
            <a:avLst/>
          </a:prstGeom>
          <a:noFill/>
        </p:spPr>
        <p:txBody>
          <a:bodyPr wrap="square" rtlCol="0">
            <a:spAutoFit/>
          </a:bodyPr>
          <a:lstStyle/>
          <a:p>
            <a:pPr algn="ctr" defTabSz="342900">
              <a:buClrTx/>
            </a:pPr>
            <a:r>
              <a:rPr lang="en-US" sz="1350" kern="1200" dirty="0">
                <a:solidFill>
                  <a:srgbClr val="FFFFFF"/>
                </a:solidFill>
                <a:latin typeface="Arial" panose="020B0604020202020204" pitchFamily="34" charset="0"/>
                <a:ea typeface="+mn-ea"/>
                <a:cs typeface="Arial" panose="020B0604020202020204" pitchFamily="34" charset="0"/>
              </a:rPr>
              <a:t>Student Project Support Page</a:t>
            </a:r>
          </a:p>
        </p:txBody>
      </p:sp>
      <p:sp>
        <p:nvSpPr>
          <p:cNvPr id="9" name="TextBox 8">
            <a:extLst>
              <a:ext uri="{FF2B5EF4-FFF2-40B4-BE49-F238E27FC236}">
                <a16:creationId xmlns:a16="http://schemas.microsoft.com/office/drawing/2014/main" id="{E1B7B0AA-333C-4F1B-BE2E-34446275B44D}"/>
              </a:ext>
            </a:extLst>
          </p:cNvPr>
          <p:cNvSpPr txBox="1"/>
          <p:nvPr/>
        </p:nvSpPr>
        <p:spPr>
          <a:xfrm flipH="1">
            <a:off x="132295" y="3329796"/>
            <a:ext cx="3678186" cy="300082"/>
          </a:xfrm>
          <a:prstGeom prst="rect">
            <a:avLst/>
          </a:prstGeom>
          <a:noFill/>
        </p:spPr>
        <p:txBody>
          <a:bodyPr wrap="square" rtlCol="0">
            <a:spAutoFit/>
          </a:bodyPr>
          <a:lstStyle/>
          <a:p>
            <a:pPr algn="ctr" defTabSz="342900">
              <a:buClrTx/>
            </a:pPr>
            <a:r>
              <a:rPr lang="en-US" sz="1350" kern="1200" dirty="0">
                <a:solidFill>
                  <a:srgbClr val="FFFFFF"/>
                </a:solidFill>
                <a:latin typeface="Arial" panose="020B0604020202020204" pitchFamily="34" charset="0"/>
                <a:ea typeface="+mn-ea"/>
                <a:cs typeface="Arial" panose="020B0604020202020204" pitchFamily="34" charset="0"/>
              </a:rPr>
              <a:t>Science of Clouds Videos</a:t>
            </a:r>
          </a:p>
        </p:txBody>
      </p:sp>
      <p:sp>
        <p:nvSpPr>
          <p:cNvPr id="10" name="TextBox 9">
            <a:extLst>
              <a:ext uri="{FF2B5EF4-FFF2-40B4-BE49-F238E27FC236}">
                <a16:creationId xmlns:a16="http://schemas.microsoft.com/office/drawing/2014/main" id="{B95E05D3-CDBE-4F90-9CDD-CF6DC72FCC32}"/>
              </a:ext>
            </a:extLst>
          </p:cNvPr>
          <p:cNvSpPr txBox="1"/>
          <p:nvPr/>
        </p:nvSpPr>
        <p:spPr>
          <a:xfrm flipH="1">
            <a:off x="3884956" y="1023221"/>
            <a:ext cx="2633435" cy="507831"/>
          </a:xfrm>
          <a:prstGeom prst="rect">
            <a:avLst/>
          </a:prstGeom>
          <a:noFill/>
        </p:spPr>
        <p:txBody>
          <a:bodyPr wrap="square" rtlCol="0">
            <a:spAutoFit/>
          </a:bodyPr>
          <a:lstStyle/>
          <a:p>
            <a:pPr algn="ctr" defTabSz="342900">
              <a:buClrTx/>
            </a:pPr>
            <a:r>
              <a:rPr lang="en-US" sz="1350" kern="1200" dirty="0">
                <a:solidFill>
                  <a:srgbClr val="FFFFFF"/>
                </a:solidFill>
                <a:latin typeface="Arial" panose="020B0604020202020204" pitchFamily="34" charset="0"/>
                <a:ea typeface="+mn-ea"/>
                <a:cs typeface="Arial" panose="020B0604020202020204" pitchFamily="34" charset="0"/>
              </a:rPr>
              <a:t>Family Cloud Challenge </a:t>
            </a:r>
          </a:p>
          <a:p>
            <a:pPr algn="ctr" defTabSz="342900">
              <a:buClrTx/>
            </a:pPr>
            <a:r>
              <a:rPr lang="en-US" sz="1350" kern="1200" dirty="0">
                <a:solidFill>
                  <a:srgbClr val="FFFFFF"/>
                </a:solidFill>
                <a:latin typeface="Arial" panose="020B0604020202020204" pitchFamily="34" charset="0"/>
                <a:ea typeface="+mn-ea"/>
                <a:cs typeface="Arial" panose="020B0604020202020204" pitchFamily="34" charset="0"/>
              </a:rPr>
              <a:t>Choice Chart</a:t>
            </a:r>
          </a:p>
        </p:txBody>
      </p:sp>
      <p:pic>
        <p:nvPicPr>
          <p:cNvPr id="11" name="Google Shape;508;p72">
            <a:extLst>
              <a:ext uri="{FF2B5EF4-FFF2-40B4-BE49-F238E27FC236}">
                <a16:creationId xmlns:a16="http://schemas.microsoft.com/office/drawing/2014/main" id="{7075F459-4311-4512-AB46-1C44F815DDDB}"/>
              </a:ext>
            </a:extLst>
          </p:cNvPr>
          <p:cNvPicPr preferRelativeResize="0"/>
          <p:nvPr/>
        </p:nvPicPr>
        <p:blipFill>
          <a:blip r:embed="rId5">
            <a:alphaModFix/>
          </a:blip>
          <a:stretch>
            <a:fillRect/>
          </a:stretch>
        </p:blipFill>
        <p:spPr>
          <a:xfrm>
            <a:off x="6582513" y="1504428"/>
            <a:ext cx="2487528" cy="3492222"/>
          </a:xfrm>
          <a:prstGeom prst="rect">
            <a:avLst/>
          </a:prstGeom>
          <a:noFill/>
          <a:ln>
            <a:noFill/>
          </a:ln>
        </p:spPr>
      </p:pic>
      <p:sp>
        <p:nvSpPr>
          <p:cNvPr id="12" name="TextBox 11">
            <a:extLst>
              <a:ext uri="{FF2B5EF4-FFF2-40B4-BE49-F238E27FC236}">
                <a16:creationId xmlns:a16="http://schemas.microsoft.com/office/drawing/2014/main" id="{73F5A11B-374D-4902-BA00-3B0A571842ED}"/>
              </a:ext>
            </a:extLst>
          </p:cNvPr>
          <p:cNvSpPr txBox="1"/>
          <p:nvPr/>
        </p:nvSpPr>
        <p:spPr>
          <a:xfrm flipH="1">
            <a:off x="6582512" y="1009908"/>
            <a:ext cx="2471709" cy="507831"/>
          </a:xfrm>
          <a:prstGeom prst="rect">
            <a:avLst/>
          </a:prstGeom>
          <a:noFill/>
        </p:spPr>
        <p:txBody>
          <a:bodyPr wrap="square" rtlCol="0">
            <a:spAutoFit/>
          </a:bodyPr>
          <a:lstStyle/>
          <a:p>
            <a:pPr algn="ctr" defTabSz="342900">
              <a:buClrTx/>
            </a:pPr>
            <a:r>
              <a:rPr lang="en-US" sz="1350" kern="1200" dirty="0">
                <a:solidFill>
                  <a:srgbClr val="FFFFFF"/>
                </a:solidFill>
                <a:latin typeface="Arial" panose="020B0604020202020204" pitchFamily="34" charset="0"/>
                <a:ea typeface="+mn-ea"/>
                <a:cs typeface="Arial" panose="020B0604020202020204" pitchFamily="34" charset="0"/>
              </a:rPr>
              <a:t>Best Practices for </a:t>
            </a:r>
          </a:p>
          <a:p>
            <a:pPr algn="ctr" defTabSz="342900">
              <a:buClrTx/>
            </a:pPr>
            <a:r>
              <a:rPr lang="en-US" sz="1350" kern="1200" dirty="0">
                <a:solidFill>
                  <a:srgbClr val="FFFFFF"/>
                </a:solidFill>
                <a:latin typeface="Arial" panose="020B0604020202020204" pitchFamily="34" charset="0"/>
                <a:ea typeface="+mn-ea"/>
                <a:cs typeface="Arial" panose="020B0604020202020204" pitchFamily="34" charset="0"/>
              </a:rPr>
              <a:t>Teachers and Professors</a:t>
            </a:r>
          </a:p>
        </p:txBody>
      </p:sp>
    </p:spTree>
    <p:extLst>
      <p:ext uri="{BB962C8B-B14F-4D97-AF65-F5344CB8AC3E}">
        <p14:creationId xmlns:p14="http://schemas.microsoft.com/office/powerpoint/2010/main" val="2170061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5557838" y="4767265"/>
            <a:ext cx="1543050" cy="273844"/>
          </a:xfrm>
        </p:spPr>
        <p:txBody>
          <a:bodyPr/>
          <a:lstStyle/>
          <a:p>
            <a:pPr defTabSz="685800"/>
            <a:fld id="{02F56A1C-88AA-4B19-A016-4B5F1CDD0D9F}" type="slidenum">
              <a:rPr lang="en-US">
                <a:solidFill>
                  <a:srgbClr val="FFFFFF"/>
                </a:solidFill>
              </a:rPr>
              <a:pPr defTabSz="685800"/>
              <a:t>3</a:t>
            </a:fld>
            <a:endParaRPr lang="en-US">
              <a:solidFill>
                <a:srgbClr val="FFFFFF"/>
              </a:solidFill>
            </a:endParaRPr>
          </a:p>
        </p:txBody>
      </p:sp>
      <p:sp>
        <p:nvSpPr>
          <p:cNvPr id="4" name="Title 1"/>
          <p:cNvSpPr txBox="1">
            <a:spLocks/>
          </p:cNvSpPr>
          <p:nvPr/>
        </p:nvSpPr>
        <p:spPr>
          <a:xfrm>
            <a:off x="616392" y="218802"/>
            <a:ext cx="5915025" cy="99417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a:r>
              <a:rPr lang="en-US" sz="3300" b="1" dirty="0">
                <a:solidFill>
                  <a:srgbClr val="000000"/>
                </a:solidFill>
                <a:latin typeface="Arial"/>
              </a:rPr>
              <a:t>GLOBE Clouds Team</a:t>
            </a:r>
            <a:endParaRPr lang="es-PR" sz="3300" b="1" dirty="0">
              <a:solidFill>
                <a:srgbClr val="000000"/>
              </a:solidFill>
              <a:latin typeface="Arial"/>
            </a:endParaRPr>
          </a:p>
        </p:txBody>
      </p:sp>
      <p:grpSp>
        <p:nvGrpSpPr>
          <p:cNvPr id="6" name="Group 5"/>
          <p:cNvGrpSpPr/>
          <p:nvPr/>
        </p:nvGrpSpPr>
        <p:grpSpPr>
          <a:xfrm>
            <a:off x="535922" y="896890"/>
            <a:ext cx="1552028" cy="2135973"/>
            <a:chOff x="661118" y="1357375"/>
            <a:chExt cx="2069371" cy="2847963"/>
          </a:xfrm>
        </p:grpSpPr>
        <p:pic>
          <p:nvPicPr>
            <p:cNvPr id="7" name="Picture 6"/>
            <p:cNvPicPr>
              <a:picLocks noChangeAspect="1"/>
            </p:cNvPicPr>
            <p:nvPr/>
          </p:nvPicPr>
          <p:blipFill>
            <a:blip r:embed="rId4"/>
            <a:stretch>
              <a:fillRect/>
            </a:stretch>
          </p:blipFill>
          <p:spPr>
            <a:xfrm>
              <a:off x="775830" y="1357375"/>
              <a:ext cx="1839951" cy="2293966"/>
            </a:xfrm>
            <a:prstGeom prst="rect">
              <a:avLst/>
            </a:prstGeom>
          </p:spPr>
        </p:pic>
        <p:sp>
          <p:nvSpPr>
            <p:cNvPr id="8" name="TextBox 7"/>
            <p:cNvSpPr txBox="1"/>
            <p:nvPr/>
          </p:nvSpPr>
          <p:spPr>
            <a:xfrm>
              <a:off x="661118" y="3651341"/>
              <a:ext cx="2069371" cy="553997"/>
            </a:xfrm>
            <a:prstGeom prst="rect">
              <a:avLst/>
            </a:prstGeom>
            <a:noFill/>
          </p:spPr>
          <p:txBody>
            <a:bodyPr wrap="none" rtlCol="0">
              <a:spAutoFit/>
            </a:bodyPr>
            <a:lstStyle/>
            <a:p>
              <a:pPr algn="ctr" defTabSz="685800"/>
              <a:r>
                <a:rPr lang="en-US" sz="1050" b="1" dirty="0"/>
                <a:t>Jessica Taylor</a:t>
              </a:r>
            </a:p>
            <a:p>
              <a:pPr algn="ctr" defTabSz="685800"/>
              <a:r>
                <a:rPr lang="en-US" sz="1050" b="1" dirty="0"/>
                <a:t>Principal Investigator</a:t>
              </a:r>
              <a:endParaRPr lang="es-PR" sz="1050" b="1" dirty="0"/>
            </a:p>
          </p:txBody>
        </p:sp>
      </p:grpSp>
      <p:pic>
        <p:nvPicPr>
          <p:cNvPr id="9" name="Picture 8"/>
          <p:cNvPicPr>
            <a:picLocks noChangeAspect="1"/>
          </p:cNvPicPr>
          <p:nvPr/>
        </p:nvPicPr>
        <p:blipFill>
          <a:blip r:embed="rId5"/>
          <a:stretch>
            <a:fillRect/>
          </a:stretch>
        </p:blipFill>
        <p:spPr>
          <a:xfrm>
            <a:off x="5346622" y="3267257"/>
            <a:ext cx="1376380" cy="1720475"/>
          </a:xfrm>
          <a:prstGeom prst="rect">
            <a:avLst/>
          </a:prstGeom>
        </p:spPr>
      </p:pic>
      <p:grpSp>
        <p:nvGrpSpPr>
          <p:cNvPr id="10" name="Group 9"/>
          <p:cNvGrpSpPr/>
          <p:nvPr/>
        </p:nvGrpSpPr>
        <p:grpSpPr>
          <a:xfrm>
            <a:off x="3820818" y="898910"/>
            <a:ext cx="1476686" cy="2155951"/>
            <a:chOff x="3378247" y="1360072"/>
            <a:chExt cx="1968914" cy="2874600"/>
          </a:xfrm>
        </p:grpSpPr>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01546" y="1360072"/>
              <a:ext cx="1922318" cy="2293966"/>
            </a:xfrm>
            <a:prstGeom prst="rect">
              <a:avLst/>
            </a:prstGeom>
          </p:spPr>
        </p:pic>
        <p:sp>
          <p:nvSpPr>
            <p:cNvPr id="12" name="TextBox 11"/>
            <p:cNvSpPr txBox="1"/>
            <p:nvPr/>
          </p:nvSpPr>
          <p:spPr>
            <a:xfrm>
              <a:off x="3378247" y="3680675"/>
              <a:ext cx="1968914" cy="553997"/>
            </a:xfrm>
            <a:prstGeom prst="rect">
              <a:avLst/>
            </a:prstGeom>
            <a:noFill/>
          </p:spPr>
          <p:txBody>
            <a:bodyPr wrap="none" rtlCol="0">
              <a:spAutoFit/>
            </a:bodyPr>
            <a:lstStyle/>
            <a:p>
              <a:pPr algn="ctr" defTabSz="685800"/>
              <a:r>
                <a:rPr lang="en-US" sz="1050" b="1" dirty="0"/>
                <a:t>Marilé Colón Robles</a:t>
              </a:r>
            </a:p>
            <a:p>
              <a:pPr algn="ctr" defTabSz="685800"/>
              <a:r>
                <a:rPr lang="en-US" sz="1050" b="1" dirty="0"/>
                <a:t>Project Scientist</a:t>
              </a:r>
              <a:endParaRPr lang="es-PR" sz="1050" b="1" dirty="0"/>
            </a:p>
          </p:txBody>
        </p:sp>
      </p:grpSp>
      <p:grpSp>
        <p:nvGrpSpPr>
          <p:cNvPr id="13" name="Group 12"/>
          <p:cNvGrpSpPr/>
          <p:nvPr/>
        </p:nvGrpSpPr>
        <p:grpSpPr>
          <a:xfrm>
            <a:off x="5454940" y="896890"/>
            <a:ext cx="1552183" cy="2135973"/>
            <a:chOff x="6109629" y="1357375"/>
            <a:chExt cx="2069577" cy="2847963"/>
          </a:xfrm>
        </p:grpSpPr>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09629" y="1357375"/>
              <a:ext cx="2069577" cy="2293966"/>
            </a:xfrm>
            <a:prstGeom prst="rect">
              <a:avLst/>
            </a:prstGeom>
          </p:spPr>
        </p:pic>
        <p:sp>
          <p:nvSpPr>
            <p:cNvPr id="15" name="TextBox 14"/>
            <p:cNvSpPr txBox="1"/>
            <p:nvPr/>
          </p:nvSpPr>
          <p:spPr>
            <a:xfrm>
              <a:off x="6440036" y="3651341"/>
              <a:ext cx="1500838" cy="553997"/>
            </a:xfrm>
            <a:prstGeom prst="rect">
              <a:avLst/>
            </a:prstGeom>
            <a:noFill/>
          </p:spPr>
          <p:txBody>
            <a:bodyPr wrap="none" rtlCol="0">
              <a:spAutoFit/>
            </a:bodyPr>
            <a:lstStyle/>
            <a:p>
              <a:pPr algn="ctr" defTabSz="685800"/>
              <a:r>
                <a:rPr lang="en-US" sz="1050" b="1" dirty="0"/>
                <a:t>Tina Rogerson</a:t>
              </a:r>
            </a:p>
            <a:p>
              <a:pPr algn="ctr" defTabSz="685800"/>
              <a:r>
                <a:rPr lang="en-US" sz="1050" b="1" dirty="0"/>
                <a:t>Data Manager</a:t>
              </a:r>
              <a:endParaRPr lang="es-PR" sz="1050" b="1" dirty="0"/>
            </a:p>
          </p:txBody>
        </p:sp>
      </p:grpSp>
      <p:sp>
        <p:nvSpPr>
          <p:cNvPr id="16" name="TextBox 15"/>
          <p:cNvSpPr txBox="1"/>
          <p:nvPr/>
        </p:nvSpPr>
        <p:spPr>
          <a:xfrm>
            <a:off x="2085454" y="3380473"/>
            <a:ext cx="1842172" cy="807913"/>
          </a:xfrm>
          <a:prstGeom prst="rect">
            <a:avLst/>
          </a:prstGeom>
          <a:noFill/>
        </p:spPr>
        <p:txBody>
          <a:bodyPr wrap="none" rtlCol="0">
            <a:spAutoFit/>
          </a:bodyPr>
          <a:lstStyle/>
          <a:p>
            <a:pPr algn="ctr" defTabSz="685800"/>
            <a:r>
              <a:rPr lang="en-US" sz="1500" b="1" dirty="0"/>
              <a:t>Research Support</a:t>
            </a:r>
          </a:p>
          <a:p>
            <a:pPr algn="ctr" defTabSz="685800"/>
            <a:endParaRPr lang="en-US" sz="1050" b="1" dirty="0"/>
          </a:p>
          <a:p>
            <a:pPr algn="ctr" defTabSz="685800"/>
            <a:r>
              <a:rPr lang="en-US" sz="1050" b="1" dirty="0"/>
              <a:t>Dr. Brant Dodson (left) </a:t>
            </a:r>
          </a:p>
          <a:p>
            <a:pPr algn="ctr" defTabSz="685800"/>
            <a:r>
              <a:rPr lang="en-US" sz="1050" b="1" dirty="0"/>
              <a:t>Mr. Kris Bedka (right)</a:t>
            </a:r>
          </a:p>
        </p:txBody>
      </p:sp>
      <p:grpSp>
        <p:nvGrpSpPr>
          <p:cNvPr id="17" name="Group 16"/>
          <p:cNvGrpSpPr/>
          <p:nvPr/>
        </p:nvGrpSpPr>
        <p:grpSpPr>
          <a:xfrm>
            <a:off x="2323746" y="896890"/>
            <a:ext cx="1279441" cy="2130645"/>
            <a:chOff x="2564733" y="1133093"/>
            <a:chExt cx="1705920" cy="2840859"/>
          </a:xfrm>
        </p:grpSpPr>
        <p:pic>
          <p:nvPicPr>
            <p:cNvPr id="18" name="Picture 17"/>
            <p:cNvPicPr>
              <a:picLocks noChangeAspect="1"/>
            </p:cNvPicPr>
            <p:nvPr/>
          </p:nvPicPr>
          <p:blipFill>
            <a:blip r:embed="rId8"/>
            <a:stretch>
              <a:fillRect/>
            </a:stretch>
          </p:blipFill>
          <p:spPr>
            <a:xfrm>
              <a:off x="2564733" y="1133093"/>
              <a:ext cx="1705342" cy="2293966"/>
            </a:xfrm>
            <a:prstGeom prst="rect">
              <a:avLst/>
            </a:prstGeom>
          </p:spPr>
        </p:pic>
        <p:sp>
          <p:nvSpPr>
            <p:cNvPr id="19" name="TextBox 18"/>
            <p:cNvSpPr txBox="1"/>
            <p:nvPr/>
          </p:nvSpPr>
          <p:spPr>
            <a:xfrm>
              <a:off x="2626612" y="3419955"/>
              <a:ext cx="1644041" cy="553997"/>
            </a:xfrm>
            <a:prstGeom prst="rect">
              <a:avLst/>
            </a:prstGeom>
            <a:noFill/>
          </p:spPr>
          <p:txBody>
            <a:bodyPr wrap="none" rtlCol="0">
              <a:spAutoFit/>
            </a:bodyPr>
            <a:lstStyle/>
            <a:p>
              <a:pPr algn="ctr" defTabSz="685800"/>
              <a:r>
                <a:rPr lang="en-US" sz="1050" b="1" dirty="0"/>
                <a:t>Tina Harte</a:t>
              </a:r>
            </a:p>
            <a:p>
              <a:pPr algn="ctr" defTabSz="685800"/>
              <a:r>
                <a:rPr lang="en-US" sz="1050" b="1" dirty="0"/>
                <a:t>Project Manager</a:t>
              </a:r>
              <a:endParaRPr lang="es-PR" sz="1050" b="1" dirty="0"/>
            </a:p>
          </p:txBody>
        </p:sp>
      </p:grpSp>
      <p:grpSp>
        <p:nvGrpSpPr>
          <p:cNvPr id="3" name="Group 2">
            <a:extLst>
              <a:ext uri="{FF2B5EF4-FFF2-40B4-BE49-F238E27FC236}">
                <a16:creationId xmlns:a16="http://schemas.microsoft.com/office/drawing/2014/main" id="{63120063-7895-48D9-8AF4-2AF3F345557B}"/>
              </a:ext>
            </a:extLst>
          </p:cNvPr>
          <p:cNvGrpSpPr/>
          <p:nvPr/>
        </p:nvGrpSpPr>
        <p:grpSpPr>
          <a:xfrm>
            <a:off x="7132218" y="896890"/>
            <a:ext cx="1474176" cy="2122951"/>
            <a:chOff x="7932323" y="849822"/>
            <a:chExt cx="1474176" cy="2122951"/>
          </a:xfrm>
        </p:grpSpPr>
        <p:pic>
          <p:nvPicPr>
            <p:cNvPr id="1026" name="Picture 2" descr="My NASA Data">
              <a:extLst>
                <a:ext uri="{FF2B5EF4-FFF2-40B4-BE49-F238E27FC236}">
                  <a16:creationId xmlns:a16="http://schemas.microsoft.com/office/drawing/2014/main" id="{3805957B-AB7B-46DD-BF1D-FCCA4458A55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32323" y="849822"/>
              <a:ext cx="1474176" cy="1715147"/>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CA922461-4D33-454D-ABE4-E5E47266DA31}"/>
                </a:ext>
              </a:extLst>
            </p:cNvPr>
            <p:cNvSpPr txBox="1"/>
            <p:nvPr/>
          </p:nvSpPr>
          <p:spPr>
            <a:xfrm>
              <a:off x="7933765" y="2564969"/>
              <a:ext cx="1472734" cy="407804"/>
            </a:xfrm>
            <a:prstGeom prst="rect">
              <a:avLst/>
            </a:prstGeom>
            <a:noFill/>
          </p:spPr>
          <p:txBody>
            <a:bodyPr wrap="square" rtlCol="0">
              <a:spAutoFit/>
            </a:bodyPr>
            <a:lstStyle/>
            <a:p>
              <a:pPr algn="ctr" defTabSz="685800"/>
              <a:r>
                <a:rPr lang="en-US" sz="1050" b="1" dirty="0"/>
                <a:t>Angie Rizzi</a:t>
              </a:r>
            </a:p>
            <a:p>
              <a:pPr algn="ctr" defTabSz="685800"/>
              <a:r>
                <a:rPr lang="en-US" sz="1000" b="1" dirty="0"/>
                <a:t>Education Specialist</a:t>
              </a:r>
              <a:endParaRPr lang="es-PR" sz="1000" b="1" dirty="0"/>
            </a:p>
          </p:txBody>
        </p:sp>
      </p:grpSp>
      <p:pic>
        <p:nvPicPr>
          <p:cNvPr id="1028" name="Picture 4" descr="News - GLOBE.gov">
            <a:extLst>
              <a:ext uri="{FF2B5EF4-FFF2-40B4-BE49-F238E27FC236}">
                <a16:creationId xmlns:a16="http://schemas.microsoft.com/office/drawing/2014/main" id="{F94633F6-CE8F-4E46-A727-ADFD60C682E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06166" y="3267257"/>
            <a:ext cx="1247718" cy="172047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9F609CEC-BCFE-4471-8F0D-D7A6275E668A}"/>
              </a:ext>
            </a:extLst>
          </p:cNvPr>
          <p:cNvSpPr/>
          <p:nvPr/>
        </p:nvSpPr>
        <p:spPr>
          <a:xfrm>
            <a:off x="3771900" y="753035"/>
            <a:ext cx="1574722" cy="2386853"/>
          </a:xfrm>
          <a:prstGeom prst="round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Audio 22">
            <a:hlinkClick r:id="" action="ppaction://media"/>
            <a:extLst>
              <a:ext uri="{FF2B5EF4-FFF2-40B4-BE49-F238E27FC236}">
                <a16:creationId xmlns:a16="http://schemas.microsoft.com/office/drawing/2014/main" id="{6E9E7416-F724-4F0D-804A-F5A90654B3F2}"/>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504238" y="4503738"/>
            <a:ext cx="487362" cy="487362"/>
          </a:xfrm>
          <a:prstGeom prst="rect">
            <a:avLst/>
          </a:prstGeom>
        </p:spPr>
      </p:pic>
    </p:spTree>
    <p:extLst>
      <p:ext uri="{BB962C8B-B14F-4D97-AF65-F5344CB8AC3E}">
        <p14:creationId xmlns:p14="http://schemas.microsoft.com/office/powerpoint/2010/main" val="1470562898"/>
      </p:ext>
    </p:extLst>
  </p:cSld>
  <p:clrMapOvr>
    <a:masterClrMapping/>
  </p:clrMapOvr>
  <mc:AlternateContent xmlns:mc="http://schemas.openxmlformats.org/markup-compatibility/2006" xmlns:p14="http://schemas.microsoft.com/office/powerpoint/2010/main">
    <mc:Choice Requires="p14">
      <p:transition spd="slow" p14:dur="2000" advTm="12381"/>
    </mc:Choice>
    <mc:Fallback xmlns="">
      <p:transition spd="slow" advTm="123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31"/>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GLOBE Program</a:t>
            </a:r>
            <a:endParaRPr/>
          </a:p>
        </p:txBody>
      </p:sp>
      <p:pic>
        <p:nvPicPr>
          <p:cNvPr id="143" name="Google Shape;143;p31"/>
          <p:cNvPicPr preferRelativeResize="0"/>
          <p:nvPr/>
        </p:nvPicPr>
        <p:blipFill>
          <a:blip r:embed="rId5">
            <a:alphaModFix/>
          </a:blip>
          <a:stretch>
            <a:fillRect/>
          </a:stretch>
        </p:blipFill>
        <p:spPr>
          <a:xfrm>
            <a:off x="4722625" y="198750"/>
            <a:ext cx="4029075" cy="1133475"/>
          </a:xfrm>
          <a:prstGeom prst="rect">
            <a:avLst/>
          </a:prstGeom>
          <a:noFill/>
          <a:ln>
            <a:noFill/>
          </a:ln>
        </p:spPr>
      </p:pic>
      <p:sp>
        <p:nvSpPr>
          <p:cNvPr id="144" name="Google Shape;144;p31"/>
          <p:cNvSpPr txBox="1"/>
          <p:nvPr/>
        </p:nvSpPr>
        <p:spPr>
          <a:xfrm>
            <a:off x="311700" y="3677050"/>
            <a:ext cx="8439900" cy="1332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u="sng">
                <a:solidFill>
                  <a:srgbClr val="FFFFFF"/>
                </a:solidFill>
                <a:latin typeface="Oswald"/>
                <a:ea typeface="Oswald"/>
                <a:cs typeface="Oswald"/>
                <a:sym typeface="Oswald"/>
              </a:rPr>
              <a:t>G</a:t>
            </a:r>
            <a:r>
              <a:rPr lang="en" sz="2400">
                <a:solidFill>
                  <a:srgbClr val="FFFFFF"/>
                </a:solidFill>
                <a:latin typeface="Oswald"/>
                <a:ea typeface="Oswald"/>
                <a:cs typeface="Oswald"/>
                <a:sym typeface="Oswald"/>
              </a:rPr>
              <a:t>lobal </a:t>
            </a:r>
            <a:r>
              <a:rPr lang="en" sz="2400" u="sng">
                <a:solidFill>
                  <a:srgbClr val="FFFFFF"/>
                </a:solidFill>
                <a:latin typeface="Oswald"/>
                <a:ea typeface="Oswald"/>
                <a:cs typeface="Oswald"/>
                <a:sym typeface="Oswald"/>
              </a:rPr>
              <a:t>L</a:t>
            </a:r>
            <a:r>
              <a:rPr lang="en" sz="2400">
                <a:solidFill>
                  <a:srgbClr val="FFFFFF"/>
                </a:solidFill>
                <a:latin typeface="Oswald"/>
                <a:ea typeface="Oswald"/>
                <a:cs typeface="Oswald"/>
                <a:sym typeface="Oswald"/>
              </a:rPr>
              <a:t>earning and </a:t>
            </a:r>
            <a:r>
              <a:rPr lang="en" sz="2400" u="sng">
                <a:solidFill>
                  <a:srgbClr val="FFFFFF"/>
                </a:solidFill>
                <a:latin typeface="Oswald"/>
                <a:ea typeface="Oswald"/>
                <a:cs typeface="Oswald"/>
                <a:sym typeface="Oswald"/>
              </a:rPr>
              <a:t>O</a:t>
            </a:r>
            <a:r>
              <a:rPr lang="en" sz="2400">
                <a:solidFill>
                  <a:srgbClr val="FFFFFF"/>
                </a:solidFill>
                <a:latin typeface="Oswald"/>
                <a:ea typeface="Oswald"/>
                <a:cs typeface="Oswald"/>
                <a:sym typeface="Oswald"/>
              </a:rPr>
              <a:t>bservations to </a:t>
            </a:r>
            <a:r>
              <a:rPr lang="en" sz="2400" u="sng">
                <a:solidFill>
                  <a:srgbClr val="FFFFFF"/>
                </a:solidFill>
                <a:latin typeface="Oswald"/>
                <a:ea typeface="Oswald"/>
                <a:cs typeface="Oswald"/>
                <a:sym typeface="Oswald"/>
              </a:rPr>
              <a:t>B</a:t>
            </a:r>
            <a:r>
              <a:rPr lang="en" sz="2400">
                <a:solidFill>
                  <a:srgbClr val="FFFFFF"/>
                </a:solidFill>
                <a:latin typeface="Oswald"/>
                <a:ea typeface="Oswald"/>
                <a:cs typeface="Oswald"/>
                <a:sym typeface="Oswald"/>
              </a:rPr>
              <a:t>enefit the </a:t>
            </a:r>
            <a:r>
              <a:rPr lang="en" sz="2400" u="sng">
                <a:solidFill>
                  <a:srgbClr val="FFFFFF"/>
                </a:solidFill>
                <a:latin typeface="Oswald"/>
                <a:ea typeface="Oswald"/>
                <a:cs typeface="Oswald"/>
                <a:sym typeface="Oswald"/>
              </a:rPr>
              <a:t>E</a:t>
            </a:r>
            <a:r>
              <a:rPr lang="en" sz="2400">
                <a:solidFill>
                  <a:srgbClr val="FFFFFF"/>
                </a:solidFill>
                <a:latin typeface="Oswald"/>
                <a:ea typeface="Oswald"/>
                <a:cs typeface="Oswald"/>
                <a:sym typeface="Oswald"/>
              </a:rPr>
              <a:t>nvironment (GLOBE) </a:t>
            </a:r>
            <a:endParaRPr sz="600">
              <a:solidFill>
                <a:srgbClr val="FFFFFF"/>
              </a:solidFill>
              <a:latin typeface="Oswald"/>
              <a:ea typeface="Oswald"/>
              <a:cs typeface="Oswald"/>
              <a:sym typeface="Oswald"/>
            </a:endParaRPr>
          </a:p>
        </p:txBody>
      </p:sp>
      <p:sp>
        <p:nvSpPr>
          <p:cNvPr id="145" name="Google Shape;145;p31"/>
          <p:cNvSpPr txBox="1"/>
          <p:nvPr/>
        </p:nvSpPr>
        <p:spPr>
          <a:xfrm>
            <a:off x="692700" y="1017725"/>
            <a:ext cx="3137100" cy="3000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a:solidFill>
                  <a:srgbClr val="FFFFFF"/>
                </a:solidFill>
              </a:rPr>
              <a:t>Since 1995</a:t>
            </a:r>
            <a:endParaRPr sz="2100">
              <a:solidFill>
                <a:srgbClr val="FFFFFF"/>
              </a:solidFill>
            </a:endParaRPr>
          </a:p>
          <a:p>
            <a:pPr marL="0" lvl="0" indent="0" algn="l" rtl="0">
              <a:lnSpc>
                <a:spcPct val="115000"/>
              </a:lnSpc>
              <a:spcBef>
                <a:spcPts val="0"/>
              </a:spcBef>
              <a:spcAft>
                <a:spcPts val="0"/>
              </a:spcAft>
              <a:buNone/>
            </a:pPr>
            <a:r>
              <a:rPr lang="en" sz="2100">
                <a:solidFill>
                  <a:srgbClr val="FFFFFF"/>
                </a:solidFill>
              </a:rPr>
              <a:t>123 countries</a:t>
            </a:r>
            <a:endParaRPr sz="2100">
              <a:solidFill>
                <a:srgbClr val="FFFFFF"/>
              </a:solidFill>
            </a:endParaRPr>
          </a:p>
          <a:p>
            <a:pPr marL="0" lvl="0" indent="0" algn="l" rtl="0">
              <a:lnSpc>
                <a:spcPct val="115000"/>
              </a:lnSpc>
              <a:spcBef>
                <a:spcPts val="0"/>
              </a:spcBef>
              <a:spcAft>
                <a:spcPts val="0"/>
              </a:spcAft>
              <a:buNone/>
            </a:pPr>
            <a:r>
              <a:rPr lang="en" sz="2100">
                <a:solidFill>
                  <a:srgbClr val="FFFFFF"/>
                </a:solidFill>
              </a:rPr>
              <a:t>34,000 schools</a:t>
            </a:r>
            <a:endParaRPr sz="2100">
              <a:solidFill>
                <a:srgbClr val="FFFFFF"/>
              </a:solidFill>
            </a:endParaRPr>
          </a:p>
          <a:p>
            <a:pPr marL="0" lvl="0" indent="0" algn="l" rtl="0">
              <a:lnSpc>
                <a:spcPct val="115000"/>
              </a:lnSpc>
              <a:spcBef>
                <a:spcPts val="0"/>
              </a:spcBef>
              <a:spcAft>
                <a:spcPts val="0"/>
              </a:spcAft>
              <a:buNone/>
            </a:pPr>
            <a:r>
              <a:rPr lang="en" sz="2100">
                <a:solidFill>
                  <a:srgbClr val="FFFFFF"/>
                </a:solidFill>
              </a:rPr>
              <a:t>142,000 </a:t>
            </a:r>
            <a:r>
              <a:rPr lang="en" sz="2000">
                <a:solidFill>
                  <a:srgbClr val="FFFFFF"/>
                </a:solidFill>
              </a:rPr>
              <a:t>citizen scientists</a:t>
            </a:r>
            <a:endParaRPr sz="2000">
              <a:solidFill>
                <a:srgbClr val="FFFFFF"/>
              </a:solidFill>
            </a:endParaRPr>
          </a:p>
          <a:p>
            <a:pPr marL="0" lvl="0" indent="0" algn="l" rtl="0">
              <a:lnSpc>
                <a:spcPct val="115000"/>
              </a:lnSpc>
              <a:spcBef>
                <a:spcPts val="0"/>
              </a:spcBef>
              <a:spcAft>
                <a:spcPts val="0"/>
              </a:spcAft>
              <a:buNone/>
            </a:pPr>
            <a:r>
              <a:rPr lang="en" sz="2100">
                <a:solidFill>
                  <a:srgbClr val="FFFFFF"/>
                </a:solidFill>
              </a:rPr>
              <a:t>400+ publications</a:t>
            </a:r>
            <a:endParaRPr sz="2100">
              <a:solidFill>
                <a:srgbClr val="FFFFFF"/>
              </a:solidFill>
            </a:endParaRPr>
          </a:p>
          <a:p>
            <a:pPr marL="0" lvl="0" indent="0" algn="l" rtl="0">
              <a:lnSpc>
                <a:spcPct val="115000"/>
              </a:lnSpc>
              <a:spcBef>
                <a:spcPts val="0"/>
              </a:spcBef>
              <a:spcAft>
                <a:spcPts val="0"/>
              </a:spcAft>
              <a:buNone/>
            </a:pPr>
            <a:r>
              <a:rPr lang="en" sz="2100">
                <a:solidFill>
                  <a:srgbClr val="FFFFFF"/>
                </a:solidFill>
              </a:rPr>
              <a:t>globe.gov</a:t>
            </a:r>
            <a:endParaRPr sz="2100">
              <a:solidFill>
                <a:srgbClr val="FFFFFF"/>
              </a:solidFill>
            </a:endParaRPr>
          </a:p>
        </p:txBody>
      </p:sp>
      <p:pic>
        <p:nvPicPr>
          <p:cNvPr id="146" name="Google Shape;146;p31"/>
          <p:cNvPicPr preferRelativeResize="0"/>
          <p:nvPr/>
        </p:nvPicPr>
        <p:blipFill>
          <a:blip r:embed="rId6">
            <a:alphaModFix/>
          </a:blip>
          <a:stretch>
            <a:fillRect/>
          </a:stretch>
        </p:blipFill>
        <p:spPr>
          <a:xfrm>
            <a:off x="3829800" y="1484625"/>
            <a:ext cx="2217418" cy="2040025"/>
          </a:xfrm>
          <a:prstGeom prst="rect">
            <a:avLst/>
          </a:prstGeom>
          <a:noFill/>
          <a:ln>
            <a:noFill/>
          </a:ln>
        </p:spPr>
      </p:pic>
      <p:pic>
        <p:nvPicPr>
          <p:cNvPr id="147" name="Google Shape;147;p31"/>
          <p:cNvPicPr preferRelativeResize="0"/>
          <p:nvPr/>
        </p:nvPicPr>
        <p:blipFill rotWithShape="1">
          <a:blip r:embed="rId7">
            <a:alphaModFix/>
          </a:blip>
          <a:srcRect l="9747"/>
          <a:stretch/>
        </p:blipFill>
        <p:spPr>
          <a:xfrm>
            <a:off x="6149825" y="1484625"/>
            <a:ext cx="2893151" cy="2040025"/>
          </a:xfrm>
          <a:prstGeom prst="rect">
            <a:avLst/>
          </a:prstGeom>
          <a:noFill/>
          <a:ln>
            <a:noFill/>
          </a:ln>
        </p:spPr>
      </p:pic>
      <p:sp>
        <p:nvSpPr>
          <p:cNvPr id="148" name="Google Shape;148;p31"/>
          <p:cNvSpPr txBox="1"/>
          <p:nvPr/>
        </p:nvSpPr>
        <p:spPr>
          <a:xfrm>
            <a:off x="692700" y="4474700"/>
            <a:ext cx="1003200" cy="302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latin typeface="Oswald"/>
                <a:ea typeface="Oswald"/>
                <a:cs typeface="Oswald"/>
                <a:sym typeface="Oswald"/>
              </a:rPr>
              <a:t>Sponsored by:</a:t>
            </a:r>
            <a:endParaRPr sz="1000">
              <a:solidFill>
                <a:schemeClr val="dk1"/>
              </a:solidFill>
              <a:latin typeface="Oswald"/>
              <a:ea typeface="Oswald"/>
              <a:cs typeface="Oswald"/>
              <a:sym typeface="Oswald"/>
            </a:endParaRPr>
          </a:p>
        </p:txBody>
      </p:sp>
      <p:pic>
        <p:nvPicPr>
          <p:cNvPr id="149" name="Google Shape;149;p31"/>
          <p:cNvPicPr preferRelativeResize="0"/>
          <p:nvPr/>
        </p:nvPicPr>
        <p:blipFill>
          <a:blip r:embed="rId8">
            <a:alphaModFix/>
          </a:blip>
          <a:stretch>
            <a:fillRect/>
          </a:stretch>
        </p:blipFill>
        <p:spPr>
          <a:xfrm>
            <a:off x="1531569" y="4206313"/>
            <a:ext cx="1003200" cy="839173"/>
          </a:xfrm>
          <a:prstGeom prst="rect">
            <a:avLst/>
          </a:prstGeom>
          <a:noFill/>
          <a:ln>
            <a:noFill/>
          </a:ln>
        </p:spPr>
      </p:pic>
      <p:sp>
        <p:nvSpPr>
          <p:cNvPr id="150" name="Google Shape;150;p31"/>
          <p:cNvSpPr txBox="1"/>
          <p:nvPr/>
        </p:nvSpPr>
        <p:spPr>
          <a:xfrm>
            <a:off x="2566625" y="4474700"/>
            <a:ext cx="1003200" cy="302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latin typeface="Oswald"/>
                <a:ea typeface="Oswald"/>
                <a:cs typeface="Oswald"/>
                <a:sym typeface="Oswald"/>
              </a:rPr>
              <a:t>Supported by:</a:t>
            </a:r>
            <a:endParaRPr sz="1000">
              <a:solidFill>
                <a:schemeClr val="dk1"/>
              </a:solidFill>
              <a:latin typeface="Oswald"/>
              <a:ea typeface="Oswald"/>
              <a:cs typeface="Oswald"/>
              <a:sym typeface="Oswald"/>
            </a:endParaRPr>
          </a:p>
        </p:txBody>
      </p:sp>
      <p:pic>
        <p:nvPicPr>
          <p:cNvPr id="151" name="Google Shape;151;p31"/>
          <p:cNvPicPr preferRelativeResize="0"/>
          <p:nvPr/>
        </p:nvPicPr>
        <p:blipFill rotWithShape="1">
          <a:blip r:embed="rId9">
            <a:alphaModFix/>
          </a:blip>
          <a:srcRect b="39320"/>
          <a:stretch/>
        </p:blipFill>
        <p:spPr>
          <a:xfrm>
            <a:off x="3338950" y="4224400"/>
            <a:ext cx="786080" cy="803025"/>
          </a:xfrm>
          <a:prstGeom prst="rect">
            <a:avLst/>
          </a:prstGeom>
          <a:noFill/>
          <a:ln>
            <a:noFill/>
          </a:ln>
        </p:spPr>
      </p:pic>
      <p:pic>
        <p:nvPicPr>
          <p:cNvPr id="152" name="Google Shape;152;p31"/>
          <p:cNvPicPr preferRelativeResize="0"/>
          <p:nvPr/>
        </p:nvPicPr>
        <p:blipFill>
          <a:blip r:embed="rId10">
            <a:alphaModFix/>
          </a:blip>
          <a:stretch>
            <a:fillRect/>
          </a:stretch>
        </p:blipFill>
        <p:spPr>
          <a:xfrm>
            <a:off x="4125025" y="4224400"/>
            <a:ext cx="786075" cy="789355"/>
          </a:xfrm>
          <a:prstGeom prst="rect">
            <a:avLst/>
          </a:prstGeom>
          <a:noFill/>
          <a:ln>
            <a:noFill/>
          </a:ln>
        </p:spPr>
      </p:pic>
      <p:pic>
        <p:nvPicPr>
          <p:cNvPr id="153" name="Google Shape;153;p31"/>
          <p:cNvPicPr preferRelativeResize="0"/>
          <p:nvPr/>
        </p:nvPicPr>
        <p:blipFill>
          <a:blip r:embed="rId11">
            <a:alphaModFix/>
          </a:blip>
          <a:stretch>
            <a:fillRect/>
          </a:stretch>
        </p:blipFill>
        <p:spPr>
          <a:xfrm>
            <a:off x="4929200" y="4224400"/>
            <a:ext cx="786076" cy="786076"/>
          </a:xfrm>
          <a:prstGeom prst="rect">
            <a:avLst/>
          </a:prstGeom>
          <a:noFill/>
          <a:ln>
            <a:noFill/>
          </a:ln>
        </p:spPr>
      </p:pic>
      <p:sp>
        <p:nvSpPr>
          <p:cNvPr id="154" name="Google Shape;154;p31"/>
          <p:cNvSpPr txBox="1"/>
          <p:nvPr/>
        </p:nvSpPr>
        <p:spPr>
          <a:xfrm>
            <a:off x="6031250" y="4474713"/>
            <a:ext cx="1003200" cy="302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chemeClr val="dk1"/>
                </a:solidFill>
                <a:latin typeface="Oswald"/>
                <a:ea typeface="Oswald"/>
                <a:cs typeface="Oswald"/>
                <a:sym typeface="Oswald"/>
              </a:rPr>
              <a:t>Implemented by:</a:t>
            </a:r>
            <a:endParaRPr sz="1000">
              <a:solidFill>
                <a:schemeClr val="dk1"/>
              </a:solidFill>
              <a:latin typeface="Oswald"/>
              <a:ea typeface="Oswald"/>
              <a:cs typeface="Oswald"/>
              <a:sym typeface="Oswald"/>
            </a:endParaRPr>
          </a:p>
        </p:txBody>
      </p:sp>
      <p:pic>
        <p:nvPicPr>
          <p:cNvPr id="155" name="Google Shape;155;p31"/>
          <p:cNvPicPr preferRelativeResize="0"/>
          <p:nvPr/>
        </p:nvPicPr>
        <p:blipFill>
          <a:blip r:embed="rId12">
            <a:alphaModFix/>
          </a:blip>
          <a:stretch>
            <a:fillRect/>
          </a:stretch>
        </p:blipFill>
        <p:spPr>
          <a:xfrm>
            <a:off x="6986677" y="4289565"/>
            <a:ext cx="1557619" cy="538750"/>
          </a:xfrm>
          <a:prstGeom prst="rect">
            <a:avLst/>
          </a:prstGeom>
          <a:noFill/>
          <a:ln>
            <a:noFill/>
          </a:ln>
        </p:spPr>
      </p:pic>
      <p:pic>
        <p:nvPicPr>
          <p:cNvPr id="4" name="Audio 3">
            <a:hlinkClick r:id="" action="ppaction://media"/>
            <a:extLst>
              <a:ext uri="{FF2B5EF4-FFF2-40B4-BE49-F238E27FC236}">
                <a16:creationId xmlns:a16="http://schemas.microsoft.com/office/drawing/2014/main" id="{19E10F58-3C2D-4FD4-A061-5E7B4BDDE218}"/>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5046"/>
    </mc:Choice>
    <mc:Fallback xmlns="">
      <p:transition spd="slow" advTm="450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32"/>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GLOBE Clouds Observations</a:t>
            </a:r>
            <a:endParaRPr dirty="0"/>
          </a:p>
        </p:txBody>
      </p:sp>
      <p:pic>
        <p:nvPicPr>
          <p:cNvPr id="4" name="Picture 3">
            <a:extLst>
              <a:ext uri="{FF2B5EF4-FFF2-40B4-BE49-F238E27FC236}">
                <a16:creationId xmlns:a16="http://schemas.microsoft.com/office/drawing/2014/main" id="{8E19B063-0D97-4774-A2C8-07CEC5449574}"/>
              </a:ext>
            </a:extLst>
          </p:cNvPr>
          <p:cNvPicPr>
            <a:picLocks noChangeAspect="1"/>
          </p:cNvPicPr>
          <p:nvPr/>
        </p:nvPicPr>
        <p:blipFill>
          <a:blip r:embed="rId5"/>
          <a:stretch>
            <a:fillRect/>
          </a:stretch>
        </p:blipFill>
        <p:spPr>
          <a:xfrm>
            <a:off x="1160204" y="1080411"/>
            <a:ext cx="6823591" cy="3827766"/>
          </a:xfrm>
          <a:prstGeom prst="rect">
            <a:avLst/>
          </a:prstGeom>
        </p:spPr>
      </p:pic>
      <p:pic>
        <p:nvPicPr>
          <p:cNvPr id="8" name="Audio 7">
            <a:hlinkClick r:id="" action="ppaction://media"/>
            <a:extLst>
              <a:ext uri="{FF2B5EF4-FFF2-40B4-BE49-F238E27FC236}">
                <a16:creationId xmlns:a16="http://schemas.microsoft.com/office/drawing/2014/main" id="{E17A4619-A44F-45A3-9259-4315B32623B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6204"/>
    </mc:Choice>
    <mc:Fallback xmlns="">
      <p:transition spd="slow" advTm="262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55"/>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Satellite Matched Observations</a:t>
            </a:r>
            <a:endParaRPr/>
          </a:p>
        </p:txBody>
      </p:sp>
      <p:sp>
        <p:nvSpPr>
          <p:cNvPr id="352" name="Google Shape;352;p55"/>
          <p:cNvSpPr txBox="1">
            <a:spLocks noGrp="1"/>
          </p:cNvSpPr>
          <p:nvPr>
            <p:ph type="body" idx="1"/>
          </p:nvPr>
        </p:nvSpPr>
        <p:spPr>
          <a:xfrm>
            <a:off x="5362200" y="983825"/>
            <a:ext cx="34701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rial"/>
                <a:ea typeface="Arial"/>
                <a:cs typeface="Arial"/>
                <a:sym typeface="Arial"/>
              </a:rPr>
              <a:t>Different points of view:</a:t>
            </a:r>
            <a:endParaRPr>
              <a:latin typeface="Arial"/>
              <a:ea typeface="Arial"/>
              <a:cs typeface="Arial"/>
              <a:sym typeface="Arial"/>
            </a:endParaRPr>
          </a:p>
          <a:p>
            <a:pPr marL="457200" lvl="0" indent="-342900" algn="l" rtl="0">
              <a:spcBef>
                <a:spcPts val="1600"/>
              </a:spcBef>
              <a:spcAft>
                <a:spcPts val="0"/>
              </a:spcAft>
              <a:buSzPts val="1800"/>
              <a:buFont typeface="Arial"/>
              <a:buChar char="●"/>
            </a:pPr>
            <a:r>
              <a:rPr lang="en">
                <a:latin typeface="Arial"/>
                <a:ea typeface="Arial"/>
                <a:cs typeface="Arial"/>
                <a:sym typeface="Arial"/>
              </a:rPr>
              <a:t>Instruments* on satellites see the top of clouds </a:t>
            </a:r>
            <a:endParaRPr>
              <a:latin typeface="Arial"/>
              <a:ea typeface="Arial"/>
              <a:cs typeface="Arial"/>
              <a:sym typeface="Arial"/>
            </a:endParaRPr>
          </a:p>
          <a:p>
            <a:pPr marL="457200" lvl="0" indent="-342900" algn="l" rtl="0">
              <a:spcBef>
                <a:spcPts val="0"/>
              </a:spcBef>
              <a:spcAft>
                <a:spcPts val="0"/>
              </a:spcAft>
              <a:buSzPts val="1800"/>
              <a:buFont typeface="Arial"/>
              <a:buChar char="●"/>
            </a:pPr>
            <a:r>
              <a:rPr lang="en">
                <a:latin typeface="Arial"/>
                <a:ea typeface="Arial"/>
                <a:cs typeface="Arial"/>
                <a:sym typeface="Arial"/>
              </a:rPr>
              <a:t>We** see the bottom of clouds</a:t>
            </a:r>
            <a:endParaRPr>
              <a:latin typeface="Arial"/>
              <a:ea typeface="Arial"/>
              <a:cs typeface="Arial"/>
              <a:sym typeface="Arial"/>
            </a:endParaRPr>
          </a:p>
          <a:p>
            <a:pPr marL="0" lvl="0" indent="0" algn="l" rtl="0">
              <a:spcBef>
                <a:spcPts val="1600"/>
              </a:spcBef>
              <a:spcAft>
                <a:spcPts val="0"/>
              </a:spcAft>
              <a:buNone/>
            </a:pPr>
            <a:r>
              <a:rPr lang="en">
                <a:latin typeface="Arial"/>
                <a:ea typeface="Arial"/>
                <a:cs typeface="Arial"/>
                <a:sym typeface="Arial"/>
              </a:rPr>
              <a:t>* Some instruments may not see lower or high thin clouds. </a:t>
            </a:r>
            <a:endParaRPr>
              <a:latin typeface="Arial"/>
              <a:ea typeface="Arial"/>
              <a:cs typeface="Arial"/>
              <a:sym typeface="Arial"/>
            </a:endParaRPr>
          </a:p>
          <a:p>
            <a:pPr marL="0" lvl="0" indent="0" algn="l" rtl="0">
              <a:spcBef>
                <a:spcPts val="1600"/>
              </a:spcBef>
              <a:spcAft>
                <a:spcPts val="1600"/>
              </a:spcAft>
              <a:buNone/>
            </a:pPr>
            <a:r>
              <a:rPr lang="en">
                <a:latin typeface="Arial"/>
                <a:ea typeface="Arial"/>
                <a:cs typeface="Arial"/>
                <a:sym typeface="Arial"/>
              </a:rPr>
              <a:t>** We may miss high clouds especially if there are thick low clouds.</a:t>
            </a:r>
            <a:endParaRPr>
              <a:latin typeface="Arial"/>
              <a:ea typeface="Arial"/>
              <a:cs typeface="Arial"/>
              <a:sym typeface="Arial"/>
            </a:endParaRPr>
          </a:p>
        </p:txBody>
      </p:sp>
      <p:pic>
        <p:nvPicPr>
          <p:cNvPr id="351" name="Google Shape;351;p55"/>
          <p:cNvPicPr preferRelativeResize="0"/>
          <p:nvPr/>
        </p:nvPicPr>
        <p:blipFill rotWithShape="1">
          <a:blip r:embed="rId5">
            <a:alphaModFix/>
          </a:blip>
          <a:srcRect l="7921" r="7354"/>
          <a:stretch/>
        </p:blipFill>
        <p:spPr>
          <a:xfrm>
            <a:off x="311700" y="1111275"/>
            <a:ext cx="4933374" cy="3587200"/>
          </a:xfrm>
          <a:prstGeom prst="rect">
            <a:avLst/>
          </a:prstGeom>
          <a:noFill/>
          <a:ln>
            <a:noFill/>
          </a:ln>
        </p:spPr>
      </p:pic>
      <p:pic>
        <p:nvPicPr>
          <p:cNvPr id="3" name="Audio 2">
            <a:hlinkClick r:id="" action="ppaction://media"/>
            <a:extLst>
              <a:ext uri="{FF2B5EF4-FFF2-40B4-BE49-F238E27FC236}">
                <a16:creationId xmlns:a16="http://schemas.microsoft.com/office/drawing/2014/main" id="{1CCF285D-DD6E-4886-BF7C-3145987F8B9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1169"/>
    </mc:Choice>
    <mc:Fallback xmlns="">
      <p:transition spd="slow" advTm="311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34"/>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Cloud Effects on Earth’s Energy Budget</a:t>
            </a:r>
            <a:endParaRPr/>
          </a:p>
        </p:txBody>
      </p:sp>
      <p:pic>
        <p:nvPicPr>
          <p:cNvPr id="174" name="Google Shape;174;p34"/>
          <p:cNvPicPr preferRelativeResize="0"/>
          <p:nvPr/>
        </p:nvPicPr>
        <p:blipFill rotWithShape="1">
          <a:blip r:embed="rId5">
            <a:alphaModFix/>
          </a:blip>
          <a:srcRect l="3559" t="10327" r="3026" b="5913"/>
          <a:stretch/>
        </p:blipFill>
        <p:spPr>
          <a:xfrm>
            <a:off x="311700" y="1127800"/>
            <a:ext cx="5629476" cy="3795350"/>
          </a:xfrm>
          <a:prstGeom prst="rect">
            <a:avLst/>
          </a:prstGeom>
          <a:noFill/>
          <a:ln>
            <a:noFill/>
          </a:ln>
        </p:spPr>
      </p:pic>
      <p:sp>
        <p:nvSpPr>
          <p:cNvPr id="175" name="Google Shape;175;p34"/>
          <p:cNvSpPr txBox="1"/>
          <p:nvPr/>
        </p:nvSpPr>
        <p:spPr>
          <a:xfrm>
            <a:off x="6058325" y="2766375"/>
            <a:ext cx="3000000" cy="237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700">
                <a:solidFill>
                  <a:srgbClr val="FFFFFF"/>
                </a:solidFill>
              </a:rPr>
              <a:t>Not all cloud types interact with the Sun’s sunlight (</a:t>
            </a:r>
            <a:r>
              <a:rPr lang="en" sz="1700">
                <a:solidFill>
                  <a:srgbClr val="F1C232"/>
                </a:solidFill>
              </a:rPr>
              <a:t>yellow straight arrows</a:t>
            </a:r>
            <a:r>
              <a:rPr lang="en" sz="1700">
                <a:solidFill>
                  <a:srgbClr val="FFFFFF"/>
                </a:solidFill>
              </a:rPr>
              <a:t>; shortwave radiation) the same. As well, not all cloud types interact with the energy leaving the Earth (</a:t>
            </a:r>
            <a:r>
              <a:rPr lang="en" sz="1700">
                <a:solidFill>
                  <a:srgbClr val="990000"/>
                </a:solidFill>
              </a:rPr>
              <a:t>wavy red arrows</a:t>
            </a:r>
            <a:r>
              <a:rPr lang="en" sz="1700">
                <a:solidFill>
                  <a:srgbClr val="FFFFFF"/>
                </a:solidFill>
              </a:rPr>
              <a:t>; longwave radiation).</a:t>
            </a:r>
            <a:r>
              <a:rPr lang="en" sz="1800">
                <a:solidFill>
                  <a:srgbClr val="FFFFFF"/>
                </a:solidFill>
                <a:latin typeface="Oswald"/>
                <a:ea typeface="Oswald"/>
                <a:cs typeface="Oswald"/>
                <a:sym typeface="Oswald"/>
              </a:rPr>
              <a:t> </a:t>
            </a:r>
            <a:endParaRPr sz="1800">
              <a:solidFill>
                <a:srgbClr val="FFFFFF"/>
              </a:solidFill>
              <a:latin typeface="Oswald"/>
              <a:ea typeface="Oswald"/>
              <a:cs typeface="Oswald"/>
              <a:sym typeface="Oswald"/>
            </a:endParaRPr>
          </a:p>
        </p:txBody>
      </p:sp>
      <p:pic>
        <p:nvPicPr>
          <p:cNvPr id="176" name="Google Shape;176;p34"/>
          <p:cNvPicPr preferRelativeResize="0"/>
          <p:nvPr/>
        </p:nvPicPr>
        <p:blipFill>
          <a:blip r:embed="rId6">
            <a:alphaModFix/>
          </a:blip>
          <a:stretch>
            <a:fillRect/>
          </a:stretch>
        </p:blipFill>
        <p:spPr>
          <a:xfrm>
            <a:off x="6058326" y="1127800"/>
            <a:ext cx="1413461" cy="1519675"/>
          </a:xfrm>
          <a:prstGeom prst="rect">
            <a:avLst/>
          </a:prstGeom>
          <a:noFill/>
          <a:ln>
            <a:noFill/>
          </a:ln>
        </p:spPr>
      </p:pic>
      <p:pic>
        <p:nvPicPr>
          <p:cNvPr id="177" name="Google Shape;177;p34"/>
          <p:cNvPicPr preferRelativeResize="0"/>
          <p:nvPr/>
        </p:nvPicPr>
        <p:blipFill>
          <a:blip r:embed="rId7">
            <a:alphaModFix/>
          </a:blip>
          <a:stretch>
            <a:fillRect/>
          </a:stretch>
        </p:blipFill>
        <p:spPr>
          <a:xfrm>
            <a:off x="7532975" y="1127800"/>
            <a:ext cx="1413450" cy="1528498"/>
          </a:xfrm>
          <a:prstGeom prst="rect">
            <a:avLst/>
          </a:prstGeom>
          <a:noFill/>
          <a:ln>
            <a:noFill/>
          </a:ln>
        </p:spPr>
      </p:pic>
      <p:pic>
        <p:nvPicPr>
          <p:cNvPr id="3" name="Audio 2">
            <a:hlinkClick r:id="" action="ppaction://media"/>
            <a:extLst>
              <a:ext uri="{FF2B5EF4-FFF2-40B4-BE49-F238E27FC236}">
                <a16:creationId xmlns:a16="http://schemas.microsoft.com/office/drawing/2014/main" id="{BE9E464E-BB35-4424-A8CB-F182091B997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3280"/>
    </mc:Choice>
    <mc:Fallback xmlns="">
      <p:transition spd="slow" advTm="232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FC9AB-7222-49E7-9B6E-0925DE1F3729}"/>
              </a:ext>
            </a:extLst>
          </p:cNvPr>
          <p:cNvSpPr>
            <a:spLocks noGrp="1"/>
          </p:cNvSpPr>
          <p:nvPr>
            <p:ph type="ctrTitle"/>
          </p:nvPr>
        </p:nvSpPr>
        <p:spPr>
          <a:xfrm>
            <a:off x="809244" y="146177"/>
            <a:ext cx="7720394" cy="1393806"/>
          </a:xfrm>
        </p:spPr>
        <p:txBody>
          <a:bodyPr anchor="ctr">
            <a:normAutofit/>
          </a:bodyPr>
          <a:lstStyle/>
          <a:p>
            <a:r>
              <a:rPr lang="en-US" sz="3300" b="1" dirty="0">
                <a:solidFill>
                  <a:srgbClr val="FFFFFF"/>
                </a:solidFill>
                <a:latin typeface="Arial" panose="020B0604020202020204" pitchFamily="34" charset="0"/>
                <a:cs typeface="Arial" panose="020B0604020202020204" pitchFamily="34" charset="0"/>
              </a:rPr>
              <a:t>Why are satellite matches important?</a:t>
            </a:r>
            <a:br>
              <a:rPr lang="en-US" sz="3300" dirty="0">
                <a:latin typeface="Arial" panose="020B0604020202020204" pitchFamily="34" charset="0"/>
                <a:cs typeface="Arial" panose="020B0604020202020204" pitchFamily="34" charset="0"/>
              </a:rPr>
            </a:br>
            <a:endParaRPr lang="en-US" sz="3300" dirty="0"/>
          </a:p>
        </p:txBody>
      </p:sp>
      <p:grpSp>
        <p:nvGrpSpPr>
          <p:cNvPr id="3" name="Group 2">
            <a:extLst>
              <a:ext uri="{FF2B5EF4-FFF2-40B4-BE49-F238E27FC236}">
                <a16:creationId xmlns:a16="http://schemas.microsoft.com/office/drawing/2014/main" id="{B50B16EA-93FA-4D45-A086-A915A2A8B03F}"/>
              </a:ext>
            </a:extLst>
          </p:cNvPr>
          <p:cNvGrpSpPr/>
          <p:nvPr/>
        </p:nvGrpSpPr>
        <p:grpSpPr>
          <a:xfrm>
            <a:off x="528141" y="1078706"/>
            <a:ext cx="4445794" cy="3857625"/>
            <a:chOff x="75537" y="0"/>
            <a:chExt cx="5927725" cy="5143500"/>
          </a:xfrm>
        </p:grpSpPr>
        <p:pic>
          <p:nvPicPr>
            <p:cNvPr id="9" name="Picture 2" descr="https://wvs.earthdata.nasa.gov/api/v1/snapshot?REQUEST=GetSnapshot&amp;TIME=2019-10-25T00:00:00Z&amp;BBOX=-40.53515625,142.76250000000002,-30.7265625,154.06523437500002&amp;CRS=EPSG:4326&amp;LAYERS=MODIS_Aqua_CorrectedReflectance_TrueColor,Coastlines,Reference_Labels&amp;WRAP=day,x,x&amp;FORMAT=image/jpeg&amp;WIDTH=1286&amp;HEIGHT=1116&amp;ts=1578330673683">
              <a:extLst>
                <a:ext uri="{FF2B5EF4-FFF2-40B4-BE49-F238E27FC236}">
                  <a16:creationId xmlns:a16="http://schemas.microsoft.com/office/drawing/2014/main" id="{F57E1039-20A7-4A4A-8A4A-B9F6851BED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37" y="0"/>
              <a:ext cx="5927725" cy="5143500"/>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B535F06C-44D3-4570-9B99-1714FCF6B979}"/>
                </a:ext>
              </a:extLst>
            </p:cNvPr>
            <p:cNvSpPr/>
            <p:nvPr/>
          </p:nvSpPr>
          <p:spPr>
            <a:xfrm>
              <a:off x="3424997" y="1690244"/>
              <a:ext cx="227562" cy="22429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s-PR" sz="1350" kern="1200">
                <a:solidFill>
                  <a:srgbClr val="FFFFFF"/>
                </a:solidFill>
                <a:latin typeface="Century Schoolbook" panose="02040604050505020304"/>
              </a:endParaRPr>
            </a:p>
          </p:txBody>
        </p:sp>
      </p:grpSp>
      <p:sp>
        <p:nvSpPr>
          <p:cNvPr id="4" name="Rectangle 3">
            <a:extLst>
              <a:ext uri="{FF2B5EF4-FFF2-40B4-BE49-F238E27FC236}">
                <a16:creationId xmlns:a16="http://schemas.microsoft.com/office/drawing/2014/main" id="{C920C288-F0C0-4B2B-A4E8-A08E3A7E98E4}"/>
              </a:ext>
            </a:extLst>
          </p:cNvPr>
          <p:cNvSpPr/>
          <p:nvPr/>
        </p:nvSpPr>
        <p:spPr>
          <a:xfrm>
            <a:off x="5203871" y="1078707"/>
            <a:ext cx="3661524" cy="1384995"/>
          </a:xfrm>
          <a:prstGeom prst="rect">
            <a:avLst/>
          </a:prstGeom>
        </p:spPr>
        <p:txBody>
          <a:bodyPr wrap="square">
            <a:spAutoFit/>
          </a:bodyPr>
          <a:lstStyle/>
          <a:p>
            <a:pPr algn="ctr" defTabSz="342900">
              <a:buClrTx/>
            </a:pPr>
            <a:r>
              <a:rPr lang="en-US" sz="2100" b="1" kern="1200" dirty="0">
                <a:solidFill>
                  <a:srgbClr val="FFFFFF"/>
                </a:solidFill>
                <a:latin typeface="Arial" panose="020B0604020202020204" pitchFamily="34" charset="0"/>
                <a:ea typeface="+mn-ea"/>
                <a:cs typeface="Arial" panose="020B0604020202020204" pitchFamily="34" charset="0"/>
              </a:rPr>
              <a:t>Haboob Reported</a:t>
            </a:r>
          </a:p>
          <a:p>
            <a:pPr algn="ctr" defTabSz="342900">
              <a:buClrTx/>
            </a:pPr>
            <a:r>
              <a:rPr lang="en-US" sz="2100" b="1" kern="1200" dirty="0">
                <a:solidFill>
                  <a:srgbClr val="FFFFFF"/>
                </a:solidFill>
                <a:latin typeface="Arial" panose="020B0604020202020204" pitchFamily="34" charset="0"/>
                <a:ea typeface="+mn-ea"/>
                <a:cs typeface="Arial" panose="020B0604020202020204" pitchFamily="34" charset="0"/>
              </a:rPr>
              <a:t>New South Wales, Australia</a:t>
            </a:r>
          </a:p>
          <a:p>
            <a:pPr algn="ctr" defTabSz="342900">
              <a:buClrTx/>
            </a:pPr>
            <a:r>
              <a:rPr lang="en-US" sz="2100" b="1" kern="1200" dirty="0">
                <a:solidFill>
                  <a:srgbClr val="FFFFFF"/>
                </a:solidFill>
                <a:latin typeface="Arial" panose="020B0604020202020204" pitchFamily="34" charset="0"/>
                <a:ea typeface="+mn-ea"/>
                <a:cs typeface="Arial" panose="020B0604020202020204" pitchFamily="34" charset="0"/>
              </a:rPr>
              <a:t>25 October 2019</a:t>
            </a:r>
          </a:p>
        </p:txBody>
      </p:sp>
      <p:grpSp>
        <p:nvGrpSpPr>
          <p:cNvPr id="13" name="Group 12">
            <a:extLst>
              <a:ext uri="{FF2B5EF4-FFF2-40B4-BE49-F238E27FC236}">
                <a16:creationId xmlns:a16="http://schemas.microsoft.com/office/drawing/2014/main" id="{38EEAFAF-8122-4349-AC64-63F22F808CE8}"/>
              </a:ext>
            </a:extLst>
          </p:cNvPr>
          <p:cNvGrpSpPr/>
          <p:nvPr/>
        </p:nvGrpSpPr>
        <p:grpSpPr>
          <a:xfrm>
            <a:off x="5143129" y="2681982"/>
            <a:ext cx="1820438" cy="1634056"/>
            <a:chOff x="364278" y="301509"/>
            <a:chExt cx="1706591" cy="1850162"/>
          </a:xfrm>
        </p:grpSpPr>
        <p:pic>
          <p:nvPicPr>
            <p:cNvPr id="15" name="Picture 14">
              <a:extLst>
                <a:ext uri="{FF2B5EF4-FFF2-40B4-BE49-F238E27FC236}">
                  <a16:creationId xmlns:a16="http://schemas.microsoft.com/office/drawing/2014/main" id="{02F3D073-43FC-45ED-8D40-EF14CCEEEDE5}"/>
                </a:ext>
              </a:extLst>
            </p:cNvPr>
            <p:cNvPicPr>
              <a:picLocks noChangeAspect="1"/>
            </p:cNvPicPr>
            <p:nvPr/>
          </p:nvPicPr>
          <p:blipFill>
            <a:blip r:embed="rId5"/>
            <a:stretch>
              <a:fillRect/>
            </a:stretch>
          </p:blipFill>
          <p:spPr>
            <a:xfrm>
              <a:off x="364278" y="301511"/>
              <a:ext cx="1706591" cy="1850160"/>
            </a:xfrm>
            <a:prstGeom prst="rect">
              <a:avLst/>
            </a:prstGeom>
          </p:spPr>
        </p:pic>
        <p:sp>
          <p:nvSpPr>
            <p:cNvPr id="16" name="TextBox 15">
              <a:extLst>
                <a:ext uri="{FF2B5EF4-FFF2-40B4-BE49-F238E27FC236}">
                  <a16:creationId xmlns:a16="http://schemas.microsoft.com/office/drawing/2014/main" id="{AD0119A1-D9E4-403E-8702-0F444F7032DB}"/>
                </a:ext>
              </a:extLst>
            </p:cNvPr>
            <p:cNvSpPr txBox="1"/>
            <p:nvPr/>
          </p:nvSpPr>
          <p:spPr>
            <a:xfrm>
              <a:off x="856653" y="301509"/>
              <a:ext cx="605911" cy="339768"/>
            </a:xfrm>
            <a:prstGeom prst="rect">
              <a:avLst/>
            </a:prstGeom>
            <a:noFill/>
          </p:spPr>
          <p:txBody>
            <a:bodyPr wrap="none" rtlCol="0">
              <a:spAutoFit/>
            </a:bodyPr>
            <a:lstStyle/>
            <a:p>
              <a:pPr defTabSz="342900">
                <a:buClrTx/>
              </a:pPr>
              <a:r>
                <a:rPr lang="en-US" sz="1350" b="1" kern="1200" dirty="0">
                  <a:latin typeface="Arial" panose="020B0604020202020204" pitchFamily="34" charset="0"/>
                  <a:ea typeface="+mn-ea"/>
                  <a:cs typeface="Arial" panose="020B0604020202020204" pitchFamily="34" charset="0"/>
                </a:rPr>
                <a:t>North</a:t>
              </a:r>
              <a:endParaRPr lang="es-PR" sz="1350" b="1" kern="1200" dirty="0">
                <a:latin typeface="Arial" panose="020B0604020202020204" pitchFamily="34" charset="0"/>
                <a:ea typeface="+mn-ea"/>
                <a:cs typeface="Arial" panose="020B0604020202020204" pitchFamily="34" charset="0"/>
              </a:endParaRPr>
            </a:p>
          </p:txBody>
        </p:sp>
      </p:grpSp>
      <p:grpSp>
        <p:nvGrpSpPr>
          <p:cNvPr id="17" name="Group 16">
            <a:extLst>
              <a:ext uri="{FF2B5EF4-FFF2-40B4-BE49-F238E27FC236}">
                <a16:creationId xmlns:a16="http://schemas.microsoft.com/office/drawing/2014/main" id="{C39172D7-043A-48B7-BA02-57E268B5BCE2}"/>
              </a:ext>
            </a:extLst>
          </p:cNvPr>
          <p:cNvGrpSpPr/>
          <p:nvPr/>
        </p:nvGrpSpPr>
        <p:grpSpPr>
          <a:xfrm>
            <a:off x="3650334" y="985339"/>
            <a:ext cx="1600193" cy="1525691"/>
            <a:chOff x="-1717376" y="2651041"/>
            <a:chExt cx="1750179" cy="1850161"/>
          </a:xfrm>
        </p:grpSpPr>
        <p:pic>
          <p:nvPicPr>
            <p:cNvPr id="18" name="Picture 17">
              <a:extLst>
                <a:ext uri="{FF2B5EF4-FFF2-40B4-BE49-F238E27FC236}">
                  <a16:creationId xmlns:a16="http://schemas.microsoft.com/office/drawing/2014/main" id="{5DA4E6A1-0469-46B6-86ED-76CF026540A8}"/>
                </a:ext>
              </a:extLst>
            </p:cNvPr>
            <p:cNvPicPr>
              <a:picLocks noChangeAspect="1"/>
            </p:cNvPicPr>
            <p:nvPr/>
          </p:nvPicPr>
          <p:blipFill>
            <a:blip r:embed="rId6"/>
            <a:stretch>
              <a:fillRect/>
            </a:stretch>
          </p:blipFill>
          <p:spPr>
            <a:xfrm>
              <a:off x="-1717376" y="2651041"/>
              <a:ext cx="1750179" cy="1850161"/>
            </a:xfrm>
            <a:prstGeom prst="rect">
              <a:avLst/>
            </a:prstGeom>
          </p:spPr>
        </p:pic>
        <p:sp>
          <p:nvSpPr>
            <p:cNvPr id="19" name="TextBox 18">
              <a:extLst>
                <a:ext uri="{FF2B5EF4-FFF2-40B4-BE49-F238E27FC236}">
                  <a16:creationId xmlns:a16="http://schemas.microsoft.com/office/drawing/2014/main" id="{C21A1EE5-A45D-48C7-939A-D54C279C8522}"/>
                </a:ext>
              </a:extLst>
            </p:cNvPr>
            <p:cNvSpPr txBox="1"/>
            <p:nvPr/>
          </p:nvSpPr>
          <p:spPr>
            <a:xfrm>
              <a:off x="-1328943" y="2651041"/>
              <a:ext cx="896262" cy="363901"/>
            </a:xfrm>
            <a:prstGeom prst="rect">
              <a:avLst/>
            </a:prstGeom>
            <a:noFill/>
          </p:spPr>
          <p:txBody>
            <a:bodyPr wrap="none" rtlCol="0">
              <a:spAutoFit/>
            </a:bodyPr>
            <a:lstStyle/>
            <a:p>
              <a:pPr algn="ctr" defTabSz="342900">
                <a:buClrTx/>
              </a:pPr>
              <a:r>
                <a:rPr lang="en-US" sz="1350" b="1" kern="1200" dirty="0">
                  <a:latin typeface="Arial" panose="020B0604020202020204" pitchFamily="34" charset="0"/>
                  <a:ea typeface="+mn-ea"/>
                  <a:cs typeface="Arial" panose="020B0604020202020204" pitchFamily="34" charset="0"/>
                </a:rPr>
                <a:t>Upward</a:t>
              </a:r>
              <a:endParaRPr lang="es-PR" sz="1350" b="1" kern="1200" dirty="0">
                <a:latin typeface="Arial" panose="020B0604020202020204" pitchFamily="34" charset="0"/>
                <a:ea typeface="+mn-ea"/>
                <a:cs typeface="Arial" panose="020B0604020202020204" pitchFamily="34" charset="0"/>
              </a:endParaRPr>
            </a:p>
          </p:txBody>
        </p:sp>
      </p:grpSp>
      <p:grpSp>
        <p:nvGrpSpPr>
          <p:cNvPr id="23" name="Group 22">
            <a:extLst>
              <a:ext uri="{FF2B5EF4-FFF2-40B4-BE49-F238E27FC236}">
                <a16:creationId xmlns:a16="http://schemas.microsoft.com/office/drawing/2014/main" id="{D4CB360A-41C8-434A-8347-2469BA184B70}"/>
              </a:ext>
            </a:extLst>
          </p:cNvPr>
          <p:cNvGrpSpPr/>
          <p:nvPr/>
        </p:nvGrpSpPr>
        <p:grpSpPr>
          <a:xfrm>
            <a:off x="7137825" y="2681982"/>
            <a:ext cx="1820438" cy="1618556"/>
            <a:chOff x="4857817" y="397810"/>
            <a:chExt cx="1766068" cy="1850161"/>
          </a:xfrm>
        </p:grpSpPr>
        <p:pic>
          <p:nvPicPr>
            <p:cNvPr id="24" name="Picture 23">
              <a:extLst>
                <a:ext uri="{FF2B5EF4-FFF2-40B4-BE49-F238E27FC236}">
                  <a16:creationId xmlns:a16="http://schemas.microsoft.com/office/drawing/2014/main" id="{0B2D0914-8B68-4A30-ACBC-D9ACA8EF5FF7}"/>
                </a:ext>
              </a:extLst>
            </p:cNvPr>
            <p:cNvPicPr>
              <a:picLocks noChangeAspect="1"/>
            </p:cNvPicPr>
            <p:nvPr/>
          </p:nvPicPr>
          <p:blipFill>
            <a:blip r:embed="rId7"/>
            <a:stretch>
              <a:fillRect/>
            </a:stretch>
          </p:blipFill>
          <p:spPr>
            <a:xfrm>
              <a:off x="4857817" y="397810"/>
              <a:ext cx="1766068" cy="1850161"/>
            </a:xfrm>
            <a:prstGeom prst="rect">
              <a:avLst/>
            </a:prstGeom>
          </p:spPr>
        </p:pic>
        <p:sp>
          <p:nvSpPr>
            <p:cNvPr id="25" name="TextBox 24">
              <a:extLst>
                <a:ext uri="{FF2B5EF4-FFF2-40B4-BE49-F238E27FC236}">
                  <a16:creationId xmlns:a16="http://schemas.microsoft.com/office/drawing/2014/main" id="{98F99E15-E4B4-427C-A6B8-7A29890B6EE7}"/>
                </a:ext>
              </a:extLst>
            </p:cNvPr>
            <p:cNvSpPr txBox="1"/>
            <p:nvPr/>
          </p:nvSpPr>
          <p:spPr>
            <a:xfrm>
              <a:off x="5361584" y="451080"/>
              <a:ext cx="655020" cy="343022"/>
            </a:xfrm>
            <a:prstGeom prst="rect">
              <a:avLst/>
            </a:prstGeom>
            <a:noFill/>
          </p:spPr>
          <p:txBody>
            <a:bodyPr wrap="none" rtlCol="0">
              <a:spAutoFit/>
            </a:bodyPr>
            <a:lstStyle/>
            <a:p>
              <a:pPr defTabSz="342900">
                <a:buClrTx/>
              </a:pPr>
              <a:r>
                <a:rPr lang="en-US" sz="1350" b="1" kern="1200" dirty="0">
                  <a:latin typeface="Arial" panose="020B0604020202020204" pitchFamily="34" charset="0"/>
                  <a:ea typeface="+mn-ea"/>
                  <a:cs typeface="Arial" panose="020B0604020202020204" pitchFamily="34" charset="0"/>
                </a:rPr>
                <a:t>South</a:t>
              </a:r>
              <a:endParaRPr lang="es-PR" sz="1350" b="1" kern="1200" dirty="0">
                <a:latin typeface="Arial" panose="020B0604020202020204" pitchFamily="34" charset="0"/>
                <a:ea typeface="+mn-ea"/>
                <a:cs typeface="Arial" panose="020B0604020202020204" pitchFamily="34" charset="0"/>
              </a:endParaRPr>
            </a:p>
          </p:txBody>
        </p:sp>
      </p:grpSp>
      <p:sp>
        <p:nvSpPr>
          <p:cNvPr id="5" name="Oval 4">
            <a:extLst>
              <a:ext uri="{FF2B5EF4-FFF2-40B4-BE49-F238E27FC236}">
                <a16:creationId xmlns:a16="http://schemas.microsoft.com/office/drawing/2014/main" id="{0183586A-8359-4E64-9A82-EB796B8DFEB7}"/>
              </a:ext>
            </a:extLst>
          </p:cNvPr>
          <p:cNvSpPr/>
          <p:nvPr/>
        </p:nvSpPr>
        <p:spPr>
          <a:xfrm>
            <a:off x="5250527" y="3178969"/>
            <a:ext cx="3475150" cy="1226118"/>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a:solidFill>
                <a:srgbClr val="FFFFFF"/>
              </a:solidFill>
              <a:latin typeface="Century Schoolbook" panose="02040604050505020304"/>
            </a:endParaRPr>
          </a:p>
        </p:txBody>
      </p:sp>
      <p:pic>
        <p:nvPicPr>
          <p:cNvPr id="7" name="Audio 6">
            <a:hlinkClick r:id="" action="ppaction://media"/>
            <a:extLst>
              <a:ext uri="{FF2B5EF4-FFF2-40B4-BE49-F238E27FC236}">
                <a16:creationId xmlns:a16="http://schemas.microsoft.com/office/drawing/2014/main" id="{AB0F7E21-B411-4E04-AB52-7ABCCA42432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04238" y="4503738"/>
            <a:ext cx="487362" cy="487362"/>
          </a:xfrm>
          <a:prstGeom prst="rect">
            <a:avLst/>
          </a:prstGeom>
        </p:spPr>
      </p:pic>
    </p:spTree>
    <p:extLst>
      <p:ext uri="{BB962C8B-B14F-4D97-AF65-F5344CB8AC3E}">
        <p14:creationId xmlns:p14="http://schemas.microsoft.com/office/powerpoint/2010/main" val="271439166"/>
      </p:ext>
    </p:extLst>
  </p:cSld>
  <p:clrMapOvr>
    <a:masterClrMapping/>
  </p:clrMapOvr>
  <mc:AlternateContent xmlns:mc="http://schemas.openxmlformats.org/markup-compatibility/2006" xmlns:p14="http://schemas.microsoft.com/office/powerpoint/2010/main">
    <mc:Choice Requires="p14">
      <p:transition spd="slow" p14:dur="2000" advTm="45535"/>
    </mc:Choice>
    <mc:Fallback xmlns="">
      <p:transition spd="slow" advTm="455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grpSp>
        <p:nvGrpSpPr>
          <p:cNvPr id="253" name="Google Shape;253;p43"/>
          <p:cNvGrpSpPr/>
          <p:nvPr/>
        </p:nvGrpSpPr>
        <p:grpSpPr>
          <a:xfrm>
            <a:off x="2153766" y="1190296"/>
            <a:ext cx="2186038" cy="3820975"/>
            <a:chOff x="152400" y="1170125"/>
            <a:chExt cx="2186038" cy="3820975"/>
          </a:xfrm>
        </p:grpSpPr>
        <p:pic>
          <p:nvPicPr>
            <p:cNvPr id="254" name="Google Shape;254;p43"/>
            <p:cNvPicPr preferRelativeResize="0"/>
            <p:nvPr/>
          </p:nvPicPr>
          <p:blipFill>
            <a:blip r:embed="rId5">
              <a:alphaModFix/>
            </a:blip>
            <a:stretch>
              <a:fillRect/>
            </a:stretch>
          </p:blipFill>
          <p:spPr>
            <a:xfrm>
              <a:off x="152400" y="1170125"/>
              <a:ext cx="2186038" cy="3820975"/>
            </a:xfrm>
            <a:prstGeom prst="rect">
              <a:avLst/>
            </a:prstGeom>
            <a:noFill/>
            <a:ln>
              <a:noFill/>
            </a:ln>
          </p:spPr>
        </p:pic>
        <p:sp>
          <p:nvSpPr>
            <p:cNvPr id="255" name="Google Shape;255;p43"/>
            <p:cNvSpPr/>
            <p:nvPr/>
          </p:nvSpPr>
          <p:spPr>
            <a:xfrm>
              <a:off x="270700" y="1417250"/>
              <a:ext cx="1162500" cy="87600"/>
            </a:xfrm>
            <a:prstGeom prst="rect">
              <a:avLst/>
            </a:prstGeom>
            <a:solidFill>
              <a:srgbClr val="00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000000"/>
                </a:highlight>
              </a:endParaRPr>
            </a:p>
          </p:txBody>
        </p:sp>
      </p:grpSp>
      <p:pic>
        <p:nvPicPr>
          <p:cNvPr id="256" name="Google Shape;256;p43"/>
          <p:cNvPicPr preferRelativeResize="0"/>
          <p:nvPr/>
        </p:nvPicPr>
        <p:blipFill>
          <a:blip r:embed="rId6">
            <a:alphaModFix/>
          </a:blip>
          <a:stretch>
            <a:fillRect/>
          </a:stretch>
        </p:blipFill>
        <p:spPr>
          <a:xfrm>
            <a:off x="4492204" y="1190296"/>
            <a:ext cx="2186038" cy="3820975"/>
          </a:xfrm>
          <a:prstGeom prst="rect">
            <a:avLst/>
          </a:prstGeom>
          <a:noFill/>
          <a:ln>
            <a:noFill/>
          </a:ln>
        </p:spPr>
      </p:pic>
      <p:sp>
        <p:nvSpPr>
          <p:cNvPr id="257" name="Google Shape;257;p43"/>
          <p:cNvSpPr txBox="1"/>
          <p:nvPr/>
        </p:nvSpPr>
        <p:spPr>
          <a:xfrm>
            <a:off x="2153841" y="234021"/>
            <a:ext cx="2186100" cy="803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2100" dirty="0">
                <a:solidFill>
                  <a:srgbClr val="FFFFFF"/>
                </a:solidFill>
                <a:latin typeface="Oswald"/>
                <a:ea typeface="Oswald"/>
                <a:cs typeface="Oswald"/>
                <a:sym typeface="Oswald"/>
              </a:rPr>
              <a:t>Step 1:</a:t>
            </a:r>
            <a:endParaRPr sz="2100" dirty="0">
              <a:solidFill>
                <a:srgbClr val="FFFFFF"/>
              </a:solidFill>
              <a:latin typeface="Oswald"/>
              <a:ea typeface="Oswald"/>
              <a:cs typeface="Oswald"/>
              <a:sym typeface="Oswald"/>
            </a:endParaRPr>
          </a:p>
          <a:p>
            <a:pPr marL="0" lvl="0" indent="0" algn="ctr" rtl="0">
              <a:spcBef>
                <a:spcPts val="0"/>
              </a:spcBef>
              <a:spcAft>
                <a:spcPts val="0"/>
              </a:spcAft>
              <a:buNone/>
            </a:pPr>
            <a:r>
              <a:rPr lang="en" sz="2100" dirty="0">
                <a:solidFill>
                  <a:srgbClr val="FFFFFF"/>
                </a:solidFill>
                <a:latin typeface="Oswald"/>
                <a:ea typeface="Oswald"/>
                <a:cs typeface="Oswald"/>
                <a:sym typeface="Oswald"/>
              </a:rPr>
              <a:t>Select clouds</a:t>
            </a:r>
            <a:endParaRPr dirty="0">
              <a:solidFill>
                <a:srgbClr val="FFFFFF"/>
              </a:solidFill>
              <a:latin typeface="Oswald"/>
              <a:ea typeface="Oswald"/>
              <a:cs typeface="Oswald"/>
              <a:sym typeface="Oswald"/>
            </a:endParaRPr>
          </a:p>
        </p:txBody>
      </p:sp>
      <p:sp>
        <p:nvSpPr>
          <p:cNvPr id="258" name="Google Shape;258;p43"/>
          <p:cNvSpPr txBox="1"/>
          <p:nvPr/>
        </p:nvSpPr>
        <p:spPr>
          <a:xfrm>
            <a:off x="4492166" y="234021"/>
            <a:ext cx="2186100" cy="803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2100">
                <a:solidFill>
                  <a:srgbClr val="FFFFFF"/>
                </a:solidFill>
                <a:latin typeface="Oswald"/>
                <a:ea typeface="Oswald"/>
                <a:cs typeface="Oswald"/>
                <a:sym typeface="Oswald"/>
              </a:rPr>
              <a:t>Step 2:</a:t>
            </a:r>
            <a:endParaRPr sz="2100">
              <a:solidFill>
                <a:srgbClr val="FFFFFF"/>
              </a:solidFill>
              <a:latin typeface="Oswald"/>
              <a:ea typeface="Oswald"/>
              <a:cs typeface="Oswald"/>
              <a:sym typeface="Oswald"/>
            </a:endParaRPr>
          </a:p>
          <a:p>
            <a:pPr marL="0" lvl="0" indent="0" algn="ctr" rtl="0">
              <a:spcBef>
                <a:spcPts val="0"/>
              </a:spcBef>
              <a:spcAft>
                <a:spcPts val="0"/>
              </a:spcAft>
              <a:buNone/>
            </a:pPr>
            <a:r>
              <a:rPr lang="en" sz="2100">
                <a:solidFill>
                  <a:srgbClr val="FFFFFF"/>
                </a:solidFill>
                <a:latin typeface="Oswald"/>
                <a:ea typeface="Oswald"/>
                <a:cs typeface="Oswald"/>
                <a:sym typeface="Oswald"/>
              </a:rPr>
              <a:t>Date &amp; time</a:t>
            </a:r>
            <a:endParaRPr>
              <a:solidFill>
                <a:srgbClr val="FFFFFF"/>
              </a:solidFill>
              <a:latin typeface="Oswald"/>
              <a:ea typeface="Oswald"/>
              <a:cs typeface="Oswald"/>
              <a:sym typeface="Oswald"/>
            </a:endParaRPr>
          </a:p>
        </p:txBody>
      </p:sp>
      <p:sp>
        <p:nvSpPr>
          <p:cNvPr id="259" name="Google Shape;259;p43"/>
          <p:cNvSpPr txBox="1"/>
          <p:nvPr/>
        </p:nvSpPr>
        <p:spPr>
          <a:xfrm>
            <a:off x="6754441" y="234021"/>
            <a:ext cx="2129700" cy="803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2100">
                <a:solidFill>
                  <a:srgbClr val="FFFFFF"/>
                </a:solidFill>
                <a:latin typeface="Oswald"/>
                <a:ea typeface="Oswald"/>
                <a:cs typeface="Oswald"/>
                <a:sym typeface="Oswald"/>
              </a:rPr>
              <a:t>Step 3:</a:t>
            </a:r>
            <a:endParaRPr sz="2100">
              <a:solidFill>
                <a:srgbClr val="FFFFFF"/>
              </a:solidFill>
              <a:latin typeface="Oswald"/>
              <a:ea typeface="Oswald"/>
              <a:cs typeface="Oswald"/>
              <a:sym typeface="Oswald"/>
            </a:endParaRPr>
          </a:p>
          <a:p>
            <a:pPr marL="0" lvl="0" indent="0" algn="ctr" rtl="0">
              <a:spcBef>
                <a:spcPts val="0"/>
              </a:spcBef>
              <a:spcAft>
                <a:spcPts val="0"/>
              </a:spcAft>
              <a:buNone/>
            </a:pPr>
            <a:r>
              <a:rPr lang="en" sz="2100">
                <a:solidFill>
                  <a:srgbClr val="FFFFFF"/>
                </a:solidFill>
                <a:latin typeface="Oswald"/>
                <a:ea typeface="Oswald"/>
                <a:cs typeface="Oswald"/>
                <a:sym typeface="Oswald"/>
              </a:rPr>
              <a:t>Do you see clouds?</a:t>
            </a:r>
            <a:endParaRPr>
              <a:solidFill>
                <a:srgbClr val="FFFFFF"/>
              </a:solidFill>
              <a:latin typeface="Oswald"/>
              <a:ea typeface="Oswald"/>
              <a:cs typeface="Oswald"/>
              <a:sym typeface="Oswald"/>
            </a:endParaRPr>
          </a:p>
        </p:txBody>
      </p:sp>
      <p:pic>
        <p:nvPicPr>
          <p:cNvPr id="260" name="Google Shape;260;p43"/>
          <p:cNvPicPr preferRelativeResize="0"/>
          <p:nvPr/>
        </p:nvPicPr>
        <p:blipFill rotWithShape="1">
          <a:blip r:embed="rId7">
            <a:alphaModFix/>
          </a:blip>
          <a:srcRect l="16243" r="17671"/>
          <a:stretch/>
        </p:blipFill>
        <p:spPr>
          <a:xfrm>
            <a:off x="6869775" y="1190296"/>
            <a:ext cx="1933259" cy="3820975"/>
          </a:xfrm>
          <a:prstGeom prst="rect">
            <a:avLst/>
          </a:prstGeom>
          <a:noFill/>
          <a:ln>
            <a:noFill/>
          </a:ln>
        </p:spPr>
      </p:pic>
      <p:pic>
        <p:nvPicPr>
          <p:cNvPr id="2" name="Picture 1">
            <a:extLst>
              <a:ext uri="{FF2B5EF4-FFF2-40B4-BE49-F238E27FC236}">
                <a16:creationId xmlns:a16="http://schemas.microsoft.com/office/drawing/2014/main" id="{7ED1B558-6603-49C7-877E-0BAA0B647480}"/>
              </a:ext>
            </a:extLst>
          </p:cNvPr>
          <p:cNvPicPr>
            <a:picLocks noChangeAspect="1"/>
          </p:cNvPicPr>
          <p:nvPr/>
        </p:nvPicPr>
        <p:blipFill>
          <a:blip r:embed="rId8"/>
          <a:stretch>
            <a:fillRect/>
          </a:stretch>
        </p:blipFill>
        <p:spPr>
          <a:xfrm>
            <a:off x="385645" y="0"/>
            <a:ext cx="1529149" cy="5143500"/>
          </a:xfrm>
          <a:prstGeom prst="rect">
            <a:avLst/>
          </a:prstGeom>
        </p:spPr>
      </p:pic>
      <p:pic>
        <p:nvPicPr>
          <p:cNvPr id="4" name="Audio 3">
            <a:hlinkClick r:id="" action="ppaction://media"/>
            <a:extLst>
              <a:ext uri="{FF2B5EF4-FFF2-40B4-BE49-F238E27FC236}">
                <a16:creationId xmlns:a16="http://schemas.microsoft.com/office/drawing/2014/main" id="{C65EBB1E-F784-4AFE-855A-3DF3A61DDD6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177"/>
    </mc:Choice>
    <mc:Fallback xmlns="">
      <p:transition spd="slow" advTm="301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48"/>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Sky Color and Visibility</a:t>
            </a:r>
            <a:endParaRPr/>
          </a:p>
        </p:txBody>
      </p:sp>
      <p:pic>
        <p:nvPicPr>
          <p:cNvPr id="297" name="Google Shape;297;p48"/>
          <p:cNvPicPr preferRelativeResize="0"/>
          <p:nvPr/>
        </p:nvPicPr>
        <p:blipFill>
          <a:blip r:embed="rId5">
            <a:alphaModFix/>
          </a:blip>
          <a:stretch>
            <a:fillRect/>
          </a:stretch>
        </p:blipFill>
        <p:spPr>
          <a:xfrm>
            <a:off x="139775" y="1208725"/>
            <a:ext cx="1577625" cy="3641250"/>
          </a:xfrm>
          <a:prstGeom prst="rect">
            <a:avLst/>
          </a:prstGeom>
          <a:noFill/>
          <a:ln>
            <a:noFill/>
          </a:ln>
        </p:spPr>
      </p:pic>
      <p:pic>
        <p:nvPicPr>
          <p:cNvPr id="298" name="Google Shape;298;p48"/>
          <p:cNvPicPr preferRelativeResize="0"/>
          <p:nvPr/>
        </p:nvPicPr>
        <p:blipFill>
          <a:blip r:embed="rId6">
            <a:alphaModFix/>
          </a:blip>
          <a:stretch>
            <a:fillRect/>
          </a:stretch>
        </p:blipFill>
        <p:spPr>
          <a:xfrm>
            <a:off x="1822850" y="1208725"/>
            <a:ext cx="5477425" cy="3641250"/>
          </a:xfrm>
          <a:prstGeom prst="rect">
            <a:avLst/>
          </a:prstGeom>
          <a:noFill/>
          <a:ln>
            <a:noFill/>
          </a:ln>
        </p:spPr>
      </p:pic>
      <p:pic>
        <p:nvPicPr>
          <p:cNvPr id="299" name="Google Shape;299;p48"/>
          <p:cNvPicPr preferRelativeResize="0"/>
          <p:nvPr/>
        </p:nvPicPr>
        <p:blipFill>
          <a:blip r:embed="rId7">
            <a:alphaModFix/>
          </a:blip>
          <a:stretch>
            <a:fillRect/>
          </a:stretch>
        </p:blipFill>
        <p:spPr>
          <a:xfrm>
            <a:off x="7405725" y="1208725"/>
            <a:ext cx="1661100" cy="3641249"/>
          </a:xfrm>
          <a:prstGeom prst="rect">
            <a:avLst/>
          </a:prstGeom>
          <a:noFill/>
          <a:ln>
            <a:noFill/>
          </a:ln>
        </p:spPr>
      </p:pic>
      <p:pic>
        <p:nvPicPr>
          <p:cNvPr id="2" name="Audio 1">
            <a:hlinkClick r:id="" action="ppaction://media"/>
            <a:extLst>
              <a:ext uri="{FF2B5EF4-FFF2-40B4-BE49-F238E27FC236}">
                <a16:creationId xmlns:a16="http://schemas.microsoft.com/office/drawing/2014/main" id="{06207021-A720-4457-AA6E-EE0C6146698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8998"/>
    </mc:Choice>
    <mc:Fallback xmlns="">
      <p:transition spd="slow" advTm="89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50"/>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Percentage Cover</a:t>
            </a:r>
            <a:endParaRPr/>
          </a:p>
        </p:txBody>
      </p:sp>
      <p:pic>
        <p:nvPicPr>
          <p:cNvPr id="312" name="Google Shape;312;p50"/>
          <p:cNvPicPr preferRelativeResize="0"/>
          <p:nvPr/>
        </p:nvPicPr>
        <p:blipFill>
          <a:blip r:embed="rId5">
            <a:alphaModFix/>
          </a:blip>
          <a:stretch>
            <a:fillRect/>
          </a:stretch>
        </p:blipFill>
        <p:spPr>
          <a:xfrm>
            <a:off x="443189" y="3045475"/>
            <a:ext cx="8257624" cy="1626124"/>
          </a:xfrm>
          <a:prstGeom prst="rect">
            <a:avLst/>
          </a:prstGeom>
          <a:noFill/>
          <a:ln>
            <a:noFill/>
          </a:ln>
        </p:spPr>
      </p:pic>
      <p:sp>
        <p:nvSpPr>
          <p:cNvPr id="313" name="Google Shape;313;p50"/>
          <p:cNvSpPr txBox="1"/>
          <p:nvPr/>
        </p:nvSpPr>
        <p:spPr>
          <a:xfrm>
            <a:off x="443275" y="1278525"/>
            <a:ext cx="8257500" cy="1721400"/>
          </a:xfrm>
          <a:prstGeom prst="rect">
            <a:avLst/>
          </a:prstGeom>
          <a:noFill/>
          <a:ln>
            <a:noFill/>
          </a:ln>
        </p:spPr>
        <p:txBody>
          <a:bodyPr spcFirstLastPara="1" wrap="square" lIns="91425" tIns="91425" rIns="91425" bIns="91425" anchor="t" anchorCtr="0">
            <a:noAutofit/>
          </a:bodyPr>
          <a:lstStyle/>
          <a:p>
            <a:pPr marL="457200" lvl="0" indent="-355600" algn="l" rtl="0">
              <a:lnSpc>
                <a:spcPct val="90000"/>
              </a:lnSpc>
              <a:spcBef>
                <a:spcPts val="1000"/>
              </a:spcBef>
              <a:spcAft>
                <a:spcPts val="0"/>
              </a:spcAft>
              <a:buClr>
                <a:schemeClr val="lt1"/>
              </a:buClr>
              <a:buSzPts val="2000"/>
              <a:buChar char="●"/>
            </a:pPr>
            <a:r>
              <a:rPr lang="en" sz="2000">
                <a:solidFill>
                  <a:schemeClr val="lt1"/>
                </a:solidFill>
              </a:rPr>
              <a:t>Total sky cover</a:t>
            </a:r>
            <a:endParaRPr sz="2000">
              <a:solidFill>
                <a:schemeClr val="lt1"/>
              </a:solidFill>
            </a:endParaRPr>
          </a:p>
          <a:p>
            <a:pPr marL="457200" lvl="0" indent="-355600" algn="l" rtl="0">
              <a:lnSpc>
                <a:spcPct val="90000"/>
              </a:lnSpc>
              <a:spcBef>
                <a:spcPts val="0"/>
              </a:spcBef>
              <a:spcAft>
                <a:spcPts val="0"/>
              </a:spcAft>
              <a:buClr>
                <a:schemeClr val="lt1"/>
              </a:buClr>
              <a:buSzPts val="2000"/>
              <a:buChar char="●"/>
            </a:pPr>
            <a:r>
              <a:rPr lang="en" sz="2000">
                <a:solidFill>
                  <a:schemeClr val="lt1"/>
                </a:solidFill>
              </a:rPr>
              <a:t>Cover by height (low, middle, high)</a:t>
            </a:r>
            <a:endParaRPr sz="2000">
              <a:solidFill>
                <a:schemeClr val="lt1"/>
              </a:solidFill>
            </a:endParaRPr>
          </a:p>
        </p:txBody>
      </p:sp>
      <p:pic>
        <p:nvPicPr>
          <p:cNvPr id="2" name="Audio 1">
            <a:hlinkClick r:id="" action="ppaction://media"/>
            <a:extLst>
              <a:ext uri="{FF2B5EF4-FFF2-40B4-BE49-F238E27FC236}">
                <a16:creationId xmlns:a16="http://schemas.microsoft.com/office/drawing/2014/main" id="{A186933B-CD57-4BD4-B5E7-B8C104ECA85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1508"/>
    </mc:Choice>
    <mc:Fallback xmlns="">
      <p:transition spd="slow" advTm="215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49"/>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Clouds Wizard</a:t>
            </a:r>
            <a:endParaRPr/>
          </a:p>
        </p:txBody>
      </p:sp>
      <p:sp>
        <p:nvSpPr>
          <p:cNvPr id="305" name="Google Shape;305;p49"/>
          <p:cNvSpPr txBox="1">
            <a:spLocks noGrp="1"/>
          </p:cNvSpPr>
          <p:nvPr>
            <p:ph type="body" idx="1"/>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306" name="Google Shape;306;p49"/>
          <p:cNvPicPr preferRelativeResize="0"/>
          <p:nvPr/>
        </p:nvPicPr>
        <p:blipFill>
          <a:blip r:embed="rId5">
            <a:alphaModFix/>
          </a:blip>
          <a:stretch>
            <a:fillRect/>
          </a:stretch>
        </p:blipFill>
        <p:spPr>
          <a:xfrm>
            <a:off x="121150" y="1174440"/>
            <a:ext cx="8880398" cy="3829672"/>
          </a:xfrm>
          <a:prstGeom prst="rect">
            <a:avLst/>
          </a:prstGeom>
          <a:noFill/>
          <a:ln>
            <a:noFill/>
          </a:ln>
        </p:spPr>
      </p:pic>
      <p:pic>
        <p:nvPicPr>
          <p:cNvPr id="2" name="Audio 1">
            <a:hlinkClick r:id="" action="ppaction://media"/>
            <a:extLst>
              <a:ext uri="{FF2B5EF4-FFF2-40B4-BE49-F238E27FC236}">
                <a16:creationId xmlns:a16="http://schemas.microsoft.com/office/drawing/2014/main" id="{CB3B064C-45BC-4C96-BD97-99252E798FB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1077"/>
    </mc:Choice>
    <mc:Fallback xmlns="">
      <p:transition spd="slow" advTm="110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51"/>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Opacity</a:t>
            </a:r>
            <a:endParaRPr/>
          </a:p>
        </p:txBody>
      </p:sp>
      <p:pic>
        <p:nvPicPr>
          <p:cNvPr id="319" name="Google Shape;319;p51"/>
          <p:cNvPicPr preferRelativeResize="0"/>
          <p:nvPr/>
        </p:nvPicPr>
        <p:blipFill>
          <a:blip r:embed="rId5">
            <a:alphaModFix/>
          </a:blip>
          <a:stretch>
            <a:fillRect/>
          </a:stretch>
        </p:blipFill>
        <p:spPr>
          <a:xfrm>
            <a:off x="5901625" y="604775"/>
            <a:ext cx="2847975" cy="933450"/>
          </a:xfrm>
          <a:prstGeom prst="rect">
            <a:avLst/>
          </a:prstGeom>
          <a:noFill/>
          <a:ln>
            <a:noFill/>
          </a:ln>
        </p:spPr>
      </p:pic>
      <p:pic>
        <p:nvPicPr>
          <p:cNvPr id="320" name="Google Shape;320;p51"/>
          <p:cNvPicPr preferRelativeResize="0"/>
          <p:nvPr/>
        </p:nvPicPr>
        <p:blipFill>
          <a:blip r:embed="rId6">
            <a:alphaModFix/>
          </a:blip>
          <a:stretch>
            <a:fillRect/>
          </a:stretch>
        </p:blipFill>
        <p:spPr>
          <a:xfrm>
            <a:off x="5901625" y="2038350"/>
            <a:ext cx="2847975" cy="838200"/>
          </a:xfrm>
          <a:prstGeom prst="rect">
            <a:avLst/>
          </a:prstGeom>
          <a:noFill/>
          <a:ln>
            <a:noFill/>
          </a:ln>
        </p:spPr>
      </p:pic>
      <p:pic>
        <p:nvPicPr>
          <p:cNvPr id="321" name="Google Shape;321;p51"/>
          <p:cNvPicPr preferRelativeResize="0"/>
          <p:nvPr/>
        </p:nvPicPr>
        <p:blipFill>
          <a:blip r:embed="rId7">
            <a:alphaModFix/>
          </a:blip>
          <a:stretch>
            <a:fillRect/>
          </a:stretch>
        </p:blipFill>
        <p:spPr>
          <a:xfrm>
            <a:off x="5901625" y="3363775"/>
            <a:ext cx="2847975" cy="847725"/>
          </a:xfrm>
          <a:prstGeom prst="rect">
            <a:avLst/>
          </a:prstGeom>
          <a:noFill/>
          <a:ln>
            <a:noFill/>
          </a:ln>
        </p:spPr>
      </p:pic>
      <p:sp>
        <p:nvSpPr>
          <p:cNvPr id="322" name="Google Shape;322;p51"/>
          <p:cNvSpPr txBox="1"/>
          <p:nvPr/>
        </p:nvSpPr>
        <p:spPr>
          <a:xfrm>
            <a:off x="5901625" y="1462025"/>
            <a:ext cx="2847900" cy="423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a:solidFill>
                  <a:srgbClr val="FFFFFF"/>
                </a:solidFill>
                <a:latin typeface="Oswald"/>
                <a:ea typeface="Oswald"/>
                <a:cs typeface="Oswald"/>
                <a:sym typeface="Oswald"/>
              </a:rPr>
              <a:t>Transparent</a:t>
            </a:r>
            <a:endParaRPr sz="1800">
              <a:solidFill>
                <a:srgbClr val="FFFFFF"/>
              </a:solidFill>
              <a:latin typeface="Oswald"/>
              <a:ea typeface="Oswald"/>
              <a:cs typeface="Oswald"/>
              <a:sym typeface="Oswald"/>
            </a:endParaRPr>
          </a:p>
        </p:txBody>
      </p:sp>
      <p:sp>
        <p:nvSpPr>
          <p:cNvPr id="323" name="Google Shape;323;p51"/>
          <p:cNvSpPr txBox="1"/>
          <p:nvPr/>
        </p:nvSpPr>
        <p:spPr>
          <a:xfrm>
            <a:off x="311700" y="1135300"/>
            <a:ext cx="5460600" cy="30000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1000"/>
              </a:spcBef>
              <a:spcAft>
                <a:spcPts val="0"/>
              </a:spcAft>
              <a:buNone/>
            </a:pPr>
            <a:r>
              <a:rPr lang="en" sz="2000" b="1">
                <a:solidFill>
                  <a:srgbClr val="FFFFFF"/>
                </a:solidFill>
              </a:rPr>
              <a:t>Transparent: </a:t>
            </a:r>
            <a:r>
              <a:rPr lang="en" sz="2000">
                <a:solidFill>
                  <a:srgbClr val="FFFFFF"/>
                </a:solidFill>
              </a:rPr>
              <a:t>Thin clouds through which light passes easily, and through which you can even see blue sky. </a:t>
            </a:r>
            <a:endParaRPr sz="2000">
              <a:solidFill>
                <a:srgbClr val="FFFFFF"/>
              </a:solidFill>
            </a:endParaRPr>
          </a:p>
          <a:p>
            <a:pPr marL="0" lvl="0" indent="0" algn="l" rtl="0">
              <a:lnSpc>
                <a:spcPct val="90000"/>
              </a:lnSpc>
              <a:spcBef>
                <a:spcPts val="1000"/>
              </a:spcBef>
              <a:spcAft>
                <a:spcPts val="0"/>
              </a:spcAft>
              <a:buNone/>
            </a:pPr>
            <a:r>
              <a:rPr lang="en" sz="2000" b="1">
                <a:solidFill>
                  <a:srgbClr val="FFFFFF"/>
                </a:solidFill>
              </a:rPr>
              <a:t>Translucent:</a:t>
            </a:r>
            <a:r>
              <a:rPr lang="en" sz="2000">
                <a:solidFill>
                  <a:srgbClr val="FFFFFF"/>
                </a:solidFill>
              </a:rPr>
              <a:t> Medium-thickness clouds that let some sunlight through. </a:t>
            </a:r>
            <a:endParaRPr sz="2000">
              <a:solidFill>
                <a:srgbClr val="FFFFFF"/>
              </a:solidFill>
            </a:endParaRPr>
          </a:p>
          <a:p>
            <a:pPr marL="0" lvl="0" indent="0" algn="l" rtl="0">
              <a:lnSpc>
                <a:spcPct val="90000"/>
              </a:lnSpc>
              <a:spcBef>
                <a:spcPts val="1000"/>
              </a:spcBef>
              <a:spcAft>
                <a:spcPts val="0"/>
              </a:spcAft>
              <a:buNone/>
            </a:pPr>
            <a:r>
              <a:rPr lang="en" sz="2000" b="1">
                <a:solidFill>
                  <a:srgbClr val="FFFFFF"/>
                </a:solidFill>
              </a:rPr>
              <a:t>Opaque: </a:t>
            </a:r>
            <a:r>
              <a:rPr lang="en" sz="2000">
                <a:solidFill>
                  <a:srgbClr val="FFFFFF"/>
                </a:solidFill>
              </a:rPr>
              <a:t>Thick clouds which do not allow light to pass directly, although light can diffuse through them. </a:t>
            </a:r>
            <a:endParaRPr sz="2000">
              <a:solidFill>
                <a:srgbClr val="FFFFFF"/>
              </a:solidFill>
            </a:endParaRPr>
          </a:p>
        </p:txBody>
      </p:sp>
      <p:sp>
        <p:nvSpPr>
          <p:cNvPr id="324" name="Google Shape;324;p51"/>
          <p:cNvSpPr txBox="1"/>
          <p:nvPr/>
        </p:nvSpPr>
        <p:spPr>
          <a:xfrm>
            <a:off x="5901663" y="2793913"/>
            <a:ext cx="2847900" cy="423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a:solidFill>
                  <a:srgbClr val="FFFFFF"/>
                </a:solidFill>
                <a:latin typeface="Oswald"/>
                <a:ea typeface="Oswald"/>
                <a:cs typeface="Oswald"/>
                <a:sym typeface="Oswald"/>
              </a:rPr>
              <a:t>Translucent</a:t>
            </a:r>
            <a:endParaRPr sz="1800">
              <a:solidFill>
                <a:srgbClr val="FFFFFF"/>
              </a:solidFill>
              <a:latin typeface="Oswald"/>
              <a:ea typeface="Oswald"/>
              <a:cs typeface="Oswald"/>
              <a:sym typeface="Oswald"/>
            </a:endParaRPr>
          </a:p>
        </p:txBody>
      </p:sp>
      <p:sp>
        <p:nvSpPr>
          <p:cNvPr id="325" name="Google Shape;325;p51"/>
          <p:cNvSpPr txBox="1"/>
          <p:nvPr/>
        </p:nvSpPr>
        <p:spPr>
          <a:xfrm>
            <a:off x="5901663" y="4128838"/>
            <a:ext cx="2847900" cy="423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a:solidFill>
                  <a:srgbClr val="FFFFFF"/>
                </a:solidFill>
                <a:latin typeface="Oswald"/>
                <a:ea typeface="Oswald"/>
                <a:cs typeface="Oswald"/>
                <a:sym typeface="Oswald"/>
              </a:rPr>
              <a:t>Opaque</a:t>
            </a:r>
            <a:endParaRPr sz="1800">
              <a:solidFill>
                <a:srgbClr val="FFFFFF"/>
              </a:solidFill>
              <a:latin typeface="Oswald"/>
              <a:ea typeface="Oswald"/>
              <a:cs typeface="Oswald"/>
              <a:sym typeface="Oswald"/>
            </a:endParaRPr>
          </a:p>
        </p:txBody>
      </p:sp>
      <p:pic>
        <p:nvPicPr>
          <p:cNvPr id="2" name="Audio 1">
            <a:hlinkClick r:id="" action="ppaction://media"/>
            <a:extLst>
              <a:ext uri="{FF2B5EF4-FFF2-40B4-BE49-F238E27FC236}">
                <a16:creationId xmlns:a16="http://schemas.microsoft.com/office/drawing/2014/main" id="{A73CC313-B064-4D4C-BB62-7843AC4DDB1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3545"/>
    </mc:Choice>
    <mc:Fallback xmlns="">
      <p:transition spd="slow" advTm="135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pic>
        <p:nvPicPr>
          <p:cNvPr id="339" name="Google Shape;339;p53"/>
          <p:cNvPicPr preferRelativeResize="0"/>
          <p:nvPr/>
        </p:nvPicPr>
        <p:blipFill rotWithShape="1">
          <a:blip r:embed="rId5">
            <a:alphaModFix/>
          </a:blip>
          <a:srcRect l="5355" t="21806" r="9962"/>
          <a:stretch/>
        </p:blipFill>
        <p:spPr>
          <a:xfrm>
            <a:off x="209683" y="1089212"/>
            <a:ext cx="6211288" cy="3843618"/>
          </a:xfrm>
          <a:prstGeom prst="rect">
            <a:avLst/>
          </a:prstGeom>
          <a:noFill/>
          <a:ln>
            <a:noFill/>
          </a:ln>
        </p:spPr>
      </p:pic>
      <p:sp>
        <p:nvSpPr>
          <p:cNvPr id="340" name="Google Shape;340;p53"/>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Last Step: Take Pictures!</a:t>
            </a:r>
            <a:endParaRPr/>
          </a:p>
        </p:txBody>
      </p:sp>
      <p:pic>
        <p:nvPicPr>
          <p:cNvPr id="4" name="Google Shape;247;p42">
            <a:extLst>
              <a:ext uri="{FF2B5EF4-FFF2-40B4-BE49-F238E27FC236}">
                <a16:creationId xmlns:a16="http://schemas.microsoft.com/office/drawing/2014/main" id="{B3D390A7-5FDC-4A1B-926A-A10813AE6154}"/>
              </a:ext>
            </a:extLst>
          </p:cNvPr>
          <p:cNvPicPr preferRelativeResize="0"/>
          <p:nvPr/>
        </p:nvPicPr>
        <p:blipFill>
          <a:blip r:embed="rId6">
            <a:alphaModFix/>
          </a:blip>
          <a:stretch>
            <a:fillRect/>
          </a:stretch>
        </p:blipFill>
        <p:spPr>
          <a:xfrm>
            <a:off x="6492534" y="1400966"/>
            <a:ext cx="2441783" cy="3157587"/>
          </a:xfrm>
          <a:prstGeom prst="rect">
            <a:avLst/>
          </a:prstGeom>
          <a:noFill/>
          <a:ln>
            <a:noFill/>
          </a:ln>
        </p:spPr>
      </p:pic>
      <p:pic>
        <p:nvPicPr>
          <p:cNvPr id="2" name="Audio 1">
            <a:hlinkClick r:id="" action="ppaction://media"/>
            <a:extLst>
              <a:ext uri="{FF2B5EF4-FFF2-40B4-BE49-F238E27FC236}">
                <a16:creationId xmlns:a16="http://schemas.microsoft.com/office/drawing/2014/main" id="{5DA176B9-3BC3-4EC3-9EBC-D5795181D65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8214"/>
    </mc:Choice>
    <mc:Fallback xmlns="">
      <p:transition spd="slow" advTm="382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pic>
        <p:nvPicPr>
          <p:cNvPr id="345" name="Google Shape;345;p54"/>
          <p:cNvPicPr preferRelativeResize="0"/>
          <p:nvPr/>
        </p:nvPicPr>
        <p:blipFill>
          <a:blip r:embed="rId5">
            <a:alphaModFix/>
          </a:blip>
          <a:stretch>
            <a:fillRect/>
          </a:stretch>
        </p:blipFill>
        <p:spPr>
          <a:xfrm>
            <a:off x="1694750" y="152400"/>
            <a:ext cx="5754500" cy="4838700"/>
          </a:xfrm>
          <a:prstGeom prst="rect">
            <a:avLst/>
          </a:prstGeom>
          <a:noFill/>
          <a:ln>
            <a:noFill/>
          </a:ln>
        </p:spPr>
      </p:pic>
      <p:pic>
        <p:nvPicPr>
          <p:cNvPr id="2" name="Audio 1">
            <a:hlinkClick r:id="" action="ppaction://media"/>
            <a:extLst>
              <a:ext uri="{FF2B5EF4-FFF2-40B4-BE49-F238E27FC236}">
                <a16:creationId xmlns:a16="http://schemas.microsoft.com/office/drawing/2014/main" id="{4DB0CF6E-975E-4616-83F7-3CA801EB1DD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7721"/>
    </mc:Choice>
    <mc:Fallback xmlns="">
      <p:transition spd="slow" advTm="77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59"/>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Satellites and Instruments </a:t>
            </a:r>
            <a:endParaRPr/>
          </a:p>
        </p:txBody>
      </p:sp>
      <p:sp>
        <p:nvSpPr>
          <p:cNvPr id="383" name="Google Shape;383;p59"/>
          <p:cNvSpPr txBox="1">
            <a:spLocks noGrp="1"/>
          </p:cNvSpPr>
          <p:nvPr>
            <p:ph type="body" idx="1"/>
          </p:nvPr>
        </p:nvSpPr>
        <p:spPr>
          <a:xfrm>
            <a:off x="5362200" y="1692647"/>
            <a:ext cx="3470100" cy="7620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b="1">
                <a:solidFill>
                  <a:srgbClr val="FFFFFF"/>
                </a:solidFill>
                <a:latin typeface="Arial"/>
                <a:ea typeface="Arial"/>
                <a:cs typeface="Arial"/>
                <a:sym typeface="Arial"/>
              </a:rPr>
              <a:t>Clouds and the Earth’s Radiant Energy System </a:t>
            </a:r>
            <a:endParaRPr sz="2100" b="1">
              <a:solidFill>
                <a:srgbClr val="FFFFFF"/>
              </a:solidFill>
              <a:latin typeface="Arial"/>
              <a:ea typeface="Arial"/>
              <a:cs typeface="Arial"/>
              <a:sym typeface="Arial"/>
            </a:endParaRPr>
          </a:p>
        </p:txBody>
      </p:sp>
      <p:pic>
        <p:nvPicPr>
          <p:cNvPr id="382" name="Google Shape;382;p59"/>
          <p:cNvPicPr preferRelativeResize="0"/>
          <p:nvPr/>
        </p:nvPicPr>
        <p:blipFill rotWithShape="1">
          <a:blip r:embed="rId5">
            <a:alphaModFix/>
          </a:blip>
          <a:srcRect l="560" t="1916" r="34267" b="2252"/>
          <a:stretch/>
        </p:blipFill>
        <p:spPr>
          <a:xfrm>
            <a:off x="353075" y="1412500"/>
            <a:ext cx="4773701" cy="2874300"/>
          </a:xfrm>
          <a:prstGeom prst="rect">
            <a:avLst/>
          </a:prstGeom>
          <a:noFill/>
          <a:ln>
            <a:noFill/>
          </a:ln>
        </p:spPr>
      </p:pic>
      <p:pic>
        <p:nvPicPr>
          <p:cNvPr id="384" name="Google Shape;384;p59"/>
          <p:cNvPicPr preferRelativeResize="0"/>
          <p:nvPr/>
        </p:nvPicPr>
        <p:blipFill>
          <a:blip r:embed="rId6">
            <a:alphaModFix/>
          </a:blip>
          <a:stretch>
            <a:fillRect/>
          </a:stretch>
        </p:blipFill>
        <p:spPr>
          <a:xfrm>
            <a:off x="6382874" y="169772"/>
            <a:ext cx="1428750" cy="1438275"/>
          </a:xfrm>
          <a:prstGeom prst="rect">
            <a:avLst/>
          </a:prstGeom>
          <a:noFill/>
          <a:ln>
            <a:noFill/>
          </a:ln>
        </p:spPr>
      </p:pic>
      <p:pic>
        <p:nvPicPr>
          <p:cNvPr id="385" name="Google Shape;385;p59"/>
          <p:cNvPicPr preferRelativeResize="0"/>
          <p:nvPr/>
        </p:nvPicPr>
        <p:blipFill>
          <a:blip r:embed="rId7">
            <a:alphaModFix/>
          </a:blip>
          <a:stretch>
            <a:fillRect/>
          </a:stretch>
        </p:blipFill>
        <p:spPr>
          <a:xfrm>
            <a:off x="5506287" y="2454647"/>
            <a:ext cx="3181930" cy="2384054"/>
          </a:xfrm>
          <a:prstGeom prst="rect">
            <a:avLst/>
          </a:prstGeom>
          <a:noFill/>
          <a:ln>
            <a:noFill/>
          </a:ln>
        </p:spPr>
      </p:pic>
      <p:pic>
        <p:nvPicPr>
          <p:cNvPr id="2" name="Audio 1">
            <a:hlinkClick r:id="" action="ppaction://media"/>
            <a:extLst>
              <a:ext uri="{FF2B5EF4-FFF2-40B4-BE49-F238E27FC236}">
                <a16:creationId xmlns:a16="http://schemas.microsoft.com/office/drawing/2014/main" id="{558D4F17-C788-4FAE-B884-857532F2C54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2015"/>
    </mc:Choice>
    <mc:Fallback xmlns="">
      <p:transition spd="slow" advTm="120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60"/>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Satellites and Instruments </a:t>
            </a:r>
            <a:endParaRPr/>
          </a:p>
        </p:txBody>
      </p:sp>
      <p:pic>
        <p:nvPicPr>
          <p:cNvPr id="391" name="Google Shape;391;p60"/>
          <p:cNvPicPr preferRelativeResize="0"/>
          <p:nvPr/>
        </p:nvPicPr>
        <p:blipFill>
          <a:blip r:embed="rId5">
            <a:alphaModFix/>
          </a:blip>
          <a:stretch>
            <a:fillRect/>
          </a:stretch>
        </p:blipFill>
        <p:spPr>
          <a:xfrm>
            <a:off x="6143700" y="140063"/>
            <a:ext cx="2570925" cy="1182625"/>
          </a:xfrm>
          <a:prstGeom prst="rect">
            <a:avLst/>
          </a:prstGeom>
          <a:noFill/>
          <a:ln>
            <a:noFill/>
          </a:ln>
        </p:spPr>
      </p:pic>
      <p:pic>
        <p:nvPicPr>
          <p:cNvPr id="392" name="Google Shape;392;p60"/>
          <p:cNvPicPr preferRelativeResize="0"/>
          <p:nvPr/>
        </p:nvPicPr>
        <p:blipFill>
          <a:blip r:embed="rId6">
            <a:alphaModFix/>
          </a:blip>
          <a:stretch>
            <a:fillRect/>
          </a:stretch>
        </p:blipFill>
        <p:spPr>
          <a:xfrm>
            <a:off x="235500" y="1542725"/>
            <a:ext cx="2133351" cy="2133351"/>
          </a:xfrm>
          <a:prstGeom prst="rect">
            <a:avLst/>
          </a:prstGeom>
          <a:noFill/>
          <a:ln>
            <a:noFill/>
          </a:ln>
        </p:spPr>
      </p:pic>
      <p:sp>
        <p:nvSpPr>
          <p:cNvPr id="393" name="Google Shape;393;p60"/>
          <p:cNvSpPr txBox="1"/>
          <p:nvPr/>
        </p:nvSpPr>
        <p:spPr>
          <a:xfrm>
            <a:off x="235450" y="3810550"/>
            <a:ext cx="2133300" cy="564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FFFFFF"/>
                </a:solidFill>
                <a:latin typeface="Helvetica Neue"/>
                <a:ea typeface="Helvetica Neue"/>
                <a:cs typeface="Helvetica Neue"/>
                <a:sym typeface="Helvetica Neue"/>
              </a:rPr>
              <a:t>GOES East &amp; </a:t>
            </a:r>
            <a:endParaRPr b="1">
              <a:solidFill>
                <a:srgbClr val="FFFFFF"/>
              </a:solidFill>
              <a:latin typeface="Helvetica Neue"/>
              <a:ea typeface="Helvetica Neue"/>
              <a:cs typeface="Helvetica Neue"/>
              <a:sym typeface="Helvetica Neue"/>
            </a:endParaRPr>
          </a:p>
          <a:p>
            <a:pPr marL="0" lvl="0" indent="0" algn="ctr" rtl="0">
              <a:spcBef>
                <a:spcPts val="0"/>
              </a:spcBef>
              <a:spcAft>
                <a:spcPts val="0"/>
              </a:spcAft>
              <a:buNone/>
            </a:pPr>
            <a:r>
              <a:rPr lang="en" b="1">
                <a:solidFill>
                  <a:srgbClr val="FFFFFF"/>
                </a:solidFill>
                <a:latin typeface="Helvetica Neue"/>
                <a:ea typeface="Helvetica Neue"/>
                <a:cs typeface="Helvetica Neue"/>
                <a:sym typeface="Helvetica Neue"/>
              </a:rPr>
              <a:t>West (pictured)</a:t>
            </a:r>
            <a:endParaRPr b="1">
              <a:solidFill>
                <a:srgbClr val="FFFFFF"/>
              </a:solidFill>
              <a:latin typeface="Helvetica Neue"/>
              <a:ea typeface="Helvetica Neue"/>
              <a:cs typeface="Helvetica Neue"/>
              <a:sym typeface="Helvetica Neue"/>
            </a:endParaRPr>
          </a:p>
        </p:txBody>
      </p:sp>
      <p:pic>
        <p:nvPicPr>
          <p:cNvPr id="394" name="Google Shape;394;p60"/>
          <p:cNvPicPr preferRelativeResize="0"/>
          <p:nvPr/>
        </p:nvPicPr>
        <p:blipFill>
          <a:blip r:embed="rId7">
            <a:alphaModFix/>
          </a:blip>
          <a:stretch>
            <a:fillRect/>
          </a:stretch>
        </p:blipFill>
        <p:spPr>
          <a:xfrm>
            <a:off x="2496050" y="1542726"/>
            <a:ext cx="2133301" cy="2133272"/>
          </a:xfrm>
          <a:prstGeom prst="rect">
            <a:avLst/>
          </a:prstGeom>
          <a:noFill/>
          <a:ln>
            <a:noFill/>
          </a:ln>
        </p:spPr>
      </p:pic>
      <p:pic>
        <p:nvPicPr>
          <p:cNvPr id="395" name="Google Shape;395;p60"/>
          <p:cNvPicPr preferRelativeResize="0"/>
          <p:nvPr/>
        </p:nvPicPr>
        <p:blipFill>
          <a:blip r:embed="rId8">
            <a:alphaModFix/>
          </a:blip>
          <a:stretch>
            <a:fillRect/>
          </a:stretch>
        </p:blipFill>
        <p:spPr>
          <a:xfrm>
            <a:off x="4672500" y="1542720"/>
            <a:ext cx="2133301" cy="2133284"/>
          </a:xfrm>
          <a:prstGeom prst="rect">
            <a:avLst/>
          </a:prstGeom>
          <a:noFill/>
          <a:ln>
            <a:noFill/>
          </a:ln>
        </p:spPr>
      </p:pic>
      <p:pic>
        <p:nvPicPr>
          <p:cNvPr id="396" name="Google Shape;396;p60"/>
          <p:cNvPicPr preferRelativeResize="0"/>
          <p:nvPr/>
        </p:nvPicPr>
        <p:blipFill>
          <a:blip r:embed="rId9">
            <a:alphaModFix/>
          </a:blip>
          <a:stretch>
            <a:fillRect/>
          </a:stretch>
        </p:blipFill>
        <p:spPr>
          <a:xfrm>
            <a:off x="6882000" y="1542726"/>
            <a:ext cx="2133349" cy="2133322"/>
          </a:xfrm>
          <a:prstGeom prst="rect">
            <a:avLst/>
          </a:prstGeom>
          <a:noFill/>
          <a:ln>
            <a:noFill/>
          </a:ln>
        </p:spPr>
      </p:pic>
      <p:sp>
        <p:nvSpPr>
          <p:cNvPr id="397" name="Google Shape;397;p60"/>
          <p:cNvSpPr txBox="1"/>
          <p:nvPr/>
        </p:nvSpPr>
        <p:spPr>
          <a:xfrm>
            <a:off x="2496050" y="3736050"/>
            <a:ext cx="4309800" cy="564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FFFFFF"/>
                </a:solidFill>
                <a:latin typeface="Helvetica Neue"/>
                <a:ea typeface="Helvetica Neue"/>
                <a:cs typeface="Helvetica Neue"/>
                <a:sym typeface="Helvetica Neue"/>
              </a:rPr>
              <a:t>Meteosat</a:t>
            </a:r>
            <a:endParaRPr b="1">
              <a:solidFill>
                <a:srgbClr val="FFFFFF"/>
              </a:solidFill>
              <a:latin typeface="Helvetica Neue"/>
              <a:ea typeface="Helvetica Neue"/>
              <a:cs typeface="Helvetica Neue"/>
              <a:sym typeface="Helvetica Neue"/>
            </a:endParaRPr>
          </a:p>
        </p:txBody>
      </p:sp>
      <p:sp>
        <p:nvSpPr>
          <p:cNvPr id="398" name="Google Shape;398;p60"/>
          <p:cNvSpPr txBox="1"/>
          <p:nvPr/>
        </p:nvSpPr>
        <p:spPr>
          <a:xfrm>
            <a:off x="6882000" y="3676075"/>
            <a:ext cx="2133300" cy="564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FFFFFF"/>
                </a:solidFill>
                <a:latin typeface="Helvetica Neue"/>
                <a:ea typeface="Helvetica Neue"/>
                <a:cs typeface="Helvetica Neue"/>
                <a:sym typeface="Helvetica Neue"/>
              </a:rPr>
              <a:t>Himawari</a:t>
            </a:r>
            <a:endParaRPr b="1">
              <a:solidFill>
                <a:srgbClr val="FFFFFF"/>
              </a:solidFill>
              <a:latin typeface="Helvetica Neue"/>
              <a:ea typeface="Helvetica Neue"/>
              <a:cs typeface="Helvetica Neue"/>
              <a:sym typeface="Helvetica Neue"/>
            </a:endParaRPr>
          </a:p>
        </p:txBody>
      </p:sp>
      <p:pic>
        <p:nvPicPr>
          <p:cNvPr id="2" name="Audio 1">
            <a:hlinkClick r:id="" action="ppaction://media"/>
            <a:extLst>
              <a:ext uri="{FF2B5EF4-FFF2-40B4-BE49-F238E27FC236}">
                <a16:creationId xmlns:a16="http://schemas.microsoft.com/office/drawing/2014/main" id="{4B9BAEA7-CFAD-4BEE-9725-53695A9129F2}"/>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803"/>
    </mc:Choice>
    <mc:Fallback xmlns="">
      <p:transition spd="slow" advTm="48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pic>
        <p:nvPicPr>
          <p:cNvPr id="414" name="Google Shape;414;p62"/>
          <p:cNvPicPr preferRelativeResize="0"/>
          <p:nvPr/>
        </p:nvPicPr>
        <p:blipFill>
          <a:blip r:embed="rId5">
            <a:alphaModFix/>
          </a:blip>
          <a:stretch>
            <a:fillRect/>
          </a:stretch>
        </p:blipFill>
        <p:spPr>
          <a:xfrm>
            <a:off x="311699" y="1059675"/>
            <a:ext cx="3548175" cy="3698275"/>
          </a:xfrm>
          <a:prstGeom prst="rect">
            <a:avLst/>
          </a:prstGeom>
          <a:noFill/>
          <a:ln>
            <a:noFill/>
          </a:ln>
        </p:spPr>
      </p:pic>
      <p:sp>
        <p:nvSpPr>
          <p:cNvPr id="415" name="Google Shape;415;p62"/>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Satellites and Instruments </a:t>
            </a:r>
            <a:endParaRPr/>
          </a:p>
        </p:txBody>
      </p:sp>
      <p:grpSp>
        <p:nvGrpSpPr>
          <p:cNvPr id="9" name="Google Shape;428;p63">
            <a:extLst>
              <a:ext uri="{FF2B5EF4-FFF2-40B4-BE49-F238E27FC236}">
                <a16:creationId xmlns:a16="http://schemas.microsoft.com/office/drawing/2014/main" id="{C683DCA7-C6AE-4204-8572-F93418D1AF52}"/>
              </a:ext>
            </a:extLst>
          </p:cNvPr>
          <p:cNvGrpSpPr/>
          <p:nvPr/>
        </p:nvGrpSpPr>
        <p:grpSpPr>
          <a:xfrm>
            <a:off x="3961150" y="1059676"/>
            <a:ext cx="2352244" cy="3793424"/>
            <a:chOff x="1606375" y="1037450"/>
            <a:chExt cx="1221700" cy="2175400"/>
          </a:xfrm>
        </p:grpSpPr>
        <p:pic>
          <p:nvPicPr>
            <p:cNvPr id="10" name="Google Shape;429;p63">
              <a:extLst>
                <a:ext uri="{FF2B5EF4-FFF2-40B4-BE49-F238E27FC236}">
                  <a16:creationId xmlns:a16="http://schemas.microsoft.com/office/drawing/2014/main" id="{426ABD63-7CC1-4A54-95F6-7A1406786A5D}"/>
                </a:ext>
              </a:extLst>
            </p:cNvPr>
            <p:cNvPicPr preferRelativeResize="0"/>
            <p:nvPr/>
          </p:nvPicPr>
          <p:blipFill>
            <a:blip r:embed="rId6">
              <a:alphaModFix/>
            </a:blip>
            <a:stretch>
              <a:fillRect/>
            </a:stretch>
          </p:blipFill>
          <p:spPr>
            <a:xfrm>
              <a:off x="1606375" y="1037450"/>
              <a:ext cx="1221700" cy="2175400"/>
            </a:xfrm>
            <a:prstGeom prst="rect">
              <a:avLst/>
            </a:prstGeom>
            <a:noFill/>
            <a:ln>
              <a:noFill/>
            </a:ln>
          </p:spPr>
        </p:pic>
        <p:sp>
          <p:nvSpPr>
            <p:cNvPr id="11" name="Google Shape;430;p63">
              <a:extLst>
                <a:ext uri="{FF2B5EF4-FFF2-40B4-BE49-F238E27FC236}">
                  <a16:creationId xmlns:a16="http://schemas.microsoft.com/office/drawing/2014/main" id="{A8FFEA6F-7017-4D2E-A25E-432855622368}"/>
                </a:ext>
              </a:extLst>
            </p:cNvPr>
            <p:cNvSpPr/>
            <p:nvPr/>
          </p:nvSpPr>
          <p:spPr>
            <a:xfrm>
              <a:off x="1606450" y="2114600"/>
              <a:ext cx="1221600" cy="361500"/>
            </a:xfrm>
            <a:prstGeom prst="roundRect">
              <a:avLst>
                <a:gd name="adj" fmla="val 16667"/>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 name="Google Shape;427;p63">
            <a:extLst>
              <a:ext uri="{FF2B5EF4-FFF2-40B4-BE49-F238E27FC236}">
                <a16:creationId xmlns:a16="http://schemas.microsoft.com/office/drawing/2014/main" id="{474A8096-44CB-4803-82DD-6F6007B6A1AD}"/>
              </a:ext>
            </a:extLst>
          </p:cNvPr>
          <p:cNvPicPr preferRelativeResize="0"/>
          <p:nvPr/>
        </p:nvPicPr>
        <p:blipFill>
          <a:blip r:embed="rId7">
            <a:alphaModFix/>
          </a:blip>
          <a:stretch>
            <a:fillRect/>
          </a:stretch>
        </p:blipFill>
        <p:spPr>
          <a:xfrm>
            <a:off x="6414669" y="1059674"/>
            <a:ext cx="2655371" cy="3793423"/>
          </a:xfrm>
          <a:prstGeom prst="rect">
            <a:avLst/>
          </a:prstGeom>
          <a:noFill/>
          <a:ln>
            <a:noFill/>
          </a:ln>
        </p:spPr>
      </p:pic>
      <p:pic>
        <p:nvPicPr>
          <p:cNvPr id="2" name="Audio 1">
            <a:hlinkClick r:id="" action="ppaction://media"/>
            <a:extLst>
              <a:ext uri="{FF2B5EF4-FFF2-40B4-BE49-F238E27FC236}">
                <a16:creationId xmlns:a16="http://schemas.microsoft.com/office/drawing/2014/main" id="{DC864B23-981E-4109-8343-C182A4682A6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8324"/>
    </mc:Choice>
    <mc:Fallback xmlns="">
      <p:transition spd="slow" advTm="383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64"/>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a:t>Satellite Match Email and Table</a:t>
            </a:r>
            <a:endParaRPr/>
          </a:p>
        </p:txBody>
      </p:sp>
      <p:pic>
        <p:nvPicPr>
          <p:cNvPr id="437" name="Google Shape;437;p64"/>
          <p:cNvPicPr preferRelativeResize="0"/>
          <p:nvPr/>
        </p:nvPicPr>
        <p:blipFill rotWithShape="1">
          <a:blip r:embed="rId5">
            <a:alphaModFix/>
          </a:blip>
          <a:srcRect l="16142" t="28319" r="15973" b="4620"/>
          <a:stretch/>
        </p:blipFill>
        <p:spPr>
          <a:xfrm>
            <a:off x="260625" y="244325"/>
            <a:ext cx="3731574" cy="4770150"/>
          </a:xfrm>
          <a:prstGeom prst="rect">
            <a:avLst/>
          </a:prstGeom>
          <a:noFill/>
          <a:ln>
            <a:noFill/>
          </a:ln>
        </p:spPr>
      </p:pic>
      <p:pic>
        <p:nvPicPr>
          <p:cNvPr id="438" name="Google Shape;438;p64"/>
          <p:cNvPicPr preferRelativeResize="0"/>
          <p:nvPr/>
        </p:nvPicPr>
        <p:blipFill>
          <a:blip r:embed="rId6">
            <a:alphaModFix/>
          </a:blip>
          <a:stretch>
            <a:fillRect/>
          </a:stretch>
        </p:blipFill>
        <p:spPr>
          <a:xfrm>
            <a:off x="4144600" y="1170125"/>
            <a:ext cx="4847000" cy="3844350"/>
          </a:xfrm>
          <a:prstGeom prst="rect">
            <a:avLst/>
          </a:prstGeom>
          <a:noFill/>
          <a:ln>
            <a:noFill/>
          </a:ln>
        </p:spPr>
      </p:pic>
      <p:sp>
        <p:nvSpPr>
          <p:cNvPr id="439" name="Google Shape;439;p64"/>
          <p:cNvSpPr/>
          <p:nvPr/>
        </p:nvSpPr>
        <p:spPr>
          <a:xfrm rot="10800000">
            <a:off x="5798750" y="2253350"/>
            <a:ext cx="1276500" cy="4620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Audio 1">
            <a:hlinkClick r:id="" action="ppaction://media"/>
            <a:extLst>
              <a:ext uri="{FF2B5EF4-FFF2-40B4-BE49-F238E27FC236}">
                <a16:creationId xmlns:a16="http://schemas.microsoft.com/office/drawing/2014/main" id="{3651A4FF-D4AB-4DCA-971D-DE10B8FA452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6225"/>
    </mc:Choice>
    <mc:Fallback xmlns="">
      <p:transition spd="slow" advTm="262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pic>
        <p:nvPicPr>
          <p:cNvPr id="444" name="Google Shape;444;p65"/>
          <p:cNvPicPr preferRelativeResize="0"/>
          <p:nvPr/>
        </p:nvPicPr>
        <p:blipFill rotWithShape="1">
          <a:blip r:embed="rId5">
            <a:alphaModFix/>
          </a:blip>
          <a:srcRect l="16142" t="28320" r="15973" b="55930"/>
          <a:stretch/>
        </p:blipFill>
        <p:spPr>
          <a:xfrm>
            <a:off x="413025" y="231450"/>
            <a:ext cx="6223374" cy="1868279"/>
          </a:xfrm>
          <a:prstGeom prst="rect">
            <a:avLst/>
          </a:prstGeom>
          <a:noFill/>
          <a:ln>
            <a:noFill/>
          </a:ln>
        </p:spPr>
      </p:pic>
      <p:pic>
        <p:nvPicPr>
          <p:cNvPr id="445" name="Google Shape;445;p65"/>
          <p:cNvPicPr preferRelativeResize="0"/>
          <p:nvPr/>
        </p:nvPicPr>
        <p:blipFill rotWithShape="1">
          <a:blip r:embed="rId5">
            <a:alphaModFix/>
          </a:blip>
          <a:srcRect l="84622" t="30361" r="960" b="49477"/>
          <a:stretch/>
        </p:blipFill>
        <p:spPr>
          <a:xfrm>
            <a:off x="7014575" y="231450"/>
            <a:ext cx="1351851" cy="2446224"/>
          </a:xfrm>
          <a:prstGeom prst="rect">
            <a:avLst/>
          </a:prstGeom>
          <a:noFill/>
          <a:ln w="9525" cap="flat" cmpd="sng">
            <a:solidFill>
              <a:srgbClr val="000000"/>
            </a:solidFill>
            <a:prstDash val="solid"/>
            <a:round/>
            <a:headEnd type="none" w="sm" len="sm"/>
            <a:tailEnd type="none" w="sm" len="sm"/>
          </a:ln>
        </p:spPr>
      </p:pic>
      <p:pic>
        <p:nvPicPr>
          <p:cNvPr id="446" name="Google Shape;446;p65"/>
          <p:cNvPicPr preferRelativeResize="0"/>
          <p:nvPr/>
        </p:nvPicPr>
        <p:blipFill rotWithShape="1">
          <a:blip r:embed="rId5">
            <a:alphaModFix/>
          </a:blip>
          <a:srcRect l="16142" t="43934" r="15973" b="34613"/>
          <a:stretch/>
        </p:blipFill>
        <p:spPr>
          <a:xfrm>
            <a:off x="413013" y="2432450"/>
            <a:ext cx="6223399" cy="2544927"/>
          </a:xfrm>
          <a:prstGeom prst="rect">
            <a:avLst/>
          </a:prstGeom>
          <a:noFill/>
          <a:ln>
            <a:noFill/>
          </a:ln>
        </p:spPr>
      </p:pic>
      <p:sp>
        <p:nvSpPr>
          <p:cNvPr id="448" name="Google Shape;448;p65"/>
          <p:cNvSpPr/>
          <p:nvPr/>
        </p:nvSpPr>
        <p:spPr>
          <a:xfrm>
            <a:off x="296275" y="801550"/>
            <a:ext cx="6514800" cy="1326000"/>
          </a:xfrm>
          <a:prstGeom prst="roundRect">
            <a:avLst>
              <a:gd name="adj" fmla="val 16667"/>
            </a:avLst>
          </a:prstGeom>
          <a:noFill/>
          <a:ln w="76200" cap="flat" cmpd="sng">
            <a:solidFill>
              <a:srgbClr val="CC412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Audio 1">
            <a:hlinkClick r:id="" action="ppaction://media"/>
            <a:extLst>
              <a:ext uri="{FF2B5EF4-FFF2-40B4-BE49-F238E27FC236}">
                <a16:creationId xmlns:a16="http://schemas.microsoft.com/office/drawing/2014/main" id="{E0834EA6-7F91-4667-8068-0B1B15C76ED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6857"/>
    </mc:Choice>
    <mc:Fallback xmlns="">
      <p:transition spd="slow" advTm="168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pic>
        <p:nvPicPr>
          <p:cNvPr id="453" name="Google Shape;453;p66"/>
          <p:cNvPicPr preferRelativeResize="0"/>
          <p:nvPr/>
        </p:nvPicPr>
        <p:blipFill rotWithShape="1">
          <a:blip r:embed="rId5">
            <a:alphaModFix/>
          </a:blip>
          <a:srcRect l="16142" t="28320" r="15973" b="55930"/>
          <a:stretch/>
        </p:blipFill>
        <p:spPr>
          <a:xfrm>
            <a:off x="413025" y="231450"/>
            <a:ext cx="6223374" cy="1868279"/>
          </a:xfrm>
          <a:prstGeom prst="rect">
            <a:avLst/>
          </a:prstGeom>
          <a:noFill/>
          <a:ln>
            <a:noFill/>
          </a:ln>
        </p:spPr>
      </p:pic>
      <p:pic>
        <p:nvPicPr>
          <p:cNvPr id="454" name="Google Shape;454;p66"/>
          <p:cNvPicPr preferRelativeResize="0"/>
          <p:nvPr/>
        </p:nvPicPr>
        <p:blipFill rotWithShape="1">
          <a:blip r:embed="rId5">
            <a:alphaModFix/>
          </a:blip>
          <a:srcRect l="84622" t="30361" r="960" b="49477"/>
          <a:stretch/>
        </p:blipFill>
        <p:spPr>
          <a:xfrm>
            <a:off x="7014575" y="231450"/>
            <a:ext cx="1351851" cy="2446224"/>
          </a:xfrm>
          <a:prstGeom prst="rect">
            <a:avLst/>
          </a:prstGeom>
          <a:noFill/>
          <a:ln w="9525" cap="flat" cmpd="sng">
            <a:solidFill>
              <a:srgbClr val="000000"/>
            </a:solidFill>
            <a:prstDash val="solid"/>
            <a:round/>
            <a:headEnd type="none" w="sm" len="sm"/>
            <a:tailEnd type="none" w="sm" len="sm"/>
          </a:ln>
        </p:spPr>
      </p:pic>
      <p:pic>
        <p:nvPicPr>
          <p:cNvPr id="455" name="Google Shape;455;p66"/>
          <p:cNvPicPr preferRelativeResize="0"/>
          <p:nvPr/>
        </p:nvPicPr>
        <p:blipFill rotWithShape="1">
          <a:blip r:embed="rId5">
            <a:alphaModFix/>
          </a:blip>
          <a:srcRect l="16142" t="43934" r="15973" b="34613"/>
          <a:stretch/>
        </p:blipFill>
        <p:spPr>
          <a:xfrm>
            <a:off x="413013" y="2432450"/>
            <a:ext cx="6223399" cy="2544927"/>
          </a:xfrm>
          <a:prstGeom prst="rect">
            <a:avLst/>
          </a:prstGeom>
          <a:noFill/>
          <a:ln>
            <a:noFill/>
          </a:ln>
        </p:spPr>
      </p:pic>
      <p:sp>
        <p:nvSpPr>
          <p:cNvPr id="456" name="Google Shape;456;p66"/>
          <p:cNvSpPr txBox="1"/>
          <p:nvPr/>
        </p:nvSpPr>
        <p:spPr>
          <a:xfrm>
            <a:off x="6903650" y="3018650"/>
            <a:ext cx="2022900" cy="43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700">
                <a:solidFill>
                  <a:srgbClr val="FFFFFF"/>
                </a:solidFill>
              </a:rPr>
              <a:t>Detailed information per height:</a:t>
            </a:r>
            <a:endParaRPr sz="1700">
              <a:solidFill>
                <a:srgbClr val="FFFFFF"/>
              </a:solidFill>
            </a:endParaRPr>
          </a:p>
          <a:p>
            <a:pPr marL="457200" lvl="0" indent="-336550" algn="l" rtl="0">
              <a:spcBef>
                <a:spcPts val="0"/>
              </a:spcBef>
              <a:spcAft>
                <a:spcPts val="0"/>
              </a:spcAft>
              <a:buClr>
                <a:srgbClr val="FFFFFF"/>
              </a:buClr>
              <a:buSzPts val="1700"/>
              <a:buChar char="-"/>
            </a:pPr>
            <a:r>
              <a:rPr lang="en" sz="1700">
                <a:solidFill>
                  <a:srgbClr val="FFFFFF"/>
                </a:solidFill>
              </a:rPr>
              <a:t>Low</a:t>
            </a:r>
            <a:endParaRPr sz="1700">
              <a:solidFill>
                <a:srgbClr val="FFFFFF"/>
              </a:solidFill>
            </a:endParaRPr>
          </a:p>
          <a:p>
            <a:pPr marL="457200" lvl="0" indent="-336550" algn="l" rtl="0">
              <a:spcBef>
                <a:spcPts val="0"/>
              </a:spcBef>
              <a:spcAft>
                <a:spcPts val="0"/>
              </a:spcAft>
              <a:buClr>
                <a:srgbClr val="FFFFFF"/>
              </a:buClr>
              <a:buSzPts val="1700"/>
              <a:buChar char="-"/>
            </a:pPr>
            <a:r>
              <a:rPr lang="en" sz="1700">
                <a:solidFill>
                  <a:srgbClr val="FFFFFF"/>
                </a:solidFill>
              </a:rPr>
              <a:t>Mid-level</a:t>
            </a:r>
            <a:endParaRPr sz="1700">
              <a:solidFill>
                <a:srgbClr val="FFFFFF"/>
              </a:solidFill>
            </a:endParaRPr>
          </a:p>
          <a:p>
            <a:pPr marL="457200" lvl="0" indent="-336550" algn="l" rtl="0">
              <a:spcBef>
                <a:spcPts val="0"/>
              </a:spcBef>
              <a:spcAft>
                <a:spcPts val="0"/>
              </a:spcAft>
              <a:buClr>
                <a:srgbClr val="FFFFFF"/>
              </a:buClr>
              <a:buSzPts val="1700"/>
              <a:buChar char="-"/>
            </a:pPr>
            <a:r>
              <a:rPr lang="en" sz="1700">
                <a:solidFill>
                  <a:srgbClr val="FFFFFF"/>
                </a:solidFill>
              </a:rPr>
              <a:t>High </a:t>
            </a:r>
            <a:endParaRPr sz="1700">
              <a:solidFill>
                <a:srgbClr val="FFFFFF"/>
              </a:solidFill>
            </a:endParaRPr>
          </a:p>
        </p:txBody>
      </p:sp>
      <p:sp>
        <p:nvSpPr>
          <p:cNvPr id="457" name="Google Shape;457;p66"/>
          <p:cNvSpPr/>
          <p:nvPr/>
        </p:nvSpPr>
        <p:spPr>
          <a:xfrm>
            <a:off x="296275" y="2389500"/>
            <a:ext cx="6514800" cy="2628600"/>
          </a:xfrm>
          <a:prstGeom prst="roundRect">
            <a:avLst>
              <a:gd name="adj" fmla="val 16667"/>
            </a:avLst>
          </a:prstGeom>
          <a:noFill/>
          <a:ln w="76200" cap="flat" cmpd="sng">
            <a:solidFill>
              <a:srgbClr val="CC412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Audio 1">
            <a:hlinkClick r:id="" action="ppaction://media"/>
            <a:extLst>
              <a:ext uri="{FF2B5EF4-FFF2-40B4-BE49-F238E27FC236}">
                <a16:creationId xmlns:a16="http://schemas.microsoft.com/office/drawing/2014/main" id="{9223D184-FEFD-4033-AE75-EEB6A2543AB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951"/>
    </mc:Choice>
    <mc:Fallback xmlns="">
      <p:transition spd="slow" advTm="69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pic>
        <p:nvPicPr>
          <p:cNvPr id="462" name="Google Shape;462;p67"/>
          <p:cNvPicPr preferRelativeResize="0"/>
          <p:nvPr/>
        </p:nvPicPr>
        <p:blipFill>
          <a:blip r:embed="rId5">
            <a:alphaModFix/>
          </a:blip>
          <a:stretch>
            <a:fillRect/>
          </a:stretch>
        </p:blipFill>
        <p:spPr>
          <a:xfrm>
            <a:off x="1797700" y="145975"/>
            <a:ext cx="5548599" cy="1873824"/>
          </a:xfrm>
          <a:prstGeom prst="rect">
            <a:avLst/>
          </a:prstGeom>
          <a:noFill/>
          <a:ln>
            <a:noFill/>
          </a:ln>
        </p:spPr>
      </p:pic>
      <p:pic>
        <p:nvPicPr>
          <p:cNvPr id="463" name="Google Shape;463;p67"/>
          <p:cNvPicPr preferRelativeResize="0"/>
          <p:nvPr/>
        </p:nvPicPr>
        <p:blipFill>
          <a:blip r:embed="rId6">
            <a:alphaModFix/>
          </a:blip>
          <a:stretch>
            <a:fillRect/>
          </a:stretch>
        </p:blipFill>
        <p:spPr>
          <a:xfrm>
            <a:off x="152400" y="2570625"/>
            <a:ext cx="2420475" cy="2420475"/>
          </a:xfrm>
          <a:prstGeom prst="rect">
            <a:avLst/>
          </a:prstGeom>
          <a:noFill/>
          <a:ln>
            <a:noFill/>
          </a:ln>
        </p:spPr>
      </p:pic>
      <p:pic>
        <p:nvPicPr>
          <p:cNvPr id="464" name="Google Shape;464;p67"/>
          <p:cNvPicPr preferRelativeResize="0"/>
          <p:nvPr/>
        </p:nvPicPr>
        <p:blipFill>
          <a:blip r:embed="rId7">
            <a:alphaModFix/>
          </a:blip>
          <a:stretch>
            <a:fillRect/>
          </a:stretch>
        </p:blipFill>
        <p:spPr>
          <a:xfrm>
            <a:off x="2725275" y="2570625"/>
            <a:ext cx="2420475" cy="2420475"/>
          </a:xfrm>
          <a:prstGeom prst="rect">
            <a:avLst/>
          </a:prstGeom>
          <a:noFill/>
          <a:ln>
            <a:noFill/>
          </a:ln>
        </p:spPr>
      </p:pic>
      <p:pic>
        <p:nvPicPr>
          <p:cNvPr id="465" name="Google Shape;465;p67"/>
          <p:cNvPicPr preferRelativeResize="0"/>
          <p:nvPr/>
        </p:nvPicPr>
        <p:blipFill>
          <a:blip r:embed="rId8">
            <a:alphaModFix/>
          </a:blip>
          <a:stretch>
            <a:fillRect/>
          </a:stretch>
        </p:blipFill>
        <p:spPr>
          <a:xfrm>
            <a:off x="5272400" y="2570626"/>
            <a:ext cx="3693451" cy="2420476"/>
          </a:xfrm>
          <a:prstGeom prst="rect">
            <a:avLst/>
          </a:prstGeom>
          <a:noFill/>
          <a:ln>
            <a:noFill/>
          </a:ln>
        </p:spPr>
      </p:pic>
      <p:sp>
        <p:nvSpPr>
          <p:cNvPr id="466" name="Google Shape;466;p67"/>
          <p:cNvSpPr txBox="1"/>
          <p:nvPr/>
        </p:nvSpPr>
        <p:spPr>
          <a:xfrm>
            <a:off x="152525" y="2220925"/>
            <a:ext cx="2420400" cy="432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FFFFFF"/>
                </a:solidFill>
                <a:latin typeface="Helvetica Neue"/>
                <a:ea typeface="Helvetica Neue"/>
                <a:cs typeface="Helvetica Neue"/>
                <a:sym typeface="Helvetica Neue"/>
              </a:rPr>
              <a:t>GOES 16 - Visible</a:t>
            </a:r>
            <a:endParaRPr b="1">
              <a:solidFill>
                <a:srgbClr val="FFFFFF"/>
              </a:solidFill>
              <a:latin typeface="Helvetica Neue"/>
              <a:ea typeface="Helvetica Neue"/>
              <a:cs typeface="Helvetica Neue"/>
              <a:sym typeface="Helvetica Neue"/>
            </a:endParaRPr>
          </a:p>
        </p:txBody>
      </p:sp>
      <p:sp>
        <p:nvSpPr>
          <p:cNvPr id="467" name="Google Shape;467;p67"/>
          <p:cNvSpPr txBox="1"/>
          <p:nvPr/>
        </p:nvSpPr>
        <p:spPr>
          <a:xfrm>
            <a:off x="2725313" y="2203050"/>
            <a:ext cx="2420400" cy="432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FFFFFF"/>
                </a:solidFill>
                <a:latin typeface="Helvetica Neue"/>
                <a:ea typeface="Helvetica Neue"/>
                <a:cs typeface="Helvetica Neue"/>
                <a:sym typeface="Helvetica Neue"/>
              </a:rPr>
              <a:t>GOES 16 - Infrared</a:t>
            </a:r>
            <a:endParaRPr b="1">
              <a:solidFill>
                <a:srgbClr val="FFFFFF"/>
              </a:solidFill>
              <a:latin typeface="Helvetica Neue"/>
              <a:ea typeface="Helvetica Neue"/>
              <a:cs typeface="Helvetica Neue"/>
              <a:sym typeface="Helvetica Neue"/>
            </a:endParaRPr>
          </a:p>
        </p:txBody>
      </p:sp>
      <p:sp>
        <p:nvSpPr>
          <p:cNvPr id="468" name="Google Shape;468;p67"/>
          <p:cNvSpPr txBox="1"/>
          <p:nvPr/>
        </p:nvSpPr>
        <p:spPr>
          <a:xfrm>
            <a:off x="5272400" y="2211325"/>
            <a:ext cx="3693300" cy="432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FFFFFF"/>
                </a:solidFill>
                <a:latin typeface="Helvetica Neue"/>
                <a:ea typeface="Helvetica Neue"/>
                <a:cs typeface="Helvetica Neue"/>
                <a:sym typeface="Helvetica Neue"/>
              </a:rPr>
              <a:t>MODIS True Color</a:t>
            </a:r>
            <a:endParaRPr b="1">
              <a:solidFill>
                <a:srgbClr val="FFFFFF"/>
              </a:solidFill>
              <a:latin typeface="Helvetica Neue"/>
              <a:ea typeface="Helvetica Neue"/>
              <a:cs typeface="Helvetica Neue"/>
              <a:sym typeface="Helvetica Neue"/>
            </a:endParaRPr>
          </a:p>
        </p:txBody>
      </p:sp>
      <p:cxnSp>
        <p:nvCxnSpPr>
          <p:cNvPr id="9" name="Straight Arrow Connector 8">
            <a:extLst>
              <a:ext uri="{FF2B5EF4-FFF2-40B4-BE49-F238E27FC236}">
                <a16:creationId xmlns:a16="http://schemas.microsoft.com/office/drawing/2014/main" id="{69BC0A67-DC46-415C-9841-AF69EFEF9510}"/>
              </a:ext>
            </a:extLst>
          </p:cNvPr>
          <p:cNvCxnSpPr>
            <a:cxnSpLocks/>
          </p:cNvCxnSpPr>
          <p:nvPr/>
        </p:nvCxnSpPr>
        <p:spPr>
          <a:xfrm flipV="1">
            <a:off x="2346512" y="1358154"/>
            <a:ext cx="948017" cy="100852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594C63F-D2F3-4370-955A-7E41BA28E418}"/>
              </a:ext>
            </a:extLst>
          </p:cNvPr>
          <p:cNvCxnSpPr>
            <a:cxnSpLocks/>
          </p:cNvCxnSpPr>
          <p:nvPr/>
        </p:nvCxnSpPr>
        <p:spPr>
          <a:xfrm flipH="1" flipV="1">
            <a:off x="3872753" y="1586754"/>
            <a:ext cx="430306" cy="61629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44D976A5-77E8-45F1-8AF8-DF2F9302DC2E}"/>
              </a:ext>
            </a:extLst>
          </p:cNvPr>
          <p:cNvCxnSpPr>
            <a:cxnSpLocks/>
          </p:cNvCxnSpPr>
          <p:nvPr/>
        </p:nvCxnSpPr>
        <p:spPr>
          <a:xfrm flipH="1" flipV="1">
            <a:off x="5093032" y="1586754"/>
            <a:ext cx="1186744" cy="83259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 name="Audio 1">
            <a:hlinkClick r:id="" action="ppaction://media"/>
            <a:extLst>
              <a:ext uri="{FF2B5EF4-FFF2-40B4-BE49-F238E27FC236}">
                <a16:creationId xmlns:a16="http://schemas.microsoft.com/office/drawing/2014/main" id="{10959078-8EC7-4F14-8931-59675892E01C}"/>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2990"/>
    </mc:Choice>
    <mc:Fallback xmlns="">
      <p:transition spd="slow" advTm="129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9" name="Picture 8" descr="NASA GLOBE CLouds Documentation on how satellite data is collocated to ground cloud observations">
            <a:extLst>
              <a:ext uri="{FF2B5EF4-FFF2-40B4-BE49-F238E27FC236}">
                <a16:creationId xmlns:a16="http://schemas.microsoft.com/office/drawing/2014/main" id="{823F3A01-00A9-4F4A-9851-4A4D0EAE327E}"/>
              </a:ext>
            </a:extLst>
          </p:cNvPr>
          <p:cNvPicPr>
            <a:picLocks noChangeAspect="1"/>
          </p:cNvPicPr>
          <p:nvPr/>
        </p:nvPicPr>
        <p:blipFill rotWithShape="1">
          <a:blip r:embed="rId4"/>
          <a:srcRect l="1336" t="6169" r="49939" b="6866"/>
          <a:stretch/>
        </p:blipFill>
        <p:spPr>
          <a:xfrm>
            <a:off x="283850" y="1089469"/>
            <a:ext cx="3012085" cy="3523816"/>
          </a:xfrm>
          <a:prstGeom prst="rect">
            <a:avLst/>
          </a:prstGeom>
        </p:spPr>
      </p:pic>
      <p:sp>
        <p:nvSpPr>
          <p:cNvPr id="10" name="Title 9">
            <a:extLst>
              <a:ext uri="{FF2B5EF4-FFF2-40B4-BE49-F238E27FC236}">
                <a16:creationId xmlns:a16="http://schemas.microsoft.com/office/drawing/2014/main" id="{28AD9069-A696-4DDF-85F6-DB50756A1466}"/>
              </a:ext>
            </a:extLst>
          </p:cNvPr>
          <p:cNvSpPr>
            <a:spLocks noGrp="1"/>
          </p:cNvSpPr>
          <p:nvPr>
            <p:ph type="title"/>
          </p:nvPr>
        </p:nvSpPr>
        <p:spPr>
          <a:xfrm>
            <a:off x="283849" y="239695"/>
            <a:ext cx="7269480" cy="994172"/>
          </a:xfrm>
        </p:spPr>
        <p:txBody>
          <a:bodyPr anchor="ctr">
            <a:normAutofit/>
          </a:bodyPr>
          <a:lstStyle/>
          <a:p>
            <a:r>
              <a:rPr lang="en-US" sz="3000" b="1" dirty="0">
                <a:solidFill>
                  <a:schemeClr val="bg1"/>
                </a:solidFill>
                <a:latin typeface="Arial" panose="020B0604020202020204" pitchFamily="34" charset="0"/>
                <a:cs typeface="Arial" panose="020B0604020202020204" pitchFamily="34" charset="0"/>
              </a:rPr>
              <a:t>Documentation of Data</a:t>
            </a:r>
          </a:p>
        </p:txBody>
      </p:sp>
      <p:pic>
        <p:nvPicPr>
          <p:cNvPr id="14" name="Picture 13" descr="Data variable, units, and definitions">
            <a:extLst>
              <a:ext uri="{FF2B5EF4-FFF2-40B4-BE49-F238E27FC236}">
                <a16:creationId xmlns:a16="http://schemas.microsoft.com/office/drawing/2014/main" id="{1504AA51-561B-411C-9C1A-FB9FFECCC28E}"/>
              </a:ext>
            </a:extLst>
          </p:cNvPr>
          <p:cNvPicPr>
            <a:picLocks noChangeAspect="1"/>
          </p:cNvPicPr>
          <p:nvPr/>
        </p:nvPicPr>
        <p:blipFill rotWithShape="1">
          <a:blip r:embed="rId5"/>
          <a:srcRect b="30786"/>
          <a:stretch/>
        </p:blipFill>
        <p:spPr>
          <a:xfrm>
            <a:off x="3401393" y="1089469"/>
            <a:ext cx="5627963" cy="3523815"/>
          </a:xfrm>
          <a:prstGeom prst="rect">
            <a:avLst/>
          </a:prstGeom>
        </p:spPr>
      </p:pic>
      <p:sp>
        <p:nvSpPr>
          <p:cNvPr id="11" name="Rectangle 10">
            <a:extLst>
              <a:ext uri="{FF2B5EF4-FFF2-40B4-BE49-F238E27FC236}">
                <a16:creationId xmlns:a16="http://schemas.microsoft.com/office/drawing/2014/main" id="{90530548-C6E3-4A6A-9488-66FE63200A13}"/>
              </a:ext>
            </a:extLst>
          </p:cNvPr>
          <p:cNvSpPr/>
          <p:nvPr/>
        </p:nvSpPr>
        <p:spPr>
          <a:xfrm>
            <a:off x="283849" y="4626805"/>
            <a:ext cx="6604858" cy="300082"/>
          </a:xfrm>
          <a:prstGeom prst="rect">
            <a:avLst/>
          </a:prstGeom>
        </p:spPr>
        <p:txBody>
          <a:bodyPr wrap="square">
            <a:spAutoFit/>
          </a:bodyPr>
          <a:lstStyle/>
          <a:p>
            <a:pPr defTabSz="342900">
              <a:buClrTx/>
            </a:pPr>
            <a:r>
              <a:rPr lang="en-US" sz="1350" b="1" kern="1200" dirty="0">
                <a:solidFill>
                  <a:srgbClr val="FFFFFF"/>
                </a:solidFill>
                <a:latin typeface="Arial" panose="020B0604020202020204" pitchFamily="34" charset="0"/>
                <a:ea typeface="+mn-ea"/>
                <a:cs typeface="Arial" panose="020B0604020202020204" pitchFamily="34" charset="0"/>
              </a:rPr>
              <a:t>https://www.globe.gov/web/s-cool/home/satellite-comparison</a:t>
            </a:r>
          </a:p>
        </p:txBody>
      </p:sp>
      <p:pic>
        <p:nvPicPr>
          <p:cNvPr id="2" name="Audio 1">
            <a:hlinkClick r:id="" action="ppaction://media"/>
            <a:extLst>
              <a:ext uri="{FF2B5EF4-FFF2-40B4-BE49-F238E27FC236}">
                <a16:creationId xmlns:a16="http://schemas.microsoft.com/office/drawing/2014/main" id="{34681D7A-A74F-4655-A2AF-CB7722E769C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4503738"/>
            <a:ext cx="487362" cy="487362"/>
          </a:xfrm>
          <a:prstGeom prst="rect">
            <a:avLst/>
          </a:prstGeom>
        </p:spPr>
      </p:pic>
    </p:spTree>
    <p:extLst>
      <p:ext uri="{BB962C8B-B14F-4D97-AF65-F5344CB8AC3E}">
        <p14:creationId xmlns:p14="http://schemas.microsoft.com/office/powerpoint/2010/main" val="21129440"/>
      </p:ext>
    </p:extLst>
  </p:cSld>
  <p:clrMapOvr>
    <a:masterClrMapping/>
  </p:clrMapOvr>
  <mc:AlternateContent xmlns:mc="http://schemas.openxmlformats.org/markup-compatibility/2006" xmlns:p14="http://schemas.microsoft.com/office/powerpoint/2010/main">
    <mc:Choice Requires="p14">
      <p:transition spd="slow" p14:dur="2000" advTm="5341"/>
    </mc:Choice>
    <mc:Fallback xmlns="">
      <p:transition spd="slow" advTm="53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2" name="Picture 1" descr="GLOBE Observer clouds data photograph">
            <a:extLst>
              <a:ext uri="{FF2B5EF4-FFF2-40B4-BE49-F238E27FC236}">
                <a16:creationId xmlns:a16="http://schemas.microsoft.com/office/drawing/2014/main" id="{F5988E40-C1F3-45B2-A623-923C42987169}"/>
              </a:ext>
            </a:extLst>
          </p:cNvPr>
          <p:cNvPicPr>
            <a:picLocks noChangeAspect="1"/>
          </p:cNvPicPr>
          <p:nvPr/>
        </p:nvPicPr>
        <p:blipFill>
          <a:blip r:embed="rId4"/>
          <a:stretch>
            <a:fillRect/>
          </a:stretch>
        </p:blipFill>
        <p:spPr>
          <a:xfrm>
            <a:off x="534220" y="1185369"/>
            <a:ext cx="4130177" cy="3406813"/>
          </a:xfrm>
          <a:prstGeom prst="rect">
            <a:avLst/>
          </a:prstGeom>
        </p:spPr>
      </p:pic>
      <p:sp>
        <p:nvSpPr>
          <p:cNvPr id="5" name="Title 9">
            <a:extLst>
              <a:ext uri="{FF2B5EF4-FFF2-40B4-BE49-F238E27FC236}">
                <a16:creationId xmlns:a16="http://schemas.microsoft.com/office/drawing/2014/main" id="{1BAA038F-E8AD-4E5A-8C53-0DB5BBB2B4F6}"/>
              </a:ext>
            </a:extLst>
          </p:cNvPr>
          <p:cNvSpPr>
            <a:spLocks noGrp="1"/>
          </p:cNvSpPr>
          <p:nvPr>
            <p:ph type="title"/>
          </p:nvPr>
        </p:nvSpPr>
        <p:spPr>
          <a:xfrm>
            <a:off x="946404" y="274320"/>
            <a:ext cx="7269480" cy="994172"/>
          </a:xfrm>
        </p:spPr>
        <p:txBody>
          <a:bodyPr anchor="ctr">
            <a:normAutofit/>
          </a:bodyPr>
          <a:lstStyle/>
          <a:p>
            <a:r>
              <a:rPr lang="en-US" sz="3000" b="1" dirty="0">
                <a:solidFill>
                  <a:schemeClr val="bg1"/>
                </a:solidFill>
                <a:latin typeface="Arial" panose="020B0604020202020204" pitchFamily="34" charset="0"/>
                <a:cs typeface="Arial" panose="020B0604020202020204" pitchFamily="34" charset="0"/>
              </a:rPr>
              <a:t>Make Comparison Available</a:t>
            </a:r>
          </a:p>
        </p:txBody>
      </p:sp>
      <p:sp>
        <p:nvSpPr>
          <p:cNvPr id="6" name="Rectangle 5">
            <a:extLst>
              <a:ext uri="{FF2B5EF4-FFF2-40B4-BE49-F238E27FC236}">
                <a16:creationId xmlns:a16="http://schemas.microsoft.com/office/drawing/2014/main" id="{0FC3605B-2BFE-4723-88FD-2902D81CB2EB}"/>
              </a:ext>
            </a:extLst>
          </p:cNvPr>
          <p:cNvSpPr/>
          <p:nvPr/>
        </p:nvSpPr>
        <p:spPr>
          <a:xfrm>
            <a:off x="534220" y="4592181"/>
            <a:ext cx="6604858" cy="300082"/>
          </a:xfrm>
          <a:prstGeom prst="rect">
            <a:avLst/>
          </a:prstGeom>
        </p:spPr>
        <p:txBody>
          <a:bodyPr wrap="square">
            <a:spAutoFit/>
          </a:bodyPr>
          <a:lstStyle/>
          <a:p>
            <a:pPr defTabSz="342900">
              <a:buClrTx/>
            </a:pPr>
            <a:r>
              <a:rPr lang="en-US" sz="1350" b="1" kern="1200" dirty="0">
                <a:solidFill>
                  <a:srgbClr val="FFFFFF"/>
                </a:solidFill>
                <a:latin typeface="Arial" panose="020B0604020202020204" pitchFamily="34" charset="0"/>
                <a:ea typeface="+mn-ea"/>
                <a:cs typeface="Arial" panose="020B0604020202020204" pitchFamily="34" charset="0"/>
              </a:rPr>
              <a:t>https://observer.globe.gov/es/get-data/clouds-data</a:t>
            </a:r>
          </a:p>
        </p:txBody>
      </p:sp>
      <p:sp>
        <p:nvSpPr>
          <p:cNvPr id="8" name="Content Placeholder 8">
            <a:extLst>
              <a:ext uri="{FF2B5EF4-FFF2-40B4-BE49-F238E27FC236}">
                <a16:creationId xmlns:a16="http://schemas.microsoft.com/office/drawing/2014/main" id="{55FDDFCA-5F50-459D-A6E7-FA2DAD59DC08}"/>
              </a:ext>
            </a:extLst>
          </p:cNvPr>
          <p:cNvSpPr>
            <a:spLocks noGrp="1"/>
          </p:cNvSpPr>
          <p:nvPr>
            <p:ph idx="1"/>
          </p:nvPr>
        </p:nvSpPr>
        <p:spPr>
          <a:xfrm>
            <a:off x="4836994" y="1520692"/>
            <a:ext cx="3621206" cy="2102117"/>
          </a:xfrm>
        </p:spPr>
        <p:txBody>
          <a:bodyPr>
            <a:normAutofit/>
          </a:bodyPr>
          <a:lstStyle/>
          <a:p>
            <a:pPr marL="0" indent="0">
              <a:buNone/>
            </a:pPr>
            <a:r>
              <a:rPr lang="en-US" sz="2100" b="1" dirty="0">
                <a:solidFill>
                  <a:schemeClr val="bg1"/>
                </a:solidFill>
                <a:latin typeface="Arial" panose="020B0604020202020204" pitchFamily="34" charset="0"/>
                <a:cs typeface="Arial" panose="020B0604020202020204" pitchFamily="34" charset="0"/>
              </a:rPr>
              <a:t>Dataset includes all details from ground observer plus all the detailed satellite data (</a:t>
            </a:r>
            <a:r>
              <a:rPr lang="en-US" sz="2100" b="1" i="1" dirty="0">
                <a:solidFill>
                  <a:schemeClr val="bg1"/>
                </a:solidFill>
                <a:latin typeface="Arial" panose="020B0604020202020204" pitchFamily="34" charset="0"/>
                <a:cs typeface="Arial" panose="020B0604020202020204" pitchFamily="34" charset="0"/>
              </a:rPr>
              <a:t>e.g.</a:t>
            </a:r>
            <a:r>
              <a:rPr lang="en-US" sz="2100" b="1" dirty="0">
                <a:solidFill>
                  <a:schemeClr val="bg1"/>
                </a:solidFill>
                <a:latin typeface="Arial" panose="020B0604020202020204" pitchFamily="34" charset="0"/>
                <a:cs typeface="Arial" panose="020B0604020202020204" pitchFamily="34" charset="0"/>
              </a:rPr>
              <a:t> cloud top height, opacity, total cloud cover).</a:t>
            </a:r>
          </a:p>
        </p:txBody>
      </p:sp>
      <p:pic>
        <p:nvPicPr>
          <p:cNvPr id="3" name="Audio 2">
            <a:hlinkClick r:id="" action="ppaction://media"/>
            <a:extLst>
              <a:ext uri="{FF2B5EF4-FFF2-40B4-BE49-F238E27FC236}">
                <a16:creationId xmlns:a16="http://schemas.microsoft.com/office/drawing/2014/main" id="{127B9D61-E33C-4E53-9948-848C138A88D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4503738"/>
            <a:ext cx="487362" cy="487362"/>
          </a:xfrm>
          <a:prstGeom prst="rect">
            <a:avLst/>
          </a:prstGeom>
        </p:spPr>
      </p:pic>
    </p:spTree>
    <p:extLst>
      <p:ext uri="{BB962C8B-B14F-4D97-AF65-F5344CB8AC3E}">
        <p14:creationId xmlns:p14="http://schemas.microsoft.com/office/powerpoint/2010/main" val="2672132422"/>
      </p:ext>
    </p:extLst>
  </p:cSld>
  <p:clrMapOvr>
    <a:masterClrMapping/>
  </p:clrMapOvr>
  <mc:AlternateContent xmlns:mc="http://schemas.openxmlformats.org/markup-compatibility/2006" xmlns:p14="http://schemas.microsoft.com/office/powerpoint/2010/main">
    <mc:Choice Requires="p14">
      <p:transition spd="slow" p14:dur="2000" advTm="8483"/>
    </mc:Choice>
    <mc:Fallback xmlns="">
      <p:transition spd="slow" advTm="84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773055B0-50E1-4749-A8CC-326EFCE010EA}"/>
              </a:ext>
            </a:extLst>
          </p:cNvPr>
          <p:cNvGrpSpPr/>
          <p:nvPr/>
        </p:nvGrpSpPr>
        <p:grpSpPr>
          <a:xfrm>
            <a:off x="400859" y="1131735"/>
            <a:ext cx="8342282" cy="3791581"/>
            <a:chOff x="1614487" y="569072"/>
            <a:chExt cx="11123043" cy="5055441"/>
          </a:xfrm>
        </p:grpSpPr>
        <p:pic>
          <p:nvPicPr>
            <p:cNvPr id="13" name="Content Placeholder 4">
              <a:extLst>
                <a:ext uri="{FF2B5EF4-FFF2-40B4-BE49-F238E27FC236}">
                  <a16:creationId xmlns:a16="http://schemas.microsoft.com/office/drawing/2014/main" id="{D700CF29-B772-4A3D-9213-376EFAE5AE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4487" y="1670504"/>
              <a:ext cx="7413767" cy="3954009"/>
            </a:xfrm>
            <a:prstGeom prst="rect">
              <a:avLst/>
            </a:prstGeom>
          </p:spPr>
        </p:pic>
        <p:sp>
          <p:nvSpPr>
            <p:cNvPr id="15" name="TextBox 14">
              <a:extLst>
                <a:ext uri="{FF2B5EF4-FFF2-40B4-BE49-F238E27FC236}">
                  <a16:creationId xmlns:a16="http://schemas.microsoft.com/office/drawing/2014/main" id="{5AB5E815-5781-46CD-8454-819773DE131F}"/>
                </a:ext>
              </a:extLst>
            </p:cNvPr>
            <p:cNvSpPr txBox="1"/>
            <p:nvPr/>
          </p:nvSpPr>
          <p:spPr>
            <a:xfrm>
              <a:off x="1752130" y="569072"/>
              <a:ext cx="8090437" cy="492443"/>
            </a:xfrm>
            <a:prstGeom prst="rect">
              <a:avLst/>
            </a:prstGeom>
            <a:noFill/>
          </p:spPr>
          <p:txBody>
            <a:bodyPr wrap="square" rtlCol="0">
              <a:spAutoFit/>
            </a:bodyPr>
            <a:lstStyle/>
            <a:p>
              <a:pPr defTabSz="342900">
                <a:buClrTx/>
              </a:pPr>
              <a:r>
                <a:rPr lang="en-US" sz="1800" b="1" kern="1200" dirty="0">
                  <a:solidFill>
                    <a:srgbClr val="FFFFFF"/>
                  </a:solidFill>
                  <a:latin typeface="Arial" panose="020B0604020202020204" pitchFamily="34" charset="0"/>
                  <a:ea typeface="+mn-ea"/>
                  <a:cs typeface="Arial" panose="020B0604020202020204" pitchFamily="34" charset="0"/>
                </a:rPr>
                <a:t>No Clouds = Big Temperature Change</a:t>
              </a:r>
            </a:p>
          </p:txBody>
        </p:sp>
        <p:sp>
          <p:nvSpPr>
            <p:cNvPr id="16" name="TextBox 15">
              <a:extLst>
                <a:ext uri="{FF2B5EF4-FFF2-40B4-BE49-F238E27FC236}">
                  <a16:creationId xmlns:a16="http://schemas.microsoft.com/office/drawing/2014/main" id="{E715ADD1-7E72-45F6-AA41-183CD7597387}"/>
                </a:ext>
              </a:extLst>
            </p:cNvPr>
            <p:cNvSpPr txBox="1"/>
            <p:nvPr/>
          </p:nvSpPr>
          <p:spPr>
            <a:xfrm>
              <a:off x="9100058" y="2577356"/>
              <a:ext cx="3637472" cy="2215991"/>
            </a:xfrm>
            <a:prstGeom prst="rect">
              <a:avLst/>
            </a:prstGeom>
            <a:noFill/>
          </p:spPr>
          <p:txBody>
            <a:bodyPr wrap="square" rtlCol="0">
              <a:spAutoFit/>
            </a:bodyPr>
            <a:lstStyle/>
            <a:p>
              <a:pPr defTabSz="342900">
                <a:buClrTx/>
              </a:pPr>
              <a:r>
                <a:rPr lang="en-US" sz="1800" b="1" kern="1200" dirty="0">
                  <a:solidFill>
                    <a:srgbClr val="FFFFFF"/>
                  </a:solidFill>
                  <a:latin typeface="Arial" panose="020B0604020202020204" pitchFamily="34" charset="0"/>
                  <a:ea typeface="+mn-ea"/>
                  <a:cs typeface="Arial" panose="020B0604020202020204" pitchFamily="34" charset="0"/>
                </a:rPr>
                <a:t>Overcast = small change in temperature. </a:t>
              </a:r>
            </a:p>
            <a:p>
              <a:pPr defTabSz="342900">
                <a:buClrTx/>
              </a:pPr>
              <a:endParaRPr lang="en-US" sz="1100" b="1" kern="1200" dirty="0">
                <a:solidFill>
                  <a:srgbClr val="FFFFFF"/>
                </a:solidFill>
                <a:latin typeface="Arial" panose="020B0604020202020204" pitchFamily="34" charset="0"/>
                <a:ea typeface="+mn-ea"/>
                <a:cs typeface="Arial" panose="020B0604020202020204" pitchFamily="34" charset="0"/>
              </a:endParaRPr>
            </a:p>
            <a:p>
              <a:pPr defTabSz="342900">
                <a:buClrTx/>
              </a:pPr>
              <a:r>
                <a:rPr lang="en-US" sz="1800" b="1" kern="1200" dirty="0">
                  <a:solidFill>
                    <a:srgbClr val="FFFFFF"/>
                  </a:solidFill>
                  <a:latin typeface="Arial" panose="020B0604020202020204" pitchFamily="34" charset="0"/>
                  <a:ea typeface="+mn-ea"/>
                  <a:cs typeface="Arial" panose="020B0604020202020204" pitchFamily="34" charset="0"/>
                </a:rPr>
                <a:t>Overall result a 40% difference due to clouds.</a:t>
              </a:r>
            </a:p>
          </p:txBody>
        </p:sp>
        <p:cxnSp>
          <p:nvCxnSpPr>
            <p:cNvPr id="17" name="Straight Arrow Connector 16">
              <a:extLst>
                <a:ext uri="{FF2B5EF4-FFF2-40B4-BE49-F238E27FC236}">
                  <a16:creationId xmlns:a16="http://schemas.microsoft.com/office/drawing/2014/main" id="{56B9339E-827F-4E06-8986-F0A7AD5BE83A}"/>
                </a:ext>
              </a:extLst>
            </p:cNvPr>
            <p:cNvCxnSpPr>
              <a:cxnSpLocks/>
            </p:cNvCxnSpPr>
            <p:nvPr/>
          </p:nvCxnSpPr>
          <p:spPr>
            <a:xfrm>
              <a:off x="2965959" y="1309288"/>
              <a:ext cx="0" cy="1004116"/>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E31E9755-35B0-4D1B-8244-5900E012DD13}"/>
                </a:ext>
              </a:extLst>
            </p:cNvPr>
            <p:cNvCxnSpPr>
              <a:cxnSpLocks/>
            </p:cNvCxnSpPr>
            <p:nvPr/>
          </p:nvCxnSpPr>
          <p:spPr>
            <a:xfrm flipV="1">
              <a:off x="8499984" y="4171801"/>
              <a:ext cx="542925"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4" name="Title 1">
            <a:extLst>
              <a:ext uri="{FF2B5EF4-FFF2-40B4-BE49-F238E27FC236}">
                <a16:creationId xmlns:a16="http://schemas.microsoft.com/office/drawing/2014/main" id="{FC2CF37D-F145-4FD5-9F18-AB7B4DD5B37A}"/>
              </a:ext>
            </a:extLst>
          </p:cNvPr>
          <p:cNvSpPr>
            <a:spLocks noGrp="1"/>
          </p:cNvSpPr>
          <p:nvPr>
            <p:ph type="ctrTitle"/>
          </p:nvPr>
        </p:nvSpPr>
        <p:spPr>
          <a:xfrm>
            <a:off x="809244" y="146177"/>
            <a:ext cx="7063740" cy="1393806"/>
          </a:xfrm>
        </p:spPr>
        <p:txBody>
          <a:bodyPr anchor="ctr">
            <a:normAutofit/>
          </a:bodyPr>
          <a:lstStyle/>
          <a:p>
            <a:r>
              <a:rPr lang="en-US" sz="3300" b="1" dirty="0">
                <a:solidFill>
                  <a:srgbClr val="FFFFFF"/>
                </a:solidFill>
                <a:latin typeface="Arial" panose="020B0604020202020204" pitchFamily="34" charset="0"/>
                <a:cs typeface="Arial" panose="020B0604020202020204" pitchFamily="34" charset="0"/>
              </a:rPr>
              <a:t>North American Total Solar Eclipse</a:t>
            </a:r>
            <a:br>
              <a:rPr lang="en-US" sz="3300" dirty="0">
                <a:latin typeface="Arial" panose="020B0604020202020204" pitchFamily="34" charset="0"/>
                <a:cs typeface="Arial" panose="020B0604020202020204" pitchFamily="34" charset="0"/>
              </a:rPr>
            </a:br>
            <a:endParaRPr lang="en-US" sz="3300" dirty="0"/>
          </a:p>
        </p:txBody>
      </p:sp>
      <p:pic>
        <p:nvPicPr>
          <p:cNvPr id="6" name="Picture 5">
            <a:extLst>
              <a:ext uri="{FF2B5EF4-FFF2-40B4-BE49-F238E27FC236}">
                <a16:creationId xmlns:a16="http://schemas.microsoft.com/office/drawing/2014/main" id="{60013CB2-C91C-4E42-AB0D-B2FADB08F3B0}"/>
              </a:ext>
            </a:extLst>
          </p:cNvPr>
          <p:cNvPicPr>
            <a:picLocks noChangeAspect="1"/>
          </p:cNvPicPr>
          <p:nvPr/>
        </p:nvPicPr>
        <p:blipFill>
          <a:blip r:embed="rId5"/>
          <a:stretch>
            <a:fillRect/>
          </a:stretch>
        </p:blipFill>
        <p:spPr>
          <a:xfrm>
            <a:off x="2698381" y="1557173"/>
            <a:ext cx="1035844" cy="735806"/>
          </a:xfrm>
          <a:prstGeom prst="rect">
            <a:avLst/>
          </a:prstGeom>
        </p:spPr>
      </p:pic>
      <p:pic>
        <p:nvPicPr>
          <p:cNvPr id="8" name="Picture 7">
            <a:extLst>
              <a:ext uri="{FF2B5EF4-FFF2-40B4-BE49-F238E27FC236}">
                <a16:creationId xmlns:a16="http://schemas.microsoft.com/office/drawing/2014/main" id="{C4A3F02A-6511-4605-81DD-E6A8B524937D}"/>
              </a:ext>
            </a:extLst>
          </p:cNvPr>
          <p:cNvPicPr>
            <a:picLocks noChangeAspect="1"/>
          </p:cNvPicPr>
          <p:nvPr/>
        </p:nvPicPr>
        <p:blipFill>
          <a:blip r:embed="rId6"/>
          <a:stretch>
            <a:fillRect/>
          </a:stretch>
        </p:blipFill>
        <p:spPr>
          <a:xfrm>
            <a:off x="4445100" y="1557172"/>
            <a:ext cx="1235869" cy="728663"/>
          </a:xfrm>
          <a:prstGeom prst="rect">
            <a:avLst/>
          </a:prstGeom>
        </p:spPr>
      </p:pic>
      <p:pic>
        <p:nvPicPr>
          <p:cNvPr id="9" name="Picture 8">
            <a:extLst>
              <a:ext uri="{FF2B5EF4-FFF2-40B4-BE49-F238E27FC236}">
                <a16:creationId xmlns:a16="http://schemas.microsoft.com/office/drawing/2014/main" id="{998D20D0-957D-4ABF-8FFB-28A86ED8143C}"/>
              </a:ext>
            </a:extLst>
          </p:cNvPr>
          <p:cNvPicPr>
            <a:picLocks noChangeAspect="1"/>
          </p:cNvPicPr>
          <p:nvPr/>
        </p:nvPicPr>
        <p:blipFill>
          <a:blip r:embed="rId7"/>
          <a:stretch>
            <a:fillRect/>
          </a:stretch>
        </p:blipFill>
        <p:spPr>
          <a:xfrm>
            <a:off x="735806" y="4308047"/>
            <a:ext cx="1357313" cy="742950"/>
          </a:xfrm>
          <a:prstGeom prst="rect">
            <a:avLst/>
          </a:prstGeom>
        </p:spPr>
      </p:pic>
      <p:pic>
        <p:nvPicPr>
          <p:cNvPr id="10" name="Picture 9">
            <a:extLst>
              <a:ext uri="{FF2B5EF4-FFF2-40B4-BE49-F238E27FC236}">
                <a16:creationId xmlns:a16="http://schemas.microsoft.com/office/drawing/2014/main" id="{BF9A3EF0-CC53-4BE8-B443-CF8470707F4E}"/>
              </a:ext>
            </a:extLst>
          </p:cNvPr>
          <p:cNvPicPr>
            <a:picLocks noChangeAspect="1"/>
          </p:cNvPicPr>
          <p:nvPr/>
        </p:nvPicPr>
        <p:blipFill>
          <a:blip r:embed="rId8"/>
          <a:stretch>
            <a:fillRect/>
          </a:stretch>
        </p:blipFill>
        <p:spPr>
          <a:xfrm>
            <a:off x="2612655" y="4272329"/>
            <a:ext cx="1207294" cy="778669"/>
          </a:xfrm>
          <a:prstGeom prst="rect">
            <a:avLst/>
          </a:prstGeom>
        </p:spPr>
      </p:pic>
      <p:pic>
        <p:nvPicPr>
          <p:cNvPr id="25" name="Picture 24">
            <a:extLst>
              <a:ext uri="{FF2B5EF4-FFF2-40B4-BE49-F238E27FC236}">
                <a16:creationId xmlns:a16="http://schemas.microsoft.com/office/drawing/2014/main" id="{83C99B9A-A98F-42CE-8F9C-C642F843E723}"/>
              </a:ext>
            </a:extLst>
          </p:cNvPr>
          <p:cNvPicPr>
            <a:picLocks noChangeAspect="1"/>
          </p:cNvPicPr>
          <p:nvPr/>
        </p:nvPicPr>
        <p:blipFill>
          <a:blip r:embed="rId9"/>
          <a:stretch>
            <a:fillRect/>
          </a:stretch>
        </p:blipFill>
        <p:spPr>
          <a:xfrm>
            <a:off x="4504630" y="4272328"/>
            <a:ext cx="1214438" cy="757238"/>
          </a:xfrm>
          <a:prstGeom prst="rect">
            <a:avLst/>
          </a:prstGeom>
        </p:spPr>
      </p:pic>
      <p:pic>
        <p:nvPicPr>
          <p:cNvPr id="29" name="Picture 28" descr="Brant Dodson">
            <a:extLst>
              <a:ext uri="{FF2B5EF4-FFF2-40B4-BE49-F238E27FC236}">
                <a16:creationId xmlns:a16="http://schemas.microsoft.com/office/drawing/2014/main" id="{F3FFBC76-8A34-401B-935A-FDFDBCCD2690}"/>
              </a:ext>
            </a:extLst>
          </p:cNvPr>
          <p:cNvPicPr>
            <a:picLocks noChangeAspect="1"/>
          </p:cNvPicPr>
          <p:nvPr/>
        </p:nvPicPr>
        <p:blipFill>
          <a:blip r:embed="rId10"/>
          <a:stretch>
            <a:fillRect/>
          </a:stretch>
        </p:blipFill>
        <p:spPr>
          <a:xfrm>
            <a:off x="6273547" y="1034401"/>
            <a:ext cx="1176481" cy="1470601"/>
          </a:xfrm>
          <a:prstGeom prst="rect">
            <a:avLst/>
          </a:prstGeom>
        </p:spPr>
      </p:pic>
      <p:sp>
        <p:nvSpPr>
          <p:cNvPr id="30" name="TextBox 29">
            <a:extLst>
              <a:ext uri="{FF2B5EF4-FFF2-40B4-BE49-F238E27FC236}">
                <a16:creationId xmlns:a16="http://schemas.microsoft.com/office/drawing/2014/main" id="{33A44CD7-9D09-4058-BD84-7B440F431E32}"/>
              </a:ext>
            </a:extLst>
          </p:cNvPr>
          <p:cNvSpPr txBox="1"/>
          <p:nvPr/>
        </p:nvSpPr>
        <p:spPr>
          <a:xfrm>
            <a:off x="7566660" y="1455935"/>
            <a:ext cx="1176482" cy="715581"/>
          </a:xfrm>
          <a:prstGeom prst="rect">
            <a:avLst/>
          </a:prstGeom>
          <a:noFill/>
        </p:spPr>
        <p:txBody>
          <a:bodyPr wrap="square" rtlCol="0">
            <a:spAutoFit/>
          </a:bodyPr>
          <a:lstStyle/>
          <a:p>
            <a:pPr algn="ctr" defTabSz="342900">
              <a:buClrTx/>
            </a:pPr>
            <a:r>
              <a:rPr lang="en-US" sz="1350" kern="1200" dirty="0">
                <a:solidFill>
                  <a:srgbClr val="FFFFFF"/>
                </a:solidFill>
                <a:latin typeface="Arial" panose="020B0604020202020204" pitchFamily="34" charset="0"/>
                <a:ea typeface="+mn-ea"/>
                <a:cs typeface="Arial" panose="020B0604020202020204" pitchFamily="34" charset="0"/>
              </a:rPr>
              <a:t>Dr. Brant Dodson</a:t>
            </a:r>
          </a:p>
          <a:p>
            <a:pPr algn="ctr" defTabSz="342900">
              <a:buClrTx/>
            </a:pPr>
            <a:r>
              <a:rPr lang="en-US" sz="1350" kern="1200" dirty="0">
                <a:solidFill>
                  <a:srgbClr val="FFFFFF"/>
                </a:solidFill>
                <a:latin typeface="Arial" panose="020B0604020202020204" pitchFamily="34" charset="0"/>
                <a:ea typeface="+mn-ea"/>
                <a:cs typeface="Arial" panose="020B0604020202020204" pitchFamily="34" charset="0"/>
              </a:rPr>
              <a:t>NASA / SSAI</a:t>
            </a:r>
            <a:endParaRPr lang="es-PR" sz="1350" kern="1200" dirty="0">
              <a:solidFill>
                <a:srgbClr val="FFFFFF"/>
              </a:solidFill>
              <a:latin typeface="Arial" panose="020B0604020202020204" pitchFamily="34" charset="0"/>
              <a:ea typeface="+mn-ea"/>
              <a:cs typeface="Arial" panose="020B0604020202020204" pitchFamily="34" charset="0"/>
            </a:endParaRPr>
          </a:p>
        </p:txBody>
      </p:sp>
      <p:sp>
        <p:nvSpPr>
          <p:cNvPr id="5" name="Rectangle 4">
            <a:extLst>
              <a:ext uri="{FF2B5EF4-FFF2-40B4-BE49-F238E27FC236}">
                <a16:creationId xmlns:a16="http://schemas.microsoft.com/office/drawing/2014/main" id="{67E49E3C-D002-4163-B31F-BA6D39BE4165}"/>
              </a:ext>
            </a:extLst>
          </p:cNvPr>
          <p:cNvSpPr/>
          <p:nvPr/>
        </p:nvSpPr>
        <p:spPr>
          <a:xfrm>
            <a:off x="6031745" y="4370291"/>
            <a:ext cx="3029753" cy="646331"/>
          </a:xfrm>
          <a:prstGeom prst="rect">
            <a:avLst/>
          </a:prstGeom>
        </p:spPr>
        <p:txBody>
          <a:bodyPr wrap="square">
            <a:spAutoFit/>
          </a:bodyPr>
          <a:lstStyle/>
          <a:p>
            <a:r>
              <a:rPr lang="en-US" sz="900" i="1" dirty="0">
                <a:solidFill>
                  <a:schemeClr val="tx1"/>
                </a:solidFill>
              </a:rPr>
              <a:t>Dodson et al. (2019). Eclipse Across America: Citizen Science Observations of the 21 August 2017 Total Solar Eclipse. Journal of Applied Meteorology &amp; Climatology, </a:t>
            </a:r>
            <a:r>
              <a:rPr lang="en-US" sz="900" i="1" dirty="0">
                <a:hlinkClick r:id="rId11"/>
              </a:rPr>
              <a:t>https://doi.org/10.1175/JAMC-D-18-0297.1</a:t>
            </a:r>
            <a:r>
              <a:rPr lang="en-US" sz="900" i="1" dirty="0"/>
              <a:t>. </a:t>
            </a:r>
          </a:p>
        </p:txBody>
      </p:sp>
      <p:pic>
        <p:nvPicPr>
          <p:cNvPr id="2" name="Audio 1">
            <a:hlinkClick r:id="" action="ppaction://media"/>
            <a:extLst>
              <a:ext uri="{FF2B5EF4-FFF2-40B4-BE49-F238E27FC236}">
                <a16:creationId xmlns:a16="http://schemas.microsoft.com/office/drawing/2014/main" id="{D2905913-4D10-4BB6-BDC0-50CB0854DAFA}"/>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8504238" y="4503738"/>
            <a:ext cx="487362" cy="487362"/>
          </a:xfrm>
          <a:prstGeom prst="rect">
            <a:avLst/>
          </a:prstGeom>
        </p:spPr>
      </p:pic>
    </p:spTree>
    <p:extLst>
      <p:ext uri="{BB962C8B-B14F-4D97-AF65-F5344CB8AC3E}">
        <p14:creationId xmlns:p14="http://schemas.microsoft.com/office/powerpoint/2010/main" val="3867360003"/>
      </p:ext>
    </p:extLst>
  </p:cSld>
  <p:clrMapOvr>
    <a:masterClrMapping/>
  </p:clrMapOvr>
  <mc:AlternateContent xmlns:mc="http://schemas.openxmlformats.org/markup-compatibility/2006" xmlns:p14="http://schemas.microsoft.com/office/powerpoint/2010/main">
    <mc:Choice Requires="p14">
      <p:transition spd="slow" p14:dur="2000" advTm="18845"/>
    </mc:Choice>
    <mc:Fallback xmlns="">
      <p:transition spd="slow" advTm="188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Brant Dodson">
            <a:extLst>
              <a:ext uri="{FF2B5EF4-FFF2-40B4-BE49-F238E27FC236}">
                <a16:creationId xmlns:a16="http://schemas.microsoft.com/office/drawing/2014/main" id="{7CEB8A8D-486C-4D4F-BCC3-1D6EA8EE781F}"/>
              </a:ext>
            </a:extLst>
          </p:cNvPr>
          <p:cNvPicPr>
            <a:picLocks noChangeAspect="1"/>
          </p:cNvPicPr>
          <p:nvPr/>
        </p:nvPicPr>
        <p:blipFill>
          <a:blip r:embed="rId4"/>
          <a:stretch>
            <a:fillRect/>
          </a:stretch>
        </p:blipFill>
        <p:spPr>
          <a:xfrm>
            <a:off x="489298" y="1644074"/>
            <a:ext cx="1644302" cy="2055378"/>
          </a:xfrm>
          <a:prstGeom prst="rect">
            <a:avLst/>
          </a:prstGeom>
        </p:spPr>
      </p:pic>
      <p:sp>
        <p:nvSpPr>
          <p:cNvPr id="9" name="TextBox 8">
            <a:extLst>
              <a:ext uri="{FF2B5EF4-FFF2-40B4-BE49-F238E27FC236}">
                <a16:creationId xmlns:a16="http://schemas.microsoft.com/office/drawing/2014/main" id="{8F66BA5C-5198-4340-8B88-85AF7138EC1C}"/>
              </a:ext>
            </a:extLst>
          </p:cNvPr>
          <p:cNvSpPr txBox="1"/>
          <p:nvPr/>
        </p:nvSpPr>
        <p:spPr>
          <a:xfrm>
            <a:off x="489297" y="3789881"/>
            <a:ext cx="1644303" cy="507831"/>
          </a:xfrm>
          <a:prstGeom prst="rect">
            <a:avLst/>
          </a:prstGeom>
          <a:noFill/>
        </p:spPr>
        <p:txBody>
          <a:bodyPr wrap="square" rtlCol="0">
            <a:spAutoFit/>
          </a:bodyPr>
          <a:lstStyle/>
          <a:p>
            <a:pPr algn="ctr" defTabSz="342900">
              <a:buClrTx/>
            </a:pPr>
            <a:r>
              <a:rPr lang="en-US" sz="1350" kern="1200" dirty="0">
                <a:solidFill>
                  <a:srgbClr val="FFFFFF"/>
                </a:solidFill>
                <a:latin typeface="Arial" panose="020B0604020202020204" pitchFamily="34" charset="0"/>
                <a:ea typeface="+mn-ea"/>
                <a:cs typeface="Arial" panose="020B0604020202020204" pitchFamily="34" charset="0"/>
              </a:rPr>
              <a:t>Dr. Brant Dodson</a:t>
            </a:r>
          </a:p>
          <a:p>
            <a:pPr algn="ctr" defTabSz="342900">
              <a:buClrTx/>
            </a:pPr>
            <a:r>
              <a:rPr lang="en-US" sz="1350" kern="1200" dirty="0">
                <a:solidFill>
                  <a:srgbClr val="FFFFFF"/>
                </a:solidFill>
                <a:latin typeface="Arial" panose="020B0604020202020204" pitchFamily="34" charset="0"/>
                <a:ea typeface="+mn-ea"/>
                <a:cs typeface="Arial" panose="020B0604020202020204" pitchFamily="34" charset="0"/>
              </a:rPr>
              <a:t>NASA / SSAI</a:t>
            </a:r>
            <a:endParaRPr lang="es-PR" sz="1350" kern="1200" dirty="0">
              <a:solidFill>
                <a:srgbClr val="FFFFFF"/>
              </a:solidFill>
              <a:latin typeface="Arial" panose="020B0604020202020204" pitchFamily="34" charset="0"/>
              <a:ea typeface="+mn-ea"/>
              <a:cs typeface="Arial" panose="020B0604020202020204" pitchFamily="34" charset="0"/>
            </a:endParaRPr>
          </a:p>
        </p:txBody>
      </p:sp>
      <p:pic>
        <p:nvPicPr>
          <p:cNvPr id="2" name="Picture 1" descr="Ground cloud observations compared to satellite data graphs">
            <a:extLst>
              <a:ext uri="{FF2B5EF4-FFF2-40B4-BE49-F238E27FC236}">
                <a16:creationId xmlns:a16="http://schemas.microsoft.com/office/drawing/2014/main" id="{E57497CA-BCAB-4FB4-9292-8DAD30965D29}"/>
              </a:ext>
            </a:extLst>
          </p:cNvPr>
          <p:cNvPicPr>
            <a:picLocks noChangeAspect="1"/>
          </p:cNvPicPr>
          <p:nvPr/>
        </p:nvPicPr>
        <p:blipFill>
          <a:blip r:embed="rId5"/>
          <a:stretch>
            <a:fillRect/>
          </a:stretch>
        </p:blipFill>
        <p:spPr>
          <a:xfrm>
            <a:off x="2295797" y="1002983"/>
            <a:ext cx="6705600" cy="3771900"/>
          </a:xfrm>
          <a:prstGeom prst="rect">
            <a:avLst/>
          </a:prstGeom>
        </p:spPr>
      </p:pic>
      <p:sp>
        <p:nvSpPr>
          <p:cNvPr id="3" name="Rectangle 2">
            <a:extLst>
              <a:ext uri="{FF2B5EF4-FFF2-40B4-BE49-F238E27FC236}">
                <a16:creationId xmlns:a16="http://schemas.microsoft.com/office/drawing/2014/main" id="{913F7C8A-F4E3-419E-88C2-07C84422FCD9}"/>
              </a:ext>
            </a:extLst>
          </p:cNvPr>
          <p:cNvSpPr/>
          <p:nvPr/>
        </p:nvSpPr>
        <p:spPr>
          <a:xfrm>
            <a:off x="2295798" y="4790008"/>
            <a:ext cx="2784737" cy="323165"/>
          </a:xfrm>
          <a:prstGeom prst="rect">
            <a:avLst/>
          </a:prstGeom>
        </p:spPr>
        <p:txBody>
          <a:bodyPr wrap="none">
            <a:spAutoFit/>
          </a:bodyPr>
          <a:lstStyle/>
          <a:p>
            <a:pPr defTabSz="342900">
              <a:buClrTx/>
            </a:pPr>
            <a:r>
              <a:rPr lang="en-US" sz="1500" kern="1200" dirty="0">
                <a:solidFill>
                  <a:srgbClr val="FFFFFF"/>
                </a:solidFill>
                <a:latin typeface="Arial" panose="020B0604020202020204" pitchFamily="34" charset="0"/>
                <a:ea typeface="+mn-ea"/>
                <a:cs typeface="Arial" panose="020B0604020202020204" pitchFamily="34" charset="0"/>
              </a:rPr>
              <a:t>https://youtu.be/epV69N-CNfU</a:t>
            </a:r>
          </a:p>
        </p:txBody>
      </p:sp>
      <p:sp>
        <p:nvSpPr>
          <p:cNvPr id="4" name="Title 3">
            <a:extLst>
              <a:ext uri="{FF2B5EF4-FFF2-40B4-BE49-F238E27FC236}">
                <a16:creationId xmlns:a16="http://schemas.microsoft.com/office/drawing/2014/main" id="{7A3C7EB4-6EB1-4554-AEF5-4BA0880A135B}"/>
              </a:ext>
            </a:extLst>
          </p:cNvPr>
          <p:cNvSpPr>
            <a:spLocks noGrp="1"/>
          </p:cNvSpPr>
          <p:nvPr>
            <p:ph type="ctrTitle"/>
          </p:nvPr>
        </p:nvSpPr>
        <p:spPr>
          <a:xfrm>
            <a:off x="752094" y="-57150"/>
            <a:ext cx="8249303" cy="980123"/>
          </a:xfrm>
        </p:spPr>
        <p:txBody>
          <a:bodyPr>
            <a:normAutofit/>
          </a:bodyPr>
          <a:lstStyle/>
          <a:p>
            <a:pPr algn="ctr"/>
            <a:r>
              <a:rPr lang="en-US" sz="4050" b="1" dirty="0">
                <a:latin typeface="Arial" panose="020B0604020202020204" pitchFamily="34" charset="0"/>
                <a:cs typeface="Arial" panose="020B0604020202020204" pitchFamily="34" charset="0"/>
              </a:rPr>
              <a:t>Total Cloud Cover Data</a:t>
            </a:r>
          </a:p>
        </p:txBody>
      </p:sp>
      <p:pic>
        <p:nvPicPr>
          <p:cNvPr id="5" name="Audio 4">
            <a:hlinkClick r:id="" action="ppaction://media"/>
            <a:extLst>
              <a:ext uri="{FF2B5EF4-FFF2-40B4-BE49-F238E27FC236}">
                <a16:creationId xmlns:a16="http://schemas.microsoft.com/office/drawing/2014/main" id="{A546C766-AEE0-46DA-814E-9BD2EF12C8F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4503738"/>
            <a:ext cx="487362" cy="487362"/>
          </a:xfrm>
          <a:prstGeom prst="rect">
            <a:avLst/>
          </a:prstGeom>
        </p:spPr>
      </p:pic>
    </p:spTree>
    <p:extLst>
      <p:ext uri="{BB962C8B-B14F-4D97-AF65-F5344CB8AC3E}">
        <p14:creationId xmlns:p14="http://schemas.microsoft.com/office/powerpoint/2010/main" val="2879476163"/>
      </p:ext>
    </p:extLst>
  </p:cSld>
  <p:clrMapOvr>
    <a:masterClrMapping/>
  </p:clrMapOvr>
  <mc:AlternateContent xmlns:mc="http://schemas.openxmlformats.org/markup-compatibility/2006" xmlns:p14="http://schemas.microsoft.com/office/powerpoint/2010/main">
    <mc:Choice Requires="p14">
      <p:transition spd="slow" p14:dur="2000" advTm="10019"/>
    </mc:Choice>
    <mc:Fallback xmlns="">
      <p:transition spd="slow" advTm="100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4" name="Picture 8" descr="GEOS model photo">
            <a:extLst>
              <a:ext uri="{FF2B5EF4-FFF2-40B4-BE49-F238E27FC236}">
                <a16:creationId xmlns:a16="http://schemas.microsoft.com/office/drawing/2014/main" id="{F3AC6952-6C29-4789-A646-CD29DB96AC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731" y="1151594"/>
            <a:ext cx="3893258" cy="2205167"/>
          </a:xfrm>
          <a:prstGeom prst="rect">
            <a:avLst/>
          </a:prstGeom>
          <a:noFill/>
          <a:extLst>
            <a:ext uri="{909E8E84-426E-40DD-AFC4-6F175D3DCCD1}">
              <a14:hiddenFill xmlns:a14="http://schemas.microsoft.com/office/drawing/2010/main">
                <a:solidFill>
                  <a:srgbClr val="FFFFFF"/>
                </a:solidFill>
              </a14:hiddenFill>
            </a:ext>
          </a:extLst>
        </p:spPr>
      </p:pic>
      <p:pic>
        <p:nvPicPr>
          <p:cNvPr id="14345" name="Picture 9" descr="Matthew Starke">
            <a:extLst>
              <a:ext uri="{FF2B5EF4-FFF2-40B4-BE49-F238E27FC236}">
                <a16:creationId xmlns:a16="http://schemas.microsoft.com/office/drawing/2014/main" id="{6F9C650C-32E0-4590-BA82-2EC544346E4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4730" y="2753008"/>
            <a:ext cx="1600200" cy="200025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15">
            <a:extLst>
              <a:ext uri="{FF2B5EF4-FFF2-40B4-BE49-F238E27FC236}">
                <a16:creationId xmlns:a16="http://schemas.microsoft.com/office/drawing/2014/main" id="{B938A5A1-6FE1-4BCE-995A-B73878F3EA80}"/>
              </a:ext>
            </a:extLst>
          </p:cNvPr>
          <p:cNvSpPr>
            <a:spLocks noChangeArrowheads="1"/>
          </p:cNvSpPr>
          <p:nvPr/>
        </p:nvSpPr>
        <p:spPr bwMode="auto">
          <a:xfrm>
            <a:off x="-15959138" y="-70073532"/>
            <a:ext cx="85725" cy="15203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defTabSz="685800" eaLnBrk="0" fontAlgn="base" hangingPunct="0">
              <a:spcBef>
                <a:spcPct val="0"/>
              </a:spcBef>
              <a:spcAft>
                <a:spcPct val="0"/>
              </a:spcAft>
              <a:buClrTx/>
            </a:pPr>
            <a:r>
              <a:rPr lang="en-US" altLang="en-US" sz="1350" kern="1200" dirty="0">
                <a:solidFill>
                  <a:srgbClr val="FFFFFF"/>
                </a:solidFill>
                <a:latin typeface="Arial" panose="020B0604020202020204" pitchFamily="34" charset="0"/>
                <a:ea typeface="+mn-ea"/>
                <a:cs typeface="+mn-cs"/>
              </a:rPr>
              <a:t>  </a:t>
            </a:r>
            <a:r>
              <a:rPr lang="en-US" altLang="en-US" sz="54000" kern="1200" dirty="0">
                <a:solidFill>
                  <a:srgbClr val="FFFFFF"/>
                </a:solidFill>
                <a:latin typeface="Arial" panose="020B0604020202020204" pitchFamily="34" charset="0"/>
                <a:ea typeface="+mn-ea"/>
                <a:cs typeface="+mn-cs"/>
              </a:rPr>
              <a:t>      </a:t>
            </a:r>
            <a:r>
              <a:rPr lang="en-US" altLang="en-US" sz="1350" kern="1200" dirty="0">
                <a:solidFill>
                  <a:srgbClr val="FFFFFF"/>
                </a:solidFill>
                <a:latin typeface="Arial" panose="020B0604020202020204" pitchFamily="34" charset="0"/>
                <a:ea typeface="+mn-ea"/>
                <a:cs typeface="+mn-cs"/>
              </a:rPr>
              <a:t>  </a:t>
            </a:r>
            <a:r>
              <a:rPr lang="en-US" altLang="en-US" sz="43275" kern="1200" dirty="0">
                <a:solidFill>
                  <a:srgbClr val="FFFFFF"/>
                </a:solidFill>
                <a:latin typeface="Arial" panose="020B0604020202020204" pitchFamily="34" charset="0"/>
                <a:ea typeface="+mn-ea"/>
                <a:cs typeface="+mn-cs"/>
              </a:rPr>
              <a:t>       </a:t>
            </a:r>
            <a:r>
              <a:rPr lang="en-US" altLang="en-US" sz="1350" kern="1200" dirty="0">
                <a:solidFill>
                  <a:srgbClr val="FFFFFF"/>
                </a:solidFill>
                <a:latin typeface="Arial" panose="020B0604020202020204" pitchFamily="34" charset="0"/>
                <a:ea typeface="+mn-ea"/>
                <a:cs typeface="+mn-cs"/>
              </a:rPr>
              <a:t>  </a:t>
            </a:r>
            <a:r>
              <a:rPr lang="en-US" altLang="en-US" sz="51075" kern="1200" dirty="0">
                <a:solidFill>
                  <a:srgbClr val="FFFFFF"/>
                </a:solidFill>
                <a:latin typeface="Arial" panose="020B0604020202020204" pitchFamily="34" charset="0"/>
                <a:ea typeface="+mn-ea"/>
                <a:cs typeface="+mn-cs"/>
              </a:rPr>
              <a:t>   </a:t>
            </a:r>
            <a:r>
              <a:rPr lang="en-US" altLang="en-US" sz="1350" kern="1200" dirty="0">
                <a:solidFill>
                  <a:srgbClr val="FFFFFF"/>
                </a:solidFill>
                <a:latin typeface="Arial" panose="020B0604020202020204" pitchFamily="34" charset="0"/>
                <a:ea typeface="+mn-ea"/>
                <a:cs typeface="+mn-cs"/>
              </a:rPr>
              <a:t>  </a:t>
            </a:r>
            <a:r>
              <a:rPr lang="en-US" altLang="en-US" sz="51075" kern="1200" dirty="0">
                <a:solidFill>
                  <a:srgbClr val="FFFFFF"/>
                </a:solidFill>
                <a:latin typeface="Arial" panose="020B0604020202020204" pitchFamily="34" charset="0"/>
                <a:ea typeface="+mn-ea"/>
                <a:cs typeface="+mn-cs"/>
              </a:rPr>
              <a:t>   </a:t>
            </a:r>
            <a:br>
              <a:rPr lang="en-US" altLang="en-US" sz="1350" kern="1200" dirty="0">
                <a:solidFill>
                  <a:srgbClr val="FFFFFF"/>
                </a:solidFill>
                <a:latin typeface="Arial" panose="020B0604020202020204" pitchFamily="34" charset="0"/>
                <a:ea typeface="+mn-ea"/>
                <a:cs typeface="+mn-cs"/>
              </a:rPr>
            </a:br>
            <a:endParaRPr lang="en-US" altLang="en-US" sz="1350" kern="1200" dirty="0">
              <a:solidFill>
                <a:srgbClr val="FFFFFF"/>
              </a:solidFill>
              <a:latin typeface="Arial" panose="020B0604020202020204" pitchFamily="34" charset="0"/>
              <a:ea typeface="+mn-ea"/>
              <a:cs typeface="+mn-cs"/>
            </a:endParaRPr>
          </a:p>
          <a:p>
            <a:pPr defTabSz="685800" eaLnBrk="0" fontAlgn="base" hangingPunct="0">
              <a:spcBef>
                <a:spcPct val="0"/>
              </a:spcBef>
              <a:spcAft>
                <a:spcPct val="0"/>
              </a:spcAft>
              <a:buClrTx/>
            </a:pPr>
            <a:r>
              <a:rPr lang="en-US" altLang="en-US" sz="975" b="1" i="1" kern="1200" dirty="0">
                <a:solidFill>
                  <a:srgbClr val="FFFFFF"/>
                </a:solidFill>
                <a:latin typeface="Calibri" panose="020F0502020204030204" pitchFamily="34" charset="0"/>
                <a:ea typeface="+mn-ea"/>
                <a:cs typeface="Calibri" panose="020F0502020204030204" pitchFamily="34" charset="0"/>
              </a:rPr>
              <a:t>Photo taken in New Mexico, USA by GLOBE Observer Anne Semrau</a:t>
            </a:r>
            <a:endParaRPr lang="en-US" altLang="en-US" sz="600" kern="1200" dirty="0">
              <a:solidFill>
                <a:srgbClr val="FFFFFF"/>
              </a:solidFill>
              <a:latin typeface="Century Schoolbook" panose="02040604050505020304"/>
              <a:ea typeface="+mn-ea"/>
              <a:cs typeface="+mn-cs"/>
            </a:endParaRPr>
          </a:p>
          <a:p>
            <a:pPr defTabSz="685800" eaLnBrk="0" fontAlgn="base" hangingPunct="0">
              <a:spcBef>
                <a:spcPct val="0"/>
              </a:spcBef>
              <a:spcAft>
                <a:spcPct val="0"/>
              </a:spcAft>
              <a:buClrTx/>
            </a:pPr>
            <a:br>
              <a:rPr lang="en-US" altLang="en-US" sz="1350" kern="1200" dirty="0">
                <a:solidFill>
                  <a:srgbClr val="FFFFFF"/>
                </a:solidFill>
                <a:latin typeface="Arial" panose="020B0604020202020204" pitchFamily="34" charset="0"/>
                <a:ea typeface="+mn-ea"/>
                <a:cs typeface="+mn-cs"/>
              </a:rPr>
            </a:br>
            <a:endParaRPr lang="en-US" altLang="en-US" sz="1350" kern="1200" dirty="0">
              <a:solidFill>
                <a:srgbClr val="FFFFFF"/>
              </a:solidFill>
              <a:latin typeface="Arial" panose="020B0604020202020204" pitchFamily="34" charset="0"/>
              <a:ea typeface="+mn-ea"/>
              <a:cs typeface="+mn-cs"/>
            </a:endParaRPr>
          </a:p>
        </p:txBody>
      </p:sp>
      <p:sp>
        <p:nvSpPr>
          <p:cNvPr id="5" name="Rectangle 4" descr="Compare cloud types and cloud cover information">
            <a:extLst>
              <a:ext uri="{FF2B5EF4-FFF2-40B4-BE49-F238E27FC236}">
                <a16:creationId xmlns:a16="http://schemas.microsoft.com/office/drawing/2014/main" id="{DED571FF-1D2E-4575-9F03-4CE40FD3A7D7}"/>
              </a:ext>
            </a:extLst>
          </p:cNvPr>
          <p:cNvSpPr/>
          <p:nvPr/>
        </p:nvSpPr>
        <p:spPr>
          <a:xfrm>
            <a:off x="315218" y="385703"/>
            <a:ext cx="8492686" cy="646331"/>
          </a:xfrm>
          <a:prstGeom prst="rect">
            <a:avLst/>
          </a:prstGeom>
        </p:spPr>
        <p:txBody>
          <a:bodyPr wrap="square">
            <a:spAutoFit/>
          </a:bodyPr>
          <a:lstStyle/>
          <a:p>
            <a:pPr defTabSz="342900">
              <a:buClrTx/>
            </a:pPr>
            <a:br>
              <a:rPr lang="en-US" sz="1800" b="1" kern="1200" dirty="0">
                <a:solidFill>
                  <a:srgbClr val="FFFFFF"/>
                </a:solidFill>
                <a:latin typeface="Arial" panose="020B0604020202020204" pitchFamily="34" charset="0"/>
                <a:ea typeface="+mn-ea"/>
                <a:cs typeface="Arial" panose="020B0604020202020204" pitchFamily="34" charset="0"/>
              </a:rPr>
            </a:br>
            <a:endParaRPr lang="en-US" sz="1800" b="1" kern="1200" dirty="0">
              <a:solidFill>
                <a:srgbClr val="FFFFFF"/>
              </a:solidFill>
              <a:latin typeface="Arial" panose="020B0604020202020204" pitchFamily="34" charset="0"/>
              <a:ea typeface="+mn-ea"/>
              <a:cs typeface="Arial" panose="020B0604020202020204" pitchFamily="34" charset="0"/>
            </a:endParaRPr>
          </a:p>
        </p:txBody>
      </p:sp>
      <p:sp>
        <p:nvSpPr>
          <p:cNvPr id="12" name="Content Placeholder 8">
            <a:extLst>
              <a:ext uri="{FF2B5EF4-FFF2-40B4-BE49-F238E27FC236}">
                <a16:creationId xmlns:a16="http://schemas.microsoft.com/office/drawing/2014/main" id="{7BEBDB35-1642-481B-B2D9-FC7DE8AA83BC}"/>
              </a:ext>
            </a:extLst>
          </p:cNvPr>
          <p:cNvSpPr txBox="1">
            <a:spLocks/>
          </p:cNvSpPr>
          <p:nvPr/>
        </p:nvSpPr>
        <p:spPr>
          <a:xfrm>
            <a:off x="1947248" y="3711332"/>
            <a:ext cx="2287297" cy="687354"/>
          </a:xfrm>
          <a:prstGeom prst="rect">
            <a:avLst/>
          </a:prstGeom>
        </p:spPr>
        <p:txBody>
          <a:bodyPr vert="horz" lIns="68580" tIns="34290" rIns="68580" bIns="34290" rtlCol="0">
            <a:normAutofit fontScale="92500" lnSpcReduction="20000"/>
          </a:bodyPr>
          <a:lstStyle>
            <a:lvl1pPr marL="0" indent="0" algn="l" defTabSz="914400" rtl="0" eaLnBrk="1" latinLnBrk="0" hangingPunct="1">
              <a:lnSpc>
                <a:spcPct val="95000"/>
              </a:lnSpc>
              <a:spcBef>
                <a:spcPts val="1400"/>
              </a:spcBef>
              <a:spcAft>
                <a:spcPts val="200"/>
              </a:spcAft>
              <a:buClr>
                <a:schemeClr val="accent1"/>
              </a:buClr>
              <a:buSzPct val="80000"/>
              <a:buFont typeface="Arial" pitchFamily="34" charset="0"/>
              <a:buNone/>
              <a:defRPr sz="2200" kern="1200" spc="10" baseline="0">
                <a:solidFill>
                  <a:schemeClr val="tx1">
                    <a:lumMod val="75000"/>
                  </a:schemeClr>
                </a:solidFill>
                <a:latin typeface="+mn-lt"/>
                <a:ea typeface="+mn-ea"/>
                <a:cs typeface="+mn-cs"/>
              </a:defRPr>
            </a:lvl1pPr>
            <a:lvl2pPr marL="457200" indent="0" algn="ctr" defTabSz="914400" rtl="0" eaLnBrk="1" latinLnBrk="0" hangingPunct="1">
              <a:lnSpc>
                <a:spcPct val="90000"/>
              </a:lnSpc>
              <a:spcBef>
                <a:spcPts val="300"/>
              </a:spcBef>
              <a:spcAft>
                <a:spcPts val="300"/>
              </a:spcAft>
              <a:buClr>
                <a:schemeClr val="accent1"/>
              </a:buClr>
              <a:buFont typeface="Wingdings 2" pitchFamily="18" charset="2"/>
              <a:buNone/>
              <a:defRPr sz="2200" kern="1200">
                <a:solidFill>
                  <a:schemeClr val="tx1">
                    <a:lumMod val="85000"/>
                    <a:lumOff val="15000"/>
                  </a:schemeClr>
                </a:solidFill>
                <a:latin typeface="+mn-lt"/>
                <a:ea typeface="+mn-ea"/>
                <a:cs typeface="+mn-cs"/>
              </a:defRPr>
            </a:lvl2pPr>
            <a:lvl3pPr marL="914400" indent="0" algn="ctr" defTabSz="914400" rtl="0" eaLnBrk="1" latinLnBrk="0" hangingPunct="1">
              <a:lnSpc>
                <a:spcPct val="90000"/>
              </a:lnSpc>
              <a:spcBef>
                <a:spcPts val="300"/>
              </a:spcBef>
              <a:spcAft>
                <a:spcPts val="300"/>
              </a:spcAft>
              <a:buClr>
                <a:schemeClr val="accent1"/>
              </a:buClr>
              <a:buFont typeface="Wingdings 2" pitchFamily="18" charset="2"/>
              <a:buNone/>
              <a:defRPr sz="2200" kern="1200">
                <a:solidFill>
                  <a:schemeClr val="tx1">
                    <a:lumMod val="85000"/>
                    <a:lumOff val="15000"/>
                  </a:schemeClr>
                </a:solidFill>
                <a:latin typeface="+mn-lt"/>
                <a:ea typeface="+mn-ea"/>
                <a:cs typeface="+mn-cs"/>
              </a:defRPr>
            </a:lvl3pPr>
            <a:lvl4pPr marL="1371600" indent="0" algn="ctr" defTabSz="914400" rtl="0" eaLnBrk="1" latinLnBrk="0" hangingPunct="1">
              <a:lnSpc>
                <a:spcPct val="90000"/>
              </a:lnSpc>
              <a:spcBef>
                <a:spcPts val="300"/>
              </a:spcBef>
              <a:spcAft>
                <a:spcPts val="300"/>
              </a:spcAft>
              <a:buClr>
                <a:schemeClr val="accent1"/>
              </a:buClr>
              <a:buFont typeface="Wingdings 2" pitchFamily="18" charset="2"/>
              <a:buNone/>
              <a:defRPr sz="2000" kern="1200">
                <a:solidFill>
                  <a:schemeClr val="tx1">
                    <a:lumMod val="85000"/>
                    <a:lumOff val="15000"/>
                  </a:schemeClr>
                </a:solidFill>
                <a:latin typeface="+mn-lt"/>
                <a:ea typeface="+mn-ea"/>
                <a:cs typeface="+mn-cs"/>
              </a:defRPr>
            </a:lvl4pPr>
            <a:lvl5pPr marL="1828800" indent="0" algn="ctr" defTabSz="914400" rtl="0" eaLnBrk="1" latinLnBrk="0" hangingPunct="1">
              <a:lnSpc>
                <a:spcPct val="90000"/>
              </a:lnSpc>
              <a:spcBef>
                <a:spcPts val="300"/>
              </a:spcBef>
              <a:spcAft>
                <a:spcPts val="300"/>
              </a:spcAft>
              <a:buClr>
                <a:schemeClr val="accent1"/>
              </a:buClr>
              <a:buFont typeface="Wingdings 2" pitchFamily="18" charset="2"/>
              <a:buNone/>
              <a:defRPr sz="2000" kern="1200">
                <a:solidFill>
                  <a:schemeClr val="tx1">
                    <a:lumMod val="85000"/>
                    <a:lumOff val="15000"/>
                  </a:schemeClr>
                </a:solidFill>
                <a:latin typeface="+mn-lt"/>
                <a:ea typeface="+mn-ea"/>
                <a:cs typeface="+mn-cs"/>
              </a:defRPr>
            </a:lvl5pPr>
            <a:lvl6pPr marL="2286000" indent="0" algn="ctr" defTabSz="914400" rtl="0" eaLnBrk="1" latinLnBrk="0" hangingPunct="1">
              <a:lnSpc>
                <a:spcPct val="90000"/>
              </a:lnSpc>
              <a:spcBef>
                <a:spcPts val="300"/>
              </a:spcBef>
              <a:spcAft>
                <a:spcPts val="300"/>
              </a:spcAft>
              <a:buClr>
                <a:schemeClr val="accent1"/>
              </a:buClr>
              <a:buFont typeface="Wingdings 2" pitchFamily="18" charset="2"/>
              <a:buNone/>
              <a:defRPr sz="2000" kern="1200">
                <a:solidFill>
                  <a:schemeClr val="tx1">
                    <a:lumMod val="85000"/>
                    <a:lumOff val="15000"/>
                  </a:schemeClr>
                </a:solidFill>
                <a:latin typeface="+mn-lt"/>
                <a:ea typeface="+mn-ea"/>
                <a:cs typeface="+mn-cs"/>
              </a:defRPr>
            </a:lvl6pPr>
            <a:lvl7pPr marL="2743200" indent="0" algn="ctr" defTabSz="914400" rtl="0" eaLnBrk="1" latinLnBrk="0" hangingPunct="1">
              <a:lnSpc>
                <a:spcPct val="90000"/>
              </a:lnSpc>
              <a:spcBef>
                <a:spcPts val="300"/>
              </a:spcBef>
              <a:spcAft>
                <a:spcPts val="300"/>
              </a:spcAft>
              <a:buClr>
                <a:schemeClr val="accent1"/>
              </a:buClr>
              <a:buFont typeface="Wingdings 2" pitchFamily="18" charset="2"/>
              <a:buNone/>
              <a:defRPr sz="2000" kern="1200">
                <a:solidFill>
                  <a:schemeClr val="tx1">
                    <a:lumMod val="85000"/>
                    <a:lumOff val="15000"/>
                  </a:schemeClr>
                </a:solidFill>
                <a:latin typeface="+mn-lt"/>
                <a:ea typeface="+mn-ea"/>
                <a:cs typeface="+mn-cs"/>
              </a:defRPr>
            </a:lvl7pPr>
            <a:lvl8pPr marL="3200400" indent="0" algn="ctr" defTabSz="914400" rtl="0" eaLnBrk="1" latinLnBrk="0" hangingPunct="1">
              <a:lnSpc>
                <a:spcPct val="90000"/>
              </a:lnSpc>
              <a:spcBef>
                <a:spcPts val="300"/>
              </a:spcBef>
              <a:spcAft>
                <a:spcPts val="300"/>
              </a:spcAft>
              <a:buClr>
                <a:schemeClr val="accent1"/>
              </a:buClr>
              <a:buFont typeface="Wingdings 2" pitchFamily="18" charset="2"/>
              <a:buNone/>
              <a:defRPr sz="2000" kern="1200">
                <a:solidFill>
                  <a:schemeClr val="tx1">
                    <a:lumMod val="85000"/>
                    <a:lumOff val="15000"/>
                  </a:schemeClr>
                </a:solidFill>
                <a:latin typeface="+mn-lt"/>
                <a:ea typeface="+mn-ea"/>
                <a:cs typeface="+mn-cs"/>
              </a:defRPr>
            </a:lvl8pPr>
            <a:lvl9pPr marL="3657600" indent="0" algn="ctr" defTabSz="914400" rtl="0" eaLnBrk="1" latinLnBrk="0" hangingPunct="1">
              <a:lnSpc>
                <a:spcPct val="90000"/>
              </a:lnSpc>
              <a:spcBef>
                <a:spcPts val="300"/>
              </a:spcBef>
              <a:spcAft>
                <a:spcPts val="300"/>
              </a:spcAft>
              <a:buClr>
                <a:schemeClr val="accent1"/>
              </a:buClr>
              <a:buFont typeface="Wingdings 2" pitchFamily="18" charset="2"/>
              <a:buNone/>
              <a:defRPr sz="2000" kern="1200">
                <a:solidFill>
                  <a:schemeClr val="tx1">
                    <a:lumMod val="85000"/>
                    <a:lumOff val="15000"/>
                  </a:schemeClr>
                </a:solidFill>
                <a:latin typeface="+mn-lt"/>
                <a:ea typeface="+mn-ea"/>
                <a:cs typeface="+mn-cs"/>
              </a:defRPr>
            </a:lvl9pPr>
          </a:lstStyle>
          <a:p>
            <a:pPr algn="ctr" defTabSz="685800">
              <a:spcBef>
                <a:spcPts val="1050"/>
              </a:spcBef>
              <a:spcAft>
                <a:spcPts val="150"/>
              </a:spcAft>
              <a:buClr>
                <a:srgbClr val="6F6F74"/>
              </a:buClr>
            </a:pPr>
            <a:r>
              <a:rPr lang="en-US" sz="2100" b="1" spc="8" dirty="0">
                <a:solidFill>
                  <a:srgbClr val="FFFFFF"/>
                </a:solidFill>
                <a:latin typeface="Arial" panose="020B0604020202020204" pitchFamily="34" charset="0"/>
                <a:cs typeface="Arial" panose="020B0604020202020204" pitchFamily="34" charset="0"/>
              </a:rPr>
              <a:t>College intern </a:t>
            </a:r>
          </a:p>
          <a:p>
            <a:pPr algn="ctr" defTabSz="685800">
              <a:spcBef>
                <a:spcPts val="1050"/>
              </a:spcBef>
              <a:spcAft>
                <a:spcPts val="150"/>
              </a:spcAft>
              <a:buClr>
                <a:srgbClr val="6F6F74"/>
              </a:buClr>
            </a:pPr>
            <a:r>
              <a:rPr lang="en-US" sz="2100" b="1" spc="8" dirty="0">
                <a:solidFill>
                  <a:srgbClr val="FFFFFF"/>
                </a:solidFill>
                <a:latin typeface="Arial" panose="020B0604020202020204" pitchFamily="34" charset="0"/>
                <a:cs typeface="Arial" panose="020B0604020202020204" pitchFamily="34" charset="0"/>
              </a:rPr>
              <a:t>Matthew Starke</a:t>
            </a:r>
          </a:p>
        </p:txBody>
      </p:sp>
      <p:sp>
        <p:nvSpPr>
          <p:cNvPr id="2" name="Rectangle 1">
            <a:extLst>
              <a:ext uri="{FF2B5EF4-FFF2-40B4-BE49-F238E27FC236}">
                <a16:creationId xmlns:a16="http://schemas.microsoft.com/office/drawing/2014/main" id="{C82A2D8C-D334-41DB-B5CF-2FE007792772}"/>
              </a:ext>
            </a:extLst>
          </p:cNvPr>
          <p:cNvSpPr/>
          <p:nvPr/>
        </p:nvSpPr>
        <p:spPr>
          <a:xfrm>
            <a:off x="4499574" y="3510760"/>
            <a:ext cx="3887497" cy="923330"/>
          </a:xfrm>
          <a:prstGeom prst="rect">
            <a:avLst/>
          </a:prstGeom>
        </p:spPr>
        <p:txBody>
          <a:bodyPr wrap="square">
            <a:spAutoFit/>
          </a:bodyPr>
          <a:lstStyle/>
          <a:p>
            <a:pPr defTabSz="342900">
              <a:buClrTx/>
            </a:pPr>
            <a:r>
              <a:rPr lang="en-US" sz="1350" kern="1200" dirty="0">
                <a:solidFill>
                  <a:srgbClr val="FFFFFF"/>
                </a:solidFill>
                <a:latin typeface="Arial" panose="020B0604020202020204" pitchFamily="34" charset="0"/>
                <a:ea typeface="+mn-ea"/>
                <a:cs typeface="Arial" panose="020B0604020202020204" pitchFamily="34" charset="0"/>
                <a:hlinkClick r:id="rId6"/>
              </a:rPr>
              <a:t>https://gmao.gsfc.nasa.gov/pubs/posters/2019/Arnold87.pdf</a:t>
            </a:r>
            <a:endParaRPr lang="en-US" sz="1350" kern="1200" dirty="0">
              <a:solidFill>
                <a:srgbClr val="FFFFFF"/>
              </a:solidFill>
              <a:latin typeface="Arial" panose="020B0604020202020204" pitchFamily="34" charset="0"/>
              <a:ea typeface="+mn-ea"/>
              <a:cs typeface="Arial" panose="020B0604020202020204" pitchFamily="34" charset="0"/>
            </a:endParaRPr>
          </a:p>
          <a:p>
            <a:pPr defTabSz="342900">
              <a:buClrTx/>
            </a:pPr>
            <a:endParaRPr lang="en-US" sz="1350" kern="1200" dirty="0">
              <a:solidFill>
                <a:srgbClr val="FFFFFF"/>
              </a:solidFill>
              <a:latin typeface="Arial" panose="020B0604020202020204" pitchFamily="34" charset="0"/>
              <a:ea typeface="+mn-ea"/>
              <a:cs typeface="Arial" panose="020B0604020202020204" pitchFamily="34" charset="0"/>
            </a:endParaRPr>
          </a:p>
          <a:p>
            <a:pPr defTabSz="342900">
              <a:buClrTx/>
            </a:pPr>
            <a:r>
              <a:rPr lang="en-US" sz="1350" kern="1200" dirty="0">
                <a:solidFill>
                  <a:srgbClr val="FFFFFF"/>
                </a:solidFill>
                <a:latin typeface="Arial" panose="020B0604020202020204" pitchFamily="34" charset="0"/>
                <a:ea typeface="+mn-ea"/>
                <a:cs typeface="Arial" panose="020B0604020202020204" pitchFamily="34" charset="0"/>
              </a:rPr>
              <a:t>Project led by Dr. Nathan Arnold, NASA GSFC</a:t>
            </a:r>
          </a:p>
        </p:txBody>
      </p:sp>
      <p:pic>
        <p:nvPicPr>
          <p:cNvPr id="3" name="Picture 2" descr="Mean cloud fraction and TOA radiation biases">
            <a:extLst>
              <a:ext uri="{FF2B5EF4-FFF2-40B4-BE49-F238E27FC236}">
                <a16:creationId xmlns:a16="http://schemas.microsoft.com/office/drawing/2014/main" id="{53E69B22-7E21-4157-A9CA-60A46D3CDC69}"/>
              </a:ext>
            </a:extLst>
          </p:cNvPr>
          <p:cNvPicPr>
            <a:picLocks noChangeAspect="1"/>
          </p:cNvPicPr>
          <p:nvPr/>
        </p:nvPicPr>
        <p:blipFill rotWithShape="1">
          <a:blip r:embed="rId7"/>
          <a:srcRect l="3294"/>
          <a:stretch/>
        </p:blipFill>
        <p:spPr>
          <a:xfrm>
            <a:off x="4374057" y="1147992"/>
            <a:ext cx="4573359" cy="2300288"/>
          </a:xfrm>
          <a:prstGeom prst="rect">
            <a:avLst/>
          </a:prstGeom>
        </p:spPr>
      </p:pic>
      <p:sp>
        <p:nvSpPr>
          <p:cNvPr id="8" name="Title 7">
            <a:extLst>
              <a:ext uri="{FF2B5EF4-FFF2-40B4-BE49-F238E27FC236}">
                <a16:creationId xmlns:a16="http://schemas.microsoft.com/office/drawing/2014/main" id="{083877FB-78AF-48C0-ACCF-BEA6F3DCEE0B}"/>
              </a:ext>
            </a:extLst>
          </p:cNvPr>
          <p:cNvSpPr>
            <a:spLocks noGrp="1"/>
          </p:cNvSpPr>
          <p:nvPr>
            <p:ph type="ctrTitle"/>
          </p:nvPr>
        </p:nvSpPr>
        <p:spPr>
          <a:xfrm>
            <a:off x="541798" y="285751"/>
            <a:ext cx="8405618" cy="985230"/>
          </a:xfrm>
        </p:spPr>
        <p:txBody>
          <a:bodyPr anchor="ctr">
            <a:noAutofit/>
          </a:bodyPr>
          <a:lstStyle/>
          <a:p>
            <a:pPr algn="ctr"/>
            <a:r>
              <a:rPr lang="en-US" sz="2700" b="1" dirty="0">
                <a:solidFill>
                  <a:srgbClr val="FFFFFF"/>
                </a:solidFill>
                <a:latin typeface="Arial" panose="020B0604020202020204" pitchFamily="34" charset="0"/>
                <a:cs typeface="Arial" panose="020B0604020202020204" pitchFamily="34" charset="0"/>
              </a:rPr>
              <a:t>Compare cloud type and cloud cover information with weather and climate computer models.</a:t>
            </a:r>
            <a:br>
              <a:rPr lang="en-US" sz="2700" b="1" dirty="0">
                <a:latin typeface="Arial" panose="020B0604020202020204" pitchFamily="34" charset="0"/>
                <a:cs typeface="Arial" panose="020B0604020202020204" pitchFamily="34" charset="0"/>
              </a:rPr>
            </a:br>
            <a:endParaRPr lang="en-US" sz="2700" dirty="0"/>
          </a:p>
        </p:txBody>
      </p:sp>
      <p:pic>
        <p:nvPicPr>
          <p:cNvPr id="6" name="Audio 5">
            <a:hlinkClick r:id="" action="ppaction://media"/>
            <a:extLst>
              <a:ext uri="{FF2B5EF4-FFF2-40B4-BE49-F238E27FC236}">
                <a16:creationId xmlns:a16="http://schemas.microsoft.com/office/drawing/2014/main" id="{83A82410-6E4A-442A-AE34-6FFA2FA5AB3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04238" y="4503738"/>
            <a:ext cx="487362" cy="487362"/>
          </a:xfrm>
          <a:prstGeom prst="rect">
            <a:avLst/>
          </a:prstGeom>
        </p:spPr>
      </p:pic>
    </p:spTree>
    <p:extLst>
      <p:ext uri="{BB962C8B-B14F-4D97-AF65-F5344CB8AC3E}">
        <p14:creationId xmlns:p14="http://schemas.microsoft.com/office/powerpoint/2010/main" val="1378203774"/>
      </p:ext>
    </p:extLst>
  </p:cSld>
  <p:clrMapOvr>
    <a:masterClrMapping/>
  </p:clrMapOvr>
  <mc:AlternateContent xmlns:mc="http://schemas.openxmlformats.org/markup-compatibility/2006" xmlns:p14="http://schemas.microsoft.com/office/powerpoint/2010/main">
    <mc:Choice Requires="p14">
      <p:transition spd="slow" p14:dur="2000" advTm="10389"/>
    </mc:Choice>
    <mc:Fallback xmlns="">
      <p:transition spd="slow" advTm="103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5">
            <a:extLst>
              <a:ext uri="{FF2B5EF4-FFF2-40B4-BE49-F238E27FC236}">
                <a16:creationId xmlns:a16="http://schemas.microsoft.com/office/drawing/2014/main" id="{B938A5A1-6FE1-4BCE-995A-B73878F3EA80}"/>
              </a:ext>
            </a:extLst>
          </p:cNvPr>
          <p:cNvSpPr>
            <a:spLocks noChangeArrowheads="1"/>
          </p:cNvSpPr>
          <p:nvPr/>
        </p:nvSpPr>
        <p:spPr bwMode="auto">
          <a:xfrm>
            <a:off x="-19845338" y="-70407187"/>
            <a:ext cx="85725" cy="15203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defTabSz="685800" eaLnBrk="0" fontAlgn="base" hangingPunct="0">
              <a:spcBef>
                <a:spcPct val="0"/>
              </a:spcBef>
              <a:spcAft>
                <a:spcPct val="0"/>
              </a:spcAft>
              <a:buClrTx/>
            </a:pPr>
            <a:r>
              <a:rPr lang="en-US" altLang="en-US" sz="1350" kern="1200" dirty="0">
                <a:solidFill>
                  <a:srgbClr val="FFFFFF"/>
                </a:solidFill>
                <a:latin typeface="Arial" panose="020B0604020202020204" pitchFamily="34" charset="0"/>
                <a:ea typeface="+mn-ea"/>
                <a:cs typeface="+mn-cs"/>
              </a:rPr>
              <a:t>  </a:t>
            </a:r>
            <a:r>
              <a:rPr lang="en-US" altLang="en-US" sz="54000" kern="1200" dirty="0">
                <a:solidFill>
                  <a:srgbClr val="FFFFFF"/>
                </a:solidFill>
                <a:latin typeface="Arial" panose="020B0604020202020204" pitchFamily="34" charset="0"/>
                <a:ea typeface="+mn-ea"/>
                <a:cs typeface="+mn-cs"/>
              </a:rPr>
              <a:t>      </a:t>
            </a:r>
            <a:r>
              <a:rPr lang="en-US" altLang="en-US" sz="1350" kern="1200" dirty="0">
                <a:solidFill>
                  <a:srgbClr val="FFFFFF"/>
                </a:solidFill>
                <a:latin typeface="Arial" panose="020B0604020202020204" pitchFamily="34" charset="0"/>
                <a:ea typeface="+mn-ea"/>
                <a:cs typeface="+mn-cs"/>
              </a:rPr>
              <a:t>  </a:t>
            </a:r>
            <a:r>
              <a:rPr lang="en-US" altLang="en-US" sz="43275" kern="1200" dirty="0">
                <a:solidFill>
                  <a:srgbClr val="FFFFFF"/>
                </a:solidFill>
                <a:latin typeface="Arial" panose="020B0604020202020204" pitchFamily="34" charset="0"/>
                <a:ea typeface="+mn-ea"/>
                <a:cs typeface="+mn-cs"/>
              </a:rPr>
              <a:t>       </a:t>
            </a:r>
            <a:r>
              <a:rPr lang="en-US" altLang="en-US" sz="1350" kern="1200" dirty="0">
                <a:solidFill>
                  <a:srgbClr val="FFFFFF"/>
                </a:solidFill>
                <a:latin typeface="Arial" panose="020B0604020202020204" pitchFamily="34" charset="0"/>
                <a:ea typeface="+mn-ea"/>
                <a:cs typeface="+mn-cs"/>
              </a:rPr>
              <a:t>  </a:t>
            </a:r>
            <a:r>
              <a:rPr lang="en-US" altLang="en-US" sz="51075" kern="1200" dirty="0">
                <a:solidFill>
                  <a:srgbClr val="FFFFFF"/>
                </a:solidFill>
                <a:latin typeface="Arial" panose="020B0604020202020204" pitchFamily="34" charset="0"/>
                <a:ea typeface="+mn-ea"/>
                <a:cs typeface="+mn-cs"/>
              </a:rPr>
              <a:t>   </a:t>
            </a:r>
            <a:r>
              <a:rPr lang="en-US" altLang="en-US" sz="1350" kern="1200" dirty="0">
                <a:solidFill>
                  <a:srgbClr val="FFFFFF"/>
                </a:solidFill>
                <a:latin typeface="Arial" panose="020B0604020202020204" pitchFamily="34" charset="0"/>
                <a:ea typeface="+mn-ea"/>
                <a:cs typeface="+mn-cs"/>
              </a:rPr>
              <a:t>  </a:t>
            </a:r>
            <a:r>
              <a:rPr lang="en-US" altLang="en-US" sz="51075" kern="1200" dirty="0">
                <a:solidFill>
                  <a:srgbClr val="FFFFFF"/>
                </a:solidFill>
                <a:latin typeface="Arial" panose="020B0604020202020204" pitchFamily="34" charset="0"/>
                <a:ea typeface="+mn-ea"/>
                <a:cs typeface="+mn-cs"/>
              </a:rPr>
              <a:t>   </a:t>
            </a:r>
            <a:br>
              <a:rPr lang="en-US" altLang="en-US" sz="1350" kern="1200" dirty="0">
                <a:solidFill>
                  <a:srgbClr val="FFFFFF"/>
                </a:solidFill>
                <a:latin typeface="Arial" panose="020B0604020202020204" pitchFamily="34" charset="0"/>
                <a:ea typeface="+mn-ea"/>
                <a:cs typeface="+mn-cs"/>
              </a:rPr>
            </a:br>
            <a:endParaRPr lang="en-US" altLang="en-US" sz="1350" kern="1200" dirty="0">
              <a:solidFill>
                <a:srgbClr val="FFFFFF"/>
              </a:solidFill>
              <a:latin typeface="Arial" panose="020B0604020202020204" pitchFamily="34" charset="0"/>
              <a:ea typeface="+mn-ea"/>
              <a:cs typeface="+mn-cs"/>
            </a:endParaRPr>
          </a:p>
          <a:p>
            <a:pPr defTabSz="685800" eaLnBrk="0" fontAlgn="base" hangingPunct="0">
              <a:spcBef>
                <a:spcPct val="0"/>
              </a:spcBef>
              <a:spcAft>
                <a:spcPct val="0"/>
              </a:spcAft>
              <a:buClrTx/>
            </a:pPr>
            <a:r>
              <a:rPr lang="en-US" altLang="en-US" sz="975" b="1" i="1" kern="1200" dirty="0">
                <a:solidFill>
                  <a:srgbClr val="FFFFFF"/>
                </a:solidFill>
                <a:latin typeface="Calibri" panose="020F0502020204030204" pitchFamily="34" charset="0"/>
                <a:ea typeface="+mn-ea"/>
                <a:cs typeface="Calibri" panose="020F0502020204030204" pitchFamily="34" charset="0"/>
              </a:rPr>
              <a:t>Photo taken in New Mexico, USA by GLOBE Observer Anne Semrau</a:t>
            </a:r>
            <a:endParaRPr lang="en-US" altLang="en-US" sz="600" kern="1200" dirty="0">
              <a:solidFill>
                <a:srgbClr val="FFFFFF"/>
              </a:solidFill>
              <a:latin typeface="Century Schoolbook" panose="02040604050505020304"/>
              <a:ea typeface="+mn-ea"/>
              <a:cs typeface="+mn-cs"/>
            </a:endParaRPr>
          </a:p>
          <a:p>
            <a:pPr defTabSz="685800" eaLnBrk="0" fontAlgn="base" hangingPunct="0">
              <a:spcBef>
                <a:spcPct val="0"/>
              </a:spcBef>
              <a:spcAft>
                <a:spcPct val="0"/>
              </a:spcAft>
              <a:buClrTx/>
            </a:pPr>
            <a:br>
              <a:rPr lang="en-US" altLang="en-US" sz="1350" kern="1200" dirty="0">
                <a:solidFill>
                  <a:srgbClr val="FFFFFF"/>
                </a:solidFill>
                <a:latin typeface="Arial" panose="020B0604020202020204" pitchFamily="34" charset="0"/>
                <a:ea typeface="+mn-ea"/>
                <a:cs typeface="+mn-cs"/>
              </a:rPr>
            </a:br>
            <a:endParaRPr lang="en-US" altLang="en-US" sz="1350" kern="1200" dirty="0">
              <a:solidFill>
                <a:srgbClr val="FFFFFF"/>
              </a:solidFill>
              <a:latin typeface="Arial" panose="020B0604020202020204" pitchFamily="34" charset="0"/>
              <a:ea typeface="+mn-ea"/>
              <a:cs typeface="+mn-cs"/>
            </a:endParaRPr>
          </a:p>
        </p:txBody>
      </p:sp>
      <p:pic>
        <p:nvPicPr>
          <p:cNvPr id="14352" name="Picture 16" descr="Dust storm photograph taken in New Mexico">
            <a:extLst>
              <a:ext uri="{FF2B5EF4-FFF2-40B4-BE49-F238E27FC236}">
                <a16:creationId xmlns:a16="http://schemas.microsoft.com/office/drawing/2014/main" id="{4BD8906A-A3A1-47EB-AEF6-101338C8F1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3797" y="1005167"/>
            <a:ext cx="4177553" cy="3133166"/>
          </a:xfrm>
          <a:prstGeom prst="rect">
            <a:avLst/>
          </a:prstGeom>
          <a:noFill/>
          <a:extLst>
            <a:ext uri="{909E8E84-426E-40DD-AFC4-6F175D3DCCD1}">
              <a14:hiddenFill xmlns:a14="http://schemas.microsoft.com/office/drawing/2010/main">
                <a:solidFill>
                  <a:srgbClr val="FFFFFF"/>
                </a:solidFill>
              </a14:hiddenFill>
            </a:ext>
          </a:extLst>
        </p:spPr>
      </p:pic>
      <p:pic>
        <p:nvPicPr>
          <p:cNvPr id="14353" name="Picture 17" descr="photo of Australian boyscout using the GLOBE Observer app&#10;">
            <a:extLst>
              <a:ext uri="{FF2B5EF4-FFF2-40B4-BE49-F238E27FC236}">
                <a16:creationId xmlns:a16="http://schemas.microsoft.com/office/drawing/2014/main" id="{7BD12CB5-760B-4547-8D07-EB788899BE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066" y="996273"/>
            <a:ext cx="1706165" cy="1279292"/>
          </a:xfrm>
          <a:prstGeom prst="rect">
            <a:avLst/>
          </a:prstGeom>
          <a:noFill/>
          <a:extLst>
            <a:ext uri="{909E8E84-426E-40DD-AFC4-6F175D3DCCD1}">
              <a14:hiddenFill xmlns:a14="http://schemas.microsoft.com/office/drawing/2010/main">
                <a:solidFill>
                  <a:srgbClr val="FFFFFF"/>
                </a:solidFill>
              </a14:hiddenFill>
            </a:ext>
          </a:extLst>
        </p:spPr>
      </p:pic>
      <p:pic>
        <p:nvPicPr>
          <p:cNvPr id="14354" name="Picture 18" descr="GLOBE Observer app photo snapshot">
            <a:extLst>
              <a:ext uri="{FF2B5EF4-FFF2-40B4-BE49-F238E27FC236}">
                <a16:creationId xmlns:a16="http://schemas.microsoft.com/office/drawing/2014/main" id="{28B27EE8-F20A-4C0E-959A-CEF879C4D56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51482" y="2761043"/>
            <a:ext cx="1020455" cy="1811309"/>
          </a:xfrm>
          <a:prstGeom prst="rect">
            <a:avLst/>
          </a:prstGeom>
          <a:noFill/>
          <a:extLst>
            <a:ext uri="{909E8E84-426E-40DD-AFC4-6F175D3DCCD1}">
              <a14:hiddenFill xmlns:a14="http://schemas.microsoft.com/office/drawing/2010/main">
                <a:solidFill>
                  <a:srgbClr val="FFFFFF"/>
                </a:solidFill>
              </a14:hiddenFill>
            </a:ext>
          </a:extLst>
        </p:spPr>
      </p:pic>
      <p:pic>
        <p:nvPicPr>
          <p:cNvPr id="14355" name="Picture 19" descr="GLOBE Observer app obscuration option snapshot">
            <a:extLst>
              <a:ext uri="{FF2B5EF4-FFF2-40B4-BE49-F238E27FC236}">
                <a16:creationId xmlns:a16="http://schemas.microsoft.com/office/drawing/2014/main" id="{2F45E15E-3E70-4A2C-992F-6F36B2F43A0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37592" y="2761043"/>
            <a:ext cx="1020455" cy="181130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8364770A-C718-4EAE-8318-713F2352A9A9}"/>
              </a:ext>
            </a:extLst>
          </p:cNvPr>
          <p:cNvSpPr/>
          <p:nvPr/>
        </p:nvSpPr>
        <p:spPr>
          <a:xfrm>
            <a:off x="893563" y="3216574"/>
            <a:ext cx="1577915" cy="923330"/>
          </a:xfrm>
          <a:prstGeom prst="rect">
            <a:avLst/>
          </a:prstGeom>
        </p:spPr>
        <p:txBody>
          <a:bodyPr wrap="square">
            <a:spAutoFit/>
          </a:bodyPr>
          <a:lstStyle/>
          <a:p>
            <a:pPr defTabSz="342900">
              <a:buClrTx/>
            </a:pPr>
            <a:r>
              <a:rPr lang="en-US" sz="1350" b="1" i="1" kern="1200" dirty="0">
                <a:solidFill>
                  <a:srgbClr val="FFFFFF"/>
                </a:solidFill>
                <a:latin typeface="Calibri" panose="020F0502020204030204" pitchFamily="34" charset="0"/>
                <a:ea typeface="+mn-ea"/>
                <a:cs typeface="+mn-cs"/>
              </a:rPr>
              <a:t>Photo taken in New Mexico, USA by GLOBE Observer Anne Semrau</a:t>
            </a:r>
            <a:endParaRPr lang="en-US" sz="1350" kern="1200" dirty="0">
              <a:solidFill>
                <a:srgbClr val="FFFFFF"/>
              </a:solidFill>
              <a:latin typeface="Century Schoolbook" panose="02040604050505020304"/>
              <a:ea typeface="+mn-ea"/>
              <a:cs typeface="+mn-cs"/>
            </a:endParaRPr>
          </a:p>
        </p:txBody>
      </p:sp>
      <p:sp>
        <p:nvSpPr>
          <p:cNvPr id="3" name="Rectangle 2">
            <a:extLst>
              <a:ext uri="{FF2B5EF4-FFF2-40B4-BE49-F238E27FC236}">
                <a16:creationId xmlns:a16="http://schemas.microsoft.com/office/drawing/2014/main" id="{784D10F6-9B9B-4B89-B0E1-5A74D088B596}"/>
              </a:ext>
            </a:extLst>
          </p:cNvPr>
          <p:cNvSpPr/>
          <p:nvPr/>
        </p:nvSpPr>
        <p:spPr>
          <a:xfrm>
            <a:off x="765482" y="4572352"/>
            <a:ext cx="4572000" cy="507831"/>
          </a:xfrm>
          <a:prstGeom prst="rect">
            <a:avLst/>
          </a:prstGeom>
        </p:spPr>
        <p:txBody>
          <a:bodyPr>
            <a:spAutoFit/>
          </a:bodyPr>
          <a:lstStyle/>
          <a:p>
            <a:pPr defTabSz="342900">
              <a:buClrTx/>
            </a:pPr>
            <a:r>
              <a:rPr lang="en-US" sz="1350" b="1" kern="1200" dirty="0">
                <a:solidFill>
                  <a:srgbClr val="FFFFFF"/>
                </a:solidFill>
                <a:latin typeface="Arial" panose="020B0604020202020204" pitchFamily="34" charset="0"/>
                <a:ea typeface="+mn-ea"/>
                <a:cs typeface="Arial" panose="020B0604020202020204" pitchFamily="34" charset="0"/>
              </a:rPr>
              <a:t>https://www.globe.gov/web/s-cool/home/new-dust-observations</a:t>
            </a:r>
          </a:p>
        </p:txBody>
      </p:sp>
      <p:pic>
        <p:nvPicPr>
          <p:cNvPr id="8" name="Picture 7" descr="Daniel Tong">
            <a:extLst>
              <a:ext uri="{FF2B5EF4-FFF2-40B4-BE49-F238E27FC236}">
                <a16:creationId xmlns:a16="http://schemas.microsoft.com/office/drawing/2014/main" id="{59C02060-F007-4C35-8FC8-00DD39E63540}"/>
              </a:ext>
            </a:extLst>
          </p:cNvPr>
          <p:cNvPicPr>
            <a:picLocks noChangeAspect="1"/>
          </p:cNvPicPr>
          <p:nvPr/>
        </p:nvPicPr>
        <p:blipFill>
          <a:blip r:embed="rId8"/>
          <a:stretch>
            <a:fillRect/>
          </a:stretch>
        </p:blipFill>
        <p:spPr>
          <a:xfrm>
            <a:off x="5337482" y="1005168"/>
            <a:ext cx="1619419" cy="2128157"/>
          </a:xfrm>
          <a:prstGeom prst="rect">
            <a:avLst/>
          </a:prstGeom>
        </p:spPr>
      </p:pic>
      <p:pic>
        <p:nvPicPr>
          <p:cNvPr id="9" name="Picture 8" descr="KErstin Schepanski">
            <a:extLst>
              <a:ext uri="{FF2B5EF4-FFF2-40B4-BE49-F238E27FC236}">
                <a16:creationId xmlns:a16="http://schemas.microsoft.com/office/drawing/2014/main" id="{1CF09212-09B7-4CC2-BF64-CEADE3C3C338}"/>
              </a:ext>
            </a:extLst>
          </p:cNvPr>
          <p:cNvPicPr>
            <a:picLocks noChangeAspect="1"/>
          </p:cNvPicPr>
          <p:nvPr/>
        </p:nvPicPr>
        <p:blipFill rotWithShape="1">
          <a:blip r:embed="rId9"/>
          <a:srcRect r="18269"/>
          <a:stretch/>
        </p:blipFill>
        <p:spPr>
          <a:xfrm>
            <a:off x="7051320" y="1005168"/>
            <a:ext cx="1733452" cy="2128157"/>
          </a:xfrm>
          <a:prstGeom prst="rect">
            <a:avLst/>
          </a:prstGeom>
        </p:spPr>
      </p:pic>
      <p:sp>
        <p:nvSpPr>
          <p:cNvPr id="17" name="Content Placeholder 8">
            <a:extLst>
              <a:ext uri="{FF2B5EF4-FFF2-40B4-BE49-F238E27FC236}">
                <a16:creationId xmlns:a16="http://schemas.microsoft.com/office/drawing/2014/main" id="{629CD99A-B463-49DC-B50F-F191306E3EAF}"/>
              </a:ext>
            </a:extLst>
          </p:cNvPr>
          <p:cNvSpPr txBox="1">
            <a:spLocks/>
          </p:cNvSpPr>
          <p:nvPr/>
        </p:nvSpPr>
        <p:spPr>
          <a:xfrm>
            <a:off x="5337482" y="3235936"/>
            <a:ext cx="3300199" cy="687354"/>
          </a:xfrm>
          <a:prstGeom prst="rect">
            <a:avLst/>
          </a:prstGeom>
        </p:spPr>
        <p:txBody>
          <a:bodyPr vert="horz" lIns="68580" tIns="34290" rIns="68580" bIns="34290" rtlCol="0">
            <a:noAutofit/>
          </a:bodyPr>
          <a:lstStyle>
            <a:lvl1pPr marL="0" indent="0" algn="l" defTabSz="914400" rtl="0" eaLnBrk="1" latinLnBrk="0" hangingPunct="1">
              <a:lnSpc>
                <a:spcPct val="95000"/>
              </a:lnSpc>
              <a:spcBef>
                <a:spcPts val="1400"/>
              </a:spcBef>
              <a:spcAft>
                <a:spcPts val="200"/>
              </a:spcAft>
              <a:buClr>
                <a:schemeClr val="accent1"/>
              </a:buClr>
              <a:buSzPct val="80000"/>
              <a:buFont typeface="Arial" pitchFamily="34" charset="0"/>
              <a:buNone/>
              <a:defRPr sz="2200" kern="1200" spc="10" baseline="0">
                <a:solidFill>
                  <a:schemeClr val="tx1">
                    <a:lumMod val="75000"/>
                  </a:schemeClr>
                </a:solidFill>
                <a:latin typeface="+mn-lt"/>
                <a:ea typeface="+mn-ea"/>
                <a:cs typeface="+mn-cs"/>
              </a:defRPr>
            </a:lvl1pPr>
            <a:lvl2pPr marL="457200" indent="0" algn="ctr" defTabSz="914400" rtl="0" eaLnBrk="1" latinLnBrk="0" hangingPunct="1">
              <a:lnSpc>
                <a:spcPct val="90000"/>
              </a:lnSpc>
              <a:spcBef>
                <a:spcPts val="300"/>
              </a:spcBef>
              <a:spcAft>
                <a:spcPts val="300"/>
              </a:spcAft>
              <a:buClr>
                <a:schemeClr val="accent1"/>
              </a:buClr>
              <a:buFont typeface="Wingdings 2" pitchFamily="18" charset="2"/>
              <a:buNone/>
              <a:defRPr sz="2200" kern="1200">
                <a:solidFill>
                  <a:schemeClr val="tx1">
                    <a:lumMod val="85000"/>
                    <a:lumOff val="15000"/>
                  </a:schemeClr>
                </a:solidFill>
                <a:latin typeface="+mn-lt"/>
                <a:ea typeface="+mn-ea"/>
                <a:cs typeface="+mn-cs"/>
              </a:defRPr>
            </a:lvl2pPr>
            <a:lvl3pPr marL="914400" indent="0" algn="ctr" defTabSz="914400" rtl="0" eaLnBrk="1" latinLnBrk="0" hangingPunct="1">
              <a:lnSpc>
                <a:spcPct val="90000"/>
              </a:lnSpc>
              <a:spcBef>
                <a:spcPts val="300"/>
              </a:spcBef>
              <a:spcAft>
                <a:spcPts val="300"/>
              </a:spcAft>
              <a:buClr>
                <a:schemeClr val="accent1"/>
              </a:buClr>
              <a:buFont typeface="Wingdings 2" pitchFamily="18" charset="2"/>
              <a:buNone/>
              <a:defRPr sz="2200" kern="1200">
                <a:solidFill>
                  <a:schemeClr val="tx1">
                    <a:lumMod val="85000"/>
                    <a:lumOff val="15000"/>
                  </a:schemeClr>
                </a:solidFill>
                <a:latin typeface="+mn-lt"/>
                <a:ea typeface="+mn-ea"/>
                <a:cs typeface="+mn-cs"/>
              </a:defRPr>
            </a:lvl3pPr>
            <a:lvl4pPr marL="1371600" indent="0" algn="ctr" defTabSz="914400" rtl="0" eaLnBrk="1" latinLnBrk="0" hangingPunct="1">
              <a:lnSpc>
                <a:spcPct val="90000"/>
              </a:lnSpc>
              <a:spcBef>
                <a:spcPts val="300"/>
              </a:spcBef>
              <a:spcAft>
                <a:spcPts val="300"/>
              </a:spcAft>
              <a:buClr>
                <a:schemeClr val="accent1"/>
              </a:buClr>
              <a:buFont typeface="Wingdings 2" pitchFamily="18" charset="2"/>
              <a:buNone/>
              <a:defRPr sz="2000" kern="1200">
                <a:solidFill>
                  <a:schemeClr val="tx1">
                    <a:lumMod val="85000"/>
                    <a:lumOff val="15000"/>
                  </a:schemeClr>
                </a:solidFill>
                <a:latin typeface="+mn-lt"/>
                <a:ea typeface="+mn-ea"/>
                <a:cs typeface="+mn-cs"/>
              </a:defRPr>
            </a:lvl4pPr>
            <a:lvl5pPr marL="1828800" indent="0" algn="ctr" defTabSz="914400" rtl="0" eaLnBrk="1" latinLnBrk="0" hangingPunct="1">
              <a:lnSpc>
                <a:spcPct val="90000"/>
              </a:lnSpc>
              <a:spcBef>
                <a:spcPts val="300"/>
              </a:spcBef>
              <a:spcAft>
                <a:spcPts val="300"/>
              </a:spcAft>
              <a:buClr>
                <a:schemeClr val="accent1"/>
              </a:buClr>
              <a:buFont typeface="Wingdings 2" pitchFamily="18" charset="2"/>
              <a:buNone/>
              <a:defRPr sz="2000" kern="1200">
                <a:solidFill>
                  <a:schemeClr val="tx1">
                    <a:lumMod val="85000"/>
                    <a:lumOff val="15000"/>
                  </a:schemeClr>
                </a:solidFill>
                <a:latin typeface="+mn-lt"/>
                <a:ea typeface="+mn-ea"/>
                <a:cs typeface="+mn-cs"/>
              </a:defRPr>
            </a:lvl5pPr>
            <a:lvl6pPr marL="2286000" indent="0" algn="ctr" defTabSz="914400" rtl="0" eaLnBrk="1" latinLnBrk="0" hangingPunct="1">
              <a:lnSpc>
                <a:spcPct val="90000"/>
              </a:lnSpc>
              <a:spcBef>
                <a:spcPts val="300"/>
              </a:spcBef>
              <a:spcAft>
                <a:spcPts val="300"/>
              </a:spcAft>
              <a:buClr>
                <a:schemeClr val="accent1"/>
              </a:buClr>
              <a:buFont typeface="Wingdings 2" pitchFamily="18" charset="2"/>
              <a:buNone/>
              <a:defRPr sz="2000" kern="1200">
                <a:solidFill>
                  <a:schemeClr val="tx1">
                    <a:lumMod val="85000"/>
                    <a:lumOff val="15000"/>
                  </a:schemeClr>
                </a:solidFill>
                <a:latin typeface="+mn-lt"/>
                <a:ea typeface="+mn-ea"/>
                <a:cs typeface="+mn-cs"/>
              </a:defRPr>
            </a:lvl6pPr>
            <a:lvl7pPr marL="2743200" indent="0" algn="ctr" defTabSz="914400" rtl="0" eaLnBrk="1" latinLnBrk="0" hangingPunct="1">
              <a:lnSpc>
                <a:spcPct val="90000"/>
              </a:lnSpc>
              <a:spcBef>
                <a:spcPts val="300"/>
              </a:spcBef>
              <a:spcAft>
                <a:spcPts val="300"/>
              </a:spcAft>
              <a:buClr>
                <a:schemeClr val="accent1"/>
              </a:buClr>
              <a:buFont typeface="Wingdings 2" pitchFamily="18" charset="2"/>
              <a:buNone/>
              <a:defRPr sz="2000" kern="1200">
                <a:solidFill>
                  <a:schemeClr val="tx1">
                    <a:lumMod val="85000"/>
                    <a:lumOff val="15000"/>
                  </a:schemeClr>
                </a:solidFill>
                <a:latin typeface="+mn-lt"/>
                <a:ea typeface="+mn-ea"/>
                <a:cs typeface="+mn-cs"/>
              </a:defRPr>
            </a:lvl7pPr>
            <a:lvl8pPr marL="3200400" indent="0" algn="ctr" defTabSz="914400" rtl="0" eaLnBrk="1" latinLnBrk="0" hangingPunct="1">
              <a:lnSpc>
                <a:spcPct val="90000"/>
              </a:lnSpc>
              <a:spcBef>
                <a:spcPts val="300"/>
              </a:spcBef>
              <a:spcAft>
                <a:spcPts val="300"/>
              </a:spcAft>
              <a:buClr>
                <a:schemeClr val="accent1"/>
              </a:buClr>
              <a:buFont typeface="Wingdings 2" pitchFamily="18" charset="2"/>
              <a:buNone/>
              <a:defRPr sz="2000" kern="1200">
                <a:solidFill>
                  <a:schemeClr val="tx1">
                    <a:lumMod val="85000"/>
                    <a:lumOff val="15000"/>
                  </a:schemeClr>
                </a:solidFill>
                <a:latin typeface="+mn-lt"/>
                <a:ea typeface="+mn-ea"/>
                <a:cs typeface="+mn-cs"/>
              </a:defRPr>
            </a:lvl8pPr>
            <a:lvl9pPr marL="3657600" indent="0" algn="ctr" defTabSz="914400" rtl="0" eaLnBrk="1" latinLnBrk="0" hangingPunct="1">
              <a:lnSpc>
                <a:spcPct val="90000"/>
              </a:lnSpc>
              <a:spcBef>
                <a:spcPts val="300"/>
              </a:spcBef>
              <a:spcAft>
                <a:spcPts val="300"/>
              </a:spcAft>
              <a:buClr>
                <a:schemeClr val="accent1"/>
              </a:buClr>
              <a:buFont typeface="Wingdings 2" pitchFamily="18" charset="2"/>
              <a:buNone/>
              <a:defRPr sz="2000" kern="1200">
                <a:solidFill>
                  <a:schemeClr val="tx1">
                    <a:lumMod val="85000"/>
                    <a:lumOff val="15000"/>
                  </a:schemeClr>
                </a:solidFill>
                <a:latin typeface="+mn-lt"/>
                <a:ea typeface="+mn-ea"/>
                <a:cs typeface="+mn-cs"/>
              </a:defRPr>
            </a:lvl9pPr>
          </a:lstStyle>
          <a:p>
            <a:pPr algn="ctr" defTabSz="685800">
              <a:spcBef>
                <a:spcPts val="1050"/>
              </a:spcBef>
              <a:spcAft>
                <a:spcPts val="150"/>
              </a:spcAft>
              <a:buClr>
                <a:srgbClr val="6F6F74"/>
              </a:buClr>
            </a:pPr>
            <a:r>
              <a:rPr lang="en-US" sz="1350" b="1" spc="8" dirty="0">
                <a:solidFill>
                  <a:srgbClr val="FFFFFF"/>
                </a:solidFill>
                <a:latin typeface="Arial" panose="020B0604020202020204" pitchFamily="34" charset="0"/>
                <a:cs typeface="Arial" panose="020B0604020202020204" pitchFamily="34" charset="0"/>
              </a:rPr>
              <a:t>Dr. Daniel Tong, HAQAST/George Mason University</a:t>
            </a:r>
          </a:p>
          <a:p>
            <a:pPr algn="ctr" defTabSz="685800">
              <a:spcBef>
                <a:spcPts val="1050"/>
              </a:spcBef>
              <a:spcAft>
                <a:spcPts val="150"/>
              </a:spcAft>
              <a:buClr>
                <a:srgbClr val="6F6F74"/>
              </a:buClr>
            </a:pPr>
            <a:r>
              <a:rPr lang="en-US" sz="1350" b="1" spc="8" dirty="0">
                <a:solidFill>
                  <a:srgbClr val="FFFFFF"/>
                </a:solidFill>
                <a:latin typeface="Arial" panose="020B0604020202020204" pitchFamily="34" charset="0"/>
                <a:cs typeface="Arial" panose="020B0604020202020204" pitchFamily="34" charset="0"/>
              </a:rPr>
              <a:t>Dr. Kerstin Schepanski TROPOS in Leipzig, Germany</a:t>
            </a:r>
          </a:p>
          <a:p>
            <a:pPr algn="ctr" defTabSz="685800">
              <a:spcBef>
                <a:spcPts val="1050"/>
              </a:spcBef>
              <a:spcAft>
                <a:spcPts val="150"/>
              </a:spcAft>
              <a:buClr>
                <a:srgbClr val="6F6F74"/>
              </a:buClr>
            </a:pPr>
            <a:endParaRPr lang="en-US" sz="1350" b="1" spc="8" dirty="0">
              <a:solidFill>
                <a:srgbClr val="FFFFFF"/>
              </a:solidFill>
              <a:latin typeface="Arial" panose="020B0604020202020204" pitchFamily="34" charset="0"/>
              <a:cs typeface="Arial" panose="020B0604020202020204" pitchFamily="34" charset="0"/>
            </a:endParaRPr>
          </a:p>
          <a:p>
            <a:pPr algn="ctr" defTabSz="685800">
              <a:spcBef>
                <a:spcPts val="1050"/>
              </a:spcBef>
              <a:spcAft>
                <a:spcPts val="150"/>
              </a:spcAft>
              <a:buClr>
                <a:srgbClr val="6F6F74"/>
              </a:buClr>
            </a:pPr>
            <a:endParaRPr lang="en-US" sz="1350" b="1" spc="8" dirty="0">
              <a:solidFill>
                <a:srgbClr val="FFFFFF"/>
              </a:solidFill>
              <a:latin typeface="Arial" panose="020B0604020202020204" pitchFamily="34" charset="0"/>
              <a:cs typeface="Arial" panose="020B0604020202020204" pitchFamily="34" charset="0"/>
            </a:endParaRPr>
          </a:p>
        </p:txBody>
      </p:sp>
      <p:pic>
        <p:nvPicPr>
          <p:cNvPr id="10" name="Picture 9" descr="World Meteorological Organization logo">
            <a:extLst>
              <a:ext uri="{FF2B5EF4-FFF2-40B4-BE49-F238E27FC236}">
                <a16:creationId xmlns:a16="http://schemas.microsoft.com/office/drawing/2014/main" id="{C11D1CF3-05D8-4A28-97C7-07D627483357}"/>
              </a:ext>
            </a:extLst>
          </p:cNvPr>
          <p:cNvPicPr>
            <a:picLocks noChangeAspect="1"/>
          </p:cNvPicPr>
          <p:nvPr/>
        </p:nvPicPr>
        <p:blipFill rotWithShape="1">
          <a:blip r:embed="rId10"/>
          <a:srcRect t="5669"/>
          <a:stretch/>
        </p:blipFill>
        <p:spPr>
          <a:xfrm>
            <a:off x="6014659" y="4261836"/>
            <a:ext cx="1884482" cy="795264"/>
          </a:xfrm>
          <a:prstGeom prst="rect">
            <a:avLst/>
          </a:prstGeom>
        </p:spPr>
      </p:pic>
      <p:sp>
        <p:nvSpPr>
          <p:cNvPr id="11" name="Title 10">
            <a:extLst>
              <a:ext uri="{FF2B5EF4-FFF2-40B4-BE49-F238E27FC236}">
                <a16:creationId xmlns:a16="http://schemas.microsoft.com/office/drawing/2014/main" id="{97A8F421-63F7-41E5-886E-B452B30C6C85}"/>
              </a:ext>
            </a:extLst>
          </p:cNvPr>
          <p:cNvSpPr>
            <a:spLocks noGrp="1"/>
          </p:cNvSpPr>
          <p:nvPr>
            <p:ph type="ctrTitle"/>
          </p:nvPr>
        </p:nvSpPr>
        <p:spPr>
          <a:xfrm>
            <a:off x="640080" y="569214"/>
            <a:ext cx="8229600" cy="1030986"/>
          </a:xfrm>
        </p:spPr>
        <p:txBody>
          <a:bodyPr anchor="ctr">
            <a:noAutofit/>
          </a:bodyPr>
          <a:lstStyle/>
          <a:p>
            <a:pPr algn="ctr">
              <a:spcBef>
                <a:spcPts val="900"/>
              </a:spcBef>
              <a:spcAft>
                <a:spcPts val="900"/>
              </a:spcAft>
            </a:pPr>
            <a:r>
              <a:rPr lang="en-US" sz="2700" b="1" dirty="0">
                <a:solidFill>
                  <a:srgbClr val="FFFFFF"/>
                </a:solidFill>
                <a:latin typeface="Arial" panose="020B0604020202020204" pitchFamily="34" charset="0"/>
                <a:cs typeface="Arial" panose="020B0604020202020204" pitchFamily="34" charset="0"/>
              </a:rPr>
              <a:t>Photographs of dust events </a:t>
            </a:r>
            <a:br>
              <a:rPr lang="en-US" sz="2700" b="1" dirty="0">
                <a:solidFill>
                  <a:srgbClr val="FFFFFF"/>
                </a:solidFill>
                <a:latin typeface="Arial" panose="020B0604020202020204" pitchFamily="34" charset="0"/>
                <a:cs typeface="Arial" panose="020B0604020202020204" pitchFamily="34" charset="0"/>
              </a:rPr>
            </a:br>
            <a:r>
              <a:rPr lang="en-US" sz="2700" b="1" dirty="0">
                <a:solidFill>
                  <a:srgbClr val="FFFFFF"/>
                </a:solidFill>
                <a:latin typeface="Arial" panose="020B0604020202020204" pitchFamily="34" charset="0"/>
                <a:cs typeface="Arial" panose="020B0604020202020204" pitchFamily="34" charset="0"/>
              </a:rPr>
              <a:t>in spare data collecting regions.</a:t>
            </a:r>
            <a:br>
              <a:rPr lang="en-US" sz="2700" b="1" dirty="0">
                <a:latin typeface="Arial" panose="020B0604020202020204" pitchFamily="34" charset="0"/>
                <a:cs typeface="Arial" panose="020B0604020202020204" pitchFamily="34" charset="0"/>
              </a:rPr>
            </a:br>
            <a:br>
              <a:rPr lang="en-US" sz="2700" b="1" dirty="0">
                <a:latin typeface="Arial" panose="020B0604020202020204" pitchFamily="34" charset="0"/>
                <a:cs typeface="Arial" panose="020B0604020202020204" pitchFamily="34" charset="0"/>
              </a:rPr>
            </a:br>
            <a:br>
              <a:rPr lang="en-US" sz="2700" b="1" dirty="0">
                <a:latin typeface="Arial" panose="020B0604020202020204" pitchFamily="34" charset="0"/>
                <a:cs typeface="Arial" panose="020B0604020202020204" pitchFamily="34" charset="0"/>
              </a:rPr>
            </a:br>
            <a:endParaRPr lang="en-US" sz="2700" dirty="0"/>
          </a:p>
        </p:txBody>
      </p:sp>
      <p:pic>
        <p:nvPicPr>
          <p:cNvPr id="2" name="Audio 1">
            <a:hlinkClick r:id="" action="ppaction://media"/>
            <a:extLst>
              <a:ext uri="{FF2B5EF4-FFF2-40B4-BE49-F238E27FC236}">
                <a16:creationId xmlns:a16="http://schemas.microsoft.com/office/drawing/2014/main" id="{B610E9C9-578D-4852-8E9C-731839D8E6E9}"/>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504238" y="4503738"/>
            <a:ext cx="487362" cy="487362"/>
          </a:xfrm>
          <a:prstGeom prst="rect">
            <a:avLst/>
          </a:prstGeom>
        </p:spPr>
      </p:pic>
    </p:spTree>
    <p:extLst>
      <p:ext uri="{BB962C8B-B14F-4D97-AF65-F5344CB8AC3E}">
        <p14:creationId xmlns:p14="http://schemas.microsoft.com/office/powerpoint/2010/main" val="904835116"/>
      </p:ext>
    </p:extLst>
  </p:cSld>
  <p:clrMapOvr>
    <a:masterClrMapping/>
  </p:clrMapOvr>
  <mc:AlternateContent xmlns:mc="http://schemas.openxmlformats.org/markup-compatibility/2006" xmlns:p14="http://schemas.microsoft.com/office/powerpoint/2010/main">
    <mc:Choice Requires="p14">
      <p:transition spd="slow" p14:dur="2000" advTm="7107"/>
    </mc:Choice>
    <mc:Fallback xmlns="">
      <p:transition spd="slow" advTm="71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descr="contrail reports">
            <a:extLst>
              <a:ext uri="{FF2B5EF4-FFF2-40B4-BE49-F238E27FC236}">
                <a16:creationId xmlns:a16="http://schemas.microsoft.com/office/drawing/2014/main" id="{E766D513-98CC-45FD-BCE9-EF08F6B4AF12}"/>
              </a:ext>
            </a:extLst>
          </p:cNvPr>
          <p:cNvSpPr/>
          <p:nvPr/>
        </p:nvSpPr>
        <p:spPr>
          <a:xfrm>
            <a:off x="4478705" y="2433250"/>
            <a:ext cx="232756" cy="300082"/>
          </a:xfrm>
          <a:prstGeom prst="rect">
            <a:avLst/>
          </a:prstGeom>
        </p:spPr>
        <p:txBody>
          <a:bodyPr wrap="none">
            <a:spAutoFit/>
          </a:bodyPr>
          <a:lstStyle/>
          <a:p>
            <a:pPr defTabSz="342900">
              <a:buClrTx/>
            </a:pPr>
            <a:r>
              <a:rPr lang="en-US" sz="1350" kern="1200" dirty="0">
                <a:solidFill>
                  <a:srgbClr val="FFFFFF"/>
                </a:solidFill>
                <a:latin typeface="Century Schoolbook" panose="02040604050505020304"/>
                <a:ea typeface="+mn-ea"/>
                <a:cs typeface="+mn-cs"/>
              </a:rPr>
              <a:t> </a:t>
            </a:r>
          </a:p>
        </p:txBody>
      </p:sp>
      <p:pic>
        <p:nvPicPr>
          <p:cNvPr id="2056" name="Picture 8" descr="airplane">
            <a:extLst>
              <a:ext uri="{FF2B5EF4-FFF2-40B4-BE49-F238E27FC236}">
                <a16:creationId xmlns:a16="http://schemas.microsoft.com/office/drawing/2014/main" id="{BEEDF550-CDDD-44E8-9513-7077E41EFD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65411" y="171451"/>
            <a:ext cx="1269035" cy="93840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GOES image data">
            <a:extLst>
              <a:ext uri="{FF2B5EF4-FFF2-40B4-BE49-F238E27FC236}">
                <a16:creationId xmlns:a16="http://schemas.microsoft.com/office/drawing/2014/main" id="{9C25E820-1478-42DF-8267-9F56A16537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1597" y="1667950"/>
            <a:ext cx="3164681" cy="3243263"/>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descr="Caryn Long and her student">
            <a:extLst>
              <a:ext uri="{FF2B5EF4-FFF2-40B4-BE49-F238E27FC236}">
                <a16:creationId xmlns:a16="http://schemas.microsoft.com/office/drawing/2014/main" id="{D9D78324-EC65-424B-B65C-7484F8E6935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05566" y="3101538"/>
            <a:ext cx="2719458" cy="1809676"/>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Group photo 7of kids and GLOBE people">
            <a:extLst>
              <a:ext uri="{FF2B5EF4-FFF2-40B4-BE49-F238E27FC236}">
                <a16:creationId xmlns:a16="http://schemas.microsoft.com/office/drawing/2014/main" id="{E90ACF64-44D8-4860-ACA4-5C688B5C2CD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21343" y="2802158"/>
            <a:ext cx="2617651" cy="2200964"/>
          </a:xfrm>
          <a:prstGeom prst="rect">
            <a:avLst/>
          </a:prstGeom>
          <a:noFill/>
          <a:extLst>
            <a:ext uri="{909E8E84-426E-40DD-AFC4-6F175D3DCCD1}">
              <a14:hiddenFill xmlns:a14="http://schemas.microsoft.com/office/drawing/2010/main">
                <a:solidFill>
                  <a:srgbClr val="FFFFFF"/>
                </a:solidFill>
              </a14:hiddenFill>
            </a:ext>
          </a:extLst>
        </p:spPr>
      </p:pic>
      <p:pic>
        <p:nvPicPr>
          <p:cNvPr id="2061" name="Picture 13" descr="north view photograph">
            <a:extLst>
              <a:ext uri="{FF2B5EF4-FFF2-40B4-BE49-F238E27FC236}">
                <a16:creationId xmlns:a16="http://schemas.microsoft.com/office/drawing/2014/main" id="{FA01F241-BA7A-4016-AA0B-2CC28ABF987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003" b="48557"/>
          <a:stretch/>
        </p:blipFill>
        <p:spPr bwMode="auto">
          <a:xfrm>
            <a:off x="3575740" y="1534712"/>
            <a:ext cx="2597444" cy="1483132"/>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south view photograph">
            <a:extLst>
              <a:ext uri="{FF2B5EF4-FFF2-40B4-BE49-F238E27FC236}">
                <a16:creationId xmlns:a16="http://schemas.microsoft.com/office/drawing/2014/main" id="{A2419F3A-ECE2-4C3C-AE98-A1E15430D84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50898"/>
          <a:stretch/>
        </p:blipFill>
        <p:spPr bwMode="auto">
          <a:xfrm>
            <a:off x="6231308" y="1285458"/>
            <a:ext cx="2668205" cy="1483132"/>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A816B38F-24D9-4034-9A9D-8F74C522BBD8}"/>
              </a:ext>
            </a:extLst>
          </p:cNvPr>
          <p:cNvSpPr>
            <a:spLocks noGrp="1"/>
          </p:cNvSpPr>
          <p:nvPr>
            <p:ph type="ctrTitle"/>
          </p:nvPr>
        </p:nvSpPr>
        <p:spPr>
          <a:xfrm>
            <a:off x="424482" y="336765"/>
            <a:ext cx="7063740" cy="964795"/>
          </a:xfrm>
        </p:spPr>
        <p:txBody>
          <a:bodyPr anchor="ctr">
            <a:noAutofit/>
          </a:bodyPr>
          <a:lstStyle/>
          <a:p>
            <a:pPr>
              <a:lnSpc>
                <a:spcPct val="100000"/>
              </a:lnSpc>
            </a:pPr>
            <a:r>
              <a:rPr lang="en-US" altLang="en-US" sz="2400" b="1" dirty="0">
                <a:solidFill>
                  <a:srgbClr val="FFFFFF"/>
                </a:solidFill>
                <a:latin typeface="Arial" panose="020B0604020202020204" pitchFamily="34" charset="0"/>
                <a:cs typeface="Arial" panose="020B0604020202020204" pitchFamily="34" charset="0"/>
              </a:rPr>
              <a:t>Contrail reports are used to study airplane engine efficiency to contrail impacts on Earth’s Energy Balance.</a:t>
            </a:r>
            <a:br>
              <a:rPr lang="en-US" altLang="en-US" sz="2400" b="1" dirty="0">
                <a:latin typeface="Arial" panose="020B0604020202020204" pitchFamily="34" charset="0"/>
                <a:cs typeface="Arial" panose="020B0604020202020204" pitchFamily="34" charset="0"/>
              </a:rPr>
            </a:br>
            <a:endParaRPr lang="en-US" sz="2400" dirty="0"/>
          </a:p>
        </p:txBody>
      </p:sp>
      <p:pic>
        <p:nvPicPr>
          <p:cNvPr id="3" name="Audio 2">
            <a:hlinkClick r:id="" action="ppaction://media"/>
            <a:extLst>
              <a:ext uri="{FF2B5EF4-FFF2-40B4-BE49-F238E27FC236}">
                <a16:creationId xmlns:a16="http://schemas.microsoft.com/office/drawing/2014/main" id="{47E26CA9-ABE3-49A5-AC29-D1E642CA10A8}"/>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504238" y="4503738"/>
            <a:ext cx="487362" cy="487362"/>
          </a:xfrm>
          <a:prstGeom prst="rect">
            <a:avLst/>
          </a:prstGeom>
        </p:spPr>
      </p:pic>
    </p:spTree>
    <p:extLst>
      <p:ext uri="{BB962C8B-B14F-4D97-AF65-F5344CB8AC3E}">
        <p14:creationId xmlns:p14="http://schemas.microsoft.com/office/powerpoint/2010/main" val="195779787"/>
      </p:ext>
    </p:extLst>
  </p:cSld>
  <p:clrMapOvr>
    <a:masterClrMapping/>
  </p:clrMapOvr>
  <mc:AlternateContent xmlns:mc="http://schemas.openxmlformats.org/markup-compatibility/2006" xmlns:p14="http://schemas.microsoft.com/office/powerpoint/2010/main">
    <mc:Choice Requires="p14">
      <p:transition spd="slow" p14:dur="2000" advTm="17615"/>
    </mc:Choice>
    <mc:Fallback xmlns="">
      <p:transition spd="slow" advTm="176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68"/>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Let’s Look at GLOBE Data Viz</a:t>
            </a:r>
            <a:endParaRPr dirty="0"/>
          </a:p>
        </p:txBody>
      </p:sp>
      <p:sp>
        <p:nvSpPr>
          <p:cNvPr id="474" name="Google Shape;474;p68"/>
          <p:cNvSpPr txBox="1">
            <a:spLocks noGrp="1"/>
          </p:cNvSpPr>
          <p:nvPr>
            <p:ph type="body" idx="1"/>
          </p:nvPr>
        </p:nvSpPr>
        <p:spPr>
          <a:xfrm>
            <a:off x="367775" y="4698475"/>
            <a:ext cx="8520600" cy="322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100" u="sng" dirty="0">
                <a:solidFill>
                  <a:schemeClr val="hlink"/>
                </a:solidFill>
                <a:latin typeface="Arial"/>
                <a:ea typeface="Arial"/>
                <a:cs typeface="Arial"/>
                <a:sym typeface="Arial"/>
                <a:hlinkClick r:id="rId5"/>
              </a:rPr>
              <a:t>https://www.globe.gov/globe-data/visualize-and-retrieve-data</a:t>
            </a:r>
            <a:endParaRPr dirty="0"/>
          </a:p>
        </p:txBody>
      </p:sp>
      <p:pic>
        <p:nvPicPr>
          <p:cNvPr id="475" name="Google Shape;475;p68"/>
          <p:cNvPicPr preferRelativeResize="0"/>
          <p:nvPr/>
        </p:nvPicPr>
        <p:blipFill>
          <a:blip r:embed="rId6">
            <a:alphaModFix/>
          </a:blip>
          <a:stretch>
            <a:fillRect/>
          </a:stretch>
        </p:blipFill>
        <p:spPr>
          <a:xfrm>
            <a:off x="1200838" y="1093925"/>
            <a:ext cx="6742324" cy="3651174"/>
          </a:xfrm>
          <a:prstGeom prst="rect">
            <a:avLst/>
          </a:prstGeom>
          <a:noFill/>
          <a:ln>
            <a:noFill/>
          </a:ln>
        </p:spPr>
      </p:pic>
      <p:pic>
        <p:nvPicPr>
          <p:cNvPr id="2" name="Audio 1">
            <a:hlinkClick r:id="" action="ppaction://media"/>
            <a:extLst>
              <a:ext uri="{FF2B5EF4-FFF2-40B4-BE49-F238E27FC236}">
                <a16:creationId xmlns:a16="http://schemas.microsoft.com/office/drawing/2014/main" id="{A92063A0-5F1A-4087-9D89-B51F8FEED8B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1492"/>
    </mc:Choice>
    <mc:Fallback xmlns="">
      <p:transition spd="slow" advTm="114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0CF1B157-1117-40BB-A196-B4C5BC7891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386" y="273705"/>
            <a:ext cx="8719405" cy="4688260"/>
          </a:xfrm>
          <a:prstGeom prst="rect">
            <a:avLst/>
          </a:prstGeom>
          <a:noFill/>
          <a:extLst>
            <a:ext uri="{909E8E84-426E-40DD-AFC4-6F175D3DCCD1}">
              <a14:hiddenFill xmlns:a14="http://schemas.microsoft.com/office/drawing/2010/main">
                <a:solidFill>
                  <a:srgbClr val="FFFFFF"/>
                </a:solidFill>
              </a14:hiddenFill>
            </a:ext>
          </a:extLst>
        </p:spPr>
      </p:pic>
      <p:pic>
        <p:nvPicPr>
          <p:cNvPr id="2" name="Audio 1">
            <a:hlinkClick r:id="" action="ppaction://media"/>
            <a:extLst>
              <a:ext uri="{FF2B5EF4-FFF2-40B4-BE49-F238E27FC236}">
                <a16:creationId xmlns:a16="http://schemas.microsoft.com/office/drawing/2014/main" id="{0F603249-B716-47FA-AABC-CA6B625ED35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4503738"/>
            <a:ext cx="487362" cy="487362"/>
          </a:xfrm>
          <a:prstGeom prst="rect">
            <a:avLst/>
          </a:prstGeom>
        </p:spPr>
      </p:pic>
    </p:spTree>
    <p:extLst>
      <p:ext uri="{BB962C8B-B14F-4D97-AF65-F5344CB8AC3E}">
        <p14:creationId xmlns:p14="http://schemas.microsoft.com/office/powerpoint/2010/main" val="1747174514"/>
      </p:ext>
    </p:extLst>
  </p:cSld>
  <p:clrMapOvr>
    <a:masterClrMapping/>
  </p:clrMapOvr>
  <mc:AlternateContent xmlns:mc="http://schemas.openxmlformats.org/markup-compatibility/2006" xmlns:p14="http://schemas.microsoft.com/office/powerpoint/2010/main">
    <mc:Choice Requires="p14">
      <p:transition spd="slow" p14:dur="2000" advTm="34180"/>
    </mc:Choice>
    <mc:Fallback xmlns="">
      <p:transition spd="slow" advTm="341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DF99EC9E-AEB7-4374-A907-E4996033EE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6808" y="332114"/>
            <a:ext cx="8710383" cy="4479271"/>
          </a:xfrm>
          <a:prstGeom prst="rect">
            <a:avLst/>
          </a:prstGeom>
          <a:noFill/>
          <a:extLst>
            <a:ext uri="{909E8E84-426E-40DD-AFC4-6F175D3DCCD1}">
              <a14:hiddenFill xmlns:a14="http://schemas.microsoft.com/office/drawing/2010/main">
                <a:solidFill>
                  <a:srgbClr val="FFFFFF"/>
                </a:solidFill>
              </a14:hiddenFill>
            </a:ext>
          </a:extLst>
        </p:spPr>
      </p:pic>
      <p:pic>
        <p:nvPicPr>
          <p:cNvPr id="2" name="Audio 1">
            <a:hlinkClick r:id="" action="ppaction://media"/>
            <a:extLst>
              <a:ext uri="{FF2B5EF4-FFF2-40B4-BE49-F238E27FC236}">
                <a16:creationId xmlns:a16="http://schemas.microsoft.com/office/drawing/2014/main" id="{79FA109F-A358-4121-BA1F-476F9C6F979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4503738"/>
            <a:ext cx="487362" cy="487362"/>
          </a:xfrm>
          <a:prstGeom prst="rect">
            <a:avLst/>
          </a:prstGeom>
        </p:spPr>
      </p:pic>
    </p:spTree>
    <p:extLst>
      <p:ext uri="{BB962C8B-B14F-4D97-AF65-F5344CB8AC3E}">
        <p14:creationId xmlns:p14="http://schemas.microsoft.com/office/powerpoint/2010/main" val="696914734"/>
      </p:ext>
    </p:extLst>
  </p:cSld>
  <p:clrMapOvr>
    <a:masterClrMapping/>
  </p:clrMapOvr>
  <mc:AlternateContent xmlns:mc="http://schemas.openxmlformats.org/markup-compatibility/2006" xmlns:p14="http://schemas.microsoft.com/office/powerpoint/2010/main">
    <mc:Choice Requires="p14">
      <p:transition spd="slow" p14:dur="2000" advTm="26077"/>
    </mc:Choice>
    <mc:Fallback xmlns="">
      <p:transition spd="slow" advTm="260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pic>
        <p:nvPicPr>
          <p:cNvPr id="462" name="Google Shape;462;p67"/>
          <p:cNvPicPr preferRelativeResize="0"/>
          <p:nvPr/>
        </p:nvPicPr>
        <p:blipFill>
          <a:blip r:embed="rId5">
            <a:alphaModFix/>
          </a:blip>
          <a:stretch>
            <a:fillRect/>
          </a:stretch>
        </p:blipFill>
        <p:spPr>
          <a:xfrm>
            <a:off x="1797700" y="145975"/>
            <a:ext cx="5548599" cy="1873824"/>
          </a:xfrm>
          <a:prstGeom prst="rect">
            <a:avLst/>
          </a:prstGeom>
          <a:noFill/>
          <a:ln>
            <a:noFill/>
          </a:ln>
        </p:spPr>
      </p:pic>
      <p:pic>
        <p:nvPicPr>
          <p:cNvPr id="463" name="Google Shape;463;p67"/>
          <p:cNvPicPr preferRelativeResize="0"/>
          <p:nvPr/>
        </p:nvPicPr>
        <p:blipFill>
          <a:blip r:embed="rId6">
            <a:alphaModFix/>
          </a:blip>
          <a:stretch>
            <a:fillRect/>
          </a:stretch>
        </p:blipFill>
        <p:spPr>
          <a:xfrm>
            <a:off x="152400" y="2570625"/>
            <a:ext cx="2420475" cy="2420475"/>
          </a:xfrm>
          <a:prstGeom prst="rect">
            <a:avLst/>
          </a:prstGeom>
          <a:noFill/>
          <a:ln>
            <a:noFill/>
          </a:ln>
        </p:spPr>
      </p:pic>
      <p:pic>
        <p:nvPicPr>
          <p:cNvPr id="464" name="Google Shape;464;p67"/>
          <p:cNvPicPr preferRelativeResize="0"/>
          <p:nvPr/>
        </p:nvPicPr>
        <p:blipFill>
          <a:blip r:embed="rId7">
            <a:alphaModFix/>
          </a:blip>
          <a:stretch>
            <a:fillRect/>
          </a:stretch>
        </p:blipFill>
        <p:spPr>
          <a:xfrm>
            <a:off x="2725275" y="2570625"/>
            <a:ext cx="2420475" cy="2420475"/>
          </a:xfrm>
          <a:prstGeom prst="rect">
            <a:avLst/>
          </a:prstGeom>
          <a:noFill/>
          <a:ln>
            <a:noFill/>
          </a:ln>
        </p:spPr>
      </p:pic>
      <p:pic>
        <p:nvPicPr>
          <p:cNvPr id="465" name="Google Shape;465;p67"/>
          <p:cNvPicPr preferRelativeResize="0"/>
          <p:nvPr/>
        </p:nvPicPr>
        <p:blipFill>
          <a:blip r:embed="rId8">
            <a:alphaModFix/>
          </a:blip>
          <a:stretch>
            <a:fillRect/>
          </a:stretch>
        </p:blipFill>
        <p:spPr>
          <a:xfrm>
            <a:off x="5272400" y="2570626"/>
            <a:ext cx="3693451" cy="2420476"/>
          </a:xfrm>
          <a:prstGeom prst="rect">
            <a:avLst/>
          </a:prstGeom>
          <a:noFill/>
          <a:ln>
            <a:noFill/>
          </a:ln>
        </p:spPr>
      </p:pic>
      <p:sp>
        <p:nvSpPr>
          <p:cNvPr id="466" name="Google Shape;466;p67"/>
          <p:cNvSpPr txBox="1"/>
          <p:nvPr/>
        </p:nvSpPr>
        <p:spPr>
          <a:xfrm>
            <a:off x="152525" y="2220925"/>
            <a:ext cx="2420400" cy="432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FFFFFF"/>
                </a:solidFill>
                <a:latin typeface="Helvetica Neue"/>
                <a:ea typeface="Helvetica Neue"/>
                <a:cs typeface="Helvetica Neue"/>
                <a:sym typeface="Helvetica Neue"/>
              </a:rPr>
              <a:t>GOES 16 - Visible</a:t>
            </a:r>
            <a:endParaRPr b="1">
              <a:solidFill>
                <a:srgbClr val="FFFFFF"/>
              </a:solidFill>
              <a:latin typeface="Helvetica Neue"/>
              <a:ea typeface="Helvetica Neue"/>
              <a:cs typeface="Helvetica Neue"/>
              <a:sym typeface="Helvetica Neue"/>
            </a:endParaRPr>
          </a:p>
        </p:txBody>
      </p:sp>
      <p:sp>
        <p:nvSpPr>
          <p:cNvPr id="467" name="Google Shape;467;p67"/>
          <p:cNvSpPr txBox="1"/>
          <p:nvPr/>
        </p:nvSpPr>
        <p:spPr>
          <a:xfrm>
            <a:off x="2725313" y="2203050"/>
            <a:ext cx="2420400" cy="432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FFFFFF"/>
                </a:solidFill>
                <a:latin typeface="Helvetica Neue"/>
                <a:ea typeface="Helvetica Neue"/>
                <a:cs typeface="Helvetica Neue"/>
                <a:sym typeface="Helvetica Neue"/>
              </a:rPr>
              <a:t>GOES 16 - Infrared</a:t>
            </a:r>
            <a:endParaRPr b="1">
              <a:solidFill>
                <a:srgbClr val="FFFFFF"/>
              </a:solidFill>
              <a:latin typeface="Helvetica Neue"/>
              <a:ea typeface="Helvetica Neue"/>
              <a:cs typeface="Helvetica Neue"/>
              <a:sym typeface="Helvetica Neue"/>
            </a:endParaRPr>
          </a:p>
        </p:txBody>
      </p:sp>
      <p:sp>
        <p:nvSpPr>
          <p:cNvPr id="468" name="Google Shape;468;p67"/>
          <p:cNvSpPr txBox="1"/>
          <p:nvPr/>
        </p:nvSpPr>
        <p:spPr>
          <a:xfrm>
            <a:off x="5272400" y="2211325"/>
            <a:ext cx="3693300" cy="432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FFFFFF"/>
                </a:solidFill>
                <a:latin typeface="Helvetica Neue"/>
                <a:ea typeface="Helvetica Neue"/>
                <a:cs typeface="Helvetica Neue"/>
                <a:sym typeface="Helvetica Neue"/>
              </a:rPr>
              <a:t>MODIS True Color</a:t>
            </a:r>
            <a:endParaRPr b="1">
              <a:solidFill>
                <a:srgbClr val="FFFFFF"/>
              </a:solidFill>
              <a:latin typeface="Helvetica Neue"/>
              <a:ea typeface="Helvetica Neue"/>
              <a:cs typeface="Helvetica Neue"/>
              <a:sym typeface="Helvetica Neue"/>
            </a:endParaRPr>
          </a:p>
        </p:txBody>
      </p:sp>
      <p:cxnSp>
        <p:nvCxnSpPr>
          <p:cNvPr id="9" name="Straight Arrow Connector 8">
            <a:extLst>
              <a:ext uri="{FF2B5EF4-FFF2-40B4-BE49-F238E27FC236}">
                <a16:creationId xmlns:a16="http://schemas.microsoft.com/office/drawing/2014/main" id="{69BC0A67-DC46-415C-9841-AF69EFEF9510}"/>
              </a:ext>
            </a:extLst>
          </p:cNvPr>
          <p:cNvCxnSpPr>
            <a:cxnSpLocks/>
          </p:cNvCxnSpPr>
          <p:nvPr/>
        </p:nvCxnSpPr>
        <p:spPr>
          <a:xfrm flipV="1">
            <a:off x="2346512" y="1358154"/>
            <a:ext cx="948017" cy="100852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594C63F-D2F3-4370-955A-7E41BA28E418}"/>
              </a:ext>
            </a:extLst>
          </p:cNvPr>
          <p:cNvCxnSpPr>
            <a:cxnSpLocks/>
          </p:cNvCxnSpPr>
          <p:nvPr/>
        </p:nvCxnSpPr>
        <p:spPr>
          <a:xfrm flipH="1" flipV="1">
            <a:off x="3872753" y="1586754"/>
            <a:ext cx="430306" cy="61629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44D976A5-77E8-45F1-8AF8-DF2F9302DC2E}"/>
              </a:ext>
            </a:extLst>
          </p:cNvPr>
          <p:cNvCxnSpPr>
            <a:cxnSpLocks/>
          </p:cNvCxnSpPr>
          <p:nvPr/>
        </p:nvCxnSpPr>
        <p:spPr>
          <a:xfrm flipH="1" flipV="1">
            <a:off x="5093032" y="1586754"/>
            <a:ext cx="1186744" cy="83259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 name="Audio 1">
            <a:hlinkClick r:id="" action="ppaction://media"/>
            <a:extLst>
              <a:ext uri="{FF2B5EF4-FFF2-40B4-BE49-F238E27FC236}">
                <a16:creationId xmlns:a16="http://schemas.microsoft.com/office/drawing/2014/main" id="{BD4003CC-147B-4A75-AD44-E7F63F32D196}"/>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504238" y="4503738"/>
            <a:ext cx="487362" cy="487362"/>
          </a:xfrm>
          <a:prstGeom prst="rect">
            <a:avLst/>
          </a:prstGeom>
        </p:spPr>
      </p:pic>
    </p:spTree>
    <p:extLst>
      <p:ext uri="{BB962C8B-B14F-4D97-AF65-F5344CB8AC3E}">
        <p14:creationId xmlns:p14="http://schemas.microsoft.com/office/powerpoint/2010/main" val="2698507720"/>
      </p:ext>
    </p:extLst>
  </p:cSld>
  <p:clrMapOvr>
    <a:masterClrMapping/>
  </p:clrMapOvr>
  <mc:AlternateContent xmlns:mc="http://schemas.openxmlformats.org/markup-compatibility/2006" xmlns:p14="http://schemas.microsoft.com/office/powerpoint/2010/main">
    <mc:Choice Requires="p14">
      <p:transition spd="slow" p14:dur="2000" advTm="4295"/>
    </mc:Choice>
    <mc:Fallback xmlns="">
      <p:transition spd="slow" advTm="42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69"/>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to Interpret Satellite Data</a:t>
            </a:r>
            <a:endParaRPr/>
          </a:p>
        </p:txBody>
      </p:sp>
      <p:pic>
        <p:nvPicPr>
          <p:cNvPr id="481" name="Google Shape;481;p69"/>
          <p:cNvPicPr preferRelativeResize="0"/>
          <p:nvPr/>
        </p:nvPicPr>
        <p:blipFill rotWithShape="1">
          <a:blip r:embed="rId5">
            <a:alphaModFix/>
          </a:blip>
          <a:srcRect l="24472" t="5419" r="5627"/>
          <a:stretch/>
        </p:blipFill>
        <p:spPr>
          <a:xfrm>
            <a:off x="643700" y="1093925"/>
            <a:ext cx="3437600" cy="3432725"/>
          </a:xfrm>
          <a:prstGeom prst="rect">
            <a:avLst/>
          </a:prstGeom>
          <a:noFill/>
          <a:ln>
            <a:noFill/>
          </a:ln>
        </p:spPr>
      </p:pic>
      <p:pic>
        <p:nvPicPr>
          <p:cNvPr id="482" name="Google Shape;482;p69"/>
          <p:cNvPicPr preferRelativeResize="0"/>
          <p:nvPr/>
        </p:nvPicPr>
        <p:blipFill rotWithShape="1">
          <a:blip r:embed="rId6">
            <a:alphaModFix/>
          </a:blip>
          <a:srcRect l="24263" r="6393"/>
          <a:stretch/>
        </p:blipFill>
        <p:spPr>
          <a:xfrm>
            <a:off x="4973250" y="453675"/>
            <a:ext cx="3617851" cy="4072975"/>
          </a:xfrm>
          <a:prstGeom prst="rect">
            <a:avLst/>
          </a:prstGeom>
          <a:noFill/>
          <a:ln>
            <a:noFill/>
          </a:ln>
        </p:spPr>
      </p:pic>
      <p:sp>
        <p:nvSpPr>
          <p:cNvPr id="483" name="Google Shape;483;p69"/>
          <p:cNvSpPr txBox="1"/>
          <p:nvPr/>
        </p:nvSpPr>
        <p:spPr>
          <a:xfrm>
            <a:off x="228600" y="4478225"/>
            <a:ext cx="4267800" cy="498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u="sng" dirty="0">
                <a:solidFill>
                  <a:schemeClr val="hlink"/>
                </a:solidFill>
                <a:hlinkClick r:id="rId7"/>
              </a:rPr>
              <a:t>https://www.globe.gov/web/s-cool/home/satellite-comparison/interpret-geo-image</a:t>
            </a:r>
            <a:endParaRPr dirty="0"/>
          </a:p>
        </p:txBody>
      </p:sp>
      <p:sp>
        <p:nvSpPr>
          <p:cNvPr id="484" name="Google Shape;484;p69"/>
          <p:cNvSpPr txBox="1"/>
          <p:nvPr/>
        </p:nvSpPr>
        <p:spPr>
          <a:xfrm>
            <a:off x="4572675" y="4478225"/>
            <a:ext cx="4419000" cy="303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100" u="sng" dirty="0">
                <a:solidFill>
                  <a:schemeClr val="hlink"/>
                </a:solidFill>
                <a:hlinkClick r:id="rId8"/>
              </a:rPr>
              <a:t>https://www.globe.gov/web/s-cool/home/satellite-comparison/modis</a:t>
            </a:r>
            <a:endParaRPr dirty="0"/>
          </a:p>
        </p:txBody>
      </p:sp>
      <p:pic>
        <p:nvPicPr>
          <p:cNvPr id="2" name="Audio 1">
            <a:hlinkClick r:id="" action="ppaction://media"/>
            <a:extLst>
              <a:ext uri="{FF2B5EF4-FFF2-40B4-BE49-F238E27FC236}">
                <a16:creationId xmlns:a16="http://schemas.microsoft.com/office/drawing/2014/main" id="{1C4444F7-D53C-49FB-8EDE-014625F5FC1C}"/>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7277"/>
    </mc:Choice>
    <mc:Fallback xmlns="">
      <p:transition spd="slow" advTm="72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pic>
        <p:nvPicPr>
          <p:cNvPr id="4098" name="Picture 2">
            <a:extLst>
              <a:ext uri="{FF2B5EF4-FFF2-40B4-BE49-F238E27FC236}">
                <a16:creationId xmlns:a16="http://schemas.microsoft.com/office/drawing/2014/main" id="{EE9C0CB1-AA7E-48A5-B887-B5D1D21DF5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0917" y="285749"/>
            <a:ext cx="4485924" cy="4572001"/>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4119827b-ea21-49cb-89a0-725f096d10e2@namprd09">
            <a:extLst>
              <a:ext uri="{FF2B5EF4-FFF2-40B4-BE49-F238E27FC236}">
                <a16:creationId xmlns:a16="http://schemas.microsoft.com/office/drawing/2014/main" id="{11BA1F56-72A0-4EC4-8C7F-0D57C32195B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0422"/>
          <a:stretch/>
        </p:blipFill>
        <p:spPr bwMode="auto">
          <a:xfrm>
            <a:off x="5712199" y="285749"/>
            <a:ext cx="2353926" cy="4572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a:extLst>
              <a:ext uri="{FF2B5EF4-FFF2-40B4-BE49-F238E27FC236}">
                <a16:creationId xmlns:a16="http://schemas.microsoft.com/office/drawing/2014/main" id="{2B7CE5C7-2138-4C94-A39B-CE0C9518DA2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04238" y="4503738"/>
            <a:ext cx="487362" cy="487362"/>
          </a:xfrm>
          <a:prstGeom prst="rect">
            <a:avLst/>
          </a:prstGeom>
        </p:spPr>
      </p:pic>
    </p:spTree>
    <p:extLst>
      <p:ext uri="{BB962C8B-B14F-4D97-AF65-F5344CB8AC3E}">
        <p14:creationId xmlns:p14="http://schemas.microsoft.com/office/powerpoint/2010/main" val="1482476743"/>
      </p:ext>
    </p:extLst>
  </p:cSld>
  <p:clrMapOvr>
    <a:masterClrMapping/>
  </p:clrMapOvr>
  <mc:AlternateContent xmlns:mc="http://schemas.openxmlformats.org/markup-compatibility/2006" xmlns:p14="http://schemas.microsoft.com/office/powerpoint/2010/main">
    <mc:Choice Requires="p14">
      <p:transition spd="slow" p14:dur="2000" advTm="82766"/>
    </mc:Choice>
    <mc:Fallback xmlns="">
      <p:transition spd="slow" advTm="8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72"/>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Example of Classroom Implementation at Home</a:t>
            </a:r>
            <a:endParaRPr/>
          </a:p>
        </p:txBody>
      </p:sp>
      <p:pic>
        <p:nvPicPr>
          <p:cNvPr id="508" name="Google Shape;508;p72"/>
          <p:cNvPicPr preferRelativeResize="0"/>
          <p:nvPr/>
        </p:nvPicPr>
        <p:blipFill>
          <a:blip r:embed="rId5">
            <a:alphaModFix/>
          </a:blip>
          <a:stretch>
            <a:fillRect/>
          </a:stretch>
        </p:blipFill>
        <p:spPr>
          <a:xfrm>
            <a:off x="416150" y="1058025"/>
            <a:ext cx="2896342" cy="3820976"/>
          </a:xfrm>
          <a:prstGeom prst="rect">
            <a:avLst/>
          </a:prstGeom>
          <a:noFill/>
          <a:ln>
            <a:noFill/>
          </a:ln>
        </p:spPr>
      </p:pic>
      <p:pic>
        <p:nvPicPr>
          <p:cNvPr id="509" name="Google Shape;509;p72"/>
          <p:cNvPicPr preferRelativeResize="0"/>
          <p:nvPr/>
        </p:nvPicPr>
        <p:blipFill>
          <a:blip r:embed="rId6">
            <a:alphaModFix/>
          </a:blip>
          <a:stretch>
            <a:fillRect/>
          </a:stretch>
        </p:blipFill>
        <p:spPr>
          <a:xfrm>
            <a:off x="3464892" y="1170125"/>
            <a:ext cx="5526708" cy="3674704"/>
          </a:xfrm>
          <a:prstGeom prst="rect">
            <a:avLst/>
          </a:prstGeom>
          <a:noFill/>
          <a:ln>
            <a:noFill/>
          </a:ln>
        </p:spPr>
      </p:pic>
      <p:sp>
        <p:nvSpPr>
          <p:cNvPr id="510" name="Google Shape;510;p72"/>
          <p:cNvSpPr/>
          <p:nvPr/>
        </p:nvSpPr>
        <p:spPr>
          <a:xfrm>
            <a:off x="5795775" y="2617900"/>
            <a:ext cx="165000" cy="141900"/>
          </a:xfrm>
          <a:prstGeom prst="flowChartSummingJunction">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11" name="Google Shape;511;p72"/>
          <p:cNvPicPr preferRelativeResize="0"/>
          <p:nvPr/>
        </p:nvPicPr>
        <p:blipFill>
          <a:blip r:embed="rId7">
            <a:alphaModFix/>
          </a:blip>
          <a:stretch>
            <a:fillRect/>
          </a:stretch>
        </p:blipFill>
        <p:spPr>
          <a:xfrm>
            <a:off x="6658300" y="643025"/>
            <a:ext cx="2277625" cy="1447350"/>
          </a:xfrm>
          <a:prstGeom prst="rect">
            <a:avLst/>
          </a:prstGeom>
          <a:noFill/>
          <a:ln>
            <a:noFill/>
          </a:ln>
        </p:spPr>
      </p:pic>
      <p:sp>
        <p:nvSpPr>
          <p:cNvPr id="512" name="Google Shape;512;p72"/>
          <p:cNvSpPr txBox="1"/>
          <p:nvPr/>
        </p:nvSpPr>
        <p:spPr>
          <a:xfrm>
            <a:off x="6699200" y="3706400"/>
            <a:ext cx="2313000" cy="4431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b="1">
                <a:latin typeface="Helvetica Neue"/>
                <a:ea typeface="Helvetica Neue"/>
                <a:cs typeface="Helvetica Neue"/>
                <a:sym typeface="Helvetica Neue"/>
              </a:rPr>
              <a:t>Observations by Montverde Academy middle school students  Dr. Caryn Smith-Long </a:t>
            </a:r>
            <a:endParaRPr b="1">
              <a:latin typeface="Helvetica Neue"/>
              <a:ea typeface="Helvetica Neue"/>
              <a:cs typeface="Helvetica Neue"/>
              <a:sym typeface="Helvetica Neue"/>
            </a:endParaRPr>
          </a:p>
          <a:p>
            <a:pPr marL="0" lvl="0" indent="0" algn="r" rtl="0">
              <a:spcBef>
                <a:spcPts val="0"/>
              </a:spcBef>
              <a:spcAft>
                <a:spcPts val="0"/>
              </a:spcAft>
              <a:buNone/>
            </a:pPr>
            <a:r>
              <a:rPr lang="en" b="1">
                <a:latin typeface="Helvetica Neue"/>
                <a:ea typeface="Helvetica Neue"/>
                <a:cs typeface="Helvetica Neue"/>
                <a:sym typeface="Helvetica Neue"/>
              </a:rPr>
              <a:t>April 21, 2020</a:t>
            </a:r>
            <a:endParaRPr b="1">
              <a:latin typeface="Helvetica Neue"/>
              <a:ea typeface="Helvetica Neue"/>
              <a:cs typeface="Helvetica Neue"/>
              <a:sym typeface="Helvetica Neue"/>
            </a:endParaRPr>
          </a:p>
        </p:txBody>
      </p:sp>
      <p:sp>
        <p:nvSpPr>
          <p:cNvPr id="513" name="Google Shape;513;p72"/>
          <p:cNvSpPr txBox="1"/>
          <p:nvPr/>
        </p:nvSpPr>
        <p:spPr>
          <a:xfrm>
            <a:off x="5661700" y="2364125"/>
            <a:ext cx="1443300" cy="44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latin typeface="Helvetica Neue"/>
                <a:ea typeface="Helvetica Neue"/>
                <a:cs typeface="Helvetica Neue"/>
                <a:sym typeface="Helvetica Neue"/>
              </a:rPr>
              <a:t>Montverde Academy</a:t>
            </a:r>
            <a:endParaRPr b="1">
              <a:latin typeface="Helvetica Neue"/>
              <a:ea typeface="Helvetica Neue"/>
              <a:cs typeface="Helvetica Neue"/>
              <a:sym typeface="Helvetica Neue"/>
            </a:endParaRPr>
          </a:p>
        </p:txBody>
      </p:sp>
      <p:pic>
        <p:nvPicPr>
          <p:cNvPr id="2" name="Audio 1">
            <a:hlinkClick r:id="" action="ppaction://media"/>
            <a:extLst>
              <a:ext uri="{FF2B5EF4-FFF2-40B4-BE49-F238E27FC236}">
                <a16:creationId xmlns:a16="http://schemas.microsoft.com/office/drawing/2014/main" id="{28544DB7-98B6-4376-94F6-FC84783BFEA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8881"/>
    </mc:Choice>
    <mc:Fallback xmlns="">
      <p:transition spd="slow" advTm="88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5" descr="How to Read your satellite match table">
            <a:extLst>
              <a:ext uri="{FF2B5EF4-FFF2-40B4-BE49-F238E27FC236}">
                <a16:creationId xmlns:a16="http://schemas.microsoft.com/office/drawing/2014/main" id="{BF0AB92A-F403-4D70-94CB-3505ADCB11C6}"/>
              </a:ext>
            </a:extLst>
          </p:cNvPr>
          <p:cNvSpPr txBox="1">
            <a:spLocks/>
          </p:cNvSpPr>
          <p:nvPr/>
        </p:nvSpPr>
        <p:spPr>
          <a:xfrm>
            <a:off x="574556" y="112805"/>
            <a:ext cx="7803968" cy="994172"/>
          </a:xfrm>
          <a:prstGeom prst="rect">
            <a:avLst/>
          </a:prstGeom>
        </p:spPr>
        <p:txBody>
          <a:bodyPr vert="horz" lIns="68580" tIns="34290" rIns="68580" bIns="34290" rtlCol="0" anchor="ctr">
            <a:normAutofit/>
          </a:bodyPr>
          <a:lstStyle>
            <a:lvl1pPr algn="l" defTabSz="914400" rtl="0" eaLnBrk="1" latinLnBrk="0" hangingPunct="1">
              <a:lnSpc>
                <a:spcPct val="85000"/>
              </a:lnSpc>
              <a:spcBef>
                <a:spcPct val="0"/>
              </a:spcBef>
              <a:buNone/>
              <a:defRPr sz="7200" kern="1200" spc="-50" baseline="0">
                <a:solidFill>
                  <a:schemeClr val="tx1"/>
                </a:solidFill>
                <a:latin typeface="+mj-lt"/>
                <a:ea typeface="+mj-ea"/>
                <a:cs typeface="+mj-cs"/>
              </a:defRPr>
            </a:lvl1pPr>
          </a:lstStyle>
          <a:p>
            <a:pPr defTabSz="685800">
              <a:buClrTx/>
            </a:pPr>
            <a:endParaRPr lang="en-US" sz="3300" b="1" spc="-38" dirty="0">
              <a:solidFill>
                <a:srgbClr val="FFFFFF"/>
              </a:solidFill>
              <a:latin typeface="Arial" panose="020B0604020202020204" pitchFamily="34" charset="0"/>
              <a:cs typeface="Arial" panose="020B0604020202020204" pitchFamily="34" charset="0"/>
            </a:endParaRPr>
          </a:p>
        </p:txBody>
      </p:sp>
      <p:sp>
        <p:nvSpPr>
          <p:cNvPr id="16" name="Title 15">
            <a:extLst>
              <a:ext uri="{FF2B5EF4-FFF2-40B4-BE49-F238E27FC236}">
                <a16:creationId xmlns:a16="http://schemas.microsoft.com/office/drawing/2014/main" id="{4808A395-7CFB-4055-9210-5149BEBDCF59}"/>
              </a:ext>
            </a:extLst>
          </p:cNvPr>
          <p:cNvSpPr>
            <a:spLocks noGrp="1"/>
          </p:cNvSpPr>
          <p:nvPr>
            <p:ph type="ctrTitle"/>
          </p:nvPr>
        </p:nvSpPr>
        <p:spPr>
          <a:xfrm>
            <a:off x="765476" y="313562"/>
            <a:ext cx="7967044" cy="820640"/>
          </a:xfrm>
        </p:spPr>
        <p:txBody>
          <a:bodyPr anchor="t">
            <a:normAutofit fontScale="90000"/>
          </a:bodyPr>
          <a:lstStyle/>
          <a:p>
            <a:r>
              <a:rPr lang="en-US" sz="3300" b="1" dirty="0">
                <a:latin typeface="Arial" panose="020B0604020202020204" pitchFamily="34" charset="0"/>
                <a:cs typeface="Arial" panose="020B0604020202020204" pitchFamily="34" charset="0"/>
              </a:rPr>
              <a:t>New Resources</a:t>
            </a:r>
            <a:br>
              <a:rPr lang="en-US" sz="3300" b="1" dirty="0">
                <a:latin typeface="Arial" panose="020B0604020202020204" pitchFamily="34" charset="0"/>
                <a:cs typeface="Arial" panose="020B0604020202020204" pitchFamily="34" charset="0"/>
              </a:rPr>
            </a:br>
            <a:endParaRPr lang="en-US" sz="3300" dirty="0"/>
          </a:p>
        </p:txBody>
      </p:sp>
      <p:pic>
        <p:nvPicPr>
          <p:cNvPr id="9" name="Picture 8">
            <a:extLst>
              <a:ext uri="{FF2B5EF4-FFF2-40B4-BE49-F238E27FC236}">
                <a16:creationId xmlns:a16="http://schemas.microsoft.com/office/drawing/2014/main" id="{47986668-6009-4219-B98C-E3A8E202CEF9}"/>
              </a:ext>
            </a:extLst>
          </p:cNvPr>
          <p:cNvPicPr>
            <a:picLocks noChangeAspect="1"/>
          </p:cNvPicPr>
          <p:nvPr/>
        </p:nvPicPr>
        <p:blipFill rotWithShape="1">
          <a:blip r:embed="rId4"/>
          <a:srcRect r="4410" b="22407"/>
          <a:stretch/>
        </p:blipFill>
        <p:spPr>
          <a:xfrm>
            <a:off x="541917" y="1267061"/>
            <a:ext cx="4239322" cy="2012023"/>
          </a:xfrm>
          <a:prstGeom prst="rect">
            <a:avLst/>
          </a:prstGeom>
        </p:spPr>
      </p:pic>
      <p:sp>
        <p:nvSpPr>
          <p:cNvPr id="2" name="TextBox 1">
            <a:extLst>
              <a:ext uri="{FF2B5EF4-FFF2-40B4-BE49-F238E27FC236}">
                <a16:creationId xmlns:a16="http://schemas.microsoft.com/office/drawing/2014/main" id="{2154D416-98E5-4EB8-9AB9-F412C98135BC}"/>
              </a:ext>
            </a:extLst>
          </p:cNvPr>
          <p:cNvSpPr txBox="1"/>
          <p:nvPr/>
        </p:nvSpPr>
        <p:spPr>
          <a:xfrm flipH="1">
            <a:off x="541917" y="885677"/>
            <a:ext cx="4400612" cy="300082"/>
          </a:xfrm>
          <a:prstGeom prst="rect">
            <a:avLst/>
          </a:prstGeom>
          <a:noFill/>
        </p:spPr>
        <p:txBody>
          <a:bodyPr wrap="square" rtlCol="0">
            <a:spAutoFit/>
          </a:bodyPr>
          <a:lstStyle/>
          <a:p>
            <a:pPr defTabSz="342900">
              <a:buClrTx/>
            </a:pPr>
            <a:r>
              <a:rPr lang="en-US" sz="1350" kern="1200" dirty="0">
                <a:solidFill>
                  <a:srgbClr val="FFFFFF"/>
                </a:solidFill>
                <a:latin typeface="Arial" panose="020B0604020202020204" pitchFamily="34" charset="0"/>
                <a:ea typeface="+mn-ea"/>
                <a:cs typeface="Arial" panose="020B0604020202020204" pitchFamily="34" charset="0"/>
              </a:rPr>
              <a:t>Student Project Support Page – Data Literacy</a:t>
            </a:r>
          </a:p>
        </p:txBody>
      </p:sp>
      <p:pic>
        <p:nvPicPr>
          <p:cNvPr id="3" name="Picture 2">
            <a:extLst>
              <a:ext uri="{FF2B5EF4-FFF2-40B4-BE49-F238E27FC236}">
                <a16:creationId xmlns:a16="http://schemas.microsoft.com/office/drawing/2014/main" id="{6745BA13-7690-434E-89D0-8B136575D83A}"/>
              </a:ext>
            </a:extLst>
          </p:cNvPr>
          <p:cNvPicPr>
            <a:picLocks noChangeAspect="1"/>
          </p:cNvPicPr>
          <p:nvPr/>
        </p:nvPicPr>
        <p:blipFill rotWithShape="1">
          <a:blip r:embed="rId5"/>
          <a:srcRect b="61803"/>
          <a:stretch/>
        </p:blipFill>
        <p:spPr>
          <a:xfrm>
            <a:off x="6075269" y="440354"/>
            <a:ext cx="1933481" cy="943347"/>
          </a:xfrm>
          <a:prstGeom prst="rect">
            <a:avLst/>
          </a:prstGeom>
        </p:spPr>
      </p:pic>
      <p:pic>
        <p:nvPicPr>
          <p:cNvPr id="5" name="Picture 4">
            <a:extLst>
              <a:ext uri="{FF2B5EF4-FFF2-40B4-BE49-F238E27FC236}">
                <a16:creationId xmlns:a16="http://schemas.microsoft.com/office/drawing/2014/main" id="{1FBC57C7-6C63-4A69-A47D-C463ADBCE79D}"/>
              </a:ext>
            </a:extLst>
          </p:cNvPr>
          <p:cNvPicPr>
            <a:picLocks noChangeAspect="1"/>
          </p:cNvPicPr>
          <p:nvPr/>
        </p:nvPicPr>
        <p:blipFill>
          <a:blip r:embed="rId6"/>
          <a:stretch>
            <a:fillRect/>
          </a:stretch>
        </p:blipFill>
        <p:spPr>
          <a:xfrm>
            <a:off x="5039366" y="2673784"/>
            <a:ext cx="3864887" cy="942958"/>
          </a:xfrm>
          <a:prstGeom prst="rect">
            <a:avLst/>
          </a:prstGeom>
        </p:spPr>
      </p:pic>
      <p:grpSp>
        <p:nvGrpSpPr>
          <p:cNvPr id="6" name="Group 5">
            <a:extLst>
              <a:ext uri="{FF2B5EF4-FFF2-40B4-BE49-F238E27FC236}">
                <a16:creationId xmlns:a16="http://schemas.microsoft.com/office/drawing/2014/main" id="{E00A3911-4A5A-457E-AC4F-A11AFBC081E6}"/>
              </a:ext>
            </a:extLst>
          </p:cNvPr>
          <p:cNvGrpSpPr/>
          <p:nvPr/>
        </p:nvGrpSpPr>
        <p:grpSpPr>
          <a:xfrm>
            <a:off x="5290037" y="1469856"/>
            <a:ext cx="3363543" cy="1117773"/>
            <a:chOff x="5158905" y="446730"/>
            <a:chExt cx="2890472" cy="888230"/>
          </a:xfrm>
        </p:grpSpPr>
        <p:pic>
          <p:nvPicPr>
            <p:cNvPr id="4" name="Picture 3">
              <a:extLst>
                <a:ext uri="{FF2B5EF4-FFF2-40B4-BE49-F238E27FC236}">
                  <a16:creationId xmlns:a16="http://schemas.microsoft.com/office/drawing/2014/main" id="{D22A9EB3-E0C2-4434-BE4E-A104AA59D993}"/>
                </a:ext>
              </a:extLst>
            </p:cNvPr>
            <p:cNvPicPr>
              <a:picLocks noChangeAspect="1"/>
            </p:cNvPicPr>
            <p:nvPr/>
          </p:nvPicPr>
          <p:blipFill rotWithShape="1">
            <a:blip r:embed="rId7"/>
            <a:srcRect b="23451"/>
            <a:stretch/>
          </p:blipFill>
          <p:spPr>
            <a:xfrm>
              <a:off x="5158905" y="609892"/>
              <a:ext cx="2890472" cy="725068"/>
            </a:xfrm>
            <a:prstGeom prst="rect">
              <a:avLst/>
            </a:prstGeom>
          </p:spPr>
        </p:pic>
        <p:pic>
          <p:nvPicPr>
            <p:cNvPr id="17" name="Picture 16">
              <a:extLst>
                <a:ext uri="{FF2B5EF4-FFF2-40B4-BE49-F238E27FC236}">
                  <a16:creationId xmlns:a16="http://schemas.microsoft.com/office/drawing/2014/main" id="{C4481CDC-94C4-4829-814A-78EEB7CA6C81}"/>
                </a:ext>
              </a:extLst>
            </p:cNvPr>
            <p:cNvPicPr>
              <a:picLocks noChangeAspect="1"/>
            </p:cNvPicPr>
            <p:nvPr/>
          </p:nvPicPr>
          <p:blipFill rotWithShape="1">
            <a:blip r:embed="rId7"/>
            <a:srcRect t="82775"/>
            <a:stretch/>
          </p:blipFill>
          <p:spPr>
            <a:xfrm>
              <a:off x="5158905" y="446730"/>
              <a:ext cx="2890472" cy="163161"/>
            </a:xfrm>
            <a:prstGeom prst="rect">
              <a:avLst/>
            </a:prstGeom>
          </p:spPr>
        </p:pic>
      </p:grpSp>
      <p:pic>
        <p:nvPicPr>
          <p:cNvPr id="7" name="Picture 6">
            <a:extLst>
              <a:ext uri="{FF2B5EF4-FFF2-40B4-BE49-F238E27FC236}">
                <a16:creationId xmlns:a16="http://schemas.microsoft.com/office/drawing/2014/main" id="{3DCC589C-D1E7-46C5-83FF-E0AC5F2C16D3}"/>
              </a:ext>
            </a:extLst>
          </p:cNvPr>
          <p:cNvPicPr>
            <a:picLocks noChangeAspect="1"/>
          </p:cNvPicPr>
          <p:nvPr/>
        </p:nvPicPr>
        <p:blipFill>
          <a:blip r:embed="rId8"/>
          <a:stretch>
            <a:fillRect/>
          </a:stretch>
        </p:blipFill>
        <p:spPr>
          <a:xfrm>
            <a:off x="4737672" y="3749601"/>
            <a:ext cx="2234138" cy="1206435"/>
          </a:xfrm>
          <a:prstGeom prst="rect">
            <a:avLst/>
          </a:prstGeom>
        </p:spPr>
      </p:pic>
      <p:pic>
        <p:nvPicPr>
          <p:cNvPr id="18" name="Picture 17">
            <a:extLst>
              <a:ext uri="{FF2B5EF4-FFF2-40B4-BE49-F238E27FC236}">
                <a16:creationId xmlns:a16="http://schemas.microsoft.com/office/drawing/2014/main" id="{F0C39809-CE6C-4E1C-8E24-CE9A6CAB6D6F}"/>
              </a:ext>
            </a:extLst>
          </p:cNvPr>
          <p:cNvPicPr>
            <a:picLocks noChangeAspect="1"/>
          </p:cNvPicPr>
          <p:nvPr/>
        </p:nvPicPr>
        <p:blipFill>
          <a:blip r:embed="rId9"/>
          <a:stretch>
            <a:fillRect/>
          </a:stretch>
        </p:blipFill>
        <p:spPr>
          <a:xfrm>
            <a:off x="7042010" y="3751149"/>
            <a:ext cx="2000621" cy="1206435"/>
          </a:xfrm>
          <a:prstGeom prst="rect">
            <a:avLst/>
          </a:prstGeom>
        </p:spPr>
      </p:pic>
      <p:sp>
        <p:nvSpPr>
          <p:cNvPr id="19" name="Rectangle 18">
            <a:extLst>
              <a:ext uri="{FF2B5EF4-FFF2-40B4-BE49-F238E27FC236}">
                <a16:creationId xmlns:a16="http://schemas.microsoft.com/office/drawing/2014/main" id="{00D72989-FDFC-457A-8EF4-822A2DB0F132}"/>
              </a:ext>
            </a:extLst>
          </p:cNvPr>
          <p:cNvSpPr/>
          <p:nvPr/>
        </p:nvSpPr>
        <p:spPr>
          <a:xfrm>
            <a:off x="465135" y="3317556"/>
            <a:ext cx="4195755" cy="523220"/>
          </a:xfrm>
          <a:prstGeom prst="rect">
            <a:avLst/>
          </a:prstGeom>
        </p:spPr>
        <p:txBody>
          <a:bodyPr wrap="square">
            <a:spAutoFit/>
          </a:bodyPr>
          <a:lstStyle/>
          <a:p>
            <a:r>
              <a:rPr lang="en-US" dirty="0">
                <a:hlinkClick r:id="rId10"/>
              </a:rPr>
              <a:t>https://www.globe.gov/web/s-cool/home/student-project-support</a:t>
            </a:r>
            <a:r>
              <a:rPr lang="en-US" dirty="0"/>
              <a:t> </a:t>
            </a:r>
          </a:p>
        </p:txBody>
      </p:sp>
      <p:sp>
        <p:nvSpPr>
          <p:cNvPr id="20" name="TextBox 19">
            <a:extLst>
              <a:ext uri="{FF2B5EF4-FFF2-40B4-BE49-F238E27FC236}">
                <a16:creationId xmlns:a16="http://schemas.microsoft.com/office/drawing/2014/main" id="{E5C8289D-056A-486B-BE8C-6C86786EB97D}"/>
              </a:ext>
            </a:extLst>
          </p:cNvPr>
          <p:cNvSpPr txBox="1"/>
          <p:nvPr/>
        </p:nvSpPr>
        <p:spPr>
          <a:xfrm flipH="1">
            <a:off x="541917" y="3879248"/>
            <a:ext cx="4078363" cy="300082"/>
          </a:xfrm>
          <a:prstGeom prst="rect">
            <a:avLst/>
          </a:prstGeom>
          <a:noFill/>
        </p:spPr>
        <p:txBody>
          <a:bodyPr wrap="square" rtlCol="0">
            <a:spAutoFit/>
          </a:bodyPr>
          <a:lstStyle/>
          <a:p>
            <a:pPr algn="ctr" defTabSz="342900">
              <a:buClrTx/>
            </a:pPr>
            <a:r>
              <a:rPr lang="en-US" sz="1350" b="1" kern="1200" dirty="0">
                <a:solidFill>
                  <a:srgbClr val="FFFFFF"/>
                </a:solidFill>
                <a:latin typeface="Arial" panose="020B0604020202020204" pitchFamily="34" charset="0"/>
                <a:ea typeface="+mn-ea"/>
                <a:cs typeface="Arial" panose="020B0604020202020204" pitchFamily="34" charset="0"/>
              </a:rPr>
              <a:t>Simplified data files are available per topic. </a:t>
            </a:r>
          </a:p>
        </p:txBody>
      </p:sp>
      <p:pic>
        <p:nvPicPr>
          <p:cNvPr id="21" name="Audio 20">
            <a:hlinkClick r:id="" action="ppaction://media"/>
            <a:extLst>
              <a:ext uri="{FF2B5EF4-FFF2-40B4-BE49-F238E27FC236}">
                <a16:creationId xmlns:a16="http://schemas.microsoft.com/office/drawing/2014/main" id="{05549200-1F43-405B-AA52-D2284F13415D}"/>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504238" y="4503738"/>
            <a:ext cx="487362" cy="487362"/>
          </a:xfrm>
          <a:prstGeom prst="rect">
            <a:avLst/>
          </a:prstGeom>
        </p:spPr>
      </p:pic>
    </p:spTree>
    <p:extLst>
      <p:ext uri="{BB962C8B-B14F-4D97-AF65-F5344CB8AC3E}">
        <p14:creationId xmlns:p14="http://schemas.microsoft.com/office/powerpoint/2010/main" val="1286334365"/>
      </p:ext>
    </p:extLst>
  </p:cSld>
  <p:clrMapOvr>
    <a:masterClrMapping/>
  </p:clrMapOvr>
  <mc:AlternateContent xmlns:mc="http://schemas.openxmlformats.org/markup-compatibility/2006" xmlns:p14="http://schemas.microsoft.com/office/powerpoint/2010/main">
    <mc:Choice Requires="p14">
      <p:transition spd="slow" p14:dur="2000" advTm="25570"/>
    </mc:Choice>
    <mc:Fallback xmlns="">
      <p:transition spd="slow" advTm="255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C92F361-B4AA-4A37-BDA9-1C2D2E76E960}"/>
              </a:ext>
            </a:extLst>
          </p:cNvPr>
          <p:cNvSpPr>
            <a:spLocks noGrp="1"/>
          </p:cNvSpPr>
          <p:nvPr>
            <p:ph type="title"/>
          </p:nvPr>
        </p:nvSpPr>
        <p:spPr>
          <a:xfrm>
            <a:off x="563404" y="168657"/>
            <a:ext cx="7269480" cy="994172"/>
          </a:xfrm>
        </p:spPr>
        <p:txBody>
          <a:bodyPr>
            <a:normAutofit/>
          </a:bodyPr>
          <a:lstStyle/>
          <a:p>
            <a:r>
              <a:rPr lang="en-US" sz="3000" b="1" dirty="0">
                <a:solidFill>
                  <a:schemeClr val="bg1"/>
                </a:solidFill>
                <a:latin typeface="Arial" panose="020B0604020202020204" pitchFamily="34" charset="0"/>
                <a:cs typeface="Arial" panose="020B0604020202020204" pitchFamily="34" charset="0"/>
              </a:rPr>
              <a:t>Family Cloud Challenge</a:t>
            </a:r>
          </a:p>
        </p:txBody>
      </p:sp>
      <p:pic>
        <p:nvPicPr>
          <p:cNvPr id="6146" name="Picture 2" descr="NASA GLOBE Clouds Choice Chart">
            <a:extLst>
              <a:ext uri="{FF2B5EF4-FFF2-40B4-BE49-F238E27FC236}">
                <a16:creationId xmlns:a16="http://schemas.microsoft.com/office/drawing/2014/main" id="{BF9C225F-CCB2-43C9-A7FA-D5DB6E50DC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3449" y="97367"/>
            <a:ext cx="3756701" cy="4863336"/>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8">
            <a:extLst>
              <a:ext uri="{FF2B5EF4-FFF2-40B4-BE49-F238E27FC236}">
                <a16:creationId xmlns:a16="http://schemas.microsoft.com/office/drawing/2014/main" id="{5C2F3BD1-7681-41D9-B965-6B37BB33F8DB}"/>
              </a:ext>
            </a:extLst>
          </p:cNvPr>
          <p:cNvSpPr>
            <a:spLocks noGrp="1"/>
          </p:cNvSpPr>
          <p:nvPr>
            <p:ph idx="1"/>
          </p:nvPr>
        </p:nvSpPr>
        <p:spPr>
          <a:xfrm>
            <a:off x="371475" y="1322167"/>
            <a:ext cx="4657725" cy="3652676"/>
          </a:xfrm>
        </p:spPr>
        <p:txBody>
          <a:bodyPr>
            <a:normAutofit/>
          </a:bodyPr>
          <a:lstStyle/>
          <a:p>
            <a:pPr>
              <a:lnSpc>
                <a:spcPct val="120000"/>
              </a:lnSpc>
            </a:pPr>
            <a:r>
              <a:rPr lang="en-US" sz="1800" b="1" i="1" u="sng" dirty="0">
                <a:solidFill>
                  <a:schemeClr val="bg1"/>
                </a:solidFill>
                <a:latin typeface="Arial" panose="020B0604020202020204" pitchFamily="34" charset="0"/>
                <a:cs typeface="Arial" panose="020B0604020202020204" pitchFamily="34" charset="0"/>
              </a:rPr>
              <a:t>Learn</a:t>
            </a:r>
            <a:r>
              <a:rPr lang="en-US" sz="1800" b="1" dirty="0">
                <a:solidFill>
                  <a:schemeClr val="bg1"/>
                </a:solidFill>
                <a:latin typeface="Arial" panose="020B0604020202020204" pitchFamily="34" charset="0"/>
                <a:cs typeface="Arial" panose="020B0604020202020204" pitchFamily="34" charset="0"/>
              </a:rPr>
              <a:t> – videos from NASA SMEs</a:t>
            </a:r>
          </a:p>
          <a:p>
            <a:pPr>
              <a:lnSpc>
                <a:spcPct val="120000"/>
              </a:lnSpc>
            </a:pPr>
            <a:r>
              <a:rPr lang="en-US" sz="1800" b="1" i="1" u="sng" dirty="0">
                <a:solidFill>
                  <a:schemeClr val="bg1"/>
                </a:solidFill>
                <a:latin typeface="Arial" panose="020B0604020202020204" pitchFamily="34" charset="0"/>
                <a:cs typeface="Arial" panose="020B0604020202020204" pitchFamily="34" charset="0"/>
              </a:rPr>
              <a:t>Create</a:t>
            </a:r>
            <a:r>
              <a:rPr lang="en-US" sz="1800" b="1" dirty="0">
                <a:solidFill>
                  <a:schemeClr val="bg1"/>
                </a:solidFill>
                <a:latin typeface="Arial" panose="020B0604020202020204" pitchFamily="34" charset="0"/>
                <a:cs typeface="Arial" panose="020B0604020202020204" pitchFamily="34" charset="0"/>
              </a:rPr>
              <a:t> – videos of GLOBE educators</a:t>
            </a:r>
          </a:p>
          <a:p>
            <a:pPr>
              <a:lnSpc>
                <a:spcPct val="120000"/>
              </a:lnSpc>
            </a:pPr>
            <a:r>
              <a:rPr lang="en-US" sz="1800" b="1" i="1" u="sng" dirty="0">
                <a:solidFill>
                  <a:schemeClr val="bg1"/>
                </a:solidFill>
                <a:latin typeface="Arial" panose="020B0604020202020204" pitchFamily="34" charset="0"/>
                <a:cs typeface="Arial" panose="020B0604020202020204" pitchFamily="34" charset="0"/>
              </a:rPr>
              <a:t>Engage</a:t>
            </a:r>
            <a:r>
              <a:rPr lang="en-US" sz="1800" b="1" dirty="0">
                <a:solidFill>
                  <a:schemeClr val="bg1"/>
                </a:solidFill>
                <a:latin typeface="Arial" panose="020B0604020202020204" pitchFamily="34" charset="0"/>
                <a:cs typeface="Arial" panose="020B0604020202020204" pitchFamily="34" charset="0"/>
              </a:rPr>
              <a:t> – tell a friends, read GLOBE Elementary book, do the cloud dance, etc.</a:t>
            </a:r>
          </a:p>
          <a:p>
            <a:pPr>
              <a:lnSpc>
                <a:spcPct val="120000"/>
              </a:lnSpc>
            </a:pPr>
            <a:r>
              <a:rPr lang="en-US" sz="1800" b="1" i="1" u="sng" dirty="0">
                <a:solidFill>
                  <a:schemeClr val="bg1"/>
                </a:solidFill>
                <a:latin typeface="Arial" panose="020B0604020202020204" pitchFamily="34" charset="0"/>
                <a:cs typeface="Arial" panose="020B0604020202020204" pitchFamily="34" charset="0"/>
              </a:rPr>
              <a:t>Observe</a:t>
            </a:r>
            <a:r>
              <a:rPr lang="en-US" sz="1800" b="1" dirty="0">
                <a:solidFill>
                  <a:schemeClr val="bg1"/>
                </a:solidFill>
                <a:latin typeface="Arial" panose="020B0604020202020204" pitchFamily="34" charset="0"/>
                <a:cs typeface="Arial" panose="020B0604020202020204" pitchFamily="34" charset="0"/>
              </a:rPr>
              <a:t> – sentence starters, nature journal, etc.</a:t>
            </a:r>
          </a:p>
        </p:txBody>
      </p:sp>
      <p:sp>
        <p:nvSpPr>
          <p:cNvPr id="2" name="Rectangle 1">
            <a:extLst>
              <a:ext uri="{FF2B5EF4-FFF2-40B4-BE49-F238E27FC236}">
                <a16:creationId xmlns:a16="http://schemas.microsoft.com/office/drawing/2014/main" id="{6BE4AD19-A645-4DB8-B31A-919927314D31}"/>
              </a:ext>
            </a:extLst>
          </p:cNvPr>
          <p:cNvSpPr/>
          <p:nvPr/>
        </p:nvSpPr>
        <p:spPr>
          <a:xfrm>
            <a:off x="519325" y="4285523"/>
            <a:ext cx="4572000" cy="523220"/>
          </a:xfrm>
          <a:prstGeom prst="rect">
            <a:avLst/>
          </a:prstGeom>
        </p:spPr>
        <p:txBody>
          <a:bodyPr>
            <a:spAutoFit/>
          </a:bodyPr>
          <a:lstStyle/>
          <a:p>
            <a:r>
              <a:rPr lang="en-US" dirty="0">
                <a:hlinkClick r:id="rId5"/>
              </a:rPr>
              <a:t>https://www.globe.gov/web/s-cool/home/family-cloud-resources/family-cloud-challenge</a:t>
            </a:r>
            <a:r>
              <a:rPr lang="en-US" dirty="0"/>
              <a:t> </a:t>
            </a:r>
          </a:p>
        </p:txBody>
      </p:sp>
      <p:pic>
        <p:nvPicPr>
          <p:cNvPr id="3" name="Audio 2">
            <a:hlinkClick r:id="" action="ppaction://media"/>
            <a:extLst>
              <a:ext uri="{FF2B5EF4-FFF2-40B4-BE49-F238E27FC236}">
                <a16:creationId xmlns:a16="http://schemas.microsoft.com/office/drawing/2014/main" id="{59F262CF-24D6-41D2-A7F6-A24201E65C3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4503738"/>
            <a:ext cx="487362" cy="487362"/>
          </a:xfrm>
          <a:prstGeom prst="rect">
            <a:avLst/>
          </a:prstGeom>
        </p:spPr>
      </p:pic>
    </p:spTree>
    <p:extLst>
      <p:ext uri="{BB962C8B-B14F-4D97-AF65-F5344CB8AC3E}">
        <p14:creationId xmlns:p14="http://schemas.microsoft.com/office/powerpoint/2010/main" val="4282420977"/>
      </p:ext>
    </p:extLst>
  </p:cSld>
  <p:clrMapOvr>
    <a:masterClrMapping/>
  </p:clrMapOvr>
  <mc:AlternateContent xmlns:mc="http://schemas.openxmlformats.org/markup-compatibility/2006" xmlns:p14="http://schemas.microsoft.com/office/powerpoint/2010/main">
    <mc:Choice Requires="p14">
      <p:transition spd="slow" p14:dur="2000" advTm="23517"/>
    </mc:Choice>
    <mc:Fallback xmlns="">
      <p:transition spd="slow" advTm="235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C92F361-B4AA-4A37-BDA9-1C2D2E76E960}"/>
              </a:ext>
            </a:extLst>
          </p:cNvPr>
          <p:cNvSpPr>
            <a:spLocks noGrp="1"/>
          </p:cNvSpPr>
          <p:nvPr>
            <p:ph type="title"/>
          </p:nvPr>
        </p:nvSpPr>
        <p:spPr>
          <a:xfrm>
            <a:off x="5791200" y="169664"/>
            <a:ext cx="2676526" cy="994172"/>
          </a:xfrm>
        </p:spPr>
        <p:txBody>
          <a:bodyPr>
            <a:noAutofit/>
          </a:bodyPr>
          <a:lstStyle/>
          <a:p>
            <a:pPr algn="ctr"/>
            <a:r>
              <a:rPr lang="en-US" sz="2700" b="1" dirty="0">
                <a:solidFill>
                  <a:schemeClr val="bg1"/>
                </a:solidFill>
                <a:latin typeface="Arial" panose="020B0604020202020204" pitchFamily="34" charset="0"/>
                <a:cs typeface="Arial" panose="020B0604020202020204" pitchFamily="34" charset="0"/>
              </a:rPr>
              <a:t>Science of Clouds Videos</a:t>
            </a:r>
          </a:p>
        </p:txBody>
      </p:sp>
      <p:pic>
        <p:nvPicPr>
          <p:cNvPr id="4" name="Picture 3">
            <a:extLst>
              <a:ext uri="{FF2B5EF4-FFF2-40B4-BE49-F238E27FC236}">
                <a16:creationId xmlns:a16="http://schemas.microsoft.com/office/drawing/2014/main" id="{8F3D21AB-5E65-4A34-AB28-1F46F2B5CA83}"/>
              </a:ext>
            </a:extLst>
          </p:cNvPr>
          <p:cNvPicPr>
            <a:picLocks noChangeAspect="1"/>
          </p:cNvPicPr>
          <p:nvPr/>
        </p:nvPicPr>
        <p:blipFill>
          <a:blip r:embed="rId4"/>
          <a:stretch>
            <a:fillRect/>
          </a:stretch>
        </p:blipFill>
        <p:spPr>
          <a:xfrm>
            <a:off x="0" y="-51071"/>
            <a:ext cx="5713733" cy="5143500"/>
          </a:xfrm>
          <a:prstGeom prst="rect">
            <a:avLst/>
          </a:prstGeom>
        </p:spPr>
      </p:pic>
      <p:sp>
        <p:nvSpPr>
          <p:cNvPr id="8" name="Content Placeholder 8">
            <a:extLst>
              <a:ext uri="{FF2B5EF4-FFF2-40B4-BE49-F238E27FC236}">
                <a16:creationId xmlns:a16="http://schemas.microsoft.com/office/drawing/2014/main" id="{0D268AA4-83FA-40D0-BB77-B783BECFF8E8}"/>
              </a:ext>
            </a:extLst>
          </p:cNvPr>
          <p:cNvSpPr>
            <a:spLocks noGrp="1"/>
          </p:cNvSpPr>
          <p:nvPr>
            <p:ph idx="1"/>
          </p:nvPr>
        </p:nvSpPr>
        <p:spPr>
          <a:xfrm>
            <a:off x="5791199" y="1453364"/>
            <a:ext cx="2676525" cy="3520472"/>
          </a:xfrm>
        </p:spPr>
        <p:txBody>
          <a:bodyPr>
            <a:normAutofit fontScale="70000" lnSpcReduction="20000"/>
          </a:bodyPr>
          <a:lstStyle/>
          <a:p>
            <a:pPr algn="r">
              <a:lnSpc>
                <a:spcPct val="120000"/>
              </a:lnSpc>
            </a:pPr>
            <a:r>
              <a:rPr lang="en-US" sz="2400" b="1" dirty="0">
                <a:solidFill>
                  <a:schemeClr val="bg1"/>
                </a:solidFill>
                <a:latin typeface="Arial" panose="020B0604020202020204" pitchFamily="34" charset="0"/>
                <a:cs typeface="Arial" panose="020B0604020202020204" pitchFamily="34" charset="0"/>
              </a:rPr>
              <a:t>What is Citizen Science?</a:t>
            </a:r>
          </a:p>
          <a:p>
            <a:pPr algn="r">
              <a:lnSpc>
                <a:spcPct val="120000"/>
              </a:lnSpc>
            </a:pPr>
            <a:r>
              <a:rPr lang="en-US" sz="2400" b="1" dirty="0">
                <a:solidFill>
                  <a:schemeClr val="bg1"/>
                </a:solidFill>
                <a:latin typeface="Arial" panose="020B0604020202020204" pitchFamily="34" charset="0"/>
                <a:cs typeface="Arial" panose="020B0604020202020204" pitchFamily="34" charset="0"/>
              </a:rPr>
              <a:t>How to read your satellite matches?</a:t>
            </a:r>
          </a:p>
          <a:p>
            <a:pPr algn="r">
              <a:lnSpc>
                <a:spcPct val="120000"/>
              </a:lnSpc>
            </a:pPr>
            <a:r>
              <a:rPr lang="en-US" sz="2400" b="1" dirty="0">
                <a:solidFill>
                  <a:schemeClr val="bg1"/>
                </a:solidFill>
                <a:latin typeface="Arial" panose="020B0604020202020204" pitchFamily="34" charset="0"/>
                <a:cs typeface="Arial" panose="020B0604020202020204" pitchFamily="34" charset="0"/>
              </a:rPr>
              <a:t>Your observations in research</a:t>
            </a:r>
          </a:p>
          <a:p>
            <a:pPr algn="r">
              <a:lnSpc>
                <a:spcPct val="120000"/>
              </a:lnSpc>
            </a:pPr>
            <a:r>
              <a:rPr lang="en-US" sz="2400" b="1" dirty="0">
                <a:solidFill>
                  <a:schemeClr val="bg1"/>
                </a:solidFill>
                <a:latin typeface="Arial" panose="020B0604020202020204" pitchFamily="34" charset="0"/>
                <a:cs typeface="Arial" panose="020B0604020202020204" pitchFamily="34" charset="0"/>
              </a:rPr>
              <a:t>Clouds and Weather</a:t>
            </a:r>
          </a:p>
          <a:p>
            <a:pPr algn="r">
              <a:lnSpc>
                <a:spcPct val="120000"/>
              </a:lnSpc>
            </a:pPr>
            <a:r>
              <a:rPr lang="en-US" sz="2400" b="1" dirty="0">
                <a:solidFill>
                  <a:schemeClr val="bg1"/>
                </a:solidFill>
                <a:latin typeface="Arial" panose="020B0604020202020204" pitchFamily="34" charset="0"/>
                <a:cs typeface="Arial" panose="020B0604020202020204" pitchFamily="34" charset="0"/>
              </a:rPr>
              <a:t>Clouds and Earth’s Climate</a:t>
            </a:r>
          </a:p>
          <a:p>
            <a:pPr algn="r">
              <a:lnSpc>
                <a:spcPct val="120000"/>
              </a:lnSpc>
            </a:pPr>
            <a:r>
              <a:rPr lang="en-US" sz="2400" b="1" dirty="0">
                <a:solidFill>
                  <a:schemeClr val="bg1"/>
                </a:solidFill>
                <a:latin typeface="Arial" panose="020B0604020202020204" pitchFamily="34" charset="0"/>
                <a:cs typeface="Arial" panose="020B0604020202020204" pitchFamily="34" charset="0"/>
              </a:rPr>
              <a:t>Clouds and Aerosols</a:t>
            </a:r>
          </a:p>
        </p:txBody>
      </p:sp>
      <p:pic>
        <p:nvPicPr>
          <p:cNvPr id="2" name="Audio 1">
            <a:hlinkClick r:id="" action="ppaction://media"/>
            <a:extLst>
              <a:ext uri="{FF2B5EF4-FFF2-40B4-BE49-F238E27FC236}">
                <a16:creationId xmlns:a16="http://schemas.microsoft.com/office/drawing/2014/main" id="{E3C444FF-D977-4942-8BE0-03FC227F398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4503738"/>
            <a:ext cx="487362" cy="487362"/>
          </a:xfrm>
          <a:prstGeom prst="rect">
            <a:avLst/>
          </a:prstGeom>
        </p:spPr>
      </p:pic>
    </p:spTree>
    <p:extLst>
      <p:ext uri="{BB962C8B-B14F-4D97-AF65-F5344CB8AC3E}">
        <p14:creationId xmlns:p14="http://schemas.microsoft.com/office/powerpoint/2010/main" val="1494242849"/>
      </p:ext>
    </p:extLst>
  </p:cSld>
  <p:clrMapOvr>
    <a:masterClrMapping/>
  </p:clrMapOvr>
  <mc:AlternateContent xmlns:mc="http://schemas.openxmlformats.org/markup-compatibility/2006" xmlns:p14="http://schemas.microsoft.com/office/powerpoint/2010/main">
    <mc:Choice Requires="p14">
      <p:transition spd="slow" p14:dur="2000" advTm="14019"/>
    </mc:Choice>
    <mc:Fallback xmlns="">
      <p:transition spd="slow" advTm="140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5" name="Picture 4" descr="GLOBE Clouds main page photograph">
            <a:extLst>
              <a:ext uri="{FF2B5EF4-FFF2-40B4-BE49-F238E27FC236}">
                <a16:creationId xmlns:a16="http://schemas.microsoft.com/office/drawing/2014/main" id="{22DBBE56-8768-45F1-8F98-67990568F3FF}"/>
              </a:ext>
            </a:extLst>
          </p:cNvPr>
          <p:cNvPicPr>
            <a:picLocks noChangeAspect="1"/>
          </p:cNvPicPr>
          <p:nvPr/>
        </p:nvPicPr>
        <p:blipFill>
          <a:blip r:embed="rId4"/>
          <a:stretch>
            <a:fillRect/>
          </a:stretch>
        </p:blipFill>
        <p:spPr>
          <a:xfrm>
            <a:off x="209426" y="1391322"/>
            <a:ext cx="5469795" cy="3418051"/>
          </a:xfrm>
          <a:prstGeom prst="rect">
            <a:avLst/>
          </a:prstGeom>
        </p:spPr>
      </p:pic>
      <p:sp>
        <p:nvSpPr>
          <p:cNvPr id="9" name="Content Placeholder 8">
            <a:extLst>
              <a:ext uri="{FF2B5EF4-FFF2-40B4-BE49-F238E27FC236}">
                <a16:creationId xmlns:a16="http://schemas.microsoft.com/office/drawing/2014/main" id="{8DA2E006-CB66-46BB-B761-0FFF12854ADD}"/>
              </a:ext>
            </a:extLst>
          </p:cNvPr>
          <p:cNvSpPr>
            <a:spLocks noGrp="1"/>
          </p:cNvSpPr>
          <p:nvPr>
            <p:ph idx="1"/>
          </p:nvPr>
        </p:nvSpPr>
        <p:spPr>
          <a:xfrm>
            <a:off x="5679221" y="1545870"/>
            <a:ext cx="2765948" cy="3263503"/>
          </a:xfrm>
        </p:spPr>
        <p:txBody>
          <a:bodyPr>
            <a:normAutofit/>
          </a:bodyPr>
          <a:lstStyle/>
          <a:p>
            <a:r>
              <a:rPr lang="en-US" sz="1800" b="1" dirty="0">
                <a:solidFill>
                  <a:schemeClr val="bg1"/>
                </a:solidFill>
                <a:latin typeface="Arial" panose="020B0604020202020204" pitchFamily="34" charset="0"/>
                <a:cs typeface="Arial" panose="020B0604020202020204" pitchFamily="34" charset="0"/>
              </a:rPr>
              <a:t>Cloud News/Blog Post</a:t>
            </a:r>
          </a:p>
          <a:p>
            <a:r>
              <a:rPr lang="en-US" sz="1800" b="1" dirty="0">
                <a:solidFill>
                  <a:schemeClr val="bg1"/>
                </a:solidFill>
                <a:latin typeface="Arial" panose="020B0604020202020204" pitchFamily="34" charset="0"/>
                <a:cs typeface="Arial" panose="020B0604020202020204" pitchFamily="34" charset="0"/>
              </a:rPr>
              <a:t>Science of Clouds Videos</a:t>
            </a:r>
          </a:p>
          <a:p>
            <a:r>
              <a:rPr lang="en-US" sz="1800" b="1" dirty="0">
                <a:solidFill>
                  <a:schemeClr val="bg1"/>
                </a:solidFill>
                <a:latin typeface="Arial" panose="020B0604020202020204" pitchFamily="34" charset="0"/>
                <a:cs typeface="Arial" panose="020B0604020202020204" pitchFamily="34" charset="0"/>
              </a:rPr>
              <a:t>Tips and Tricks</a:t>
            </a:r>
          </a:p>
          <a:p>
            <a:r>
              <a:rPr lang="en-US" sz="1800" b="1" dirty="0">
                <a:solidFill>
                  <a:schemeClr val="bg1"/>
                </a:solidFill>
                <a:latin typeface="Arial" panose="020B0604020202020204" pitchFamily="34" charset="0"/>
                <a:cs typeface="Arial" panose="020B0604020202020204" pitchFamily="34" charset="0"/>
              </a:rPr>
              <a:t>Clouds Family Guide</a:t>
            </a:r>
          </a:p>
          <a:p>
            <a:r>
              <a:rPr lang="en-US" sz="1800" b="1" dirty="0">
                <a:solidFill>
                  <a:schemeClr val="bg1"/>
                </a:solidFill>
                <a:latin typeface="Arial" panose="020B0604020202020204" pitchFamily="34" charset="0"/>
                <a:cs typeface="Arial" panose="020B0604020202020204" pitchFamily="34" charset="0"/>
              </a:rPr>
              <a:t>Student Project Support</a:t>
            </a:r>
          </a:p>
        </p:txBody>
      </p:sp>
      <p:sp>
        <p:nvSpPr>
          <p:cNvPr id="6" name="Title 5">
            <a:extLst>
              <a:ext uri="{FF2B5EF4-FFF2-40B4-BE49-F238E27FC236}">
                <a16:creationId xmlns:a16="http://schemas.microsoft.com/office/drawing/2014/main" id="{0C92F361-B4AA-4A37-BDA9-1C2D2E76E960}"/>
              </a:ext>
            </a:extLst>
          </p:cNvPr>
          <p:cNvSpPr>
            <a:spLocks noGrp="1"/>
          </p:cNvSpPr>
          <p:nvPr>
            <p:ph type="title"/>
          </p:nvPr>
        </p:nvSpPr>
        <p:spPr>
          <a:xfrm>
            <a:off x="937260" y="179578"/>
            <a:ext cx="7269480" cy="994172"/>
          </a:xfrm>
        </p:spPr>
        <p:txBody>
          <a:bodyPr/>
          <a:lstStyle/>
          <a:p>
            <a:r>
              <a:rPr lang="en-US" b="1" dirty="0">
                <a:solidFill>
                  <a:schemeClr val="bg1"/>
                </a:solidFill>
                <a:latin typeface="Arial" panose="020B0604020202020204" pitchFamily="34" charset="0"/>
                <a:cs typeface="Arial" panose="020B0604020202020204" pitchFamily="34" charset="0"/>
              </a:rPr>
              <a:t>NASA GLOBE Clouds Website</a:t>
            </a:r>
            <a:br>
              <a:rPr lang="en-US" b="1" dirty="0">
                <a:solidFill>
                  <a:schemeClr val="bg1"/>
                </a:solidFill>
                <a:latin typeface="Arial" panose="020B0604020202020204" pitchFamily="34" charset="0"/>
                <a:cs typeface="Arial" panose="020B0604020202020204" pitchFamily="34" charset="0"/>
              </a:rPr>
            </a:br>
            <a:r>
              <a:rPr lang="en-US" sz="2100" b="1" dirty="0">
                <a:solidFill>
                  <a:schemeClr val="bg1"/>
                </a:solidFill>
                <a:latin typeface="Arial" panose="020B0604020202020204" pitchFamily="34" charset="0"/>
                <a:cs typeface="Arial" panose="020B0604020202020204" pitchFamily="34" charset="0"/>
              </a:rPr>
              <a:t>https://www.globe.gov/web/s-cool</a:t>
            </a:r>
            <a:endParaRPr lang="en-US" b="1" dirty="0">
              <a:solidFill>
                <a:schemeClr val="bg1"/>
              </a:solidFill>
              <a:latin typeface="Arial" panose="020B0604020202020204" pitchFamily="34" charset="0"/>
              <a:cs typeface="Arial" panose="020B0604020202020204" pitchFamily="34" charset="0"/>
            </a:endParaRPr>
          </a:p>
        </p:txBody>
      </p:sp>
      <p:cxnSp>
        <p:nvCxnSpPr>
          <p:cNvPr id="7" name="Straight Arrow Connector 6">
            <a:extLst>
              <a:ext uri="{FF2B5EF4-FFF2-40B4-BE49-F238E27FC236}">
                <a16:creationId xmlns:a16="http://schemas.microsoft.com/office/drawing/2014/main" id="{683357A0-2368-4CCB-92C7-210730D90ABA}"/>
              </a:ext>
            </a:extLst>
          </p:cNvPr>
          <p:cNvCxnSpPr>
            <a:cxnSpLocks/>
          </p:cNvCxnSpPr>
          <p:nvPr/>
        </p:nvCxnSpPr>
        <p:spPr>
          <a:xfrm flipH="1">
            <a:off x="1324998" y="3792482"/>
            <a:ext cx="601524"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A60212EE-5E9B-4515-AF47-AF6BFA87F08C}"/>
              </a:ext>
            </a:extLst>
          </p:cNvPr>
          <p:cNvCxnSpPr>
            <a:cxnSpLocks/>
          </p:cNvCxnSpPr>
          <p:nvPr/>
        </p:nvCxnSpPr>
        <p:spPr>
          <a:xfrm flipH="1">
            <a:off x="1226112" y="3588894"/>
            <a:ext cx="601524"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B22D9728-F8A0-44E9-BD42-AB9DE1452EAA}"/>
              </a:ext>
            </a:extLst>
          </p:cNvPr>
          <p:cNvCxnSpPr>
            <a:cxnSpLocks/>
          </p:cNvCxnSpPr>
          <p:nvPr/>
        </p:nvCxnSpPr>
        <p:spPr>
          <a:xfrm flipH="1">
            <a:off x="1324998" y="2465090"/>
            <a:ext cx="601524"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 name="Audio 2">
            <a:hlinkClick r:id="" action="ppaction://media"/>
            <a:extLst>
              <a:ext uri="{FF2B5EF4-FFF2-40B4-BE49-F238E27FC236}">
                <a16:creationId xmlns:a16="http://schemas.microsoft.com/office/drawing/2014/main" id="{3D848210-178D-40BC-89FE-43F10847151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4503738"/>
            <a:ext cx="487362" cy="487362"/>
          </a:xfrm>
          <a:prstGeom prst="rect">
            <a:avLst/>
          </a:prstGeom>
        </p:spPr>
      </p:pic>
    </p:spTree>
    <p:extLst>
      <p:ext uri="{BB962C8B-B14F-4D97-AF65-F5344CB8AC3E}">
        <p14:creationId xmlns:p14="http://schemas.microsoft.com/office/powerpoint/2010/main" val="3161310513"/>
      </p:ext>
    </p:extLst>
  </p:cSld>
  <p:clrMapOvr>
    <a:masterClrMapping/>
  </p:clrMapOvr>
  <mc:AlternateContent xmlns:mc="http://schemas.openxmlformats.org/markup-compatibility/2006" xmlns:p14="http://schemas.microsoft.com/office/powerpoint/2010/main">
    <mc:Choice Requires="p14">
      <p:transition spd="slow" p14:dur="2000" advTm="10096"/>
    </mc:Choice>
    <mc:Fallback xmlns="">
      <p:transition spd="slow" advTm="100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73"/>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eTraining </a:t>
            </a:r>
            <a:r>
              <a:rPr lang="en-US" dirty="0"/>
              <a:t>and Extended Abstract</a:t>
            </a:r>
            <a:endParaRPr dirty="0"/>
          </a:p>
        </p:txBody>
      </p:sp>
      <p:pic>
        <p:nvPicPr>
          <p:cNvPr id="519" name="Google Shape;519;p73"/>
          <p:cNvPicPr preferRelativeResize="0"/>
          <p:nvPr/>
        </p:nvPicPr>
        <p:blipFill>
          <a:blip r:embed="rId5">
            <a:alphaModFix/>
          </a:blip>
          <a:stretch>
            <a:fillRect/>
          </a:stretch>
        </p:blipFill>
        <p:spPr>
          <a:xfrm>
            <a:off x="311700" y="1152476"/>
            <a:ext cx="4878865" cy="2948878"/>
          </a:xfrm>
          <a:prstGeom prst="rect">
            <a:avLst/>
          </a:prstGeom>
          <a:noFill/>
          <a:ln>
            <a:noFill/>
          </a:ln>
        </p:spPr>
      </p:pic>
      <p:sp>
        <p:nvSpPr>
          <p:cNvPr id="520" name="Google Shape;520;p73"/>
          <p:cNvSpPr txBox="1"/>
          <p:nvPr/>
        </p:nvSpPr>
        <p:spPr>
          <a:xfrm>
            <a:off x="413832" y="4163190"/>
            <a:ext cx="4674600" cy="4449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500" u="sng" dirty="0">
                <a:solidFill>
                  <a:srgbClr val="FFFFFF"/>
                </a:solidFill>
                <a:hlinkClick r:id="rId6"/>
              </a:rPr>
              <a:t>https://www.globe.gov/get-trained/protocol-etraining</a:t>
            </a:r>
            <a:endParaRPr sz="1800" dirty="0">
              <a:solidFill>
                <a:srgbClr val="FFFFFF"/>
              </a:solidFill>
            </a:endParaRPr>
          </a:p>
        </p:txBody>
      </p:sp>
      <p:pic>
        <p:nvPicPr>
          <p:cNvPr id="2" name="Picture 1">
            <a:extLst>
              <a:ext uri="{FF2B5EF4-FFF2-40B4-BE49-F238E27FC236}">
                <a16:creationId xmlns:a16="http://schemas.microsoft.com/office/drawing/2014/main" id="{3485F113-D503-486C-ADC1-ADE10223A613}"/>
              </a:ext>
            </a:extLst>
          </p:cNvPr>
          <p:cNvPicPr>
            <a:picLocks noChangeAspect="1"/>
          </p:cNvPicPr>
          <p:nvPr/>
        </p:nvPicPr>
        <p:blipFill>
          <a:blip r:embed="rId7"/>
          <a:stretch>
            <a:fillRect/>
          </a:stretch>
        </p:blipFill>
        <p:spPr>
          <a:xfrm>
            <a:off x="5306410" y="376517"/>
            <a:ext cx="3696917" cy="4390465"/>
          </a:xfrm>
          <a:prstGeom prst="rect">
            <a:avLst/>
          </a:prstGeom>
        </p:spPr>
      </p:pic>
      <p:pic>
        <p:nvPicPr>
          <p:cNvPr id="3" name="Audio 2">
            <a:hlinkClick r:id="" action="ppaction://media"/>
            <a:extLst>
              <a:ext uri="{FF2B5EF4-FFF2-40B4-BE49-F238E27FC236}">
                <a16:creationId xmlns:a16="http://schemas.microsoft.com/office/drawing/2014/main" id="{7C1ADB8B-ED26-4E7B-BC93-088DE027FC0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0174"/>
    </mc:Choice>
    <mc:Fallback xmlns="">
      <p:transition spd="slow" advTm="201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541"/>
        <p:cNvGrpSpPr/>
        <p:nvPr/>
      </p:nvGrpSpPr>
      <p:grpSpPr>
        <a:xfrm>
          <a:off x="0" y="0"/>
          <a:ext cx="0" cy="0"/>
          <a:chOff x="0" y="0"/>
          <a:chExt cx="0" cy="0"/>
        </a:xfrm>
      </p:grpSpPr>
      <p:sp>
        <p:nvSpPr>
          <p:cNvPr id="542" name="Google Shape;542;p75"/>
          <p:cNvSpPr txBox="1">
            <a:spLocks noGrp="1"/>
          </p:cNvSpPr>
          <p:nvPr>
            <p:ph type="ctrTitle"/>
          </p:nvPr>
        </p:nvSpPr>
        <p:spPr>
          <a:xfrm>
            <a:off x="2947000" y="4210700"/>
            <a:ext cx="6636000" cy="80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dirty="0"/>
              <a:t>Thank you!</a:t>
            </a:r>
            <a:br>
              <a:rPr lang="en-US" dirty="0"/>
            </a:br>
            <a:r>
              <a:rPr lang="en-US" dirty="0"/>
              <a:t>Marile.ColonRobles@nasa.gov </a:t>
            </a:r>
            <a:endParaRPr dirty="0"/>
          </a:p>
        </p:txBody>
      </p:sp>
      <p:pic>
        <p:nvPicPr>
          <p:cNvPr id="2" name="Audio 1">
            <a:hlinkClick r:id="" action="ppaction://media"/>
            <a:extLst>
              <a:ext uri="{FF2B5EF4-FFF2-40B4-BE49-F238E27FC236}">
                <a16:creationId xmlns:a16="http://schemas.microsoft.com/office/drawing/2014/main" id="{401E9F9E-7237-4423-ABB4-3ECD8117EB0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45037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1638"/>
    </mc:Choice>
    <mc:Fallback xmlns="">
      <p:transition spd="slow" advTm="116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GO">
  <a:themeElements>
    <a:clrScheme name="Simple Light">
      <a:dk1>
        <a:srgbClr val="000000"/>
      </a:dk1>
      <a:lt1>
        <a:srgbClr val="FFFFFF"/>
      </a:lt1>
      <a:dk2>
        <a:srgbClr val="8B181B"/>
      </a:dk2>
      <a:lt2>
        <a:srgbClr val="F7D26B"/>
      </a:lt2>
      <a:accent1>
        <a:srgbClr val="BCD7EA"/>
      </a:accent1>
      <a:accent2>
        <a:srgbClr val="1B75BC"/>
      </a:accent2>
      <a:accent3>
        <a:srgbClr val="D4DB95"/>
      </a:accent3>
      <a:accent4>
        <a:srgbClr val="427437"/>
      </a:accent4>
      <a:accent5>
        <a:srgbClr val="E2DD9A"/>
      </a:accent5>
      <a:accent6>
        <a:srgbClr val="8A732C"/>
      </a:accent6>
      <a:hlink>
        <a:srgbClr val="1D2E3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4772</TotalTime>
  <Words>1368</Words>
  <Application>Microsoft Office PowerPoint</Application>
  <PresentationFormat>On-screen Show (16:9)</PresentationFormat>
  <Paragraphs>183</Paragraphs>
  <Slides>42</Slides>
  <Notes>25</Notes>
  <HiddenSlides>0</HiddenSlides>
  <MMClips>41</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42</vt:i4>
      </vt:variant>
    </vt:vector>
  </HeadingPairs>
  <TitlesOfParts>
    <vt:vector size="52" baseType="lpstr">
      <vt:lpstr>Oswald</vt:lpstr>
      <vt:lpstr>Wingdings 2</vt:lpstr>
      <vt:lpstr>PT Sans</vt:lpstr>
      <vt:lpstr>Arial</vt:lpstr>
      <vt:lpstr>Calibri</vt:lpstr>
      <vt:lpstr>Helvetica Neue</vt:lpstr>
      <vt:lpstr>Century Schoolbook</vt:lpstr>
      <vt:lpstr>GO</vt:lpstr>
      <vt:lpstr>3_Office Theme</vt:lpstr>
      <vt:lpstr>View</vt:lpstr>
      <vt:lpstr>PowerPoint Presentation</vt:lpstr>
      <vt:lpstr>PowerPoint Presentation</vt:lpstr>
      <vt:lpstr>PowerPoint Presentation</vt:lpstr>
      <vt:lpstr>The GLOBE Program</vt:lpstr>
      <vt:lpstr>GLOBE Clouds Observations</vt:lpstr>
      <vt:lpstr>Satellite Matched Observations</vt:lpstr>
      <vt:lpstr>Cloud Effects on Earth’s Energy Budget</vt:lpstr>
      <vt:lpstr>Why are satellite matches important? </vt:lpstr>
      <vt:lpstr>PowerPoint Presentation</vt:lpstr>
      <vt:lpstr>Sky Color and Visibility</vt:lpstr>
      <vt:lpstr>Percentage Cover</vt:lpstr>
      <vt:lpstr>Clouds Wizard</vt:lpstr>
      <vt:lpstr>Opacity</vt:lpstr>
      <vt:lpstr>Last Step: Take Pictures!</vt:lpstr>
      <vt:lpstr>PowerPoint Presentation</vt:lpstr>
      <vt:lpstr>Satellites and Instruments </vt:lpstr>
      <vt:lpstr>Satellites and Instruments </vt:lpstr>
      <vt:lpstr>Satellites and Instruments </vt:lpstr>
      <vt:lpstr>Satellite Match Email and Table</vt:lpstr>
      <vt:lpstr>PowerPoint Presentation</vt:lpstr>
      <vt:lpstr>PowerPoint Presentation</vt:lpstr>
      <vt:lpstr>PowerPoint Presentation</vt:lpstr>
      <vt:lpstr>Documentation of Data</vt:lpstr>
      <vt:lpstr>Make Comparison Available</vt:lpstr>
      <vt:lpstr>North American Total Solar Eclipse </vt:lpstr>
      <vt:lpstr>Total Cloud Cover Data</vt:lpstr>
      <vt:lpstr>Compare cloud type and cloud cover information with weather and climate computer models. </vt:lpstr>
      <vt:lpstr>Photographs of dust events  in spare data collecting regions.   </vt:lpstr>
      <vt:lpstr>Contrail reports are used to study airplane engine efficiency to contrail impacts on Earth’s Energy Balance. </vt:lpstr>
      <vt:lpstr>Let’s Look at GLOBE Data Viz</vt:lpstr>
      <vt:lpstr>PowerPoint Presentation</vt:lpstr>
      <vt:lpstr>PowerPoint Presentation</vt:lpstr>
      <vt:lpstr>PowerPoint Presentation</vt:lpstr>
      <vt:lpstr>How to Interpret Satellite Data</vt:lpstr>
      <vt:lpstr>PowerPoint Presentation</vt:lpstr>
      <vt:lpstr>Example of Classroom Implementation at Home</vt:lpstr>
      <vt:lpstr>New Resources </vt:lpstr>
      <vt:lpstr>Family Cloud Challenge</vt:lpstr>
      <vt:lpstr>Science of Clouds Videos</vt:lpstr>
      <vt:lpstr>NASA GLOBE Clouds Website https://www.globe.gov/web/s-cool</vt:lpstr>
      <vt:lpstr>eTraining and Extended Abstract</vt:lpstr>
      <vt:lpstr>Thank you! Marile.ColonRobles@nasa.gov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NASA GLOBE Clouds</dc:title>
  <dc:creator>Colon Robles, Marile (LARC-E304)[Science Systems &amp; Applications, Inc.]</dc:creator>
  <cp:lastModifiedBy>Colon Robles, Marile (LARC-E304)[Science Systems &amp; Applications, Inc.]</cp:lastModifiedBy>
  <cp:revision>32</cp:revision>
  <dcterms:modified xsi:type="dcterms:W3CDTF">2020-12-22T19:10:45Z</dcterms:modified>
</cp:coreProperties>
</file>