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45F780-244B-4F7C-93B7-7E44E422A7D2}" type="doc">
      <dgm:prSet loTypeId="urn:microsoft.com/office/officeart/2005/8/layout/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C20DDAA-FC6D-48E9-882A-9B2C2B7E7471}">
      <dgm:prSet phldrT="[Text]" custT="1"/>
      <dgm:spPr/>
      <dgm:t>
        <a:bodyPr/>
        <a:lstStyle/>
        <a:p>
          <a:r>
            <a:rPr lang="en-US" sz="2000" b="1" dirty="0">
              <a:latin typeface="+mn-lt"/>
            </a:rPr>
            <a:t>Version 0.1.0</a:t>
          </a:r>
        </a:p>
      </dgm:t>
    </dgm:pt>
    <dgm:pt modelId="{F3D2ED6F-3DDD-4A0E-80C3-11A92434DE56}" type="parTrans" cxnId="{F6769DED-5D5D-4177-8577-91F45B8685FD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9F10B0A4-9D6D-487A-A8A8-949D4CE5B7C2}" type="sibTrans" cxnId="{F6769DED-5D5D-4177-8577-91F45B8685FD}">
      <dgm:prSet custT="1"/>
      <dgm:spPr/>
      <dgm:t>
        <a:bodyPr/>
        <a:lstStyle/>
        <a:p>
          <a:endParaRPr lang="en-US" sz="1000" dirty="0">
            <a:latin typeface="+mn-lt"/>
          </a:endParaRPr>
        </a:p>
      </dgm:t>
    </dgm:pt>
    <dgm:pt modelId="{7BD045C6-5C67-4C09-A2C1-53816B55E3B5}">
      <dgm:prSet phldrT="[Text]" custT="1"/>
      <dgm:spPr/>
      <dgm:t>
        <a:bodyPr/>
        <a:lstStyle/>
        <a:p>
          <a:r>
            <a:rPr lang="en-US" sz="1600" dirty="0">
              <a:latin typeface="+mn-lt"/>
            </a:rPr>
            <a:t>Functional Prototype</a:t>
          </a:r>
        </a:p>
      </dgm:t>
    </dgm:pt>
    <dgm:pt modelId="{3189C577-7D12-454C-B942-AD40D886898E}" type="parTrans" cxnId="{731BC916-7540-4C86-9DC6-2BFB822FD3CC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C7B69A4-38CB-43C9-9C02-57383C87F66C}" type="sibTrans" cxnId="{731BC916-7540-4C86-9DC6-2BFB822FD3CC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47B5C0C7-6691-4445-87E6-0AE9F2A899AE}">
      <dgm:prSet phldrT="[Text]" custT="1"/>
      <dgm:spPr>
        <a:effectLst/>
      </dgm:spPr>
      <dgm:t>
        <a:bodyPr/>
        <a:lstStyle/>
        <a:p>
          <a:r>
            <a:rPr lang="en-US" sz="2000" b="1" dirty="0">
              <a:latin typeface="+mn-lt"/>
            </a:rPr>
            <a:t>Version 1.0.0</a:t>
          </a:r>
        </a:p>
      </dgm:t>
    </dgm:pt>
    <dgm:pt modelId="{9DA72CF9-4135-4215-9958-3E60F6D0616B}" type="parTrans" cxnId="{5AB9281C-37F0-4018-8496-3DAFF8AA071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0F856484-ABC3-47C4-99BB-3A9048D406EF}" type="sibTrans" cxnId="{5AB9281C-37F0-4018-8496-3DAFF8AA071E}">
      <dgm:prSet custT="1"/>
      <dgm:spPr>
        <a:effectLst/>
      </dgm:spPr>
      <dgm:t>
        <a:bodyPr/>
        <a:lstStyle/>
        <a:p>
          <a:endParaRPr lang="en-US" sz="1000" dirty="0">
            <a:latin typeface="+mn-lt"/>
          </a:endParaRPr>
        </a:p>
      </dgm:t>
    </dgm:pt>
    <dgm:pt modelId="{C3B527FC-3404-49FB-A10A-112EC320ECC5}">
      <dgm:prSet phldrT="[Text]" custT="1"/>
      <dgm:spPr/>
      <dgm:t>
        <a:bodyPr/>
        <a:lstStyle/>
        <a:p>
          <a:r>
            <a:rPr lang="en-US" sz="1600" dirty="0">
              <a:latin typeface="+mn-lt"/>
            </a:rPr>
            <a:t>Initial Product</a:t>
          </a:r>
        </a:p>
      </dgm:t>
    </dgm:pt>
    <dgm:pt modelId="{06DF6EA0-8531-4A32-85E1-62660DF0E64E}" type="parTrans" cxnId="{DE3C6234-6A59-491E-A7CD-6D6AD33458D8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7F566179-267C-41A0-94EF-07A782AD414B}" type="sibTrans" cxnId="{DE3C6234-6A59-491E-A7CD-6D6AD33458D8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431B541A-DBA8-4919-89FA-ED536792B40D}">
      <dgm:prSet phldrT="[Text]" custT="1"/>
      <dgm:spPr/>
      <dgm:t>
        <a:bodyPr/>
        <a:lstStyle/>
        <a:p>
          <a:r>
            <a:rPr lang="en-US" sz="2000" b="1" dirty="0">
              <a:latin typeface="+mn-lt"/>
            </a:rPr>
            <a:t>Version 2.0.0</a:t>
          </a:r>
        </a:p>
      </dgm:t>
    </dgm:pt>
    <dgm:pt modelId="{7A5401FF-038F-437F-9982-7A6528CF61C9}" type="parTrans" cxnId="{991F1A2D-3C2A-400E-BFDF-D3C49D5B173A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E3F2E611-C736-4381-BCF7-988077096023}" type="sibTrans" cxnId="{991F1A2D-3C2A-400E-BFDF-D3C49D5B173A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05374893-F68B-4290-889D-3F2F413DDA99}">
      <dgm:prSet phldrT="[Text]" custT="1"/>
      <dgm:spPr/>
      <dgm:t>
        <a:bodyPr/>
        <a:lstStyle/>
        <a:p>
          <a:r>
            <a:rPr lang="en-US" sz="1600" dirty="0">
              <a:latin typeface="+mn-lt"/>
            </a:rPr>
            <a:t>Optimized Product</a:t>
          </a:r>
        </a:p>
      </dgm:t>
    </dgm:pt>
    <dgm:pt modelId="{F8319E22-F6A3-459D-95E9-3ADC0985D093}" type="parTrans" cxnId="{CCF2DB56-C776-47AE-8192-D0252F7771F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C549145D-4905-4625-A0D7-22600D016D55}" type="sibTrans" cxnId="{CCF2DB56-C776-47AE-8192-D0252F7771FE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01D24E6-7834-4D1B-A30A-594105799868}">
      <dgm:prSet phldrT="[Text]" custT="1"/>
      <dgm:spPr/>
      <dgm:t>
        <a:bodyPr/>
        <a:lstStyle/>
        <a:p>
          <a:r>
            <a:rPr lang="en-US" sz="1600" b="0" dirty="0">
              <a:latin typeface="+mn-lt"/>
            </a:rPr>
            <a:t>September 30, 2020</a:t>
          </a:r>
        </a:p>
      </dgm:t>
    </dgm:pt>
    <dgm:pt modelId="{8FD1DE6C-275B-407B-B23D-C91A5F838333}" type="parTrans" cxnId="{C13BEA85-B93D-4CA4-85A7-5788CE1FF502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17AB68E9-4E70-4328-801D-FC8F18720A8C}" type="sibTrans" cxnId="{C13BEA85-B93D-4CA4-85A7-5788CE1FF502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FE54119D-BE45-476A-9C7D-39C70173649A}">
      <dgm:prSet phldrT="[Text]" custT="1"/>
      <dgm:spPr/>
      <dgm:t>
        <a:bodyPr/>
        <a:lstStyle/>
        <a:p>
          <a:r>
            <a:rPr lang="en-US" sz="1600" dirty="0">
              <a:latin typeface="+mn-lt"/>
            </a:rPr>
            <a:t>September 30, 2021</a:t>
          </a:r>
        </a:p>
      </dgm:t>
    </dgm:pt>
    <dgm:pt modelId="{42DCD7DF-7999-41AD-9834-532F800D1FC5}" type="parTrans" cxnId="{D489981D-125B-4010-B147-8603D6B632EA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1923BCB8-FA44-4399-88B2-4F24F9D9FD4D}" type="sibTrans" cxnId="{D489981D-125B-4010-B147-8603D6B632EA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056BC3FA-8612-44CD-A035-BE00039A1B6A}">
      <dgm:prSet phldrT="[Text]" custT="1"/>
      <dgm:spPr/>
      <dgm:t>
        <a:bodyPr/>
        <a:lstStyle/>
        <a:p>
          <a:r>
            <a:rPr lang="en-US" sz="1600" dirty="0">
              <a:latin typeface="+mn-lt"/>
            </a:rPr>
            <a:t>March 31, 2020</a:t>
          </a:r>
        </a:p>
      </dgm:t>
    </dgm:pt>
    <dgm:pt modelId="{E52C7864-A49A-476E-BC96-CDAA14BB9195}" type="parTrans" cxnId="{9C74C8D8-9557-45E4-AE95-EF936A2FCAC1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88EB578C-793C-417B-B05E-19E1883700C8}" type="sibTrans" cxnId="{9C74C8D8-9557-45E4-AE95-EF936A2FCAC1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3533C858-9F13-4834-9B47-CB928F6FCD33}">
      <dgm:prSet phldrT="[Text]" custT="1"/>
      <dgm:spPr/>
      <dgm:t>
        <a:bodyPr/>
        <a:lstStyle/>
        <a:p>
          <a:r>
            <a:rPr lang="en-US" sz="1600" b="1" dirty="0">
              <a:solidFill>
                <a:schemeClr val="accent4">
                  <a:lumMod val="75000"/>
                </a:schemeClr>
              </a:solidFill>
              <a:latin typeface="+mn-lt"/>
            </a:rPr>
            <a:t>COMPLETE</a:t>
          </a:r>
        </a:p>
      </dgm:t>
    </dgm:pt>
    <dgm:pt modelId="{F2E22E0A-6975-4DD0-9CE0-0F17DFB2744D}" type="parTrans" cxnId="{CDE3D757-39A7-4D0B-BF93-6395DD217561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7C289EF1-C813-45FE-86B5-4126598C4E11}" type="sibTrans" cxnId="{CDE3D757-39A7-4D0B-BF93-6395DD217561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6CC35984-28AA-4283-9735-950C5D341D7B}">
      <dgm:prSet phldrT="[Text]" custT="1"/>
      <dgm:spPr/>
      <dgm:t>
        <a:bodyPr/>
        <a:lstStyle/>
        <a:p>
          <a:r>
            <a:rPr lang="en-US" sz="1600" b="1" dirty="0">
              <a:solidFill>
                <a:schemeClr val="accent1">
                  <a:lumMod val="75000"/>
                </a:schemeClr>
              </a:solidFill>
              <a:latin typeface="+mn-lt"/>
            </a:rPr>
            <a:t>COMPLETE</a:t>
          </a:r>
        </a:p>
      </dgm:t>
    </dgm:pt>
    <dgm:pt modelId="{4A0EF5E9-23CE-4378-B00D-D6A21E4EB088}" type="parTrans" cxnId="{218F1413-C94F-4AC7-827D-D8F5A1EBC3BF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55C6DCBA-4E9F-4779-BD0A-BEC587F687DC}" type="sibTrans" cxnId="{218F1413-C94F-4AC7-827D-D8F5A1EBC3BF}">
      <dgm:prSet/>
      <dgm:spPr/>
      <dgm:t>
        <a:bodyPr/>
        <a:lstStyle/>
        <a:p>
          <a:endParaRPr lang="en-US" sz="1800">
            <a:latin typeface="+mn-lt"/>
          </a:endParaRPr>
        </a:p>
      </dgm:t>
    </dgm:pt>
    <dgm:pt modelId="{AEF41D16-5716-40D3-BEDC-F1B555BAB708}">
      <dgm:prSet phldrT="[Text]" custT="1"/>
      <dgm:spPr/>
      <dgm:t>
        <a:bodyPr/>
        <a:lstStyle/>
        <a:p>
          <a:r>
            <a:rPr lang="en-US" sz="1600" b="1" dirty="0">
              <a:solidFill>
                <a:schemeClr val="accent5">
                  <a:lumMod val="50000"/>
                </a:schemeClr>
              </a:solidFill>
              <a:latin typeface="+mn-lt"/>
            </a:rPr>
            <a:t>In progress – monthly version releases</a:t>
          </a:r>
        </a:p>
      </dgm:t>
    </dgm:pt>
    <dgm:pt modelId="{DA143A5B-1352-4B27-9B7A-F3FD1B3D7078}" type="parTrans" cxnId="{713D697D-B86C-4DD1-B7C5-9FE991BDD963}">
      <dgm:prSet/>
      <dgm:spPr/>
      <dgm:t>
        <a:bodyPr/>
        <a:lstStyle/>
        <a:p>
          <a:endParaRPr lang="en-US"/>
        </a:p>
      </dgm:t>
    </dgm:pt>
    <dgm:pt modelId="{A511BA9B-2C95-441C-BE53-562A7114D243}" type="sibTrans" cxnId="{713D697D-B86C-4DD1-B7C5-9FE991BDD963}">
      <dgm:prSet/>
      <dgm:spPr/>
      <dgm:t>
        <a:bodyPr/>
        <a:lstStyle/>
        <a:p>
          <a:endParaRPr lang="en-US"/>
        </a:p>
      </dgm:t>
    </dgm:pt>
    <dgm:pt modelId="{EBC29896-A122-4F4F-B83B-A24B9BA16D4A}" type="pres">
      <dgm:prSet presAssocID="{6C45F780-244B-4F7C-93B7-7E44E422A7D2}" presName="linearFlow" presStyleCnt="0">
        <dgm:presLayoutVars>
          <dgm:dir/>
          <dgm:animLvl val="lvl"/>
          <dgm:resizeHandles val="exact"/>
        </dgm:presLayoutVars>
      </dgm:prSet>
      <dgm:spPr/>
    </dgm:pt>
    <dgm:pt modelId="{00A4F04D-642C-462C-BACF-9E4860A4D0F5}" type="pres">
      <dgm:prSet presAssocID="{CC20DDAA-FC6D-48E9-882A-9B2C2B7E7471}" presName="composite" presStyleCnt="0"/>
      <dgm:spPr/>
    </dgm:pt>
    <dgm:pt modelId="{D626E9D9-9D98-4DAD-8232-7FCF2BDC4200}" type="pres">
      <dgm:prSet presAssocID="{CC20DDAA-FC6D-48E9-882A-9B2C2B7E747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22F4C49-D31B-4F77-B423-AB44686B9128}" type="pres">
      <dgm:prSet presAssocID="{CC20DDAA-FC6D-48E9-882A-9B2C2B7E7471}" presName="parSh" presStyleLbl="node1" presStyleIdx="0" presStyleCnt="3"/>
      <dgm:spPr/>
    </dgm:pt>
    <dgm:pt modelId="{F3E677E3-6382-49AF-B831-2D771B96467A}" type="pres">
      <dgm:prSet presAssocID="{CC20DDAA-FC6D-48E9-882A-9B2C2B7E7471}" presName="desTx" presStyleLbl="fgAcc1" presStyleIdx="0" presStyleCnt="3">
        <dgm:presLayoutVars>
          <dgm:bulletEnabled val="1"/>
        </dgm:presLayoutVars>
      </dgm:prSet>
      <dgm:spPr/>
    </dgm:pt>
    <dgm:pt modelId="{FBDB30EF-CA64-4058-9190-F71A1F8F12E8}" type="pres">
      <dgm:prSet presAssocID="{9F10B0A4-9D6D-487A-A8A8-949D4CE5B7C2}" presName="sibTrans" presStyleLbl="sibTrans2D1" presStyleIdx="0" presStyleCnt="2"/>
      <dgm:spPr/>
    </dgm:pt>
    <dgm:pt modelId="{6E2B2B36-4FC3-4169-99F3-52CABA8A17DE}" type="pres">
      <dgm:prSet presAssocID="{9F10B0A4-9D6D-487A-A8A8-949D4CE5B7C2}" presName="connTx" presStyleLbl="sibTrans2D1" presStyleIdx="0" presStyleCnt="2"/>
      <dgm:spPr/>
    </dgm:pt>
    <dgm:pt modelId="{33E0F989-96CC-40FE-99A3-808CE9D5217E}" type="pres">
      <dgm:prSet presAssocID="{47B5C0C7-6691-4445-87E6-0AE9F2A899AE}" presName="composite" presStyleCnt="0"/>
      <dgm:spPr/>
    </dgm:pt>
    <dgm:pt modelId="{9B41D026-F19C-4ABB-B6F2-5A4694FBEBFD}" type="pres">
      <dgm:prSet presAssocID="{47B5C0C7-6691-4445-87E6-0AE9F2A899A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6374580-5DAD-4D0C-A391-5C27C1A0E4D1}" type="pres">
      <dgm:prSet presAssocID="{47B5C0C7-6691-4445-87E6-0AE9F2A899AE}" presName="parSh" presStyleLbl="node1" presStyleIdx="1" presStyleCnt="3"/>
      <dgm:spPr/>
    </dgm:pt>
    <dgm:pt modelId="{4369070A-AD95-4B6A-B262-6624157BD42E}" type="pres">
      <dgm:prSet presAssocID="{47B5C0C7-6691-4445-87E6-0AE9F2A899AE}" presName="desTx" presStyleLbl="fgAcc1" presStyleIdx="1" presStyleCnt="3">
        <dgm:presLayoutVars>
          <dgm:bulletEnabled val="1"/>
        </dgm:presLayoutVars>
      </dgm:prSet>
      <dgm:spPr/>
    </dgm:pt>
    <dgm:pt modelId="{C0926C9B-B964-4185-99E4-1AD797913F08}" type="pres">
      <dgm:prSet presAssocID="{0F856484-ABC3-47C4-99BB-3A9048D406EF}" presName="sibTrans" presStyleLbl="sibTrans2D1" presStyleIdx="1" presStyleCnt="2"/>
      <dgm:spPr/>
    </dgm:pt>
    <dgm:pt modelId="{9A1313CB-2EBA-4318-A3AB-55BEEE99FA47}" type="pres">
      <dgm:prSet presAssocID="{0F856484-ABC3-47C4-99BB-3A9048D406EF}" presName="connTx" presStyleLbl="sibTrans2D1" presStyleIdx="1" presStyleCnt="2"/>
      <dgm:spPr/>
    </dgm:pt>
    <dgm:pt modelId="{F2DC0BFC-1CF9-4EB6-8C90-295FBF6D312A}" type="pres">
      <dgm:prSet presAssocID="{431B541A-DBA8-4919-89FA-ED536792B40D}" presName="composite" presStyleCnt="0"/>
      <dgm:spPr/>
    </dgm:pt>
    <dgm:pt modelId="{05DCB8C1-E7E1-471F-A327-FD3871E735EA}" type="pres">
      <dgm:prSet presAssocID="{431B541A-DBA8-4919-89FA-ED536792B40D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ACFB4A3-2A68-408C-82E9-A81DF8E8D37F}" type="pres">
      <dgm:prSet presAssocID="{431B541A-DBA8-4919-89FA-ED536792B40D}" presName="parSh" presStyleLbl="node1" presStyleIdx="2" presStyleCnt="3"/>
      <dgm:spPr/>
    </dgm:pt>
    <dgm:pt modelId="{3F14E24D-54D1-447B-8A12-B8966F90F430}" type="pres">
      <dgm:prSet presAssocID="{431B541A-DBA8-4919-89FA-ED536792B40D}" presName="desTx" presStyleLbl="fgAcc1" presStyleIdx="2" presStyleCnt="3">
        <dgm:presLayoutVars>
          <dgm:bulletEnabled val="1"/>
        </dgm:presLayoutVars>
      </dgm:prSet>
      <dgm:spPr/>
    </dgm:pt>
  </dgm:ptLst>
  <dgm:cxnLst>
    <dgm:cxn modelId="{218F1413-C94F-4AC7-827D-D8F5A1EBC3BF}" srcId="{47B5C0C7-6691-4445-87E6-0AE9F2A899AE}" destId="{6CC35984-28AA-4283-9735-950C5D341D7B}" srcOrd="2" destOrd="0" parTransId="{4A0EF5E9-23CE-4378-B00D-D6A21E4EB088}" sibTransId="{55C6DCBA-4E9F-4779-BD0A-BEC587F687DC}"/>
    <dgm:cxn modelId="{731BC916-7540-4C86-9DC6-2BFB822FD3CC}" srcId="{CC20DDAA-FC6D-48E9-882A-9B2C2B7E7471}" destId="{7BD045C6-5C67-4C09-A2C1-53816B55E3B5}" srcOrd="0" destOrd="0" parTransId="{3189C577-7D12-454C-B942-AD40D886898E}" sibTransId="{3C7B69A4-38CB-43C9-9C02-57383C87F66C}"/>
    <dgm:cxn modelId="{5AB9281C-37F0-4018-8496-3DAFF8AA071E}" srcId="{6C45F780-244B-4F7C-93B7-7E44E422A7D2}" destId="{47B5C0C7-6691-4445-87E6-0AE9F2A899AE}" srcOrd="1" destOrd="0" parTransId="{9DA72CF9-4135-4215-9958-3E60F6D0616B}" sibTransId="{0F856484-ABC3-47C4-99BB-3A9048D406EF}"/>
    <dgm:cxn modelId="{D489981D-125B-4010-B147-8603D6B632EA}" srcId="{431B541A-DBA8-4919-89FA-ED536792B40D}" destId="{FE54119D-BE45-476A-9C7D-39C70173649A}" srcOrd="1" destOrd="0" parTransId="{42DCD7DF-7999-41AD-9834-532F800D1FC5}" sibTransId="{1923BCB8-FA44-4399-88B2-4F24F9D9FD4D}"/>
    <dgm:cxn modelId="{502C5A28-550B-4F38-83A5-18F85470CA7E}" type="presOf" srcId="{9F10B0A4-9D6D-487A-A8A8-949D4CE5B7C2}" destId="{FBDB30EF-CA64-4058-9190-F71A1F8F12E8}" srcOrd="0" destOrd="0" presId="urn:microsoft.com/office/officeart/2005/8/layout/process3"/>
    <dgm:cxn modelId="{991F1A2D-3C2A-400E-BFDF-D3C49D5B173A}" srcId="{6C45F780-244B-4F7C-93B7-7E44E422A7D2}" destId="{431B541A-DBA8-4919-89FA-ED536792B40D}" srcOrd="2" destOrd="0" parTransId="{7A5401FF-038F-437F-9982-7A6528CF61C9}" sibTransId="{E3F2E611-C736-4381-BCF7-988077096023}"/>
    <dgm:cxn modelId="{66463D2D-9571-4C29-BD11-2998052566EF}" type="presOf" srcId="{0F856484-ABC3-47C4-99BB-3A9048D406EF}" destId="{C0926C9B-B964-4185-99E4-1AD797913F08}" srcOrd="0" destOrd="0" presId="urn:microsoft.com/office/officeart/2005/8/layout/process3"/>
    <dgm:cxn modelId="{1F5F982E-6A6F-4EB0-B878-59F3F1441332}" type="presOf" srcId="{056BC3FA-8612-44CD-A035-BE00039A1B6A}" destId="{F3E677E3-6382-49AF-B831-2D771B96467A}" srcOrd="0" destOrd="1" presId="urn:microsoft.com/office/officeart/2005/8/layout/process3"/>
    <dgm:cxn modelId="{DE3C6234-6A59-491E-A7CD-6D6AD33458D8}" srcId="{47B5C0C7-6691-4445-87E6-0AE9F2A899AE}" destId="{C3B527FC-3404-49FB-A10A-112EC320ECC5}" srcOrd="0" destOrd="0" parTransId="{06DF6EA0-8531-4A32-85E1-62660DF0E64E}" sibTransId="{7F566179-267C-41A0-94EF-07A782AD414B}"/>
    <dgm:cxn modelId="{EEBB8A34-3BDD-47F7-B47D-E614DB2C946D}" type="presOf" srcId="{05374893-F68B-4290-889D-3F2F413DDA99}" destId="{3F14E24D-54D1-447B-8A12-B8966F90F430}" srcOrd="0" destOrd="0" presId="urn:microsoft.com/office/officeart/2005/8/layout/process3"/>
    <dgm:cxn modelId="{8668A85E-E30B-4995-9714-A97BD2B06AC8}" type="presOf" srcId="{C3B527FC-3404-49FB-A10A-112EC320ECC5}" destId="{4369070A-AD95-4B6A-B262-6624157BD42E}" srcOrd="0" destOrd="0" presId="urn:microsoft.com/office/officeart/2005/8/layout/process3"/>
    <dgm:cxn modelId="{E0A6F15E-9103-4464-A8CB-A94134A51593}" type="presOf" srcId="{47B5C0C7-6691-4445-87E6-0AE9F2A899AE}" destId="{9B41D026-F19C-4ABB-B6F2-5A4694FBEBFD}" srcOrd="0" destOrd="0" presId="urn:microsoft.com/office/officeart/2005/8/layout/process3"/>
    <dgm:cxn modelId="{948A1944-F6CB-4FAD-969D-667D8D674B1B}" type="presOf" srcId="{CC20DDAA-FC6D-48E9-882A-9B2C2B7E7471}" destId="{D626E9D9-9D98-4DAD-8232-7FCF2BDC4200}" srcOrd="0" destOrd="0" presId="urn:microsoft.com/office/officeart/2005/8/layout/process3"/>
    <dgm:cxn modelId="{79E82451-349F-4FC9-9826-A083409369F9}" type="presOf" srcId="{6C45F780-244B-4F7C-93B7-7E44E422A7D2}" destId="{EBC29896-A122-4F4F-B83B-A24B9BA16D4A}" srcOrd="0" destOrd="0" presId="urn:microsoft.com/office/officeart/2005/8/layout/process3"/>
    <dgm:cxn modelId="{CCF2DB56-C776-47AE-8192-D0252F7771FE}" srcId="{431B541A-DBA8-4919-89FA-ED536792B40D}" destId="{05374893-F68B-4290-889D-3F2F413DDA99}" srcOrd="0" destOrd="0" parTransId="{F8319E22-F6A3-459D-95E9-3ADC0985D093}" sibTransId="{C549145D-4905-4625-A0D7-22600D016D55}"/>
    <dgm:cxn modelId="{CDE3D757-39A7-4D0B-BF93-6395DD217561}" srcId="{CC20DDAA-FC6D-48E9-882A-9B2C2B7E7471}" destId="{3533C858-9F13-4834-9B47-CB928F6FCD33}" srcOrd="2" destOrd="0" parTransId="{F2E22E0A-6975-4DD0-9CE0-0F17DFB2744D}" sibTransId="{7C289EF1-C813-45FE-86B5-4126598C4E11}"/>
    <dgm:cxn modelId="{713D697D-B86C-4DD1-B7C5-9FE991BDD963}" srcId="{431B541A-DBA8-4919-89FA-ED536792B40D}" destId="{AEF41D16-5716-40D3-BEDC-F1B555BAB708}" srcOrd="2" destOrd="0" parTransId="{DA143A5B-1352-4B27-9B7A-F3FD1B3D7078}" sibTransId="{A511BA9B-2C95-441C-BE53-562A7114D243}"/>
    <dgm:cxn modelId="{469E9E82-A31C-4E76-85A6-20DBE642A01A}" type="presOf" srcId="{7BD045C6-5C67-4C09-A2C1-53816B55E3B5}" destId="{F3E677E3-6382-49AF-B831-2D771B96467A}" srcOrd="0" destOrd="0" presId="urn:microsoft.com/office/officeart/2005/8/layout/process3"/>
    <dgm:cxn modelId="{C13BEA85-B93D-4CA4-85A7-5788CE1FF502}" srcId="{47B5C0C7-6691-4445-87E6-0AE9F2A899AE}" destId="{301D24E6-7834-4D1B-A30A-594105799868}" srcOrd="1" destOrd="0" parTransId="{8FD1DE6C-275B-407B-B23D-C91A5F838333}" sibTransId="{17AB68E9-4E70-4328-801D-FC8F18720A8C}"/>
    <dgm:cxn modelId="{CD8A1C86-035D-46D0-B6CB-9C306564764A}" type="presOf" srcId="{9F10B0A4-9D6D-487A-A8A8-949D4CE5B7C2}" destId="{6E2B2B36-4FC3-4169-99F3-52CABA8A17DE}" srcOrd="1" destOrd="0" presId="urn:microsoft.com/office/officeart/2005/8/layout/process3"/>
    <dgm:cxn modelId="{B8169291-5E9E-46FC-A421-C4EDF917FD7D}" type="presOf" srcId="{AEF41D16-5716-40D3-BEDC-F1B555BAB708}" destId="{3F14E24D-54D1-447B-8A12-B8966F90F430}" srcOrd="0" destOrd="2" presId="urn:microsoft.com/office/officeart/2005/8/layout/process3"/>
    <dgm:cxn modelId="{E002BD96-ACAF-48EC-8A17-0684E4EE21AB}" type="presOf" srcId="{0F856484-ABC3-47C4-99BB-3A9048D406EF}" destId="{9A1313CB-2EBA-4318-A3AB-55BEEE99FA47}" srcOrd="1" destOrd="0" presId="urn:microsoft.com/office/officeart/2005/8/layout/process3"/>
    <dgm:cxn modelId="{204B909F-95C0-4EED-866D-94229830BFC4}" type="presOf" srcId="{47B5C0C7-6691-4445-87E6-0AE9F2A899AE}" destId="{C6374580-5DAD-4D0C-A391-5C27C1A0E4D1}" srcOrd="1" destOrd="0" presId="urn:microsoft.com/office/officeart/2005/8/layout/process3"/>
    <dgm:cxn modelId="{9E2255A4-9F5A-428E-ABF2-9515544B9FFD}" type="presOf" srcId="{431B541A-DBA8-4919-89FA-ED536792B40D}" destId="{05DCB8C1-E7E1-471F-A327-FD3871E735EA}" srcOrd="0" destOrd="0" presId="urn:microsoft.com/office/officeart/2005/8/layout/process3"/>
    <dgm:cxn modelId="{DC3A47AF-2B7F-4DCD-B85A-D67E93B04DC8}" type="presOf" srcId="{6CC35984-28AA-4283-9735-950C5D341D7B}" destId="{4369070A-AD95-4B6A-B262-6624157BD42E}" srcOrd="0" destOrd="2" presId="urn:microsoft.com/office/officeart/2005/8/layout/process3"/>
    <dgm:cxn modelId="{A89CD1B3-79C5-4E4B-8C8A-94BCE61A480C}" type="presOf" srcId="{CC20DDAA-FC6D-48E9-882A-9B2C2B7E7471}" destId="{C22F4C49-D31B-4F77-B423-AB44686B9128}" srcOrd="1" destOrd="0" presId="urn:microsoft.com/office/officeart/2005/8/layout/process3"/>
    <dgm:cxn modelId="{F1DE42B8-FEC6-475B-9930-F8E2DE569BB4}" type="presOf" srcId="{431B541A-DBA8-4919-89FA-ED536792B40D}" destId="{EACFB4A3-2A68-408C-82E9-A81DF8E8D37F}" srcOrd="1" destOrd="0" presId="urn:microsoft.com/office/officeart/2005/8/layout/process3"/>
    <dgm:cxn modelId="{19A119CA-9C4D-4DAB-8B19-6B953FBF4A91}" type="presOf" srcId="{3533C858-9F13-4834-9B47-CB928F6FCD33}" destId="{F3E677E3-6382-49AF-B831-2D771B96467A}" srcOrd="0" destOrd="2" presId="urn:microsoft.com/office/officeart/2005/8/layout/process3"/>
    <dgm:cxn modelId="{43EC86D1-B022-46F8-9071-DDEEAC7B0C0B}" type="presOf" srcId="{301D24E6-7834-4D1B-A30A-594105799868}" destId="{4369070A-AD95-4B6A-B262-6624157BD42E}" srcOrd="0" destOrd="1" presId="urn:microsoft.com/office/officeart/2005/8/layout/process3"/>
    <dgm:cxn modelId="{9C74C8D8-9557-45E4-AE95-EF936A2FCAC1}" srcId="{CC20DDAA-FC6D-48E9-882A-9B2C2B7E7471}" destId="{056BC3FA-8612-44CD-A035-BE00039A1B6A}" srcOrd="1" destOrd="0" parTransId="{E52C7864-A49A-476E-BC96-CDAA14BB9195}" sibTransId="{88EB578C-793C-417B-B05E-19E1883700C8}"/>
    <dgm:cxn modelId="{1BFACCE4-1668-4854-98BE-E6A7946F7DF9}" type="presOf" srcId="{FE54119D-BE45-476A-9C7D-39C70173649A}" destId="{3F14E24D-54D1-447B-8A12-B8966F90F430}" srcOrd="0" destOrd="1" presId="urn:microsoft.com/office/officeart/2005/8/layout/process3"/>
    <dgm:cxn modelId="{F6769DED-5D5D-4177-8577-91F45B8685FD}" srcId="{6C45F780-244B-4F7C-93B7-7E44E422A7D2}" destId="{CC20DDAA-FC6D-48E9-882A-9B2C2B7E7471}" srcOrd="0" destOrd="0" parTransId="{F3D2ED6F-3DDD-4A0E-80C3-11A92434DE56}" sibTransId="{9F10B0A4-9D6D-487A-A8A8-949D4CE5B7C2}"/>
    <dgm:cxn modelId="{98427F84-BD72-4727-8187-7D749FD99F54}" type="presParOf" srcId="{EBC29896-A122-4F4F-B83B-A24B9BA16D4A}" destId="{00A4F04D-642C-462C-BACF-9E4860A4D0F5}" srcOrd="0" destOrd="0" presId="urn:microsoft.com/office/officeart/2005/8/layout/process3"/>
    <dgm:cxn modelId="{F09AB7DA-4778-49FD-A5E9-17186BF518DB}" type="presParOf" srcId="{00A4F04D-642C-462C-BACF-9E4860A4D0F5}" destId="{D626E9D9-9D98-4DAD-8232-7FCF2BDC4200}" srcOrd="0" destOrd="0" presId="urn:microsoft.com/office/officeart/2005/8/layout/process3"/>
    <dgm:cxn modelId="{E4F96FB7-C861-4686-A530-EF452D608E0C}" type="presParOf" srcId="{00A4F04D-642C-462C-BACF-9E4860A4D0F5}" destId="{C22F4C49-D31B-4F77-B423-AB44686B9128}" srcOrd="1" destOrd="0" presId="urn:microsoft.com/office/officeart/2005/8/layout/process3"/>
    <dgm:cxn modelId="{62739B25-5A29-4E59-A36C-7E84F322749A}" type="presParOf" srcId="{00A4F04D-642C-462C-BACF-9E4860A4D0F5}" destId="{F3E677E3-6382-49AF-B831-2D771B96467A}" srcOrd="2" destOrd="0" presId="urn:microsoft.com/office/officeart/2005/8/layout/process3"/>
    <dgm:cxn modelId="{BF08A03D-5CCA-4044-96F6-4EFA94CEB811}" type="presParOf" srcId="{EBC29896-A122-4F4F-B83B-A24B9BA16D4A}" destId="{FBDB30EF-CA64-4058-9190-F71A1F8F12E8}" srcOrd="1" destOrd="0" presId="urn:microsoft.com/office/officeart/2005/8/layout/process3"/>
    <dgm:cxn modelId="{F0907109-4248-441E-9051-C66B7ED46234}" type="presParOf" srcId="{FBDB30EF-CA64-4058-9190-F71A1F8F12E8}" destId="{6E2B2B36-4FC3-4169-99F3-52CABA8A17DE}" srcOrd="0" destOrd="0" presId="urn:microsoft.com/office/officeart/2005/8/layout/process3"/>
    <dgm:cxn modelId="{373C121E-7923-45D9-95E2-12C14D3475C7}" type="presParOf" srcId="{EBC29896-A122-4F4F-B83B-A24B9BA16D4A}" destId="{33E0F989-96CC-40FE-99A3-808CE9D5217E}" srcOrd="2" destOrd="0" presId="urn:microsoft.com/office/officeart/2005/8/layout/process3"/>
    <dgm:cxn modelId="{CEB89EB7-9095-4913-882C-947F63FB0950}" type="presParOf" srcId="{33E0F989-96CC-40FE-99A3-808CE9D5217E}" destId="{9B41D026-F19C-4ABB-B6F2-5A4694FBEBFD}" srcOrd="0" destOrd="0" presId="urn:microsoft.com/office/officeart/2005/8/layout/process3"/>
    <dgm:cxn modelId="{7C20BE86-2127-4301-AEAB-564D56BF704D}" type="presParOf" srcId="{33E0F989-96CC-40FE-99A3-808CE9D5217E}" destId="{C6374580-5DAD-4D0C-A391-5C27C1A0E4D1}" srcOrd="1" destOrd="0" presId="urn:microsoft.com/office/officeart/2005/8/layout/process3"/>
    <dgm:cxn modelId="{F20F175A-F412-47C1-AF19-3C11FA1C8A50}" type="presParOf" srcId="{33E0F989-96CC-40FE-99A3-808CE9D5217E}" destId="{4369070A-AD95-4B6A-B262-6624157BD42E}" srcOrd="2" destOrd="0" presId="urn:microsoft.com/office/officeart/2005/8/layout/process3"/>
    <dgm:cxn modelId="{25A9461E-D8EF-440F-92DA-FF6D1ACCD551}" type="presParOf" srcId="{EBC29896-A122-4F4F-B83B-A24B9BA16D4A}" destId="{C0926C9B-B964-4185-99E4-1AD797913F08}" srcOrd="3" destOrd="0" presId="urn:microsoft.com/office/officeart/2005/8/layout/process3"/>
    <dgm:cxn modelId="{09E0D19D-2DFD-46CE-8ED6-681DEDF1E100}" type="presParOf" srcId="{C0926C9B-B964-4185-99E4-1AD797913F08}" destId="{9A1313CB-2EBA-4318-A3AB-55BEEE99FA47}" srcOrd="0" destOrd="0" presId="urn:microsoft.com/office/officeart/2005/8/layout/process3"/>
    <dgm:cxn modelId="{44B36AA3-E54E-4E25-8E2D-D10247311E47}" type="presParOf" srcId="{EBC29896-A122-4F4F-B83B-A24B9BA16D4A}" destId="{F2DC0BFC-1CF9-4EB6-8C90-295FBF6D312A}" srcOrd="4" destOrd="0" presId="urn:microsoft.com/office/officeart/2005/8/layout/process3"/>
    <dgm:cxn modelId="{C7706999-A822-4545-B995-0C28858AFC83}" type="presParOf" srcId="{F2DC0BFC-1CF9-4EB6-8C90-295FBF6D312A}" destId="{05DCB8C1-E7E1-471F-A327-FD3871E735EA}" srcOrd="0" destOrd="0" presId="urn:microsoft.com/office/officeart/2005/8/layout/process3"/>
    <dgm:cxn modelId="{F79E22B4-2D21-4E7C-AFB3-0758EFEE6F0F}" type="presParOf" srcId="{F2DC0BFC-1CF9-4EB6-8C90-295FBF6D312A}" destId="{EACFB4A3-2A68-408C-82E9-A81DF8E8D37F}" srcOrd="1" destOrd="0" presId="urn:microsoft.com/office/officeart/2005/8/layout/process3"/>
    <dgm:cxn modelId="{9C71984F-E3BA-46C3-B927-073789B7B90C}" type="presParOf" srcId="{F2DC0BFC-1CF9-4EB6-8C90-295FBF6D312A}" destId="{3F14E24D-54D1-447B-8A12-B8966F90F430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F4C49-D31B-4F77-B423-AB44686B9128}">
      <dsp:nvSpPr>
        <dsp:cNvPr id="0" name=""/>
        <dsp:cNvSpPr/>
      </dsp:nvSpPr>
      <dsp:spPr>
        <a:xfrm>
          <a:off x="5862" y="1817"/>
          <a:ext cx="2665800" cy="76143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Version 0.1.0</a:t>
          </a:r>
        </a:p>
      </dsp:txBody>
      <dsp:txXfrm>
        <a:off x="5862" y="1817"/>
        <a:ext cx="2665800" cy="507622"/>
      </dsp:txXfrm>
    </dsp:sp>
    <dsp:sp modelId="{F3E677E3-6382-49AF-B831-2D771B96467A}">
      <dsp:nvSpPr>
        <dsp:cNvPr id="0" name=""/>
        <dsp:cNvSpPr/>
      </dsp:nvSpPr>
      <dsp:spPr>
        <a:xfrm>
          <a:off x="551870" y="509440"/>
          <a:ext cx="2665800" cy="130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+mn-lt"/>
            </a:rPr>
            <a:t>Functional Prototype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+mn-lt"/>
            </a:rPr>
            <a:t>March 31, 2020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chemeClr val="accent4">
                  <a:lumMod val="75000"/>
                </a:schemeClr>
              </a:solidFill>
              <a:latin typeface="+mn-lt"/>
            </a:rPr>
            <a:t>COMPLETE</a:t>
          </a:r>
        </a:p>
      </dsp:txBody>
      <dsp:txXfrm>
        <a:off x="589960" y="547530"/>
        <a:ext cx="2589620" cy="1224320"/>
      </dsp:txXfrm>
    </dsp:sp>
    <dsp:sp modelId="{FBDB30EF-CA64-4058-9190-F71A1F8F12E8}">
      <dsp:nvSpPr>
        <dsp:cNvPr id="0" name=""/>
        <dsp:cNvSpPr/>
      </dsp:nvSpPr>
      <dsp:spPr>
        <a:xfrm>
          <a:off x="3075789" y="-76224"/>
          <a:ext cx="856746" cy="6637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>
            <a:latin typeface="+mn-lt"/>
          </a:endParaRPr>
        </a:p>
      </dsp:txBody>
      <dsp:txXfrm>
        <a:off x="3075789" y="56517"/>
        <a:ext cx="657634" cy="398225"/>
      </dsp:txXfrm>
    </dsp:sp>
    <dsp:sp modelId="{C6374580-5DAD-4D0C-A391-5C27C1A0E4D1}">
      <dsp:nvSpPr>
        <dsp:cNvPr id="0" name=""/>
        <dsp:cNvSpPr/>
      </dsp:nvSpPr>
      <dsp:spPr>
        <a:xfrm>
          <a:off x="4288166" y="1817"/>
          <a:ext cx="2665800" cy="761433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Version 1.0.0</a:t>
          </a:r>
        </a:p>
      </dsp:txBody>
      <dsp:txXfrm>
        <a:off x="4288166" y="1817"/>
        <a:ext cx="2665800" cy="507622"/>
      </dsp:txXfrm>
    </dsp:sp>
    <dsp:sp modelId="{4369070A-AD95-4B6A-B262-6624157BD42E}">
      <dsp:nvSpPr>
        <dsp:cNvPr id="0" name=""/>
        <dsp:cNvSpPr/>
      </dsp:nvSpPr>
      <dsp:spPr>
        <a:xfrm>
          <a:off x="4834173" y="509440"/>
          <a:ext cx="2665800" cy="130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+mn-lt"/>
            </a:rPr>
            <a:t>Initial Product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 dirty="0">
              <a:latin typeface="+mn-lt"/>
            </a:rPr>
            <a:t>September 30, 2020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chemeClr val="accent1">
                  <a:lumMod val="75000"/>
                </a:schemeClr>
              </a:solidFill>
              <a:latin typeface="+mn-lt"/>
            </a:rPr>
            <a:t>COMPLETE</a:t>
          </a:r>
        </a:p>
      </dsp:txBody>
      <dsp:txXfrm>
        <a:off x="4872263" y="547530"/>
        <a:ext cx="2589620" cy="1224320"/>
      </dsp:txXfrm>
    </dsp:sp>
    <dsp:sp modelId="{C0926C9B-B964-4185-99E4-1AD797913F08}">
      <dsp:nvSpPr>
        <dsp:cNvPr id="0" name=""/>
        <dsp:cNvSpPr/>
      </dsp:nvSpPr>
      <dsp:spPr>
        <a:xfrm>
          <a:off x="7358092" y="-76224"/>
          <a:ext cx="856746" cy="6637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>
            <a:latin typeface="+mn-lt"/>
          </a:endParaRPr>
        </a:p>
      </dsp:txBody>
      <dsp:txXfrm>
        <a:off x="7358092" y="56517"/>
        <a:ext cx="657634" cy="398225"/>
      </dsp:txXfrm>
    </dsp:sp>
    <dsp:sp modelId="{EACFB4A3-2A68-408C-82E9-A81DF8E8D37F}">
      <dsp:nvSpPr>
        <dsp:cNvPr id="0" name=""/>
        <dsp:cNvSpPr/>
      </dsp:nvSpPr>
      <dsp:spPr>
        <a:xfrm>
          <a:off x="8570469" y="1817"/>
          <a:ext cx="2665800" cy="761433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Version 2.0.0</a:t>
          </a:r>
        </a:p>
      </dsp:txBody>
      <dsp:txXfrm>
        <a:off x="8570469" y="1817"/>
        <a:ext cx="2665800" cy="507622"/>
      </dsp:txXfrm>
    </dsp:sp>
    <dsp:sp modelId="{3F14E24D-54D1-447B-8A12-B8966F90F430}">
      <dsp:nvSpPr>
        <dsp:cNvPr id="0" name=""/>
        <dsp:cNvSpPr/>
      </dsp:nvSpPr>
      <dsp:spPr>
        <a:xfrm>
          <a:off x="9116476" y="509440"/>
          <a:ext cx="2665800" cy="130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+mn-lt"/>
            </a:rPr>
            <a:t>Optimized Product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+mn-lt"/>
            </a:rPr>
            <a:t>September 30, 2021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  <a:latin typeface="+mn-lt"/>
            </a:rPr>
            <a:t>In progress – monthly version releases</a:t>
          </a:r>
        </a:p>
      </dsp:txBody>
      <dsp:txXfrm>
        <a:off x="9154566" y="547530"/>
        <a:ext cx="2589620" cy="1224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w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k object 47"/>
          <p:cNvSpPr/>
          <p:nvPr/>
        </p:nvSpPr>
        <p:spPr>
          <a:xfrm>
            <a:off x="-3061" y="15344"/>
            <a:ext cx="12192000" cy="68508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679522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 flipV="1">
            <a:off x="11220455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-11939" y="0"/>
            <a:ext cx="12192000" cy="11293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1142814" y="131632"/>
            <a:ext cx="8427314" cy="964509"/>
          </a:xfrm>
          <a:ln>
            <a:noFill/>
          </a:ln>
        </p:spPr>
        <p:txBody>
          <a:bodyPr/>
          <a:lstStyle>
            <a:lvl1pPr algn="ctr"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665" y="297155"/>
            <a:ext cx="815517" cy="675409"/>
          </a:xfrm>
          <a:prstGeom prst="rect">
            <a:avLst/>
          </a:prstGeom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587" y="161292"/>
            <a:ext cx="906262" cy="968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105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8338" y="103188"/>
            <a:ext cx="10769600" cy="742950"/>
          </a:xfrm>
        </p:spPr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5043A7-D976-49D5-B140-FB40C2303F5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125" y="6367320"/>
            <a:ext cx="1005530" cy="365125"/>
          </a:xfrm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pic>
        <p:nvPicPr>
          <p:cNvPr id="3076" name="Picture 4" descr="HRP log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" y="103187"/>
            <a:ext cx="628057" cy="6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1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5043A7-D976-49D5-B140-FB40C2303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7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5043A7-D976-49D5-B140-FB40C2303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5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5043A7-D976-49D5-B140-FB40C2303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0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D5043A7-D976-49D5-B140-FB40C2303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5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728337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1D5043A7-D976-49D5-B140-FB40C2303F5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>
                <a:solidFill>
                  <a:srgbClr val="FF0000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368" y="118347"/>
            <a:ext cx="715837" cy="592854"/>
          </a:xfrm>
          <a:prstGeom prst="rect">
            <a:avLst/>
          </a:prstGeom>
        </p:spPr>
      </p:pic>
      <p:pic>
        <p:nvPicPr>
          <p:cNvPr id="9" name="Picture 4" descr="HRP logo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" y="103187"/>
            <a:ext cx="628057" cy="6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3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obyn.d.atkins@nasa.gov" TargetMode="External"/><Relationship Id="rId2" Type="http://schemas.openxmlformats.org/officeDocument/2006/relationships/hyperlink" Target="https://idmax.nasa.gov/nams/asset/257907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rpcmr.ndc.nasa.g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33152-688E-405C-8C8A-87E864347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718" y="2380309"/>
            <a:ext cx="5145270" cy="3861655"/>
          </a:xfrm>
        </p:spPr>
        <p:txBody>
          <a:bodyPr anchor="t"/>
          <a:lstStyle/>
          <a:p>
            <a:pPr algn="l"/>
            <a:r>
              <a:rPr lang="en-US" cap="all" dirty="0">
                <a:solidFill>
                  <a:schemeClr val="bg1"/>
                </a:solidFill>
              </a:rPr>
              <a:t>Computational Modeling Repository (CMR): User Experience-Designed Web App for HRP Computational Models</a:t>
            </a:r>
            <a:br>
              <a:rPr lang="en-US" cap="all" dirty="0">
                <a:solidFill>
                  <a:schemeClr val="bg1"/>
                </a:solidFill>
              </a:rPr>
            </a:br>
            <a:br>
              <a:rPr lang="en-US" cap="all" dirty="0">
                <a:solidFill>
                  <a:schemeClr val="bg1"/>
                </a:solidFill>
              </a:rPr>
            </a:br>
            <a:r>
              <a:rPr lang="en-US" b="0" cap="all" dirty="0">
                <a:solidFill>
                  <a:schemeClr val="bg1"/>
                </a:solidFill>
              </a:rPr>
              <a:t>HRP Investigators Workshop (IWS) 2021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EC084-D031-4229-B22C-20FAECF7F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718" y="6241964"/>
            <a:ext cx="3129858" cy="616036"/>
          </a:xfrm>
        </p:spPr>
        <p:txBody>
          <a:bodyPr/>
          <a:lstStyle/>
          <a:p>
            <a:pPr marL="0" indent="0"/>
            <a:r>
              <a:rPr lang="en-US" dirty="0"/>
              <a:t>R. D. Atkins, A.K. Iqbal, A. A. Lyon,</a:t>
            </a:r>
            <a:r>
              <a:rPr lang="en-US" baseline="30000" dirty="0"/>
              <a:t> </a:t>
            </a:r>
            <a:r>
              <a:rPr lang="en-US" dirty="0"/>
              <a:t> M. P. Vorisek, B. Martin</a:t>
            </a:r>
          </a:p>
        </p:txBody>
      </p:sp>
    </p:spTree>
    <p:extLst>
      <p:ext uri="{BB962C8B-B14F-4D97-AF65-F5344CB8AC3E}">
        <p14:creationId xmlns:p14="http://schemas.microsoft.com/office/powerpoint/2010/main" val="1767415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C1FB-B290-4438-8503-F8CE1F77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35E6239-C96D-4654-8884-970105FE6A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026838"/>
              </p:ext>
            </p:extLst>
          </p:nvPr>
        </p:nvGraphicFramePr>
        <p:xfrm>
          <a:off x="609600" y="869949"/>
          <a:ext cx="10335208" cy="586613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67604">
                  <a:extLst>
                    <a:ext uri="{9D8B030D-6E8A-4147-A177-3AD203B41FA5}">
                      <a16:colId xmlns:a16="http://schemas.microsoft.com/office/drawing/2014/main" val="3500171497"/>
                    </a:ext>
                  </a:extLst>
                </a:gridCol>
                <a:gridCol w="5167604">
                  <a:extLst>
                    <a:ext uri="{9D8B030D-6E8A-4147-A177-3AD203B41FA5}">
                      <a16:colId xmlns:a16="http://schemas.microsoft.com/office/drawing/2014/main" val="2591150401"/>
                    </a:ext>
                  </a:extLst>
                </a:gridCol>
              </a:tblGrid>
              <a:tr h="330201"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Lucida Bright" panose="02040602050505020304" pitchFamily="18" charset="0"/>
                        </a:rPr>
                        <a:t>Problem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Lucida Bright" panose="02040602050505020304" pitchFamily="18" charset="0"/>
                        </a:rPr>
                        <a:t>Solution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5913098"/>
                  </a:ext>
                </a:extLst>
              </a:tr>
              <a:tr h="187325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Research efforts funded by HRP grants and directed work often produce computational models or analytical techniques that are not archived after the research ends. 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 model repository that will be accessible by the space flight human health community.</a:t>
                      </a:r>
                    </a:p>
                    <a:p>
                      <a:r>
                        <a:rPr lang="en-US" sz="1700" b="0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Past modeling efforts will be available within the repository along with information on the current status of the model, including development status, model use history, and model credibility.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856201"/>
                  </a:ext>
                </a:extLst>
              </a:tr>
              <a:tr h="339090">
                <a:tc>
                  <a:txBody>
                    <a:bodyPr/>
                    <a:lstStyle/>
                    <a:p>
                      <a:r>
                        <a:rPr lang="en-US" sz="2000" b="1" u="sng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Lucida Bright" panose="02040602050505020304" pitchFamily="18" charset="0"/>
                        </a:rPr>
                        <a:t>Approach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u="sng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Lucida Bright" panose="02040602050505020304" pitchFamily="18" charset="0"/>
                        </a:rPr>
                        <a:t>Methodology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972737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Capture what is </a:t>
                      </a:r>
                      <a:r>
                        <a:rPr lang="en-US" sz="17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currently available 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for computational models within the Human Research Program (HRP).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Understand and document the status of verification,</a:t>
                      </a: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validation, and credibility (</a:t>
                      </a:r>
                      <a:r>
                        <a:rPr lang="en-US" sz="17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VV&amp;C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 compliance with NASA-STD-7009A for the </a:t>
                      </a:r>
                      <a:r>
                        <a:rPr lang="en-US" sz="17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computational models 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that exist today.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Develop a </a:t>
                      </a:r>
                      <a:r>
                        <a:rPr lang="en-US" sz="17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workflow for models</a:t>
                      </a:r>
                      <a:r>
                        <a:rPr lang="en-US" sz="1700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and simulations to step through the NASA standard process.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Develop a </a:t>
                      </a:r>
                      <a:r>
                        <a:rPr lang="en-US" sz="17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workflow for requesting access 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 models and simulations.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Features to </a:t>
                      </a:r>
                      <a:r>
                        <a:rPr lang="en-US" sz="17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manage the models, simulations, </a:t>
                      </a:r>
                      <a:r>
                        <a:rPr lang="en-US" sz="17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data, </a:t>
                      </a:r>
                      <a:r>
                        <a:rPr lang="en-US" sz="17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and processes described above.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1" dirty="0">
                          <a:solidFill>
                            <a:srgbClr val="00B0F0"/>
                          </a:solidFill>
                        </a:rPr>
                        <a:t>Agile</a:t>
                      </a:r>
                      <a:r>
                        <a:rPr lang="en-US" sz="1700" dirty="0"/>
                        <a:t> </a:t>
                      </a:r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– continuously improve the design and functionality of the application based on user feedback and demonstrations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1" dirty="0">
                          <a:solidFill>
                            <a:srgbClr val="00B0F0"/>
                          </a:solidFill>
                        </a:rPr>
                        <a:t>Cloud</a:t>
                      </a:r>
                      <a:r>
                        <a:rPr lang="en-US" sz="1700" dirty="0"/>
                        <a:t> </a:t>
                      </a:r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– early adopters of cloud technologies at GRC for custom web application development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1" dirty="0">
                          <a:solidFill>
                            <a:srgbClr val="00B0F0"/>
                          </a:solidFill>
                        </a:rPr>
                        <a:t>DevOps</a:t>
                      </a:r>
                      <a:r>
                        <a:rPr lang="en-US" sz="1700" dirty="0"/>
                        <a:t> </a:t>
                      </a:r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– continuous integration / continuous deployment (CI/CD) pipelines to automatically test code before updates are pushed into production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1" dirty="0">
                          <a:solidFill>
                            <a:srgbClr val="00B0F0"/>
                          </a:solidFill>
                        </a:rPr>
                        <a:t>Security</a:t>
                      </a:r>
                      <a:r>
                        <a:rPr lang="en-US" sz="1700" dirty="0"/>
                        <a:t> </a:t>
                      </a:r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– built to current NIST standards for internal NASA applications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700" b="1" dirty="0">
                          <a:solidFill>
                            <a:srgbClr val="00B0F0"/>
                          </a:solidFill>
                        </a:rPr>
                        <a:t>UX Design </a:t>
                      </a:r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– user experience (UX) design concepts for modern look &amp; feel and friendliness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2737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D08083-292C-4861-B606-1E99BCCD9FF4}"/>
              </a:ext>
            </a:extLst>
          </p:cNvPr>
          <p:cNvSpPr txBox="1"/>
          <p:nvPr/>
        </p:nvSpPr>
        <p:spPr>
          <a:xfrm>
            <a:off x="10944808" y="1756241"/>
            <a:ext cx="116788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  <a:cs typeface="Arial"/>
              </a:rPr>
              <a:t>Robyn Atkins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3BE3C-9A82-449E-A24B-46991373B0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 b="25424"/>
          <a:stretch/>
        </p:blipFill>
        <p:spPr>
          <a:xfrm>
            <a:off x="11135133" y="910176"/>
            <a:ext cx="787231" cy="892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2A2EE2-EB0B-440B-AD32-F2A987DD198E}"/>
              </a:ext>
            </a:extLst>
          </p:cNvPr>
          <p:cNvSpPr txBox="1"/>
          <p:nvPr/>
        </p:nvSpPr>
        <p:spPr>
          <a:xfrm>
            <a:off x="10944808" y="2957069"/>
            <a:ext cx="116788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  <a:cs typeface="Arial"/>
              </a:rPr>
              <a:t>Asad Iqbal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54F8C5-5842-42E5-9360-8F8BEA21B9B2}"/>
              </a:ext>
            </a:extLst>
          </p:cNvPr>
          <p:cNvSpPr txBox="1"/>
          <p:nvPr/>
        </p:nvSpPr>
        <p:spPr>
          <a:xfrm>
            <a:off x="10944808" y="4128489"/>
            <a:ext cx="116788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  <a:cs typeface="Arial"/>
              </a:rPr>
              <a:t>Amy Lyon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7AFCC6-EF09-45A2-9F5C-465A485CE1A9}"/>
              </a:ext>
            </a:extLst>
          </p:cNvPr>
          <p:cNvSpPr txBox="1"/>
          <p:nvPr/>
        </p:nvSpPr>
        <p:spPr>
          <a:xfrm>
            <a:off x="10944808" y="5294992"/>
            <a:ext cx="116788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  <a:cs typeface="Arial"/>
              </a:rPr>
              <a:t>Matt Vorisek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B3E88F-83D3-4CAE-A277-7BB3AB8D7571}"/>
              </a:ext>
            </a:extLst>
          </p:cNvPr>
          <p:cNvSpPr txBox="1"/>
          <p:nvPr/>
        </p:nvSpPr>
        <p:spPr>
          <a:xfrm>
            <a:off x="10944808" y="6480157"/>
            <a:ext cx="116788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  <a:cs typeface="Arial"/>
              </a:rPr>
              <a:t>Brad Martin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B4BF79D-3C30-4270-96A9-606D5EB934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" r="27149" b="45372"/>
          <a:stretch/>
        </p:blipFill>
        <p:spPr>
          <a:xfrm>
            <a:off x="11104322" y="4474842"/>
            <a:ext cx="787231" cy="85065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B8B4846-AEAF-4288-9E67-A812D9DC2A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2" t="8299" r="19502" b="22519"/>
          <a:stretch/>
        </p:blipFill>
        <p:spPr>
          <a:xfrm>
            <a:off x="11135133" y="5655065"/>
            <a:ext cx="787231" cy="88784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47A653F-85C9-4168-8FF6-576372E5DBBC}"/>
              </a:ext>
            </a:extLst>
          </p:cNvPr>
          <p:cNvSpPr/>
          <p:nvPr/>
        </p:nvSpPr>
        <p:spPr>
          <a:xfrm>
            <a:off x="11135133" y="2098164"/>
            <a:ext cx="787231" cy="892719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Graphic 30" descr="User">
            <a:extLst>
              <a:ext uri="{FF2B5EF4-FFF2-40B4-BE49-F238E27FC236}">
                <a16:creationId xmlns:a16="http://schemas.microsoft.com/office/drawing/2014/main" id="{D5CA2F4D-0AD8-49DF-9CF0-B9D14DC41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3547" y="2062648"/>
            <a:ext cx="1101148" cy="11011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BB2C7F-4F25-44BE-92F8-35A5E6435B3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6"/>
          <a:stretch/>
        </p:blipFill>
        <p:spPr>
          <a:xfrm>
            <a:off x="11135133" y="3307811"/>
            <a:ext cx="787231" cy="88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6845D-8BF9-4EA7-9EDE-FAE9F807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Demonstration</a:t>
            </a:r>
          </a:p>
        </p:txBody>
      </p:sp>
      <p:pic>
        <p:nvPicPr>
          <p:cNvPr id="13" name="Screen Recording 12">
            <a:hlinkClick r:id="" action="ppaction://media"/>
            <a:extLst>
              <a:ext uri="{FF2B5EF4-FFF2-40B4-BE49-F238E27FC236}">
                <a16:creationId xmlns:a16="http://schemas.microsoft.com/office/drawing/2014/main" id="{D1AC7281-550D-45B4-A079-EE51DAB9E39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3875.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38" y="843190"/>
            <a:ext cx="12192000" cy="597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7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6845D-8BF9-4EA7-9EDE-FAE9F807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Software Development Roadmap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D802B06-7382-4A78-A916-437E64887F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072182"/>
              </p:ext>
            </p:extLst>
          </p:nvPr>
        </p:nvGraphicFramePr>
        <p:xfrm>
          <a:off x="201930" y="1044175"/>
          <a:ext cx="11788140" cy="181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142542A-6633-45C3-885F-C71ECC4BEBE0}"/>
              </a:ext>
            </a:extLst>
          </p:cNvPr>
          <p:cNvSpPr txBox="1"/>
          <p:nvPr/>
        </p:nvSpPr>
        <p:spPr>
          <a:xfrm>
            <a:off x="201930" y="3036422"/>
            <a:ext cx="3236594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Dashboard</a:t>
            </a:r>
            <a:endParaRPr lang="en-US" sz="2000" dirty="0">
              <a:solidFill>
                <a:schemeClr val="bg1"/>
              </a:solidFill>
              <a:cs typeface="Calibri" panose="020F0502020204030204"/>
            </a:endParaRP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Model Repository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Quick view by model system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Search by key word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Search by filtered options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Search by popular tags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Model Wiki Pages</a:t>
            </a:r>
            <a:endParaRPr lang="en-US" sz="2000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Reference links to access models</a:t>
            </a:r>
          </a:p>
          <a:p>
            <a:pPr marL="285750" indent="-285750">
              <a:buClr>
                <a:schemeClr val="accent4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cs typeface="Calibri Light"/>
              </a:rPr>
              <a:t>User manual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1B6B4E-4482-4D19-AB9D-EB5653425CA2}"/>
              </a:ext>
            </a:extLst>
          </p:cNvPr>
          <p:cNvSpPr txBox="1"/>
          <p:nvPr/>
        </p:nvSpPr>
        <p:spPr>
          <a:xfrm>
            <a:off x="4562836" y="3053970"/>
            <a:ext cx="3236593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Single Sign-on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Add new model entries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Update existing model entries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Archive model entries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Modify model wiki pages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Initial VV&amp;C workflow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Initial model access request workflow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Updated user manual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Software documentation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B4E40A-4F51-4988-9943-B90B48715A0C}"/>
              </a:ext>
            </a:extLst>
          </p:cNvPr>
          <p:cNvSpPr txBox="1"/>
          <p:nvPr/>
        </p:nvSpPr>
        <p:spPr>
          <a:xfrm>
            <a:off x="8753476" y="3036422"/>
            <a:ext cx="3236594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Integrated Issue Tracker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User notifications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Enhanced VV&amp;C workflow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Enhanced model relationship visualizations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Model tag ontology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Improved data visualization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New VV&amp;C evidence upload features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Additional user settings</a:t>
            </a:r>
          </a:p>
          <a:p>
            <a:pPr marL="285750" indent="-285750">
              <a:buClr>
                <a:schemeClr val="accent5">
                  <a:lumMod val="40000"/>
                  <a:lumOff val="60000"/>
                </a:schemeClr>
              </a:buClr>
              <a:buFont typeface="Wingdings"/>
              <a:buChar char="§"/>
            </a:pPr>
            <a:r>
              <a:rPr lang="en-US" sz="2000" dirty="0">
                <a:solidFill>
                  <a:schemeClr val="bg1"/>
                </a:solidFill>
                <a:latin typeface="Calibri Light"/>
                <a:cs typeface="Calibri Light"/>
              </a:rPr>
              <a:t>Updated user manual</a:t>
            </a:r>
          </a:p>
        </p:txBody>
      </p:sp>
    </p:spTree>
    <p:extLst>
      <p:ext uri="{BB962C8B-B14F-4D97-AF65-F5344CB8AC3E}">
        <p14:creationId xmlns:p14="http://schemas.microsoft.com/office/powerpoint/2010/main" val="265497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E6E6-494F-42CB-A4FD-386B3B29F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Discussion and 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7D0AD-DD9A-4A47-A446-A0586C43F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274320"/>
          <a:lstStyle/>
          <a:p>
            <a:pPr marL="0" indent="0">
              <a:buNone/>
            </a:pPr>
            <a:r>
              <a:rPr lang="en-US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Lucida Bright" panose="02040602050505020304" pitchFamily="18" charset="0"/>
              </a:rPr>
              <a:t>Getting Access to HRP’s CMR</a:t>
            </a:r>
          </a:p>
          <a:p>
            <a:r>
              <a:rPr lang="en-US" sz="2200" b="0" dirty="0">
                <a:solidFill>
                  <a:schemeClr val="bg1"/>
                </a:solidFill>
                <a:latin typeface="+mn-lt"/>
              </a:rPr>
              <a:t>Version 1.4.0 is available for use now!</a:t>
            </a:r>
          </a:p>
          <a:p>
            <a:r>
              <a:rPr lang="en-US" sz="2200" b="0" dirty="0">
                <a:solidFill>
                  <a:schemeClr val="bg1"/>
                </a:solidFill>
                <a:latin typeface="+mn-lt"/>
              </a:rPr>
              <a:t>Must have NASA credentials (smartcard badge or AUID/Launchpad)</a:t>
            </a:r>
          </a:p>
          <a:p>
            <a:r>
              <a:rPr lang="en-US" sz="2200" dirty="0">
                <a:solidFill>
                  <a:schemeClr val="bg1"/>
                </a:solidFill>
                <a:latin typeface="+mn-lt"/>
              </a:rPr>
              <a:t>NASA Access Management System (NAMS)</a:t>
            </a:r>
          </a:p>
          <a:p>
            <a:pPr lvl="1"/>
            <a:r>
              <a:rPr lang="en-US" sz="2200" b="0" dirty="0">
                <a:solidFill>
                  <a:srgbClr val="00B0F0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https://idmax.nasa.gov</a:t>
            </a:r>
            <a:endParaRPr lang="en-US" sz="2200" b="0" dirty="0">
              <a:solidFill>
                <a:srgbClr val="00B0F0"/>
              </a:solidFill>
              <a:latin typeface="+mn-lt"/>
            </a:endParaRPr>
          </a:p>
          <a:p>
            <a:pPr lvl="1"/>
            <a:r>
              <a:rPr lang="en-US" sz="2200" dirty="0">
                <a:solidFill>
                  <a:schemeClr val="bg1"/>
                </a:solidFill>
                <a:latin typeface="+mn-lt"/>
              </a:rPr>
              <a:t>Search for “HRP Computational Model Repository”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latin typeface="+mn-lt"/>
              </a:rPr>
              <a:t>Workflow number 257907</a:t>
            </a:r>
            <a:endParaRPr lang="en-US" sz="2200" b="0" dirty="0">
              <a:solidFill>
                <a:schemeClr val="bg1"/>
              </a:solidFill>
              <a:latin typeface="+mn-lt"/>
            </a:endParaRPr>
          </a:p>
          <a:p>
            <a:r>
              <a:rPr lang="en-US" sz="2200" b="0" dirty="0">
                <a:solidFill>
                  <a:schemeClr val="bg1"/>
                </a:solidFill>
                <a:latin typeface="+mn-lt"/>
              </a:rPr>
              <a:t>Request demonstrations by contacting Robyn Atkins </a:t>
            </a:r>
            <a:r>
              <a:rPr lang="en-US" sz="22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robyn.d.atkins@nasa.gov</a:t>
            </a:r>
            <a:r>
              <a:rPr lang="en-US" sz="2200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 </a:t>
            </a:r>
          </a:p>
          <a:p>
            <a:r>
              <a:rPr lang="en-US" sz="2200" dirty="0">
                <a:solidFill>
                  <a:srgbClr val="00B0F0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https://hrpcmr.ndc.nasa.gov</a:t>
            </a:r>
            <a:r>
              <a:rPr lang="en-US" sz="2200" dirty="0">
                <a:solidFill>
                  <a:srgbClr val="00B0F0"/>
                </a:solidFill>
                <a:latin typeface="+mn-lt"/>
              </a:rPr>
              <a:t> </a:t>
            </a:r>
          </a:p>
          <a:p>
            <a:pPr marL="0" indent="0">
              <a:buNone/>
            </a:pPr>
            <a:endParaRPr lang="en-US" sz="2200" b="0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000" u="sng" dirty="0">
                <a:solidFill>
                  <a:schemeClr val="tx2">
                    <a:lumMod val="40000"/>
                    <a:lumOff val="60000"/>
                  </a:schemeClr>
                </a:solidFill>
                <a:latin typeface="Lucida Bright" panose="02040602050505020304" pitchFamily="18" charset="0"/>
              </a:rPr>
              <a:t>The HRP CMR dev team recognizes the following people and teams for their continued support of this effort: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4527446-2F24-4DCA-A6D0-5E3A5879B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285628"/>
              </p:ext>
            </p:extLst>
          </p:nvPr>
        </p:nvGraphicFramePr>
        <p:xfrm>
          <a:off x="6113139" y="2090057"/>
          <a:ext cx="5384799" cy="30784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94933">
                  <a:extLst>
                    <a:ext uri="{9D8B030D-6E8A-4147-A177-3AD203B41FA5}">
                      <a16:colId xmlns:a16="http://schemas.microsoft.com/office/drawing/2014/main" val="736001169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val="480136763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val="2710297981"/>
                    </a:ext>
                  </a:extLst>
                </a:gridCol>
              </a:tblGrid>
              <a:tr h="37469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Kelly Gilkey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Mike Canga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Raj Prabhu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811081"/>
                  </a:ext>
                </a:extLst>
              </a:tr>
              <a:tr h="37469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Jerry Myers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Nancy Wilson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John Zoldak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743390"/>
                  </a:ext>
                </a:extLst>
              </a:tr>
              <a:tr h="37469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Mona Matar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Cvetan Pavloski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Vishal Butala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340660"/>
                  </a:ext>
                </a:extLst>
              </a:tr>
              <a:tr h="37469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Brandon Ruffridge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Drayton Munster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Debra Goodenow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444458"/>
                  </a:ext>
                </a:extLst>
              </a:tr>
              <a:tr h="37469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CCMP Team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IMPACT Team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HFPB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387458"/>
                  </a:ext>
                </a:extLst>
              </a:tr>
              <a:tr h="37469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ExMC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HHC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740461"/>
                  </a:ext>
                </a:extLst>
              </a:tr>
              <a:tr h="374696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LSDA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Gene Lab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PSMO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2479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707091"/>
      </p:ext>
    </p:extLst>
  </p:cSld>
  <p:clrMapOvr>
    <a:masterClrMapping/>
  </p:clrMapOvr>
</p:sld>
</file>

<file path=ppt/theme/theme1.xml><?xml version="1.0" encoding="utf-8"?>
<a:theme xmlns:a="http://schemas.openxmlformats.org/drawingml/2006/main" name="NASA HRP 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/Calibri Light">
      <a:majorFont>
        <a:latin typeface="Aria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ASA HRP Theme1" id="{04C6DB4C-301D-4226-B64A-0AF846481940}" vid="{B212D5E6-AC0D-4E46-B720-A7B7C2E68E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 HRP Theme1</Template>
  <TotalTime>764</TotalTime>
  <Words>567</Words>
  <Application>Microsoft Office PowerPoint</Application>
  <PresentationFormat>Widescreen</PresentationFormat>
  <Paragraphs>99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Candara</vt:lpstr>
      <vt:lpstr>Lucida Bright</vt:lpstr>
      <vt:lpstr>Wingdings</vt:lpstr>
      <vt:lpstr>NASA HRP Theme1</vt:lpstr>
      <vt:lpstr>Computational Modeling Repository (CMR): User Experience-Designed Web App for HRP Computational Models  HRP Investigators Workshop (IWS) 2021</vt:lpstr>
      <vt:lpstr>Introduction</vt:lpstr>
      <vt:lpstr>Demonstration</vt:lpstr>
      <vt:lpstr>Software Development Roadmap</vt:lpstr>
      <vt:lpstr>Discussion and 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Atkins, Robyn D. (GRC-MSI0)</dc:creator>
  <cp:lastModifiedBy>Atkins, Robyn D. (GRC-MSI0)</cp:lastModifiedBy>
  <cp:revision>64</cp:revision>
  <dcterms:created xsi:type="dcterms:W3CDTF">2021-01-07T15:32:04Z</dcterms:created>
  <dcterms:modified xsi:type="dcterms:W3CDTF">2021-01-08T21:41:52Z</dcterms:modified>
</cp:coreProperties>
</file>