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84" r:id="rId5"/>
    <p:sldId id="641" r:id="rId6"/>
    <p:sldId id="653" r:id="rId7"/>
    <p:sldId id="655" r:id="rId8"/>
    <p:sldId id="632" r:id="rId9"/>
    <p:sldId id="652" r:id="rId10"/>
    <p:sldId id="650" r:id="rId11"/>
    <p:sldId id="651" r:id="rId12"/>
    <p:sldId id="63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113386-570A-0A49-8047-1C1FED9337F0}" v="1" dt="2021-01-14T18:05:24.561"/>
  </p1510:revLst>
</p1510:revInfo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4" autoAdjust="0"/>
    <p:restoredTop sz="92041"/>
  </p:normalViewPr>
  <p:slideViewPr>
    <p:cSldViewPr snapToGrid="0" snapToObjects="1">
      <p:cViewPr varScale="1">
        <p:scale>
          <a:sx n="60" d="100"/>
          <a:sy n="60" d="100"/>
        </p:scale>
        <p:origin x="98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tye, Sandeep D. (ARC-TI)" userId="92b60dca-67a0-4a6d-895e-e084d26227e2" providerId="ADAL" clId="{96A89327-3A5E-C240-A461-74CFECBF4D61}"/>
    <pc:docChg chg="undo custSel addSld delSld modSld">
      <pc:chgData name="Shetye, Sandeep D. (ARC-TI)" userId="92b60dca-67a0-4a6d-895e-e084d26227e2" providerId="ADAL" clId="{96A89327-3A5E-C240-A461-74CFECBF4D61}" dt="2021-01-05T17:19:59.774" v="3258" actId="20577"/>
      <pc:docMkLst>
        <pc:docMk/>
      </pc:docMkLst>
      <pc:sldChg chg="modSp mod modNotesTx">
        <pc:chgData name="Shetye, Sandeep D. (ARC-TI)" userId="92b60dca-67a0-4a6d-895e-e084d26227e2" providerId="ADAL" clId="{96A89327-3A5E-C240-A461-74CFECBF4D61}" dt="2021-01-05T17:19:59.774" v="3258" actId="20577"/>
        <pc:sldMkLst>
          <pc:docMk/>
          <pc:sldMk cId="1636392956" sldId="284"/>
        </pc:sldMkLst>
        <pc:spChg chg="mod">
          <ac:chgData name="Shetye, Sandeep D. (ARC-TI)" userId="92b60dca-67a0-4a6d-895e-e084d26227e2" providerId="ADAL" clId="{96A89327-3A5E-C240-A461-74CFECBF4D61}" dt="2020-12-28T17:48:54.768" v="62" actId="20577"/>
          <ac:spMkLst>
            <pc:docMk/>
            <pc:sldMk cId="1636392956" sldId="284"/>
            <ac:spMk id="4" creationId="{DB00F424-9721-144E-959A-2CBFBA554B27}"/>
          </ac:spMkLst>
        </pc:spChg>
        <pc:spChg chg="mod">
          <ac:chgData name="Shetye, Sandeep D. (ARC-TI)" userId="92b60dca-67a0-4a6d-895e-e084d26227e2" providerId="ADAL" clId="{96A89327-3A5E-C240-A461-74CFECBF4D61}" dt="2020-12-28T17:47:43.440" v="34" actId="14100"/>
          <ac:spMkLst>
            <pc:docMk/>
            <pc:sldMk cId="1636392956" sldId="284"/>
            <ac:spMk id="6" creationId="{59865DDB-2AAD-F346-A0D5-5CEEC8CA7D00}"/>
          </ac:spMkLst>
        </pc:spChg>
      </pc:sldChg>
      <pc:sldChg chg="del">
        <pc:chgData name="Shetye, Sandeep D. (ARC-TI)" userId="92b60dca-67a0-4a6d-895e-e084d26227e2" providerId="ADAL" clId="{96A89327-3A5E-C240-A461-74CFECBF4D61}" dt="2020-12-28T17:50:09.674" v="63" actId="2696"/>
        <pc:sldMkLst>
          <pc:docMk/>
          <pc:sldMk cId="1481390607" sldId="593"/>
        </pc:sldMkLst>
      </pc:sldChg>
      <pc:sldChg chg="addSp delSp modSp mod">
        <pc:chgData name="Shetye, Sandeep D. (ARC-TI)" userId="92b60dca-67a0-4a6d-895e-e084d26227e2" providerId="ADAL" clId="{96A89327-3A5E-C240-A461-74CFECBF4D61}" dt="2020-12-28T18:32:01.571" v="460" actId="1076"/>
        <pc:sldMkLst>
          <pc:docMk/>
          <pc:sldMk cId="1983102759" sldId="632"/>
        </pc:sldMkLst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9" creationId="{CDF65050-1EB8-B14C-9357-64D179AD8B80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10" creationId="{E35A6244-E1D4-F245-971A-18EAD62AB6BC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11" creationId="{D305A282-A08C-0345-A200-5AA14BAC974D}"/>
          </ac:spMkLst>
        </pc:spChg>
        <pc:spChg chg="del">
          <ac:chgData name="Shetye, Sandeep D. (ARC-TI)" userId="92b60dca-67a0-4a6d-895e-e084d26227e2" providerId="ADAL" clId="{96A89327-3A5E-C240-A461-74CFECBF4D61}" dt="2020-12-28T17:59:17.242" v="154" actId="478"/>
          <ac:spMkLst>
            <pc:docMk/>
            <pc:sldMk cId="1983102759" sldId="632"/>
            <ac:spMk id="12" creationId="{CD1714FE-CAE7-8A41-8B35-B2A7F977540F}"/>
          </ac:spMkLst>
        </pc:spChg>
        <pc:spChg chg="del mod">
          <ac:chgData name="Shetye, Sandeep D. (ARC-TI)" userId="92b60dca-67a0-4a6d-895e-e084d26227e2" providerId="ADAL" clId="{96A89327-3A5E-C240-A461-74CFECBF4D61}" dt="2020-12-28T18:10:00.799" v="256" actId="478"/>
          <ac:spMkLst>
            <pc:docMk/>
            <pc:sldMk cId="1983102759" sldId="632"/>
            <ac:spMk id="13" creationId="{53DA89E7-D4F7-9D47-955D-D8670381FE3A}"/>
          </ac:spMkLst>
        </pc:spChg>
        <pc:spChg chg="mod">
          <ac:chgData name="Shetye, Sandeep D. (ARC-TI)" userId="92b60dca-67a0-4a6d-895e-e084d26227e2" providerId="ADAL" clId="{96A89327-3A5E-C240-A461-74CFECBF4D61}" dt="2020-12-28T18:11:50.576" v="295" actId="14100"/>
          <ac:spMkLst>
            <pc:docMk/>
            <pc:sldMk cId="1983102759" sldId="632"/>
            <ac:spMk id="17" creationId="{58974DAD-775F-694D-B94D-2AD454E9448E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31" creationId="{06A2B614-3FA3-7B43-8B13-FAC80C4B16EA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32" creationId="{218F6C9D-2904-1248-BE48-0459CB87C312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33" creationId="{523C44E8-66A8-6745-90C8-B8443D50069D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34" creationId="{0EFAD527-E095-494A-ACC9-6F9D317CAC6C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36" creationId="{E89CC1D2-603C-C84A-9480-4591AB0EC96D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37" creationId="{429BE2E0-231C-E642-977F-3172BE5B2B19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38" creationId="{65CBF2A9-78DE-1D45-9753-2C2BC1488C72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39" creationId="{8D522C60-5780-C547-AA30-4A0D4F5AAB7B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40" creationId="{D22FB159-9F49-AB40-B553-474DECD3740C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41" creationId="{8C514D49-3ABD-2E4F-A9E2-71E1CB503FE8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42" creationId="{9B2A31B1-DE10-E74A-BD86-58C968687BD4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43" creationId="{B958377C-551E-B94C-8E3C-01DF1A696396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44" creationId="{3E9AFE01-567B-DF4D-AA3F-B72BF2BB98CB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45" creationId="{CDB9C592-74D9-0A4D-9DE6-61F34F8A9BC1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46" creationId="{06457F03-2140-9D44-8851-7B8C2224D783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47" creationId="{B00CEE30-47E4-F643-8D0F-E97EDF9C018B}"/>
          </ac:spMkLst>
        </pc:spChg>
        <pc:spChg chg="mod">
          <ac:chgData name="Shetye, Sandeep D. (ARC-TI)" userId="92b60dca-67a0-4a6d-895e-e084d26227e2" providerId="ADAL" clId="{96A89327-3A5E-C240-A461-74CFECBF4D61}" dt="2020-12-28T18:03:43.118" v="204" actId="208"/>
          <ac:spMkLst>
            <pc:docMk/>
            <pc:sldMk cId="1983102759" sldId="632"/>
            <ac:spMk id="48" creationId="{50E90D7E-3690-0E4D-8181-5040816427AF}"/>
          </ac:spMkLst>
        </pc:spChg>
        <pc:spChg chg="add mod">
          <ac:chgData name="Shetye, Sandeep D. (ARC-TI)" userId="92b60dca-67a0-4a6d-895e-e084d26227e2" providerId="ADAL" clId="{96A89327-3A5E-C240-A461-74CFECBF4D61}" dt="2020-12-28T18:09:23.793" v="252" actId="2085"/>
          <ac:spMkLst>
            <pc:docMk/>
            <pc:sldMk cId="1983102759" sldId="632"/>
            <ac:spMk id="49" creationId="{9E286235-47AC-BD46-968A-3B3C1646C003}"/>
          </ac:spMkLst>
        </pc:spChg>
        <pc:spChg chg="add mod">
          <ac:chgData name="Shetye, Sandeep D. (ARC-TI)" userId="92b60dca-67a0-4a6d-895e-e084d26227e2" providerId="ADAL" clId="{96A89327-3A5E-C240-A461-74CFECBF4D61}" dt="2020-12-28T18:09:23.793" v="252" actId="2085"/>
          <ac:spMkLst>
            <pc:docMk/>
            <pc:sldMk cId="1983102759" sldId="632"/>
            <ac:spMk id="50" creationId="{B8E0BF5F-7547-AA44-B28D-835108C821A8}"/>
          </ac:spMkLst>
        </pc:spChg>
        <pc:spChg chg="add mod">
          <ac:chgData name="Shetye, Sandeep D. (ARC-TI)" userId="92b60dca-67a0-4a6d-895e-e084d26227e2" providerId="ADAL" clId="{96A89327-3A5E-C240-A461-74CFECBF4D61}" dt="2020-12-28T18:09:23.793" v="252" actId="2085"/>
          <ac:spMkLst>
            <pc:docMk/>
            <pc:sldMk cId="1983102759" sldId="632"/>
            <ac:spMk id="51" creationId="{C3DE15AB-D809-5644-99FF-E0A70F18B8F0}"/>
          </ac:spMkLst>
        </pc:spChg>
        <pc:spChg chg="add mod">
          <ac:chgData name="Shetye, Sandeep D. (ARC-TI)" userId="92b60dca-67a0-4a6d-895e-e084d26227e2" providerId="ADAL" clId="{96A89327-3A5E-C240-A461-74CFECBF4D61}" dt="2020-12-28T18:09:23.793" v="252" actId="2085"/>
          <ac:spMkLst>
            <pc:docMk/>
            <pc:sldMk cId="1983102759" sldId="632"/>
            <ac:spMk id="52" creationId="{6A55DFC1-C418-5F4C-B049-9E9FC28C204A}"/>
          </ac:spMkLst>
        </pc:spChg>
        <pc:spChg chg="mod topLvl">
          <ac:chgData name="Shetye, Sandeep D. (ARC-TI)" userId="92b60dca-67a0-4a6d-895e-e084d26227e2" providerId="ADAL" clId="{96A89327-3A5E-C240-A461-74CFECBF4D61}" dt="2020-12-28T18:08:30.321" v="244" actId="164"/>
          <ac:spMkLst>
            <pc:docMk/>
            <pc:sldMk cId="1983102759" sldId="632"/>
            <ac:spMk id="54" creationId="{BD3E04D5-F505-0B4B-BCAE-3449D9311A6F}"/>
          </ac:spMkLst>
        </pc:spChg>
        <pc:spChg chg="mod topLvl">
          <ac:chgData name="Shetye, Sandeep D. (ARC-TI)" userId="92b60dca-67a0-4a6d-895e-e084d26227e2" providerId="ADAL" clId="{96A89327-3A5E-C240-A461-74CFECBF4D61}" dt="2020-12-28T18:08:30.321" v="244" actId="164"/>
          <ac:spMkLst>
            <pc:docMk/>
            <pc:sldMk cId="1983102759" sldId="632"/>
            <ac:spMk id="55" creationId="{41B43012-9F80-7542-826E-E65C590CA597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57" creationId="{7ABFB6B4-25F9-A84E-9484-421D9CB3706B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58" creationId="{7574A517-E0EA-6D44-9187-B72C9E7571B1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59" creationId="{08DD3181-902B-C848-B02B-C59C2A1736C4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60" creationId="{1B38DA30-A700-B643-8B00-CFD64C8CDC95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62" creationId="{C7582201-7687-EC45-B4DC-C261F4E11F45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63" creationId="{96F648C8-6D0E-6F43-A3BC-E66DC50060E3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64" creationId="{1E0CA4E1-9406-C34C-A9D7-1F99C63AAE3A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65" creationId="{08E522CC-43D8-CE46-B63E-43614E15EF89}"/>
          </ac:spMkLst>
        </pc:spChg>
        <pc:spChg chg="mod topLvl">
          <ac:chgData name="Shetye, Sandeep D. (ARC-TI)" userId="92b60dca-67a0-4a6d-895e-e084d26227e2" providerId="ADAL" clId="{96A89327-3A5E-C240-A461-74CFECBF4D61}" dt="2020-12-28T18:08:30.321" v="244" actId="164"/>
          <ac:spMkLst>
            <pc:docMk/>
            <pc:sldMk cId="1983102759" sldId="632"/>
            <ac:spMk id="66" creationId="{DC08E476-6314-8D40-B8C0-96AD10464631}"/>
          </ac:spMkLst>
        </pc:spChg>
        <pc:spChg chg="mod topLvl">
          <ac:chgData name="Shetye, Sandeep D. (ARC-TI)" userId="92b60dca-67a0-4a6d-895e-e084d26227e2" providerId="ADAL" clId="{96A89327-3A5E-C240-A461-74CFECBF4D61}" dt="2020-12-28T18:08:30.321" v="244" actId="164"/>
          <ac:spMkLst>
            <pc:docMk/>
            <pc:sldMk cId="1983102759" sldId="632"/>
            <ac:spMk id="67" creationId="{EF27D0BD-8549-1A46-B293-6C0A85E6099B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68" creationId="{E0021C64-F6B5-454E-9524-4373789B6AFD}"/>
          </ac:spMkLst>
        </pc:spChg>
        <pc:spChg chg="mod">
          <ac:chgData name="Shetye, Sandeep D. (ARC-TI)" userId="92b60dca-67a0-4a6d-895e-e084d26227e2" providerId="ADAL" clId="{96A89327-3A5E-C240-A461-74CFECBF4D61}" dt="2020-12-28T18:07:42.160" v="234" actId="165"/>
          <ac:spMkLst>
            <pc:docMk/>
            <pc:sldMk cId="1983102759" sldId="632"/>
            <ac:spMk id="69" creationId="{B0EDEE1F-234A-9545-BFB5-C30EDC217926}"/>
          </ac:spMkLst>
        </pc:spChg>
        <pc:spChg chg="del">
          <ac:chgData name="Shetye, Sandeep D. (ARC-TI)" userId="92b60dca-67a0-4a6d-895e-e084d26227e2" providerId="ADAL" clId="{96A89327-3A5E-C240-A461-74CFECBF4D61}" dt="2020-12-28T17:59:17.242" v="154" actId="478"/>
          <ac:spMkLst>
            <pc:docMk/>
            <pc:sldMk cId="1983102759" sldId="632"/>
            <ac:spMk id="70" creationId="{BA99A8CD-C266-4E4D-BDB3-74B7C6547B32}"/>
          </ac:spMkLst>
        </pc:spChg>
        <pc:spChg chg="del">
          <ac:chgData name="Shetye, Sandeep D. (ARC-TI)" userId="92b60dca-67a0-4a6d-895e-e084d26227e2" providerId="ADAL" clId="{96A89327-3A5E-C240-A461-74CFECBF4D61}" dt="2020-12-28T17:59:17.242" v="154" actId="478"/>
          <ac:spMkLst>
            <pc:docMk/>
            <pc:sldMk cId="1983102759" sldId="632"/>
            <ac:spMk id="71" creationId="{67CB70FD-001D-D443-8AB5-B81B16F44905}"/>
          </ac:spMkLst>
        </pc:spChg>
        <pc:spChg chg="del mod">
          <ac:chgData name="Shetye, Sandeep D. (ARC-TI)" userId="92b60dca-67a0-4a6d-895e-e084d26227e2" providerId="ADAL" clId="{96A89327-3A5E-C240-A461-74CFECBF4D61}" dt="2020-12-28T17:59:17.242" v="154" actId="478"/>
          <ac:spMkLst>
            <pc:docMk/>
            <pc:sldMk cId="1983102759" sldId="632"/>
            <ac:spMk id="72" creationId="{DAC6AFE8-878C-184D-A28C-E9043B043E90}"/>
          </ac:spMkLst>
        </pc:spChg>
        <pc:spChg chg="del">
          <ac:chgData name="Shetye, Sandeep D. (ARC-TI)" userId="92b60dca-67a0-4a6d-895e-e084d26227e2" providerId="ADAL" clId="{96A89327-3A5E-C240-A461-74CFECBF4D61}" dt="2020-12-28T17:59:17.242" v="154" actId="478"/>
          <ac:spMkLst>
            <pc:docMk/>
            <pc:sldMk cId="1983102759" sldId="632"/>
            <ac:spMk id="73" creationId="{A41A0039-A782-9748-8C76-A34323EB2C6F}"/>
          </ac:spMkLst>
        </pc:spChg>
        <pc:spChg chg="del">
          <ac:chgData name="Shetye, Sandeep D. (ARC-TI)" userId="92b60dca-67a0-4a6d-895e-e084d26227e2" providerId="ADAL" clId="{96A89327-3A5E-C240-A461-74CFECBF4D61}" dt="2020-12-28T17:59:17.242" v="154" actId="478"/>
          <ac:spMkLst>
            <pc:docMk/>
            <pc:sldMk cId="1983102759" sldId="632"/>
            <ac:spMk id="74" creationId="{395DA64D-10D6-A344-88EE-9B339DFCE6FF}"/>
          </ac:spMkLst>
        </pc:spChg>
        <pc:spChg chg="del mod">
          <ac:chgData name="Shetye, Sandeep D. (ARC-TI)" userId="92b60dca-67a0-4a6d-895e-e084d26227e2" providerId="ADAL" clId="{96A89327-3A5E-C240-A461-74CFECBF4D61}" dt="2020-12-28T18:10:00.799" v="256" actId="478"/>
          <ac:spMkLst>
            <pc:docMk/>
            <pc:sldMk cId="1983102759" sldId="632"/>
            <ac:spMk id="76" creationId="{01EB540E-C385-E94B-9702-DD38C7260E1A}"/>
          </ac:spMkLst>
        </pc:spChg>
        <pc:spChg chg="mod">
          <ac:chgData name="Shetye, Sandeep D. (ARC-TI)" userId="92b60dca-67a0-4a6d-895e-e084d26227e2" providerId="ADAL" clId="{96A89327-3A5E-C240-A461-74CFECBF4D61}" dt="2020-12-28T18:07:42.160" v="234" actId="165"/>
          <ac:spMkLst>
            <pc:docMk/>
            <pc:sldMk cId="1983102759" sldId="632"/>
            <ac:spMk id="77" creationId="{EFB6D335-FC67-9A48-99F8-C9117C41E7B3}"/>
          </ac:spMkLst>
        </pc:spChg>
        <pc:spChg chg="mod">
          <ac:chgData name="Shetye, Sandeep D. (ARC-TI)" userId="92b60dca-67a0-4a6d-895e-e084d26227e2" providerId="ADAL" clId="{96A89327-3A5E-C240-A461-74CFECBF4D61}" dt="2020-12-28T18:07:42.160" v="234" actId="165"/>
          <ac:spMkLst>
            <pc:docMk/>
            <pc:sldMk cId="1983102759" sldId="632"/>
            <ac:spMk id="78" creationId="{68762403-05E7-1C40-94E3-A1627CCE4D35}"/>
          </ac:spMkLst>
        </pc:spChg>
        <pc:spChg chg="add mod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79" creationId="{E5B94806-6647-9F47-890E-468F8F65622D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81" creationId="{B36706FD-F938-6641-8BAF-0235FCD5B8AF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82" creationId="{82795BBC-E804-7E49-A1D4-9345B258E67D}"/>
          </ac:spMkLst>
        </pc:spChg>
        <pc:spChg chg="mod topLvl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85" creationId="{0B480F13-1C99-3343-8375-738263CE9160}"/>
          </ac:spMkLst>
        </pc:spChg>
        <pc:spChg chg="mod">
          <ac:chgData name="Shetye, Sandeep D. (ARC-TI)" userId="92b60dca-67a0-4a6d-895e-e084d26227e2" providerId="ADAL" clId="{96A89327-3A5E-C240-A461-74CFECBF4D61}" dt="2020-12-28T18:07:50.054" v="235" actId="165"/>
          <ac:spMkLst>
            <pc:docMk/>
            <pc:sldMk cId="1983102759" sldId="632"/>
            <ac:spMk id="86" creationId="{2C73AD51-6D44-4A42-B099-5F197201D8F5}"/>
          </ac:spMkLst>
        </pc:spChg>
        <pc:spChg chg="mod">
          <ac:chgData name="Shetye, Sandeep D. (ARC-TI)" userId="92b60dca-67a0-4a6d-895e-e084d26227e2" providerId="ADAL" clId="{96A89327-3A5E-C240-A461-74CFECBF4D61}" dt="2020-12-28T18:07:50.054" v="235" actId="165"/>
          <ac:spMkLst>
            <pc:docMk/>
            <pc:sldMk cId="1983102759" sldId="632"/>
            <ac:spMk id="88" creationId="{0E733A25-8F94-BE45-B45D-8FC9EBF86912}"/>
          </ac:spMkLst>
        </pc:spChg>
        <pc:spChg chg="mod">
          <ac:chgData name="Shetye, Sandeep D. (ARC-TI)" userId="92b60dca-67a0-4a6d-895e-e084d26227e2" providerId="ADAL" clId="{96A89327-3A5E-C240-A461-74CFECBF4D61}" dt="2020-12-28T18:07:50.054" v="235" actId="165"/>
          <ac:spMkLst>
            <pc:docMk/>
            <pc:sldMk cId="1983102759" sldId="632"/>
            <ac:spMk id="90" creationId="{5FBC09E5-0814-2941-BD3B-82C1A024408C}"/>
          </ac:spMkLst>
        </pc:spChg>
        <pc:spChg chg="mod">
          <ac:chgData name="Shetye, Sandeep D. (ARC-TI)" userId="92b60dca-67a0-4a6d-895e-e084d26227e2" providerId="ADAL" clId="{96A89327-3A5E-C240-A461-74CFECBF4D61}" dt="2020-12-28T18:07:50.054" v="235" actId="165"/>
          <ac:spMkLst>
            <pc:docMk/>
            <pc:sldMk cId="1983102759" sldId="632"/>
            <ac:spMk id="91" creationId="{883DB7A9-8D9E-164C-9F41-E7791AC01DD6}"/>
          </ac:spMkLst>
        </pc:spChg>
        <pc:spChg chg="mod">
          <ac:chgData name="Shetye, Sandeep D. (ARC-TI)" userId="92b60dca-67a0-4a6d-895e-e084d26227e2" providerId="ADAL" clId="{96A89327-3A5E-C240-A461-74CFECBF4D61}" dt="2020-12-28T18:07:50.054" v="235" actId="165"/>
          <ac:spMkLst>
            <pc:docMk/>
            <pc:sldMk cId="1983102759" sldId="632"/>
            <ac:spMk id="92" creationId="{E7E8ED0A-26B8-9C42-B0A7-009E57193D00}"/>
          </ac:spMkLst>
        </pc:spChg>
        <pc:spChg chg="mod">
          <ac:chgData name="Shetye, Sandeep D. (ARC-TI)" userId="92b60dca-67a0-4a6d-895e-e084d26227e2" providerId="ADAL" clId="{96A89327-3A5E-C240-A461-74CFECBF4D61}" dt="2020-12-28T18:07:50.054" v="235" actId="165"/>
          <ac:spMkLst>
            <pc:docMk/>
            <pc:sldMk cId="1983102759" sldId="632"/>
            <ac:spMk id="94" creationId="{F72D50DA-7E5C-7B4F-9232-B285608C0D0C}"/>
          </ac:spMkLst>
        </pc:spChg>
        <pc:spChg chg="mod">
          <ac:chgData name="Shetye, Sandeep D. (ARC-TI)" userId="92b60dca-67a0-4a6d-895e-e084d26227e2" providerId="ADAL" clId="{96A89327-3A5E-C240-A461-74CFECBF4D61}" dt="2020-12-28T18:07:50.054" v="235" actId="165"/>
          <ac:spMkLst>
            <pc:docMk/>
            <pc:sldMk cId="1983102759" sldId="632"/>
            <ac:spMk id="96" creationId="{16887895-6298-2D40-AE71-E243009F2A36}"/>
          </ac:spMkLst>
        </pc:spChg>
        <pc:spChg chg="mod">
          <ac:chgData name="Shetye, Sandeep D. (ARC-TI)" userId="92b60dca-67a0-4a6d-895e-e084d26227e2" providerId="ADAL" clId="{96A89327-3A5E-C240-A461-74CFECBF4D61}" dt="2020-12-28T18:07:50.054" v="235" actId="165"/>
          <ac:spMkLst>
            <pc:docMk/>
            <pc:sldMk cId="1983102759" sldId="632"/>
            <ac:spMk id="97" creationId="{EAE743AF-AF1C-AD44-8FC6-F2B2226B27EF}"/>
          </ac:spMkLst>
        </pc:spChg>
        <pc:spChg chg="mod">
          <ac:chgData name="Shetye, Sandeep D. (ARC-TI)" userId="92b60dca-67a0-4a6d-895e-e084d26227e2" providerId="ADAL" clId="{96A89327-3A5E-C240-A461-74CFECBF4D61}" dt="2020-12-28T18:05:50.067" v="221" actId="208"/>
          <ac:spMkLst>
            <pc:docMk/>
            <pc:sldMk cId="1983102759" sldId="632"/>
            <ac:spMk id="101" creationId="{80F470A8-E2A6-834B-AFEC-9479AB492967}"/>
          </ac:spMkLst>
        </pc:spChg>
        <pc:spChg chg="mod">
          <ac:chgData name="Shetye, Sandeep D. (ARC-TI)" userId="92b60dca-67a0-4a6d-895e-e084d26227e2" providerId="ADAL" clId="{96A89327-3A5E-C240-A461-74CFECBF4D61}" dt="2020-12-28T18:05:50.067" v="221" actId="208"/>
          <ac:spMkLst>
            <pc:docMk/>
            <pc:sldMk cId="1983102759" sldId="632"/>
            <ac:spMk id="103" creationId="{B8D713CC-947B-DF4D-B04F-4208C5F9BCA4}"/>
          </ac:spMkLst>
        </pc:spChg>
        <pc:spChg chg="mod">
          <ac:chgData name="Shetye, Sandeep D. (ARC-TI)" userId="92b60dca-67a0-4a6d-895e-e084d26227e2" providerId="ADAL" clId="{96A89327-3A5E-C240-A461-74CFECBF4D61}" dt="2020-12-28T18:05:50.067" v="221" actId="208"/>
          <ac:spMkLst>
            <pc:docMk/>
            <pc:sldMk cId="1983102759" sldId="632"/>
            <ac:spMk id="104" creationId="{1C4E68BB-2544-2341-BCA1-914667D0E2E3}"/>
          </ac:spMkLst>
        </pc:spChg>
        <pc:spChg chg="mod">
          <ac:chgData name="Shetye, Sandeep D. (ARC-TI)" userId="92b60dca-67a0-4a6d-895e-e084d26227e2" providerId="ADAL" clId="{96A89327-3A5E-C240-A461-74CFECBF4D61}" dt="2020-12-28T18:05:50.067" v="221" actId="208"/>
          <ac:spMkLst>
            <pc:docMk/>
            <pc:sldMk cId="1983102759" sldId="632"/>
            <ac:spMk id="105" creationId="{26C0864F-421C-824B-B99F-A19ABC32D23F}"/>
          </ac:spMkLst>
        </pc:spChg>
        <pc:spChg chg="add mod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106" creationId="{B7F8E1F4-9616-1C41-A124-FCF238EF1ED6}"/>
          </ac:spMkLst>
        </pc:spChg>
        <pc:spChg chg="add mod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107" creationId="{2642570E-E77E-7A4C-94AC-C49003974DAB}"/>
          </ac:spMkLst>
        </pc:spChg>
        <pc:spChg chg="add mod">
          <ac:chgData name="Shetye, Sandeep D. (ARC-TI)" userId="92b60dca-67a0-4a6d-895e-e084d26227e2" providerId="ADAL" clId="{96A89327-3A5E-C240-A461-74CFECBF4D61}" dt="2020-12-28T18:10:07.041" v="267" actId="1036"/>
          <ac:spMkLst>
            <pc:docMk/>
            <pc:sldMk cId="1983102759" sldId="632"/>
            <ac:spMk id="108" creationId="{E69DF6BF-88E8-5140-81FE-891836480CA3}"/>
          </ac:spMkLst>
        </pc:spChg>
        <pc:spChg chg="add mod">
          <ac:chgData name="Shetye, Sandeep D. (ARC-TI)" userId="92b60dca-67a0-4a6d-895e-e084d26227e2" providerId="ADAL" clId="{96A89327-3A5E-C240-A461-74CFECBF4D61}" dt="2020-12-28T18:32:01.571" v="460" actId="1076"/>
          <ac:spMkLst>
            <pc:docMk/>
            <pc:sldMk cId="1983102759" sldId="632"/>
            <ac:spMk id="113" creationId="{BC7AFAB0-A7F5-E04D-90C2-C129CB4773F6}"/>
          </ac:spMkLst>
        </pc:spChg>
        <pc:grpChg chg="add del mod">
          <ac:chgData name="Shetye, Sandeep D. (ARC-TI)" userId="92b60dca-67a0-4a6d-895e-e084d26227e2" providerId="ADAL" clId="{96A89327-3A5E-C240-A461-74CFECBF4D61}" dt="2020-12-28T18:01:49.588" v="188" actId="165"/>
          <ac:grpSpMkLst>
            <pc:docMk/>
            <pc:sldMk cId="1983102759" sldId="632"/>
            <ac:grpSpMk id="2" creationId="{98B32EA5-7DE9-9D44-B6B6-B0ADB4669D61}"/>
          </ac:grpSpMkLst>
        </pc:grpChg>
        <pc:grpChg chg="add mod">
          <ac:chgData name="Shetye, Sandeep D. (ARC-TI)" userId="92b60dca-67a0-4a6d-895e-e084d26227e2" providerId="ADAL" clId="{96A89327-3A5E-C240-A461-74CFECBF4D61}" dt="2020-12-28T18:10:07.041" v="267" actId="1036"/>
          <ac:grpSpMkLst>
            <pc:docMk/>
            <pc:sldMk cId="1983102759" sldId="632"/>
            <ac:grpSpMk id="3" creationId="{097AE535-E890-9F42-9D5B-52A08641EC03}"/>
          </ac:grpSpMkLst>
        </pc:grpChg>
        <pc:grpChg chg="add mod">
          <ac:chgData name="Shetye, Sandeep D. (ARC-TI)" userId="92b60dca-67a0-4a6d-895e-e084d26227e2" providerId="ADAL" clId="{96A89327-3A5E-C240-A461-74CFECBF4D61}" dt="2020-12-28T18:10:07.041" v="267" actId="1036"/>
          <ac:grpSpMkLst>
            <pc:docMk/>
            <pc:sldMk cId="1983102759" sldId="632"/>
            <ac:grpSpMk id="4" creationId="{EE9BE78B-2233-4A41-B881-CE17D7C3C688}"/>
          </ac:grpSpMkLst>
        </pc:grpChg>
        <pc:grpChg chg="add mod">
          <ac:chgData name="Shetye, Sandeep D. (ARC-TI)" userId="92b60dca-67a0-4a6d-895e-e084d26227e2" providerId="ADAL" clId="{96A89327-3A5E-C240-A461-74CFECBF4D61}" dt="2020-12-28T18:10:07.041" v="267" actId="1036"/>
          <ac:grpSpMkLst>
            <pc:docMk/>
            <pc:sldMk cId="1983102759" sldId="632"/>
            <ac:grpSpMk id="24" creationId="{C5315F29-A36F-7E4F-B69F-BA93C9AF341F}"/>
          </ac:grpSpMkLst>
        </pc:grpChg>
        <pc:grpChg chg="mod">
          <ac:chgData name="Shetye, Sandeep D. (ARC-TI)" userId="92b60dca-67a0-4a6d-895e-e084d26227e2" providerId="ADAL" clId="{96A89327-3A5E-C240-A461-74CFECBF4D61}" dt="2020-12-28T18:03:32.371" v="203" actId="207"/>
          <ac:grpSpMkLst>
            <pc:docMk/>
            <pc:sldMk cId="1983102759" sldId="632"/>
            <ac:grpSpMk id="25" creationId="{ADD0C919-CAEF-284C-877B-611A7A6B6BEC}"/>
          </ac:grpSpMkLst>
        </pc:grpChg>
        <pc:grpChg chg="mod">
          <ac:chgData name="Shetye, Sandeep D. (ARC-TI)" userId="92b60dca-67a0-4a6d-895e-e084d26227e2" providerId="ADAL" clId="{96A89327-3A5E-C240-A461-74CFECBF4D61}" dt="2020-12-28T18:03:32.371" v="203" actId="207"/>
          <ac:grpSpMkLst>
            <pc:docMk/>
            <pc:sldMk cId="1983102759" sldId="632"/>
            <ac:grpSpMk id="26" creationId="{27FC7383-DE48-4242-8165-EFDF05AA11C8}"/>
          </ac:grpSpMkLst>
        </pc:grpChg>
        <pc:grpChg chg="mod">
          <ac:chgData name="Shetye, Sandeep D. (ARC-TI)" userId="92b60dca-67a0-4a6d-895e-e084d26227e2" providerId="ADAL" clId="{96A89327-3A5E-C240-A461-74CFECBF4D61}" dt="2020-12-28T18:03:32.371" v="203" actId="207"/>
          <ac:grpSpMkLst>
            <pc:docMk/>
            <pc:sldMk cId="1983102759" sldId="632"/>
            <ac:grpSpMk id="27" creationId="{F59CA332-135D-DC41-BAA1-E2D4420AE85A}"/>
          </ac:grpSpMkLst>
        </pc:grpChg>
        <pc:grpChg chg="mod">
          <ac:chgData name="Shetye, Sandeep D. (ARC-TI)" userId="92b60dca-67a0-4a6d-895e-e084d26227e2" providerId="ADAL" clId="{96A89327-3A5E-C240-A461-74CFECBF4D61}" dt="2020-12-28T18:03:32.371" v="203" actId="207"/>
          <ac:grpSpMkLst>
            <pc:docMk/>
            <pc:sldMk cId="1983102759" sldId="632"/>
            <ac:grpSpMk id="28" creationId="{3D9F85E7-958A-AD4A-AAC9-5178E439A0E5}"/>
          </ac:grpSpMkLst>
        </pc:grpChg>
        <pc:grpChg chg="mod">
          <ac:chgData name="Shetye, Sandeep D. (ARC-TI)" userId="92b60dca-67a0-4a6d-895e-e084d26227e2" providerId="ADAL" clId="{96A89327-3A5E-C240-A461-74CFECBF4D61}" dt="2020-12-28T18:03:32.371" v="203" actId="207"/>
          <ac:grpSpMkLst>
            <pc:docMk/>
            <pc:sldMk cId="1983102759" sldId="632"/>
            <ac:grpSpMk id="29" creationId="{2422DD30-EF76-9146-86B1-6511CAFD1700}"/>
          </ac:grpSpMkLst>
        </pc:grpChg>
        <pc:grpChg chg="mod">
          <ac:chgData name="Shetye, Sandeep D. (ARC-TI)" userId="92b60dca-67a0-4a6d-895e-e084d26227e2" providerId="ADAL" clId="{96A89327-3A5E-C240-A461-74CFECBF4D61}" dt="2020-12-28T18:03:32.371" v="203" actId="207"/>
          <ac:grpSpMkLst>
            <pc:docMk/>
            <pc:sldMk cId="1983102759" sldId="632"/>
            <ac:grpSpMk id="30" creationId="{C6A5C0A2-4794-0B42-9ECF-C125385D31C3}"/>
          </ac:grpSpMkLst>
        </pc:grpChg>
        <pc:grpChg chg="mod">
          <ac:chgData name="Shetye, Sandeep D. (ARC-TI)" userId="92b60dca-67a0-4a6d-895e-e084d26227e2" providerId="ADAL" clId="{96A89327-3A5E-C240-A461-74CFECBF4D61}" dt="2020-12-28T18:03:32.371" v="203" actId="207"/>
          <ac:grpSpMkLst>
            <pc:docMk/>
            <pc:sldMk cId="1983102759" sldId="632"/>
            <ac:grpSpMk id="35" creationId="{E3C79C5D-A8D7-AC45-A495-5463A94009A1}"/>
          </ac:grpSpMkLst>
        </pc:grpChg>
        <pc:grpChg chg="add del mod">
          <ac:chgData name="Shetye, Sandeep D. (ARC-TI)" userId="92b60dca-67a0-4a6d-895e-e084d26227e2" providerId="ADAL" clId="{96A89327-3A5E-C240-A461-74CFECBF4D61}" dt="2020-12-28T18:07:42.160" v="234" actId="165"/>
          <ac:grpSpMkLst>
            <pc:docMk/>
            <pc:sldMk cId="1983102759" sldId="632"/>
            <ac:grpSpMk id="53" creationId="{38A6E35C-A2AE-7846-8BE6-389E55B32AB2}"/>
          </ac:grpSpMkLst>
        </pc:grpChg>
        <pc:grpChg chg="mod topLvl">
          <ac:chgData name="Shetye, Sandeep D. (ARC-TI)" userId="92b60dca-67a0-4a6d-895e-e084d26227e2" providerId="ADAL" clId="{96A89327-3A5E-C240-A461-74CFECBF4D61}" dt="2020-12-28T18:08:30.321" v="244" actId="164"/>
          <ac:grpSpMkLst>
            <pc:docMk/>
            <pc:sldMk cId="1983102759" sldId="632"/>
            <ac:grpSpMk id="61" creationId="{052467AC-821C-A74D-984B-57E734F85FEE}"/>
          </ac:grpSpMkLst>
        </pc:grpChg>
        <pc:grpChg chg="mod">
          <ac:chgData name="Shetye, Sandeep D. (ARC-TI)" userId="92b60dca-67a0-4a6d-895e-e084d26227e2" providerId="ADAL" clId="{96A89327-3A5E-C240-A461-74CFECBF4D61}" dt="2020-12-28T18:07:42.160" v="234" actId="165"/>
          <ac:grpSpMkLst>
            <pc:docMk/>
            <pc:sldMk cId="1983102759" sldId="632"/>
            <ac:grpSpMk id="75" creationId="{B201D14E-3D3E-1943-BBA3-90E5DFF77549}"/>
          </ac:grpSpMkLst>
        </pc:grpChg>
        <pc:grpChg chg="add del mod">
          <ac:chgData name="Shetye, Sandeep D. (ARC-TI)" userId="92b60dca-67a0-4a6d-895e-e084d26227e2" providerId="ADAL" clId="{96A89327-3A5E-C240-A461-74CFECBF4D61}" dt="2020-12-28T18:07:50.054" v="235" actId="165"/>
          <ac:grpSpMkLst>
            <pc:docMk/>
            <pc:sldMk cId="1983102759" sldId="632"/>
            <ac:grpSpMk id="80" creationId="{81906B05-27A4-D740-A519-FC311BC868EC}"/>
          </ac:grpSpMkLst>
        </pc:grpChg>
        <pc:grpChg chg="mod topLvl">
          <ac:chgData name="Shetye, Sandeep D. (ARC-TI)" userId="92b60dca-67a0-4a6d-895e-e084d26227e2" providerId="ADAL" clId="{96A89327-3A5E-C240-A461-74CFECBF4D61}" dt="2020-12-28T18:10:07.041" v="267" actId="1036"/>
          <ac:grpSpMkLst>
            <pc:docMk/>
            <pc:sldMk cId="1983102759" sldId="632"/>
            <ac:grpSpMk id="83" creationId="{585AC617-9400-5347-AE8E-B65DF2B42A66}"/>
          </ac:grpSpMkLst>
        </pc:grpChg>
        <pc:grpChg chg="mod topLvl">
          <ac:chgData name="Shetye, Sandeep D. (ARC-TI)" userId="92b60dca-67a0-4a6d-895e-e084d26227e2" providerId="ADAL" clId="{96A89327-3A5E-C240-A461-74CFECBF4D61}" dt="2020-12-28T18:10:07.041" v="267" actId="1036"/>
          <ac:grpSpMkLst>
            <pc:docMk/>
            <pc:sldMk cId="1983102759" sldId="632"/>
            <ac:grpSpMk id="84" creationId="{E2449EAA-7901-544C-BBE9-7DADFB39C8BE}"/>
          </ac:grpSpMkLst>
        </pc:grpChg>
        <pc:grpChg chg="mod">
          <ac:chgData name="Shetye, Sandeep D. (ARC-TI)" userId="92b60dca-67a0-4a6d-895e-e084d26227e2" providerId="ADAL" clId="{96A89327-3A5E-C240-A461-74CFECBF4D61}" dt="2020-12-28T18:07:50.054" v="235" actId="165"/>
          <ac:grpSpMkLst>
            <pc:docMk/>
            <pc:sldMk cId="1983102759" sldId="632"/>
            <ac:grpSpMk id="87" creationId="{FD2A139E-E149-D646-B72E-93CC1B0D1CD5}"/>
          </ac:grpSpMkLst>
        </pc:grpChg>
        <pc:grpChg chg="mod">
          <ac:chgData name="Shetye, Sandeep D. (ARC-TI)" userId="92b60dca-67a0-4a6d-895e-e084d26227e2" providerId="ADAL" clId="{96A89327-3A5E-C240-A461-74CFECBF4D61}" dt="2020-12-28T18:07:50.054" v="235" actId="165"/>
          <ac:grpSpMkLst>
            <pc:docMk/>
            <pc:sldMk cId="1983102759" sldId="632"/>
            <ac:grpSpMk id="89" creationId="{80D67003-9661-564F-80E2-8FCD3DB98D0B}"/>
          </ac:grpSpMkLst>
        </pc:grpChg>
        <pc:grpChg chg="mod">
          <ac:chgData name="Shetye, Sandeep D. (ARC-TI)" userId="92b60dca-67a0-4a6d-895e-e084d26227e2" providerId="ADAL" clId="{96A89327-3A5E-C240-A461-74CFECBF4D61}" dt="2020-12-28T18:07:50.054" v="235" actId="165"/>
          <ac:grpSpMkLst>
            <pc:docMk/>
            <pc:sldMk cId="1983102759" sldId="632"/>
            <ac:grpSpMk id="93" creationId="{01C38426-A4D4-A649-A6DB-A9E691FC4318}"/>
          </ac:grpSpMkLst>
        </pc:grpChg>
        <pc:grpChg chg="mod">
          <ac:chgData name="Shetye, Sandeep D. (ARC-TI)" userId="92b60dca-67a0-4a6d-895e-e084d26227e2" providerId="ADAL" clId="{96A89327-3A5E-C240-A461-74CFECBF4D61}" dt="2020-12-28T18:07:50.054" v="235" actId="165"/>
          <ac:grpSpMkLst>
            <pc:docMk/>
            <pc:sldMk cId="1983102759" sldId="632"/>
            <ac:grpSpMk id="95" creationId="{ABA64FB2-EF25-5D44-95BD-CC51CA69CF50}"/>
          </ac:grpSpMkLst>
        </pc:grpChg>
        <pc:grpChg chg="add mod">
          <ac:chgData name="Shetye, Sandeep D. (ARC-TI)" userId="92b60dca-67a0-4a6d-895e-e084d26227e2" providerId="ADAL" clId="{96A89327-3A5E-C240-A461-74CFECBF4D61}" dt="2020-12-28T18:10:07.041" v="267" actId="1036"/>
          <ac:grpSpMkLst>
            <pc:docMk/>
            <pc:sldMk cId="1983102759" sldId="632"/>
            <ac:grpSpMk id="98" creationId="{B64052EB-6ADF-1646-92C0-B23A037110A7}"/>
          </ac:grpSpMkLst>
        </pc:grpChg>
        <pc:grpChg chg="mod">
          <ac:chgData name="Shetye, Sandeep D. (ARC-TI)" userId="92b60dca-67a0-4a6d-895e-e084d26227e2" providerId="ADAL" clId="{96A89327-3A5E-C240-A461-74CFECBF4D61}" dt="2020-12-28T17:59:37.877" v="169"/>
          <ac:grpSpMkLst>
            <pc:docMk/>
            <pc:sldMk cId="1983102759" sldId="632"/>
            <ac:grpSpMk id="99" creationId="{9373CDB7-07AC-CB46-AC09-30649DF75E49}"/>
          </ac:grpSpMkLst>
        </pc:grpChg>
        <pc:grpChg chg="mod">
          <ac:chgData name="Shetye, Sandeep D. (ARC-TI)" userId="92b60dca-67a0-4a6d-895e-e084d26227e2" providerId="ADAL" clId="{96A89327-3A5E-C240-A461-74CFECBF4D61}" dt="2020-12-28T17:59:37.877" v="169"/>
          <ac:grpSpMkLst>
            <pc:docMk/>
            <pc:sldMk cId="1983102759" sldId="632"/>
            <ac:grpSpMk id="102" creationId="{ADC639EB-2262-EC4F-B225-B100FBA03218}"/>
          </ac:grpSpMkLst>
        </pc:grpChg>
        <pc:picChg chg="add mod">
          <ac:chgData name="Shetye, Sandeep D. (ARC-TI)" userId="92b60dca-67a0-4a6d-895e-e084d26227e2" providerId="ADAL" clId="{96A89327-3A5E-C240-A461-74CFECBF4D61}" dt="2020-12-28T18:09:23.793" v="252" actId="2085"/>
          <ac:picMkLst>
            <pc:docMk/>
            <pc:sldMk cId="1983102759" sldId="632"/>
            <ac:picMk id="109" creationId="{06286ABC-31EC-0243-85A7-642E990E4810}"/>
          </ac:picMkLst>
        </pc:picChg>
        <pc:picChg chg="add mod">
          <ac:chgData name="Shetye, Sandeep D. (ARC-TI)" userId="92b60dca-67a0-4a6d-895e-e084d26227e2" providerId="ADAL" clId="{96A89327-3A5E-C240-A461-74CFECBF4D61}" dt="2020-12-28T18:09:23.793" v="252" actId="2085"/>
          <ac:picMkLst>
            <pc:docMk/>
            <pc:sldMk cId="1983102759" sldId="632"/>
            <ac:picMk id="110" creationId="{7B414B5E-1042-F044-B305-348E243B253B}"/>
          </ac:picMkLst>
        </pc:picChg>
        <pc:picChg chg="add mod">
          <ac:chgData name="Shetye, Sandeep D. (ARC-TI)" userId="92b60dca-67a0-4a6d-895e-e084d26227e2" providerId="ADAL" clId="{96A89327-3A5E-C240-A461-74CFECBF4D61}" dt="2020-12-28T18:09:23.793" v="252" actId="2085"/>
          <ac:picMkLst>
            <pc:docMk/>
            <pc:sldMk cId="1983102759" sldId="632"/>
            <ac:picMk id="111" creationId="{95F8202E-9468-F84D-9C8D-96E60086AB02}"/>
          </ac:picMkLst>
        </pc:picChg>
        <pc:picChg chg="add mod">
          <ac:chgData name="Shetye, Sandeep D. (ARC-TI)" userId="92b60dca-67a0-4a6d-895e-e084d26227e2" providerId="ADAL" clId="{96A89327-3A5E-C240-A461-74CFECBF4D61}" dt="2020-12-28T18:09:23.793" v="252" actId="2085"/>
          <ac:picMkLst>
            <pc:docMk/>
            <pc:sldMk cId="1983102759" sldId="632"/>
            <ac:picMk id="112" creationId="{0599F0A4-4F53-BF43-A099-FDDC94F71409}"/>
          </ac:picMkLst>
        </pc:picChg>
        <pc:cxnChg chg="mod topLvl">
          <ac:chgData name="Shetye, Sandeep D. (ARC-TI)" userId="92b60dca-67a0-4a6d-895e-e084d26227e2" providerId="ADAL" clId="{96A89327-3A5E-C240-A461-74CFECBF4D61}" dt="2020-12-28T18:08:30.321" v="244" actId="164"/>
          <ac:cxnSpMkLst>
            <pc:docMk/>
            <pc:sldMk cId="1983102759" sldId="632"/>
            <ac:cxnSpMk id="56" creationId="{90F5F678-AB2A-364C-B6EA-4A6F4463AF5F}"/>
          </ac:cxnSpMkLst>
        </pc:cxnChg>
        <pc:cxnChg chg="mod">
          <ac:chgData name="Shetye, Sandeep D. (ARC-TI)" userId="92b60dca-67a0-4a6d-895e-e084d26227e2" providerId="ADAL" clId="{96A89327-3A5E-C240-A461-74CFECBF4D61}" dt="2020-12-28T18:05:50.067" v="221" actId="208"/>
          <ac:cxnSpMkLst>
            <pc:docMk/>
            <pc:sldMk cId="1983102759" sldId="632"/>
            <ac:cxnSpMk id="100" creationId="{BFA47EB0-E670-574D-B523-5C34714060D4}"/>
          </ac:cxnSpMkLst>
        </pc:cxnChg>
      </pc:sldChg>
      <pc:sldChg chg="modSp del mod">
        <pc:chgData name="Shetye, Sandeep D. (ARC-TI)" userId="92b60dca-67a0-4a6d-895e-e084d26227e2" providerId="ADAL" clId="{96A89327-3A5E-C240-A461-74CFECBF4D61}" dt="2020-12-28T20:52:47.038" v="1443" actId="2696"/>
        <pc:sldMkLst>
          <pc:docMk/>
          <pc:sldMk cId="1556613326" sldId="633"/>
        </pc:sldMkLst>
        <pc:spChg chg="mod">
          <ac:chgData name="Shetye, Sandeep D. (ARC-TI)" userId="92b60dca-67a0-4a6d-895e-e084d26227e2" providerId="ADAL" clId="{96A89327-3A5E-C240-A461-74CFECBF4D61}" dt="2020-12-28T18:32:39.539" v="476" actId="27636"/>
          <ac:spMkLst>
            <pc:docMk/>
            <pc:sldMk cId="1556613326" sldId="633"/>
            <ac:spMk id="17" creationId="{58974DAD-775F-694D-B94D-2AD454E9448E}"/>
          </ac:spMkLst>
        </pc:spChg>
      </pc:sldChg>
      <pc:sldChg chg="del">
        <pc:chgData name="Shetye, Sandeep D. (ARC-TI)" userId="92b60dca-67a0-4a6d-895e-e084d26227e2" providerId="ADAL" clId="{96A89327-3A5E-C240-A461-74CFECBF4D61}" dt="2020-12-28T18:10:22.418" v="268" actId="2696"/>
        <pc:sldMkLst>
          <pc:docMk/>
          <pc:sldMk cId="768224140" sldId="634"/>
        </pc:sldMkLst>
      </pc:sldChg>
      <pc:sldChg chg="del">
        <pc:chgData name="Shetye, Sandeep D. (ARC-TI)" userId="92b60dca-67a0-4a6d-895e-e084d26227e2" providerId="ADAL" clId="{96A89327-3A5E-C240-A461-74CFECBF4D61}" dt="2020-12-28T18:11:02.392" v="270" actId="2696"/>
        <pc:sldMkLst>
          <pc:docMk/>
          <pc:sldMk cId="3146668974" sldId="635"/>
        </pc:sldMkLst>
      </pc:sldChg>
      <pc:sldChg chg="del">
        <pc:chgData name="Shetye, Sandeep D. (ARC-TI)" userId="92b60dca-67a0-4a6d-895e-e084d26227e2" providerId="ADAL" clId="{96A89327-3A5E-C240-A461-74CFECBF4D61}" dt="2020-12-28T18:10:57.055" v="269" actId="2696"/>
        <pc:sldMkLst>
          <pc:docMk/>
          <pc:sldMk cId="1369589397" sldId="637"/>
        </pc:sldMkLst>
      </pc:sldChg>
      <pc:sldChg chg="add del">
        <pc:chgData name="Shetye, Sandeep D. (ARC-TI)" userId="92b60dca-67a0-4a6d-895e-e084d26227e2" providerId="ADAL" clId="{96A89327-3A5E-C240-A461-74CFECBF4D61}" dt="2020-12-28T18:27:50.318" v="457" actId="2696"/>
        <pc:sldMkLst>
          <pc:docMk/>
          <pc:sldMk cId="109989245" sldId="640"/>
        </pc:sldMkLst>
      </pc:sldChg>
      <pc:sldChg chg="modSp mod">
        <pc:chgData name="Shetye, Sandeep D. (ARC-TI)" userId="92b60dca-67a0-4a6d-895e-e084d26227e2" providerId="ADAL" clId="{96A89327-3A5E-C240-A461-74CFECBF4D61}" dt="2020-12-28T21:31:49.790" v="1840" actId="20577"/>
        <pc:sldMkLst>
          <pc:docMk/>
          <pc:sldMk cId="699844615" sldId="641"/>
        </pc:sldMkLst>
        <pc:spChg chg="mod">
          <ac:chgData name="Shetye, Sandeep D. (ARC-TI)" userId="92b60dca-67a0-4a6d-895e-e084d26227e2" providerId="ADAL" clId="{96A89327-3A5E-C240-A461-74CFECBF4D61}" dt="2020-12-28T21:31:49.790" v="1840" actId="20577"/>
          <ac:spMkLst>
            <pc:docMk/>
            <pc:sldMk cId="699844615" sldId="641"/>
            <ac:spMk id="4" creationId="{CCD19617-A1E1-A64B-BE05-DB8E2779EC9F}"/>
          </ac:spMkLst>
        </pc:spChg>
        <pc:spChg chg="mod">
          <ac:chgData name="Shetye, Sandeep D. (ARC-TI)" userId="92b60dca-67a0-4a6d-895e-e084d26227e2" providerId="ADAL" clId="{96A89327-3A5E-C240-A461-74CFECBF4D61}" dt="2020-12-28T18:15:48.923" v="339" actId="207"/>
          <ac:spMkLst>
            <pc:docMk/>
            <pc:sldMk cId="699844615" sldId="641"/>
            <ac:spMk id="17" creationId="{58974DAD-775F-694D-B94D-2AD454E9448E}"/>
          </ac:spMkLst>
        </pc:spChg>
      </pc:sldChg>
      <pc:sldChg chg="del">
        <pc:chgData name="Shetye, Sandeep D. (ARC-TI)" userId="92b60dca-67a0-4a6d-895e-e084d26227e2" providerId="ADAL" clId="{96A89327-3A5E-C240-A461-74CFECBF4D61}" dt="2020-12-28T17:54:36.214" v="93" actId="2696"/>
        <pc:sldMkLst>
          <pc:docMk/>
          <pc:sldMk cId="1999035074" sldId="643"/>
        </pc:sldMkLst>
      </pc:sldChg>
      <pc:sldChg chg="del">
        <pc:chgData name="Shetye, Sandeep D. (ARC-TI)" userId="92b60dca-67a0-4a6d-895e-e084d26227e2" providerId="ADAL" clId="{96A89327-3A5E-C240-A461-74CFECBF4D61}" dt="2020-12-28T17:54:33.340" v="92" actId="2696"/>
        <pc:sldMkLst>
          <pc:docMk/>
          <pc:sldMk cId="3038117328" sldId="644"/>
        </pc:sldMkLst>
      </pc:sldChg>
      <pc:sldChg chg="del">
        <pc:chgData name="Shetye, Sandeep D. (ARC-TI)" userId="92b60dca-67a0-4a6d-895e-e084d26227e2" providerId="ADAL" clId="{96A89327-3A5E-C240-A461-74CFECBF4D61}" dt="2020-12-28T18:28:28.795" v="458" actId="2696"/>
        <pc:sldMkLst>
          <pc:docMk/>
          <pc:sldMk cId="1542739147" sldId="645"/>
        </pc:sldMkLst>
      </pc:sldChg>
      <pc:sldChg chg="modSp del mod">
        <pc:chgData name="Shetye, Sandeep D. (ARC-TI)" userId="92b60dca-67a0-4a6d-895e-e084d26227e2" providerId="ADAL" clId="{96A89327-3A5E-C240-A461-74CFECBF4D61}" dt="2020-12-28T22:15:51.075" v="2731" actId="2696"/>
        <pc:sldMkLst>
          <pc:docMk/>
          <pc:sldMk cId="745415720" sldId="646"/>
        </pc:sldMkLst>
        <pc:spChg chg="mod">
          <ac:chgData name="Shetye, Sandeep D. (ARC-TI)" userId="92b60dca-67a0-4a6d-895e-e084d26227e2" providerId="ADAL" clId="{96A89327-3A5E-C240-A461-74CFECBF4D61}" dt="2020-12-28T18:31:49.206" v="459" actId="1076"/>
          <ac:spMkLst>
            <pc:docMk/>
            <pc:sldMk cId="745415720" sldId="646"/>
            <ac:spMk id="2" creationId="{CC5C24A3-BBD7-0D42-A464-34268BDA264D}"/>
          </ac:spMkLst>
        </pc:spChg>
        <pc:spChg chg="mod">
          <ac:chgData name="Shetye, Sandeep D. (ARC-TI)" userId="92b60dca-67a0-4a6d-895e-e084d26227e2" providerId="ADAL" clId="{96A89327-3A5E-C240-A461-74CFECBF4D61}" dt="2020-12-28T17:56:57.256" v="118" actId="207"/>
          <ac:spMkLst>
            <pc:docMk/>
            <pc:sldMk cId="745415720" sldId="646"/>
            <ac:spMk id="17" creationId="{58974DAD-775F-694D-B94D-2AD454E9448E}"/>
          </ac:spMkLst>
        </pc:spChg>
        <pc:picChg chg="mod">
          <ac:chgData name="Shetye, Sandeep D. (ARC-TI)" userId="92b60dca-67a0-4a6d-895e-e084d26227e2" providerId="ADAL" clId="{96A89327-3A5E-C240-A461-74CFECBF4D61}" dt="2020-12-28T17:57:12.185" v="119" actId="14100"/>
          <ac:picMkLst>
            <pc:docMk/>
            <pc:sldMk cId="745415720" sldId="646"/>
            <ac:picMk id="20" creationId="{2A65A133-17E7-4A4E-9952-B8AF4B291D4A}"/>
          </ac:picMkLst>
        </pc:picChg>
      </pc:sldChg>
      <pc:sldChg chg="del">
        <pc:chgData name="Shetye, Sandeep D. (ARC-TI)" userId="92b60dca-67a0-4a6d-895e-e084d26227e2" providerId="ADAL" clId="{96A89327-3A5E-C240-A461-74CFECBF4D61}" dt="2020-12-28T17:50:15.498" v="64" actId="2696"/>
        <pc:sldMkLst>
          <pc:docMk/>
          <pc:sldMk cId="1970671151" sldId="647"/>
        </pc:sldMkLst>
      </pc:sldChg>
      <pc:sldChg chg="addSp delSp modSp mod modNotesTx">
        <pc:chgData name="Shetye, Sandeep D. (ARC-TI)" userId="92b60dca-67a0-4a6d-895e-e084d26227e2" providerId="ADAL" clId="{96A89327-3A5E-C240-A461-74CFECBF4D61}" dt="2020-12-29T02:08:43.865" v="2752" actId="27636"/>
        <pc:sldMkLst>
          <pc:docMk/>
          <pc:sldMk cId="255005222" sldId="650"/>
        </pc:sldMkLst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2" creationId="{5F6505AB-D9FD-7342-B73D-609A359ADFA2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3" creationId="{6185A090-E115-234D-B967-4BD4BB4568BF}"/>
          </ac:spMkLst>
        </pc:spChg>
        <pc:spChg chg="mod">
          <ac:chgData name="Shetye, Sandeep D. (ARC-TI)" userId="92b60dca-67a0-4a6d-895e-e084d26227e2" providerId="ADAL" clId="{96A89327-3A5E-C240-A461-74CFECBF4D61}" dt="2020-12-29T02:08:43.865" v="2752" actId="27636"/>
          <ac:spMkLst>
            <pc:docMk/>
            <pc:sldMk cId="255005222" sldId="650"/>
            <ac:spMk id="17" creationId="{58974DAD-775F-694D-B94D-2AD454E9448E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21" creationId="{30EBFBD0-EC79-4046-967E-4E25D85A606B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34" creationId="{DFEC3FC6-6381-CB4E-92FD-CC0ACAE81438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38" creationId="{FDC3542A-4692-2043-9D29-729E5F1C7944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39" creationId="{95A90EB0-B89D-724B-A482-73DC3E6EC2D4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40" creationId="{6B98AB01-9153-1845-9BDA-1C40D68D4DE3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41" creationId="{A19E74C5-467C-8D46-9CFC-ACF2DFF99770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42" creationId="{406D6145-C063-EA40-85B9-BD948D35E184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43" creationId="{BE60FED0-446F-8F41-9D6C-1C5ABE0DE690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49" creationId="{2B7849D4-2009-F649-9B55-E3D52A660BD3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50" creationId="{DB5580CF-AA25-DC47-A6E3-06469FC46750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51" creationId="{3451EAFE-4E0F-F545-8AA9-179406F8BEE7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52" creationId="{91DCECD1-5CA0-2D40-AC56-46B5DB260804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53" creationId="{509CD227-EF63-2446-BC95-A06B1AA47CCD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54" creationId="{2A75F598-4BEE-9C4C-9654-9DB3C0DB066B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55" creationId="{38FA3810-3A15-DF46-8DE3-30319A7B24E0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56" creationId="{C4166F5E-DC33-D446-AC87-AF3BB512503E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57" creationId="{318BC77B-F6B0-5E45-8D4E-C9B35A8F4D64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58" creationId="{E73E5A09-5ED0-8F47-AB8A-856C1AAB04B4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59" creationId="{BE177B24-71CB-3641-BF2E-A8DE1CB43EFD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60" creationId="{39FAAB67-E33E-734C-AE08-C19EB2D8A626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61" creationId="{FD7B12AE-8359-ED4A-96A2-9DCF4B157CA1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62" creationId="{F99F69C5-F147-2D42-AB24-396F65EAD117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64" creationId="{43128459-7558-CE40-B4B0-60046D08AE72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65" creationId="{E4EAAAC4-DD05-C941-9502-3DD99D081C94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66" creationId="{726BDD79-973A-AD40-AB92-3897D3726EB9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67" creationId="{D73F0A22-4593-2243-9F9C-E04E58FB44D7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68" creationId="{029869AF-016B-5543-8608-B0FE6A3717A8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69" creationId="{DD57B27E-0B3C-B04E-A3EE-35E39B1C259F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70" creationId="{1C7A1703-43DA-E146-AA54-0C0E3CAB6343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71" creationId="{9A805832-2921-4C49-863D-D2D2A4F2BA40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72" creationId="{C6BFEA5B-626A-1946-81ED-C89F77509FD2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73" creationId="{E89227FB-88E6-C341-8EE3-B2CB88186BF9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74" creationId="{2748BFC0-34CE-F444-9A57-C2085413592B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75" creationId="{3DDDFAD3-9F53-464C-8470-456421059C1B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76" creationId="{4E6CD491-149F-5447-989F-5D3A9A9DD224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77" creationId="{FC13CE93-120D-E648-9FCF-E72C2C5B9CFB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78" creationId="{15A471C3-CC8D-244A-B8F8-7E8218E125D6}"/>
          </ac:spMkLst>
        </pc:spChg>
        <pc:spChg chg="del">
          <ac:chgData name="Shetye, Sandeep D. (ARC-TI)" userId="92b60dca-67a0-4a6d-895e-e084d26227e2" providerId="ADAL" clId="{96A89327-3A5E-C240-A461-74CFECBF4D61}" dt="2020-12-28T18:12:00.895" v="296" actId="478"/>
          <ac:spMkLst>
            <pc:docMk/>
            <pc:sldMk cId="255005222" sldId="650"/>
            <ac:spMk id="79" creationId="{278A9887-414A-3D48-A3ED-C00F0A0AED17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80" creationId="{0B5A9FAB-9AEF-F24C-9CFA-52E824321AD1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81" creationId="{CED60E38-5BDA-4643-949F-1BE0070D84BC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82" creationId="{446ECC12-5F21-3249-9ABE-7C6BBEEF5513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83" creationId="{D44DBCC6-3EA1-D14C-9DB1-74C9266F0B1B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84" creationId="{27DC8943-1843-9F42-8471-3D81D580668D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85" creationId="{E3B847A5-74AA-C44C-9E8B-E7C353FD68CF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86" creationId="{479CEECF-F1FA-A942-8535-1099C382B9B0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87" creationId="{703A3D77-E9C6-5040-BF13-B3BCAD29D9A2}"/>
          </ac:spMkLst>
        </pc:spChg>
        <pc:spChg chg="add del mod">
          <ac:chgData name="Shetye, Sandeep D. (ARC-TI)" userId="92b60dca-67a0-4a6d-895e-e084d26227e2" providerId="ADAL" clId="{96A89327-3A5E-C240-A461-74CFECBF4D61}" dt="2020-12-28T18:12:21.820" v="298"/>
          <ac:spMkLst>
            <pc:docMk/>
            <pc:sldMk cId="255005222" sldId="650"/>
            <ac:spMk id="88" creationId="{9E1A5252-90D7-D347-BA63-DCCEA3620942}"/>
          </ac:spMkLst>
        </pc:spChg>
        <pc:spChg chg="add del mod">
          <ac:chgData name="Shetye, Sandeep D. (ARC-TI)" userId="92b60dca-67a0-4a6d-895e-e084d26227e2" providerId="ADAL" clId="{96A89327-3A5E-C240-A461-74CFECBF4D61}" dt="2020-12-28T18:12:21.820" v="298"/>
          <ac:spMkLst>
            <pc:docMk/>
            <pc:sldMk cId="255005222" sldId="650"/>
            <ac:spMk id="89" creationId="{F9A5B4D3-83E2-A04E-B676-E14B5D11A402}"/>
          </ac:spMkLst>
        </pc:spChg>
        <pc:spChg chg="add del mod">
          <ac:chgData name="Shetye, Sandeep D. (ARC-TI)" userId="92b60dca-67a0-4a6d-895e-e084d26227e2" providerId="ADAL" clId="{96A89327-3A5E-C240-A461-74CFECBF4D61}" dt="2020-12-28T18:12:21.820" v="298"/>
          <ac:spMkLst>
            <pc:docMk/>
            <pc:sldMk cId="255005222" sldId="650"/>
            <ac:spMk id="90" creationId="{09587119-80B6-1744-8416-B9211E1A8C44}"/>
          </ac:spMkLst>
        </pc:spChg>
        <pc:spChg chg="add del mod">
          <ac:chgData name="Shetye, Sandeep D. (ARC-TI)" userId="92b60dca-67a0-4a6d-895e-e084d26227e2" providerId="ADAL" clId="{96A89327-3A5E-C240-A461-74CFECBF4D61}" dt="2020-12-28T18:12:21.820" v="298"/>
          <ac:spMkLst>
            <pc:docMk/>
            <pc:sldMk cId="255005222" sldId="650"/>
            <ac:spMk id="91" creationId="{D94C5DE1-5A31-0947-8ACD-63A76FE9976A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93" creationId="{16FC9645-17CD-3444-AEC9-232B694E8F39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94" creationId="{CED7EBBB-1E10-A349-82A3-CCE0F6238EAE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97" creationId="{6DA02583-4C65-D84F-BAFE-B0151C0D4BEE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98" creationId="{0678425C-AA90-EE4D-B321-4A0699643B00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99" creationId="{8B65267F-FCFE-9541-A57F-FBA37EEF4381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01" creationId="{7E00FCED-62B6-B548-B4C2-C8E905061B65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02" creationId="{39A34205-70B0-444B-A059-EB1C6717973F}"/>
          </ac:spMkLst>
        </pc:spChg>
        <pc:spChg chg="add del mod">
          <ac:chgData name="Shetye, Sandeep D. (ARC-TI)" userId="92b60dca-67a0-4a6d-895e-e084d26227e2" providerId="ADAL" clId="{96A89327-3A5E-C240-A461-74CFECBF4D61}" dt="2020-12-28T18:12:21.820" v="298"/>
          <ac:spMkLst>
            <pc:docMk/>
            <pc:sldMk cId="255005222" sldId="650"/>
            <ac:spMk id="103" creationId="{4D8CB62E-EDC4-3540-8674-F9C84BF80926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05" creationId="{882E5077-E9A2-1543-94DB-DFD53312CC36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06" creationId="{E7AFCB04-A78D-454D-A422-6ED03E1679E9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09" creationId="{74D3192E-F9A7-9E4E-A3E6-C25FDDEA79E6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10" creationId="{F7518571-34D8-C348-9A87-FD426CB05257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12" creationId="{85703915-8864-8F40-AF50-EAC20BC9CB84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14" creationId="{F1FDFEC9-7EF4-244D-874A-BBE2747CDC53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15" creationId="{AFF9A217-EE69-704B-B954-024B6088F833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16" creationId="{AEFD2A81-34EE-EE4A-9095-7DD634EADDF1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18" creationId="{8B746C48-6090-8E4E-8B3E-70AC60C1F54A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20" creationId="{6B0BFC4F-837E-DB4D-989B-A44331A1C163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21" creationId="{3A7C5149-C321-904B-9BC7-993C6F6196E0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25" creationId="{65113C9B-04AA-C841-8437-485CF81D5E58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27" creationId="{C812AA8E-7649-1E48-8BA8-9E279C4B09A4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28" creationId="{2FED65C1-BAD7-E94B-9511-3C2A1EE80C23}"/>
          </ac:spMkLst>
        </pc:spChg>
        <pc:spChg chg="mod">
          <ac:chgData name="Shetye, Sandeep D. (ARC-TI)" userId="92b60dca-67a0-4a6d-895e-e084d26227e2" providerId="ADAL" clId="{96A89327-3A5E-C240-A461-74CFECBF4D61}" dt="2020-12-28T18:12:17.918" v="297"/>
          <ac:spMkLst>
            <pc:docMk/>
            <pc:sldMk cId="255005222" sldId="650"/>
            <ac:spMk id="129" creationId="{D54CC4FF-FE4E-A24B-9FF3-A451CD2D1E8B}"/>
          </ac:spMkLst>
        </pc:spChg>
        <pc:spChg chg="add del mod">
          <ac:chgData name="Shetye, Sandeep D. (ARC-TI)" userId="92b60dca-67a0-4a6d-895e-e084d26227e2" providerId="ADAL" clId="{96A89327-3A5E-C240-A461-74CFECBF4D61}" dt="2020-12-28T18:12:21.820" v="298"/>
          <ac:spMkLst>
            <pc:docMk/>
            <pc:sldMk cId="255005222" sldId="650"/>
            <ac:spMk id="130" creationId="{20C8314D-B740-DE49-9F53-F538B7416846}"/>
          </ac:spMkLst>
        </pc:spChg>
        <pc:spChg chg="add del mod">
          <ac:chgData name="Shetye, Sandeep D. (ARC-TI)" userId="92b60dca-67a0-4a6d-895e-e084d26227e2" providerId="ADAL" clId="{96A89327-3A5E-C240-A461-74CFECBF4D61}" dt="2020-12-28T18:12:21.820" v="298"/>
          <ac:spMkLst>
            <pc:docMk/>
            <pc:sldMk cId="255005222" sldId="650"/>
            <ac:spMk id="131" creationId="{C249FA20-839C-3F46-86E1-18486C5B5522}"/>
          </ac:spMkLst>
        </pc:spChg>
        <pc:spChg chg="add del mod">
          <ac:chgData name="Shetye, Sandeep D. (ARC-TI)" userId="92b60dca-67a0-4a6d-895e-e084d26227e2" providerId="ADAL" clId="{96A89327-3A5E-C240-A461-74CFECBF4D61}" dt="2020-12-28T18:12:21.820" v="298"/>
          <ac:spMkLst>
            <pc:docMk/>
            <pc:sldMk cId="255005222" sldId="650"/>
            <ac:spMk id="132" creationId="{5645A23D-AC56-FE41-89B5-3C871AFF9583}"/>
          </ac:spMkLst>
        </pc:spChg>
        <pc:spChg chg="add del mod">
          <ac:chgData name="Shetye, Sandeep D. (ARC-TI)" userId="92b60dca-67a0-4a6d-895e-e084d26227e2" providerId="ADAL" clId="{96A89327-3A5E-C240-A461-74CFECBF4D61}" dt="2020-12-28T18:12:21.820" v="298"/>
          <ac:spMkLst>
            <pc:docMk/>
            <pc:sldMk cId="255005222" sldId="650"/>
            <ac:spMk id="137" creationId="{5430C45C-8AA8-F84B-A60A-614CF97975B4}"/>
          </ac:spMkLst>
        </pc:spChg>
        <pc:spChg chg="add del mod">
          <ac:chgData name="Shetye, Sandeep D. (ARC-TI)" userId="92b60dca-67a0-4a6d-895e-e084d26227e2" providerId="ADAL" clId="{96A89327-3A5E-C240-A461-74CFECBF4D61}" dt="2020-12-28T18:12:40.877" v="301" actId="478"/>
          <ac:spMkLst>
            <pc:docMk/>
            <pc:sldMk cId="255005222" sldId="650"/>
            <ac:spMk id="138" creationId="{D6C2F4EF-B791-6B4F-9216-B05077B02680}"/>
          </ac:spMkLst>
        </pc:spChg>
        <pc:spChg chg="add mod">
          <ac:chgData name="Shetye, Sandeep D. (ARC-TI)" userId="92b60dca-67a0-4a6d-895e-e084d26227e2" providerId="ADAL" clId="{96A89327-3A5E-C240-A461-74CFECBF4D61}" dt="2020-12-29T02:08:43.858" v="2751" actId="27636"/>
          <ac:spMkLst>
            <pc:docMk/>
            <pc:sldMk cId="255005222" sldId="650"/>
            <ac:spMk id="139" creationId="{FD02C504-99D9-5647-A97E-4D8A028CC85C}"/>
          </ac:spMkLst>
        </pc:spChg>
        <pc:spChg chg="add mod">
          <ac:chgData name="Shetye, Sandeep D. (ARC-TI)" userId="92b60dca-67a0-4a6d-895e-e084d26227e2" providerId="ADAL" clId="{96A89327-3A5E-C240-A461-74CFECBF4D61}" dt="2020-12-28T21:10:32.784" v="1827" actId="1036"/>
          <ac:spMkLst>
            <pc:docMk/>
            <pc:sldMk cId="255005222" sldId="650"/>
            <ac:spMk id="141" creationId="{F282C069-E06F-2648-8D8F-9EDE9E55076E}"/>
          </ac:spMkLst>
        </pc:spChg>
        <pc:spChg chg="add mod">
          <ac:chgData name="Shetye, Sandeep D. (ARC-TI)" userId="92b60dca-67a0-4a6d-895e-e084d26227e2" providerId="ADAL" clId="{96A89327-3A5E-C240-A461-74CFECBF4D61}" dt="2020-12-28T21:10:25.452" v="1810" actId="1076"/>
          <ac:spMkLst>
            <pc:docMk/>
            <pc:sldMk cId="255005222" sldId="650"/>
            <ac:spMk id="142" creationId="{093B9165-F3E3-2A4D-8540-EFEC2C630376}"/>
          </ac:spMkLst>
        </pc:spChg>
        <pc:spChg chg="add mod">
          <ac:chgData name="Shetye, Sandeep D. (ARC-TI)" userId="92b60dca-67a0-4a6d-895e-e084d26227e2" providerId="ADAL" clId="{96A89327-3A5E-C240-A461-74CFECBF4D61}" dt="2020-12-28T18:13:01.893" v="304" actId="1076"/>
          <ac:spMkLst>
            <pc:docMk/>
            <pc:sldMk cId="255005222" sldId="650"/>
            <ac:spMk id="143" creationId="{6F26168F-2278-8A4B-85EA-3BFF2B1A54EC}"/>
          </ac:spMkLst>
        </pc:spChg>
        <pc:spChg chg="add mod">
          <ac:chgData name="Shetye, Sandeep D. (ARC-TI)" userId="92b60dca-67a0-4a6d-895e-e084d26227e2" providerId="ADAL" clId="{96A89327-3A5E-C240-A461-74CFECBF4D61}" dt="2020-12-28T18:13:01.893" v="304" actId="1076"/>
          <ac:spMkLst>
            <pc:docMk/>
            <pc:sldMk cId="255005222" sldId="650"/>
            <ac:spMk id="144" creationId="{F74EF233-8434-AE46-9FFD-5B928782F6B8}"/>
          </ac:spMkLst>
        </pc:spChg>
        <pc:grpChg chg="add del mod">
          <ac:chgData name="Shetye, Sandeep D. (ARC-TI)" userId="92b60dca-67a0-4a6d-895e-e084d26227e2" providerId="ADAL" clId="{96A89327-3A5E-C240-A461-74CFECBF4D61}" dt="2020-12-28T18:12:21.820" v="298"/>
          <ac:grpSpMkLst>
            <pc:docMk/>
            <pc:sldMk cId="255005222" sldId="650"/>
            <ac:grpSpMk id="35" creationId="{99F6C4CE-AB75-FD41-9707-76C51BA40AEB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36" creationId="{3A95E95F-093F-5847-A968-C7F6CD9130C4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37" creationId="{9BF362D3-5B7E-4F47-86F9-A7CF1FBC3BB2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45" creationId="{99BDFC2D-AE43-1240-936F-6F56ECACC4F5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46" creationId="{777A6552-1715-2E49-BA2F-34665E46B9E3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47" creationId="{28729283-240D-624D-B0B1-E574E3AD4371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48" creationId="{1939BC48-8DC7-4C41-A67A-177459889D02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63" creationId="{7FC947FD-9057-3C4E-B245-7C156002C220}"/>
          </ac:grpSpMkLst>
        </pc:grpChg>
        <pc:grpChg chg="add del mod">
          <ac:chgData name="Shetye, Sandeep D. (ARC-TI)" userId="92b60dca-67a0-4a6d-895e-e084d26227e2" providerId="ADAL" clId="{96A89327-3A5E-C240-A461-74CFECBF4D61}" dt="2020-12-28T18:12:21.820" v="298"/>
          <ac:grpSpMkLst>
            <pc:docMk/>
            <pc:sldMk cId="255005222" sldId="650"/>
            <ac:grpSpMk id="92" creationId="{061FFB04-7CE7-7E4C-8B72-2EFD778694DF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96" creationId="{4DA9ACAC-72FF-F842-86AF-23C0001ECA41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100" creationId="{14FB7308-6C51-3746-B7F7-70B24E55F8E7}"/>
          </ac:grpSpMkLst>
        </pc:grpChg>
        <pc:grpChg chg="add del mod">
          <ac:chgData name="Shetye, Sandeep D. (ARC-TI)" userId="92b60dca-67a0-4a6d-895e-e084d26227e2" providerId="ADAL" clId="{96A89327-3A5E-C240-A461-74CFECBF4D61}" dt="2020-12-28T18:12:21.820" v="298"/>
          <ac:grpSpMkLst>
            <pc:docMk/>
            <pc:sldMk cId="255005222" sldId="650"/>
            <ac:grpSpMk id="104" creationId="{66C4F076-F812-7C47-AD16-5E371C1C192C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107" creationId="{17A238C4-37F8-3646-9B05-27266405FC43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108" creationId="{E9E90B45-1340-C544-BFCC-EC969E768FFE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111" creationId="{DD25D921-9E7E-0044-B5A7-D96C22D77F04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113" creationId="{51687A0F-054A-CF49-90A8-F7350C293D7C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117" creationId="{BD2475EA-11BC-F940-AA7E-EAAADFBFF4B1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119" creationId="{9C1E333D-838F-0D47-B764-FBABA7F6216A}"/>
          </ac:grpSpMkLst>
        </pc:grpChg>
        <pc:grpChg chg="add del mod">
          <ac:chgData name="Shetye, Sandeep D. (ARC-TI)" userId="92b60dca-67a0-4a6d-895e-e084d26227e2" providerId="ADAL" clId="{96A89327-3A5E-C240-A461-74CFECBF4D61}" dt="2020-12-28T18:12:21.820" v="298"/>
          <ac:grpSpMkLst>
            <pc:docMk/>
            <pc:sldMk cId="255005222" sldId="650"/>
            <ac:grpSpMk id="122" creationId="{123B5E7A-4626-9F4F-9868-D56F942F3A57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123" creationId="{2BBF4CC5-CDC4-5540-8AAC-821F7CB4D100}"/>
          </ac:grpSpMkLst>
        </pc:grpChg>
        <pc:grpChg chg="mod">
          <ac:chgData name="Shetye, Sandeep D. (ARC-TI)" userId="92b60dca-67a0-4a6d-895e-e084d26227e2" providerId="ADAL" clId="{96A89327-3A5E-C240-A461-74CFECBF4D61}" dt="2020-12-28T18:12:17.918" v="297"/>
          <ac:grpSpMkLst>
            <pc:docMk/>
            <pc:sldMk cId="255005222" sldId="650"/>
            <ac:grpSpMk id="126" creationId="{72F19E9B-9BC1-7248-8FA8-54C9B6633E70}"/>
          </ac:grpSpMkLst>
        </pc:grpChg>
        <pc:picChg chg="add del mod">
          <ac:chgData name="Shetye, Sandeep D. (ARC-TI)" userId="92b60dca-67a0-4a6d-895e-e084d26227e2" providerId="ADAL" clId="{96A89327-3A5E-C240-A461-74CFECBF4D61}" dt="2020-12-28T18:12:21.820" v="298"/>
          <ac:picMkLst>
            <pc:docMk/>
            <pc:sldMk cId="255005222" sldId="650"/>
            <ac:picMk id="133" creationId="{C0DDD7EB-E1AE-C244-8D89-29C473DCF647}"/>
          </ac:picMkLst>
        </pc:picChg>
        <pc:picChg chg="add del mod">
          <ac:chgData name="Shetye, Sandeep D. (ARC-TI)" userId="92b60dca-67a0-4a6d-895e-e084d26227e2" providerId="ADAL" clId="{96A89327-3A5E-C240-A461-74CFECBF4D61}" dt="2020-12-28T18:12:21.820" v="298"/>
          <ac:picMkLst>
            <pc:docMk/>
            <pc:sldMk cId="255005222" sldId="650"/>
            <ac:picMk id="134" creationId="{54CF4B8F-50F3-8C4D-AF10-30C7693C7F57}"/>
          </ac:picMkLst>
        </pc:picChg>
        <pc:picChg chg="add del mod">
          <ac:chgData name="Shetye, Sandeep D. (ARC-TI)" userId="92b60dca-67a0-4a6d-895e-e084d26227e2" providerId="ADAL" clId="{96A89327-3A5E-C240-A461-74CFECBF4D61}" dt="2020-12-28T18:12:21.820" v="298"/>
          <ac:picMkLst>
            <pc:docMk/>
            <pc:sldMk cId="255005222" sldId="650"/>
            <ac:picMk id="135" creationId="{2788230D-73DA-C04E-9E57-5A1DEDD82AD5}"/>
          </ac:picMkLst>
        </pc:picChg>
        <pc:picChg chg="add del mod">
          <ac:chgData name="Shetye, Sandeep D. (ARC-TI)" userId="92b60dca-67a0-4a6d-895e-e084d26227e2" providerId="ADAL" clId="{96A89327-3A5E-C240-A461-74CFECBF4D61}" dt="2020-12-28T18:12:21.820" v="298"/>
          <ac:picMkLst>
            <pc:docMk/>
            <pc:sldMk cId="255005222" sldId="650"/>
            <ac:picMk id="136" creationId="{D2F731C8-A9AA-5242-B5BE-03BE9620DCC7}"/>
          </ac:picMkLst>
        </pc:picChg>
        <pc:picChg chg="add mod">
          <ac:chgData name="Shetye, Sandeep D. (ARC-TI)" userId="92b60dca-67a0-4a6d-895e-e084d26227e2" providerId="ADAL" clId="{96A89327-3A5E-C240-A461-74CFECBF4D61}" dt="2020-12-28T21:10:32.784" v="1827" actId="1036"/>
          <ac:picMkLst>
            <pc:docMk/>
            <pc:sldMk cId="255005222" sldId="650"/>
            <ac:picMk id="140" creationId="{05D5881D-651D-0145-9A24-A2AC6A622BA7}"/>
          </ac:picMkLst>
        </pc:picChg>
        <pc:cxnChg chg="mod">
          <ac:chgData name="Shetye, Sandeep D. (ARC-TI)" userId="92b60dca-67a0-4a6d-895e-e084d26227e2" providerId="ADAL" clId="{96A89327-3A5E-C240-A461-74CFECBF4D61}" dt="2020-12-28T18:12:17.918" v="297"/>
          <ac:cxnSpMkLst>
            <pc:docMk/>
            <pc:sldMk cId="255005222" sldId="650"/>
            <ac:cxnSpMk id="95" creationId="{3EC58164-7D6D-E145-A001-93963B6632EA}"/>
          </ac:cxnSpMkLst>
        </pc:cxnChg>
        <pc:cxnChg chg="mod">
          <ac:chgData name="Shetye, Sandeep D. (ARC-TI)" userId="92b60dca-67a0-4a6d-895e-e084d26227e2" providerId="ADAL" clId="{96A89327-3A5E-C240-A461-74CFECBF4D61}" dt="2020-12-28T18:12:17.918" v="297"/>
          <ac:cxnSpMkLst>
            <pc:docMk/>
            <pc:sldMk cId="255005222" sldId="650"/>
            <ac:cxnSpMk id="124" creationId="{3EB0F5AC-B593-254E-8800-B16415944EAC}"/>
          </ac:cxnSpMkLst>
        </pc:cxnChg>
      </pc:sldChg>
      <pc:sldChg chg="addSp delSp modSp add mod">
        <pc:chgData name="Shetye, Sandeep D. (ARC-TI)" userId="92b60dca-67a0-4a6d-895e-e084d26227e2" providerId="ADAL" clId="{96A89327-3A5E-C240-A461-74CFECBF4D61}" dt="2020-12-28T18:15:03.305" v="326" actId="1076"/>
        <pc:sldMkLst>
          <pc:docMk/>
          <pc:sldMk cId="3830261262" sldId="651"/>
        </pc:sldMkLst>
        <pc:spChg chg="del">
          <ac:chgData name="Shetye, Sandeep D. (ARC-TI)" userId="92b60dca-67a0-4a6d-895e-e084d26227e2" providerId="ADAL" clId="{96A89327-3A5E-C240-A461-74CFECBF4D61}" dt="2020-12-28T17:53:33.885" v="88" actId="478"/>
          <ac:spMkLst>
            <pc:docMk/>
            <pc:sldMk cId="3830261262" sldId="651"/>
            <ac:spMk id="5" creationId="{6AB48C16-FDFA-C343-AD39-B10BC7D5E4D8}"/>
          </ac:spMkLst>
        </pc:spChg>
        <pc:spChg chg="del">
          <ac:chgData name="Shetye, Sandeep D. (ARC-TI)" userId="92b60dca-67a0-4a6d-895e-e084d26227e2" providerId="ADAL" clId="{96A89327-3A5E-C240-A461-74CFECBF4D61}" dt="2020-12-28T17:53:33.885" v="88" actId="478"/>
          <ac:spMkLst>
            <pc:docMk/>
            <pc:sldMk cId="3830261262" sldId="651"/>
            <ac:spMk id="16" creationId="{ED289B20-B636-724E-B035-C59A2B1064AD}"/>
          </ac:spMkLst>
        </pc:spChg>
        <pc:spChg chg="mod">
          <ac:chgData name="Shetye, Sandeep D. (ARC-TI)" userId="92b60dca-67a0-4a6d-895e-e084d26227e2" providerId="ADAL" clId="{96A89327-3A5E-C240-A461-74CFECBF4D61}" dt="2020-12-28T18:15:02.762" v="325" actId="207"/>
          <ac:spMkLst>
            <pc:docMk/>
            <pc:sldMk cId="3830261262" sldId="651"/>
            <ac:spMk id="17" creationId="{58974DAD-775F-694D-B94D-2AD454E9448E}"/>
          </ac:spMkLst>
        </pc:spChg>
        <pc:spChg chg="del">
          <ac:chgData name="Shetye, Sandeep D. (ARC-TI)" userId="92b60dca-67a0-4a6d-895e-e084d26227e2" providerId="ADAL" clId="{96A89327-3A5E-C240-A461-74CFECBF4D61}" dt="2020-12-28T17:53:33.885" v="88" actId="478"/>
          <ac:spMkLst>
            <pc:docMk/>
            <pc:sldMk cId="3830261262" sldId="651"/>
            <ac:spMk id="24" creationId="{B68834BF-EECF-AA46-8D2E-F33E4A7BFE5B}"/>
          </ac:spMkLst>
        </pc:spChg>
        <pc:spChg chg="del">
          <ac:chgData name="Shetye, Sandeep D. (ARC-TI)" userId="92b60dca-67a0-4a6d-895e-e084d26227e2" providerId="ADAL" clId="{96A89327-3A5E-C240-A461-74CFECBF4D61}" dt="2020-12-28T17:53:33.885" v="88" actId="478"/>
          <ac:spMkLst>
            <pc:docMk/>
            <pc:sldMk cId="3830261262" sldId="651"/>
            <ac:spMk id="28" creationId="{433E9CA6-94A5-8446-9E96-B23A398DEEF1}"/>
          </ac:spMkLst>
        </pc:spChg>
        <pc:grpChg chg="del">
          <ac:chgData name="Shetye, Sandeep D. (ARC-TI)" userId="92b60dca-67a0-4a6d-895e-e084d26227e2" providerId="ADAL" clId="{96A89327-3A5E-C240-A461-74CFECBF4D61}" dt="2020-12-28T17:53:33.885" v="88" actId="478"/>
          <ac:grpSpMkLst>
            <pc:docMk/>
            <pc:sldMk cId="3830261262" sldId="651"/>
            <ac:grpSpMk id="2" creationId="{16B45045-2FAF-FA4A-8418-E3AD10C70593}"/>
          </ac:grpSpMkLst>
        </pc:grpChg>
        <pc:grpChg chg="del">
          <ac:chgData name="Shetye, Sandeep D. (ARC-TI)" userId="92b60dca-67a0-4a6d-895e-e084d26227e2" providerId="ADAL" clId="{96A89327-3A5E-C240-A461-74CFECBF4D61}" dt="2020-12-28T17:53:33.885" v="88" actId="478"/>
          <ac:grpSpMkLst>
            <pc:docMk/>
            <pc:sldMk cId="3830261262" sldId="651"/>
            <ac:grpSpMk id="11" creationId="{29060529-5A67-E14C-B03A-D50921310712}"/>
          </ac:grpSpMkLst>
        </pc:grpChg>
        <pc:graphicFrameChg chg="del">
          <ac:chgData name="Shetye, Sandeep D. (ARC-TI)" userId="92b60dca-67a0-4a6d-895e-e084d26227e2" providerId="ADAL" clId="{96A89327-3A5E-C240-A461-74CFECBF4D61}" dt="2020-12-28T17:53:33.885" v="88" actId="478"/>
          <ac:graphicFrameMkLst>
            <pc:docMk/>
            <pc:sldMk cId="3830261262" sldId="651"/>
            <ac:graphicFrameMk id="4" creationId="{1181162D-1C33-D14A-80B1-CE0CCD1C5801}"/>
          </ac:graphicFrameMkLst>
        </pc:graphicFrameChg>
        <pc:picChg chg="add mod">
          <ac:chgData name="Shetye, Sandeep D. (ARC-TI)" userId="92b60dca-67a0-4a6d-895e-e084d26227e2" providerId="ADAL" clId="{96A89327-3A5E-C240-A461-74CFECBF4D61}" dt="2020-12-28T18:15:03.305" v="326" actId="1076"/>
          <ac:picMkLst>
            <pc:docMk/>
            <pc:sldMk cId="3830261262" sldId="651"/>
            <ac:picMk id="25" creationId="{A4DC3879-E339-FB4B-A367-5BBE6FD392E9}"/>
          </ac:picMkLst>
        </pc:picChg>
      </pc:sldChg>
      <pc:sldChg chg="addSp delSp modSp add mod">
        <pc:chgData name="Shetye, Sandeep D. (ARC-TI)" userId="92b60dca-67a0-4a6d-895e-e084d26227e2" providerId="ADAL" clId="{96A89327-3A5E-C240-A461-74CFECBF4D61}" dt="2021-01-05T17:18:52.635" v="3255" actId="20577"/>
        <pc:sldMkLst>
          <pc:docMk/>
          <pc:sldMk cId="151687441" sldId="652"/>
        </pc:sldMkLst>
        <pc:spChg chg="add mod">
          <ac:chgData name="Shetye, Sandeep D. (ARC-TI)" userId="92b60dca-67a0-4a6d-895e-e084d26227e2" providerId="ADAL" clId="{96A89327-3A5E-C240-A461-74CFECBF4D61}" dt="2020-12-28T18:43:21.567" v="616" actId="1076"/>
          <ac:spMkLst>
            <pc:docMk/>
            <pc:sldMk cId="151687441" sldId="652"/>
            <ac:spMk id="7" creationId="{BF46DDFF-7F0A-084E-A494-9D48E7F6F23A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12" creationId="{DA679985-479A-794A-B9B1-0B9536FBBA28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13" creationId="{04EF9C39-86AC-C848-AB1F-A03A82BFE413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16" creationId="{493E579C-33D0-4448-8066-41A96B809FEE}"/>
          </ac:spMkLst>
        </pc:spChg>
        <pc:spChg chg="mod">
          <ac:chgData name="Shetye, Sandeep D. (ARC-TI)" userId="92b60dca-67a0-4a6d-895e-e084d26227e2" providerId="ADAL" clId="{96A89327-3A5E-C240-A461-74CFECBF4D61}" dt="2020-12-28T18:34:19.674" v="486" actId="1076"/>
          <ac:spMkLst>
            <pc:docMk/>
            <pc:sldMk cId="151687441" sldId="652"/>
            <ac:spMk id="17" creationId="{58974DAD-775F-694D-B94D-2AD454E9448E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18" creationId="{31DD6B59-E42C-F249-B8ED-05343ED5D939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19" creationId="{9CA984DB-7325-6C44-81E7-811DAD7786A4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20" creationId="{919E5F9F-F469-8E4B-9485-9E8C3EC89F8E}"/>
          </ac:spMkLst>
        </pc:spChg>
        <pc:spChg chg="add mod">
          <ac:chgData name="Shetye, Sandeep D. (ARC-TI)" userId="92b60dca-67a0-4a6d-895e-e084d26227e2" providerId="ADAL" clId="{96A89327-3A5E-C240-A461-74CFECBF4D61}" dt="2020-12-28T20:41:12.421" v="1067"/>
          <ac:spMkLst>
            <pc:docMk/>
            <pc:sldMk cId="151687441" sldId="652"/>
            <ac:spMk id="21" creationId="{C77F2948-A9ED-154B-973E-D4FF1049C81E}"/>
          </ac:spMkLst>
        </pc:spChg>
        <pc:spChg chg="add mod">
          <ac:chgData name="Shetye, Sandeep D. (ARC-TI)" userId="92b60dca-67a0-4a6d-895e-e084d26227e2" providerId="ADAL" clId="{96A89327-3A5E-C240-A461-74CFECBF4D61}" dt="2020-12-28T18:34:18.822" v="485" actId="164"/>
          <ac:spMkLst>
            <pc:docMk/>
            <pc:sldMk cId="151687441" sldId="652"/>
            <ac:spMk id="22" creationId="{760B6C94-CADF-0B4A-8E37-DB5B96C4BB38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23" creationId="{8ADDF206-1860-A54A-924D-E9C3B2BEB4E3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24" creationId="{A49011A2-2081-BE49-A4F7-19AD0214F0DB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25" creationId="{59DF5640-26AD-0C48-9840-AE9451A1D0E8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26" creationId="{9C82A9E2-BADF-C541-B8A7-8179EC0663F6}"/>
          </ac:spMkLst>
        </pc:spChg>
        <pc:spChg chg="add mod">
          <ac:chgData name="Shetye, Sandeep D. (ARC-TI)" userId="92b60dca-67a0-4a6d-895e-e084d26227e2" providerId="ADAL" clId="{96A89327-3A5E-C240-A461-74CFECBF4D61}" dt="2020-12-28T20:41:12.421" v="1067"/>
          <ac:spMkLst>
            <pc:docMk/>
            <pc:sldMk cId="151687441" sldId="652"/>
            <ac:spMk id="27" creationId="{33F0132D-C5DA-FE49-A0B3-FFD47099DA3F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28" creationId="{43FD38D5-CA31-A748-A54F-5D6926729B98}"/>
          </ac:spMkLst>
        </pc:spChg>
        <pc:spChg chg="del">
          <ac:chgData name="Shetye, Sandeep D. (ARC-TI)" userId="92b60dca-67a0-4a6d-895e-e084d26227e2" providerId="ADAL" clId="{96A89327-3A5E-C240-A461-74CFECBF4D61}" dt="2020-12-28T18:33:14.021" v="478" actId="478"/>
          <ac:spMkLst>
            <pc:docMk/>
            <pc:sldMk cId="151687441" sldId="652"/>
            <ac:spMk id="29" creationId="{42BE9162-7FA1-B643-9C5E-7B0FD593D7D7}"/>
          </ac:spMkLst>
        </pc:spChg>
        <pc:spChg chg="add mod">
          <ac:chgData name="Shetye, Sandeep D. (ARC-TI)" userId="92b60dca-67a0-4a6d-895e-e084d26227e2" providerId="ADAL" clId="{96A89327-3A5E-C240-A461-74CFECBF4D61}" dt="2020-12-28T18:34:31.310" v="488" actId="164"/>
          <ac:spMkLst>
            <pc:docMk/>
            <pc:sldMk cId="151687441" sldId="652"/>
            <ac:spMk id="30" creationId="{9A64DBF2-30F2-3E4E-B744-6505E958D586}"/>
          </ac:spMkLst>
        </pc:spChg>
        <pc:spChg chg="add mod">
          <ac:chgData name="Shetye, Sandeep D. (ARC-TI)" userId="92b60dca-67a0-4a6d-895e-e084d26227e2" providerId="ADAL" clId="{96A89327-3A5E-C240-A461-74CFECBF4D61}" dt="2020-12-28T18:34:45.562" v="490" actId="164"/>
          <ac:spMkLst>
            <pc:docMk/>
            <pc:sldMk cId="151687441" sldId="652"/>
            <ac:spMk id="31" creationId="{48BF4E8C-2822-C04C-A660-2453AB99D41D}"/>
          </ac:spMkLst>
        </pc:spChg>
        <pc:spChg chg="add mod">
          <ac:chgData name="Shetye, Sandeep D. (ARC-TI)" userId="92b60dca-67a0-4a6d-895e-e084d26227e2" providerId="ADAL" clId="{96A89327-3A5E-C240-A461-74CFECBF4D61}" dt="2020-12-28T18:34:31.310" v="488" actId="164"/>
          <ac:spMkLst>
            <pc:docMk/>
            <pc:sldMk cId="151687441" sldId="652"/>
            <ac:spMk id="32" creationId="{73C45A15-40FB-3F42-A648-C05AC2C32851}"/>
          </ac:spMkLst>
        </pc:spChg>
        <pc:spChg chg="add mod">
          <ac:chgData name="Shetye, Sandeep D. (ARC-TI)" userId="92b60dca-67a0-4a6d-895e-e084d26227e2" providerId="ADAL" clId="{96A89327-3A5E-C240-A461-74CFECBF4D61}" dt="2021-01-05T17:18:52.635" v="3255" actId="20577"/>
          <ac:spMkLst>
            <pc:docMk/>
            <pc:sldMk cId="151687441" sldId="652"/>
            <ac:spMk id="33" creationId="{D19519D9-CB25-4C44-8A59-40984373383E}"/>
          </ac:spMkLst>
        </pc:spChg>
        <pc:spChg chg="add mod">
          <ac:chgData name="Shetye, Sandeep D. (ARC-TI)" userId="92b60dca-67a0-4a6d-895e-e084d26227e2" providerId="ADAL" clId="{96A89327-3A5E-C240-A461-74CFECBF4D61}" dt="2020-12-28T20:41:12.421" v="1067"/>
          <ac:spMkLst>
            <pc:docMk/>
            <pc:sldMk cId="151687441" sldId="652"/>
            <ac:spMk id="34" creationId="{02964AC8-7017-C248-9B5C-072A98981AA0}"/>
          </ac:spMkLst>
        </pc:spChg>
        <pc:spChg chg="add mod">
          <ac:chgData name="Shetye, Sandeep D. (ARC-TI)" userId="92b60dca-67a0-4a6d-895e-e084d26227e2" providerId="ADAL" clId="{96A89327-3A5E-C240-A461-74CFECBF4D61}" dt="2020-12-28T20:45:07.143" v="1266" actId="255"/>
          <ac:spMkLst>
            <pc:docMk/>
            <pc:sldMk cId="151687441" sldId="652"/>
            <ac:spMk id="35" creationId="{6934D887-F507-C947-9E3B-D9CAC95DAD4E}"/>
          </ac:spMkLst>
        </pc:spChg>
        <pc:spChg chg="add mod">
          <ac:chgData name="Shetye, Sandeep D. (ARC-TI)" userId="92b60dca-67a0-4a6d-895e-e084d26227e2" providerId="ADAL" clId="{96A89327-3A5E-C240-A461-74CFECBF4D61}" dt="2020-12-28T18:34:18.822" v="485" actId="164"/>
          <ac:spMkLst>
            <pc:docMk/>
            <pc:sldMk cId="151687441" sldId="652"/>
            <ac:spMk id="36" creationId="{2EFB6EE0-06EB-D644-AACB-54F9614669E9}"/>
          </ac:spMkLst>
        </pc:spChg>
        <pc:spChg chg="add mod">
          <ac:chgData name="Shetye, Sandeep D. (ARC-TI)" userId="92b60dca-67a0-4a6d-895e-e084d26227e2" providerId="ADAL" clId="{96A89327-3A5E-C240-A461-74CFECBF4D61}" dt="2020-12-28T18:34:45.562" v="490" actId="164"/>
          <ac:spMkLst>
            <pc:docMk/>
            <pc:sldMk cId="151687441" sldId="652"/>
            <ac:spMk id="37" creationId="{F6CAB3CE-16CE-DB42-BDE9-4215CB6616DF}"/>
          </ac:spMkLst>
        </pc:spChg>
        <pc:spChg chg="add mod">
          <ac:chgData name="Shetye, Sandeep D. (ARC-TI)" userId="92b60dca-67a0-4a6d-895e-e084d26227e2" providerId="ADAL" clId="{96A89327-3A5E-C240-A461-74CFECBF4D61}" dt="2020-12-28T20:50:11.782" v="1425" actId="14100"/>
          <ac:spMkLst>
            <pc:docMk/>
            <pc:sldMk cId="151687441" sldId="652"/>
            <ac:spMk id="38" creationId="{DDA96131-BD0A-7E4E-8403-6DCD9D03B550}"/>
          </ac:spMkLst>
        </pc:spChg>
        <pc:spChg chg="add mod">
          <ac:chgData name="Shetye, Sandeep D. (ARC-TI)" userId="92b60dca-67a0-4a6d-895e-e084d26227e2" providerId="ADAL" clId="{96A89327-3A5E-C240-A461-74CFECBF4D61}" dt="2020-12-28T20:38:21.548" v="1028" actId="255"/>
          <ac:spMkLst>
            <pc:docMk/>
            <pc:sldMk cId="151687441" sldId="652"/>
            <ac:spMk id="39" creationId="{D400EF87-05C2-9C44-B7BB-20D65DC0D7AD}"/>
          </ac:spMkLst>
        </pc:spChg>
        <pc:spChg chg="add mod">
          <ac:chgData name="Shetye, Sandeep D. (ARC-TI)" userId="92b60dca-67a0-4a6d-895e-e084d26227e2" providerId="ADAL" clId="{96A89327-3A5E-C240-A461-74CFECBF4D61}" dt="2020-12-28T20:41:12.421" v="1067"/>
          <ac:spMkLst>
            <pc:docMk/>
            <pc:sldMk cId="151687441" sldId="652"/>
            <ac:spMk id="40" creationId="{44B85035-24C5-6C4F-8260-DF7AD49851CE}"/>
          </ac:spMkLst>
        </pc:spChg>
        <pc:spChg chg="add mod">
          <ac:chgData name="Shetye, Sandeep D. (ARC-TI)" userId="92b60dca-67a0-4a6d-895e-e084d26227e2" providerId="ADAL" clId="{96A89327-3A5E-C240-A461-74CFECBF4D61}" dt="2020-12-28T18:46:36.195" v="649" actId="1076"/>
          <ac:spMkLst>
            <pc:docMk/>
            <pc:sldMk cId="151687441" sldId="652"/>
            <ac:spMk id="41" creationId="{CC8C471A-4077-B543-9E70-EEDDD058D591}"/>
          </ac:spMkLst>
        </pc:spChg>
        <pc:spChg chg="add mod">
          <ac:chgData name="Shetye, Sandeep D. (ARC-TI)" userId="92b60dca-67a0-4a6d-895e-e084d26227e2" providerId="ADAL" clId="{96A89327-3A5E-C240-A461-74CFECBF4D61}" dt="2020-12-28T18:48:22.518" v="730" actId="1037"/>
          <ac:spMkLst>
            <pc:docMk/>
            <pc:sldMk cId="151687441" sldId="652"/>
            <ac:spMk id="42" creationId="{FB7CA5CD-B700-4644-AD4C-68EB9A4E058A}"/>
          </ac:spMkLst>
        </pc:spChg>
        <pc:spChg chg="add mod">
          <ac:chgData name="Shetye, Sandeep D. (ARC-TI)" userId="92b60dca-67a0-4a6d-895e-e084d26227e2" providerId="ADAL" clId="{96A89327-3A5E-C240-A461-74CFECBF4D61}" dt="2020-12-28T18:44:15.087" v="628" actId="1076"/>
          <ac:spMkLst>
            <pc:docMk/>
            <pc:sldMk cId="151687441" sldId="652"/>
            <ac:spMk id="43" creationId="{7E972C48-0010-F740-B50E-22CE89738EAC}"/>
          </ac:spMkLst>
        </pc:spChg>
        <pc:grpChg chg="add mod">
          <ac:chgData name="Shetye, Sandeep D. (ARC-TI)" userId="92b60dca-67a0-4a6d-895e-e084d26227e2" providerId="ADAL" clId="{96A89327-3A5E-C240-A461-74CFECBF4D61}" dt="2020-12-28T20:52:14.869" v="1440" actId="14100"/>
          <ac:grpSpMkLst>
            <pc:docMk/>
            <pc:sldMk cId="151687441" sldId="652"/>
            <ac:grpSpMk id="2" creationId="{A837165D-F040-DB4B-B2D5-F4D7438DF6CC}"/>
          </ac:grpSpMkLst>
        </pc:grpChg>
        <pc:grpChg chg="add mod">
          <ac:chgData name="Shetye, Sandeep D. (ARC-TI)" userId="92b60dca-67a0-4a6d-895e-e084d26227e2" providerId="ADAL" clId="{96A89327-3A5E-C240-A461-74CFECBF4D61}" dt="2020-12-28T20:51:48.646" v="1434" actId="1076"/>
          <ac:grpSpMkLst>
            <pc:docMk/>
            <pc:sldMk cId="151687441" sldId="652"/>
            <ac:grpSpMk id="3" creationId="{1B6A544A-1FFC-204E-86C2-74E59D61038E}"/>
          </ac:grpSpMkLst>
        </pc:grpChg>
        <pc:grpChg chg="add mod">
          <ac:chgData name="Shetye, Sandeep D. (ARC-TI)" userId="92b60dca-67a0-4a6d-895e-e084d26227e2" providerId="ADAL" clId="{96A89327-3A5E-C240-A461-74CFECBF4D61}" dt="2020-12-28T20:52:27.236" v="1442" actId="14100"/>
          <ac:grpSpMkLst>
            <pc:docMk/>
            <pc:sldMk cId="151687441" sldId="652"/>
            <ac:grpSpMk id="4" creationId="{E806B916-13F3-E94B-B0C3-70BAE533A787}"/>
          </ac:grpSpMkLst>
        </pc:grpChg>
        <pc:grpChg chg="add mod">
          <ac:chgData name="Shetye, Sandeep D. (ARC-TI)" userId="92b60dca-67a0-4a6d-895e-e084d26227e2" providerId="ADAL" clId="{96A89327-3A5E-C240-A461-74CFECBF4D61}" dt="2020-12-28T20:52:21.733" v="1441" actId="14100"/>
          <ac:grpSpMkLst>
            <pc:docMk/>
            <pc:sldMk cId="151687441" sldId="652"/>
            <ac:grpSpMk id="5" creationId="{BE31D2B3-590D-4E4B-8C29-C580F426FB42}"/>
          </ac:grpSpMkLst>
        </pc:grpChg>
        <pc:graphicFrameChg chg="add mod modGraphic">
          <ac:chgData name="Shetye, Sandeep D. (ARC-TI)" userId="92b60dca-67a0-4a6d-895e-e084d26227e2" providerId="ADAL" clId="{96A89327-3A5E-C240-A461-74CFECBF4D61}" dt="2020-12-28T18:45:16.167" v="632"/>
          <ac:graphicFrameMkLst>
            <pc:docMk/>
            <pc:sldMk cId="151687441" sldId="652"/>
            <ac:graphicFrameMk id="6" creationId="{42CC31E5-F321-AA49-9059-1A172F5BCBB8}"/>
          </ac:graphicFrameMkLst>
        </pc:graphicFrameChg>
        <pc:picChg chg="add del mod">
          <ac:chgData name="Shetye, Sandeep D. (ARC-TI)" userId="92b60dca-67a0-4a6d-895e-e084d26227e2" providerId="ADAL" clId="{96A89327-3A5E-C240-A461-74CFECBF4D61}" dt="2020-12-28T18:48:09.895" v="725" actId="478"/>
          <ac:picMkLst>
            <pc:docMk/>
            <pc:sldMk cId="151687441" sldId="652"/>
            <ac:picMk id="76" creationId="{633F7A63-4239-5F4B-ABA9-4709DCE6A1A6}"/>
          </ac:picMkLst>
        </pc:picChg>
        <pc:cxnChg chg="add mod">
          <ac:chgData name="Shetye, Sandeep D. (ARC-TI)" userId="92b60dca-67a0-4a6d-895e-e084d26227e2" providerId="ADAL" clId="{96A89327-3A5E-C240-A461-74CFECBF4D61}" dt="2020-12-28T20:52:01.896" v="1436" actId="1035"/>
          <ac:cxnSpMkLst>
            <pc:docMk/>
            <pc:sldMk cId="151687441" sldId="652"/>
            <ac:cxnSpMk id="10" creationId="{659F7F00-05E5-DD48-9F22-177962ED1FD5}"/>
          </ac:cxnSpMkLst>
        </pc:cxnChg>
        <pc:cxnChg chg="add mod">
          <ac:chgData name="Shetye, Sandeep D. (ARC-TI)" userId="92b60dca-67a0-4a6d-895e-e084d26227e2" providerId="ADAL" clId="{96A89327-3A5E-C240-A461-74CFECBF4D61}" dt="2020-12-28T18:46:44.735" v="651" actId="1076"/>
          <ac:cxnSpMkLst>
            <pc:docMk/>
            <pc:sldMk cId="151687441" sldId="652"/>
            <ac:cxnSpMk id="44" creationId="{452EBD8B-99E5-234B-9E86-FD216FE47291}"/>
          </ac:cxnSpMkLst>
        </pc:cxnChg>
        <pc:cxnChg chg="add mod">
          <ac:chgData name="Shetye, Sandeep D. (ARC-TI)" userId="92b60dca-67a0-4a6d-895e-e084d26227e2" providerId="ADAL" clId="{96A89327-3A5E-C240-A461-74CFECBF4D61}" dt="2020-12-28T18:48:22.518" v="730" actId="1037"/>
          <ac:cxnSpMkLst>
            <pc:docMk/>
            <pc:sldMk cId="151687441" sldId="652"/>
            <ac:cxnSpMk id="45" creationId="{10A35D35-8B26-0342-8F4C-CB77FFD2ABF9}"/>
          </ac:cxnSpMkLst>
        </pc:cxnChg>
        <pc:cxnChg chg="add mod">
          <ac:chgData name="Shetye, Sandeep D. (ARC-TI)" userId="92b60dca-67a0-4a6d-895e-e084d26227e2" providerId="ADAL" clId="{96A89327-3A5E-C240-A461-74CFECBF4D61}" dt="2020-12-28T18:47:34.325" v="685" actId="1076"/>
          <ac:cxnSpMkLst>
            <pc:docMk/>
            <pc:sldMk cId="151687441" sldId="652"/>
            <ac:cxnSpMk id="46" creationId="{B7E67476-F316-DB40-9A7E-9AA0927466C0}"/>
          </ac:cxnSpMkLst>
        </pc:cxnChg>
      </pc:sldChg>
      <pc:sldChg chg="addSp delSp modSp add mod">
        <pc:chgData name="Shetye, Sandeep D. (ARC-TI)" userId="92b60dca-67a0-4a6d-895e-e084d26227e2" providerId="ADAL" clId="{96A89327-3A5E-C240-A461-74CFECBF4D61}" dt="2020-12-29T02:23:11.619" v="2774" actId="20577"/>
        <pc:sldMkLst>
          <pc:docMk/>
          <pc:sldMk cId="2809202511" sldId="653"/>
        </pc:sldMkLst>
        <pc:spChg chg="add del mod">
          <ac:chgData name="Shetye, Sandeep D. (ARC-TI)" userId="92b60dca-67a0-4a6d-895e-e084d26227e2" providerId="ADAL" clId="{96A89327-3A5E-C240-A461-74CFECBF4D61}" dt="2020-12-29T02:08:28.592" v="2748" actId="11529"/>
          <ac:spMkLst>
            <pc:docMk/>
            <pc:sldMk cId="2809202511" sldId="653"/>
            <ac:spMk id="2" creationId="{C609C40E-237A-7047-A147-5993159D4708}"/>
          </ac:spMkLst>
        </pc:spChg>
        <pc:spChg chg="del mod">
          <ac:chgData name="Shetye, Sandeep D. (ARC-TI)" userId="92b60dca-67a0-4a6d-895e-e084d26227e2" providerId="ADAL" clId="{96A89327-3A5E-C240-A461-74CFECBF4D61}" dt="2020-12-28T21:31:22.731" v="1830" actId="478"/>
          <ac:spMkLst>
            <pc:docMk/>
            <pc:sldMk cId="2809202511" sldId="653"/>
            <ac:spMk id="2" creationId="{CC5C24A3-BBD7-0D42-A464-34268BDA264D}"/>
          </ac:spMkLst>
        </pc:spChg>
        <pc:spChg chg="add mod">
          <ac:chgData name="Shetye, Sandeep D. (ARC-TI)" userId="92b60dca-67a0-4a6d-895e-e084d26227e2" providerId="ADAL" clId="{96A89327-3A5E-C240-A461-74CFECBF4D61}" dt="2020-12-28T21:40:09.060" v="1858" actId="207"/>
          <ac:spMkLst>
            <pc:docMk/>
            <pc:sldMk cId="2809202511" sldId="653"/>
            <ac:spMk id="3" creationId="{5C85F97F-B8DE-374D-A669-ADFBE07FAC54}"/>
          </ac:spMkLst>
        </pc:spChg>
        <pc:spChg chg="add mod">
          <ac:chgData name="Shetye, Sandeep D. (ARC-TI)" userId="92b60dca-67a0-4a6d-895e-e084d26227e2" providerId="ADAL" clId="{96A89327-3A5E-C240-A461-74CFECBF4D61}" dt="2020-12-28T21:44:09.139" v="1981" actId="1076"/>
          <ac:spMkLst>
            <pc:docMk/>
            <pc:sldMk cId="2809202511" sldId="653"/>
            <ac:spMk id="4" creationId="{9DAF05CC-E413-B349-97FE-E903C8DB3DF2}"/>
          </ac:spMkLst>
        </pc:spChg>
        <pc:spChg chg="add mod">
          <ac:chgData name="Shetye, Sandeep D. (ARC-TI)" userId="92b60dca-67a0-4a6d-895e-e084d26227e2" providerId="ADAL" clId="{96A89327-3A5E-C240-A461-74CFECBF4D61}" dt="2020-12-28T21:39:43.401" v="1855" actId="207"/>
          <ac:spMkLst>
            <pc:docMk/>
            <pc:sldMk cId="2809202511" sldId="653"/>
            <ac:spMk id="7" creationId="{EC49853B-A632-8640-BA1C-B3C820B0F145}"/>
          </ac:spMkLst>
        </pc:spChg>
        <pc:spChg chg="add mod">
          <ac:chgData name="Shetye, Sandeep D. (ARC-TI)" userId="92b60dca-67a0-4a6d-895e-e084d26227e2" providerId="ADAL" clId="{96A89327-3A5E-C240-A461-74CFECBF4D61}" dt="2020-12-28T21:39:01.311" v="1850" actId="207"/>
          <ac:spMkLst>
            <pc:docMk/>
            <pc:sldMk cId="2809202511" sldId="653"/>
            <ac:spMk id="9" creationId="{DB0D0A2B-588B-A54F-A3FD-71FE8F350DF2}"/>
          </ac:spMkLst>
        </pc:spChg>
        <pc:spChg chg="add del mod">
          <ac:chgData name="Shetye, Sandeep D. (ARC-TI)" userId="92b60dca-67a0-4a6d-895e-e084d26227e2" providerId="ADAL" clId="{96A89327-3A5E-C240-A461-74CFECBF4D61}" dt="2020-12-28T21:41:26.520" v="1901"/>
          <ac:spMkLst>
            <pc:docMk/>
            <pc:sldMk cId="2809202511" sldId="653"/>
            <ac:spMk id="10" creationId="{AA8AA688-F893-D244-9615-BDA5AD551CE3}"/>
          </ac:spMkLst>
        </pc:spChg>
        <pc:spChg chg="add mod">
          <ac:chgData name="Shetye, Sandeep D. (ARC-TI)" userId="92b60dca-67a0-4a6d-895e-e084d26227e2" providerId="ADAL" clId="{96A89327-3A5E-C240-A461-74CFECBF4D61}" dt="2020-12-28T21:59:35.978" v="2375" actId="207"/>
          <ac:spMkLst>
            <pc:docMk/>
            <pc:sldMk cId="2809202511" sldId="653"/>
            <ac:spMk id="11" creationId="{5F5DF838-1BA6-B94D-BC3F-1D12BFEFED31}"/>
          </ac:spMkLst>
        </pc:spChg>
        <pc:spChg chg="add mod">
          <ac:chgData name="Shetye, Sandeep D. (ARC-TI)" userId="92b60dca-67a0-4a6d-895e-e084d26227e2" providerId="ADAL" clId="{96A89327-3A5E-C240-A461-74CFECBF4D61}" dt="2020-12-28T21:44:04.340" v="1980" actId="255"/>
          <ac:spMkLst>
            <pc:docMk/>
            <pc:sldMk cId="2809202511" sldId="653"/>
            <ac:spMk id="12" creationId="{61620865-24F8-DB46-AA18-582E60C13D01}"/>
          </ac:spMkLst>
        </pc:spChg>
        <pc:spChg chg="mod">
          <ac:chgData name="Shetye, Sandeep D. (ARC-TI)" userId="92b60dca-67a0-4a6d-895e-e084d26227e2" providerId="ADAL" clId="{96A89327-3A5E-C240-A461-74CFECBF4D61}" dt="2020-12-29T02:09:23.456" v="2755" actId="1076"/>
          <ac:spMkLst>
            <pc:docMk/>
            <pc:sldMk cId="2809202511" sldId="653"/>
            <ac:spMk id="17" creationId="{58974DAD-775F-694D-B94D-2AD454E9448E}"/>
          </ac:spMkLst>
        </pc:spChg>
        <pc:spChg chg="add mod">
          <ac:chgData name="Shetye, Sandeep D. (ARC-TI)" userId="92b60dca-67a0-4a6d-895e-e084d26227e2" providerId="ADAL" clId="{96A89327-3A5E-C240-A461-74CFECBF4D61}" dt="2020-12-28T22:03:05.502" v="2395"/>
          <ac:spMkLst>
            <pc:docMk/>
            <pc:sldMk cId="2809202511" sldId="653"/>
            <ac:spMk id="18" creationId="{CBAC0051-07BF-7F40-8446-34F7DB6BE1F4}"/>
          </ac:spMkLst>
        </pc:spChg>
        <pc:spChg chg="add mod">
          <ac:chgData name="Shetye, Sandeep D. (ARC-TI)" userId="92b60dca-67a0-4a6d-895e-e084d26227e2" providerId="ADAL" clId="{96A89327-3A5E-C240-A461-74CFECBF4D61}" dt="2020-12-28T21:59:41.709" v="2376" actId="207"/>
          <ac:spMkLst>
            <pc:docMk/>
            <pc:sldMk cId="2809202511" sldId="653"/>
            <ac:spMk id="21" creationId="{AC084E10-3852-004A-A8EB-ABACCECACC92}"/>
          </ac:spMkLst>
        </pc:spChg>
        <pc:spChg chg="add del mod">
          <ac:chgData name="Shetye, Sandeep D. (ARC-TI)" userId="92b60dca-67a0-4a6d-895e-e084d26227e2" providerId="ADAL" clId="{96A89327-3A5E-C240-A461-74CFECBF4D61}" dt="2020-12-28T22:02:58.952" v="2393" actId="478"/>
          <ac:spMkLst>
            <pc:docMk/>
            <pc:sldMk cId="2809202511" sldId="653"/>
            <ac:spMk id="22" creationId="{9926B012-B295-BB4F-81B7-B41DDA434E45}"/>
          </ac:spMkLst>
        </pc:spChg>
        <pc:spChg chg="add mod">
          <ac:chgData name="Shetye, Sandeep D. (ARC-TI)" userId="92b60dca-67a0-4a6d-895e-e084d26227e2" providerId="ADAL" clId="{96A89327-3A5E-C240-A461-74CFECBF4D61}" dt="2020-12-28T22:12:19.951" v="2639" actId="20577"/>
          <ac:spMkLst>
            <pc:docMk/>
            <pc:sldMk cId="2809202511" sldId="653"/>
            <ac:spMk id="23" creationId="{0C47A9D6-EDCF-384B-BE30-63EF438BD9F1}"/>
          </ac:spMkLst>
        </pc:spChg>
        <pc:spChg chg="add mod">
          <ac:chgData name="Shetye, Sandeep D. (ARC-TI)" userId="92b60dca-67a0-4a6d-895e-e084d26227e2" providerId="ADAL" clId="{96A89327-3A5E-C240-A461-74CFECBF4D61}" dt="2020-12-28T22:15:40.625" v="2730" actId="207"/>
          <ac:spMkLst>
            <pc:docMk/>
            <pc:sldMk cId="2809202511" sldId="653"/>
            <ac:spMk id="24" creationId="{E957ABBE-64F0-A149-8834-D08D9BC6F24F}"/>
          </ac:spMkLst>
        </pc:spChg>
        <pc:spChg chg="add mod">
          <ac:chgData name="Shetye, Sandeep D. (ARC-TI)" userId="92b60dca-67a0-4a6d-895e-e084d26227e2" providerId="ADAL" clId="{96A89327-3A5E-C240-A461-74CFECBF4D61}" dt="2020-12-28T22:14:11.474" v="2672" actId="20577"/>
          <ac:spMkLst>
            <pc:docMk/>
            <pc:sldMk cId="2809202511" sldId="653"/>
            <ac:spMk id="25" creationId="{465CA622-66F2-604B-BBCC-4CDCEE77370A}"/>
          </ac:spMkLst>
        </pc:spChg>
        <pc:spChg chg="add mod">
          <ac:chgData name="Shetye, Sandeep D. (ARC-TI)" userId="92b60dca-67a0-4a6d-895e-e084d26227e2" providerId="ADAL" clId="{96A89327-3A5E-C240-A461-74CFECBF4D61}" dt="2020-12-29T02:23:11.619" v="2774" actId="20577"/>
          <ac:spMkLst>
            <pc:docMk/>
            <pc:sldMk cId="2809202511" sldId="653"/>
            <ac:spMk id="26" creationId="{3E6AF017-2AD1-E343-A0C5-364363D754FF}"/>
          </ac:spMkLst>
        </pc:spChg>
        <pc:picChg chg="add mod">
          <ac:chgData name="Shetye, Sandeep D. (ARC-TI)" userId="92b60dca-67a0-4a6d-895e-e084d26227e2" providerId="ADAL" clId="{96A89327-3A5E-C240-A461-74CFECBF4D61}" dt="2020-12-29T02:10:16.519" v="2759" actId="29295"/>
          <ac:picMkLst>
            <pc:docMk/>
            <pc:sldMk cId="2809202511" sldId="653"/>
            <ac:picMk id="6" creationId="{DB0BE89D-4D8A-404C-B4EC-09B974CA2F30}"/>
          </ac:picMkLst>
        </pc:picChg>
        <pc:picChg chg="add mod">
          <ac:chgData name="Shetye, Sandeep D. (ARC-TI)" userId="92b60dca-67a0-4a6d-895e-e084d26227e2" providerId="ADAL" clId="{96A89327-3A5E-C240-A461-74CFECBF4D61}" dt="2020-12-29T02:09:42.348" v="2756" actId="18331"/>
          <ac:picMkLst>
            <pc:docMk/>
            <pc:sldMk cId="2809202511" sldId="653"/>
            <ac:picMk id="14" creationId="{55CBA42E-8E41-5F45-92BD-1F88383E724D}"/>
          </ac:picMkLst>
        </pc:picChg>
        <pc:picChg chg="add mod">
          <ac:chgData name="Shetye, Sandeep D. (ARC-TI)" userId="92b60dca-67a0-4a6d-895e-e084d26227e2" providerId="ADAL" clId="{96A89327-3A5E-C240-A461-74CFECBF4D61}" dt="2020-12-29T02:10:08.936" v="2758" actId="29295"/>
          <ac:picMkLst>
            <pc:docMk/>
            <pc:sldMk cId="2809202511" sldId="653"/>
            <ac:picMk id="16" creationId="{3397CA20-8C98-AD4C-B9B5-E70AE09F52E5}"/>
          </ac:picMkLst>
        </pc:picChg>
        <pc:picChg chg="del">
          <ac:chgData name="Shetye, Sandeep D. (ARC-TI)" userId="92b60dca-67a0-4a6d-895e-e084d26227e2" providerId="ADAL" clId="{96A89327-3A5E-C240-A461-74CFECBF4D61}" dt="2020-12-28T21:31:25.010" v="1831" actId="478"/>
          <ac:picMkLst>
            <pc:docMk/>
            <pc:sldMk cId="2809202511" sldId="653"/>
            <ac:picMk id="20" creationId="{2A65A133-17E7-4A4E-9952-B8AF4B291D4A}"/>
          </ac:picMkLst>
        </pc:picChg>
      </pc:sldChg>
      <pc:sldChg chg="addSp delSp modSp add mod">
        <pc:chgData name="Shetye, Sandeep D. (ARC-TI)" userId="92b60dca-67a0-4a6d-895e-e084d26227e2" providerId="ADAL" clId="{96A89327-3A5E-C240-A461-74CFECBF4D61}" dt="2020-12-29T05:46:20.986" v="3242" actId="1076"/>
        <pc:sldMkLst>
          <pc:docMk/>
          <pc:sldMk cId="4230359437" sldId="654"/>
        </pc:sldMkLst>
        <pc:spChg chg="add mod">
          <ac:chgData name="Shetye, Sandeep D. (ARC-TI)" userId="92b60dca-67a0-4a6d-895e-e084d26227e2" providerId="ADAL" clId="{96A89327-3A5E-C240-A461-74CFECBF4D61}" dt="2020-12-29T02:45:30.548" v="2885" actId="164"/>
          <ac:spMkLst>
            <pc:docMk/>
            <pc:sldMk cId="4230359437" sldId="654"/>
            <ac:spMk id="2" creationId="{3C978E60-6E8A-144D-86FD-6F435C464878}"/>
          </ac:spMkLst>
        </pc:spChg>
        <pc:spChg chg="add mod">
          <ac:chgData name="Shetye, Sandeep D. (ARC-TI)" userId="92b60dca-67a0-4a6d-895e-e084d26227e2" providerId="ADAL" clId="{96A89327-3A5E-C240-A461-74CFECBF4D61}" dt="2020-12-29T05:37:49.944" v="3062" actId="3062"/>
          <ac:spMkLst>
            <pc:docMk/>
            <pc:sldMk cId="4230359437" sldId="654"/>
            <ac:spMk id="3" creationId="{646B3E8B-7ADB-CC4E-954F-458FD927DA66}"/>
          </ac:spMkLst>
        </pc:spChg>
        <pc:spChg chg="add mod">
          <ac:chgData name="Shetye, Sandeep D. (ARC-TI)" userId="92b60dca-67a0-4a6d-895e-e084d26227e2" providerId="ADAL" clId="{96A89327-3A5E-C240-A461-74CFECBF4D61}" dt="2020-12-29T05:34:34.916" v="3012" actId="1076"/>
          <ac:spMkLst>
            <pc:docMk/>
            <pc:sldMk cId="4230359437" sldId="654"/>
            <ac:spMk id="4" creationId="{BDA20BCC-4F21-7045-BC83-CD876F402AB0}"/>
          </ac:spMkLst>
        </pc:spChg>
        <pc:spChg chg="add mod">
          <ac:chgData name="Shetye, Sandeep D. (ARC-TI)" userId="92b60dca-67a0-4a6d-895e-e084d26227e2" providerId="ADAL" clId="{96A89327-3A5E-C240-A461-74CFECBF4D61}" dt="2020-12-29T05:36:16.568" v="3022" actId="20577"/>
          <ac:spMkLst>
            <pc:docMk/>
            <pc:sldMk cId="4230359437" sldId="654"/>
            <ac:spMk id="7" creationId="{10DA4001-537D-8642-9AB4-F4F859BF6E02}"/>
          </ac:spMkLst>
        </pc:spChg>
        <pc:spChg chg="add mod">
          <ac:chgData name="Shetye, Sandeep D. (ARC-TI)" userId="92b60dca-67a0-4a6d-895e-e084d26227e2" providerId="ADAL" clId="{96A89327-3A5E-C240-A461-74CFECBF4D61}" dt="2020-12-29T05:36:58.732" v="3051" actId="255"/>
          <ac:spMkLst>
            <pc:docMk/>
            <pc:sldMk cId="4230359437" sldId="654"/>
            <ac:spMk id="9" creationId="{60B5526A-56C1-C147-BC8D-892CC4888F13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9" creationId="{CDF65050-1EB8-B14C-9357-64D179AD8B80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10" creationId="{E35A6244-E1D4-F245-971A-18EAD62AB6BC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11" creationId="{D305A282-A08C-0345-A200-5AA14BAC974D}"/>
          </ac:spMkLst>
        </pc:spChg>
        <pc:spChg chg="mod">
          <ac:chgData name="Shetye, Sandeep D. (ARC-TI)" userId="92b60dca-67a0-4a6d-895e-e084d26227e2" providerId="ADAL" clId="{96A89327-3A5E-C240-A461-74CFECBF4D61}" dt="2020-12-29T03:14:21.955" v="2978" actId="20577"/>
          <ac:spMkLst>
            <pc:docMk/>
            <pc:sldMk cId="4230359437" sldId="654"/>
            <ac:spMk id="17" creationId="{58974DAD-775F-694D-B94D-2AD454E9448E}"/>
          </ac:spMkLst>
        </pc:spChg>
        <pc:spChg chg="add mod">
          <ac:chgData name="Shetye, Sandeep D. (ARC-TI)" userId="92b60dca-67a0-4a6d-895e-e084d26227e2" providerId="ADAL" clId="{96A89327-3A5E-C240-A461-74CFECBF4D61}" dt="2020-12-29T05:41:37.156" v="3156" actId="1076"/>
          <ac:spMkLst>
            <pc:docMk/>
            <pc:sldMk cId="4230359437" sldId="654"/>
            <ac:spMk id="19" creationId="{5770557E-1566-B74C-BCC9-666B70B0AAA0}"/>
          </ac:spMkLst>
        </pc:spChg>
        <pc:spChg chg="add mod">
          <ac:chgData name="Shetye, Sandeep D. (ARC-TI)" userId="92b60dca-67a0-4a6d-895e-e084d26227e2" providerId="ADAL" clId="{96A89327-3A5E-C240-A461-74CFECBF4D61}" dt="2020-12-29T05:36:23.826" v="3024" actId="1076"/>
          <ac:spMkLst>
            <pc:docMk/>
            <pc:sldMk cId="4230359437" sldId="654"/>
            <ac:spMk id="20" creationId="{68BFCD0B-1602-744F-B84E-6D819BA268CC}"/>
          </ac:spMkLst>
        </pc:spChg>
        <pc:spChg chg="add mod">
          <ac:chgData name="Shetye, Sandeep D. (ARC-TI)" userId="92b60dca-67a0-4a6d-895e-e084d26227e2" providerId="ADAL" clId="{96A89327-3A5E-C240-A461-74CFECBF4D61}" dt="2020-12-29T05:36:28.151" v="3026" actId="1076"/>
          <ac:spMkLst>
            <pc:docMk/>
            <pc:sldMk cId="4230359437" sldId="654"/>
            <ac:spMk id="21" creationId="{DF6261E8-1307-0447-8CE7-EBC820AF458E}"/>
          </ac:spMkLst>
        </pc:spChg>
        <pc:spChg chg="add mod">
          <ac:chgData name="Shetye, Sandeep D. (ARC-TI)" userId="92b60dca-67a0-4a6d-895e-e084d26227e2" providerId="ADAL" clId="{96A89327-3A5E-C240-A461-74CFECBF4D61}" dt="2020-12-29T05:46:14.014" v="3241" actId="1076"/>
          <ac:spMkLst>
            <pc:docMk/>
            <pc:sldMk cId="4230359437" sldId="654"/>
            <ac:spMk id="29" creationId="{329F1C5B-49D2-7146-9A17-3DEA7A1E7ED7}"/>
          </ac:spMkLst>
        </pc:spChg>
        <pc:spChg chg="add mod">
          <ac:chgData name="Shetye, Sandeep D. (ARC-TI)" userId="92b60dca-67a0-4a6d-895e-e084d26227e2" providerId="ADAL" clId="{96A89327-3A5E-C240-A461-74CFECBF4D61}" dt="2020-12-29T05:39:09.091" v="3094" actId="1076"/>
          <ac:spMkLst>
            <pc:docMk/>
            <pc:sldMk cId="4230359437" sldId="654"/>
            <ac:spMk id="30" creationId="{95D6CCAA-2AF0-6342-8A96-2F90B887CB9D}"/>
          </ac:spMkLst>
        </pc:spChg>
        <pc:spChg chg="add mod">
          <ac:chgData name="Shetye, Sandeep D. (ARC-TI)" userId="92b60dca-67a0-4a6d-895e-e084d26227e2" providerId="ADAL" clId="{96A89327-3A5E-C240-A461-74CFECBF4D61}" dt="2020-12-29T05:39:11.804" v="3095" actId="1076"/>
          <ac:spMkLst>
            <pc:docMk/>
            <pc:sldMk cId="4230359437" sldId="654"/>
            <ac:spMk id="31" creationId="{F2CF3582-330A-9F46-86F2-2B3453A03762}"/>
          </ac:spMkLst>
        </pc:spChg>
        <pc:spChg chg="add mod">
          <ac:chgData name="Shetye, Sandeep D. (ARC-TI)" userId="92b60dca-67a0-4a6d-895e-e084d26227e2" providerId="ADAL" clId="{96A89327-3A5E-C240-A461-74CFECBF4D61}" dt="2020-12-29T05:39:53.135" v="3116" actId="1076"/>
          <ac:spMkLst>
            <pc:docMk/>
            <pc:sldMk cId="4230359437" sldId="654"/>
            <ac:spMk id="32" creationId="{9C2CEFEC-4334-0E4A-B451-CBB4928204D6}"/>
          </ac:spMkLst>
        </pc:spChg>
        <pc:spChg chg="add mod">
          <ac:chgData name="Shetye, Sandeep D. (ARC-TI)" userId="92b60dca-67a0-4a6d-895e-e084d26227e2" providerId="ADAL" clId="{96A89327-3A5E-C240-A461-74CFECBF4D61}" dt="2020-12-29T05:40:44.695" v="3137" actId="14100"/>
          <ac:spMkLst>
            <pc:docMk/>
            <pc:sldMk cId="4230359437" sldId="654"/>
            <ac:spMk id="33" creationId="{51C36CBE-5BE0-2240-A41A-B5213C519DD8}"/>
          </ac:spMkLst>
        </pc:spChg>
        <pc:spChg chg="add mod">
          <ac:chgData name="Shetye, Sandeep D. (ARC-TI)" userId="92b60dca-67a0-4a6d-895e-e084d26227e2" providerId="ADAL" clId="{96A89327-3A5E-C240-A461-74CFECBF4D61}" dt="2020-12-29T05:41:14.654" v="3152" actId="14100"/>
          <ac:spMkLst>
            <pc:docMk/>
            <pc:sldMk cId="4230359437" sldId="654"/>
            <ac:spMk id="34" creationId="{2576A07B-C7B5-F341-9EA7-DA1D8CC383DE}"/>
          </ac:spMkLst>
        </pc:spChg>
        <pc:spChg chg="add mod">
          <ac:chgData name="Shetye, Sandeep D. (ARC-TI)" userId="92b60dca-67a0-4a6d-895e-e084d26227e2" providerId="ADAL" clId="{96A89327-3A5E-C240-A461-74CFECBF4D61}" dt="2020-12-29T05:42:46.843" v="3164" actId="1076"/>
          <ac:spMkLst>
            <pc:docMk/>
            <pc:sldMk cId="4230359437" sldId="654"/>
            <ac:spMk id="39" creationId="{56B23121-5DBD-3E4A-8C04-696049650040}"/>
          </ac:spMkLst>
        </pc:spChg>
        <pc:spChg chg="add mod">
          <ac:chgData name="Shetye, Sandeep D. (ARC-TI)" userId="92b60dca-67a0-4a6d-895e-e084d26227e2" providerId="ADAL" clId="{96A89327-3A5E-C240-A461-74CFECBF4D61}" dt="2020-12-29T05:45:53.874" v="3218" actId="1076"/>
          <ac:spMkLst>
            <pc:docMk/>
            <pc:sldMk cId="4230359437" sldId="654"/>
            <ac:spMk id="41" creationId="{C937F23C-DE15-4647-8F56-8C88DD40CE70}"/>
          </ac:spMkLst>
        </pc:spChg>
        <pc:spChg chg="add mod">
          <ac:chgData name="Shetye, Sandeep D. (ARC-TI)" userId="92b60dca-67a0-4a6d-895e-e084d26227e2" providerId="ADAL" clId="{96A89327-3A5E-C240-A461-74CFECBF4D61}" dt="2020-12-29T05:46:20.986" v="3242" actId="1076"/>
          <ac:spMkLst>
            <pc:docMk/>
            <pc:sldMk cId="4230359437" sldId="654"/>
            <ac:spMk id="42" creationId="{CAA27603-34E1-A149-937A-F78BADF5703B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57" creationId="{7ABFB6B4-25F9-A84E-9484-421D9CB3706B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58" creationId="{7574A517-E0EA-6D44-9187-B72C9E7571B1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59" creationId="{08DD3181-902B-C848-B02B-C59C2A1736C4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60" creationId="{1B38DA30-A700-B643-8B00-CFD64C8CDC95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62" creationId="{C7582201-7687-EC45-B4DC-C261F4E11F45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63" creationId="{96F648C8-6D0E-6F43-A3BC-E66DC50060E3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64" creationId="{1E0CA4E1-9406-C34C-A9D7-1F99C63AAE3A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65" creationId="{08E522CC-43D8-CE46-B63E-43614E15EF89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68" creationId="{E0021C64-F6B5-454E-9524-4373789B6AFD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79" creationId="{E5B94806-6647-9F47-890E-468F8F65622D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81" creationId="{B36706FD-F938-6641-8BAF-0235FCD5B8AF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82" creationId="{82795BBC-E804-7E49-A1D4-9345B258E67D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85" creationId="{0B480F13-1C99-3343-8375-738263CE9160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106" creationId="{B7F8E1F4-9616-1C41-A124-FCF238EF1ED6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107" creationId="{2642570E-E77E-7A4C-94AC-C49003974DAB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108" creationId="{E69DF6BF-88E8-5140-81FE-891836480CA3}"/>
          </ac:spMkLst>
        </pc:spChg>
        <pc:spChg chg="del">
          <ac:chgData name="Shetye, Sandeep D. (ARC-TI)" userId="92b60dca-67a0-4a6d-895e-e084d26227e2" providerId="ADAL" clId="{96A89327-3A5E-C240-A461-74CFECBF4D61}" dt="2020-12-29T02:22:36.132" v="2770" actId="478"/>
          <ac:spMkLst>
            <pc:docMk/>
            <pc:sldMk cId="4230359437" sldId="654"/>
            <ac:spMk id="113" creationId="{BC7AFAB0-A7F5-E04D-90C2-C129CB4773F6}"/>
          </ac:spMkLst>
        </pc:spChg>
        <pc:spChg chg="add mod">
          <ac:chgData name="Shetye, Sandeep D. (ARC-TI)" userId="92b60dca-67a0-4a6d-895e-e084d26227e2" providerId="ADAL" clId="{96A89327-3A5E-C240-A461-74CFECBF4D61}" dt="2020-12-29T02:45:30.548" v="2885" actId="164"/>
          <ac:spMkLst>
            <pc:docMk/>
            <pc:sldMk cId="4230359437" sldId="654"/>
            <ac:spMk id="115" creationId="{6A27AF15-F35B-FF48-A1A3-79E68F551A35}"/>
          </ac:spMkLst>
        </pc:spChg>
        <pc:spChg chg="add mod">
          <ac:chgData name="Shetye, Sandeep D. (ARC-TI)" userId="92b60dca-67a0-4a6d-895e-e084d26227e2" providerId="ADAL" clId="{96A89327-3A5E-C240-A461-74CFECBF4D61}" dt="2020-12-29T02:45:30.548" v="2885" actId="164"/>
          <ac:spMkLst>
            <pc:docMk/>
            <pc:sldMk cId="4230359437" sldId="654"/>
            <ac:spMk id="116" creationId="{5D44DFF0-7A8F-2E40-A004-0F3D0CD20F88}"/>
          </ac:spMkLst>
        </pc:spChg>
        <pc:spChg chg="add mod">
          <ac:chgData name="Shetye, Sandeep D. (ARC-TI)" userId="92b60dca-67a0-4a6d-895e-e084d26227e2" providerId="ADAL" clId="{96A89327-3A5E-C240-A461-74CFECBF4D61}" dt="2020-12-29T02:45:30.548" v="2885" actId="164"/>
          <ac:spMkLst>
            <pc:docMk/>
            <pc:sldMk cId="4230359437" sldId="654"/>
            <ac:spMk id="117" creationId="{6AE4C508-D884-704A-A137-D1E55C6EB39E}"/>
          </ac:spMkLst>
        </pc:spChg>
        <pc:grpChg chg="del">
          <ac:chgData name="Shetye, Sandeep D. (ARC-TI)" userId="92b60dca-67a0-4a6d-895e-e084d26227e2" providerId="ADAL" clId="{96A89327-3A5E-C240-A461-74CFECBF4D61}" dt="2020-12-29T02:22:36.132" v="2770" actId="478"/>
          <ac:grpSpMkLst>
            <pc:docMk/>
            <pc:sldMk cId="4230359437" sldId="654"/>
            <ac:grpSpMk id="3" creationId="{097AE535-E890-9F42-9D5B-52A08641EC03}"/>
          </ac:grpSpMkLst>
        </pc:grpChg>
        <pc:grpChg chg="del">
          <ac:chgData name="Shetye, Sandeep D. (ARC-TI)" userId="92b60dca-67a0-4a6d-895e-e084d26227e2" providerId="ADAL" clId="{96A89327-3A5E-C240-A461-74CFECBF4D61}" dt="2020-12-29T02:22:36.132" v="2770" actId="478"/>
          <ac:grpSpMkLst>
            <pc:docMk/>
            <pc:sldMk cId="4230359437" sldId="654"/>
            <ac:grpSpMk id="4" creationId="{EE9BE78B-2233-4A41-B881-CE17D7C3C688}"/>
          </ac:grpSpMkLst>
        </pc:grpChg>
        <pc:grpChg chg="add mod">
          <ac:chgData name="Shetye, Sandeep D. (ARC-TI)" userId="92b60dca-67a0-4a6d-895e-e084d26227e2" providerId="ADAL" clId="{96A89327-3A5E-C240-A461-74CFECBF4D61}" dt="2020-12-29T05:42:52.918" v="3165" actId="1076"/>
          <ac:grpSpMkLst>
            <pc:docMk/>
            <pc:sldMk cId="4230359437" sldId="654"/>
            <ac:grpSpMk id="18" creationId="{971CB3A3-2E9D-8148-BF3A-059B7A907ED7}"/>
          </ac:grpSpMkLst>
        </pc:grpChg>
        <pc:grpChg chg="del">
          <ac:chgData name="Shetye, Sandeep D. (ARC-TI)" userId="92b60dca-67a0-4a6d-895e-e084d26227e2" providerId="ADAL" clId="{96A89327-3A5E-C240-A461-74CFECBF4D61}" dt="2020-12-29T02:22:36.132" v="2770" actId="478"/>
          <ac:grpSpMkLst>
            <pc:docMk/>
            <pc:sldMk cId="4230359437" sldId="654"/>
            <ac:grpSpMk id="24" creationId="{C5315F29-A36F-7E4F-B69F-BA93C9AF341F}"/>
          </ac:grpSpMkLst>
        </pc:grpChg>
        <pc:grpChg chg="del">
          <ac:chgData name="Shetye, Sandeep D. (ARC-TI)" userId="92b60dca-67a0-4a6d-895e-e084d26227e2" providerId="ADAL" clId="{96A89327-3A5E-C240-A461-74CFECBF4D61}" dt="2020-12-29T02:22:36.132" v="2770" actId="478"/>
          <ac:grpSpMkLst>
            <pc:docMk/>
            <pc:sldMk cId="4230359437" sldId="654"/>
            <ac:grpSpMk id="83" creationId="{585AC617-9400-5347-AE8E-B65DF2B42A66}"/>
          </ac:grpSpMkLst>
        </pc:grpChg>
        <pc:grpChg chg="del">
          <ac:chgData name="Shetye, Sandeep D. (ARC-TI)" userId="92b60dca-67a0-4a6d-895e-e084d26227e2" providerId="ADAL" clId="{96A89327-3A5E-C240-A461-74CFECBF4D61}" dt="2020-12-29T02:22:36.132" v="2770" actId="478"/>
          <ac:grpSpMkLst>
            <pc:docMk/>
            <pc:sldMk cId="4230359437" sldId="654"/>
            <ac:grpSpMk id="84" creationId="{E2449EAA-7901-544C-BBE9-7DADFB39C8BE}"/>
          </ac:grpSpMkLst>
        </pc:grpChg>
        <pc:grpChg chg="del">
          <ac:chgData name="Shetye, Sandeep D. (ARC-TI)" userId="92b60dca-67a0-4a6d-895e-e084d26227e2" providerId="ADAL" clId="{96A89327-3A5E-C240-A461-74CFECBF4D61}" dt="2020-12-29T02:22:36.132" v="2770" actId="478"/>
          <ac:grpSpMkLst>
            <pc:docMk/>
            <pc:sldMk cId="4230359437" sldId="654"/>
            <ac:grpSpMk id="98" creationId="{B64052EB-6ADF-1646-92C0-B23A037110A7}"/>
          </ac:grpSpMkLst>
        </pc:grpChg>
        <pc:graphicFrameChg chg="add del modGraphic">
          <ac:chgData name="Shetye, Sandeep D. (ARC-TI)" userId="92b60dca-67a0-4a6d-895e-e084d26227e2" providerId="ADAL" clId="{96A89327-3A5E-C240-A461-74CFECBF4D61}" dt="2020-12-29T05:35:50.151" v="3014" actId="1032"/>
          <ac:graphicFrameMkLst>
            <pc:docMk/>
            <pc:sldMk cId="4230359437" sldId="654"/>
            <ac:graphicFrameMk id="5" creationId="{A9C2A494-7749-7249-B5CC-D08264E642C5}"/>
          </ac:graphicFrameMkLst>
        </pc:graphicFrameChg>
        <pc:picChg chg="add mod">
          <ac:chgData name="Shetye, Sandeep D. (ARC-TI)" userId="92b60dca-67a0-4a6d-895e-e084d26227e2" providerId="ADAL" clId="{96A89327-3A5E-C240-A461-74CFECBF4D61}" dt="2020-12-29T02:45:30.548" v="2885" actId="164"/>
          <ac:picMkLst>
            <pc:docMk/>
            <pc:sldMk cId="4230359437" sldId="654"/>
            <ac:picMk id="6" creationId="{FEB9769B-5057-0B44-A19D-10AE6C294220}"/>
          </ac:picMkLst>
        </pc:picChg>
        <pc:picChg chg="add mod">
          <ac:chgData name="Shetye, Sandeep D. (ARC-TI)" userId="92b60dca-67a0-4a6d-895e-e084d26227e2" providerId="ADAL" clId="{96A89327-3A5E-C240-A461-74CFECBF4D61}" dt="2020-12-29T02:45:30.548" v="2885" actId="164"/>
          <ac:picMkLst>
            <pc:docMk/>
            <pc:sldMk cId="4230359437" sldId="654"/>
            <ac:picMk id="12" creationId="{9A802D99-27B0-DA45-B133-D110C284C740}"/>
          </ac:picMkLst>
        </pc:picChg>
        <pc:picChg chg="add mod">
          <ac:chgData name="Shetye, Sandeep D. (ARC-TI)" userId="92b60dca-67a0-4a6d-895e-e084d26227e2" providerId="ADAL" clId="{96A89327-3A5E-C240-A461-74CFECBF4D61}" dt="2020-12-29T02:45:30.548" v="2885" actId="164"/>
          <ac:picMkLst>
            <pc:docMk/>
            <pc:sldMk cId="4230359437" sldId="654"/>
            <ac:picMk id="14" creationId="{E6F51F75-4198-C34B-BE10-40C6D6009D00}"/>
          </ac:picMkLst>
        </pc:picChg>
        <pc:picChg chg="add mod">
          <ac:chgData name="Shetye, Sandeep D. (ARC-TI)" userId="92b60dca-67a0-4a6d-895e-e084d26227e2" providerId="ADAL" clId="{96A89327-3A5E-C240-A461-74CFECBF4D61}" dt="2020-12-29T02:45:30.548" v="2885" actId="164"/>
          <ac:picMkLst>
            <pc:docMk/>
            <pc:sldMk cId="4230359437" sldId="654"/>
            <ac:picMk id="16" creationId="{5F120151-04E2-F942-B64F-F5D8169096F2}"/>
          </ac:picMkLst>
        </pc:picChg>
        <pc:picChg chg="add del mod">
          <ac:chgData name="Shetye, Sandeep D. (ARC-TI)" userId="92b60dca-67a0-4a6d-895e-e084d26227e2" providerId="ADAL" clId="{96A89327-3A5E-C240-A461-74CFECBF4D61}" dt="2020-12-29T02:34:41.409" v="2782" actId="478"/>
          <ac:picMkLst>
            <pc:docMk/>
            <pc:sldMk cId="4230359437" sldId="654"/>
            <ac:picMk id="114" creationId="{2883B812-0C80-EC4D-B60E-355637A3996E}"/>
          </ac:picMkLst>
        </pc:picChg>
        <pc:picChg chg="add del mod">
          <ac:chgData name="Shetye, Sandeep D. (ARC-TI)" userId="92b60dca-67a0-4a6d-895e-e084d26227e2" providerId="ADAL" clId="{96A89327-3A5E-C240-A461-74CFECBF4D61}" dt="2020-12-29T02:44:43.674" v="2879" actId="478"/>
          <ac:picMkLst>
            <pc:docMk/>
            <pc:sldMk cId="4230359437" sldId="654"/>
            <ac:picMk id="118" creationId="{EA9E7FD6-8584-2B40-A993-9EB94DAA473C}"/>
          </ac:picMkLst>
        </pc:picChg>
        <pc:cxnChg chg="add mod">
          <ac:chgData name="Shetye, Sandeep D. (ARC-TI)" userId="92b60dca-67a0-4a6d-895e-e084d26227e2" providerId="ADAL" clId="{96A89327-3A5E-C240-A461-74CFECBF4D61}" dt="2020-12-29T05:37:22.905" v="3055" actId="13822"/>
          <ac:cxnSpMkLst>
            <pc:docMk/>
            <pc:sldMk cId="4230359437" sldId="654"/>
            <ac:cxnSpMk id="11" creationId="{24D49B01-74AC-F34E-851D-6CE25AFD169B}"/>
          </ac:cxnSpMkLst>
        </pc:cxnChg>
        <pc:cxnChg chg="add mod">
          <ac:chgData name="Shetye, Sandeep D. (ARC-TI)" userId="92b60dca-67a0-4a6d-895e-e084d26227e2" providerId="ADAL" clId="{96A89327-3A5E-C240-A461-74CFECBF4D61}" dt="2020-12-29T05:37:31.972" v="3058" actId="13822"/>
          <ac:cxnSpMkLst>
            <pc:docMk/>
            <pc:sldMk cId="4230359437" sldId="654"/>
            <ac:cxnSpMk id="15" creationId="{45DCB31F-BD90-FF45-B7DE-C5BFC12697D9}"/>
          </ac:cxnSpMkLst>
        </pc:cxnChg>
        <pc:cxnChg chg="add mod">
          <ac:chgData name="Shetye, Sandeep D. (ARC-TI)" userId="92b60dca-67a0-4a6d-895e-e084d26227e2" providerId="ADAL" clId="{96A89327-3A5E-C240-A461-74CFECBF4D61}" dt="2020-12-29T05:37:40.462" v="3061" actId="14100"/>
          <ac:cxnSpMkLst>
            <pc:docMk/>
            <pc:sldMk cId="4230359437" sldId="654"/>
            <ac:cxnSpMk id="27" creationId="{6328F762-6F4D-3549-B83D-549977528F7C}"/>
          </ac:cxnSpMkLst>
        </pc:cxnChg>
        <pc:cxnChg chg="add mod">
          <ac:chgData name="Shetye, Sandeep D. (ARC-TI)" userId="92b60dca-67a0-4a6d-895e-e084d26227e2" providerId="ADAL" clId="{96A89327-3A5E-C240-A461-74CFECBF4D61}" dt="2020-12-29T05:40:53.438" v="3140" actId="14100"/>
          <ac:cxnSpMkLst>
            <pc:docMk/>
            <pc:sldMk cId="4230359437" sldId="654"/>
            <ac:cxnSpMk id="35" creationId="{A78D8100-79B6-A349-B302-163D03C82100}"/>
          </ac:cxnSpMkLst>
        </pc:cxnChg>
        <pc:cxnChg chg="add mod">
          <ac:chgData name="Shetye, Sandeep D. (ARC-TI)" userId="92b60dca-67a0-4a6d-895e-e084d26227e2" providerId="ADAL" clId="{96A89327-3A5E-C240-A461-74CFECBF4D61}" dt="2020-12-29T05:41:23.397" v="3155" actId="1076"/>
          <ac:cxnSpMkLst>
            <pc:docMk/>
            <pc:sldMk cId="4230359437" sldId="654"/>
            <ac:cxnSpMk id="37" creationId="{0C750FBA-A413-D144-AFE0-148C4BCB8A39}"/>
          </ac:cxnSpMkLst>
        </pc:cxnChg>
      </pc:sldChg>
    </pc:docChg>
  </pc:docChgLst>
  <pc:docChgLst>
    <pc:chgData name="Shetye, Sandeep D. (ARC-TI)" userId="92b60dca-67a0-4a6d-895e-e084d26227e2" providerId="ADAL" clId="{32113386-570A-0A49-8047-1C1FED9337F0}"/>
    <pc:docChg chg="addSld delSld modSld">
      <pc:chgData name="Shetye, Sandeep D. (ARC-TI)" userId="92b60dca-67a0-4a6d-895e-e084d26227e2" providerId="ADAL" clId="{32113386-570A-0A49-8047-1C1FED9337F0}" dt="2021-01-14T18:05:26.851" v="1" actId="2696"/>
      <pc:docMkLst>
        <pc:docMk/>
      </pc:docMkLst>
      <pc:sldChg chg="del">
        <pc:chgData name="Shetye, Sandeep D. (ARC-TI)" userId="92b60dca-67a0-4a6d-895e-e084d26227e2" providerId="ADAL" clId="{32113386-570A-0A49-8047-1C1FED9337F0}" dt="2021-01-14T18:05:26.851" v="1" actId="2696"/>
        <pc:sldMkLst>
          <pc:docMk/>
          <pc:sldMk cId="4230359437" sldId="654"/>
        </pc:sldMkLst>
      </pc:sldChg>
      <pc:sldChg chg="add">
        <pc:chgData name="Shetye, Sandeep D. (ARC-TI)" userId="92b60dca-67a0-4a6d-895e-e084d26227e2" providerId="ADAL" clId="{32113386-570A-0A49-8047-1C1FED9337F0}" dt="2021-01-14T18:05:24.549" v="0"/>
        <pc:sldMkLst>
          <pc:docMk/>
          <pc:sldMk cId="400399671" sldId="655"/>
        </pc:sldMkLst>
      </pc:sldChg>
    </pc:docChg>
  </pc:docChgLst>
  <pc:docChgLst>
    <pc:chgData name="Shetye, Sandeep D. (ARC-TI)" userId="92b60dca-67a0-4a6d-895e-e084d26227e2" providerId="ADAL" clId="{577AB5AE-1E40-1545-B326-B7BF7A5DDBC7}"/>
    <pc:docChg chg="addSld delSld modSld">
      <pc:chgData name="Shetye, Sandeep D. (ARC-TI)" userId="92b60dca-67a0-4a6d-895e-e084d26227e2" providerId="ADAL" clId="{577AB5AE-1E40-1545-B326-B7BF7A5DDBC7}" dt="2020-03-17T15:29:07.458" v="110" actId="2696"/>
      <pc:docMkLst>
        <pc:docMk/>
      </pc:docMkLst>
      <pc:sldChg chg="modSp">
        <pc:chgData name="Shetye, Sandeep D. (ARC-TI)" userId="92b60dca-67a0-4a6d-895e-e084d26227e2" providerId="ADAL" clId="{577AB5AE-1E40-1545-B326-B7BF7A5DDBC7}" dt="2020-03-17T15:07:56.384" v="108" actId="255"/>
        <pc:sldMkLst>
          <pc:docMk/>
          <pc:sldMk cId="699844615" sldId="641"/>
        </pc:sldMkLst>
        <pc:spChg chg="mod">
          <ac:chgData name="Shetye, Sandeep D. (ARC-TI)" userId="92b60dca-67a0-4a6d-895e-e084d26227e2" providerId="ADAL" clId="{577AB5AE-1E40-1545-B326-B7BF7A5DDBC7}" dt="2020-03-17T15:07:56.384" v="108" actId="255"/>
          <ac:spMkLst>
            <pc:docMk/>
            <pc:sldMk cId="699844615" sldId="641"/>
            <ac:spMk id="4" creationId="{CCD19617-A1E1-A64B-BE05-DB8E2779EC9F}"/>
          </ac:spMkLst>
        </pc:spChg>
      </pc:sldChg>
      <pc:sldChg chg="del">
        <pc:chgData name="Shetye, Sandeep D. (ARC-TI)" userId="92b60dca-67a0-4a6d-895e-e084d26227e2" providerId="ADAL" clId="{577AB5AE-1E40-1545-B326-B7BF7A5DDBC7}" dt="2020-03-17T15:29:07.458" v="110" actId="2696"/>
        <pc:sldMkLst>
          <pc:docMk/>
          <pc:sldMk cId="2110743379" sldId="648"/>
        </pc:sldMkLst>
      </pc:sldChg>
      <pc:sldChg chg="add">
        <pc:chgData name="Shetye, Sandeep D. (ARC-TI)" userId="92b60dca-67a0-4a6d-895e-e084d26227e2" providerId="ADAL" clId="{577AB5AE-1E40-1545-B326-B7BF7A5DDBC7}" dt="2020-03-17T15:28:31.534" v="109"/>
        <pc:sldMkLst>
          <pc:docMk/>
          <pc:sldMk cId="255005222" sldId="650"/>
        </pc:sldMkLst>
      </pc:sldChg>
    </pc:docChg>
  </pc:docChgLst>
  <pc:docChgLst>
    <pc:chgData name="Shetye, Sandeep D. (ARC-TI)" userId="92b60dca-67a0-4a6d-895e-e084d26227e2" providerId="ADAL" clId="{4F15CBB1-BE13-1D4C-835C-EC7610FDA5E5}"/>
    <pc:docChg chg="undo custSel delSld modSld">
      <pc:chgData name="Shetye, Sandeep D. (ARC-TI)" userId="92b60dca-67a0-4a6d-895e-e084d26227e2" providerId="ADAL" clId="{4F15CBB1-BE13-1D4C-835C-EC7610FDA5E5}" dt="2020-03-24T17:33:22.666" v="19" actId="20577"/>
      <pc:docMkLst>
        <pc:docMk/>
      </pc:docMkLst>
      <pc:sldChg chg="del">
        <pc:chgData name="Shetye, Sandeep D. (ARC-TI)" userId="92b60dca-67a0-4a6d-895e-e084d26227e2" providerId="ADAL" clId="{4F15CBB1-BE13-1D4C-835C-EC7610FDA5E5}" dt="2020-03-24T17:33:05.073" v="1" actId="2696"/>
        <pc:sldMkLst>
          <pc:docMk/>
          <pc:sldMk cId="2522516842" sldId="636"/>
        </pc:sldMkLst>
      </pc:sldChg>
      <pc:sldChg chg="del">
        <pc:chgData name="Shetye, Sandeep D. (ARC-TI)" userId="92b60dca-67a0-4a6d-895e-e084d26227e2" providerId="ADAL" clId="{4F15CBB1-BE13-1D4C-835C-EC7610FDA5E5}" dt="2020-03-24T17:33:04.150" v="0" actId="2696"/>
        <pc:sldMkLst>
          <pc:docMk/>
          <pc:sldMk cId="1437367123" sldId="642"/>
        </pc:sldMkLst>
      </pc:sldChg>
      <pc:sldChg chg="modSp">
        <pc:chgData name="Shetye, Sandeep D. (ARC-TI)" userId="92b60dca-67a0-4a6d-895e-e084d26227e2" providerId="ADAL" clId="{4F15CBB1-BE13-1D4C-835C-EC7610FDA5E5}" dt="2020-03-24T17:33:22.666" v="19" actId="20577"/>
        <pc:sldMkLst>
          <pc:docMk/>
          <pc:sldMk cId="3038117328" sldId="644"/>
        </pc:sldMkLst>
        <pc:spChg chg="mod">
          <ac:chgData name="Shetye, Sandeep D. (ARC-TI)" userId="92b60dca-67a0-4a6d-895e-e084d26227e2" providerId="ADAL" clId="{4F15CBB1-BE13-1D4C-835C-EC7610FDA5E5}" dt="2020-03-24T17:33:22.666" v="19" actId="20577"/>
          <ac:spMkLst>
            <pc:docMk/>
            <pc:sldMk cId="3038117328" sldId="644"/>
            <ac:spMk id="4" creationId="{5BD06748-D9EB-B943-BBC5-BDC52429DA15}"/>
          </ac:spMkLst>
        </pc:spChg>
      </pc:sldChg>
    </pc:docChg>
  </pc:docChgLst>
  <pc:docChgLst>
    <pc:chgData name="Shetye, Sandeep D. (ARC-TI)" userId="92b60dca-67a0-4a6d-895e-e084d26227e2" providerId="ADAL" clId="{6B78D64E-FA93-BD43-9BCC-438037896757}"/>
    <pc:docChg chg="custSel modSld sldOrd">
      <pc:chgData name="Shetye, Sandeep D. (ARC-TI)" userId="92b60dca-67a0-4a6d-895e-e084d26227e2" providerId="ADAL" clId="{6B78D64E-FA93-BD43-9BCC-438037896757}" dt="2020-03-16T02:37:45.029" v="1148" actId="20577"/>
      <pc:docMkLst>
        <pc:docMk/>
      </pc:docMkLst>
      <pc:sldChg chg="modSp">
        <pc:chgData name="Shetye, Sandeep D. (ARC-TI)" userId="92b60dca-67a0-4a6d-895e-e084d26227e2" providerId="ADAL" clId="{6B78D64E-FA93-BD43-9BCC-438037896757}" dt="2020-03-16T02:33:33.058" v="1016" actId="20577"/>
        <pc:sldMkLst>
          <pc:docMk/>
          <pc:sldMk cId="109989245" sldId="640"/>
        </pc:sldMkLst>
        <pc:spChg chg="mod">
          <ac:chgData name="Shetye, Sandeep D. (ARC-TI)" userId="92b60dca-67a0-4a6d-895e-e084d26227e2" providerId="ADAL" clId="{6B78D64E-FA93-BD43-9BCC-438037896757}" dt="2020-03-16T02:33:33.058" v="1016" actId="20577"/>
          <ac:spMkLst>
            <pc:docMk/>
            <pc:sldMk cId="109989245" sldId="640"/>
            <ac:spMk id="4" creationId="{F6264C70-EEED-F44B-9EE5-E59B446C49C4}"/>
          </ac:spMkLst>
        </pc:spChg>
      </pc:sldChg>
      <pc:sldChg chg="modSp">
        <pc:chgData name="Shetye, Sandeep D. (ARC-TI)" userId="92b60dca-67a0-4a6d-895e-e084d26227e2" providerId="ADAL" clId="{6B78D64E-FA93-BD43-9BCC-438037896757}" dt="2020-03-16T02:27:40.947" v="578" actId="20577"/>
        <pc:sldMkLst>
          <pc:docMk/>
          <pc:sldMk cId="699844615" sldId="641"/>
        </pc:sldMkLst>
        <pc:spChg chg="mod">
          <ac:chgData name="Shetye, Sandeep D. (ARC-TI)" userId="92b60dca-67a0-4a6d-895e-e084d26227e2" providerId="ADAL" clId="{6B78D64E-FA93-BD43-9BCC-438037896757}" dt="2020-03-16T02:27:40.947" v="578" actId="20577"/>
          <ac:spMkLst>
            <pc:docMk/>
            <pc:sldMk cId="699844615" sldId="641"/>
            <ac:spMk id="4" creationId="{CCD19617-A1E1-A64B-BE05-DB8E2779EC9F}"/>
          </ac:spMkLst>
        </pc:spChg>
      </pc:sldChg>
      <pc:sldChg chg="modSp">
        <pc:chgData name="Shetye, Sandeep D. (ARC-TI)" userId="92b60dca-67a0-4a6d-895e-e084d26227e2" providerId="ADAL" clId="{6B78D64E-FA93-BD43-9BCC-438037896757}" dt="2020-03-16T02:37:45.029" v="1148" actId="20577"/>
        <pc:sldMkLst>
          <pc:docMk/>
          <pc:sldMk cId="1999035074" sldId="643"/>
        </pc:sldMkLst>
        <pc:spChg chg="mod">
          <ac:chgData name="Shetye, Sandeep D. (ARC-TI)" userId="92b60dca-67a0-4a6d-895e-e084d26227e2" providerId="ADAL" clId="{6B78D64E-FA93-BD43-9BCC-438037896757}" dt="2020-03-16T02:37:45.029" v="1148" actId="20577"/>
          <ac:spMkLst>
            <pc:docMk/>
            <pc:sldMk cId="1999035074" sldId="643"/>
            <ac:spMk id="4" creationId="{F6264C70-EEED-F44B-9EE5-E59B446C49C4}"/>
          </ac:spMkLst>
        </pc:spChg>
        <pc:spChg chg="mod">
          <ac:chgData name="Shetye, Sandeep D. (ARC-TI)" userId="92b60dca-67a0-4a6d-895e-e084d26227e2" providerId="ADAL" clId="{6B78D64E-FA93-BD43-9BCC-438037896757}" dt="2020-03-16T02:37:10.018" v="1088" actId="20577"/>
          <ac:spMkLst>
            <pc:docMk/>
            <pc:sldMk cId="1999035074" sldId="643"/>
            <ac:spMk id="5" creationId="{1A2D92D5-8E75-EB4D-8BD1-8DA213ACA59E}"/>
          </ac:spMkLst>
        </pc:spChg>
      </pc:sldChg>
      <pc:sldChg chg="ord">
        <pc:chgData name="Shetye, Sandeep D. (ARC-TI)" userId="92b60dca-67a0-4a6d-895e-e084d26227e2" providerId="ADAL" clId="{6B78D64E-FA93-BD43-9BCC-438037896757}" dt="2020-03-16T02:35:04.662" v="1019"/>
        <pc:sldMkLst>
          <pc:docMk/>
          <pc:sldMk cId="3038117328" sldId="644"/>
        </pc:sldMkLst>
      </pc:sldChg>
      <pc:sldChg chg="modSp">
        <pc:chgData name="Shetye, Sandeep D. (ARC-TI)" userId="92b60dca-67a0-4a6d-895e-e084d26227e2" providerId="ADAL" clId="{6B78D64E-FA93-BD43-9BCC-438037896757}" dt="2020-03-16T02:34:33.826" v="1018"/>
        <pc:sldMkLst>
          <pc:docMk/>
          <pc:sldMk cId="1970671151" sldId="647"/>
        </pc:sldMkLst>
        <pc:spChg chg="mod">
          <ac:chgData name="Shetye, Sandeep D. (ARC-TI)" userId="92b60dca-67a0-4a6d-895e-e084d26227e2" providerId="ADAL" clId="{6B78D64E-FA93-BD43-9BCC-438037896757}" dt="2020-03-16T02:34:33.826" v="1018"/>
          <ac:spMkLst>
            <pc:docMk/>
            <pc:sldMk cId="1970671151" sldId="647"/>
            <ac:spMk id="17" creationId="{58974DAD-775F-694D-B94D-2AD454E9448E}"/>
          </ac:spMkLst>
        </pc:spChg>
      </pc:sldChg>
      <pc:sldChg chg="ord">
        <pc:chgData name="Shetye, Sandeep D. (ARC-TI)" userId="92b60dca-67a0-4a6d-895e-e084d26227e2" providerId="ADAL" clId="{6B78D64E-FA93-BD43-9BCC-438037896757}" dt="2020-03-16T02:35:04.662" v="1019"/>
        <pc:sldMkLst>
          <pc:docMk/>
          <pc:sldMk cId="2110743379" sldId="648"/>
        </pc:sldMkLst>
      </pc:sldChg>
    </pc:docChg>
  </pc:docChgLst>
  <pc:docChgLst>
    <pc:chgData name="Shetye, Sandeep D. (ARC-TI)" userId="92b60dca-67a0-4a6d-895e-e084d26227e2" providerId="ADAL" clId="{ED05B30C-2360-C346-AF5B-29BEB3EDAB45}"/>
    <pc:docChg chg="modSld">
      <pc:chgData name="Shetye, Sandeep D. (ARC-TI)" userId="92b60dca-67a0-4a6d-895e-e084d26227e2" providerId="ADAL" clId="{ED05B30C-2360-C346-AF5B-29BEB3EDAB45}" dt="2020-10-01T20:12:06.415" v="6" actId="20577"/>
      <pc:docMkLst>
        <pc:docMk/>
      </pc:docMkLst>
      <pc:sldChg chg="modSp mod">
        <pc:chgData name="Shetye, Sandeep D. (ARC-TI)" userId="92b60dca-67a0-4a6d-895e-e084d26227e2" providerId="ADAL" clId="{ED05B30C-2360-C346-AF5B-29BEB3EDAB45}" dt="2020-10-01T20:12:06.415" v="6" actId="20577"/>
        <pc:sldMkLst>
          <pc:docMk/>
          <pc:sldMk cId="745415720" sldId="646"/>
        </pc:sldMkLst>
        <pc:spChg chg="mod">
          <ac:chgData name="Shetye, Sandeep D. (ARC-TI)" userId="92b60dca-67a0-4a6d-895e-e084d26227e2" providerId="ADAL" clId="{ED05B30C-2360-C346-AF5B-29BEB3EDAB45}" dt="2020-10-01T20:12:06.415" v="6" actId="20577"/>
          <ac:spMkLst>
            <pc:docMk/>
            <pc:sldMk cId="745415720" sldId="646"/>
            <ac:spMk id="2" creationId="{CC5C24A3-BBD7-0D42-A464-34268BDA264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D0C7C6-7AAE-CF40-BF40-179F8163FFBD}" type="doc">
      <dgm:prSet loTypeId="urn:microsoft.com/office/officeart/2005/8/layout/arrow2" loCatId="" qsTypeId="urn:microsoft.com/office/officeart/2005/8/quickstyle/simple1" qsCatId="simple" csTypeId="urn:microsoft.com/office/officeart/2005/8/colors/accent1_2" csCatId="accent1" phldr="1"/>
      <dgm:spPr/>
    </dgm:pt>
    <dgm:pt modelId="{F5956FE2-1E69-7B4A-B114-28653905DA9B}">
      <dgm:prSet phldrT="[Text]"/>
      <dgm:spPr/>
      <dgm:t>
        <a:bodyPr/>
        <a:lstStyle/>
        <a:p>
          <a:endParaRPr lang="en-US" dirty="0"/>
        </a:p>
      </dgm:t>
    </dgm:pt>
    <dgm:pt modelId="{B446AA36-DB99-3841-9153-E321C4C07282}" type="parTrans" cxnId="{11D58588-ECEA-2240-8570-361E57D03ECA}">
      <dgm:prSet/>
      <dgm:spPr/>
      <dgm:t>
        <a:bodyPr/>
        <a:lstStyle/>
        <a:p>
          <a:endParaRPr lang="en-US"/>
        </a:p>
      </dgm:t>
    </dgm:pt>
    <dgm:pt modelId="{23577C7A-A5A4-D947-A9D0-AE43219FE29E}" type="sibTrans" cxnId="{11D58588-ECEA-2240-8570-361E57D03ECA}">
      <dgm:prSet/>
      <dgm:spPr/>
      <dgm:t>
        <a:bodyPr/>
        <a:lstStyle/>
        <a:p>
          <a:endParaRPr lang="en-US"/>
        </a:p>
      </dgm:t>
    </dgm:pt>
    <dgm:pt modelId="{BA0828FD-E7A3-5E4C-8A09-B5224023F93F}" type="pres">
      <dgm:prSet presAssocID="{36D0C7C6-7AAE-CF40-BF40-179F8163FFBD}" presName="arrowDiagram" presStyleCnt="0">
        <dgm:presLayoutVars>
          <dgm:chMax val="5"/>
          <dgm:dir/>
          <dgm:resizeHandles val="exact"/>
        </dgm:presLayoutVars>
      </dgm:prSet>
      <dgm:spPr/>
    </dgm:pt>
    <dgm:pt modelId="{B9F2A144-1ED9-214F-9EFB-3D2D6E6C7D08}" type="pres">
      <dgm:prSet presAssocID="{36D0C7C6-7AAE-CF40-BF40-179F8163FFBD}" presName="arrow" presStyleLbl="bgShp" presStyleIdx="0" presStyleCnt="1" custScaleX="381038" custLinFactNeighborX="3186" custLinFactNeighborY="-10438"/>
      <dgm:spPr>
        <a:solidFill>
          <a:schemeClr val="accent4">
            <a:lumMod val="20000"/>
            <a:lumOff val="80000"/>
          </a:schemeClr>
        </a:solidFill>
      </dgm:spPr>
    </dgm:pt>
    <dgm:pt modelId="{A0C3CEF9-BD25-EF4B-BB8B-9D94EE572A33}" type="pres">
      <dgm:prSet presAssocID="{36D0C7C6-7AAE-CF40-BF40-179F8163FFBD}" presName="arrowDiagram1" presStyleCnt="0">
        <dgm:presLayoutVars>
          <dgm:bulletEnabled val="1"/>
        </dgm:presLayoutVars>
      </dgm:prSet>
      <dgm:spPr/>
    </dgm:pt>
    <dgm:pt modelId="{3E30DC7D-0A2D-4A49-8DBA-28FBAF5D38BF}" type="pres">
      <dgm:prSet presAssocID="{F5956FE2-1E69-7B4A-B114-28653905DA9B}" presName="bullet1" presStyleLbl="node1" presStyleIdx="0" presStyleCnt="1" custFlipVert="1" custFlipHor="1" custScaleX="110081" custScaleY="24201" custLinFactX="-1470483" custLinFactY="300000" custLinFactNeighborX="-1500000" custLinFactNeighborY="321595"/>
      <dgm:spPr/>
    </dgm:pt>
    <dgm:pt modelId="{6D7FA653-F2D9-5E4A-8EAE-DA3D088405FB}" type="pres">
      <dgm:prSet presAssocID="{F5956FE2-1E69-7B4A-B114-28653905DA9B}" presName="textBox1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C05788-5C7B-6345-A502-B2FB22A2F13D}" type="presOf" srcId="{F5956FE2-1E69-7B4A-B114-28653905DA9B}" destId="{6D7FA653-F2D9-5E4A-8EAE-DA3D088405FB}" srcOrd="0" destOrd="0" presId="urn:microsoft.com/office/officeart/2005/8/layout/arrow2"/>
    <dgm:cxn modelId="{11D58588-ECEA-2240-8570-361E57D03ECA}" srcId="{36D0C7C6-7AAE-CF40-BF40-179F8163FFBD}" destId="{F5956FE2-1E69-7B4A-B114-28653905DA9B}" srcOrd="0" destOrd="0" parTransId="{B446AA36-DB99-3841-9153-E321C4C07282}" sibTransId="{23577C7A-A5A4-D947-A9D0-AE43219FE29E}"/>
    <dgm:cxn modelId="{6028F46B-CC31-9D47-9236-BA6DF6B7EEDF}" type="presOf" srcId="{36D0C7C6-7AAE-CF40-BF40-179F8163FFBD}" destId="{BA0828FD-E7A3-5E4C-8A09-B5224023F93F}" srcOrd="0" destOrd="0" presId="urn:microsoft.com/office/officeart/2005/8/layout/arrow2"/>
    <dgm:cxn modelId="{DA536125-0839-2B48-A9AB-68D7A1E0DF92}" type="presParOf" srcId="{BA0828FD-E7A3-5E4C-8A09-B5224023F93F}" destId="{B9F2A144-1ED9-214F-9EFB-3D2D6E6C7D08}" srcOrd="0" destOrd="0" presId="urn:microsoft.com/office/officeart/2005/8/layout/arrow2"/>
    <dgm:cxn modelId="{D4CF28A6-0BFB-5343-8D54-DDFA155F6ACD}" type="presParOf" srcId="{BA0828FD-E7A3-5E4C-8A09-B5224023F93F}" destId="{A0C3CEF9-BD25-EF4B-BB8B-9D94EE572A33}" srcOrd="1" destOrd="0" presId="urn:microsoft.com/office/officeart/2005/8/layout/arrow2"/>
    <dgm:cxn modelId="{FEA17582-DD0A-0B48-8676-63C2F7D2FB25}" type="presParOf" srcId="{A0C3CEF9-BD25-EF4B-BB8B-9D94EE572A33}" destId="{3E30DC7D-0A2D-4A49-8DBA-28FBAF5D38BF}" srcOrd="0" destOrd="0" presId="urn:microsoft.com/office/officeart/2005/8/layout/arrow2"/>
    <dgm:cxn modelId="{8485A3BD-862E-8F4A-898D-F808D9EF7168}" type="presParOf" srcId="{A0C3CEF9-BD25-EF4B-BB8B-9D94EE572A33}" destId="{6D7FA653-F2D9-5E4A-8EAE-DA3D088405FB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F2A144-1ED9-214F-9EFB-3D2D6E6C7D08}">
      <dsp:nvSpPr>
        <dsp:cNvPr id="0" name=""/>
        <dsp:cNvSpPr/>
      </dsp:nvSpPr>
      <dsp:spPr>
        <a:xfrm>
          <a:off x="9" y="0"/>
          <a:ext cx="9727534" cy="159556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30DC7D-0A2D-4A49-8DBA-28FBAF5D38BF}">
      <dsp:nvSpPr>
        <dsp:cNvPr id="0" name=""/>
        <dsp:cNvSpPr/>
      </dsp:nvSpPr>
      <dsp:spPr>
        <a:xfrm flipH="1" flipV="1">
          <a:off x="0" y="1549845"/>
          <a:ext cx="207959" cy="457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FA653-F2D9-5E4A-8EAE-DA3D088405FB}">
      <dsp:nvSpPr>
        <dsp:cNvPr id="0" name=""/>
        <dsp:cNvSpPr/>
      </dsp:nvSpPr>
      <dsp:spPr>
        <a:xfrm>
          <a:off x="4608481" y="418038"/>
          <a:ext cx="1021161" cy="1177526"/>
        </a:xfrm>
        <a:prstGeom prst="round2Diag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0102" bIns="0" numCol="1" spcCol="1270" anchor="t" anchorCtr="0">
          <a:noAutofit/>
        </a:bodyPr>
        <a:lstStyle/>
        <a:p>
          <a:pPr lvl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4658330" y="467887"/>
        <a:ext cx="921463" cy="1077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C4C19-4190-D24A-B745-60F73A3A95AC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704A1-4229-CC4E-8C95-987429568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9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69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40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77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41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55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39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8175" lvl="1" indent="-257175">
              <a:buFont typeface="Wingdings" panose="05000000000000000000" pitchFamily="2" charset="2"/>
              <a:buChar char="§"/>
            </a:pPr>
            <a:r>
              <a:rPr lang="en-US" sz="1800" dirty="0"/>
              <a:t>Promote modernization of Data ecosystem </a:t>
            </a:r>
          </a:p>
          <a:p>
            <a:pPr marL="1095375" lvl="2" indent="-257175">
              <a:buFont typeface="Wingdings" panose="05000000000000000000" pitchFamily="2" charset="2"/>
              <a:buChar char="§"/>
            </a:pPr>
            <a:r>
              <a:rPr lang="en-US" sz="1800" dirty="0"/>
              <a:t>Will improve findability and categorization of data</a:t>
            </a:r>
          </a:p>
          <a:p>
            <a:pPr marL="1095375" lvl="2" indent="-257175">
              <a:buFont typeface="Wingdings" panose="05000000000000000000" pitchFamily="2" charset="2"/>
              <a:buChar char="§"/>
            </a:pPr>
            <a:r>
              <a:rPr lang="en-US" sz="1800" dirty="0"/>
              <a:t>Will allow automated data tagging </a:t>
            </a:r>
          </a:p>
          <a:p>
            <a:pPr marL="1095375" lvl="2" indent="-257175">
              <a:buFont typeface="Wingdings" panose="05000000000000000000" pitchFamily="2" charset="2"/>
              <a:buChar char="§"/>
            </a:pPr>
            <a:r>
              <a:rPr lang="en-US" sz="1800" dirty="0"/>
              <a:t>Will allow opportunity for improved data sets</a:t>
            </a:r>
          </a:p>
          <a:p>
            <a:pPr marL="1095375" lvl="2" indent="-257175">
              <a:buFont typeface="Wingdings" panose="05000000000000000000" pitchFamily="2" charset="2"/>
              <a:buChar char="§"/>
            </a:pPr>
            <a:r>
              <a:rPr lang="en-US" sz="1800" dirty="0"/>
              <a:t>Will provide better access to Medical Image files, molecular data (omics)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78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22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18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40BFE-5B8F-DC46-BCB2-C4273C37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B8B81-4D85-8B46-9010-23D567424304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2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 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55DC3-AA47-D446-8399-8BDB119CF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2874-B37A-EA4A-AE96-6B5AF683438B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0B2E1-97DF-6E42-9B66-4562A1247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F9F3F-33AB-D44C-8827-6DDC03252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58A2-1B19-2945-910C-6E89C80F9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53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0E3EEA-9193-814C-B59C-C99477202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2874-B37A-EA4A-AE96-6B5AF683438B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90482B-6AAC-5246-A099-C6537D782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61236-1741-2F46-ABE7-C35495A29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958A2-1B19-2945-910C-6E89C80F9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4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391A52-8CAB-B449-89D4-E54A875B8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97350-3654-DE4C-B2EE-8A86481D7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 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03A5B-79A8-1446-8348-237E05DE8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82874-B37A-EA4A-AE96-6B5AF683438B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603FD-E664-7742-B6ED-4628AE8EE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C7275-8A7B-214B-A539-D24FB4D7D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958A2-1B19-2945-910C-6E89C80F9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5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Courier New" panose="02070309020205020404" pitchFamily="49" charset="0"/>
        <a:buChar char="o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4FB266-AB75-D142-A9C9-184090548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238" y="7626"/>
            <a:ext cx="12274475" cy="6850374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DB00F424-9721-144E-959A-2CBFBA554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421" y="5765241"/>
            <a:ext cx="84582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>
            <a:prstTxWarp prst="textNoShape">
              <a:avLst/>
            </a:prstTxWarp>
            <a:spAutoFit/>
          </a:bodyPr>
          <a:lstStyle/>
          <a:p>
            <a:pPr algn="r"/>
            <a:r>
              <a:rPr lang="en-US" sz="3200" dirty="0">
                <a:solidFill>
                  <a:srgbClr val="FFFF00"/>
                </a:solidFill>
                <a:latin typeface="Helvetica"/>
                <a:ea typeface="Helvetica" charset="0"/>
                <a:cs typeface="Helvetica"/>
              </a:rPr>
              <a:t>Next Gen LSDA</a:t>
            </a:r>
          </a:p>
          <a:p>
            <a:pPr algn="r"/>
            <a:r>
              <a:rPr lang="en-US" dirty="0">
                <a:solidFill>
                  <a:srgbClr val="FFFF00"/>
                </a:solidFill>
              </a:rPr>
              <a:t>Macresia Alibaruho, Sandeep Shetye, Truong </a:t>
            </a:r>
            <a:r>
              <a:rPr lang="en-US" dirty="0" smtClean="0">
                <a:solidFill>
                  <a:srgbClr val="FFFF00"/>
                </a:solidFill>
              </a:rPr>
              <a:t>Le, </a:t>
            </a:r>
            <a:r>
              <a:rPr lang="en-US" dirty="0">
                <a:solidFill>
                  <a:srgbClr val="FFFF00"/>
                </a:solidFill>
              </a:rPr>
              <a:t>John Dunn</a:t>
            </a:r>
          </a:p>
          <a:p>
            <a:pPr algn="r"/>
            <a:endParaRPr lang="en-US" sz="1200" dirty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4DDA3-B341-8D4D-9ABD-7032CFEF9DF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865DDB-2AAD-F346-A0D5-5CEEC8CA7D00}"/>
              </a:ext>
            </a:extLst>
          </p:cNvPr>
          <p:cNvSpPr txBox="1"/>
          <p:nvPr/>
        </p:nvSpPr>
        <p:spPr>
          <a:xfrm>
            <a:off x="0" y="7626"/>
            <a:ext cx="10536382" cy="6096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spc="6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Next Gen Life Science Data Archive</a:t>
            </a:r>
            <a:endParaRPr lang="en-US" sz="40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363929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8974DAD-775F-694D-B94D-2AD454E9448E}"/>
              </a:ext>
            </a:extLst>
          </p:cNvPr>
          <p:cNvSpPr txBox="1"/>
          <p:nvPr/>
        </p:nvSpPr>
        <p:spPr>
          <a:xfrm>
            <a:off x="0" y="1578"/>
            <a:ext cx="10964562" cy="609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6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Background</a:t>
            </a:r>
            <a:endParaRPr lang="en-US" sz="40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42635A-66C5-DD43-9D89-A08D64284D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D19617-A1E1-A64B-BE05-DB8E2779EC9F}"/>
              </a:ext>
            </a:extLst>
          </p:cNvPr>
          <p:cNvSpPr txBox="1"/>
          <p:nvPr/>
        </p:nvSpPr>
        <p:spPr>
          <a:xfrm>
            <a:off x="487017" y="1004585"/>
            <a:ext cx="1116164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Original LSDA Tool was deployed in mid-1990s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Was designed to store various data collections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Many different formats and origins; LSDA tool provides a collection space for all the unique data sets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Still uses legacy methods for cataloging of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cs typeface="Calibri"/>
              </a:rPr>
              <a:t>Use case for LSDA data has evolved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Calibri"/>
              </a:rPr>
              <a:t>Publications versus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Calibri"/>
              </a:rPr>
              <a:t>Limited reuse of data to reuse as standard operating procedure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Calibri"/>
              </a:rPr>
              <a:t>Discipline-specific research versus multidisciplinary research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cs typeface="Calibri"/>
              </a:rPr>
              <a:t>Current technology does not support current use case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Finding information on the public web site that is difficult to understand and navigate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Most of the raw data must be manually provided on request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Labor-intensive Processes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Data is not integrated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cs typeface="Calibri"/>
              </a:rPr>
              <a:t>Need for investment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Calibri"/>
              </a:rPr>
              <a:t>Leveraging</a:t>
            </a:r>
            <a:r>
              <a:rPr lang="en-US" dirty="0">
                <a:solidFill>
                  <a:schemeClr val="bg1"/>
                </a:solidFill>
              </a:rPr>
              <a:t> Digital Transformation to improve the capabilities of the Life Science Data Archive (LSDA), Life Science Data Workspace (LSDW) and Web Mirage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Allow Next Gen LSDA to be the authoritative data source for LSDA, LSDW and Web Mirage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Reuse of data for translational research and informed decisions</a:t>
            </a:r>
          </a:p>
        </p:txBody>
      </p:sp>
    </p:spTree>
    <p:extLst>
      <p:ext uri="{BB962C8B-B14F-4D97-AF65-F5344CB8AC3E}">
        <p14:creationId xmlns:p14="http://schemas.microsoft.com/office/powerpoint/2010/main" val="699844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8974DAD-775F-694D-B94D-2AD454E9448E}"/>
              </a:ext>
            </a:extLst>
          </p:cNvPr>
          <p:cNvSpPr txBox="1"/>
          <p:nvPr/>
        </p:nvSpPr>
        <p:spPr>
          <a:xfrm>
            <a:off x="0" y="17561"/>
            <a:ext cx="10964562" cy="8810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6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Why Next Gen LSDA?</a:t>
            </a:r>
            <a:endParaRPr lang="en-US" sz="40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42635A-66C5-DD43-9D89-A08D64284D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85F97F-B8DE-374D-A669-ADFBE07FAC54}"/>
              </a:ext>
            </a:extLst>
          </p:cNvPr>
          <p:cNvSpPr/>
          <p:nvPr/>
        </p:nvSpPr>
        <p:spPr>
          <a:xfrm>
            <a:off x="576944" y="1197428"/>
            <a:ext cx="2971800" cy="41583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49853B-A632-8640-BA1C-B3C820B0F145}"/>
              </a:ext>
            </a:extLst>
          </p:cNvPr>
          <p:cNvSpPr/>
          <p:nvPr/>
        </p:nvSpPr>
        <p:spPr>
          <a:xfrm>
            <a:off x="4610100" y="1197426"/>
            <a:ext cx="2971800" cy="41583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D0A2B-588B-A54F-A3FD-71FE8F350DF2}"/>
              </a:ext>
            </a:extLst>
          </p:cNvPr>
          <p:cNvSpPr/>
          <p:nvPr/>
        </p:nvSpPr>
        <p:spPr>
          <a:xfrm>
            <a:off x="8569639" y="1197427"/>
            <a:ext cx="2971800" cy="41583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AF05CC-E413-B349-97FE-E903C8DB3DF2}"/>
              </a:ext>
            </a:extLst>
          </p:cNvPr>
          <p:cNvSpPr txBox="1"/>
          <p:nvPr/>
        </p:nvSpPr>
        <p:spPr>
          <a:xfrm>
            <a:off x="781555" y="1317564"/>
            <a:ext cx="2562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/>
              <a:t>DRIVE SCIENTIFIC INSIGHT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5DF838-1BA6-B94D-BC3F-1D12BFEFED31}"/>
              </a:ext>
            </a:extLst>
          </p:cNvPr>
          <p:cNvSpPr txBox="1"/>
          <p:nvPr/>
        </p:nvSpPr>
        <p:spPr>
          <a:xfrm>
            <a:off x="4775200" y="1210352"/>
            <a:ext cx="2652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chemeClr val="bg1"/>
                </a:solidFill>
              </a:rPr>
              <a:t>IMPROVE PROCESS EFFICIENCY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620865-24F8-DB46-AA18-582E60C13D01}"/>
              </a:ext>
            </a:extLst>
          </p:cNvPr>
          <p:cNvSpPr txBox="1"/>
          <p:nvPr/>
        </p:nvSpPr>
        <p:spPr>
          <a:xfrm>
            <a:off x="8691462" y="1317564"/>
            <a:ext cx="2652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/>
              <a:t>LOWER RISKS</a:t>
            </a:r>
          </a:p>
        </p:txBody>
      </p:sp>
      <p:pic>
        <p:nvPicPr>
          <p:cNvPr id="6" name="Picture 5" descr="A group of people in a room&#10;&#10;Description automatically generated">
            <a:extLst>
              <a:ext uri="{FF2B5EF4-FFF2-40B4-BE49-F238E27FC236}">
                <a16:creationId xmlns:a16="http://schemas.microsoft.com/office/drawing/2014/main" id="{DB0BE89D-4D8A-404C-B4EC-09B974CA2F3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9639" y="1795127"/>
            <a:ext cx="2971800" cy="1685662"/>
          </a:xfrm>
          <a:prstGeom prst="rect">
            <a:avLst/>
          </a:prstGeom>
        </p:spPr>
      </p:pic>
      <p:pic>
        <p:nvPicPr>
          <p:cNvPr id="14" name="Picture 13" descr="A picture containing object, small, bicycle, table&#10;&#10;Description automatically generated">
            <a:extLst>
              <a:ext uri="{FF2B5EF4-FFF2-40B4-BE49-F238E27FC236}">
                <a16:creationId xmlns:a16="http://schemas.microsoft.com/office/drawing/2014/main" id="{55CBA42E-8E41-5F45-92BD-1F88383E72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576943" y="1795127"/>
            <a:ext cx="2971799" cy="1685662"/>
          </a:xfrm>
          <a:prstGeom prst="rect">
            <a:avLst/>
          </a:prstGeom>
        </p:spPr>
      </p:pic>
      <p:pic>
        <p:nvPicPr>
          <p:cNvPr id="16" name="Picture 15" descr="Chart, radar chart&#10;&#10;Description automatically generated">
            <a:extLst>
              <a:ext uri="{FF2B5EF4-FFF2-40B4-BE49-F238E27FC236}">
                <a16:creationId xmlns:a16="http://schemas.microsoft.com/office/drawing/2014/main" id="{3397CA20-8C98-AD4C-B9B5-E70AE09F52E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1389" y="1795128"/>
            <a:ext cx="2960512" cy="16856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BAC0051-07BF-7F40-8446-34F7DB6BE1F4}"/>
              </a:ext>
            </a:extLst>
          </p:cNvPr>
          <p:cNvSpPr txBox="1"/>
          <p:nvPr/>
        </p:nvSpPr>
        <p:spPr>
          <a:xfrm>
            <a:off x="576943" y="3480789"/>
            <a:ext cx="29717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Support HRP goal to increase reuse of data for translational research and informed decisions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Improve data accessibility for analytics and decision 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Encourage collaboration and cooperation to enable cross-discipline scientific discovery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084E10-3852-004A-A8EB-ABACCECACC92}"/>
              </a:ext>
            </a:extLst>
          </p:cNvPr>
          <p:cNvSpPr txBox="1"/>
          <p:nvPr/>
        </p:nvSpPr>
        <p:spPr>
          <a:xfrm>
            <a:off x="4621389" y="3492334"/>
            <a:ext cx="29717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Streamline data acquisition using automated data collection and a data submission portal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Reduce manual efforts in long term data preservation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Establish governance framework and make it an integral part of the data platform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47A9D6-EDCF-384B-BE30-63EF438BD9F1}"/>
              </a:ext>
            </a:extLst>
          </p:cNvPr>
          <p:cNvSpPr txBox="1"/>
          <p:nvPr/>
        </p:nvSpPr>
        <p:spPr>
          <a:xfrm>
            <a:off x="8569237" y="3491675"/>
            <a:ext cx="29717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HRP Risk: possibility that the data accessibility and reuse will be compromised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Security and privacy of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Alignment with federal data strategy and digital transformation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57ABBE-64F0-A149-8834-D08D9BC6F24F}"/>
              </a:ext>
            </a:extLst>
          </p:cNvPr>
          <p:cNvSpPr/>
          <p:nvPr/>
        </p:nvSpPr>
        <p:spPr>
          <a:xfrm>
            <a:off x="576942" y="5494779"/>
            <a:ext cx="10964094" cy="75789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65CA622-66F2-604B-BBCC-4CDCEE77370A}"/>
              </a:ext>
            </a:extLst>
          </p:cNvPr>
          <p:cNvSpPr txBox="1"/>
          <p:nvPr/>
        </p:nvSpPr>
        <p:spPr>
          <a:xfrm>
            <a:off x="4513943" y="5488163"/>
            <a:ext cx="2652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chemeClr val="bg1"/>
                </a:solidFill>
              </a:rPr>
              <a:t>Modernize LSDA Platform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E6AF017-2AD1-E343-A0C5-364363D754FF}"/>
              </a:ext>
            </a:extLst>
          </p:cNvPr>
          <p:cNvSpPr txBox="1"/>
          <p:nvPr/>
        </p:nvSpPr>
        <p:spPr>
          <a:xfrm>
            <a:off x="576942" y="5855132"/>
            <a:ext cx="10287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Modernize for digital-forward future</a:t>
            </a:r>
          </a:p>
        </p:txBody>
      </p:sp>
    </p:spTree>
    <p:extLst>
      <p:ext uri="{BB962C8B-B14F-4D97-AF65-F5344CB8AC3E}">
        <p14:creationId xmlns:p14="http://schemas.microsoft.com/office/powerpoint/2010/main" val="280920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BDA20BCC-4F21-7045-BC83-CD876F402AB0}"/>
              </a:ext>
            </a:extLst>
          </p:cNvPr>
          <p:cNvSpPr/>
          <p:nvPr/>
        </p:nvSpPr>
        <p:spPr>
          <a:xfrm>
            <a:off x="3163749" y="2439614"/>
            <a:ext cx="4813712" cy="3760018"/>
          </a:xfrm>
          <a:prstGeom prst="clou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974DAD-775F-694D-B94D-2AD454E9448E}"/>
              </a:ext>
            </a:extLst>
          </p:cNvPr>
          <p:cNvSpPr txBox="1"/>
          <p:nvPr/>
        </p:nvSpPr>
        <p:spPr>
          <a:xfrm>
            <a:off x="0" y="19508"/>
            <a:ext cx="10964562" cy="725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6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Next Gen LSDA Data Sharing</a:t>
            </a:r>
            <a:endParaRPr lang="en-US" sz="40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42635A-66C5-DD43-9D89-A08D64284D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71CB3A3-2E9D-8148-BF3A-059B7A907ED7}"/>
              </a:ext>
            </a:extLst>
          </p:cNvPr>
          <p:cNvGrpSpPr/>
          <p:nvPr/>
        </p:nvGrpSpPr>
        <p:grpSpPr>
          <a:xfrm>
            <a:off x="2778577" y="1190826"/>
            <a:ext cx="7320643" cy="1088572"/>
            <a:chOff x="1834243" y="1045028"/>
            <a:chExt cx="7437663" cy="113622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C978E60-6E8A-144D-86FD-6F435C464878}"/>
                </a:ext>
              </a:extLst>
            </p:cNvPr>
            <p:cNvSpPr txBox="1"/>
            <p:nvPr/>
          </p:nvSpPr>
          <p:spPr>
            <a:xfrm>
              <a:off x="1834243" y="1045028"/>
              <a:ext cx="1491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</a:rPr>
                <a:t>F</a:t>
              </a:r>
              <a:r>
                <a:rPr lang="en-US" dirty="0">
                  <a:solidFill>
                    <a:schemeClr val="bg1"/>
                  </a:solidFill>
                </a:rPr>
                <a:t>indable</a:t>
              </a:r>
              <a:endParaRPr 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A27AF15-F35B-FF48-A1A3-79E68F551A35}"/>
                </a:ext>
              </a:extLst>
            </p:cNvPr>
            <p:cNvSpPr txBox="1"/>
            <p:nvPr/>
          </p:nvSpPr>
          <p:spPr>
            <a:xfrm>
              <a:off x="3671207" y="1045028"/>
              <a:ext cx="1491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</a:rPr>
                <a:t>A</a:t>
              </a:r>
              <a:r>
                <a:rPr lang="en-US" dirty="0">
                  <a:solidFill>
                    <a:schemeClr val="bg1"/>
                  </a:solidFill>
                </a:rPr>
                <a:t>ccessible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D44DFF0-7A8F-2E40-A004-0F3D0CD20F88}"/>
                </a:ext>
              </a:extLst>
            </p:cNvPr>
            <p:cNvSpPr txBox="1"/>
            <p:nvPr/>
          </p:nvSpPr>
          <p:spPr>
            <a:xfrm>
              <a:off x="5508171" y="1045028"/>
              <a:ext cx="17090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</a:rPr>
                <a:t>I</a:t>
              </a:r>
              <a:r>
                <a:rPr lang="en-US" dirty="0">
                  <a:solidFill>
                    <a:schemeClr val="bg1"/>
                  </a:solidFill>
                </a:rPr>
                <a:t>nteroperable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AE4C508-D884-704A-A137-D1E55C6EB39E}"/>
                </a:ext>
              </a:extLst>
            </p:cNvPr>
            <p:cNvSpPr txBox="1"/>
            <p:nvPr/>
          </p:nvSpPr>
          <p:spPr>
            <a:xfrm>
              <a:off x="7562849" y="1045028"/>
              <a:ext cx="17090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</a:rPr>
                <a:t>R</a:t>
              </a:r>
              <a:r>
                <a:rPr lang="en-US" dirty="0">
                  <a:solidFill>
                    <a:schemeClr val="bg1"/>
                  </a:solidFill>
                </a:rPr>
                <a:t>eusable</a:t>
              </a:r>
            </a:p>
          </p:txBody>
        </p:sp>
        <p:pic>
          <p:nvPicPr>
            <p:cNvPr id="6" name="Picture 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FEB9769B-5057-0B44-A19D-10AE6C294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7891990" y="1570711"/>
              <a:ext cx="525387" cy="525387"/>
            </a:xfrm>
            <a:prstGeom prst="rect">
              <a:avLst/>
            </a:prstGeom>
          </p:spPr>
        </p:pic>
        <p:pic>
          <p:nvPicPr>
            <p:cNvPr id="12" name="Picture 11" descr="Icon&#10;&#10;Description automatically generated">
              <a:extLst>
                <a:ext uri="{FF2B5EF4-FFF2-40B4-BE49-F238E27FC236}">
                  <a16:creationId xmlns:a16="http://schemas.microsoft.com/office/drawing/2014/main" id="{9A802D99-27B0-DA45-B133-D110C284C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6872" y="1640600"/>
              <a:ext cx="522514" cy="52251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6F51F75-4198-C34B-BE10-40C6D6009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90826" y="1640600"/>
              <a:ext cx="540657" cy="540657"/>
            </a:xfrm>
            <a:prstGeom prst="rect">
              <a:avLst/>
            </a:prstGeom>
          </p:spPr>
        </p:pic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5F120151-04E2-F942-B64F-F5D816909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75567" y="1640600"/>
              <a:ext cx="522514" cy="522514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770557E-1566-B74C-BCC9-666B70B0AAA0}"/>
              </a:ext>
            </a:extLst>
          </p:cNvPr>
          <p:cNvSpPr txBox="1"/>
          <p:nvPr/>
        </p:nvSpPr>
        <p:spPr>
          <a:xfrm>
            <a:off x="2128262" y="6452007"/>
            <a:ext cx="7437663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Advances in Computing and Data are fueling Scientific Breakthroughs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46B3E8B-7ADB-CC4E-954F-458FD927DA66}"/>
              </a:ext>
            </a:extLst>
          </p:cNvPr>
          <p:cNvSpPr/>
          <p:nvPr/>
        </p:nvSpPr>
        <p:spPr>
          <a:xfrm>
            <a:off x="3924798" y="3415883"/>
            <a:ext cx="3439885" cy="1600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Insight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DA4001-537D-8642-9AB4-F4F859BF6E02}"/>
              </a:ext>
            </a:extLst>
          </p:cNvPr>
          <p:cNvSpPr/>
          <p:nvPr/>
        </p:nvSpPr>
        <p:spPr>
          <a:xfrm>
            <a:off x="528329" y="2303709"/>
            <a:ext cx="996043" cy="359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 data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BFCD0B-1602-744F-B84E-6D819BA268CC}"/>
              </a:ext>
            </a:extLst>
          </p:cNvPr>
          <p:cNvSpPr/>
          <p:nvPr/>
        </p:nvSpPr>
        <p:spPr>
          <a:xfrm>
            <a:off x="528328" y="2979140"/>
            <a:ext cx="996043" cy="359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 data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6261E8-1307-0447-8CE7-EBC820AF458E}"/>
              </a:ext>
            </a:extLst>
          </p:cNvPr>
          <p:cNvSpPr/>
          <p:nvPr/>
        </p:nvSpPr>
        <p:spPr>
          <a:xfrm>
            <a:off x="528327" y="3642970"/>
            <a:ext cx="996043" cy="359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 data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0B5526A-56C1-C147-BC8D-892CC4888F13}"/>
              </a:ext>
            </a:extLst>
          </p:cNvPr>
          <p:cNvSpPr/>
          <p:nvPr/>
        </p:nvSpPr>
        <p:spPr>
          <a:xfrm>
            <a:off x="2011058" y="2763771"/>
            <a:ext cx="1038134" cy="817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Data Submission Portal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D49B01-74AC-F34E-851D-6CE25AFD169B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1524372" y="2483324"/>
            <a:ext cx="486686" cy="689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5DCB31F-BD90-FF45-B7DE-C5BFC12697D9}"/>
              </a:ext>
            </a:extLst>
          </p:cNvPr>
          <p:cNvCxnSpPr>
            <a:cxnSpLocks/>
            <a:stCxn id="20" idx="3"/>
            <a:endCxn id="9" idx="1"/>
          </p:cNvCxnSpPr>
          <p:nvPr/>
        </p:nvCxnSpPr>
        <p:spPr>
          <a:xfrm>
            <a:off x="1524371" y="3158755"/>
            <a:ext cx="486687" cy="13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328F762-6F4D-3549-B83D-549977528F7C}"/>
              </a:ext>
            </a:extLst>
          </p:cNvPr>
          <p:cNvCxnSpPr>
            <a:cxnSpLocks/>
            <a:stCxn id="21" idx="3"/>
            <a:endCxn id="9" idx="1"/>
          </p:cNvCxnSpPr>
          <p:nvPr/>
        </p:nvCxnSpPr>
        <p:spPr>
          <a:xfrm flipV="1">
            <a:off x="1524370" y="3172502"/>
            <a:ext cx="486688" cy="6500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95D6CCAA-2AF0-6342-8A96-2F90B887CB9D}"/>
              </a:ext>
            </a:extLst>
          </p:cNvPr>
          <p:cNvSpPr/>
          <p:nvPr/>
        </p:nvSpPr>
        <p:spPr>
          <a:xfrm>
            <a:off x="8690539" y="3020269"/>
            <a:ext cx="1440223" cy="817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LSDA Data Portal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2CF3582-330A-9F46-86F2-2B3453A03762}"/>
              </a:ext>
            </a:extLst>
          </p:cNvPr>
          <p:cNvSpPr/>
          <p:nvPr/>
        </p:nvSpPr>
        <p:spPr>
          <a:xfrm>
            <a:off x="8704471" y="4409441"/>
            <a:ext cx="1440223" cy="817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Workspace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C2CEFEC-4334-0E4A-B451-CBB4928204D6}"/>
              </a:ext>
            </a:extLst>
          </p:cNvPr>
          <p:cNvSpPr/>
          <p:nvPr/>
        </p:nvSpPr>
        <p:spPr>
          <a:xfrm>
            <a:off x="8690538" y="3869147"/>
            <a:ext cx="1440223" cy="5088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Analytics Tools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1C36CBE-5BE0-2240-A41A-B5213C519DD8}"/>
              </a:ext>
            </a:extLst>
          </p:cNvPr>
          <p:cNvSpPr/>
          <p:nvPr/>
        </p:nvSpPr>
        <p:spPr>
          <a:xfrm>
            <a:off x="496422" y="4344418"/>
            <a:ext cx="996043" cy="576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External Systems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76A07B-C7B5-F341-9EA7-DA1D8CC383DE}"/>
              </a:ext>
            </a:extLst>
          </p:cNvPr>
          <p:cNvSpPr/>
          <p:nvPr/>
        </p:nvSpPr>
        <p:spPr>
          <a:xfrm>
            <a:off x="332943" y="5138900"/>
            <a:ext cx="1188751" cy="576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Other Data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78D8100-79B6-A349-B302-163D03C82100}"/>
              </a:ext>
            </a:extLst>
          </p:cNvPr>
          <p:cNvCxnSpPr>
            <a:cxnSpLocks/>
            <a:stCxn id="33" idx="3"/>
            <a:endCxn id="43" idx="1"/>
          </p:cNvCxnSpPr>
          <p:nvPr/>
        </p:nvCxnSpPr>
        <p:spPr>
          <a:xfrm flipV="1">
            <a:off x="1492465" y="4211825"/>
            <a:ext cx="1206090" cy="420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C750FBA-A413-D144-AFE0-148C4BCB8A39}"/>
              </a:ext>
            </a:extLst>
          </p:cNvPr>
          <p:cNvCxnSpPr>
            <a:cxnSpLocks/>
            <a:stCxn id="34" idx="3"/>
            <a:endCxn id="43" idx="2"/>
          </p:cNvCxnSpPr>
          <p:nvPr/>
        </p:nvCxnSpPr>
        <p:spPr>
          <a:xfrm flipV="1">
            <a:off x="1521694" y="4655361"/>
            <a:ext cx="1690026" cy="771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56B23121-5DBD-3E4A-8C04-696049650040}"/>
              </a:ext>
            </a:extLst>
          </p:cNvPr>
          <p:cNvSpPr/>
          <p:nvPr/>
        </p:nvSpPr>
        <p:spPr>
          <a:xfrm>
            <a:off x="10620141" y="4113908"/>
            <a:ext cx="996043" cy="359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Users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29F1C5B-49D2-7146-9A17-3DEA7A1E7ED7}"/>
              </a:ext>
            </a:extLst>
          </p:cNvPr>
          <p:cNvSpPr txBox="1"/>
          <p:nvPr/>
        </p:nvSpPr>
        <p:spPr>
          <a:xfrm>
            <a:off x="4004422" y="5028358"/>
            <a:ext cx="1111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Automated Workflow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937F23C-DE15-4647-8F56-8C88DD40CE70}"/>
              </a:ext>
            </a:extLst>
          </p:cNvPr>
          <p:cNvSpPr txBox="1"/>
          <p:nvPr/>
        </p:nvSpPr>
        <p:spPr>
          <a:xfrm>
            <a:off x="4836665" y="2886067"/>
            <a:ext cx="1467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Discover, Access &amp; Update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AA27603-34E1-A149-937A-F78BADF5703B}"/>
              </a:ext>
            </a:extLst>
          </p:cNvPr>
          <p:cNvSpPr txBox="1"/>
          <p:nvPr/>
        </p:nvSpPr>
        <p:spPr>
          <a:xfrm>
            <a:off x="6195648" y="4988897"/>
            <a:ext cx="1111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Aggregate Data </a:t>
            </a:r>
          </a:p>
        </p:txBody>
      </p:sp>
      <p:sp>
        <p:nvSpPr>
          <p:cNvPr id="43" name="Rounded Rectangle 29">
            <a:extLst>
              <a:ext uri="{FF2B5EF4-FFF2-40B4-BE49-F238E27FC236}">
                <a16:creationId xmlns:a16="http://schemas.microsoft.com/office/drawing/2014/main" id="{BA24B6FE-F545-429C-8344-3ACF1027BA39}"/>
              </a:ext>
            </a:extLst>
          </p:cNvPr>
          <p:cNvSpPr/>
          <p:nvPr/>
        </p:nvSpPr>
        <p:spPr>
          <a:xfrm>
            <a:off x="2698555" y="3768289"/>
            <a:ext cx="1026330" cy="887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Data Connectors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60258B9-D01E-4225-B2CA-D391DADD7F2E}"/>
              </a:ext>
            </a:extLst>
          </p:cNvPr>
          <p:cNvCxnSpPr>
            <a:cxnSpLocks/>
            <a:stCxn id="70" idx="1"/>
            <a:endCxn id="3" idx="3"/>
          </p:cNvCxnSpPr>
          <p:nvPr/>
        </p:nvCxnSpPr>
        <p:spPr>
          <a:xfrm flipH="1">
            <a:off x="7364683" y="4211825"/>
            <a:ext cx="248055" cy="4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2FC6CF2-E6B0-4002-9A7A-77D849B8BA5A}"/>
              </a:ext>
            </a:extLst>
          </p:cNvPr>
          <p:cNvCxnSpPr>
            <a:cxnSpLocks/>
            <a:stCxn id="43" idx="3"/>
            <a:endCxn id="3" idx="1"/>
          </p:cNvCxnSpPr>
          <p:nvPr/>
        </p:nvCxnSpPr>
        <p:spPr>
          <a:xfrm>
            <a:off x="3724885" y="4211825"/>
            <a:ext cx="199913" cy="4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0" name="Rounded Rectangle 29">
            <a:extLst>
              <a:ext uri="{FF2B5EF4-FFF2-40B4-BE49-F238E27FC236}">
                <a16:creationId xmlns:a16="http://schemas.microsoft.com/office/drawing/2014/main" id="{1B2D139B-F198-4420-9936-1893238B1256}"/>
              </a:ext>
            </a:extLst>
          </p:cNvPr>
          <p:cNvSpPr/>
          <p:nvPr/>
        </p:nvSpPr>
        <p:spPr>
          <a:xfrm>
            <a:off x="7612738" y="3768289"/>
            <a:ext cx="635428" cy="887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Data APIs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2238FBE-4587-4B2A-8A6E-CBAF2065A814}"/>
              </a:ext>
            </a:extLst>
          </p:cNvPr>
          <p:cNvCxnSpPr>
            <a:cxnSpLocks/>
            <a:stCxn id="31" idx="1"/>
            <a:endCxn id="70" idx="3"/>
          </p:cNvCxnSpPr>
          <p:nvPr/>
        </p:nvCxnSpPr>
        <p:spPr>
          <a:xfrm flipH="1" flipV="1">
            <a:off x="8248166" y="4211825"/>
            <a:ext cx="456305" cy="6063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0BBB11A-8E98-442F-954C-B6944CF0D259}"/>
              </a:ext>
            </a:extLst>
          </p:cNvPr>
          <p:cNvCxnSpPr>
            <a:cxnSpLocks/>
            <a:stCxn id="32" idx="1"/>
            <a:endCxn id="70" idx="3"/>
          </p:cNvCxnSpPr>
          <p:nvPr/>
        </p:nvCxnSpPr>
        <p:spPr>
          <a:xfrm flipH="1">
            <a:off x="8248166" y="4123586"/>
            <a:ext cx="442372" cy="88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3B5D1F1-4AA9-478E-87BE-B9A8D52E8426}"/>
              </a:ext>
            </a:extLst>
          </p:cNvPr>
          <p:cNvCxnSpPr>
            <a:cxnSpLocks/>
            <a:stCxn id="30" idx="1"/>
            <a:endCxn id="70" idx="3"/>
          </p:cNvCxnSpPr>
          <p:nvPr/>
        </p:nvCxnSpPr>
        <p:spPr>
          <a:xfrm flipH="1">
            <a:off x="8248166" y="3429000"/>
            <a:ext cx="442373" cy="782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4330EEA-BE81-49F6-AC69-EBC6B59297FB}"/>
              </a:ext>
            </a:extLst>
          </p:cNvPr>
          <p:cNvCxnSpPr>
            <a:cxnSpLocks/>
            <a:stCxn id="39" idx="1"/>
            <a:endCxn id="31" idx="3"/>
          </p:cNvCxnSpPr>
          <p:nvPr/>
        </p:nvCxnSpPr>
        <p:spPr>
          <a:xfrm flipH="1">
            <a:off x="10144694" y="4293523"/>
            <a:ext cx="475447" cy="5246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2EF181B-5F9B-4375-B101-0EEEDD8922F9}"/>
              </a:ext>
            </a:extLst>
          </p:cNvPr>
          <p:cNvCxnSpPr>
            <a:cxnSpLocks/>
            <a:stCxn id="39" idx="1"/>
            <a:endCxn id="32" idx="3"/>
          </p:cNvCxnSpPr>
          <p:nvPr/>
        </p:nvCxnSpPr>
        <p:spPr>
          <a:xfrm flipH="1" flipV="1">
            <a:off x="10130761" y="4123586"/>
            <a:ext cx="489380" cy="1699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59B2F11-9DDA-47CE-9E55-6C8019FF37E9}"/>
              </a:ext>
            </a:extLst>
          </p:cNvPr>
          <p:cNvCxnSpPr>
            <a:cxnSpLocks/>
            <a:stCxn id="39" idx="1"/>
            <a:endCxn id="30" idx="3"/>
          </p:cNvCxnSpPr>
          <p:nvPr/>
        </p:nvCxnSpPr>
        <p:spPr>
          <a:xfrm flipH="1" flipV="1">
            <a:off x="10130762" y="3429000"/>
            <a:ext cx="489379" cy="864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5C35B10F-0EE3-4171-A9E3-2CBA69A08685}"/>
              </a:ext>
            </a:extLst>
          </p:cNvPr>
          <p:cNvCxnSpPr>
            <a:cxnSpLocks/>
          </p:cNvCxnSpPr>
          <p:nvPr/>
        </p:nvCxnSpPr>
        <p:spPr>
          <a:xfrm>
            <a:off x="3049192" y="3172502"/>
            <a:ext cx="162528" cy="595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0" name="Rectangle 99">
            <a:extLst>
              <a:ext uri="{FF2B5EF4-FFF2-40B4-BE49-F238E27FC236}">
                <a16:creationId xmlns:a16="http://schemas.microsoft.com/office/drawing/2014/main" id="{5EA0AE78-CA1F-456E-A69A-72F7204978AD}"/>
              </a:ext>
            </a:extLst>
          </p:cNvPr>
          <p:cNvSpPr/>
          <p:nvPr/>
        </p:nvSpPr>
        <p:spPr>
          <a:xfrm>
            <a:off x="10613543" y="5322622"/>
            <a:ext cx="996043" cy="576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External Systems</a:t>
            </a:r>
          </a:p>
        </p:txBody>
      </p: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9528C62B-1997-4798-95B9-4205AA6735C0}"/>
              </a:ext>
            </a:extLst>
          </p:cNvPr>
          <p:cNvCxnSpPr>
            <a:cxnSpLocks/>
            <a:stCxn id="100" idx="1"/>
            <a:endCxn id="70" idx="2"/>
          </p:cNvCxnSpPr>
          <p:nvPr/>
        </p:nvCxnSpPr>
        <p:spPr>
          <a:xfrm rot="10800000">
            <a:off x="7930453" y="4655361"/>
            <a:ext cx="2683091" cy="955634"/>
          </a:xfrm>
          <a:prstGeom prst="bentConnector2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99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8974DAD-775F-694D-B94D-2AD454E9448E}"/>
              </a:ext>
            </a:extLst>
          </p:cNvPr>
          <p:cNvSpPr txBox="1"/>
          <p:nvPr/>
        </p:nvSpPr>
        <p:spPr>
          <a:xfrm>
            <a:off x="0" y="19508"/>
            <a:ext cx="10964562" cy="725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6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Next Gen LSDA Process</a:t>
            </a:r>
            <a:endParaRPr lang="en-US" sz="40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42635A-66C5-DD43-9D89-A08D64284D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CDF65050-1EB8-B14C-9357-64D179AD8B80}"/>
              </a:ext>
            </a:extLst>
          </p:cNvPr>
          <p:cNvSpPr/>
          <p:nvPr/>
        </p:nvSpPr>
        <p:spPr>
          <a:xfrm>
            <a:off x="876174" y="1252276"/>
            <a:ext cx="1479256" cy="1269355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E35A6244-E1D4-F245-971A-18EAD62AB6BC}"/>
              </a:ext>
            </a:extLst>
          </p:cNvPr>
          <p:cNvSpPr/>
          <p:nvPr/>
        </p:nvSpPr>
        <p:spPr>
          <a:xfrm>
            <a:off x="2114828" y="1252276"/>
            <a:ext cx="1924815" cy="1269355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7" name="Chevron 56">
            <a:extLst>
              <a:ext uri="{FF2B5EF4-FFF2-40B4-BE49-F238E27FC236}">
                <a16:creationId xmlns:a16="http://schemas.microsoft.com/office/drawing/2014/main" id="{7ABFB6B4-25F9-A84E-9484-421D9CB3706B}"/>
              </a:ext>
            </a:extLst>
          </p:cNvPr>
          <p:cNvSpPr/>
          <p:nvPr/>
        </p:nvSpPr>
        <p:spPr>
          <a:xfrm>
            <a:off x="3900035" y="1252276"/>
            <a:ext cx="1924815" cy="1269355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Chevron 57">
            <a:extLst>
              <a:ext uri="{FF2B5EF4-FFF2-40B4-BE49-F238E27FC236}">
                <a16:creationId xmlns:a16="http://schemas.microsoft.com/office/drawing/2014/main" id="{7574A517-E0EA-6D44-9187-B72C9E7571B1}"/>
              </a:ext>
            </a:extLst>
          </p:cNvPr>
          <p:cNvSpPr/>
          <p:nvPr/>
        </p:nvSpPr>
        <p:spPr>
          <a:xfrm>
            <a:off x="5755046" y="1252275"/>
            <a:ext cx="1924815" cy="1269355"/>
          </a:xfrm>
          <a:prstGeom prst="chevr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Chevron 58">
            <a:extLst>
              <a:ext uri="{FF2B5EF4-FFF2-40B4-BE49-F238E27FC236}">
                <a16:creationId xmlns:a16="http://schemas.microsoft.com/office/drawing/2014/main" id="{08DD3181-902B-C848-B02B-C59C2A1736C4}"/>
              </a:ext>
            </a:extLst>
          </p:cNvPr>
          <p:cNvSpPr/>
          <p:nvPr/>
        </p:nvSpPr>
        <p:spPr>
          <a:xfrm>
            <a:off x="7540253" y="1252274"/>
            <a:ext cx="1924815" cy="1269355"/>
          </a:xfrm>
          <a:prstGeom prst="chevr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Chevron 59">
            <a:extLst>
              <a:ext uri="{FF2B5EF4-FFF2-40B4-BE49-F238E27FC236}">
                <a16:creationId xmlns:a16="http://schemas.microsoft.com/office/drawing/2014/main" id="{1B38DA30-A700-B643-8B00-CFD64C8CDC95}"/>
              </a:ext>
            </a:extLst>
          </p:cNvPr>
          <p:cNvSpPr/>
          <p:nvPr/>
        </p:nvSpPr>
        <p:spPr>
          <a:xfrm>
            <a:off x="9227476" y="1252274"/>
            <a:ext cx="1924815" cy="1269355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05A282-A08C-0345-A200-5AA14BAC974D}"/>
              </a:ext>
            </a:extLst>
          </p:cNvPr>
          <p:cNvSpPr txBox="1"/>
          <p:nvPr/>
        </p:nvSpPr>
        <p:spPr>
          <a:xfrm>
            <a:off x="1063679" y="1684831"/>
            <a:ext cx="89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Collect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7582201-7687-EC45-B4DC-C261F4E11F45}"/>
              </a:ext>
            </a:extLst>
          </p:cNvPr>
          <p:cNvSpPr txBox="1"/>
          <p:nvPr/>
        </p:nvSpPr>
        <p:spPr>
          <a:xfrm>
            <a:off x="2731927" y="1685852"/>
            <a:ext cx="971319" cy="279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Process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6F648C8-6D0E-6F43-A3BC-E66DC50060E3}"/>
              </a:ext>
            </a:extLst>
          </p:cNvPr>
          <p:cNvSpPr txBox="1"/>
          <p:nvPr/>
        </p:nvSpPr>
        <p:spPr>
          <a:xfrm>
            <a:off x="4515887" y="1684831"/>
            <a:ext cx="971319" cy="279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Store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E0CA4E1-9406-C34C-A9D7-1F99C63AAE3A}"/>
              </a:ext>
            </a:extLst>
          </p:cNvPr>
          <p:cNvSpPr txBox="1"/>
          <p:nvPr/>
        </p:nvSpPr>
        <p:spPr>
          <a:xfrm>
            <a:off x="6370898" y="1684831"/>
            <a:ext cx="971319" cy="279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Access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8E522CC-43D8-CE46-B63E-43614E15EF89}"/>
              </a:ext>
            </a:extLst>
          </p:cNvPr>
          <p:cNvSpPr txBox="1"/>
          <p:nvPr/>
        </p:nvSpPr>
        <p:spPr>
          <a:xfrm>
            <a:off x="8224969" y="1684831"/>
            <a:ext cx="971319" cy="279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Analyze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0021C64-F6B5-454E-9524-4373789B6AFD}"/>
              </a:ext>
            </a:extLst>
          </p:cNvPr>
          <p:cNvSpPr txBox="1"/>
          <p:nvPr/>
        </p:nvSpPr>
        <p:spPr>
          <a:xfrm>
            <a:off x="9939037" y="1686334"/>
            <a:ext cx="1024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Visualize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5315F29-A36F-7E4F-B69F-BA93C9AF341F}"/>
              </a:ext>
            </a:extLst>
          </p:cNvPr>
          <p:cNvGrpSpPr/>
          <p:nvPr/>
        </p:nvGrpSpPr>
        <p:grpSpPr>
          <a:xfrm>
            <a:off x="9663059" y="3056363"/>
            <a:ext cx="551953" cy="2220583"/>
            <a:chOff x="9202922" y="2662238"/>
            <a:chExt cx="690435" cy="2833543"/>
          </a:xfrm>
          <a:solidFill>
            <a:srgbClr val="002060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DD0C919-CAEF-284C-877B-611A7A6B6BEC}"/>
                </a:ext>
              </a:extLst>
            </p:cNvPr>
            <p:cNvGrpSpPr/>
            <p:nvPr/>
          </p:nvGrpSpPr>
          <p:grpSpPr>
            <a:xfrm>
              <a:off x="9293329" y="2662238"/>
              <a:ext cx="509624" cy="491042"/>
              <a:chOff x="4457701" y="2688310"/>
              <a:chExt cx="2762556" cy="2512339"/>
            </a:xfrm>
            <a:grpFill/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B00CEE30-47E4-F643-8D0F-E97EDF9C018B}"/>
                  </a:ext>
                </a:extLst>
              </p:cNvPr>
              <p:cNvSpPr/>
              <p:nvPr/>
            </p:nvSpPr>
            <p:spPr>
              <a:xfrm>
                <a:off x="5227300" y="2688310"/>
                <a:ext cx="1300623" cy="1300623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u="sng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50E90D7E-3690-0E4D-8181-5040816427AF}"/>
                  </a:ext>
                </a:extLst>
              </p:cNvPr>
              <p:cNvSpPr/>
              <p:nvPr/>
            </p:nvSpPr>
            <p:spPr>
              <a:xfrm>
                <a:off x="4457701" y="3927474"/>
                <a:ext cx="2762556" cy="1273175"/>
              </a:xfrm>
              <a:custGeom>
                <a:avLst/>
                <a:gdLst>
                  <a:gd name="connsiteX0" fmla="*/ 742950 w 2755900"/>
                  <a:gd name="connsiteY0" fmla="*/ 0 h 1282700"/>
                  <a:gd name="connsiteX1" fmla="*/ 2019300 w 2755900"/>
                  <a:gd name="connsiteY1" fmla="*/ 25400 h 1282700"/>
                  <a:gd name="connsiteX2" fmla="*/ 2755900 w 2755900"/>
                  <a:gd name="connsiteY2" fmla="*/ 1270000 h 1282700"/>
                  <a:gd name="connsiteX3" fmla="*/ 0 w 2755900"/>
                  <a:gd name="connsiteY3" fmla="*/ 1282700 h 1282700"/>
                  <a:gd name="connsiteX4" fmla="*/ 742950 w 2755900"/>
                  <a:gd name="connsiteY4" fmla="*/ 0 h 1282700"/>
                  <a:gd name="connsiteX0" fmla="*/ 742950 w 2755900"/>
                  <a:gd name="connsiteY0" fmla="*/ 0 h 1282700"/>
                  <a:gd name="connsiteX1" fmla="*/ 2019300 w 2755900"/>
                  <a:gd name="connsiteY1" fmla="*/ 25400 h 1282700"/>
                  <a:gd name="connsiteX2" fmla="*/ 2755900 w 2755900"/>
                  <a:gd name="connsiteY2" fmla="*/ 1270000 h 1282700"/>
                  <a:gd name="connsiteX3" fmla="*/ 0 w 2755900"/>
                  <a:gd name="connsiteY3" fmla="*/ 1282700 h 1282700"/>
                  <a:gd name="connsiteX4" fmla="*/ 742950 w 2755900"/>
                  <a:gd name="connsiteY4" fmla="*/ 0 h 1282700"/>
                  <a:gd name="connsiteX0" fmla="*/ 742950 w 2759075"/>
                  <a:gd name="connsiteY0" fmla="*/ 0 h 1282700"/>
                  <a:gd name="connsiteX1" fmla="*/ 2019300 w 2759075"/>
                  <a:gd name="connsiteY1" fmla="*/ 25400 h 1282700"/>
                  <a:gd name="connsiteX2" fmla="*/ 2759075 w 2759075"/>
                  <a:gd name="connsiteY2" fmla="*/ 1279525 h 1282700"/>
                  <a:gd name="connsiteX3" fmla="*/ 0 w 2759075"/>
                  <a:gd name="connsiteY3" fmla="*/ 1282700 h 1282700"/>
                  <a:gd name="connsiteX4" fmla="*/ 742950 w 2759075"/>
                  <a:gd name="connsiteY4" fmla="*/ 0 h 1282700"/>
                  <a:gd name="connsiteX0" fmla="*/ 742950 w 2759246"/>
                  <a:gd name="connsiteY0" fmla="*/ 0 h 1282700"/>
                  <a:gd name="connsiteX1" fmla="*/ 2019300 w 2759246"/>
                  <a:gd name="connsiteY1" fmla="*/ 25400 h 1282700"/>
                  <a:gd name="connsiteX2" fmla="*/ 2759075 w 2759246"/>
                  <a:gd name="connsiteY2" fmla="*/ 1279525 h 1282700"/>
                  <a:gd name="connsiteX3" fmla="*/ 0 w 2759246"/>
                  <a:gd name="connsiteY3" fmla="*/ 1282700 h 1282700"/>
                  <a:gd name="connsiteX4" fmla="*/ 742950 w 2759246"/>
                  <a:gd name="connsiteY4" fmla="*/ 0 h 1282700"/>
                  <a:gd name="connsiteX0" fmla="*/ 742950 w 2759213"/>
                  <a:gd name="connsiteY0" fmla="*/ 0 h 1282700"/>
                  <a:gd name="connsiteX1" fmla="*/ 2019300 w 2759213"/>
                  <a:gd name="connsiteY1" fmla="*/ 25400 h 1282700"/>
                  <a:gd name="connsiteX2" fmla="*/ 2759075 w 2759213"/>
                  <a:gd name="connsiteY2" fmla="*/ 1279525 h 1282700"/>
                  <a:gd name="connsiteX3" fmla="*/ 0 w 2759213"/>
                  <a:gd name="connsiteY3" fmla="*/ 1282700 h 1282700"/>
                  <a:gd name="connsiteX4" fmla="*/ 742950 w 2759213"/>
                  <a:gd name="connsiteY4" fmla="*/ 0 h 1282700"/>
                  <a:gd name="connsiteX0" fmla="*/ 742950 w 2761409"/>
                  <a:gd name="connsiteY0" fmla="*/ 0 h 1282700"/>
                  <a:gd name="connsiteX1" fmla="*/ 2019300 w 2761409"/>
                  <a:gd name="connsiteY1" fmla="*/ 25400 h 1282700"/>
                  <a:gd name="connsiteX2" fmla="*/ 2759075 w 2761409"/>
                  <a:gd name="connsiteY2" fmla="*/ 1279525 h 1282700"/>
                  <a:gd name="connsiteX3" fmla="*/ 0 w 2761409"/>
                  <a:gd name="connsiteY3" fmla="*/ 1282700 h 1282700"/>
                  <a:gd name="connsiteX4" fmla="*/ 742950 w 2761409"/>
                  <a:gd name="connsiteY4" fmla="*/ 0 h 1282700"/>
                  <a:gd name="connsiteX0" fmla="*/ 742950 w 2761409"/>
                  <a:gd name="connsiteY0" fmla="*/ 0 h 1282700"/>
                  <a:gd name="connsiteX1" fmla="*/ 2019300 w 2761409"/>
                  <a:gd name="connsiteY1" fmla="*/ 25400 h 1282700"/>
                  <a:gd name="connsiteX2" fmla="*/ 2759075 w 2761409"/>
                  <a:gd name="connsiteY2" fmla="*/ 1279525 h 1282700"/>
                  <a:gd name="connsiteX3" fmla="*/ 0 w 2761409"/>
                  <a:gd name="connsiteY3" fmla="*/ 1282700 h 1282700"/>
                  <a:gd name="connsiteX4" fmla="*/ 742950 w 2761409"/>
                  <a:gd name="connsiteY4" fmla="*/ 0 h 1282700"/>
                  <a:gd name="connsiteX0" fmla="*/ 742950 w 2761409"/>
                  <a:gd name="connsiteY0" fmla="*/ 0 h 1282700"/>
                  <a:gd name="connsiteX1" fmla="*/ 2019300 w 2761409"/>
                  <a:gd name="connsiteY1" fmla="*/ 25400 h 1282700"/>
                  <a:gd name="connsiteX2" fmla="*/ 2759075 w 2761409"/>
                  <a:gd name="connsiteY2" fmla="*/ 1279525 h 1282700"/>
                  <a:gd name="connsiteX3" fmla="*/ 0 w 2761409"/>
                  <a:gd name="connsiteY3" fmla="*/ 1282700 h 1282700"/>
                  <a:gd name="connsiteX4" fmla="*/ 742950 w 2761409"/>
                  <a:gd name="connsiteY4" fmla="*/ 0 h 1282700"/>
                  <a:gd name="connsiteX0" fmla="*/ 742950 w 2761409"/>
                  <a:gd name="connsiteY0" fmla="*/ 0 h 1282700"/>
                  <a:gd name="connsiteX1" fmla="*/ 2019300 w 2761409"/>
                  <a:gd name="connsiteY1" fmla="*/ 25400 h 1282700"/>
                  <a:gd name="connsiteX2" fmla="*/ 2759075 w 2761409"/>
                  <a:gd name="connsiteY2" fmla="*/ 1279525 h 1282700"/>
                  <a:gd name="connsiteX3" fmla="*/ 0 w 2761409"/>
                  <a:gd name="connsiteY3" fmla="*/ 1282700 h 1282700"/>
                  <a:gd name="connsiteX4" fmla="*/ 742950 w 2761409"/>
                  <a:gd name="connsiteY4" fmla="*/ 0 h 1282700"/>
                  <a:gd name="connsiteX0" fmla="*/ 752475 w 2761409"/>
                  <a:gd name="connsiteY0" fmla="*/ 0 h 1270000"/>
                  <a:gd name="connsiteX1" fmla="*/ 2019300 w 2761409"/>
                  <a:gd name="connsiteY1" fmla="*/ 12700 h 1270000"/>
                  <a:gd name="connsiteX2" fmla="*/ 2759075 w 2761409"/>
                  <a:gd name="connsiteY2" fmla="*/ 1266825 h 1270000"/>
                  <a:gd name="connsiteX3" fmla="*/ 0 w 2761409"/>
                  <a:gd name="connsiteY3" fmla="*/ 1270000 h 1270000"/>
                  <a:gd name="connsiteX4" fmla="*/ 752475 w 2761409"/>
                  <a:gd name="connsiteY4" fmla="*/ 0 h 1270000"/>
                  <a:gd name="connsiteX0" fmla="*/ 752475 w 2761409"/>
                  <a:gd name="connsiteY0" fmla="*/ 0 h 1270000"/>
                  <a:gd name="connsiteX1" fmla="*/ 2019300 w 2761409"/>
                  <a:gd name="connsiteY1" fmla="*/ 12700 h 1270000"/>
                  <a:gd name="connsiteX2" fmla="*/ 2759075 w 2761409"/>
                  <a:gd name="connsiteY2" fmla="*/ 1266825 h 1270000"/>
                  <a:gd name="connsiteX3" fmla="*/ 0 w 2761409"/>
                  <a:gd name="connsiteY3" fmla="*/ 1270000 h 1270000"/>
                  <a:gd name="connsiteX4" fmla="*/ 752475 w 2761409"/>
                  <a:gd name="connsiteY4" fmla="*/ 0 h 1270000"/>
                  <a:gd name="connsiteX0" fmla="*/ 752475 w 2761409"/>
                  <a:gd name="connsiteY0" fmla="*/ 0 h 1270000"/>
                  <a:gd name="connsiteX1" fmla="*/ 2019300 w 2761409"/>
                  <a:gd name="connsiteY1" fmla="*/ 12700 h 1270000"/>
                  <a:gd name="connsiteX2" fmla="*/ 2759075 w 2761409"/>
                  <a:gd name="connsiteY2" fmla="*/ 1266825 h 1270000"/>
                  <a:gd name="connsiteX3" fmla="*/ 0 w 2761409"/>
                  <a:gd name="connsiteY3" fmla="*/ 1270000 h 1270000"/>
                  <a:gd name="connsiteX4" fmla="*/ 752475 w 2761409"/>
                  <a:gd name="connsiteY4" fmla="*/ 0 h 1270000"/>
                  <a:gd name="connsiteX0" fmla="*/ 752475 w 2761409"/>
                  <a:gd name="connsiteY0" fmla="*/ 0 h 1270000"/>
                  <a:gd name="connsiteX1" fmla="*/ 2019300 w 2761409"/>
                  <a:gd name="connsiteY1" fmla="*/ 12700 h 1270000"/>
                  <a:gd name="connsiteX2" fmla="*/ 2759075 w 2761409"/>
                  <a:gd name="connsiteY2" fmla="*/ 1266825 h 1270000"/>
                  <a:gd name="connsiteX3" fmla="*/ 0 w 2761409"/>
                  <a:gd name="connsiteY3" fmla="*/ 1270000 h 1270000"/>
                  <a:gd name="connsiteX4" fmla="*/ 752475 w 2761409"/>
                  <a:gd name="connsiteY4" fmla="*/ 0 h 1270000"/>
                  <a:gd name="connsiteX0" fmla="*/ 749300 w 2761409"/>
                  <a:gd name="connsiteY0" fmla="*/ 0 h 1273175"/>
                  <a:gd name="connsiteX1" fmla="*/ 2019300 w 2761409"/>
                  <a:gd name="connsiteY1" fmla="*/ 15875 h 1273175"/>
                  <a:gd name="connsiteX2" fmla="*/ 2759075 w 2761409"/>
                  <a:gd name="connsiteY2" fmla="*/ 1270000 h 1273175"/>
                  <a:gd name="connsiteX3" fmla="*/ 0 w 2761409"/>
                  <a:gd name="connsiteY3" fmla="*/ 1273175 h 1273175"/>
                  <a:gd name="connsiteX4" fmla="*/ 749300 w 2761409"/>
                  <a:gd name="connsiteY4" fmla="*/ 0 h 1273175"/>
                  <a:gd name="connsiteX0" fmla="*/ 749300 w 2761409"/>
                  <a:gd name="connsiteY0" fmla="*/ 0 h 1273175"/>
                  <a:gd name="connsiteX1" fmla="*/ 2019300 w 2761409"/>
                  <a:gd name="connsiteY1" fmla="*/ 15875 h 1273175"/>
                  <a:gd name="connsiteX2" fmla="*/ 2759075 w 2761409"/>
                  <a:gd name="connsiteY2" fmla="*/ 1270000 h 1273175"/>
                  <a:gd name="connsiteX3" fmla="*/ 0 w 2761409"/>
                  <a:gd name="connsiteY3" fmla="*/ 1273175 h 1273175"/>
                  <a:gd name="connsiteX4" fmla="*/ 749300 w 2761409"/>
                  <a:gd name="connsiteY4" fmla="*/ 0 h 1273175"/>
                  <a:gd name="connsiteX0" fmla="*/ 758825 w 2761409"/>
                  <a:gd name="connsiteY0" fmla="*/ 0 h 1273175"/>
                  <a:gd name="connsiteX1" fmla="*/ 2019300 w 2761409"/>
                  <a:gd name="connsiteY1" fmla="*/ 15875 h 1273175"/>
                  <a:gd name="connsiteX2" fmla="*/ 2759075 w 2761409"/>
                  <a:gd name="connsiteY2" fmla="*/ 1270000 h 1273175"/>
                  <a:gd name="connsiteX3" fmla="*/ 0 w 2761409"/>
                  <a:gd name="connsiteY3" fmla="*/ 1273175 h 1273175"/>
                  <a:gd name="connsiteX4" fmla="*/ 758825 w 2761409"/>
                  <a:gd name="connsiteY4" fmla="*/ 0 h 1273175"/>
                  <a:gd name="connsiteX0" fmla="*/ 758825 w 2761409"/>
                  <a:gd name="connsiteY0" fmla="*/ 0 h 1273175"/>
                  <a:gd name="connsiteX1" fmla="*/ 2019300 w 2761409"/>
                  <a:gd name="connsiteY1" fmla="*/ 15875 h 1273175"/>
                  <a:gd name="connsiteX2" fmla="*/ 2759075 w 2761409"/>
                  <a:gd name="connsiteY2" fmla="*/ 1270000 h 1273175"/>
                  <a:gd name="connsiteX3" fmla="*/ 0 w 2761409"/>
                  <a:gd name="connsiteY3" fmla="*/ 1273175 h 1273175"/>
                  <a:gd name="connsiteX4" fmla="*/ 758825 w 2761409"/>
                  <a:gd name="connsiteY4" fmla="*/ 0 h 1273175"/>
                  <a:gd name="connsiteX0" fmla="*/ 758825 w 2761478"/>
                  <a:gd name="connsiteY0" fmla="*/ 0 h 1273175"/>
                  <a:gd name="connsiteX1" fmla="*/ 2032000 w 2761478"/>
                  <a:gd name="connsiteY1" fmla="*/ 12700 h 1273175"/>
                  <a:gd name="connsiteX2" fmla="*/ 2759075 w 2761478"/>
                  <a:gd name="connsiteY2" fmla="*/ 1270000 h 1273175"/>
                  <a:gd name="connsiteX3" fmla="*/ 0 w 2761478"/>
                  <a:gd name="connsiteY3" fmla="*/ 1273175 h 1273175"/>
                  <a:gd name="connsiteX4" fmla="*/ 758825 w 2761478"/>
                  <a:gd name="connsiteY4" fmla="*/ 0 h 1273175"/>
                  <a:gd name="connsiteX0" fmla="*/ 758825 w 2761478"/>
                  <a:gd name="connsiteY0" fmla="*/ 0 h 1273175"/>
                  <a:gd name="connsiteX1" fmla="*/ 2032000 w 2761478"/>
                  <a:gd name="connsiteY1" fmla="*/ 12700 h 1273175"/>
                  <a:gd name="connsiteX2" fmla="*/ 2759075 w 2761478"/>
                  <a:gd name="connsiteY2" fmla="*/ 1270000 h 1273175"/>
                  <a:gd name="connsiteX3" fmla="*/ 0 w 2761478"/>
                  <a:gd name="connsiteY3" fmla="*/ 1273175 h 1273175"/>
                  <a:gd name="connsiteX4" fmla="*/ 758825 w 2761478"/>
                  <a:gd name="connsiteY4" fmla="*/ 0 h 1273175"/>
                  <a:gd name="connsiteX0" fmla="*/ 758825 w 2761478"/>
                  <a:gd name="connsiteY0" fmla="*/ 0 h 1273175"/>
                  <a:gd name="connsiteX1" fmla="*/ 2032000 w 2761478"/>
                  <a:gd name="connsiteY1" fmla="*/ 12700 h 1273175"/>
                  <a:gd name="connsiteX2" fmla="*/ 2759075 w 2761478"/>
                  <a:gd name="connsiteY2" fmla="*/ 1270000 h 1273175"/>
                  <a:gd name="connsiteX3" fmla="*/ 0 w 2761478"/>
                  <a:gd name="connsiteY3" fmla="*/ 1273175 h 1273175"/>
                  <a:gd name="connsiteX4" fmla="*/ 758825 w 2761478"/>
                  <a:gd name="connsiteY4" fmla="*/ 0 h 1273175"/>
                  <a:gd name="connsiteX0" fmla="*/ 758825 w 2761393"/>
                  <a:gd name="connsiteY0" fmla="*/ 0 h 1273175"/>
                  <a:gd name="connsiteX1" fmla="*/ 2016125 w 2761393"/>
                  <a:gd name="connsiteY1" fmla="*/ 0 h 1273175"/>
                  <a:gd name="connsiteX2" fmla="*/ 2759075 w 2761393"/>
                  <a:gd name="connsiteY2" fmla="*/ 1270000 h 1273175"/>
                  <a:gd name="connsiteX3" fmla="*/ 0 w 2761393"/>
                  <a:gd name="connsiteY3" fmla="*/ 1273175 h 1273175"/>
                  <a:gd name="connsiteX4" fmla="*/ 758825 w 2761393"/>
                  <a:gd name="connsiteY4" fmla="*/ 0 h 1273175"/>
                  <a:gd name="connsiteX0" fmla="*/ 758825 w 2761393"/>
                  <a:gd name="connsiteY0" fmla="*/ 0 h 1273175"/>
                  <a:gd name="connsiteX1" fmla="*/ 2016125 w 2761393"/>
                  <a:gd name="connsiteY1" fmla="*/ 0 h 1273175"/>
                  <a:gd name="connsiteX2" fmla="*/ 2759075 w 2761393"/>
                  <a:gd name="connsiteY2" fmla="*/ 1270000 h 1273175"/>
                  <a:gd name="connsiteX3" fmla="*/ 0 w 2761393"/>
                  <a:gd name="connsiteY3" fmla="*/ 1273175 h 1273175"/>
                  <a:gd name="connsiteX4" fmla="*/ 758825 w 2761393"/>
                  <a:gd name="connsiteY4" fmla="*/ 0 h 1273175"/>
                  <a:gd name="connsiteX0" fmla="*/ 758825 w 2761361"/>
                  <a:gd name="connsiteY0" fmla="*/ 0 h 1273175"/>
                  <a:gd name="connsiteX1" fmla="*/ 2016125 w 2761361"/>
                  <a:gd name="connsiteY1" fmla="*/ 0 h 1273175"/>
                  <a:gd name="connsiteX2" fmla="*/ 2759075 w 2761361"/>
                  <a:gd name="connsiteY2" fmla="*/ 1270000 h 1273175"/>
                  <a:gd name="connsiteX3" fmla="*/ 0 w 2761361"/>
                  <a:gd name="connsiteY3" fmla="*/ 1273175 h 1273175"/>
                  <a:gd name="connsiteX4" fmla="*/ 758825 w 2761361"/>
                  <a:gd name="connsiteY4" fmla="*/ 0 h 1273175"/>
                  <a:gd name="connsiteX0" fmla="*/ 758825 w 2762556"/>
                  <a:gd name="connsiteY0" fmla="*/ 0 h 1273175"/>
                  <a:gd name="connsiteX1" fmla="*/ 2016125 w 2762556"/>
                  <a:gd name="connsiteY1" fmla="*/ 0 h 1273175"/>
                  <a:gd name="connsiteX2" fmla="*/ 2759075 w 2762556"/>
                  <a:gd name="connsiteY2" fmla="*/ 1270000 h 1273175"/>
                  <a:gd name="connsiteX3" fmla="*/ 0 w 2762556"/>
                  <a:gd name="connsiteY3" fmla="*/ 1273175 h 1273175"/>
                  <a:gd name="connsiteX4" fmla="*/ 758825 w 2762556"/>
                  <a:gd name="connsiteY4" fmla="*/ 0 h 127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62556" h="1273175">
                    <a:moveTo>
                      <a:pt x="758825" y="0"/>
                    </a:moveTo>
                    <a:cubicBezTo>
                      <a:pt x="1337733" y="449792"/>
                      <a:pt x="1811867" y="156633"/>
                      <a:pt x="2016125" y="0"/>
                    </a:cubicBezTo>
                    <a:cubicBezTo>
                      <a:pt x="2375958" y="148167"/>
                      <a:pt x="2805642" y="750358"/>
                      <a:pt x="2759075" y="1270000"/>
                    </a:cubicBezTo>
                    <a:lnTo>
                      <a:pt x="0" y="1273175"/>
                    </a:lnTo>
                    <a:cubicBezTo>
                      <a:pt x="60325" y="432858"/>
                      <a:pt x="523875" y="135467"/>
                      <a:pt x="758825" y="0"/>
                    </a:cubicBezTo>
                    <a:close/>
                  </a:path>
                </a:pathLst>
              </a:custGeom>
              <a:grpFill/>
              <a:ln>
                <a:solidFill>
                  <a:srgbClr val="FFFF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u="sng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7FC7383-DE48-4242-8165-EFDF05AA11C8}"/>
                </a:ext>
              </a:extLst>
            </p:cNvPr>
            <p:cNvGrpSpPr/>
            <p:nvPr/>
          </p:nvGrpSpPr>
          <p:grpSpPr>
            <a:xfrm>
              <a:off x="9297402" y="3242926"/>
              <a:ext cx="501478" cy="467514"/>
              <a:chOff x="2575064" y="2488947"/>
              <a:chExt cx="1520755" cy="1975205"/>
            </a:xfrm>
            <a:grpFill/>
          </p:grpSpPr>
          <p:sp>
            <p:nvSpPr>
              <p:cNvPr id="41" name="Freeform 5">
                <a:extLst>
                  <a:ext uri="{FF2B5EF4-FFF2-40B4-BE49-F238E27FC236}">
                    <a16:creationId xmlns:a16="http://schemas.microsoft.com/office/drawing/2014/main" id="{8C514D49-3ABD-2E4F-A9E2-71E1CB503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0279" y="3030975"/>
                <a:ext cx="950916" cy="105920"/>
              </a:xfrm>
              <a:custGeom>
                <a:avLst/>
                <a:gdLst>
                  <a:gd name="T0" fmla="*/ 86 w 1195"/>
                  <a:gd name="T1" fmla="*/ 0 h 133"/>
                  <a:gd name="T2" fmla="*/ 86 w 1195"/>
                  <a:gd name="T3" fmla="*/ 133 h 133"/>
                  <a:gd name="T4" fmla="*/ 1109 w 1195"/>
                  <a:gd name="T5" fmla="*/ 133 h 133"/>
                  <a:gd name="T6" fmla="*/ 1109 w 1195"/>
                  <a:gd name="T7" fmla="*/ 0 h 133"/>
                  <a:gd name="T8" fmla="*/ 86 w 1195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5" h="133">
                    <a:moveTo>
                      <a:pt x="86" y="0"/>
                    </a:moveTo>
                    <a:cubicBezTo>
                      <a:pt x="0" y="0"/>
                      <a:pt x="0" y="133"/>
                      <a:pt x="86" y="133"/>
                    </a:cubicBezTo>
                    <a:lnTo>
                      <a:pt x="1109" y="133"/>
                    </a:lnTo>
                    <a:cubicBezTo>
                      <a:pt x="1195" y="133"/>
                      <a:pt x="1195" y="0"/>
                      <a:pt x="1109" y="0"/>
                    </a:cubicBezTo>
                    <a:lnTo>
                      <a:pt x="86" y="0"/>
                    </a:lnTo>
                    <a:close/>
                  </a:path>
                </a:pathLst>
              </a:custGeom>
              <a:grpFill/>
              <a:ln w="0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u="sng"/>
              </a:p>
            </p:txBody>
          </p:sp>
          <p:sp>
            <p:nvSpPr>
              <p:cNvPr id="42" name="Freeform 6">
                <a:extLst>
                  <a:ext uri="{FF2B5EF4-FFF2-40B4-BE49-F238E27FC236}">
                    <a16:creationId xmlns:a16="http://schemas.microsoft.com/office/drawing/2014/main" id="{9B2A31B1-DE10-E74A-BD86-58C968687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0279" y="3281278"/>
                <a:ext cx="950916" cy="105328"/>
              </a:xfrm>
              <a:custGeom>
                <a:avLst/>
                <a:gdLst>
                  <a:gd name="T0" fmla="*/ 1109 w 1195"/>
                  <a:gd name="T1" fmla="*/ 0 h 133"/>
                  <a:gd name="T2" fmla="*/ 86 w 1195"/>
                  <a:gd name="T3" fmla="*/ 0 h 133"/>
                  <a:gd name="T4" fmla="*/ 86 w 1195"/>
                  <a:gd name="T5" fmla="*/ 133 h 133"/>
                  <a:gd name="T6" fmla="*/ 1109 w 1195"/>
                  <a:gd name="T7" fmla="*/ 133 h 133"/>
                  <a:gd name="T8" fmla="*/ 1109 w 1195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5" h="133">
                    <a:moveTo>
                      <a:pt x="1109" y="0"/>
                    </a:moveTo>
                    <a:lnTo>
                      <a:pt x="86" y="0"/>
                    </a:lnTo>
                    <a:cubicBezTo>
                      <a:pt x="0" y="0"/>
                      <a:pt x="0" y="133"/>
                      <a:pt x="86" y="133"/>
                    </a:cubicBezTo>
                    <a:lnTo>
                      <a:pt x="1109" y="133"/>
                    </a:lnTo>
                    <a:cubicBezTo>
                      <a:pt x="1195" y="133"/>
                      <a:pt x="1195" y="0"/>
                      <a:pt x="1109" y="0"/>
                    </a:cubicBezTo>
                    <a:close/>
                  </a:path>
                </a:pathLst>
              </a:custGeom>
              <a:grpFill/>
              <a:ln w="0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u="sng"/>
              </a:p>
            </p:txBody>
          </p:sp>
          <p:sp>
            <p:nvSpPr>
              <p:cNvPr id="43" name="Freeform 7">
                <a:extLst>
                  <a:ext uri="{FF2B5EF4-FFF2-40B4-BE49-F238E27FC236}">
                    <a16:creationId xmlns:a16="http://schemas.microsoft.com/office/drawing/2014/main" id="{B958377C-551E-B94C-8E3C-01DF1A696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0279" y="3513237"/>
                <a:ext cx="950916" cy="105920"/>
              </a:xfrm>
              <a:custGeom>
                <a:avLst/>
                <a:gdLst>
                  <a:gd name="T0" fmla="*/ 1109 w 1195"/>
                  <a:gd name="T1" fmla="*/ 0 h 133"/>
                  <a:gd name="T2" fmla="*/ 86 w 1195"/>
                  <a:gd name="T3" fmla="*/ 0 h 133"/>
                  <a:gd name="T4" fmla="*/ 86 w 1195"/>
                  <a:gd name="T5" fmla="*/ 133 h 133"/>
                  <a:gd name="T6" fmla="*/ 1109 w 1195"/>
                  <a:gd name="T7" fmla="*/ 133 h 133"/>
                  <a:gd name="T8" fmla="*/ 1109 w 1195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5" h="133">
                    <a:moveTo>
                      <a:pt x="1109" y="0"/>
                    </a:moveTo>
                    <a:lnTo>
                      <a:pt x="86" y="0"/>
                    </a:lnTo>
                    <a:cubicBezTo>
                      <a:pt x="0" y="0"/>
                      <a:pt x="0" y="133"/>
                      <a:pt x="86" y="133"/>
                    </a:cubicBezTo>
                    <a:lnTo>
                      <a:pt x="1109" y="133"/>
                    </a:lnTo>
                    <a:cubicBezTo>
                      <a:pt x="1195" y="133"/>
                      <a:pt x="1195" y="0"/>
                      <a:pt x="1109" y="0"/>
                    </a:cubicBezTo>
                    <a:close/>
                  </a:path>
                </a:pathLst>
              </a:custGeom>
              <a:grpFill/>
              <a:ln w="0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u="sng"/>
              </a:p>
            </p:txBody>
          </p:sp>
          <p:sp>
            <p:nvSpPr>
              <p:cNvPr id="44" name="Freeform 8">
                <a:extLst>
                  <a:ext uri="{FF2B5EF4-FFF2-40B4-BE49-F238E27FC236}">
                    <a16:creationId xmlns:a16="http://schemas.microsoft.com/office/drawing/2014/main" id="{3E9AFE01-567B-DF4D-AA3F-B72BF2BB98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0279" y="3763540"/>
                <a:ext cx="950916" cy="105328"/>
              </a:xfrm>
              <a:custGeom>
                <a:avLst/>
                <a:gdLst>
                  <a:gd name="T0" fmla="*/ 1109 w 1195"/>
                  <a:gd name="T1" fmla="*/ 0 h 133"/>
                  <a:gd name="T2" fmla="*/ 86 w 1195"/>
                  <a:gd name="T3" fmla="*/ 0 h 133"/>
                  <a:gd name="T4" fmla="*/ 86 w 1195"/>
                  <a:gd name="T5" fmla="*/ 133 h 133"/>
                  <a:gd name="T6" fmla="*/ 1109 w 1195"/>
                  <a:gd name="T7" fmla="*/ 133 h 133"/>
                  <a:gd name="T8" fmla="*/ 1109 w 1195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5" h="133">
                    <a:moveTo>
                      <a:pt x="1109" y="0"/>
                    </a:moveTo>
                    <a:lnTo>
                      <a:pt x="86" y="0"/>
                    </a:lnTo>
                    <a:cubicBezTo>
                      <a:pt x="0" y="0"/>
                      <a:pt x="0" y="133"/>
                      <a:pt x="86" y="133"/>
                    </a:cubicBezTo>
                    <a:lnTo>
                      <a:pt x="1109" y="133"/>
                    </a:lnTo>
                    <a:cubicBezTo>
                      <a:pt x="1195" y="133"/>
                      <a:pt x="1195" y="0"/>
                      <a:pt x="1109" y="0"/>
                    </a:cubicBezTo>
                    <a:close/>
                  </a:path>
                </a:pathLst>
              </a:custGeom>
              <a:grpFill/>
              <a:ln w="0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u="sng"/>
              </a:p>
            </p:txBody>
          </p:sp>
          <p:sp>
            <p:nvSpPr>
              <p:cNvPr id="45" name="Freeform 9">
                <a:extLst>
                  <a:ext uri="{FF2B5EF4-FFF2-40B4-BE49-F238E27FC236}">
                    <a16:creationId xmlns:a16="http://schemas.microsoft.com/office/drawing/2014/main" id="{CDB9C592-74D9-0A4D-9DE6-61F34F8A9B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4303" y="3999642"/>
                <a:ext cx="950916" cy="105920"/>
              </a:xfrm>
              <a:custGeom>
                <a:avLst/>
                <a:gdLst>
                  <a:gd name="T0" fmla="*/ 1110 w 1195"/>
                  <a:gd name="T1" fmla="*/ 0 h 133"/>
                  <a:gd name="T2" fmla="*/ 86 w 1195"/>
                  <a:gd name="T3" fmla="*/ 0 h 133"/>
                  <a:gd name="T4" fmla="*/ 86 w 1195"/>
                  <a:gd name="T5" fmla="*/ 133 h 133"/>
                  <a:gd name="T6" fmla="*/ 1110 w 1195"/>
                  <a:gd name="T7" fmla="*/ 133 h 133"/>
                  <a:gd name="T8" fmla="*/ 1110 w 1195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5" h="133">
                    <a:moveTo>
                      <a:pt x="1110" y="0"/>
                    </a:moveTo>
                    <a:lnTo>
                      <a:pt x="86" y="0"/>
                    </a:lnTo>
                    <a:cubicBezTo>
                      <a:pt x="0" y="0"/>
                      <a:pt x="0" y="133"/>
                      <a:pt x="86" y="133"/>
                    </a:cubicBezTo>
                    <a:lnTo>
                      <a:pt x="1110" y="133"/>
                    </a:lnTo>
                    <a:cubicBezTo>
                      <a:pt x="1195" y="133"/>
                      <a:pt x="1195" y="0"/>
                      <a:pt x="1110" y="0"/>
                    </a:cubicBezTo>
                    <a:close/>
                  </a:path>
                </a:pathLst>
              </a:custGeom>
              <a:grpFill/>
              <a:ln w="0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u="sng"/>
              </a:p>
            </p:txBody>
          </p:sp>
          <p:sp>
            <p:nvSpPr>
              <p:cNvPr id="46" name="Freeform 10">
                <a:extLst>
                  <a:ext uri="{FF2B5EF4-FFF2-40B4-BE49-F238E27FC236}">
                    <a16:creationId xmlns:a16="http://schemas.microsoft.com/office/drawing/2014/main" id="{06457F03-2140-9D44-8851-7B8C2224D7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75064" y="2488947"/>
                <a:ext cx="1520755" cy="1975205"/>
              </a:xfrm>
              <a:custGeom>
                <a:avLst/>
                <a:gdLst>
                  <a:gd name="T0" fmla="*/ 0 w 1911"/>
                  <a:gd name="T1" fmla="*/ 0 h 2482"/>
                  <a:gd name="T2" fmla="*/ 0 w 1911"/>
                  <a:gd name="T3" fmla="*/ 2482 h 2482"/>
                  <a:gd name="T4" fmla="*/ 1911 w 1911"/>
                  <a:gd name="T5" fmla="*/ 2482 h 2482"/>
                  <a:gd name="T6" fmla="*/ 1911 w 1911"/>
                  <a:gd name="T7" fmla="*/ 344 h 2482"/>
                  <a:gd name="T8" fmla="*/ 1556 w 1911"/>
                  <a:gd name="T9" fmla="*/ 0 h 2482"/>
                  <a:gd name="T10" fmla="*/ 0 w 1911"/>
                  <a:gd name="T11" fmla="*/ 0 h 2482"/>
                  <a:gd name="T12" fmla="*/ 1746 w 1911"/>
                  <a:gd name="T13" fmla="*/ 2316 h 2482"/>
                  <a:gd name="T14" fmla="*/ 165 w 1911"/>
                  <a:gd name="T15" fmla="*/ 2316 h 2482"/>
                  <a:gd name="T16" fmla="*/ 165 w 1911"/>
                  <a:gd name="T17" fmla="*/ 165 h 2482"/>
                  <a:gd name="T18" fmla="*/ 1471 w 1911"/>
                  <a:gd name="T19" fmla="*/ 165 h 2482"/>
                  <a:gd name="T20" fmla="*/ 1471 w 1911"/>
                  <a:gd name="T21" fmla="*/ 427 h 2482"/>
                  <a:gd name="T22" fmla="*/ 1746 w 1911"/>
                  <a:gd name="T23" fmla="*/ 427 h 2482"/>
                  <a:gd name="T24" fmla="*/ 1746 w 1911"/>
                  <a:gd name="T25" fmla="*/ 2316 h 2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11" h="2482">
                    <a:moveTo>
                      <a:pt x="0" y="0"/>
                    </a:moveTo>
                    <a:lnTo>
                      <a:pt x="0" y="2482"/>
                    </a:lnTo>
                    <a:lnTo>
                      <a:pt x="1911" y="2482"/>
                    </a:lnTo>
                    <a:lnTo>
                      <a:pt x="1911" y="344"/>
                    </a:lnTo>
                    <a:lnTo>
                      <a:pt x="1556" y="0"/>
                    </a:lnTo>
                    <a:lnTo>
                      <a:pt x="0" y="0"/>
                    </a:lnTo>
                    <a:close/>
                    <a:moveTo>
                      <a:pt x="1746" y="2316"/>
                    </a:moveTo>
                    <a:lnTo>
                      <a:pt x="165" y="2316"/>
                    </a:lnTo>
                    <a:lnTo>
                      <a:pt x="165" y="165"/>
                    </a:lnTo>
                    <a:lnTo>
                      <a:pt x="1471" y="165"/>
                    </a:lnTo>
                    <a:lnTo>
                      <a:pt x="1471" y="427"/>
                    </a:lnTo>
                    <a:lnTo>
                      <a:pt x="1746" y="427"/>
                    </a:lnTo>
                    <a:lnTo>
                      <a:pt x="1746" y="2316"/>
                    </a:lnTo>
                    <a:close/>
                  </a:path>
                </a:pathLst>
              </a:custGeom>
              <a:grpFill/>
              <a:ln w="0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u="sng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59CA332-135D-DC41-BAA1-E2D4420AE85A}"/>
                </a:ext>
              </a:extLst>
            </p:cNvPr>
            <p:cNvGrpSpPr/>
            <p:nvPr/>
          </p:nvGrpSpPr>
          <p:grpSpPr>
            <a:xfrm>
              <a:off x="9278266" y="3800086"/>
              <a:ext cx="539750" cy="465302"/>
              <a:chOff x="9323197" y="3848100"/>
              <a:chExt cx="486156" cy="419100"/>
            </a:xfrm>
            <a:grpFill/>
          </p:grpSpPr>
          <p:sp>
            <p:nvSpPr>
              <p:cNvPr id="39" name="Isosceles Triangle 76">
                <a:extLst>
                  <a:ext uri="{FF2B5EF4-FFF2-40B4-BE49-F238E27FC236}">
                    <a16:creationId xmlns:a16="http://schemas.microsoft.com/office/drawing/2014/main" id="{8D522C60-5780-C547-AA30-4A0D4F5AAB7B}"/>
                  </a:ext>
                </a:extLst>
              </p:cNvPr>
              <p:cNvSpPr/>
              <p:nvPr/>
            </p:nvSpPr>
            <p:spPr>
              <a:xfrm>
                <a:off x="9323197" y="3848100"/>
                <a:ext cx="486156" cy="419100"/>
              </a:xfrm>
              <a:prstGeom prst="triangl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u="sng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D22FB159-9F49-AB40-B553-474DECD3740C}"/>
                  </a:ext>
                </a:extLst>
              </p:cNvPr>
              <p:cNvSpPr/>
              <p:nvPr/>
            </p:nvSpPr>
            <p:spPr>
              <a:xfrm>
                <a:off x="9485313" y="4036219"/>
                <a:ext cx="161924" cy="161924"/>
              </a:xfrm>
              <a:prstGeom prst="ellipse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u="sng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D9F85E7-958A-AD4A-AAC9-5178E439A0E5}"/>
                </a:ext>
              </a:extLst>
            </p:cNvPr>
            <p:cNvGrpSpPr/>
            <p:nvPr/>
          </p:nvGrpSpPr>
          <p:grpSpPr>
            <a:xfrm>
              <a:off x="9282211" y="4355034"/>
              <a:ext cx="531860" cy="574994"/>
              <a:chOff x="9282333" y="4368800"/>
              <a:chExt cx="531860" cy="574994"/>
            </a:xfrm>
            <a:grpFill/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E3C79C5D-A8D7-AC45-A495-5463A94009A1}"/>
                  </a:ext>
                </a:extLst>
              </p:cNvPr>
              <p:cNvGrpSpPr/>
              <p:nvPr/>
            </p:nvGrpSpPr>
            <p:grpSpPr>
              <a:xfrm>
                <a:off x="9282333" y="4368800"/>
                <a:ext cx="531860" cy="574994"/>
                <a:chOff x="5502610" y="2120655"/>
                <a:chExt cx="1203145" cy="1300721"/>
              </a:xfrm>
              <a:grpFill/>
              <a:effectLst/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429BE2E0-231C-E642-977F-3172BE5B2B19}"/>
                    </a:ext>
                  </a:extLst>
                </p:cNvPr>
                <p:cNvSpPr/>
                <p:nvPr/>
              </p:nvSpPr>
              <p:spPr>
                <a:xfrm flipH="1">
                  <a:off x="5512036" y="2120655"/>
                  <a:ext cx="1190683" cy="405436"/>
                </a:xfrm>
                <a:prstGeom prst="ellipse">
                  <a:avLst/>
                </a:prstGeom>
                <a:grpFill/>
                <a:ln w="25400">
                  <a:solidFill>
                    <a:srgbClr val="FFFF00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  <p:sp>
              <p:nvSpPr>
                <p:cNvPr id="38" name="Rectangle 14">
                  <a:extLst>
                    <a:ext uri="{FF2B5EF4-FFF2-40B4-BE49-F238E27FC236}">
                      <a16:creationId xmlns:a16="http://schemas.microsoft.com/office/drawing/2014/main" id="{65CBF2A9-78DE-1D45-9753-2C2BC1488C72}"/>
                    </a:ext>
                  </a:extLst>
                </p:cNvPr>
                <p:cNvSpPr/>
                <p:nvPr/>
              </p:nvSpPr>
              <p:spPr>
                <a:xfrm flipH="1">
                  <a:off x="5502610" y="2415769"/>
                  <a:ext cx="1203145" cy="1005607"/>
                </a:xfrm>
                <a:custGeom>
                  <a:avLst/>
                  <a:gdLst>
                    <a:gd name="connsiteX0" fmla="*/ 0 w 1188244"/>
                    <a:gd name="connsiteY0" fmla="*/ 0 h 928688"/>
                    <a:gd name="connsiteX1" fmla="*/ 1188244 w 1188244"/>
                    <a:gd name="connsiteY1" fmla="*/ 0 h 928688"/>
                    <a:gd name="connsiteX2" fmla="*/ 1188244 w 1188244"/>
                    <a:gd name="connsiteY2" fmla="*/ 928688 h 928688"/>
                    <a:gd name="connsiteX3" fmla="*/ 0 w 1188244"/>
                    <a:gd name="connsiteY3" fmla="*/ 928688 h 928688"/>
                    <a:gd name="connsiteX4" fmla="*/ 0 w 1188244"/>
                    <a:gd name="connsiteY4" fmla="*/ 0 h 928688"/>
                    <a:gd name="connsiteX0" fmla="*/ 0 w 1188244"/>
                    <a:gd name="connsiteY0" fmla="*/ 0 h 928688"/>
                    <a:gd name="connsiteX1" fmla="*/ 1188244 w 1188244"/>
                    <a:gd name="connsiteY1" fmla="*/ 0 h 928688"/>
                    <a:gd name="connsiteX2" fmla="*/ 1188244 w 1188244"/>
                    <a:gd name="connsiteY2" fmla="*/ 928688 h 928688"/>
                    <a:gd name="connsiteX3" fmla="*/ 0 w 1188244"/>
                    <a:gd name="connsiteY3" fmla="*/ 928688 h 928688"/>
                    <a:gd name="connsiteX4" fmla="*/ 0 w 1188244"/>
                    <a:gd name="connsiteY4" fmla="*/ 0 h 928688"/>
                    <a:gd name="connsiteX0" fmla="*/ 0 w 1188244"/>
                    <a:gd name="connsiteY0" fmla="*/ 0 h 928688"/>
                    <a:gd name="connsiteX1" fmla="*/ 1188244 w 1188244"/>
                    <a:gd name="connsiteY1" fmla="*/ 0 h 928688"/>
                    <a:gd name="connsiteX2" fmla="*/ 1188244 w 1188244"/>
                    <a:gd name="connsiteY2" fmla="*/ 928688 h 928688"/>
                    <a:gd name="connsiteX3" fmla="*/ 0 w 1188244"/>
                    <a:gd name="connsiteY3" fmla="*/ 928688 h 928688"/>
                    <a:gd name="connsiteX4" fmla="*/ 0 w 1188244"/>
                    <a:gd name="connsiteY4" fmla="*/ 0 h 928688"/>
                    <a:gd name="connsiteX0" fmla="*/ 0 w 1188244"/>
                    <a:gd name="connsiteY0" fmla="*/ 0 h 950119"/>
                    <a:gd name="connsiteX1" fmla="*/ 1188244 w 1188244"/>
                    <a:gd name="connsiteY1" fmla="*/ 21431 h 950119"/>
                    <a:gd name="connsiteX2" fmla="*/ 1188244 w 1188244"/>
                    <a:gd name="connsiteY2" fmla="*/ 950119 h 950119"/>
                    <a:gd name="connsiteX3" fmla="*/ 0 w 1188244"/>
                    <a:gd name="connsiteY3" fmla="*/ 950119 h 950119"/>
                    <a:gd name="connsiteX4" fmla="*/ 0 w 1188244"/>
                    <a:gd name="connsiteY4" fmla="*/ 0 h 950119"/>
                    <a:gd name="connsiteX0" fmla="*/ 0 w 1193006"/>
                    <a:gd name="connsiteY0" fmla="*/ 0 h 950119"/>
                    <a:gd name="connsiteX1" fmla="*/ 1193006 w 1193006"/>
                    <a:gd name="connsiteY1" fmla="*/ 9524 h 950119"/>
                    <a:gd name="connsiteX2" fmla="*/ 1188244 w 1193006"/>
                    <a:gd name="connsiteY2" fmla="*/ 950119 h 950119"/>
                    <a:gd name="connsiteX3" fmla="*/ 0 w 1193006"/>
                    <a:gd name="connsiteY3" fmla="*/ 950119 h 950119"/>
                    <a:gd name="connsiteX4" fmla="*/ 0 w 1193006"/>
                    <a:gd name="connsiteY4" fmla="*/ 0 h 950119"/>
                    <a:gd name="connsiteX0" fmla="*/ 0 w 1193006"/>
                    <a:gd name="connsiteY0" fmla="*/ 0 h 1133210"/>
                    <a:gd name="connsiteX1" fmla="*/ 1193006 w 1193006"/>
                    <a:gd name="connsiteY1" fmla="*/ 9524 h 1133210"/>
                    <a:gd name="connsiteX2" fmla="*/ 1188244 w 1193006"/>
                    <a:gd name="connsiteY2" fmla="*/ 950119 h 1133210"/>
                    <a:gd name="connsiteX3" fmla="*/ 0 w 1193006"/>
                    <a:gd name="connsiteY3" fmla="*/ 950119 h 1133210"/>
                    <a:gd name="connsiteX4" fmla="*/ 0 w 1193006"/>
                    <a:gd name="connsiteY4" fmla="*/ 0 h 1133210"/>
                    <a:gd name="connsiteX0" fmla="*/ 0 w 1193006"/>
                    <a:gd name="connsiteY0" fmla="*/ 0 h 1178933"/>
                    <a:gd name="connsiteX1" fmla="*/ 1193006 w 1193006"/>
                    <a:gd name="connsiteY1" fmla="*/ 9524 h 1178933"/>
                    <a:gd name="connsiteX2" fmla="*/ 1188244 w 1193006"/>
                    <a:gd name="connsiteY2" fmla="*/ 950119 h 1178933"/>
                    <a:gd name="connsiteX3" fmla="*/ 0 w 1193006"/>
                    <a:gd name="connsiteY3" fmla="*/ 950119 h 1178933"/>
                    <a:gd name="connsiteX4" fmla="*/ 0 w 1193006"/>
                    <a:gd name="connsiteY4" fmla="*/ 0 h 1178933"/>
                    <a:gd name="connsiteX0" fmla="*/ 0 w 1193006"/>
                    <a:gd name="connsiteY0" fmla="*/ 0 h 1157622"/>
                    <a:gd name="connsiteX1" fmla="*/ 1193006 w 1193006"/>
                    <a:gd name="connsiteY1" fmla="*/ 9524 h 1157622"/>
                    <a:gd name="connsiteX2" fmla="*/ 1188244 w 1193006"/>
                    <a:gd name="connsiteY2" fmla="*/ 950119 h 1157622"/>
                    <a:gd name="connsiteX3" fmla="*/ 0 w 1193006"/>
                    <a:gd name="connsiteY3" fmla="*/ 950119 h 1157622"/>
                    <a:gd name="connsiteX4" fmla="*/ 0 w 1193006"/>
                    <a:gd name="connsiteY4" fmla="*/ 0 h 1157622"/>
                    <a:gd name="connsiteX0" fmla="*/ 0 w 1195676"/>
                    <a:gd name="connsiteY0" fmla="*/ 0 h 1157622"/>
                    <a:gd name="connsiteX1" fmla="*/ 1193006 w 1195676"/>
                    <a:gd name="connsiteY1" fmla="*/ 9524 h 1157622"/>
                    <a:gd name="connsiteX2" fmla="*/ 1195388 w 1195676"/>
                    <a:gd name="connsiteY2" fmla="*/ 950119 h 1157622"/>
                    <a:gd name="connsiteX3" fmla="*/ 0 w 1195676"/>
                    <a:gd name="connsiteY3" fmla="*/ 950119 h 1157622"/>
                    <a:gd name="connsiteX4" fmla="*/ 0 w 1195676"/>
                    <a:gd name="connsiteY4" fmla="*/ 0 h 1157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95676" h="1157622">
                      <a:moveTo>
                        <a:pt x="0" y="0"/>
                      </a:moveTo>
                      <a:cubicBezTo>
                        <a:pt x="157956" y="228600"/>
                        <a:pt x="985044" y="226217"/>
                        <a:pt x="1193006" y="9524"/>
                      </a:cubicBezTo>
                      <a:cubicBezTo>
                        <a:pt x="1191419" y="323056"/>
                        <a:pt x="1196975" y="636587"/>
                        <a:pt x="1195388" y="950119"/>
                      </a:cubicBezTo>
                      <a:cubicBezTo>
                        <a:pt x="801689" y="1312069"/>
                        <a:pt x="76993" y="1126332"/>
                        <a:pt x="0" y="95011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FFFF00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89CC1D2-603C-C84A-9480-4591AB0EC96D}"/>
                  </a:ext>
                </a:extLst>
              </p:cNvPr>
              <p:cNvSpPr txBox="1"/>
              <p:nvPr/>
            </p:nvSpPr>
            <p:spPr>
              <a:xfrm>
                <a:off x="9341095" y="4613275"/>
                <a:ext cx="414339" cy="272542"/>
              </a:xfrm>
              <a:prstGeom prst="rect">
                <a:avLst/>
              </a:prstGeom>
              <a:grpFill/>
              <a:ln>
                <a:solidFill>
                  <a:srgbClr val="FFFF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88" u="sng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DB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422DD30-EF76-9146-86B1-6511CAFD1700}"/>
                </a:ext>
              </a:extLst>
            </p:cNvPr>
            <p:cNvGrpSpPr/>
            <p:nvPr/>
          </p:nvGrpSpPr>
          <p:grpSpPr>
            <a:xfrm>
              <a:off x="9202922" y="5019675"/>
              <a:ext cx="690435" cy="476106"/>
              <a:chOff x="9183772" y="5019675"/>
              <a:chExt cx="690435" cy="476106"/>
            </a:xfrm>
            <a:grpFill/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C6A5C0A2-4794-0B42-9ECF-C125385D31C3}"/>
                  </a:ext>
                </a:extLst>
              </p:cNvPr>
              <p:cNvGrpSpPr/>
              <p:nvPr/>
            </p:nvGrpSpPr>
            <p:grpSpPr>
              <a:xfrm>
                <a:off x="9241279" y="5038725"/>
                <a:ext cx="575424" cy="457056"/>
                <a:chOff x="7211147" y="2556894"/>
                <a:chExt cx="474058" cy="376542"/>
              </a:xfrm>
              <a:grpFill/>
            </p:grpSpPr>
            <p:sp>
              <p:nvSpPr>
                <p:cNvPr id="32" name="Rounded Rectangle 31">
                  <a:extLst>
                    <a:ext uri="{FF2B5EF4-FFF2-40B4-BE49-F238E27FC236}">
                      <a16:creationId xmlns:a16="http://schemas.microsoft.com/office/drawing/2014/main" id="{218F6C9D-2904-1248-BE48-0459CB87C312}"/>
                    </a:ext>
                  </a:extLst>
                </p:cNvPr>
                <p:cNvSpPr/>
                <p:nvPr/>
              </p:nvSpPr>
              <p:spPr>
                <a:xfrm>
                  <a:off x="7211147" y="2556894"/>
                  <a:ext cx="474058" cy="376542"/>
                </a:xfrm>
                <a:prstGeom prst="roundRect">
                  <a:avLst>
                    <a:gd name="adj" fmla="val 0"/>
                  </a:avLst>
                </a:pr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523C44E8-66A8-6745-90C8-B8443D50069D}"/>
                    </a:ext>
                  </a:extLst>
                </p:cNvPr>
                <p:cNvSpPr/>
                <p:nvPr/>
              </p:nvSpPr>
              <p:spPr>
                <a:xfrm>
                  <a:off x="7249298" y="2690567"/>
                  <a:ext cx="367278" cy="212883"/>
                </a:xfrm>
                <a:custGeom>
                  <a:avLst/>
                  <a:gdLst>
                    <a:gd name="connsiteX0" fmla="*/ 0 w 586740"/>
                    <a:gd name="connsiteY0" fmla="*/ 30480 h 297180"/>
                    <a:gd name="connsiteX1" fmla="*/ 228600 w 586740"/>
                    <a:gd name="connsiteY1" fmla="*/ 0 h 297180"/>
                    <a:gd name="connsiteX2" fmla="*/ 220980 w 586740"/>
                    <a:gd name="connsiteY2" fmla="*/ 137160 h 297180"/>
                    <a:gd name="connsiteX3" fmla="*/ 365760 w 586740"/>
                    <a:gd name="connsiteY3" fmla="*/ 114300 h 297180"/>
                    <a:gd name="connsiteX4" fmla="*/ 365760 w 586740"/>
                    <a:gd name="connsiteY4" fmla="*/ 228600 h 297180"/>
                    <a:gd name="connsiteX5" fmla="*/ 487680 w 586740"/>
                    <a:gd name="connsiteY5" fmla="*/ 198120 h 297180"/>
                    <a:gd name="connsiteX6" fmla="*/ 586740 w 586740"/>
                    <a:gd name="connsiteY6" fmla="*/ 274320 h 297180"/>
                    <a:gd name="connsiteX7" fmla="*/ 571500 w 586740"/>
                    <a:gd name="connsiteY7" fmla="*/ 297180 h 297180"/>
                    <a:gd name="connsiteX0" fmla="*/ 0 w 586740"/>
                    <a:gd name="connsiteY0" fmla="*/ 50779 h 317479"/>
                    <a:gd name="connsiteX1" fmla="*/ 180975 w 586740"/>
                    <a:gd name="connsiteY1" fmla="*/ 0 h 317479"/>
                    <a:gd name="connsiteX2" fmla="*/ 220980 w 586740"/>
                    <a:gd name="connsiteY2" fmla="*/ 157459 h 317479"/>
                    <a:gd name="connsiteX3" fmla="*/ 365760 w 586740"/>
                    <a:gd name="connsiteY3" fmla="*/ 134599 h 317479"/>
                    <a:gd name="connsiteX4" fmla="*/ 365760 w 586740"/>
                    <a:gd name="connsiteY4" fmla="*/ 248899 h 317479"/>
                    <a:gd name="connsiteX5" fmla="*/ 487680 w 586740"/>
                    <a:gd name="connsiteY5" fmla="*/ 218419 h 317479"/>
                    <a:gd name="connsiteX6" fmla="*/ 586740 w 586740"/>
                    <a:gd name="connsiteY6" fmla="*/ 294619 h 317479"/>
                    <a:gd name="connsiteX7" fmla="*/ 571500 w 586740"/>
                    <a:gd name="connsiteY7" fmla="*/ 317479 h 317479"/>
                    <a:gd name="connsiteX0" fmla="*/ 0 w 596265"/>
                    <a:gd name="connsiteY0" fmla="*/ 62958 h 317479"/>
                    <a:gd name="connsiteX1" fmla="*/ 190500 w 596265"/>
                    <a:gd name="connsiteY1" fmla="*/ 0 h 317479"/>
                    <a:gd name="connsiteX2" fmla="*/ 230505 w 596265"/>
                    <a:gd name="connsiteY2" fmla="*/ 157459 h 317479"/>
                    <a:gd name="connsiteX3" fmla="*/ 375285 w 596265"/>
                    <a:gd name="connsiteY3" fmla="*/ 134599 h 317479"/>
                    <a:gd name="connsiteX4" fmla="*/ 375285 w 596265"/>
                    <a:gd name="connsiteY4" fmla="*/ 248899 h 317479"/>
                    <a:gd name="connsiteX5" fmla="*/ 497205 w 596265"/>
                    <a:gd name="connsiteY5" fmla="*/ 218419 h 317479"/>
                    <a:gd name="connsiteX6" fmla="*/ 596265 w 596265"/>
                    <a:gd name="connsiteY6" fmla="*/ 294619 h 317479"/>
                    <a:gd name="connsiteX7" fmla="*/ 581025 w 596265"/>
                    <a:gd name="connsiteY7" fmla="*/ 317479 h 317479"/>
                    <a:gd name="connsiteX0" fmla="*/ 0 w 596265"/>
                    <a:gd name="connsiteY0" fmla="*/ 62958 h 294619"/>
                    <a:gd name="connsiteX1" fmla="*/ 190500 w 596265"/>
                    <a:gd name="connsiteY1" fmla="*/ 0 h 294619"/>
                    <a:gd name="connsiteX2" fmla="*/ 230505 w 596265"/>
                    <a:gd name="connsiteY2" fmla="*/ 157459 h 294619"/>
                    <a:gd name="connsiteX3" fmla="*/ 375285 w 596265"/>
                    <a:gd name="connsiteY3" fmla="*/ 134599 h 294619"/>
                    <a:gd name="connsiteX4" fmla="*/ 375285 w 596265"/>
                    <a:gd name="connsiteY4" fmla="*/ 248899 h 294619"/>
                    <a:gd name="connsiteX5" fmla="*/ 497205 w 596265"/>
                    <a:gd name="connsiteY5" fmla="*/ 218419 h 294619"/>
                    <a:gd name="connsiteX6" fmla="*/ 596265 w 596265"/>
                    <a:gd name="connsiteY6" fmla="*/ 294619 h 29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6265" h="294619">
                      <a:moveTo>
                        <a:pt x="0" y="62958"/>
                      </a:moveTo>
                      <a:lnTo>
                        <a:pt x="190500" y="0"/>
                      </a:lnTo>
                      <a:lnTo>
                        <a:pt x="230505" y="157459"/>
                      </a:lnTo>
                      <a:lnTo>
                        <a:pt x="375285" y="134599"/>
                      </a:lnTo>
                      <a:lnTo>
                        <a:pt x="375285" y="248899"/>
                      </a:lnTo>
                      <a:lnTo>
                        <a:pt x="497205" y="218419"/>
                      </a:lnTo>
                      <a:lnTo>
                        <a:pt x="596265" y="294619"/>
                      </a:ln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0EFAD527-E095-494A-ACC9-6F9D317CAC6C}"/>
                    </a:ext>
                  </a:extLst>
                </p:cNvPr>
                <p:cNvSpPr/>
                <p:nvPr/>
              </p:nvSpPr>
              <p:spPr>
                <a:xfrm>
                  <a:off x="7244462" y="2759964"/>
                  <a:ext cx="255618" cy="150108"/>
                </a:xfrm>
                <a:custGeom>
                  <a:avLst/>
                  <a:gdLst>
                    <a:gd name="connsiteX0" fmla="*/ 0 w 586740"/>
                    <a:gd name="connsiteY0" fmla="*/ 30480 h 297180"/>
                    <a:gd name="connsiteX1" fmla="*/ 228600 w 586740"/>
                    <a:gd name="connsiteY1" fmla="*/ 0 h 297180"/>
                    <a:gd name="connsiteX2" fmla="*/ 220980 w 586740"/>
                    <a:gd name="connsiteY2" fmla="*/ 137160 h 297180"/>
                    <a:gd name="connsiteX3" fmla="*/ 365760 w 586740"/>
                    <a:gd name="connsiteY3" fmla="*/ 114300 h 297180"/>
                    <a:gd name="connsiteX4" fmla="*/ 365760 w 586740"/>
                    <a:gd name="connsiteY4" fmla="*/ 228600 h 297180"/>
                    <a:gd name="connsiteX5" fmla="*/ 487680 w 586740"/>
                    <a:gd name="connsiteY5" fmla="*/ 198120 h 297180"/>
                    <a:gd name="connsiteX6" fmla="*/ 586740 w 586740"/>
                    <a:gd name="connsiteY6" fmla="*/ 274320 h 297180"/>
                    <a:gd name="connsiteX7" fmla="*/ 571500 w 586740"/>
                    <a:gd name="connsiteY7" fmla="*/ 297180 h 297180"/>
                    <a:gd name="connsiteX0" fmla="*/ 0 w 586740"/>
                    <a:gd name="connsiteY0" fmla="*/ 50779 h 317479"/>
                    <a:gd name="connsiteX1" fmla="*/ 180975 w 586740"/>
                    <a:gd name="connsiteY1" fmla="*/ 0 h 317479"/>
                    <a:gd name="connsiteX2" fmla="*/ 220980 w 586740"/>
                    <a:gd name="connsiteY2" fmla="*/ 157459 h 317479"/>
                    <a:gd name="connsiteX3" fmla="*/ 365760 w 586740"/>
                    <a:gd name="connsiteY3" fmla="*/ 134599 h 317479"/>
                    <a:gd name="connsiteX4" fmla="*/ 365760 w 586740"/>
                    <a:gd name="connsiteY4" fmla="*/ 248899 h 317479"/>
                    <a:gd name="connsiteX5" fmla="*/ 487680 w 586740"/>
                    <a:gd name="connsiteY5" fmla="*/ 218419 h 317479"/>
                    <a:gd name="connsiteX6" fmla="*/ 586740 w 586740"/>
                    <a:gd name="connsiteY6" fmla="*/ 294619 h 317479"/>
                    <a:gd name="connsiteX7" fmla="*/ 571500 w 586740"/>
                    <a:gd name="connsiteY7" fmla="*/ 317479 h 317479"/>
                    <a:gd name="connsiteX0" fmla="*/ 0 w 596265"/>
                    <a:gd name="connsiteY0" fmla="*/ 62958 h 317479"/>
                    <a:gd name="connsiteX1" fmla="*/ 190500 w 596265"/>
                    <a:gd name="connsiteY1" fmla="*/ 0 h 317479"/>
                    <a:gd name="connsiteX2" fmla="*/ 230505 w 596265"/>
                    <a:gd name="connsiteY2" fmla="*/ 157459 h 317479"/>
                    <a:gd name="connsiteX3" fmla="*/ 375285 w 596265"/>
                    <a:gd name="connsiteY3" fmla="*/ 134599 h 317479"/>
                    <a:gd name="connsiteX4" fmla="*/ 375285 w 596265"/>
                    <a:gd name="connsiteY4" fmla="*/ 248899 h 317479"/>
                    <a:gd name="connsiteX5" fmla="*/ 497205 w 596265"/>
                    <a:gd name="connsiteY5" fmla="*/ 218419 h 317479"/>
                    <a:gd name="connsiteX6" fmla="*/ 596265 w 596265"/>
                    <a:gd name="connsiteY6" fmla="*/ 294619 h 317479"/>
                    <a:gd name="connsiteX7" fmla="*/ 581025 w 596265"/>
                    <a:gd name="connsiteY7" fmla="*/ 317479 h 317479"/>
                    <a:gd name="connsiteX0" fmla="*/ 0 w 596265"/>
                    <a:gd name="connsiteY0" fmla="*/ 62958 h 294619"/>
                    <a:gd name="connsiteX1" fmla="*/ 190500 w 596265"/>
                    <a:gd name="connsiteY1" fmla="*/ 0 h 294619"/>
                    <a:gd name="connsiteX2" fmla="*/ 230505 w 596265"/>
                    <a:gd name="connsiteY2" fmla="*/ 157459 h 294619"/>
                    <a:gd name="connsiteX3" fmla="*/ 375285 w 596265"/>
                    <a:gd name="connsiteY3" fmla="*/ 134599 h 294619"/>
                    <a:gd name="connsiteX4" fmla="*/ 375285 w 596265"/>
                    <a:gd name="connsiteY4" fmla="*/ 248899 h 294619"/>
                    <a:gd name="connsiteX5" fmla="*/ 497205 w 596265"/>
                    <a:gd name="connsiteY5" fmla="*/ 218419 h 294619"/>
                    <a:gd name="connsiteX6" fmla="*/ 596265 w 596265"/>
                    <a:gd name="connsiteY6" fmla="*/ 294619 h 294619"/>
                    <a:gd name="connsiteX0" fmla="*/ 0 w 497204"/>
                    <a:gd name="connsiteY0" fmla="*/ 62958 h 248899"/>
                    <a:gd name="connsiteX1" fmla="*/ 190500 w 497204"/>
                    <a:gd name="connsiteY1" fmla="*/ 0 h 248899"/>
                    <a:gd name="connsiteX2" fmla="*/ 230505 w 497204"/>
                    <a:gd name="connsiteY2" fmla="*/ 157459 h 248899"/>
                    <a:gd name="connsiteX3" fmla="*/ 375285 w 497204"/>
                    <a:gd name="connsiteY3" fmla="*/ 134599 h 248899"/>
                    <a:gd name="connsiteX4" fmla="*/ 375285 w 497204"/>
                    <a:gd name="connsiteY4" fmla="*/ 248899 h 248899"/>
                    <a:gd name="connsiteX5" fmla="*/ 497205 w 497204"/>
                    <a:gd name="connsiteY5" fmla="*/ 218419 h 248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7204" h="248899">
                      <a:moveTo>
                        <a:pt x="0" y="62958"/>
                      </a:moveTo>
                      <a:lnTo>
                        <a:pt x="190500" y="0"/>
                      </a:lnTo>
                      <a:lnTo>
                        <a:pt x="230505" y="157459"/>
                      </a:lnTo>
                      <a:lnTo>
                        <a:pt x="375285" y="134599"/>
                      </a:lnTo>
                      <a:lnTo>
                        <a:pt x="375285" y="248899"/>
                      </a:lnTo>
                      <a:lnTo>
                        <a:pt x="497205" y="218419"/>
                      </a:ln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6A2B614-3FA3-7B43-8B13-FAC80C4B16EA}"/>
                  </a:ext>
                </a:extLst>
              </p:cNvPr>
              <p:cNvSpPr txBox="1"/>
              <p:nvPr/>
            </p:nvSpPr>
            <p:spPr>
              <a:xfrm>
                <a:off x="9183772" y="5019675"/>
                <a:ext cx="690435" cy="353461"/>
              </a:xfrm>
              <a:prstGeom prst="rect">
                <a:avLst/>
              </a:prstGeom>
              <a:grpFill/>
              <a:ln>
                <a:solidFill>
                  <a:srgbClr val="FFFF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u="sng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Long Term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97AE535-E890-9F42-9D5B-52A08641EC03}"/>
              </a:ext>
            </a:extLst>
          </p:cNvPr>
          <p:cNvGrpSpPr/>
          <p:nvPr/>
        </p:nvGrpSpPr>
        <p:grpSpPr>
          <a:xfrm>
            <a:off x="2062973" y="2570723"/>
            <a:ext cx="1560847" cy="2412773"/>
            <a:chOff x="2073264" y="2705952"/>
            <a:chExt cx="1560847" cy="2412773"/>
          </a:xfrm>
        </p:grpSpPr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D3E04D5-F505-0B4B-BCAE-3449D9311A6F}"/>
                </a:ext>
              </a:extLst>
            </p:cNvPr>
            <p:cNvSpPr/>
            <p:nvPr/>
          </p:nvSpPr>
          <p:spPr>
            <a:xfrm>
              <a:off x="2694538" y="3364294"/>
              <a:ext cx="380097" cy="175174"/>
            </a:xfrm>
            <a:custGeom>
              <a:avLst/>
              <a:gdLst>
                <a:gd name="connsiteX0" fmla="*/ 742950 w 2755900"/>
                <a:gd name="connsiteY0" fmla="*/ 0 h 1282700"/>
                <a:gd name="connsiteX1" fmla="*/ 2019300 w 2755900"/>
                <a:gd name="connsiteY1" fmla="*/ 25400 h 1282700"/>
                <a:gd name="connsiteX2" fmla="*/ 2755900 w 2755900"/>
                <a:gd name="connsiteY2" fmla="*/ 1270000 h 1282700"/>
                <a:gd name="connsiteX3" fmla="*/ 0 w 2755900"/>
                <a:gd name="connsiteY3" fmla="*/ 1282700 h 1282700"/>
                <a:gd name="connsiteX4" fmla="*/ 742950 w 2755900"/>
                <a:gd name="connsiteY4" fmla="*/ 0 h 1282700"/>
                <a:gd name="connsiteX0" fmla="*/ 742950 w 2755900"/>
                <a:gd name="connsiteY0" fmla="*/ 0 h 1282700"/>
                <a:gd name="connsiteX1" fmla="*/ 2019300 w 2755900"/>
                <a:gd name="connsiteY1" fmla="*/ 25400 h 1282700"/>
                <a:gd name="connsiteX2" fmla="*/ 2755900 w 2755900"/>
                <a:gd name="connsiteY2" fmla="*/ 1270000 h 1282700"/>
                <a:gd name="connsiteX3" fmla="*/ 0 w 2755900"/>
                <a:gd name="connsiteY3" fmla="*/ 1282700 h 1282700"/>
                <a:gd name="connsiteX4" fmla="*/ 742950 w 2755900"/>
                <a:gd name="connsiteY4" fmla="*/ 0 h 1282700"/>
                <a:gd name="connsiteX0" fmla="*/ 742950 w 2759075"/>
                <a:gd name="connsiteY0" fmla="*/ 0 h 1282700"/>
                <a:gd name="connsiteX1" fmla="*/ 2019300 w 2759075"/>
                <a:gd name="connsiteY1" fmla="*/ 25400 h 1282700"/>
                <a:gd name="connsiteX2" fmla="*/ 2759075 w 2759075"/>
                <a:gd name="connsiteY2" fmla="*/ 1279525 h 1282700"/>
                <a:gd name="connsiteX3" fmla="*/ 0 w 2759075"/>
                <a:gd name="connsiteY3" fmla="*/ 1282700 h 1282700"/>
                <a:gd name="connsiteX4" fmla="*/ 742950 w 2759075"/>
                <a:gd name="connsiteY4" fmla="*/ 0 h 1282700"/>
                <a:gd name="connsiteX0" fmla="*/ 742950 w 2759246"/>
                <a:gd name="connsiteY0" fmla="*/ 0 h 1282700"/>
                <a:gd name="connsiteX1" fmla="*/ 2019300 w 2759246"/>
                <a:gd name="connsiteY1" fmla="*/ 25400 h 1282700"/>
                <a:gd name="connsiteX2" fmla="*/ 2759075 w 2759246"/>
                <a:gd name="connsiteY2" fmla="*/ 1279525 h 1282700"/>
                <a:gd name="connsiteX3" fmla="*/ 0 w 2759246"/>
                <a:gd name="connsiteY3" fmla="*/ 1282700 h 1282700"/>
                <a:gd name="connsiteX4" fmla="*/ 742950 w 2759246"/>
                <a:gd name="connsiteY4" fmla="*/ 0 h 1282700"/>
                <a:gd name="connsiteX0" fmla="*/ 742950 w 2759213"/>
                <a:gd name="connsiteY0" fmla="*/ 0 h 1282700"/>
                <a:gd name="connsiteX1" fmla="*/ 2019300 w 2759213"/>
                <a:gd name="connsiteY1" fmla="*/ 25400 h 1282700"/>
                <a:gd name="connsiteX2" fmla="*/ 2759075 w 2759213"/>
                <a:gd name="connsiteY2" fmla="*/ 1279525 h 1282700"/>
                <a:gd name="connsiteX3" fmla="*/ 0 w 2759213"/>
                <a:gd name="connsiteY3" fmla="*/ 1282700 h 1282700"/>
                <a:gd name="connsiteX4" fmla="*/ 742950 w 2759213"/>
                <a:gd name="connsiteY4" fmla="*/ 0 h 1282700"/>
                <a:gd name="connsiteX0" fmla="*/ 742950 w 2761409"/>
                <a:gd name="connsiteY0" fmla="*/ 0 h 1282700"/>
                <a:gd name="connsiteX1" fmla="*/ 2019300 w 2761409"/>
                <a:gd name="connsiteY1" fmla="*/ 25400 h 1282700"/>
                <a:gd name="connsiteX2" fmla="*/ 2759075 w 2761409"/>
                <a:gd name="connsiteY2" fmla="*/ 1279525 h 1282700"/>
                <a:gd name="connsiteX3" fmla="*/ 0 w 2761409"/>
                <a:gd name="connsiteY3" fmla="*/ 1282700 h 1282700"/>
                <a:gd name="connsiteX4" fmla="*/ 742950 w 2761409"/>
                <a:gd name="connsiteY4" fmla="*/ 0 h 1282700"/>
                <a:gd name="connsiteX0" fmla="*/ 742950 w 2761409"/>
                <a:gd name="connsiteY0" fmla="*/ 0 h 1282700"/>
                <a:gd name="connsiteX1" fmla="*/ 2019300 w 2761409"/>
                <a:gd name="connsiteY1" fmla="*/ 25400 h 1282700"/>
                <a:gd name="connsiteX2" fmla="*/ 2759075 w 2761409"/>
                <a:gd name="connsiteY2" fmla="*/ 1279525 h 1282700"/>
                <a:gd name="connsiteX3" fmla="*/ 0 w 2761409"/>
                <a:gd name="connsiteY3" fmla="*/ 1282700 h 1282700"/>
                <a:gd name="connsiteX4" fmla="*/ 742950 w 2761409"/>
                <a:gd name="connsiteY4" fmla="*/ 0 h 1282700"/>
                <a:gd name="connsiteX0" fmla="*/ 742950 w 2761409"/>
                <a:gd name="connsiteY0" fmla="*/ 0 h 1282700"/>
                <a:gd name="connsiteX1" fmla="*/ 2019300 w 2761409"/>
                <a:gd name="connsiteY1" fmla="*/ 25400 h 1282700"/>
                <a:gd name="connsiteX2" fmla="*/ 2759075 w 2761409"/>
                <a:gd name="connsiteY2" fmla="*/ 1279525 h 1282700"/>
                <a:gd name="connsiteX3" fmla="*/ 0 w 2761409"/>
                <a:gd name="connsiteY3" fmla="*/ 1282700 h 1282700"/>
                <a:gd name="connsiteX4" fmla="*/ 742950 w 2761409"/>
                <a:gd name="connsiteY4" fmla="*/ 0 h 1282700"/>
                <a:gd name="connsiteX0" fmla="*/ 742950 w 2761409"/>
                <a:gd name="connsiteY0" fmla="*/ 0 h 1282700"/>
                <a:gd name="connsiteX1" fmla="*/ 2019300 w 2761409"/>
                <a:gd name="connsiteY1" fmla="*/ 25400 h 1282700"/>
                <a:gd name="connsiteX2" fmla="*/ 2759075 w 2761409"/>
                <a:gd name="connsiteY2" fmla="*/ 1279525 h 1282700"/>
                <a:gd name="connsiteX3" fmla="*/ 0 w 2761409"/>
                <a:gd name="connsiteY3" fmla="*/ 1282700 h 1282700"/>
                <a:gd name="connsiteX4" fmla="*/ 742950 w 2761409"/>
                <a:gd name="connsiteY4" fmla="*/ 0 h 1282700"/>
                <a:gd name="connsiteX0" fmla="*/ 752475 w 2761409"/>
                <a:gd name="connsiteY0" fmla="*/ 0 h 1270000"/>
                <a:gd name="connsiteX1" fmla="*/ 2019300 w 2761409"/>
                <a:gd name="connsiteY1" fmla="*/ 12700 h 1270000"/>
                <a:gd name="connsiteX2" fmla="*/ 2759075 w 2761409"/>
                <a:gd name="connsiteY2" fmla="*/ 1266825 h 1270000"/>
                <a:gd name="connsiteX3" fmla="*/ 0 w 2761409"/>
                <a:gd name="connsiteY3" fmla="*/ 1270000 h 1270000"/>
                <a:gd name="connsiteX4" fmla="*/ 752475 w 2761409"/>
                <a:gd name="connsiteY4" fmla="*/ 0 h 1270000"/>
                <a:gd name="connsiteX0" fmla="*/ 752475 w 2761409"/>
                <a:gd name="connsiteY0" fmla="*/ 0 h 1270000"/>
                <a:gd name="connsiteX1" fmla="*/ 2019300 w 2761409"/>
                <a:gd name="connsiteY1" fmla="*/ 12700 h 1270000"/>
                <a:gd name="connsiteX2" fmla="*/ 2759075 w 2761409"/>
                <a:gd name="connsiteY2" fmla="*/ 1266825 h 1270000"/>
                <a:gd name="connsiteX3" fmla="*/ 0 w 2761409"/>
                <a:gd name="connsiteY3" fmla="*/ 1270000 h 1270000"/>
                <a:gd name="connsiteX4" fmla="*/ 752475 w 2761409"/>
                <a:gd name="connsiteY4" fmla="*/ 0 h 1270000"/>
                <a:gd name="connsiteX0" fmla="*/ 752475 w 2761409"/>
                <a:gd name="connsiteY0" fmla="*/ 0 h 1270000"/>
                <a:gd name="connsiteX1" fmla="*/ 2019300 w 2761409"/>
                <a:gd name="connsiteY1" fmla="*/ 12700 h 1270000"/>
                <a:gd name="connsiteX2" fmla="*/ 2759075 w 2761409"/>
                <a:gd name="connsiteY2" fmla="*/ 1266825 h 1270000"/>
                <a:gd name="connsiteX3" fmla="*/ 0 w 2761409"/>
                <a:gd name="connsiteY3" fmla="*/ 1270000 h 1270000"/>
                <a:gd name="connsiteX4" fmla="*/ 752475 w 2761409"/>
                <a:gd name="connsiteY4" fmla="*/ 0 h 1270000"/>
                <a:gd name="connsiteX0" fmla="*/ 752475 w 2761409"/>
                <a:gd name="connsiteY0" fmla="*/ 0 h 1270000"/>
                <a:gd name="connsiteX1" fmla="*/ 2019300 w 2761409"/>
                <a:gd name="connsiteY1" fmla="*/ 12700 h 1270000"/>
                <a:gd name="connsiteX2" fmla="*/ 2759075 w 2761409"/>
                <a:gd name="connsiteY2" fmla="*/ 1266825 h 1270000"/>
                <a:gd name="connsiteX3" fmla="*/ 0 w 2761409"/>
                <a:gd name="connsiteY3" fmla="*/ 1270000 h 1270000"/>
                <a:gd name="connsiteX4" fmla="*/ 752475 w 2761409"/>
                <a:gd name="connsiteY4" fmla="*/ 0 h 1270000"/>
                <a:gd name="connsiteX0" fmla="*/ 749300 w 2761409"/>
                <a:gd name="connsiteY0" fmla="*/ 0 h 1273175"/>
                <a:gd name="connsiteX1" fmla="*/ 2019300 w 2761409"/>
                <a:gd name="connsiteY1" fmla="*/ 15875 h 1273175"/>
                <a:gd name="connsiteX2" fmla="*/ 2759075 w 2761409"/>
                <a:gd name="connsiteY2" fmla="*/ 1270000 h 1273175"/>
                <a:gd name="connsiteX3" fmla="*/ 0 w 2761409"/>
                <a:gd name="connsiteY3" fmla="*/ 1273175 h 1273175"/>
                <a:gd name="connsiteX4" fmla="*/ 749300 w 2761409"/>
                <a:gd name="connsiteY4" fmla="*/ 0 h 1273175"/>
                <a:gd name="connsiteX0" fmla="*/ 749300 w 2761409"/>
                <a:gd name="connsiteY0" fmla="*/ 0 h 1273175"/>
                <a:gd name="connsiteX1" fmla="*/ 2019300 w 2761409"/>
                <a:gd name="connsiteY1" fmla="*/ 15875 h 1273175"/>
                <a:gd name="connsiteX2" fmla="*/ 2759075 w 2761409"/>
                <a:gd name="connsiteY2" fmla="*/ 1270000 h 1273175"/>
                <a:gd name="connsiteX3" fmla="*/ 0 w 2761409"/>
                <a:gd name="connsiteY3" fmla="*/ 1273175 h 1273175"/>
                <a:gd name="connsiteX4" fmla="*/ 749300 w 2761409"/>
                <a:gd name="connsiteY4" fmla="*/ 0 h 1273175"/>
                <a:gd name="connsiteX0" fmla="*/ 758825 w 2761409"/>
                <a:gd name="connsiteY0" fmla="*/ 0 h 1273175"/>
                <a:gd name="connsiteX1" fmla="*/ 2019300 w 2761409"/>
                <a:gd name="connsiteY1" fmla="*/ 15875 h 1273175"/>
                <a:gd name="connsiteX2" fmla="*/ 2759075 w 2761409"/>
                <a:gd name="connsiteY2" fmla="*/ 1270000 h 1273175"/>
                <a:gd name="connsiteX3" fmla="*/ 0 w 2761409"/>
                <a:gd name="connsiteY3" fmla="*/ 1273175 h 1273175"/>
                <a:gd name="connsiteX4" fmla="*/ 758825 w 2761409"/>
                <a:gd name="connsiteY4" fmla="*/ 0 h 1273175"/>
                <a:gd name="connsiteX0" fmla="*/ 758825 w 2761409"/>
                <a:gd name="connsiteY0" fmla="*/ 0 h 1273175"/>
                <a:gd name="connsiteX1" fmla="*/ 2019300 w 2761409"/>
                <a:gd name="connsiteY1" fmla="*/ 15875 h 1273175"/>
                <a:gd name="connsiteX2" fmla="*/ 2759075 w 2761409"/>
                <a:gd name="connsiteY2" fmla="*/ 1270000 h 1273175"/>
                <a:gd name="connsiteX3" fmla="*/ 0 w 2761409"/>
                <a:gd name="connsiteY3" fmla="*/ 1273175 h 1273175"/>
                <a:gd name="connsiteX4" fmla="*/ 758825 w 2761409"/>
                <a:gd name="connsiteY4" fmla="*/ 0 h 1273175"/>
                <a:gd name="connsiteX0" fmla="*/ 758825 w 2761478"/>
                <a:gd name="connsiteY0" fmla="*/ 0 h 1273175"/>
                <a:gd name="connsiteX1" fmla="*/ 2032000 w 2761478"/>
                <a:gd name="connsiteY1" fmla="*/ 12700 h 1273175"/>
                <a:gd name="connsiteX2" fmla="*/ 2759075 w 2761478"/>
                <a:gd name="connsiteY2" fmla="*/ 1270000 h 1273175"/>
                <a:gd name="connsiteX3" fmla="*/ 0 w 2761478"/>
                <a:gd name="connsiteY3" fmla="*/ 1273175 h 1273175"/>
                <a:gd name="connsiteX4" fmla="*/ 758825 w 2761478"/>
                <a:gd name="connsiteY4" fmla="*/ 0 h 1273175"/>
                <a:gd name="connsiteX0" fmla="*/ 758825 w 2761478"/>
                <a:gd name="connsiteY0" fmla="*/ 0 h 1273175"/>
                <a:gd name="connsiteX1" fmla="*/ 2032000 w 2761478"/>
                <a:gd name="connsiteY1" fmla="*/ 12700 h 1273175"/>
                <a:gd name="connsiteX2" fmla="*/ 2759075 w 2761478"/>
                <a:gd name="connsiteY2" fmla="*/ 1270000 h 1273175"/>
                <a:gd name="connsiteX3" fmla="*/ 0 w 2761478"/>
                <a:gd name="connsiteY3" fmla="*/ 1273175 h 1273175"/>
                <a:gd name="connsiteX4" fmla="*/ 758825 w 2761478"/>
                <a:gd name="connsiteY4" fmla="*/ 0 h 1273175"/>
                <a:gd name="connsiteX0" fmla="*/ 758825 w 2761478"/>
                <a:gd name="connsiteY0" fmla="*/ 0 h 1273175"/>
                <a:gd name="connsiteX1" fmla="*/ 2032000 w 2761478"/>
                <a:gd name="connsiteY1" fmla="*/ 12700 h 1273175"/>
                <a:gd name="connsiteX2" fmla="*/ 2759075 w 2761478"/>
                <a:gd name="connsiteY2" fmla="*/ 1270000 h 1273175"/>
                <a:gd name="connsiteX3" fmla="*/ 0 w 2761478"/>
                <a:gd name="connsiteY3" fmla="*/ 1273175 h 1273175"/>
                <a:gd name="connsiteX4" fmla="*/ 758825 w 2761478"/>
                <a:gd name="connsiteY4" fmla="*/ 0 h 1273175"/>
                <a:gd name="connsiteX0" fmla="*/ 758825 w 2761393"/>
                <a:gd name="connsiteY0" fmla="*/ 0 h 1273175"/>
                <a:gd name="connsiteX1" fmla="*/ 2016125 w 2761393"/>
                <a:gd name="connsiteY1" fmla="*/ 0 h 1273175"/>
                <a:gd name="connsiteX2" fmla="*/ 2759075 w 2761393"/>
                <a:gd name="connsiteY2" fmla="*/ 1270000 h 1273175"/>
                <a:gd name="connsiteX3" fmla="*/ 0 w 2761393"/>
                <a:gd name="connsiteY3" fmla="*/ 1273175 h 1273175"/>
                <a:gd name="connsiteX4" fmla="*/ 758825 w 2761393"/>
                <a:gd name="connsiteY4" fmla="*/ 0 h 1273175"/>
                <a:gd name="connsiteX0" fmla="*/ 758825 w 2761393"/>
                <a:gd name="connsiteY0" fmla="*/ 0 h 1273175"/>
                <a:gd name="connsiteX1" fmla="*/ 2016125 w 2761393"/>
                <a:gd name="connsiteY1" fmla="*/ 0 h 1273175"/>
                <a:gd name="connsiteX2" fmla="*/ 2759075 w 2761393"/>
                <a:gd name="connsiteY2" fmla="*/ 1270000 h 1273175"/>
                <a:gd name="connsiteX3" fmla="*/ 0 w 2761393"/>
                <a:gd name="connsiteY3" fmla="*/ 1273175 h 1273175"/>
                <a:gd name="connsiteX4" fmla="*/ 758825 w 2761393"/>
                <a:gd name="connsiteY4" fmla="*/ 0 h 1273175"/>
                <a:gd name="connsiteX0" fmla="*/ 758825 w 2761361"/>
                <a:gd name="connsiteY0" fmla="*/ 0 h 1273175"/>
                <a:gd name="connsiteX1" fmla="*/ 2016125 w 2761361"/>
                <a:gd name="connsiteY1" fmla="*/ 0 h 1273175"/>
                <a:gd name="connsiteX2" fmla="*/ 2759075 w 2761361"/>
                <a:gd name="connsiteY2" fmla="*/ 1270000 h 1273175"/>
                <a:gd name="connsiteX3" fmla="*/ 0 w 2761361"/>
                <a:gd name="connsiteY3" fmla="*/ 1273175 h 1273175"/>
                <a:gd name="connsiteX4" fmla="*/ 758825 w 2761361"/>
                <a:gd name="connsiteY4" fmla="*/ 0 h 1273175"/>
                <a:gd name="connsiteX0" fmla="*/ 758825 w 2762556"/>
                <a:gd name="connsiteY0" fmla="*/ 0 h 1273175"/>
                <a:gd name="connsiteX1" fmla="*/ 2016125 w 2762556"/>
                <a:gd name="connsiteY1" fmla="*/ 0 h 1273175"/>
                <a:gd name="connsiteX2" fmla="*/ 2759075 w 2762556"/>
                <a:gd name="connsiteY2" fmla="*/ 1270000 h 1273175"/>
                <a:gd name="connsiteX3" fmla="*/ 0 w 2762556"/>
                <a:gd name="connsiteY3" fmla="*/ 1273175 h 1273175"/>
                <a:gd name="connsiteX4" fmla="*/ 758825 w 2762556"/>
                <a:gd name="connsiteY4" fmla="*/ 0 h 127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2556" h="1273175">
                  <a:moveTo>
                    <a:pt x="758825" y="0"/>
                  </a:moveTo>
                  <a:cubicBezTo>
                    <a:pt x="1337733" y="449792"/>
                    <a:pt x="1811867" y="156633"/>
                    <a:pt x="2016125" y="0"/>
                  </a:cubicBezTo>
                  <a:cubicBezTo>
                    <a:pt x="2375958" y="148167"/>
                    <a:pt x="2805642" y="750358"/>
                    <a:pt x="2759075" y="1270000"/>
                  </a:cubicBezTo>
                  <a:lnTo>
                    <a:pt x="0" y="1273175"/>
                  </a:lnTo>
                  <a:cubicBezTo>
                    <a:pt x="60325" y="432858"/>
                    <a:pt x="523875" y="135467"/>
                    <a:pt x="758825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FFFF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u="sng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1B43012-9F80-7542-826E-E65C590CA597}"/>
                </a:ext>
              </a:extLst>
            </p:cNvPr>
            <p:cNvSpPr/>
            <p:nvPr/>
          </p:nvSpPr>
          <p:spPr>
            <a:xfrm>
              <a:off x="2795963" y="3190438"/>
              <a:ext cx="178952" cy="178951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u="sng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0F5F678-AB2A-364C-B6EA-4A6F4463AF5F}"/>
                </a:ext>
              </a:extLst>
            </p:cNvPr>
            <p:cNvCxnSpPr/>
            <p:nvPr/>
          </p:nvCxnSpPr>
          <p:spPr>
            <a:xfrm>
              <a:off x="2887932" y="3575208"/>
              <a:ext cx="0" cy="263130"/>
            </a:xfrm>
            <a:prstGeom prst="line">
              <a:avLst/>
            </a:prstGeom>
            <a:solidFill>
              <a:srgbClr val="002060"/>
            </a:solidFill>
            <a:ln w="12700">
              <a:solidFill>
                <a:srgbClr val="FFFF00"/>
              </a:solidFill>
              <a:prstDash val="sysDot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52467AC-821C-A74D-984B-57E734F85FEE}"/>
                </a:ext>
              </a:extLst>
            </p:cNvPr>
            <p:cNvGrpSpPr/>
            <p:nvPr/>
          </p:nvGrpSpPr>
          <p:grpSpPr>
            <a:xfrm>
              <a:off x="2680951" y="3859813"/>
              <a:ext cx="364189" cy="263225"/>
              <a:chOff x="3899818" y="2736998"/>
              <a:chExt cx="769621" cy="556260"/>
            </a:xfrm>
            <a:solidFill>
              <a:srgbClr val="002060"/>
            </a:solidFill>
          </p:grpSpPr>
          <p:sp>
            <p:nvSpPr>
              <p:cNvPr id="69" name="Rounded Rectangle 68">
                <a:extLst>
                  <a:ext uri="{FF2B5EF4-FFF2-40B4-BE49-F238E27FC236}">
                    <a16:creationId xmlns:a16="http://schemas.microsoft.com/office/drawing/2014/main" id="{B0EDEE1F-234A-9545-BFB5-C30EDC217926}"/>
                  </a:ext>
                </a:extLst>
              </p:cNvPr>
              <p:cNvSpPr/>
              <p:nvPr/>
            </p:nvSpPr>
            <p:spPr>
              <a:xfrm>
                <a:off x="3899818" y="2736998"/>
                <a:ext cx="769621" cy="556260"/>
              </a:xfrm>
              <a:prstGeom prst="roundRect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u="sng"/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B201D14E-3D3E-1943-BBA3-90E5DFF77549}"/>
                  </a:ext>
                </a:extLst>
              </p:cNvPr>
              <p:cNvGrpSpPr/>
              <p:nvPr/>
            </p:nvGrpSpPr>
            <p:grpSpPr>
              <a:xfrm>
                <a:off x="3932593" y="2789947"/>
                <a:ext cx="654105" cy="417047"/>
                <a:chOff x="3904259" y="2805113"/>
                <a:chExt cx="654105" cy="417047"/>
              </a:xfrm>
              <a:grpFill/>
            </p:grpSpPr>
            <p:sp>
              <p:nvSpPr>
                <p:cNvPr id="77" name="Freeform 76">
                  <a:extLst>
                    <a:ext uri="{FF2B5EF4-FFF2-40B4-BE49-F238E27FC236}">
                      <a16:creationId xmlns:a16="http://schemas.microsoft.com/office/drawing/2014/main" id="{EFB6D335-FC67-9A48-99F8-C9117C41E7B3}"/>
                    </a:ext>
                  </a:extLst>
                </p:cNvPr>
                <p:cNvSpPr/>
                <p:nvPr/>
              </p:nvSpPr>
              <p:spPr>
                <a:xfrm>
                  <a:off x="3962086" y="2805113"/>
                  <a:ext cx="596278" cy="345611"/>
                </a:xfrm>
                <a:custGeom>
                  <a:avLst/>
                  <a:gdLst>
                    <a:gd name="connsiteX0" fmla="*/ 0 w 586740"/>
                    <a:gd name="connsiteY0" fmla="*/ 30480 h 297180"/>
                    <a:gd name="connsiteX1" fmla="*/ 228600 w 586740"/>
                    <a:gd name="connsiteY1" fmla="*/ 0 h 297180"/>
                    <a:gd name="connsiteX2" fmla="*/ 220980 w 586740"/>
                    <a:gd name="connsiteY2" fmla="*/ 137160 h 297180"/>
                    <a:gd name="connsiteX3" fmla="*/ 365760 w 586740"/>
                    <a:gd name="connsiteY3" fmla="*/ 114300 h 297180"/>
                    <a:gd name="connsiteX4" fmla="*/ 365760 w 586740"/>
                    <a:gd name="connsiteY4" fmla="*/ 228600 h 297180"/>
                    <a:gd name="connsiteX5" fmla="*/ 487680 w 586740"/>
                    <a:gd name="connsiteY5" fmla="*/ 198120 h 297180"/>
                    <a:gd name="connsiteX6" fmla="*/ 586740 w 586740"/>
                    <a:gd name="connsiteY6" fmla="*/ 274320 h 297180"/>
                    <a:gd name="connsiteX7" fmla="*/ 571500 w 586740"/>
                    <a:gd name="connsiteY7" fmla="*/ 297180 h 297180"/>
                    <a:gd name="connsiteX0" fmla="*/ 0 w 586740"/>
                    <a:gd name="connsiteY0" fmla="*/ 50779 h 317479"/>
                    <a:gd name="connsiteX1" fmla="*/ 180975 w 586740"/>
                    <a:gd name="connsiteY1" fmla="*/ 0 h 317479"/>
                    <a:gd name="connsiteX2" fmla="*/ 220980 w 586740"/>
                    <a:gd name="connsiteY2" fmla="*/ 157459 h 317479"/>
                    <a:gd name="connsiteX3" fmla="*/ 365760 w 586740"/>
                    <a:gd name="connsiteY3" fmla="*/ 134599 h 317479"/>
                    <a:gd name="connsiteX4" fmla="*/ 365760 w 586740"/>
                    <a:gd name="connsiteY4" fmla="*/ 248899 h 317479"/>
                    <a:gd name="connsiteX5" fmla="*/ 487680 w 586740"/>
                    <a:gd name="connsiteY5" fmla="*/ 218419 h 317479"/>
                    <a:gd name="connsiteX6" fmla="*/ 586740 w 586740"/>
                    <a:gd name="connsiteY6" fmla="*/ 294619 h 317479"/>
                    <a:gd name="connsiteX7" fmla="*/ 571500 w 586740"/>
                    <a:gd name="connsiteY7" fmla="*/ 317479 h 317479"/>
                    <a:gd name="connsiteX0" fmla="*/ 0 w 596265"/>
                    <a:gd name="connsiteY0" fmla="*/ 62958 h 317479"/>
                    <a:gd name="connsiteX1" fmla="*/ 190500 w 596265"/>
                    <a:gd name="connsiteY1" fmla="*/ 0 h 317479"/>
                    <a:gd name="connsiteX2" fmla="*/ 230505 w 596265"/>
                    <a:gd name="connsiteY2" fmla="*/ 157459 h 317479"/>
                    <a:gd name="connsiteX3" fmla="*/ 375285 w 596265"/>
                    <a:gd name="connsiteY3" fmla="*/ 134599 h 317479"/>
                    <a:gd name="connsiteX4" fmla="*/ 375285 w 596265"/>
                    <a:gd name="connsiteY4" fmla="*/ 248899 h 317479"/>
                    <a:gd name="connsiteX5" fmla="*/ 497205 w 596265"/>
                    <a:gd name="connsiteY5" fmla="*/ 218419 h 317479"/>
                    <a:gd name="connsiteX6" fmla="*/ 596265 w 596265"/>
                    <a:gd name="connsiteY6" fmla="*/ 294619 h 317479"/>
                    <a:gd name="connsiteX7" fmla="*/ 581025 w 596265"/>
                    <a:gd name="connsiteY7" fmla="*/ 317479 h 317479"/>
                    <a:gd name="connsiteX0" fmla="*/ 0 w 596265"/>
                    <a:gd name="connsiteY0" fmla="*/ 62958 h 294619"/>
                    <a:gd name="connsiteX1" fmla="*/ 190500 w 596265"/>
                    <a:gd name="connsiteY1" fmla="*/ 0 h 294619"/>
                    <a:gd name="connsiteX2" fmla="*/ 230505 w 596265"/>
                    <a:gd name="connsiteY2" fmla="*/ 157459 h 294619"/>
                    <a:gd name="connsiteX3" fmla="*/ 375285 w 596265"/>
                    <a:gd name="connsiteY3" fmla="*/ 134599 h 294619"/>
                    <a:gd name="connsiteX4" fmla="*/ 375285 w 596265"/>
                    <a:gd name="connsiteY4" fmla="*/ 248899 h 294619"/>
                    <a:gd name="connsiteX5" fmla="*/ 497205 w 596265"/>
                    <a:gd name="connsiteY5" fmla="*/ 218419 h 294619"/>
                    <a:gd name="connsiteX6" fmla="*/ 596265 w 596265"/>
                    <a:gd name="connsiteY6" fmla="*/ 294619 h 29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6265" h="294619">
                      <a:moveTo>
                        <a:pt x="0" y="62958"/>
                      </a:moveTo>
                      <a:lnTo>
                        <a:pt x="190500" y="0"/>
                      </a:lnTo>
                      <a:lnTo>
                        <a:pt x="230505" y="157459"/>
                      </a:lnTo>
                      <a:lnTo>
                        <a:pt x="375285" y="134599"/>
                      </a:lnTo>
                      <a:lnTo>
                        <a:pt x="375285" y="248899"/>
                      </a:lnTo>
                      <a:lnTo>
                        <a:pt x="497205" y="218419"/>
                      </a:lnTo>
                      <a:lnTo>
                        <a:pt x="596265" y="294619"/>
                      </a:ln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  <p:sp>
              <p:nvSpPr>
                <p:cNvPr id="78" name="Freeform 77">
                  <a:extLst>
                    <a:ext uri="{FF2B5EF4-FFF2-40B4-BE49-F238E27FC236}">
                      <a16:creationId xmlns:a16="http://schemas.microsoft.com/office/drawing/2014/main" id="{68762403-05E7-1C40-94E3-A1627CCE4D35}"/>
                    </a:ext>
                  </a:extLst>
                </p:cNvPr>
                <p:cNvSpPr/>
                <p:nvPr/>
              </p:nvSpPr>
              <p:spPr>
                <a:xfrm>
                  <a:off x="3904259" y="2933699"/>
                  <a:ext cx="497668" cy="288461"/>
                </a:xfrm>
                <a:custGeom>
                  <a:avLst/>
                  <a:gdLst>
                    <a:gd name="connsiteX0" fmla="*/ 0 w 586740"/>
                    <a:gd name="connsiteY0" fmla="*/ 30480 h 297180"/>
                    <a:gd name="connsiteX1" fmla="*/ 228600 w 586740"/>
                    <a:gd name="connsiteY1" fmla="*/ 0 h 297180"/>
                    <a:gd name="connsiteX2" fmla="*/ 220980 w 586740"/>
                    <a:gd name="connsiteY2" fmla="*/ 137160 h 297180"/>
                    <a:gd name="connsiteX3" fmla="*/ 365760 w 586740"/>
                    <a:gd name="connsiteY3" fmla="*/ 114300 h 297180"/>
                    <a:gd name="connsiteX4" fmla="*/ 365760 w 586740"/>
                    <a:gd name="connsiteY4" fmla="*/ 228600 h 297180"/>
                    <a:gd name="connsiteX5" fmla="*/ 487680 w 586740"/>
                    <a:gd name="connsiteY5" fmla="*/ 198120 h 297180"/>
                    <a:gd name="connsiteX6" fmla="*/ 586740 w 586740"/>
                    <a:gd name="connsiteY6" fmla="*/ 274320 h 297180"/>
                    <a:gd name="connsiteX7" fmla="*/ 571500 w 586740"/>
                    <a:gd name="connsiteY7" fmla="*/ 297180 h 297180"/>
                    <a:gd name="connsiteX0" fmla="*/ 0 w 586740"/>
                    <a:gd name="connsiteY0" fmla="*/ 50779 h 317479"/>
                    <a:gd name="connsiteX1" fmla="*/ 180975 w 586740"/>
                    <a:gd name="connsiteY1" fmla="*/ 0 h 317479"/>
                    <a:gd name="connsiteX2" fmla="*/ 220980 w 586740"/>
                    <a:gd name="connsiteY2" fmla="*/ 157459 h 317479"/>
                    <a:gd name="connsiteX3" fmla="*/ 365760 w 586740"/>
                    <a:gd name="connsiteY3" fmla="*/ 134599 h 317479"/>
                    <a:gd name="connsiteX4" fmla="*/ 365760 w 586740"/>
                    <a:gd name="connsiteY4" fmla="*/ 248899 h 317479"/>
                    <a:gd name="connsiteX5" fmla="*/ 487680 w 586740"/>
                    <a:gd name="connsiteY5" fmla="*/ 218419 h 317479"/>
                    <a:gd name="connsiteX6" fmla="*/ 586740 w 586740"/>
                    <a:gd name="connsiteY6" fmla="*/ 294619 h 317479"/>
                    <a:gd name="connsiteX7" fmla="*/ 571500 w 586740"/>
                    <a:gd name="connsiteY7" fmla="*/ 317479 h 317479"/>
                    <a:gd name="connsiteX0" fmla="*/ 0 w 596265"/>
                    <a:gd name="connsiteY0" fmla="*/ 62958 h 317479"/>
                    <a:gd name="connsiteX1" fmla="*/ 190500 w 596265"/>
                    <a:gd name="connsiteY1" fmla="*/ 0 h 317479"/>
                    <a:gd name="connsiteX2" fmla="*/ 230505 w 596265"/>
                    <a:gd name="connsiteY2" fmla="*/ 157459 h 317479"/>
                    <a:gd name="connsiteX3" fmla="*/ 375285 w 596265"/>
                    <a:gd name="connsiteY3" fmla="*/ 134599 h 317479"/>
                    <a:gd name="connsiteX4" fmla="*/ 375285 w 596265"/>
                    <a:gd name="connsiteY4" fmla="*/ 248899 h 317479"/>
                    <a:gd name="connsiteX5" fmla="*/ 497205 w 596265"/>
                    <a:gd name="connsiteY5" fmla="*/ 218419 h 317479"/>
                    <a:gd name="connsiteX6" fmla="*/ 596265 w 596265"/>
                    <a:gd name="connsiteY6" fmla="*/ 294619 h 317479"/>
                    <a:gd name="connsiteX7" fmla="*/ 581025 w 596265"/>
                    <a:gd name="connsiteY7" fmla="*/ 317479 h 317479"/>
                    <a:gd name="connsiteX0" fmla="*/ 0 w 596265"/>
                    <a:gd name="connsiteY0" fmla="*/ 62958 h 294619"/>
                    <a:gd name="connsiteX1" fmla="*/ 190500 w 596265"/>
                    <a:gd name="connsiteY1" fmla="*/ 0 h 294619"/>
                    <a:gd name="connsiteX2" fmla="*/ 230505 w 596265"/>
                    <a:gd name="connsiteY2" fmla="*/ 157459 h 294619"/>
                    <a:gd name="connsiteX3" fmla="*/ 375285 w 596265"/>
                    <a:gd name="connsiteY3" fmla="*/ 134599 h 294619"/>
                    <a:gd name="connsiteX4" fmla="*/ 375285 w 596265"/>
                    <a:gd name="connsiteY4" fmla="*/ 248899 h 294619"/>
                    <a:gd name="connsiteX5" fmla="*/ 497205 w 596265"/>
                    <a:gd name="connsiteY5" fmla="*/ 218419 h 294619"/>
                    <a:gd name="connsiteX6" fmla="*/ 596265 w 596265"/>
                    <a:gd name="connsiteY6" fmla="*/ 294619 h 29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6265" h="294619">
                      <a:moveTo>
                        <a:pt x="0" y="62958"/>
                      </a:moveTo>
                      <a:lnTo>
                        <a:pt x="190500" y="0"/>
                      </a:lnTo>
                      <a:lnTo>
                        <a:pt x="230505" y="157459"/>
                      </a:lnTo>
                      <a:lnTo>
                        <a:pt x="375285" y="134599"/>
                      </a:lnTo>
                      <a:lnTo>
                        <a:pt x="375285" y="248899"/>
                      </a:lnTo>
                      <a:lnTo>
                        <a:pt x="497205" y="218419"/>
                      </a:lnTo>
                      <a:lnTo>
                        <a:pt x="596265" y="294619"/>
                      </a:ln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</p:grpSp>
        </p:grp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DC08E476-6314-8D40-B8C0-96AD10464631}"/>
                </a:ext>
              </a:extLst>
            </p:cNvPr>
            <p:cNvSpPr/>
            <p:nvPr/>
          </p:nvSpPr>
          <p:spPr>
            <a:xfrm>
              <a:off x="2313028" y="4157261"/>
              <a:ext cx="1037069" cy="961464"/>
            </a:xfrm>
            <a:custGeom>
              <a:avLst/>
              <a:gdLst>
                <a:gd name="connsiteX0" fmla="*/ 353413 w 565100"/>
                <a:gd name="connsiteY0" fmla="*/ 699901 h 785408"/>
                <a:gd name="connsiteX1" fmla="*/ 387593 w 565100"/>
                <a:gd name="connsiteY1" fmla="*/ 699901 h 785408"/>
                <a:gd name="connsiteX2" fmla="*/ 396139 w 565100"/>
                <a:gd name="connsiteY2" fmla="*/ 708447 h 785408"/>
                <a:gd name="connsiteX3" fmla="*/ 396139 w 565100"/>
                <a:gd name="connsiteY3" fmla="*/ 776862 h 785408"/>
                <a:gd name="connsiteX4" fmla="*/ 387593 w 565100"/>
                <a:gd name="connsiteY4" fmla="*/ 785408 h 785408"/>
                <a:gd name="connsiteX5" fmla="*/ 353413 w 565100"/>
                <a:gd name="connsiteY5" fmla="*/ 785408 h 785408"/>
                <a:gd name="connsiteX6" fmla="*/ 344867 w 565100"/>
                <a:gd name="connsiteY6" fmla="*/ 776862 h 785408"/>
                <a:gd name="connsiteX7" fmla="*/ 344867 w 565100"/>
                <a:gd name="connsiteY7" fmla="*/ 708447 h 785408"/>
                <a:gd name="connsiteX8" fmla="*/ 353413 w 565100"/>
                <a:gd name="connsiteY8" fmla="*/ 699901 h 785408"/>
                <a:gd name="connsiteX9" fmla="*/ 262162 w 565100"/>
                <a:gd name="connsiteY9" fmla="*/ 699901 h 785408"/>
                <a:gd name="connsiteX10" fmla="*/ 296342 w 565100"/>
                <a:gd name="connsiteY10" fmla="*/ 699901 h 785408"/>
                <a:gd name="connsiteX11" fmla="*/ 304888 w 565100"/>
                <a:gd name="connsiteY11" fmla="*/ 708447 h 785408"/>
                <a:gd name="connsiteX12" fmla="*/ 304888 w 565100"/>
                <a:gd name="connsiteY12" fmla="*/ 776862 h 785408"/>
                <a:gd name="connsiteX13" fmla="*/ 296342 w 565100"/>
                <a:gd name="connsiteY13" fmla="*/ 785408 h 785408"/>
                <a:gd name="connsiteX14" fmla="*/ 262162 w 565100"/>
                <a:gd name="connsiteY14" fmla="*/ 785408 h 785408"/>
                <a:gd name="connsiteX15" fmla="*/ 253616 w 565100"/>
                <a:gd name="connsiteY15" fmla="*/ 776862 h 785408"/>
                <a:gd name="connsiteX16" fmla="*/ 253616 w 565100"/>
                <a:gd name="connsiteY16" fmla="*/ 708447 h 785408"/>
                <a:gd name="connsiteX17" fmla="*/ 262162 w 565100"/>
                <a:gd name="connsiteY17" fmla="*/ 699901 h 785408"/>
                <a:gd name="connsiteX18" fmla="*/ 170910 w 565100"/>
                <a:gd name="connsiteY18" fmla="*/ 699901 h 785408"/>
                <a:gd name="connsiteX19" fmla="*/ 205090 w 565100"/>
                <a:gd name="connsiteY19" fmla="*/ 699901 h 785408"/>
                <a:gd name="connsiteX20" fmla="*/ 213636 w 565100"/>
                <a:gd name="connsiteY20" fmla="*/ 708447 h 785408"/>
                <a:gd name="connsiteX21" fmla="*/ 213636 w 565100"/>
                <a:gd name="connsiteY21" fmla="*/ 776862 h 785408"/>
                <a:gd name="connsiteX22" fmla="*/ 205090 w 565100"/>
                <a:gd name="connsiteY22" fmla="*/ 785408 h 785408"/>
                <a:gd name="connsiteX23" fmla="*/ 170910 w 565100"/>
                <a:gd name="connsiteY23" fmla="*/ 785408 h 785408"/>
                <a:gd name="connsiteX24" fmla="*/ 162364 w 565100"/>
                <a:gd name="connsiteY24" fmla="*/ 776862 h 785408"/>
                <a:gd name="connsiteX25" fmla="*/ 162364 w 565100"/>
                <a:gd name="connsiteY25" fmla="*/ 708447 h 785408"/>
                <a:gd name="connsiteX26" fmla="*/ 170910 w 565100"/>
                <a:gd name="connsiteY26" fmla="*/ 699901 h 785408"/>
                <a:gd name="connsiteX27" fmla="*/ 130831 w 565100"/>
                <a:gd name="connsiteY27" fmla="*/ 250667 h 785408"/>
                <a:gd name="connsiteX28" fmla="*/ 421076 w 565100"/>
                <a:gd name="connsiteY28" fmla="*/ 250667 h 785408"/>
                <a:gd name="connsiteX29" fmla="*/ 430971 w 565100"/>
                <a:gd name="connsiteY29" fmla="*/ 260562 h 785408"/>
                <a:gd name="connsiteX30" fmla="*/ 430971 w 565100"/>
                <a:gd name="connsiteY30" fmla="*/ 300140 h 785408"/>
                <a:gd name="connsiteX31" fmla="*/ 421076 w 565100"/>
                <a:gd name="connsiteY31" fmla="*/ 310035 h 785408"/>
                <a:gd name="connsiteX32" fmla="*/ 130831 w 565100"/>
                <a:gd name="connsiteY32" fmla="*/ 310035 h 785408"/>
                <a:gd name="connsiteX33" fmla="*/ 120936 w 565100"/>
                <a:gd name="connsiteY33" fmla="*/ 300140 h 785408"/>
                <a:gd name="connsiteX34" fmla="*/ 120936 w 565100"/>
                <a:gd name="connsiteY34" fmla="*/ 260562 h 785408"/>
                <a:gd name="connsiteX35" fmla="*/ 130831 w 565100"/>
                <a:gd name="connsiteY35" fmla="*/ 250667 h 785408"/>
                <a:gd name="connsiteX36" fmla="*/ 367538 w 565100"/>
                <a:gd name="connsiteY36" fmla="*/ 150205 h 785408"/>
                <a:gd name="connsiteX37" fmla="*/ 393259 w 565100"/>
                <a:gd name="connsiteY37" fmla="*/ 150205 h 785408"/>
                <a:gd name="connsiteX38" fmla="*/ 399689 w 565100"/>
                <a:gd name="connsiteY38" fmla="*/ 156635 h 785408"/>
                <a:gd name="connsiteX39" fmla="*/ 399689 w 565100"/>
                <a:gd name="connsiteY39" fmla="*/ 201774 h 785408"/>
                <a:gd name="connsiteX40" fmla="*/ 393259 w 565100"/>
                <a:gd name="connsiteY40" fmla="*/ 208204 h 785408"/>
                <a:gd name="connsiteX41" fmla="*/ 367538 w 565100"/>
                <a:gd name="connsiteY41" fmla="*/ 208204 h 785408"/>
                <a:gd name="connsiteX42" fmla="*/ 361108 w 565100"/>
                <a:gd name="connsiteY42" fmla="*/ 201774 h 785408"/>
                <a:gd name="connsiteX43" fmla="*/ 361108 w 565100"/>
                <a:gd name="connsiteY43" fmla="*/ 156635 h 785408"/>
                <a:gd name="connsiteX44" fmla="*/ 367538 w 565100"/>
                <a:gd name="connsiteY44" fmla="*/ 150205 h 785408"/>
                <a:gd name="connsiteX45" fmla="*/ 231210 w 565100"/>
                <a:gd name="connsiteY45" fmla="*/ 150205 h 785408"/>
                <a:gd name="connsiteX46" fmla="*/ 256931 w 565100"/>
                <a:gd name="connsiteY46" fmla="*/ 150205 h 785408"/>
                <a:gd name="connsiteX47" fmla="*/ 263361 w 565100"/>
                <a:gd name="connsiteY47" fmla="*/ 156635 h 785408"/>
                <a:gd name="connsiteX48" fmla="*/ 263361 w 565100"/>
                <a:gd name="connsiteY48" fmla="*/ 201774 h 785408"/>
                <a:gd name="connsiteX49" fmla="*/ 256931 w 565100"/>
                <a:gd name="connsiteY49" fmla="*/ 208204 h 785408"/>
                <a:gd name="connsiteX50" fmla="*/ 231210 w 565100"/>
                <a:gd name="connsiteY50" fmla="*/ 208204 h 785408"/>
                <a:gd name="connsiteX51" fmla="*/ 224780 w 565100"/>
                <a:gd name="connsiteY51" fmla="*/ 201774 h 785408"/>
                <a:gd name="connsiteX52" fmla="*/ 224780 w 565100"/>
                <a:gd name="connsiteY52" fmla="*/ 156635 h 785408"/>
                <a:gd name="connsiteX53" fmla="*/ 231210 w 565100"/>
                <a:gd name="connsiteY53" fmla="*/ 150205 h 785408"/>
                <a:gd name="connsiteX54" fmla="*/ 298275 w 565100"/>
                <a:gd name="connsiteY54" fmla="*/ 149106 h 785408"/>
                <a:gd name="connsiteX55" fmla="*/ 323996 w 565100"/>
                <a:gd name="connsiteY55" fmla="*/ 149106 h 785408"/>
                <a:gd name="connsiteX56" fmla="*/ 330426 w 565100"/>
                <a:gd name="connsiteY56" fmla="*/ 155536 h 785408"/>
                <a:gd name="connsiteX57" fmla="*/ 330426 w 565100"/>
                <a:gd name="connsiteY57" fmla="*/ 200675 h 785408"/>
                <a:gd name="connsiteX58" fmla="*/ 323996 w 565100"/>
                <a:gd name="connsiteY58" fmla="*/ 207105 h 785408"/>
                <a:gd name="connsiteX59" fmla="*/ 298275 w 565100"/>
                <a:gd name="connsiteY59" fmla="*/ 207105 h 785408"/>
                <a:gd name="connsiteX60" fmla="*/ 291845 w 565100"/>
                <a:gd name="connsiteY60" fmla="*/ 200675 h 785408"/>
                <a:gd name="connsiteX61" fmla="*/ 291845 w 565100"/>
                <a:gd name="connsiteY61" fmla="*/ 155536 h 785408"/>
                <a:gd name="connsiteX62" fmla="*/ 298275 w 565100"/>
                <a:gd name="connsiteY62" fmla="*/ 149106 h 785408"/>
                <a:gd name="connsiteX63" fmla="*/ 164146 w 565100"/>
                <a:gd name="connsiteY63" fmla="*/ 149106 h 785408"/>
                <a:gd name="connsiteX64" fmla="*/ 189867 w 565100"/>
                <a:gd name="connsiteY64" fmla="*/ 149106 h 785408"/>
                <a:gd name="connsiteX65" fmla="*/ 196297 w 565100"/>
                <a:gd name="connsiteY65" fmla="*/ 155536 h 785408"/>
                <a:gd name="connsiteX66" fmla="*/ 196297 w 565100"/>
                <a:gd name="connsiteY66" fmla="*/ 200675 h 785408"/>
                <a:gd name="connsiteX67" fmla="*/ 189867 w 565100"/>
                <a:gd name="connsiteY67" fmla="*/ 207105 h 785408"/>
                <a:gd name="connsiteX68" fmla="*/ 164146 w 565100"/>
                <a:gd name="connsiteY68" fmla="*/ 207105 h 785408"/>
                <a:gd name="connsiteX69" fmla="*/ 157716 w 565100"/>
                <a:gd name="connsiteY69" fmla="*/ 200675 h 785408"/>
                <a:gd name="connsiteX70" fmla="*/ 157716 w 565100"/>
                <a:gd name="connsiteY70" fmla="*/ 155536 h 785408"/>
                <a:gd name="connsiteX71" fmla="*/ 164146 w 565100"/>
                <a:gd name="connsiteY71" fmla="*/ 149106 h 785408"/>
                <a:gd name="connsiteX72" fmla="*/ 110206 w 565100"/>
                <a:gd name="connsiteY72" fmla="*/ 94550 h 785408"/>
                <a:gd name="connsiteX73" fmla="*/ 90152 w 565100"/>
                <a:gd name="connsiteY73" fmla="*/ 114604 h 785408"/>
                <a:gd name="connsiteX74" fmla="*/ 90152 w 565100"/>
                <a:gd name="connsiteY74" fmla="*/ 336157 h 785408"/>
                <a:gd name="connsiteX75" fmla="*/ 110206 w 565100"/>
                <a:gd name="connsiteY75" fmla="*/ 356211 h 785408"/>
                <a:gd name="connsiteX76" fmla="*/ 454894 w 565100"/>
                <a:gd name="connsiteY76" fmla="*/ 356211 h 785408"/>
                <a:gd name="connsiteX77" fmla="*/ 474948 w 565100"/>
                <a:gd name="connsiteY77" fmla="*/ 336157 h 785408"/>
                <a:gd name="connsiteX78" fmla="*/ 474948 w 565100"/>
                <a:gd name="connsiteY78" fmla="*/ 114604 h 785408"/>
                <a:gd name="connsiteX79" fmla="*/ 454894 w 565100"/>
                <a:gd name="connsiteY79" fmla="*/ 94550 h 785408"/>
                <a:gd name="connsiteX80" fmla="*/ 20745 w 565100"/>
                <a:gd name="connsiteY80" fmla="*/ 0 h 785408"/>
                <a:gd name="connsiteX81" fmla="*/ 544355 w 565100"/>
                <a:gd name="connsiteY81" fmla="*/ 0 h 785408"/>
                <a:gd name="connsiteX82" fmla="*/ 565100 w 565100"/>
                <a:gd name="connsiteY82" fmla="*/ 20745 h 785408"/>
                <a:gd name="connsiteX83" fmla="*/ 565100 w 565100"/>
                <a:gd name="connsiteY83" fmla="*/ 658693 h 785408"/>
                <a:gd name="connsiteX84" fmla="*/ 544355 w 565100"/>
                <a:gd name="connsiteY84" fmla="*/ 679438 h 785408"/>
                <a:gd name="connsiteX85" fmla="*/ 20745 w 565100"/>
                <a:gd name="connsiteY85" fmla="*/ 679438 h 785408"/>
                <a:gd name="connsiteX86" fmla="*/ 0 w 565100"/>
                <a:gd name="connsiteY86" fmla="*/ 658693 h 785408"/>
                <a:gd name="connsiteX87" fmla="*/ 0 w 565100"/>
                <a:gd name="connsiteY87" fmla="*/ 20745 h 785408"/>
                <a:gd name="connsiteX88" fmla="*/ 20745 w 565100"/>
                <a:gd name="connsiteY88" fmla="*/ 0 h 78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565100" h="785408">
                  <a:moveTo>
                    <a:pt x="353413" y="699901"/>
                  </a:moveTo>
                  <a:lnTo>
                    <a:pt x="387593" y="699901"/>
                  </a:lnTo>
                  <a:cubicBezTo>
                    <a:pt x="392313" y="699901"/>
                    <a:pt x="396139" y="703727"/>
                    <a:pt x="396139" y="708447"/>
                  </a:cubicBezTo>
                  <a:lnTo>
                    <a:pt x="396139" y="776862"/>
                  </a:lnTo>
                  <a:cubicBezTo>
                    <a:pt x="396139" y="781582"/>
                    <a:pt x="392313" y="785408"/>
                    <a:pt x="387593" y="785408"/>
                  </a:cubicBezTo>
                  <a:lnTo>
                    <a:pt x="353413" y="785408"/>
                  </a:lnTo>
                  <a:cubicBezTo>
                    <a:pt x="348693" y="785408"/>
                    <a:pt x="344867" y="781582"/>
                    <a:pt x="344867" y="776862"/>
                  </a:cubicBezTo>
                  <a:lnTo>
                    <a:pt x="344867" y="708447"/>
                  </a:lnTo>
                  <a:cubicBezTo>
                    <a:pt x="344867" y="703727"/>
                    <a:pt x="348693" y="699901"/>
                    <a:pt x="353413" y="699901"/>
                  </a:cubicBezTo>
                  <a:close/>
                  <a:moveTo>
                    <a:pt x="262162" y="699901"/>
                  </a:moveTo>
                  <a:lnTo>
                    <a:pt x="296342" y="699901"/>
                  </a:lnTo>
                  <a:cubicBezTo>
                    <a:pt x="301062" y="699901"/>
                    <a:pt x="304888" y="703727"/>
                    <a:pt x="304888" y="708447"/>
                  </a:cubicBezTo>
                  <a:lnTo>
                    <a:pt x="304888" y="776862"/>
                  </a:lnTo>
                  <a:cubicBezTo>
                    <a:pt x="304888" y="781582"/>
                    <a:pt x="301062" y="785408"/>
                    <a:pt x="296342" y="785408"/>
                  </a:cubicBezTo>
                  <a:lnTo>
                    <a:pt x="262162" y="785408"/>
                  </a:lnTo>
                  <a:cubicBezTo>
                    <a:pt x="257442" y="785408"/>
                    <a:pt x="253616" y="781582"/>
                    <a:pt x="253616" y="776862"/>
                  </a:cubicBezTo>
                  <a:lnTo>
                    <a:pt x="253616" y="708447"/>
                  </a:lnTo>
                  <a:cubicBezTo>
                    <a:pt x="253616" y="703727"/>
                    <a:pt x="257442" y="699901"/>
                    <a:pt x="262162" y="699901"/>
                  </a:cubicBezTo>
                  <a:close/>
                  <a:moveTo>
                    <a:pt x="170910" y="699901"/>
                  </a:moveTo>
                  <a:lnTo>
                    <a:pt x="205090" y="699901"/>
                  </a:lnTo>
                  <a:cubicBezTo>
                    <a:pt x="209810" y="699901"/>
                    <a:pt x="213636" y="703727"/>
                    <a:pt x="213636" y="708447"/>
                  </a:cubicBezTo>
                  <a:lnTo>
                    <a:pt x="213636" y="776862"/>
                  </a:lnTo>
                  <a:cubicBezTo>
                    <a:pt x="213636" y="781582"/>
                    <a:pt x="209810" y="785408"/>
                    <a:pt x="205090" y="785408"/>
                  </a:cubicBezTo>
                  <a:lnTo>
                    <a:pt x="170910" y="785408"/>
                  </a:lnTo>
                  <a:cubicBezTo>
                    <a:pt x="166190" y="785408"/>
                    <a:pt x="162364" y="781582"/>
                    <a:pt x="162364" y="776862"/>
                  </a:cubicBezTo>
                  <a:lnTo>
                    <a:pt x="162364" y="708447"/>
                  </a:lnTo>
                  <a:cubicBezTo>
                    <a:pt x="162364" y="703727"/>
                    <a:pt x="166190" y="699901"/>
                    <a:pt x="170910" y="699901"/>
                  </a:cubicBezTo>
                  <a:close/>
                  <a:moveTo>
                    <a:pt x="130831" y="250667"/>
                  </a:moveTo>
                  <a:lnTo>
                    <a:pt x="421076" y="250667"/>
                  </a:lnTo>
                  <a:cubicBezTo>
                    <a:pt x="426541" y="250667"/>
                    <a:pt x="430971" y="255097"/>
                    <a:pt x="430971" y="260562"/>
                  </a:cubicBezTo>
                  <a:lnTo>
                    <a:pt x="430971" y="300140"/>
                  </a:lnTo>
                  <a:cubicBezTo>
                    <a:pt x="430971" y="305605"/>
                    <a:pt x="426541" y="310035"/>
                    <a:pt x="421076" y="310035"/>
                  </a:cubicBezTo>
                  <a:lnTo>
                    <a:pt x="130831" y="310035"/>
                  </a:lnTo>
                  <a:cubicBezTo>
                    <a:pt x="125366" y="310035"/>
                    <a:pt x="120936" y="305605"/>
                    <a:pt x="120936" y="300140"/>
                  </a:cubicBezTo>
                  <a:lnTo>
                    <a:pt x="120936" y="260562"/>
                  </a:lnTo>
                  <a:cubicBezTo>
                    <a:pt x="120936" y="255097"/>
                    <a:pt x="125366" y="250667"/>
                    <a:pt x="130831" y="250667"/>
                  </a:cubicBezTo>
                  <a:close/>
                  <a:moveTo>
                    <a:pt x="367538" y="150205"/>
                  </a:moveTo>
                  <a:lnTo>
                    <a:pt x="393259" y="150205"/>
                  </a:lnTo>
                  <a:cubicBezTo>
                    <a:pt x="396810" y="150205"/>
                    <a:pt x="399689" y="153084"/>
                    <a:pt x="399689" y="156635"/>
                  </a:cubicBezTo>
                  <a:lnTo>
                    <a:pt x="399689" y="201774"/>
                  </a:lnTo>
                  <a:cubicBezTo>
                    <a:pt x="399689" y="205325"/>
                    <a:pt x="396810" y="208204"/>
                    <a:pt x="393259" y="208204"/>
                  </a:cubicBezTo>
                  <a:lnTo>
                    <a:pt x="367538" y="208204"/>
                  </a:lnTo>
                  <a:cubicBezTo>
                    <a:pt x="363987" y="208204"/>
                    <a:pt x="361108" y="205325"/>
                    <a:pt x="361108" y="201774"/>
                  </a:cubicBezTo>
                  <a:lnTo>
                    <a:pt x="361108" y="156635"/>
                  </a:lnTo>
                  <a:cubicBezTo>
                    <a:pt x="361108" y="153084"/>
                    <a:pt x="363987" y="150205"/>
                    <a:pt x="367538" y="150205"/>
                  </a:cubicBezTo>
                  <a:close/>
                  <a:moveTo>
                    <a:pt x="231210" y="150205"/>
                  </a:moveTo>
                  <a:lnTo>
                    <a:pt x="256931" y="150205"/>
                  </a:lnTo>
                  <a:cubicBezTo>
                    <a:pt x="260482" y="150205"/>
                    <a:pt x="263361" y="153084"/>
                    <a:pt x="263361" y="156635"/>
                  </a:cubicBezTo>
                  <a:lnTo>
                    <a:pt x="263361" y="201774"/>
                  </a:lnTo>
                  <a:cubicBezTo>
                    <a:pt x="263361" y="205325"/>
                    <a:pt x="260482" y="208204"/>
                    <a:pt x="256931" y="208204"/>
                  </a:cubicBezTo>
                  <a:lnTo>
                    <a:pt x="231210" y="208204"/>
                  </a:lnTo>
                  <a:cubicBezTo>
                    <a:pt x="227659" y="208204"/>
                    <a:pt x="224780" y="205325"/>
                    <a:pt x="224780" y="201774"/>
                  </a:cubicBezTo>
                  <a:lnTo>
                    <a:pt x="224780" y="156635"/>
                  </a:lnTo>
                  <a:cubicBezTo>
                    <a:pt x="224780" y="153084"/>
                    <a:pt x="227659" y="150205"/>
                    <a:pt x="231210" y="150205"/>
                  </a:cubicBezTo>
                  <a:close/>
                  <a:moveTo>
                    <a:pt x="298275" y="149106"/>
                  </a:moveTo>
                  <a:lnTo>
                    <a:pt x="323996" y="149106"/>
                  </a:lnTo>
                  <a:cubicBezTo>
                    <a:pt x="327547" y="149106"/>
                    <a:pt x="330426" y="151985"/>
                    <a:pt x="330426" y="155536"/>
                  </a:cubicBezTo>
                  <a:lnTo>
                    <a:pt x="330426" y="200675"/>
                  </a:lnTo>
                  <a:cubicBezTo>
                    <a:pt x="330426" y="204226"/>
                    <a:pt x="327547" y="207105"/>
                    <a:pt x="323996" y="207105"/>
                  </a:cubicBezTo>
                  <a:lnTo>
                    <a:pt x="298275" y="207105"/>
                  </a:lnTo>
                  <a:cubicBezTo>
                    <a:pt x="294724" y="207105"/>
                    <a:pt x="291845" y="204226"/>
                    <a:pt x="291845" y="200675"/>
                  </a:cubicBezTo>
                  <a:lnTo>
                    <a:pt x="291845" y="155536"/>
                  </a:lnTo>
                  <a:cubicBezTo>
                    <a:pt x="291845" y="151985"/>
                    <a:pt x="294724" y="149106"/>
                    <a:pt x="298275" y="149106"/>
                  </a:cubicBezTo>
                  <a:close/>
                  <a:moveTo>
                    <a:pt x="164146" y="149106"/>
                  </a:moveTo>
                  <a:lnTo>
                    <a:pt x="189867" y="149106"/>
                  </a:lnTo>
                  <a:cubicBezTo>
                    <a:pt x="193418" y="149106"/>
                    <a:pt x="196297" y="151985"/>
                    <a:pt x="196297" y="155536"/>
                  </a:cubicBezTo>
                  <a:lnTo>
                    <a:pt x="196297" y="200675"/>
                  </a:lnTo>
                  <a:cubicBezTo>
                    <a:pt x="196297" y="204226"/>
                    <a:pt x="193418" y="207105"/>
                    <a:pt x="189867" y="207105"/>
                  </a:cubicBezTo>
                  <a:lnTo>
                    <a:pt x="164146" y="207105"/>
                  </a:lnTo>
                  <a:cubicBezTo>
                    <a:pt x="160595" y="207105"/>
                    <a:pt x="157716" y="204226"/>
                    <a:pt x="157716" y="200675"/>
                  </a:cubicBezTo>
                  <a:lnTo>
                    <a:pt x="157716" y="155536"/>
                  </a:lnTo>
                  <a:cubicBezTo>
                    <a:pt x="157716" y="151985"/>
                    <a:pt x="160595" y="149106"/>
                    <a:pt x="164146" y="149106"/>
                  </a:cubicBezTo>
                  <a:close/>
                  <a:moveTo>
                    <a:pt x="110206" y="94550"/>
                  </a:moveTo>
                  <a:cubicBezTo>
                    <a:pt x="99131" y="94550"/>
                    <a:pt x="90152" y="103528"/>
                    <a:pt x="90152" y="114604"/>
                  </a:cubicBezTo>
                  <a:lnTo>
                    <a:pt x="90152" y="336157"/>
                  </a:lnTo>
                  <a:cubicBezTo>
                    <a:pt x="90152" y="347232"/>
                    <a:pt x="99131" y="356211"/>
                    <a:pt x="110206" y="356211"/>
                  </a:cubicBezTo>
                  <a:lnTo>
                    <a:pt x="454894" y="356211"/>
                  </a:lnTo>
                  <a:cubicBezTo>
                    <a:pt x="465969" y="356211"/>
                    <a:pt x="474948" y="347232"/>
                    <a:pt x="474948" y="336157"/>
                  </a:cubicBezTo>
                  <a:lnTo>
                    <a:pt x="474948" y="114604"/>
                  </a:lnTo>
                  <a:cubicBezTo>
                    <a:pt x="474948" y="103528"/>
                    <a:pt x="465969" y="94550"/>
                    <a:pt x="454894" y="94550"/>
                  </a:cubicBezTo>
                  <a:close/>
                  <a:moveTo>
                    <a:pt x="20745" y="0"/>
                  </a:moveTo>
                  <a:lnTo>
                    <a:pt x="544355" y="0"/>
                  </a:lnTo>
                  <a:cubicBezTo>
                    <a:pt x="555812" y="0"/>
                    <a:pt x="565100" y="9288"/>
                    <a:pt x="565100" y="20745"/>
                  </a:cubicBezTo>
                  <a:lnTo>
                    <a:pt x="565100" y="658693"/>
                  </a:lnTo>
                  <a:cubicBezTo>
                    <a:pt x="565100" y="670150"/>
                    <a:pt x="555812" y="679438"/>
                    <a:pt x="544355" y="679438"/>
                  </a:cubicBezTo>
                  <a:lnTo>
                    <a:pt x="20745" y="679438"/>
                  </a:lnTo>
                  <a:cubicBezTo>
                    <a:pt x="9288" y="679438"/>
                    <a:pt x="0" y="670150"/>
                    <a:pt x="0" y="658693"/>
                  </a:cubicBezTo>
                  <a:lnTo>
                    <a:pt x="0" y="20745"/>
                  </a:lnTo>
                  <a:cubicBezTo>
                    <a:pt x="0" y="9288"/>
                    <a:pt x="9288" y="0"/>
                    <a:pt x="20745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FFFF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 u="sng" dirty="0"/>
            </a:p>
            <a:p>
              <a:pPr algn="ctr"/>
              <a:r>
                <a:rPr lang="en-US" sz="1050" u="sng" dirty="0"/>
                <a:t>DATA Validator 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F27D0BD-8549-1A46-B293-6C0A85E6099B}"/>
                </a:ext>
              </a:extLst>
            </p:cNvPr>
            <p:cNvSpPr txBox="1"/>
            <p:nvPr/>
          </p:nvSpPr>
          <p:spPr>
            <a:xfrm>
              <a:off x="2073264" y="2705952"/>
              <a:ext cx="156084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Record /</a:t>
              </a:r>
            </a:p>
            <a:p>
              <a:pPr algn="ctr"/>
              <a:r>
                <a:rPr lang="en-US" sz="10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Clean/Shift  Data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E5B94806-6647-9F47-890E-468F8F65622D}"/>
              </a:ext>
            </a:extLst>
          </p:cNvPr>
          <p:cNvSpPr txBox="1"/>
          <p:nvPr/>
        </p:nvSpPr>
        <p:spPr>
          <a:xfrm>
            <a:off x="9065821" y="2570723"/>
            <a:ext cx="17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Derive Information</a:t>
            </a:r>
          </a:p>
          <a:p>
            <a:pPr algn="ctr"/>
            <a:r>
              <a:rPr lang="en-US" sz="10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Decisions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36706FD-F938-6641-8BAF-0235FCD5B8AF}"/>
              </a:ext>
            </a:extLst>
          </p:cNvPr>
          <p:cNvSpPr/>
          <p:nvPr/>
        </p:nvSpPr>
        <p:spPr>
          <a:xfrm>
            <a:off x="8001661" y="2640259"/>
            <a:ext cx="178952" cy="178951"/>
          </a:xfrm>
          <a:prstGeom prst="ellipse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u="sng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82795BBC-E804-7E49-A1D4-9345B258E67D}"/>
              </a:ext>
            </a:extLst>
          </p:cNvPr>
          <p:cNvSpPr/>
          <p:nvPr/>
        </p:nvSpPr>
        <p:spPr>
          <a:xfrm>
            <a:off x="7907848" y="2827844"/>
            <a:ext cx="380097" cy="175174"/>
          </a:xfrm>
          <a:custGeom>
            <a:avLst/>
            <a:gdLst>
              <a:gd name="connsiteX0" fmla="*/ 742950 w 2755900"/>
              <a:gd name="connsiteY0" fmla="*/ 0 h 1282700"/>
              <a:gd name="connsiteX1" fmla="*/ 2019300 w 2755900"/>
              <a:gd name="connsiteY1" fmla="*/ 25400 h 1282700"/>
              <a:gd name="connsiteX2" fmla="*/ 2755900 w 2755900"/>
              <a:gd name="connsiteY2" fmla="*/ 1270000 h 1282700"/>
              <a:gd name="connsiteX3" fmla="*/ 0 w 2755900"/>
              <a:gd name="connsiteY3" fmla="*/ 1282700 h 1282700"/>
              <a:gd name="connsiteX4" fmla="*/ 742950 w 2755900"/>
              <a:gd name="connsiteY4" fmla="*/ 0 h 1282700"/>
              <a:gd name="connsiteX0" fmla="*/ 742950 w 2755900"/>
              <a:gd name="connsiteY0" fmla="*/ 0 h 1282700"/>
              <a:gd name="connsiteX1" fmla="*/ 2019300 w 2755900"/>
              <a:gd name="connsiteY1" fmla="*/ 25400 h 1282700"/>
              <a:gd name="connsiteX2" fmla="*/ 2755900 w 2755900"/>
              <a:gd name="connsiteY2" fmla="*/ 1270000 h 1282700"/>
              <a:gd name="connsiteX3" fmla="*/ 0 w 2755900"/>
              <a:gd name="connsiteY3" fmla="*/ 1282700 h 1282700"/>
              <a:gd name="connsiteX4" fmla="*/ 742950 w 2755900"/>
              <a:gd name="connsiteY4" fmla="*/ 0 h 1282700"/>
              <a:gd name="connsiteX0" fmla="*/ 742950 w 2759075"/>
              <a:gd name="connsiteY0" fmla="*/ 0 h 1282700"/>
              <a:gd name="connsiteX1" fmla="*/ 2019300 w 2759075"/>
              <a:gd name="connsiteY1" fmla="*/ 25400 h 1282700"/>
              <a:gd name="connsiteX2" fmla="*/ 2759075 w 2759075"/>
              <a:gd name="connsiteY2" fmla="*/ 1279525 h 1282700"/>
              <a:gd name="connsiteX3" fmla="*/ 0 w 2759075"/>
              <a:gd name="connsiteY3" fmla="*/ 1282700 h 1282700"/>
              <a:gd name="connsiteX4" fmla="*/ 742950 w 2759075"/>
              <a:gd name="connsiteY4" fmla="*/ 0 h 1282700"/>
              <a:gd name="connsiteX0" fmla="*/ 742950 w 2759246"/>
              <a:gd name="connsiteY0" fmla="*/ 0 h 1282700"/>
              <a:gd name="connsiteX1" fmla="*/ 2019300 w 2759246"/>
              <a:gd name="connsiteY1" fmla="*/ 25400 h 1282700"/>
              <a:gd name="connsiteX2" fmla="*/ 2759075 w 2759246"/>
              <a:gd name="connsiteY2" fmla="*/ 1279525 h 1282700"/>
              <a:gd name="connsiteX3" fmla="*/ 0 w 2759246"/>
              <a:gd name="connsiteY3" fmla="*/ 1282700 h 1282700"/>
              <a:gd name="connsiteX4" fmla="*/ 742950 w 2759246"/>
              <a:gd name="connsiteY4" fmla="*/ 0 h 1282700"/>
              <a:gd name="connsiteX0" fmla="*/ 742950 w 2759213"/>
              <a:gd name="connsiteY0" fmla="*/ 0 h 1282700"/>
              <a:gd name="connsiteX1" fmla="*/ 2019300 w 2759213"/>
              <a:gd name="connsiteY1" fmla="*/ 25400 h 1282700"/>
              <a:gd name="connsiteX2" fmla="*/ 2759075 w 2759213"/>
              <a:gd name="connsiteY2" fmla="*/ 1279525 h 1282700"/>
              <a:gd name="connsiteX3" fmla="*/ 0 w 2759213"/>
              <a:gd name="connsiteY3" fmla="*/ 1282700 h 1282700"/>
              <a:gd name="connsiteX4" fmla="*/ 742950 w 2759213"/>
              <a:gd name="connsiteY4" fmla="*/ 0 h 1282700"/>
              <a:gd name="connsiteX0" fmla="*/ 742950 w 2761409"/>
              <a:gd name="connsiteY0" fmla="*/ 0 h 1282700"/>
              <a:gd name="connsiteX1" fmla="*/ 2019300 w 2761409"/>
              <a:gd name="connsiteY1" fmla="*/ 25400 h 1282700"/>
              <a:gd name="connsiteX2" fmla="*/ 2759075 w 2761409"/>
              <a:gd name="connsiteY2" fmla="*/ 1279525 h 1282700"/>
              <a:gd name="connsiteX3" fmla="*/ 0 w 2761409"/>
              <a:gd name="connsiteY3" fmla="*/ 1282700 h 1282700"/>
              <a:gd name="connsiteX4" fmla="*/ 742950 w 2761409"/>
              <a:gd name="connsiteY4" fmla="*/ 0 h 1282700"/>
              <a:gd name="connsiteX0" fmla="*/ 742950 w 2761409"/>
              <a:gd name="connsiteY0" fmla="*/ 0 h 1282700"/>
              <a:gd name="connsiteX1" fmla="*/ 2019300 w 2761409"/>
              <a:gd name="connsiteY1" fmla="*/ 25400 h 1282700"/>
              <a:gd name="connsiteX2" fmla="*/ 2759075 w 2761409"/>
              <a:gd name="connsiteY2" fmla="*/ 1279525 h 1282700"/>
              <a:gd name="connsiteX3" fmla="*/ 0 w 2761409"/>
              <a:gd name="connsiteY3" fmla="*/ 1282700 h 1282700"/>
              <a:gd name="connsiteX4" fmla="*/ 742950 w 2761409"/>
              <a:gd name="connsiteY4" fmla="*/ 0 h 1282700"/>
              <a:gd name="connsiteX0" fmla="*/ 742950 w 2761409"/>
              <a:gd name="connsiteY0" fmla="*/ 0 h 1282700"/>
              <a:gd name="connsiteX1" fmla="*/ 2019300 w 2761409"/>
              <a:gd name="connsiteY1" fmla="*/ 25400 h 1282700"/>
              <a:gd name="connsiteX2" fmla="*/ 2759075 w 2761409"/>
              <a:gd name="connsiteY2" fmla="*/ 1279525 h 1282700"/>
              <a:gd name="connsiteX3" fmla="*/ 0 w 2761409"/>
              <a:gd name="connsiteY3" fmla="*/ 1282700 h 1282700"/>
              <a:gd name="connsiteX4" fmla="*/ 742950 w 2761409"/>
              <a:gd name="connsiteY4" fmla="*/ 0 h 1282700"/>
              <a:gd name="connsiteX0" fmla="*/ 742950 w 2761409"/>
              <a:gd name="connsiteY0" fmla="*/ 0 h 1282700"/>
              <a:gd name="connsiteX1" fmla="*/ 2019300 w 2761409"/>
              <a:gd name="connsiteY1" fmla="*/ 25400 h 1282700"/>
              <a:gd name="connsiteX2" fmla="*/ 2759075 w 2761409"/>
              <a:gd name="connsiteY2" fmla="*/ 1279525 h 1282700"/>
              <a:gd name="connsiteX3" fmla="*/ 0 w 2761409"/>
              <a:gd name="connsiteY3" fmla="*/ 1282700 h 1282700"/>
              <a:gd name="connsiteX4" fmla="*/ 742950 w 2761409"/>
              <a:gd name="connsiteY4" fmla="*/ 0 h 1282700"/>
              <a:gd name="connsiteX0" fmla="*/ 752475 w 2761409"/>
              <a:gd name="connsiteY0" fmla="*/ 0 h 1270000"/>
              <a:gd name="connsiteX1" fmla="*/ 2019300 w 2761409"/>
              <a:gd name="connsiteY1" fmla="*/ 12700 h 1270000"/>
              <a:gd name="connsiteX2" fmla="*/ 2759075 w 2761409"/>
              <a:gd name="connsiteY2" fmla="*/ 1266825 h 1270000"/>
              <a:gd name="connsiteX3" fmla="*/ 0 w 2761409"/>
              <a:gd name="connsiteY3" fmla="*/ 1270000 h 1270000"/>
              <a:gd name="connsiteX4" fmla="*/ 752475 w 2761409"/>
              <a:gd name="connsiteY4" fmla="*/ 0 h 1270000"/>
              <a:gd name="connsiteX0" fmla="*/ 752475 w 2761409"/>
              <a:gd name="connsiteY0" fmla="*/ 0 h 1270000"/>
              <a:gd name="connsiteX1" fmla="*/ 2019300 w 2761409"/>
              <a:gd name="connsiteY1" fmla="*/ 12700 h 1270000"/>
              <a:gd name="connsiteX2" fmla="*/ 2759075 w 2761409"/>
              <a:gd name="connsiteY2" fmla="*/ 1266825 h 1270000"/>
              <a:gd name="connsiteX3" fmla="*/ 0 w 2761409"/>
              <a:gd name="connsiteY3" fmla="*/ 1270000 h 1270000"/>
              <a:gd name="connsiteX4" fmla="*/ 752475 w 2761409"/>
              <a:gd name="connsiteY4" fmla="*/ 0 h 1270000"/>
              <a:gd name="connsiteX0" fmla="*/ 752475 w 2761409"/>
              <a:gd name="connsiteY0" fmla="*/ 0 h 1270000"/>
              <a:gd name="connsiteX1" fmla="*/ 2019300 w 2761409"/>
              <a:gd name="connsiteY1" fmla="*/ 12700 h 1270000"/>
              <a:gd name="connsiteX2" fmla="*/ 2759075 w 2761409"/>
              <a:gd name="connsiteY2" fmla="*/ 1266825 h 1270000"/>
              <a:gd name="connsiteX3" fmla="*/ 0 w 2761409"/>
              <a:gd name="connsiteY3" fmla="*/ 1270000 h 1270000"/>
              <a:gd name="connsiteX4" fmla="*/ 752475 w 2761409"/>
              <a:gd name="connsiteY4" fmla="*/ 0 h 1270000"/>
              <a:gd name="connsiteX0" fmla="*/ 752475 w 2761409"/>
              <a:gd name="connsiteY0" fmla="*/ 0 h 1270000"/>
              <a:gd name="connsiteX1" fmla="*/ 2019300 w 2761409"/>
              <a:gd name="connsiteY1" fmla="*/ 12700 h 1270000"/>
              <a:gd name="connsiteX2" fmla="*/ 2759075 w 2761409"/>
              <a:gd name="connsiteY2" fmla="*/ 1266825 h 1270000"/>
              <a:gd name="connsiteX3" fmla="*/ 0 w 2761409"/>
              <a:gd name="connsiteY3" fmla="*/ 1270000 h 1270000"/>
              <a:gd name="connsiteX4" fmla="*/ 752475 w 2761409"/>
              <a:gd name="connsiteY4" fmla="*/ 0 h 1270000"/>
              <a:gd name="connsiteX0" fmla="*/ 749300 w 2761409"/>
              <a:gd name="connsiteY0" fmla="*/ 0 h 1273175"/>
              <a:gd name="connsiteX1" fmla="*/ 2019300 w 2761409"/>
              <a:gd name="connsiteY1" fmla="*/ 15875 h 1273175"/>
              <a:gd name="connsiteX2" fmla="*/ 2759075 w 2761409"/>
              <a:gd name="connsiteY2" fmla="*/ 1270000 h 1273175"/>
              <a:gd name="connsiteX3" fmla="*/ 0 w 2761409"/>
              <a:gd name="connsiteY3" fmla="*/ 1273175 h 1273175"/>
              <a:gd name="connsiteX4" fmla="*/ 749300 w 2761409"/>
              <a:gd name="connsiteY4" fmla="*/ 0 h 1273175"/>
              <a:gd name="connsiteX0" fmla="*/ 749300 w 2761409"/>
              <a:gd name="connsiteY0" fmla="*/ 0 h 1273175"/>
              <a:gd name="connsiteX1" fmla="*/ 2019300 w 2761409"/>
              <a:gd name="connsiteY1" fmla="*/ 15875 h 1273175"/>
              <a:gd name="connsiteX2" fmla="*/ 2759075 w 2761409"/>
              <a:gd name="connsiteY2" fmla="*/ 1270000 h 1273175"/>
              <a:gd name="connsiteX3" fmla="*/ 0 w 2761409"/>
              <a:gd name="connsiteY3" fmla="*/ 1273175 h 1273175"/>
              <a:gd name="connsiteX4" fmla="*/ 749300 w 2761409"/>
              <a:gd name="connsiteY4" fmla="*/ 0 h 1273175"/>
              <a:gd name="connsiteX0" fmla="*/ 758825 w 2761409"/>
              <a:gd name="connsiteY0" fmla="*/ 0 h 1273175"/>
              <a:gd name="connsiteX1" fmla="*/ 2019300 w 2761409"/>
              <a:gd name="connsiteY1" fmla="*/ 15875 h 1273175"/>
              <a:gd name="connsiteX2" fmla="*/ 2759075 w 2761409"/>
              <a:gd name="connsiteY2" fmla="*/ 1270000 h 1273175"/>
              <a:gd name="connsiteX3" fmla="*/ 0 w 2761409"/>
              <a:gd name="connsiteY3" fmla="*/ 1273175 h 1273175"/>
              <a:gd name="connsiteX4" fmla="*/ 758825 w 2761409"/>
              <a:gd name="connsiteY4" fmla="*/ 0 h 1273175"/>
              <a:gd name="connsiteX0" fmla="*/ 758825 w 2761409"/>
              <a:gd name="connsiteY0" fmla="*/ 0 h 1273175"/>
              <a:gd name="connsiteX1" fmla="*/ 2019300 w 2761409"/>
              <a:gd name="connsiteY1" fmla="*/ 15875 h 1273175"/>
              <a:gd name="connsiteX2" fmla="*/ 2759075 w 2761409"/>
              <a:gd name="connsiteY2" fmla="*/ 1270000 h 1273175"/>
              <a:gd name="connsiteX3" fmla="*/ 0 w 2761409"/>
              <a:gd name="connsiteY3" fmla="*/ 1273175 h 1273175"/>
              <a:gd name="connsiteX4" fmla="*/ 758825 w 2761409"/>
              <a:gd name="connsiteY4" fmla="*/ 0 h 1273175"/>
              <a:gd name="connsiteX0" fmla="*/ 758825 w 2761478"/>
              <a:gd name="connsiteY0" fmla="*/ 0 h 1273175"/>
              <a:gd name="connsiteX1" fmla="*/ 2032000 w 2761478"/>
              <a:gd name="connsiteY1" fmla="*/ 12700 h 1273175"/>
              <a:gd name="connsiteX2" fmla="*/ 2759075 w 2761478"/>
              <a:gd name="connsiteY2" fmla="*/ 1270000 h 1273175"/>
              <a:gd name="connsiteX3" fmla="*/ 0 w 2761478"/>
              <a:gd name="connsiteY3" fmla="*/ 1273175 h 1273175"/>
              <a:gd name="connsiteX4" fmla="*/ 758825 w 2761478"/>
              <a:gd name="connsiteY4" fmla="*/ 0 h 1273175"/>
              <a:gd name="connsiteX0" fmla="*/ 758825 w 2761478"/>
              <a:gd name="connsiteY0" fmla="*/ 0 h 1273175"/>
              <a:gd name="connsiteX1" fmla="*/ 2032000 w 2761478"/>
              <a:gd name="connsiteY1" fmla="*/ 12700 h 1273175"/>
              <a:gd name="connsiteX2" fmla="*/ 2759075 w 2761478"/>
              <a:gd name="connsiteY2" fmla="*/ 1270000 h 1273175"/>
              <a:gd name="connsiteX3" fmla="*/ 0 w 2761478"/>
              <a:gd name="connsiteY3" fmla="*/ 1273175 h 1273175"/>
              <a:gd name="connsiteX4" fmla="*/ 758825 w 2761478"/>
              <a:gd name="connsiteY4" fmla="*/ 0 h 1273175"/>
              <a:gd name="connsiteX0" fmla="*/ 758825 w 2761478"/>
              <a:gd name="connsiteY0" fmla="*/ 0 h 1273175"/>
              <a:gd name="connsiteX1" fmla="*/ 2032000 w 2761478"/>
              <a:gd name="connsiteY1" fmla="*/ 12700 h 1273175"/>
              <a:gd name="connsiteX2" fmla="*/ 2759075 w 2761478"/>
              <a:gd name="connsiteY2" fmla="*/ 1270000 h 1273175"/>
              <a:gd name="connsiteX3" fmla="*/ 0 w 2761478"/>
              <a:gd name="connsiteY3" fmla="*/ 1273175 h 1273175"/>
              <a:gd name="connsiteX4" fmla="*/ 758825 w 2761478"/>
              <a:gd name="connsiteY4" fmla="*/ 0 h 1273175"/>
              <a:gd name="connsiteX0" fmla="*/ 758825 w 2761393"/>
              <a:gd name="connsiteY0" fmla="*/ 0 h 1273175"/>
              <a:gd name="connsiteX1" fmla="*/ 2016125 w 2761393"/>
              <a:gd name="connsiteY1" fmla="*/ 0 h 1273175"/>
              <a:gd name="connsiteX2" fmla="*/ 2759075 w 2761393"/>
              <a:gd name="connsiteY2" fmla="*/ 1270000 h 1273175"/>
              <a:gd name="connsiteX3" fmla="*/ 0 w 2761393"/>
              <a:gd name="connsiteY3" fmla="*/ 1273175 h 1273175"/>
              <a:gd name="connsiteX4" fmla="*/ 758825 w 2761393"/>
              <a:gd name="connsiteY4" fmla="*/ 0 h 1273175"/>
              <a:gd name="connsiteX0" fmla="*/ 758825 w 2761393"/>
              <a:gd name="connsiteY0" fmla="*/ 0 h 1273175"/>
              <a:gd name="connsiteX1" fmla="*/ 2016125 w 2761393"/>
              <a:gd name="connsiteY1" fmla="*/ 0 h 1273175"/>
              <a:gd name="connsiteX2" fmla="*/ 2759075 w 2761393"/>
              <a:gd name="connsiteY2" fmla="*/ 1270000 h 1273175"/>
              <a:gd name="connsiteX3" fmla="*/ 0 w 2761393"/>
              <a:gd name="connsiteY3" fmla="*/ 1273175 h 1273175"/>
              <a:gd name="connsiteX4" fmla="*/ 758825 w 2761393"/>
              <a:gd name="connsiteY4" fmla="*/ 0 h 1273175"/>
              <a:gd name="connsiteX0" fmla="*/ 758825 w 2761361"/>
              <a:gd name="connsiteY0" fmla="*/ 0 h 1273175"/>
              <a:gd name="connsiteX1" fmla="*/ 2016125 w 2761361"/>
              <a:gd name="connsiteY1" fmla="*/ 0 h 1273175"/>
              <a:gd name="connsiteX2" fmla="*/ 2759075 w 2761361"/>
              <a:gd name="connsiteY2" fmla="*/ 1270000 h 1273175"/>
              <a:gd name="connsiteX3" fmla="*/ 0 w 2761361"/>
              <a:gd name="connsiteY3" fmla="*/ 1273175 h 1273175"/>
              <a:gd name="connsiteX4" fmla="*/ 758825 w 2761361"/>
              <a:gd name="connsiteY4" fmla="*/ 0 h 1273175"/>
              <a:gd name="connsiteX0" fmla="*/ 758825 w 2762556"/>
              <a:gd name="connsiteY0" fmla="*/ 0 h 1273175"/>
              <a:gd name="connsiteX1" fmla="*/ 2016125 w 2762556"/>
              <a:gd name="connsiteY1" fmla="*/ 0 h 1273175"/>
              <a:gd name="connsiteX2" fmla="*/ 2759075 w 2762556"/>
              <a:gd name="connsiteY2" fmla="*/ 1270000 h 1273175"/>
              <a:gd name="connsiteX3" fmla="*/ 0 w 2762556"/>
              <a:gd name="connsiteY3" fmla="*/ 1273175 h 1273175"/>
              <a:gd name="connsiteX4" fmla="*/ 758825 w 2762556"/>
              <a:gd name="connsiteY4" fmla="*/ 0 h 127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2556" h="1273175">
                <a:moveTo>
                  <a:pt x="758825" y="0"/>
                </a:moveTo>
                <a:cubicBezTo>
                  <a:pt x="1337733" y="449792"/>
                  <a:pt x="1811867" y="156633"/>
                  <a:pt x="2016125" y="0"/>
                </a:cubicBezTo>
                <a:cubicBezTo>
                  <a:pt x="2375958" y="148167"/>
                  <a:pt x="2805642" y="750358"/>
                  <a:pt x="2759075" y="1270000"/>
                </a:cubicBezTo>
                <a:lnTo>
                  <a:pt x="0" y="1273175"/>
                </a:lnTo>
                <a:cubicBezTo>
                  <a:pt x="60325" y="432858"/>
                  <a:pt x="523875" y="135467"/>
                  <a:pt x="758825" y="0"/>
                </a:cubicBezTo>
                <a:close/>
              </a:path>
            </a:pathLst>
          </a:custGeom>
          <a:solidFill>
            <a:srgbClr val="002060"/>
          </a:solidFill>
          <a:ln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u="sng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85AC617-9400-5347-AE8E-B65DF2B42A66}"/>
              </a:ext>
            </a:extLst>
          </p:cNvPr>
          <p:cNvGrpSpPr/>
          <p:nvPr/>
        </p:nvGrpSpPr>
        <p:grpSpPr>
          <a:xfrm>
            <a:off x="7644313" y="3093316"/>
            <a:ext cx="875441" cy="842585"/>
            <a:chOff x="6545775" y="2847521"/>
            <a:chExt cx="1465658" cy="1410651"/>
          </a:xfrm>
          <a:solidFill>
            <a:srgbClr val="002060"/>
          </a:solidFill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E7E8ED0A-26B8-9C42-B0A7-009E57193D00}"/>
                </a:ext>
              </a:extLst>
            </p:cNvPr>
            <p:cNvSpPr/>
            <p:nvPr/>
          </p:nvSpPr>
          <p:spPr>
            <a:xfrm rot="10800000">
              <a:off x="6545775" y="3010400"/>
              <a:ext cx="1465658" cy="1247772"/>
            </a:xfrm>
            <a:custGeom>
              <a:avLst/>
              <a:gdLst>
                <a:gd name="connsiteX0" fmla="*/ 460722 w 900390"/>
                <a:gd name="connsiteY0" fmla="*/ 185735 h 766538"/>
                <a:gd name="connsiteX1" fmla="*/ 463839 w 900390"/>
                <a:gd name="connsiteY1" fmla="*/ 182617 h 766538"/>
                <a:gd name="connsiteX2" fmla="*/ 463839 w 900390"/>
                <a:gd name="connsiteY2" fmla="*/ 170149 h 766538"/>
                <a:gd name="connsiteX3" fmla="*/ 460722 w 900390"/>
                <a:gd name="connsiteY3" fmla="*/ 167032 h 766538"/>
                <a:gd name="connsiteX4" fmla="*/ 439668 w 900390"/>
                <a:gd name="connsiteY4" fmla="*/ 167032 h 766538"/>
                <a:gd name="connsiteX5" fmla="*/ 436551 w 900390"/>
                <a:gd name="connsiteY5" fmla="*/ 170149 h 766538"/>
                <a:gd name="connsiteX6" fmla="*/ 436551 w 900390"/>
                <a:gd name="connsiteY6" fmla="*/ 182617 h 766538"/>
                <a:gd name="connsiteX7" fmla="*/ 439668 w 900390"/>
                <a:gd name="connsiteY7" fmla="*/ 185735 h 766538"/>
                <a:gd name="connsiteX8" fmla="*/ 866615 w 900390"/>
                <a:gd name="connsiteY8" fmla="*/ 734315 h 766538"/>
                <a:gd name="connsiteX9" fmla="*/ 866615 w 900390"/>
                <a:gd name="connsiteY9" fmla="*/ 220380 h 766538"/>
                <a:gd name="connsiteX10" fmla="*/ 33775 w 900390"/>
                <a:gd name="connsiteY10" fmla="*/ 220380 h 766538"/>
                <a:gd name="connsiteX11" fmla="*/ 33775 w 900390"/>
                <a:gd name="connsiteY11" fmla="*/ 734315 h 766538"/>
                <a:gd name="connsiteX12" fmla="*/ 900390 w 900390"/>
                <a:gd name="connsiteY12" fmla="*/ 766538 h 766538"/>
                <a:gd name="connsiteX13" fmla="*/ 0 w 900390"/>
                <a:gd name="connsiteY13" fmla="*/ 766538 h 766538"/>
                <a:gd name="connsiteX14" fmla="*/ 0 w 900390"/>
                <a:gd name="connsiteY14" fmla="*/ 134077 h 766538"/>
                <a:gd name="connsiteX15" fmla="*/ 359695 w 900390"/>
                <a:gd name="connsiteY15" fmla="*/ 134077 h 766538"/>
                <a:gd name="connsiteX16" fmla="*/ 359695 w 900390"/>
                <a:gd name="connsiteY16" fmla="*/ 62959 h 766538"/>
                <a:gd name="connsiteX17" fmla="*/ 359866 w 900390"/>
                <a:gd name="connsiteY17" fmla="*/ 62111 h 766538"/>
                <a:gd name="connsiteX18" fmla="*/ 359728 w 900390"/>
                <a:gd name="connsiteY18" fmla="*/ 62111 h 766538"/>
                <a:gd name="connsiteX19" fmla="*/ 273181 w 900390"/>
                <a:gd name="connsiteY19" fmla="*/ 43590 h 766538"/>
                <a:gd name="connsiteX20" fmla="*/ 264043 w 900390"/>
                <a:gd name="connsiteY20" fmla="*/ 31809 h 766538"/>
                <a:gd name="connsiteX21" fmla="*/ 264043 w 900390"/>
                <a:gd name="connsiteY21" fmla="*/ 13445 h 766538"/>
                <a:gd name="connsiteX22" fmla="*/ 277488 w 900390"/>
                <a:gd name="connsiteY22" fmla="*/ 0 h 766538"/>
                <a:gd name="connsiteX23" fmla="*/ 622918 w 900390"/>
                <a:gd name="connsiteY23" fmla="*/ 0 h 766538"/>
                <a:gd name="connsiteX24" fmla="*/ 636363 w 900390"/>
                <a:gd name="connsiteY24" fmla="*/ 13445 h 766538"/>
                <a:gd name="connsiteX25" fmla="*/ 636363 w 900390"/>
                <a:gd name="connsiteY25" fmla="*/ 31809 h 766538"/>
                <a:gd name="connsiteX26" fmla="*/ 622918 w 900390"/>
                <a:gd name="connsiteY26" fmla="*/ 45255 h 766538"/>
                <a:gd name="connsiteX27" fmla="*/ 559341 w 900390"/>
                <a:gd name="connsiteY27" fmla="*/ 57979 h 766538"/>
                <a:gd name="connsiteX28" fmla="*/ 539407 w 900390"/>
                <a:gd name="connsiteY28" fmla="*/ 61589 h 766538"/>
                <a:gd name="connsiteX29" fmla="*/ 539684 w 900390"/>
                <a:gd name="connsiteY29" fmla="*/ 62959 h 766538"/>
                <a:gd name="connsiteX30" fmla="*/ 539684 w 900390"/>
                <a:gd name="connsiteY30" fmla="*/ 134077 h 766538"/>
                <a:gd name="connsiteX31" fmla="*/ 900390 w 900390"/>
                <a:gd name="connsiteY31" fmla="*/ 134077 h 76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0390" h="766538">
                  <a:moveTo>
                    <a:pt x="460722" y="185735"/>
                  </a:moveTo>
                  <a:cubicBezTo>
                    <a:pt x="462444" y="185735"/>
                    <a:pt x="463839" y="184339"/>
                    <a:pt x="463839" y="182617"/>
                  </a:cubicBezTo>
                  <a:lnTo>
                    <a:pt x="463839" y="170149"/>
                  </a:lnTo>
                  <a:cubicBezTo>
                    <a:pt x="463839" y="168428"/>
                    <a:pt x="462444" y="167032"/>
                    <a:pt x="460722" y="167032"/>
                  </a:cubicBezTo>
                  <a:lnTo>
                    <a:pt x="439668" y="167032"/>
                  </a:lnTo>
                  <a:cubicBezTo>
                    <a:pt x="437946" y="167032"/>
                    <a:pt x="436551" y="168428"/>
                    <a:pt x="436551" y="170149"/>
                  </a:cubicBezTo>
                  <a:lnTo>
                    <a:pt x="436551" y="182617"/>
                  </a:lnTo>
                  <a:cubicBezTo>
                    <a:pt x="436551" y="184339"/>
                    <a:pt x="437946" y="185735"/>
                    <a:pt x="439668" y="185735"/>
                  </a:cubicBezTo>
                  <a:close/>
                  <a:moveTo>
                    <a:pt x="866615" y="734315"/>
                  </a:moveTo>
                  <a:lnTo>
                    <a:pt x="866615" y="220380"/>
                  </a:lnTo>
                  <a:lnTo>
                    <a:pt x="33775" y="220380"/>
                  </a:lnTo>
                  <a:lnTo>
                    <a:pt x="33775" y="734315"/>
                  </a:lnTo>
                  <a:close/>
                  <a:moveTo>
                    <a:pt x="900390" y="766538"/>
                  </a:moveTo>
                  <a:lnTo>
                    <a:pt x="0" y="766538"/>
                  </a:lnTo>
                  <a:lnTo>
                    <a:pt x="0" y="134077"/>
                  </a:lnTo>
                  <a:lnTo>
                    <a:pt x="359695" y="134077"/>
                  </a:lnTo>
                  <a:lnTo>
                    <a:pt x="359695" y="62959"/>
                  </a:lnTo>
                  <a:lnTo>
                    <a:pt x="359866" y="62111"/>
                  </a:lnTo>
                  <a:lnTo>
                    <a:pt x="359728" y="62111"/>
                  </a:lnTo>
                  <a:cubicBezTo>
                    <a:pt x="330879" y="55938"/>
                    <a:pt x="304134" y="51448"/>
                    <a:pt x="273181" y="43590"/>
                  </a:cubicBezTo>
                  <a:cubicBezTo>
                    <a:pt x="268363" y="42368"/>
                    <a:pt x="263721" y="38262"/>
                    <a:pt x="264043" y="31809"/>
                  </a:cubicBezTo>
                  <a:lnTo>
                    <a:pt x="264043" y="13445"/>
                  </a:lnTo>
                  <a:cubicBezTo>
                    <a:pt x="264043" y="6020"/>
                    <a:pt x="270062" y="0"/>
                    <a:pt x="277488" y="0"/>
                  </a:cubicBezTo>
                  <a:lnTo>
                    <a:pt x="622918" y="0"/>
                  </a:lnTo>
                  <a:cubicBezTo>
                    <a:pt x="630343" y="0"/>
                    <a:pt x="636363" y="6020"/>
                    <a:pt x="636363" y="13445"/>
                  </a:cubicBezTo>
                  <a:lnTo>
                    <a:pt x="636363" y="31809"/>
                  </a:lnTo>
                  <a:cubicBezTo>
                    <a:pt x="636363" y="39235"/>
                    <a:pt x="629081" y="43571"/>
                    <a:pt x="622918" y="45255"/>
                  </a:cubicBezTo>
                  <a:cubicBezTo>
                    <a:pt x="602066" y="50952"/>
                    <a:pt x="580669" y="54320"/>
                    <a:pt x="559341" y="57979"/>
                  </a:cubicBezTo>
                  <a:lnTo>
                    <a:pt x="539407" y="61589"/>
                  </a:lnTo>
                  <a:lnTo>
                    <a:pt x="539684" y="62959"/>
                  </a:lnTo>
                  <a:lnTo>
                    <a:pt x="539684" y="134077"/>
                  </a:lnTo>
                  <a:lnTo>
                    <a:pt x="900390" y="134077"/>
                  </a:lnTo>
                  <a:close/>
                </a:path>
              </a:pathLst>
            </a:custGeom>
            <a:grpFill/>
            <a:ln>
              <a:solidFill>
                <a:srgbClr val="FFFF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u="sng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1C38426-A4D4-A649-A6DB-A9E691FC4318}"/>
                </a:ext>
              </a:extLst>
            </p:cNvPr>
            <p:cNvGrpSpPr/>
            <p:nvPr/>
          </p:nvGrpSpPr>
          <p:grpSpPr>
            <a:xfrm>
              <a:off x="7005164" y="2847521"/>
              <a:ext cx="609722" cy="440690"/>
              <a:chOff x="4149685" y="2720340"/>
              <a:chExt cx="769620" cy="556260"/>
            </a:xfrm>
            <a:grpFill/>
          </p:grpSpPr>
          <p:sp>
            <p:nvSpPr>
              <p:cNvPr id="94" name="Rounded Rectangle 93">
                <a:extLst>
                  <a:ext uri="{FF2B5EF4-FFF2-40B4-BE49-F238E27FC236}">
                    <a16:creationId xmlns:a16="http://schemas.microsoft.com/office/drawing/2014/main" id="{F72D50DA-7E5C-7B4F-9232-B285608C0D0C}"/>
                  </a:ext>
                </a:extLst>
              </p:cNvPr>
              <p:cNvSpPr/>
              <p:nvPr/>
            </p:nvSpPr>
            <p:spPr>
              <a:xfrm>
                <a:off x="4149685" y="2720340"/>
                <a:ext cx="769620" cy="556260"/>
              </a:xfrm>
              <a:prstGeom prst="roundRect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u="sng"/>
              </a:p>
            </p:txBody>
          </p: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ABA64FB2-EF25-5D44-95BD-CC51CA69CF50}"/>
                  </a:ext>
                </a:extLst>
              </p:cNvPr>
              <p:cNvGrpSpPr/>
              <p:nvPr/>
            </p:nvGrpSpPr>
            <p:grpSpPr>
              <a:xfrm>
                <a:off x="4232437" y="2789947"/>
                <a:ext cx="604116" cy="417047"/>
                <a:chOff x="4204103" y="2805113"/>
                <a:chExt cx="604116" cy="417047"/>
              </a:xfrm>
              <a:grpFill/>
            </p:grpSpPr>
            <p:sp>
              <p:nvSpPr>
                <p:cNvPr id="96" name="Freeform 95">
                  <a:extLst>
                    <a:ext uri="{FF2B5EF4-FFF2-40B4-BE49-F238E27FC236}">
                      <a16:creationId xmlns:a16="http://schemas.microsoft.com/office/drawing/2014/main" id="{16887895-6298-2D40-AE71-E243009F2A36}"/>
                    </a:ext>
                  </a:extLst>
                </p:cNvPr>
                <p:cNvSpPr/>
                <p:nvPr/>
              </p:nvSpPr>
              <p:spPr>
                <a:xfrm>
                  <a:off x="4211954" y="2805113"/>
                  <a:ext cx="596265" cy="345610"/>
                </a:xfrm>
                <a:custGeom>
                  <a:avLst/>
                  <a:gdLst>
                    <a:gd name="connsiteX0" fmla="*/ 0 w 586740"/>
                    <a:gd name="connsiteY0" fmla="*/ 30480 h 297180"/>
                    <a:gd name="connsiteX1" fmla="*/ 228600 w 586740"/>
                    <a:gd name="connsiteY1" fmla="*/ 0 h 297180"/>
                    <a:gd name="connsiteX2" fmla="*/ 220980 w 586740"/>
                    <a:gd name="connsiteY2" fmla="*/ 137160 h 297180"/>
                    <a:gd name="connsiteX3" fmla="*/ 365760 w 586740"/>
                    <a:gd name="connsiteY3" fmla="*/ 114300 h 297180"/>
                    <a:gd name="connsiteX4" fmla="*/ 365760 w 586740"/>
                    <a:gd name="connsiteY4" fmla="*/ 228600 h 297180"/>
                    <a:gd name="connsiteX5" fmla="*/ 487680 w 586740"/>
                    <a:gd name="connsiteY5" fmla="*/ 198120 h 297180"/>
                    <a:gd name="connsiteX6" fmla="*/ 586740 w 586740"/>
                    <a:gd name="connsiteY6" fmla="*/ 274320 h 297180"/>
                    <a:gd name="connsiteX7" fmla="*/ 571500 w 586740"/>
                    <a:gd name="connsiteY7" fmla="*/ 297180 h 297180"/>
                    <a:gd name="connsiteX0" fmla="*/ 0 w 586740"/>
                    <a:gd name="connsiteY0" fmla="*/ 50779 h 317479"/>
                    <a:gd name="connsiteX1" fmla="*/ 180975 w 586740"/>
                    <a:gd name="connsiteY1" fmla="*/ 0 h 317479"/>
                    <a:gd name="connsiteX2" fmla="*/ 220980 w 586740"/>
                    <a:gd name="connsiteY2" fmla="*/ 157459 h 317479"/>
                    <a:gd name="connsiteX3" fmla="*/ 365760 w 586740"/>
                    <a:gd name="connsiteY3" fmla="*/ 134599 h 317479"/>
                    <a:gd name="connsiteX4" fmla="*/ 365760 w 586740"/>
                    <a:gd name="connsiteY4" fmla="*/ 248899 h 317479"/>
                    <a:gd name="connsiteX5" fmla="*/ 487680 w 586740"/>
                    <a:gd name="connsiteY5" fmla="*/ 218419 h 317479"/>
                    <a:gd name="connsiteX6" fmla="*/ 586740 w 586740"/>
                    <a:gd name="connsiteY6" fmla="*/ 294619 h 317479"/>
                    <a:gd name="connsiteX7" fmla="*/ 571500 w 586740"/>
                    <a:gd name="connsiteY7" fmla="*/ 317479 h 317479"/>
                    <a:gd name="connsiteX0" fmla="*/ 0 w 596265"/>
                    <a:gd name="connsiteY0" fmla="*/ 62958 h 317479"/>
                    <a:gd name="connsiteX1" fmla="*/ 190500 w 596265"/>
                    <a:gd name="connsiteY1" fmla="*/ 0 h 317479"/>
                    <a:gd name="connsiteX2" fmla="*/ 230505 w 596265"/>
                    <a:gd name="connsiteY2" fmla="*/ 157459 h 317479"/>
                    <a:gd name="connsiteX3" fmla="*/ 375285 w 596265"/>
                    <a:gd name="connsiteY3" fmla="*/ 134599 h 317479"/>
                    <a:gd name="connsiteX4" fmla="*/ 375285 w 596265"/>
                    <a:gd name="connsiteY4" fmla="*/ 248899 h 317479"/>
                    <a:gd name="connsiteX5" fmla="*/ 497205 w 596265"/>
                    <a:gd name="connsiteY5" fmla="*/ 218419 h 317479"/>
                    <a:gd name="connsiteX6" fmla="*/ 596265 w 596265"/>
                    <a:gd name="connsiteY6" fmla="*/ 294619 h 317479"/>
                    <a:gd name="connsiteX7" fmla="*/ 581025 w 596265"/>
                    <a:gd name="connsiteY7" fmla="*/ 317479 h 317479"/>
                    <a:gd name="connsiteX0" fmla="*/ 0 w 596265"/>
                    <a:gd name="connsiteY0" fmla="*/ 62958 h 294619"/>
                    <a:gd name="connsiteX1" fmla="*/ 190500 w 596265"/>
                    <a:gd name="connsiteY1" fmla="*/ 0 h 294619"/>
                    <a:gd name="connsiteX2" fmla="*/ 230505 w 596265"/>
                    <a:gd name="connsiteY2" fmla="*/ 157459 h 294619"/>
                    <a:gd name="connsiteX3" fmla="*/ 375285 w 596265"/>
                    <a:gd name="connsiteY3" fmla="*/ 134599 h 294619"/>
                    <a:gd name="connsiteX4" fmla="*/ 375285 w 596265"/>
                    <a:gd name="connsiteY4" fmla="*/ 248899 h 294619"/>
                    <a:gd name="connsiteX5" fmla="*/ 497205 w 596265"/>
                    <a:gd name="connsiteY5" fmla="*/ 218419 h 294619"/>
                    <a:gd name="connsiteX6" fmla="*/ 596265 w 596265"/>
                    <a:gd name="connsiteY6" fmla="*/ 294619 h 29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6265" h="294619">
                      <a:moveTo>
                        <a:pt x="0" y="62958"/>
                      </a:moveTo>
                      <a:lnTo>
                        <a:pt x="190500" y="0"/>
                      </a:lnTo>
                      <a:lnTo>
                        <a:pt x="230505" y="157459"/>
                      </a:lnTo>
                      <a:lnTo>
                        <a:pt x="375285" y="134599"/>
                      </a:lnTo>
                      <a:lnTo>
                        <a:pt x="375285" y="248899"/>
                      </a:lnTo>
                      <a:lnTo>
                        <a:pt x="497205" y="218419"/>
                      </a:lnTo>
                      <a:lnTo>
                        <a:pt x="596265" y="294619"/>
                      </a:ln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  <p:sp>
              <p:nvSpPr>
                <p:cNvPr id="97" name="Freeform 96">
                  <a:extLst>
                    <a:ext uri="{FF2B5EF4-FFF2-40B4-BE49-F238E27FC236}">
                      <a16:creationId xmlns:a16="http://schemas.microsoft.com/office/drawing/2014/main" id="{EAE743AF-AF1C-AD44-8FC6-F2B2226B27EF}"/>
                    </a:ext>
                  </a:extLst>
                </p:cNvPr>
                <p:cNvSpPr/>
                <p:nvPr/>
              </p:nvSpPr>
              <p:spPr>
                <a:xfrm>
                  <a:off x="4204103" y="2933700"/>
                  <a:ext cx="497668" cy="288460"/>
                </a:xfrm>
                <a:custGeom>
                  <a:avLst/>
                  <a:gdLst>
                    <a:gd name="connsiteX0" fmla="*/ 0 w 586740"/>
                    <a:gd name="connsiteY0" fmla="*/ 30480 h 297180"/>
                    <a:gd name="connsiteX1" fmla="*/ 228600 w 586740"/>
                    <a:gd name="connsiteY1" fmla="*/ 0 h 297180"/>
                    <a:gd name="connsiteX2" fmla="*/ 220980 w 586740"/>
                    <a:gd name="connsiteY2" fmla="*/ 137160 h 297180"/>
                    <a:gd name="connsiteX3" fmla="*/ 365760 w 586740"/>
                    <a:gd name="connsiteY3" fmla="*/ 114300 h 297180"/>
                    <a:gd name="connsiteX4" fmla="*/ 365760 w 586740"/>
                    <a:gd name="connsiteY4" fmla="*/ 228600 h 297180"/>
                    <a:gd name="connsiteX5" fmla="*/ 487680 w 586740"/>
                    <a:gd name="connsiteY5" fmla="*/ 198120 h 297180"/>
                    <a:gd name="connsiteX6" fmla="*/ 586740 w 586740"/>
                    <a:gd name="connsiteY6" fmla="*/ 274320 h 297180"/>
                    <a:gd name="connsiteX7" fmla="*/ 571500 w 586740"/>
                    <a:gd name="connsiteY7" fmla="*/ 297180 h 297180"/>
                    <a:gd name="connsiteX0" fmla="*/ 0 w 586740"/>
                    <a:gd name="connsiteY0" fmla="*/ 50779 h 317479"/>
                    <a:gd name="connsiteX1" fmla="*/ 180975 w 586740"/>
                    <a:gd name="connsiteY1" fmla="*/ 0 h 317479"/>
                    <a:gd name="connsiteX2" fmla="*/ 220980 w 586740"/>
                    <a:gd name="connsiteY2" fmla="*/ 157459 h 317479"/>
                    <a:gd name="connsiteX3" fmla="*/ 365760 w 586740"/>
                    <a:gd name="connsiteY3" fmla="*/ 134599 h 317479"/>
                    <a:gd name="connsiteX4" fmla="*/ 365760 w 586740"/>
                    <a:gd name="connsiteY4" fmla="*/ 248899 h 317479"/>
                    <a:gd name="connsiteX5" fmla="*/ 487680 w 586740"/>
                    <a:gd name="connsiteY5" fmla="*/ 218419 h 317479"/>
                    <a:gd name="connsiteX6" fmla="*/ 586740 w 586740"/>
                    <a:gd name="connsiteY6" fmla="*/ 294619 h 317479"/>
                    <a:gd name="connsiteX7" fmla="*/ 571500 w 586740"/>
                    <a:gd name="connsiteY7" fmla="*/ 317479 h 317479"/>
                    <a:gd name="connsiteX0" fmla="*/ 0 w 596265"/>
                    <a:gd name="connsiteY0" fmla="*/ 62958 h 317479"/>
                    <a:gd name="connsiteX1" fmla="*/ 190500 w 596265"/>
                    <a:gd name="connsiteY1" fmla="*/ 0 h 317479"/>
                    <a:gd name="connsiteX2" fmla="*/ 230505 w 596265"/>
                    <a:gd name="connsiteY2" fmla="*/ 157459 h 317479"/>
                    <a:gd name="connsiteX3" fmla="*/ 375285 w 596265"/>
                    <a:gd name="connsiteY3" fmla="*/ 134599 h 317479"/>
                    <a:gd name="connsiteX4" fmla="*/ 375285 w 596265"/>
                    <a:gd name="connsiteY4" fmla="*/ 248899 h 317479"/>
                    <a:gd name="connsiteX5" fmla="*/ 497205 w 596265"/>
                    <a:gd name="connsiteY5" fmla="*/ 218419 h 317479"/>
                    <a:gd name="connsiteX6" fmla="*/ 596265 w 596265"/>
                    <a:gd name="connsiteY6" fmla="*/ 294619 h 317479"/>
                    <a:gd name="connsiteX7" fmla="*/ 581025 w 596265"/>
                    <a:gd name="connsiteY7" fmla="*/ 317479 h 317479"/>
                    <a:gd name="connsiteX0" fmla="*/ 0 w 596265"/>
                    <a:gd name="connsiteY0" fmla="*/ 62958 h 294619"/>
                    <a:gd name="connsiteX1" fmla="*/ 190500 w 596265"/>
                    <a:gd name="connsiteY1" fmla="*/ 0 h 294619"/>
                    <a:gd name="connsiteX2" fmla="*/ 230505 w 596265"/>
                    <a:gd name="connsiteY2" fmla="*/ 157459 h 294619"/>
                    <a:gd name="connsiteX3" fmla="*/ 375285 w 596265"/>
                    <a:gd name="connsiteY3" fmla="*/ 134599 h 294619"/>
                    <a:gd name="connsiteX4" fmla="*/ 375285 w 596265"/>
                    <a:gd name="connsiteY4" fmla="*/ 248899 h 294619"/>
                    <a:gd name="connsiteX5" fmla="*/ 497205 w 596265"/>
                    <a:gd name="connsiteY5" fmla="*/ 218419 h 294619"/>
                    <a:gd name="connsiteX6" fmla="*/ 596265 w 596265"/>
                    <a:gd name="connsiteY6" fmla="*/ 294619 h 29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6265" h="294619">
                      <a:moveTo>
                        <a:pt x="0" y="62958"/>
                      </a:moveTo>
                      <a:lnTo>
                        <a:pt x="190500" y="0"/>
                      </a:lnTo>
                      <a:lnTo>
                        <a:pt x="230505" y="157459"/>
                      </a:lnTo>
                      <a:lnTo>
                        <a:pt x="375285" y="134599"/>
                      </a:lnTo>
                      <a:lnTo>
                        <a:pt x="375285" y="248899"/>
                      </a:lnTo>
                      <a:lnTo>
                        <a:pt x="497205" y="218419"/>
                      </a:lnTo>
                      <a:lnTo>
                        <a:pt x="596265" y="294619"/>
                      </a:ln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</p:grp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2449EAA-7901-544C-BBE9-7DADFB39C8BE}"/>
              </a:ext>
            </a:extLst>
          </p:cNvPr>
          <p:cNvGrpSpPr/>
          <p:nvPr/>
        </p:nvGrpSpPr>
        <p:grpSpPr>
          <a:xfrm>
            <a:off x="7644313" y="4409062"/>
            <a:ext cx="875441" cy="842585"/>
            <a:chOff x="6545775" y="2847521"/>
            <a:chExt cx="1465658" cy="1410651"/>
          </a:xfrm>
          <a:solidFill>
            <a:srgbClr val="002060"/>
          </a:solidFill>
        </p:grpSpPr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2C73AD51-6D44-4A42-B099-5F197201D8F5}"/>
                </a:ext>
              </a:extLst>
            </p:cNvPr>
            <p:cNvSpPr/>
            <p:nvPr/>
          </p:nvSpPr>
          <p:spPr>
            <a:xfrm rot="10800000">
              <a:off x="6545775" y="3010400"/>
              <a:ext cx="1465658" cy="1247772"/>
            </a:xfrm>
            <a:custGeom>
              <a:avLst/>
              <a:gdLst>
                <a:gd name="connsiteX0" fmla="*/ 460722 w 900390"/>
                <a:gd name="connsiteY0" fmla="*/ 185735 h 766538"/>
                <a:gd name="connsiteX1" fmla="*/ 463839 w 900390"/>
                <a:gd name="connsiteY1" fmla="*/ 182617 h 766538"/>
                <a:gd name="connsiteX2" fmla="*/ 463839 w 900390"/>
                <a:gd name="connsiteY2" fmla="*/ 170149 h 766538"/>
                <a:gd name="connsiteX3" fmla="*/ 460722 w 900390"/>
                <a:gd name="connsiteY3" fmla="*/ 167032 h 766538"/>
                <a:gd name="connsiteX4" fmla="*/ 439668 w 900390"/>
                <a:gd name="connsiteY4" fmla="*/ 167032 h 766538"/>
                <a:gd name="connsiteX5" fmla="*/ 436551 w 900390"/>
                <a:gd name="connsiteY5" fmla="*/ 170149 h 766538"/>
                <a:gd name="connsiteX6" fmla="*/ 436551 w 900390"/>
                <a:gd name="connsiteY6" fmla="*/ 182617 h 766538"/>
                <a:gd name="connsiteX7" fmla="*/ 439668 w 900390"/>
                <a:gd name="connsiteY7" fmla="*/ 185735 h 766538"/>
                <a:gd name="connsiteX8" fmla="*/ 866615 w 900390"/>
                <a:gd name="connsiteY8" fmla="*/ 734315 h 766538"/>
                <a:gd name="connsiteX9" fmla="*/ 866615 w 900390"/>
                <a:gd name="connsiteY9" fmla="*/ 220380 h 766538"/>
                <a:gd name="connsiteX10" fmla="*/ 33775 w 900390"/>
                <a:gd name="connsiteY10" fmla="*/ 220380 h 766538"/>
                <a:gd name="connsiteX11" fmla="*/ 33775 w 900390"/>
                <a:gd name="connsiteY11" fmla="*/ 734315 h 766538"/>
                <a:gd name="connsiteX12" fmla="*/ 900390 w 900390"/>
                <a:gd name="connsiteY12" fmla="*/ 766538 h 766538"/>
                <a:gd name="connsiteX13" fmla="*/ 0 w 900390"/>
                <a:gd name="connsiteY13" fmla="*/ 766538 h 766538"/>
                <a:gd name="connsiteX14" fmla="*/ 0 w 900390"/>
                <a:gd name="connsiteY14" fmla="*/ 134077 h 766538"/>
                <a:gd name="connsiteX15" fmla="*/ 359695 w 900390"/>
                <a:gd name="connsiteY15" fmla="*/ 134077 h 766538"/>
                <a:gd name="connsiteX16" fmla="*/ 359695 w 900390"/>
                <a:gd name="connsiteY16" fmla="*/ 62959 h 766538"/>
                <a:gd name="connsiteX17" fmla="*/ 359866 w 900390"/>
                <a:gd name="connsiteY17" fmla="*/ 62111 h 766538"/>
                <a:gd name="connsiteX18" fmla="*/ 359728 w 900390"/>
                <a:gd name="connsiteY18" fmla="*/ 62111 h 766538"/>
                <a:gd name="connsiteX19" fmla="*/ 273181 w 900390"/>
                <a:gd name="connsiteY19" fmla="*/ 43590 h 766538"/>
                <a:gd name="connsiteX20" fmla="*/ 264043 w 900390"/>
                <a:gd name="connsiteY20" fmla="*/ 31809 h 766538"/>
                <a:gd name="connsiteX21" fmla="*/ 264043 w 900390"/>
                <a:gd name="connsiteY21" fmla="*/ 13445 h 766538"/>
                <a:gd name="connsiteX22" fmla="*/ 277488 w 900390"/>
                <a:gd name="connsiteY22" fmla="*/ 0 h 766538"/>
                <a:gd name="connsiteX23" fmla="*/ 622918 w 900390"/>
                <a:gd name="connsiteY23" fmla="*/ 0 h 766538"/>
                <a:gd name="connsiteX24" fmla="*/ 636363 w 900390"/>
                <a:gd name="connsiteY24" fmla="*/ 13445 h 766538"/>
                <a:gd name="connsiteX25" fmla="*/ 636363 w 900390"/>
                <a:gd name="connsiteY25" fmla="*/ 31809 h 766538"/>
                <a:gd name="connsiteX26" fmla="*/ 622918 w 900390"/>
                <a:gd name="connsiteY26" fmla="*/ 45255 h 766538"/>
                <a:gd name="connsiteX27" fmla="*/ 559341 w 900390"/>
                <a:gd name="connsiteY27" fmla="*/ 57979 h 766538"/>
                <a:gd name="connsiteX28" fmla="*/ 539407 w 900390"/>
                <a:gd name="connsiteY28" fmla="*/ 61589 h 766538"/>
                <a:gd name="connsiteX29" fmla="*/ 539684 w 900390"/>
                <a:gd name="connsiteY29" fmla="*/ 62959 h 766538"/>
                <a:gd name="connsiteX30" fmla="*/ 539684 w 900390"/>
                <a:gd name="connsiteY30" fmla="*/ 134077 h 766538"/>
                <a:gd name="connsiteX31" fmla="*/ 900390 w 900390"/>
                <a:gd name="connsiteY31" fmla="*/ 134077 h 76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0390" h="766538">
                  <a:moveTo>
                    <a:pt x="460722" y="185735"/>
                  </a:moveTo>
                  <a:cubicBezTo>
                    <a:pt x="462444" y="185735"/>
                    <a:pt x="463839" y="184339"/>
                    <a:pt x="463839" y="182617"/>
                  </a:cubicBezTo>
                  <a:lnTo>
                    <a:pt x="463839" y="170149"/>
                  </a:lnTo>
                  <a:cubicBezTo>
                    <a:pt x="463839" y="168428"/>
                    <a:pt x="462444" y="167032"/>
                    <a:pt x="460722" y="167032"/>
                  </a:cubicBezTo>
                  <a:lnTo>
                    <a:pt x="439668" y="167032"/>
                  </a:lnTo>
                  <a:cubicBezTo>
                    <a:pt x="437946" y="167032"/>
                    <a:pt x="436551" y="168428"/>
                    <a:pt x="436551" y="170149"/>
                  </a:cubicBezTo>
                  <a:lnTo>
                    <a:pt x="436551" y="182617"/>
                  </a:lnTo>
                  <a:cubicBezTo>
                    <a:pt x="436551" y="184339"/>
                    <a:pt x="437946" y="185735"/>
                    <a:pt x="439668" y="185735"/>
                  </a:cubicBezTo>
                  <a:close/>
                  <a:moveTo>
                    <a:pt x="866615" y="734315"/>
                  </a:moveTo>
                  <a:lnTo>
                    <a:pt x="866615" y="220380"/>
                  </a:lnTo>
                  <a:lnTo>
                    <a:pt x="33775" y="220380"/>
                  </a:lnTo>
                  <a:lnTo>
                    <a:pt x="33775" y="734315"/>
                  </a:lnTo>
                  <a:close/>
                  <a:moveTo>
                    <a:pt x="900390" y="766538"/>
                  </a:moveTo>
                  <a:lnTo>
                    <a:pt x="0" y="766538"/>
                  </a:lnTo>
                  <a:lnTo>
                    <a:pt x="0" y="134077"/>
                  </a:lnTo>
                  <a:lnTo>
                    <a:pt x="359695" y="134077"/>
                  </a:lnTo>
                  <a:lnTo>
                    <a:pt x="359695" y="62959"/>
                  </a:lnTo>
                  <a:lnTo>
                    <a:pt x="359866" y="62111"/>
                  </a:lnTo>
                  <a:lnTo>
                    <a:pt x="359728" y="62111"/>
                  </a:lnTo>
                  <a:cubicBezTo>
                    <a:pt x="330879" y="55938"/>
                    <a:pt x="304134" y="51448"/>
                    <a:pt x="273181" y="43590"/>
                  </a:cubicBezTo>
                  <a:cubicBezTo>
                    <a:pt x="268363" y="42368"/>
                    <a:pt x="263721" y="38262"/>
                    <a:pt x="264043" y="31809"/>
                  </a:cubicBezTo>
                  <a:lnTo>
                    <a:pt x="264043" y="13445"/>
                  </a:lnTo>
                  <a:cubicBezTo>
                    <a:pt x="264043" y="6020"/>
                    <a:pt x="270062" y="0"/>
                    <a:pt x="277488" y="0"/>
                  </a:cubicBezTo>
                  <a:lnTo>
                    <a:pt x="622918" y="0"/>
                  </a:lnTo>
                  <a:cubicBezTo>
                    <a:pt x="630343" y="0"/>
                    <a:pt x="636363" y="6020"/>
                    <a:pt x="636363" y="13445"/>
                  </a:cubicBezTo>
                  <a:lnTo>
                    <a:pt x="636363" y="31809"/>
                  </a:lnTo>
                  <a:cubicBezTo>
                    <a:pt x="636363" y="39235"/>
                    <a:pt x="629081" y="43571"/>
                    <a:pt x="622918" y="45255"/>
                  </a:cubicBezTo>
                  <a:cubicBezTo>
                    <a:pt x="602066" y="50952"/>
                    <a:pt x="580669" y="54320"/>
                    <a:pt x="559341" y="57979"/>
                  </a:cubicBezTo>
                  <a:lnTo>
                    <a:pt x="539407" y="61589"/>
                  </a:lnTo>
                  <a:lnTo>
                    <a:pt x="539684" y="62959"/>
                  </a:lnTo>
                  <a:lnTo>
                    <a:pt x="539684" y="134077"/>
                  </a:lnTo>
                  <a:lnTo>
                    <a:pt x="900390" y="134077"/>
                  </a:lnTo>
                  <a:close/>
                </a:path>
              </a:pathLst>
            </a:custGeom>
            <a:grpFill/>
            <a:ln>
              <a:solidFill>
                <a:srgbClr val="FFFF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u="sng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FD2A139E-E149-D646-B72E-93CC1B0D1CD5}"/>
                </a:ext>
              </a:extLst>
            </p:cNvPr>
            <p:cNvGrpSpPr/>
            <p:nvPr/>
          </p:nvGrpSpPr>
          <p:grpSpPr>
            <a:xfrm>
              <a:off x="7005164" y="2847521"/>
              <a:ext cx="609722" cy="440690"/>
              <a:chOff x="4149685" y="2720340"/>
              <a:chExt cx="769620" cy="556260"/>
            </a:xfrm>
            <a:grpFill/>
          </p:grpSpPr>
          <p:sp>
            <p:nvSpPr>
              <p:cNvPr id="88" name="Rounded Rectangle 87">
                <a:extLst>
                  <a:ext uri="{FF2B5EF4-FFF2-40B4-BE49-F238E27FC236}">
                    <a16:creationId xmlns:a16="http://schemas.microsoft.com/office/drawing/2014/main" id="{0E733A25-8F94-BE45-B45D-8FC9EBF86912}"/>
                  </a:ext>
                </a:extLst>
              </p:cNvPr>
              <p:cNvSpPr/>
              <p:nvPr/>
            </p:nvSpPr>
            <p:spPr>
              <a:xfrm>
                <a:off x="4149685" y="2720340"/>
                <a:ext cx="769620" cy="556260"/>
              </a:xfrm>
              <a:prstGeom prst="roundRect">
                <a:avLst/>
              </a:pr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u="sng"/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0D67003-9661-564F-80E2-8FCD3DB98D0B}"/>
                  </a:ext>
                </a:extLst>
              </p:cNvPr>
              <p:cNvGrpSpPr/>
              <p:nvPr/>
            </p:nvGrpSpPr>
            <p:grpSpPr>
              <a:xfrm>
                <a:off x="4232437" y="2789947"/>
                <a:ext cx="604116" cy="417047"/>
                <a:chOff x="4204103" y="2805113"/>
                <a:chExt cx="604116" cy="417047"/>
              </a:xfrm>
              <a:grpFill/>
            </p:grpSpPr>
            <p:sp>
              <p:nvSpPr>
                <p:cNvPr id="90" name="Freeform 89">
                  <a:extLst>
                    <a:ext uri="{FF2B5EF4-FFF2-40B4-BE49-F238E27FC236}">
                      <a16:creationId xmlns:a16="http://schemas.microsoft.com/office/drawing/2014/main" id="{5FBC09E5-0814-2941-BD3B-82C1A024408C}"/>
                    </a:ext>
                  </a:extLst>
                </p:cNvPr>
                <p:cNvSpPr/>
                <p:nvPr/>
              </p:nvSpPr>
              <p:spPr>
                <a:xfrm>
                  <a:off x="4211954" y="2805113"/>
                  <a:ext cx="596265" cy="345610"/>
                </a:xfrm>
                <a:custGeom>
                  <a:avLst/>
                  <a:gdLst>
                    <a:gd name="connsiteX0" fmla="*/ 0 w 586740"/>
                    <a:gd name="connsiteY0" fmla="*/ 30480 h 297180"/>
                    <a:gd name="connsiteX1" fmla="*/ 228600 w 586740"/>
                    <a:gd name="connsiteY1" fmla="*/ 0 h 297180"/>
                    <a:gd name="connsiteX2" fmla="*/ 220980 w 586740"/>
                    <a:gd name="connsiteY2" fmla="*/ 137160 h 297180"/>
                    <a:gd name="connsiteX3" fmla="*/ 365760 w 586740"/>
                    <a:gd name="connsiteY3" fmla="*/ 114300 h 297180"/>
                    <a:gd name="connsiteX4" fmla="*/ 365760 w 586740"/>
                    <a:gd name="connsiteY4" fmla="*/ 228600 h 297180"/>
                    <a:gd name="connsiteX5" fmla="*/ 487680 w 586740"/>
                    <a:gd name="connsiteY5" fmla="*/ 198120 h 297180"/>
                    <a:gd name="connsiteX6" fmla="*/ 586740 w 586740"/>
                    <a:gd name="connsiteY6" fmla="*/ 274320 h 297180"/>
                    <a:gd name="connsiteX7" fmla="*/ 571500 w 586740"/>
                    <a:gd name="connsiteY7" fmla="*/ 297180 h 297180"/>
                    <a:gd name="connsiteX0" fmla="*/ 0 w 586740"/>
                    <a:gd name="connsiteY0" fmla="*/ 50779 h 317479"/>
                    <a:gd name="connsiteX1" fmla="*/ 180975 w 586740"/>
                    <a:gd name="connsiteY1" fmla="*/ 0 h 317479"/>
                    <a:gd name="connsiteX2" fmla="*/ 220980 w 586740"/>
                    <a:gd name="connsiteY2" fmla="*/ 157459 h 317479"/>
                    <a:gd name="connsiteX3" fmla="*/ 365760 w 586740"/>
                    <a:gd name="connsiteY3" fmla="*/ 134599 h 317479"/>
                    <a:gd name="connsiteX4" fmla="*/ 365760 w 586740"/>
                    <a:gd name="connsiteY4" fmla="*/ 248899 h 317479"/>
                    <a:gd name="connsiteX5" fmla="*/ 487680 w 586740"/>
                    <a:gd name="connsiteY5" fmla="*/ 218419 h 317479"/>
                    <a:gd name="connsiteX6" fmla="*/ 586740 w 586740"/>
                    <a:gd name="connsiteY6" fmla="*/ 294619 h 317479"/>
                    <a:gd name="connsiteX7" fmla="*/ 571500 w 586740"/>
                    <a:gd name="connsiteY7" fmla="*/ 317479 h 317479"/>
                    <a:gd name="connsiteX0" fmla="*/ 0 w 596265"/>
                    <a:gd name="connsiteY0" fmla="*/ 62958 h 317479"/>
                    <a:gd name="connsiteX1" fmla="*/ 190500 w 596265"/>
                    <a:gd name="connsiteY1" fmla="*/ 0 h 317479"/>
                    <a:gd name="connsiteX2" fmla="*/ 230505 w 596265"/>
                    <a:gd name="connsiteY2" fmla="*/ 157459 h 317479"/>
                    <a:gd name="connsiteX3" fmla="*/ 375285 w 596265"/>
                    <a:gd name="connsiteY3" fmla="*/ 134599 h 317479"/>
                    <a:gd name="connsiteX4" fmla="*/ 375285 w 596265"/>
                    <a:gd name="connsiteY4" fmla="*/ 248899 h 317479"/>
                    <a:gd name="connsiteX5" fmla="*/ 497205 w 596265"/>
                    <a:gd name="connsiteY5" fmla="*/ 218419 h 317479"/>
                    <a:gd name="connsiteX6" fmla="*/ 596265 w 596265"/>
                    <a:gd name="connsiteY6" fmla="*/ 294619 h 317479"/>
                    <a:gd name="connsiteX7" fmla="*/ 581025 w 596265"/>
                    <a:gd name="connsiteY7" fmla="*/ 317479 h 317479"/>
                    <a:gd name="connsiteX0" fmla="*/ 0 w 596265"/>
                    <a:gd name="connsiteY0" fmla="*/ 62958 h 294619"/>
                    <a:gd name="connsiteX1" fmla="*/ 190500 w 596265"/>
                    <a:gd name="connsiteY1" fmla="*/ 0 h 294619"/>
                    <a:gd name="connsiteX2" fmla="*/ 230505 w 596265"/>
                    <a:gd name="connsiteY2" fmla="*/ 157459 h 294619"/>
                    <a:gd name="connsiteX3" fmla="*/ 375285 w 596265"/>
                    <a:gd name="connsiteY3" fmla="*/ 134599 h 294619"/>
                    <a:gd name="connsiteX4" fmla="*/ 375285 w 596265"/>
                    <a:gd name="connsiteY4" fmla="*/ 248899 h 294619"/>
                    <a:gd name="connsiteX5" fmla="*/ 497205 w 596265"/>
                    <a:gd name="connsiteY5" fmla="*/ 218419 h 294619"/>
                    <a:gd name="connsiteX6" fmla="*/ 596265 w 596265"/>
                    <a:gd name="connsiteY6" fmla="*/ 294619 h 29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6265" h="294619">
                      <a:moveTo>
                        <a:pt x="0" y="62958"/>
                      </a:moveTo>
                      <a:lnTo>
                        <a:pt x="190500" y="0"/>
                      </a:lnTo>
                      <a:lnTo>
                        <a:pt x="230505" y="157459"/>
                      </a:lnTo>
                      <a:lnTo>
                        <a:pt x="375285" y="134599"/>
                      </a:lnTo>
                      <a:lnTo>
                        <a:pt x="375285" y="248899"/>
                      </a:lnTo>
                      <a:lnTo>
                        <a:pt x="497205" y="218419"/>
                      </a:lnTo>
                      <a:lnTo>
                        <a:pt x="596265" y="294619"/>
                      </a:ln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  <p:sp>
              <p:nvSpPr>
                <p:cNvPr id="91" name="Freeform 90">
                  <a:extLst>
                    <a:ext uri="{FF2B5EF4-FFF2-40B4-BE49-F238E27FC236}">
                      <a16:creationId xmlns:a16="http://schemas.microsoft.com/office/drawing/2014/main" id="{883DB7A9-8D9E-164C-9F41-E7791AC01DD6}"/>
                    </a:ext>
                  </a:extLst>
                </p:cNvPr>
                <p:cNvSpPr/>
                <p:nvPr/>
              </p:nvSpPr>
              <p:spPr>
                <a:xfrm>
                  <a:off x="4204103" y="2933700"/>
                  <a:ext cx="497668" cy="288460"/>
                </a:xfrm>
                <a:custGeom>
                  <a:avLst/>
                  <a:gdLst>
                    <a:gd name="connsiteX0" fmla="*/ 0 w 586740"/>
                    <a:gd name="connsiteY0" fmla="*/ 30480 h 297180"/>
                    <a:gd name="connsiteX1" fmla="*/ 228600 w 586740"/>
                    <a:gd name="connsiteY1" fmla="*/ 0 h 297180"/>
                    <a:gd name="connsiteX2" fmla="*/ 220980 w 586740"/>
                    <a:gd name="connsiteY2" fmla="*/ 137160 h 297180"/>
                    <a:gd name="connsiteX3" fmla="*/ 365760 w 586740"/>
                    <a:gd name="connsiteY3" fmla="*/ 114300 h 297180"/>
                    <a:gd name="connsiteX4" fmla="*/ 365760 w 586740"/>
                    <a:gd name="connsiteY4" fmla="*/ 228600 h 297180"/>
                    <a:gd name="connsiteX5" fmla="*/ 487680 w 586740"/>
                    <a:gd name="connsiteY5" fmla="*/ 198120 h 297180"/>
                    <a:gd name="connsiteX6" fmla="*/ 586740 w 586740"/>
                    <a:gd name="connsiteY6" fmla="*/ 274320 h 297180"/>
                    <a:gd name="connsiteX7" fmla="*/ 571500 w 586740"/>
                    <a:gd name="connsiteY7" fmla="*/ 297180 h 297180"/>
                    <a:gd name="connsiteX0" fmla="*/ 0 w 586740"/>
                    <a:gd name="connsiteY0" fmla="*/ 50779 h 317479"/>
                    <a:gd name="connsiteX1" fmla="*/ 180975 w 586740"/>
                    <a:gd name="connsiteY1" fmla="*/ 0 h 317479"/>
                    <a:gd name="connsiteX2" fmla="*/ 220980 w 586740"/>
                    <a:gd name="connsiteY2" fmla="*/ 157459 h 317479"/>
                    <a:gd name="connsiteX3" fmla="*/ 365760 w 586740"/>
                    <a:gd name="connsiteY3" fmla="*/ 134599 h 317479"/>
                    <a:gd name="connsiteX4" fmla="*/ 365760 w 586740"/>
                    <a:gd name="connsiteY4" fmla="*/ 248899 h 317479"/>
                    <a:gd name="connsiteX5" fmla="*/ 487680 w 586740"/>
                    <a:gd name="connsiteY5" fmla="*/ 218419 h 317479"/>
                    <a:gd name="connsiteX6" fmla="*/ 586740 w 586740"/>
                    <a:gd name="connsiteY6" fmla="*/ 294619 h 317479"/>
                    <a:gd name="connsiteX7" fmla="*/ 571500 w 586740"/>
                    <a:gd name="connsiteY7" fmla="*/ 317479 h 317479"/>
                    <a:gd name="connsiteX0" fmla="*/ 0 w 596265"/>
                    <a:gd name="connsiteY0" fmla="*/ 62958 h 317479"/>
                    <a:gd name="connsiteX1" fmla="*/ 190500 w 596265"/>
                    <a:gd name="connsiteY1" fmla="*/ 0 h 317479"/>
                    <a:gd name="connsiteX2" fmla="*/ 230505 w 596265"/>
                    <a:gd name="connsiteY2" fmla="*/ 157459 h 317479"/>
                    <a:gd name="connsiteX3" fmla="*/ 375285 w 596265"/>
                    <a:gd name="connsiteY3" fmla="*/ 134599 h 317479"/>
                    <a:gd name="connsiteX4" fmla="*/ 375285 w 596265"/>
                    <a:gd name="connsiteY4" fmla="*/ 248899 h 317479"/>
                    <a:gd name="connsiteX5" fmla="*/ 497205 w 596265"/>
                    <a:gd name="connsiteY5" fmla="*/ 218419 h 317479"/>
                    <a:gd name="connsiteX6" fmla="*/ 596265 w 596265"/>
                    <a:gd name="connsiteY6" fmla="*/ 294619 h 317479"/>
                    <a:gd name="connsiteX7" fmla="*/ 581025 w 596265"/>
                    <a:gd name="connsiteY7" fmla="*/ 317479 h 317479"/>
                    <a:gd name="connsiteX0" fmla="*/ 0 w 596265"/>
                    <a:gd name="connsiteY0" fmla="*/ 62958 h 294619"/>
                    <a:gd name="connsiteX1" fmla="*/ 190500 w 596265"/>
                    <a:gd name="connsiteY1" fmla="*/ 0 h 294619"/>
                    <a:gd name="connsiteX2" fmla="*/ 230505 w 596265"/>
                    <a:gd name="connsiteY2" fmla="*/ 157459 h 294619"/>
                    <a:gd name="connsiteX3" fmla="*/ 375285 w 596265"/>
                    <a:gd name="connsiteY3" fmla="*/ 134599 h 294619"/>
                    <a:gd name="connsiteX4" fmla="*/ 375285 w 596265"/>
                    <a:gd name="connsiteY4" fmla="*/ 248899 h 294619"/>
                    <a:gd name="connsiteX5" fmla="*/ 497205 w 596265"/>
                    <a:gd name="connsiteY5" fmla="*/ 218419 h 294619"/>
                    <a:gd name="connsiteX6" fmla="*/ 596265 w 596265"/>
                    <a:gd name="connsiteY6" fmla="*/ 294619 h 29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6265" h="294619">
                      <a:moveTo>
                        <a:pt x="0" y="62958"/>
                      </a:moveTo>
                      <a:lnTo>
                        <a:pt x="190500" y="0"/>
                      </a:lnTo>
                      <a:lnTo>
                        <a:pt x="230505" y="157459"/>
                      </a:lnTo>
                      <a:lnTo>
                        <a:pt x="375285" y="134599"/>
                      </a:lnTo>
                      <a:lnTo>
                        <a:pt x="375285" y="248899"/>
                      </a:lnTo>
                      <a:lnTo>
                        <a:pt x="497205" y="218419"/>
                      </a:lnTo>
                      <a:lnTo>
                        <a:pt x="596265" y="294619"/>
                      </a:ln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</p:grpSp>
        </p:grp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0B480F13-1C99-3343-8375-738263CE9160}"/>
              </a:ext>
            </a:extLst>
          </p:cNvPr>
          <p:cNvSpPr txBox="1"/>
          <p:nvPr/>
        </p:nvSpPr>
        <p:spPr>
          <a:xfrm>
            <a:off x="7433160" y="4101640"/>
            <a:ext cx="1317140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5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Connections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64052EB-6ADF-1646-92C0-B23A037110A7}"/>
              </a:ext>
            </a:extLst>
          </p:cNvPr>
          <p:cNvGrpSpPr/>
          <p:nvPr/>
        </p:nvGrpSpPr>
        <p:grpSpPr>
          <a:xfrm>
            <a:off x="4184084" y="2719322"/>
            <a:ext cx="820804" cy="2389647"/>
            <a:chOff x="3917811" y="1537139"/>
            <a:chExt cx="820804" cy="2389647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9373CDB7-07AC-CB46-AC09-30649DF75E49}"/>
                </a:ext>
              </a:extLst>
            </p:cNvPr>
            <p:cNvGrpSpPr/>
            <p:nvPr/>
          </p:nvGrpSpPr>
          <p:grpSpPr>
            <a:xfrm>
              <a:off x="3970554" y="3251363"/>
              <a:ext cx="611750" cy="675423"/>
              <a:chOff x="5269045" y="3071315"/>
              <a:chExt cx="796305" cy="879195"/>
            </a:xfrm>
            <a:solidFill>
              <a:srgbClr val="075AF5"/>
            </a:solidFill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ADC639EB-2262-EC4F-B225-B100FBA03218}"/>
                  </a:ext>
                </a:extLst>
              </p:cNvPr>
              <p:cNvGrpSpPr/>
              <p:nvPr/>
            </p:nvGrpSpPr>
            <p:grpSpPr>
              <a:xfrm>
                <a:off x="5269045" y="3071315"/>
                <a:ext cx="740487" cy="879195"/>
                <a:chOff x="4882657" y="614022"/>
                <a:chExt cx="2212158" cy="2626527"/>
              </a:xfrm>
              <a:grpFill/>
              <a:effectLst/>
            </p:grpSpPr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1C4E68BB-2544-2341-BCA1-914667D0E2E3}"/>
                    </a:ext>
                  </a:extLst>
                </p:cNvPr>
                <p:cNvSpPr/>
                <p:nvPr/>
              </p:nvSpPr>
              <p:spPr>
                <a:xfrm flipH="1">
                  <a:off x="4899911" y="614022"/>
                  <a:ext cx="2124301" cy="1092709"/>
                </a:xfrm>
                <a:prstGeom prst="ellipse">
                  <a:avLst/>
                </a:prstGeom>
                <a:grpFill/>
                <a:ln w="25400">
                  <a:solidFill>
                    <a:srgbClr val="FFFF00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  <p:sp>
              <p:nvSpPr>
                <p:cNvPr id="105" name="Rectangle 14">
                  <a:extLst>
                    <a:ext uri="{FF2B5EF4-FFF2-40B4-BE49-F238E27FC236}">
                      <a16:creationId xmlns:a16="http://schemas.microsoft.com/office/drawing/2014/main" id="{26C0864F-421C-824B-B99F-A19ABC32D23F}"/>
                    </a:ext>
                  </a:extLst>
                </p:cNvPr>
                <p:cNvSpPr/>
                <p:nvPr/>
              </p:nvSpPr>
              <p:spPr>
                <a:xfrm flipH="1">
                  <a:off x="4882657" y="1251498"/>
                  <a:ext cx="2212158" cy="1989051"/>
                </a:xfrm>
                <a:custGeom>
                  <a:avLst/>
                  <a:gdLst>
                    <a:gd name="connsiteX0" fmla="*/ 0 w 1188244"/>
                    <a:gd name="connsiteY0" fmla="*/ 0 h 928688"/>
                    <a:gd name="connsiteX1" fmla="*/ 1188244 w 1188244"/>
                    <a:gd name="connsiteY1" fmla="*/ 0 h 928688"/>
                    <a:gd name="connsiteX2" fmla="*/ 1188244 w 1188244"/>
                    <a:gd name="connsiteY2" fmla="*/ 928688 h 928688"/>
                    <a:gd name="connsiteX3" fmla="*/ 0 w 1188244"/>
                    <a:gd name="connsiteY3" fmla="*/ 928688 h 928688"/>
                    <a:gd name="connsiteX4" fmla="*/ 0 w 1188244"/>
                    <a:gd name="connsiteY4" fmla="*/ 0 h 928688"/>
                    <a:gd name="connsiteX0" fmla="*/ 0 w 1188244"/>
                    <a:gd name="connsiteY0" fmla="*/ 0 h 928688"/>
                    <a:gd name="connsiteX1" fmla="*/ 1188244 w 1188244"/>
                    <a:gd name="connsiteY1" fmla="*/ 0 h 928688"/>
                    <a:gd name="connsiteX2" fmla="*/ 1188244 w 1188244"/>
                    <a:gd name="connsiteY2" fmla="*/ 928688 h 928688"/>
                    <a:gd name="connsiteX3" fmla="*/ 0 w 1188244"/>
                    <a:gd name="connsiteY3" fmla="*/ 928688 h 928688"/>
                    <a:gd name="connsiteX4" fmla="*/ 0 w 1188244"/>
                    <a:gd name="connsiteY4" fmla="*/ 0 h 928688"/>
                    <a:gd name="connsiteX0" fmla="*/ 0 w 1188244"/>
                    <a:gd name="connsiteY0" fmla="*/ 0 h 928688"/>
                    <a:gd name="connsiteX1" fmla="*/ 1188244 w 1188244"/>
                    <a:gd name="connsiteY1" fmla="*/ 0 h 928688"/>
                    <a:gd name="connsiteX2" fmla="*/ 1188244 w 1188244"/>
                    <a:gd name="connsiteY2" fmla="*/ 928688 h 928688"/>
                    <a:gd name="connsiteX3" fmla="*/ 0 w 1188244"/>
                    <a:gd name="connsiteY3" fmla="*/ 928688 h 928688"/>
                    <a:gd name="connsiteX4" fmla="*/ 0 w 1188244"/>
                    <a:gd name="connsiteY4" fmla="*/ 0 h 928688"/>
                    <a:gd name="connsiteX0" fmla="*/ 0 w 1188244"/>
                    <a:gd name="connsiteY0" fmla="*/ 0 h 950119"/>
                    <a:gd name="connsiteX1" fmla="*/ 1188244 w 1188244"/>
                    <a:gd name="connsiteY1" fmla="*/ 21431 h 950119"/>
                    <a:gd name="connsiteX2" fmla="*/ 1188244 w 1188244"/>
                    <a:gd name="connsiteY2" fmla="*/ 950119 h 950119"/>
                    <a:gd name="connsiteX3" fmla="*/ 0 w 1188244"/>
                    <a:gd name="connsiteY3" fmla="*/ 950119 h 950119"/>
                    <a:gd name="connsiteX4" fmla="*/ 0 w 1188244"/>
                    <a:gd name="connsiteY4" fmla="*/ 0 h 950119"/>
                    <a:gd name="connsiteX0" fmla="*/ 0 w 1193006"/>
                    <a:gd name="connsiteY0" fmla="*/ 0 h 950119"/>
                    <a:gd name="connsiteX1" fmla="*/ 1193006 w 1193006"/>
                    <a:gd name="connsiteY1" fmla="*/ 9524 h 950119"/>
                    <a:gd name="connsiteX2" fmla="*/ 1188244 w 1193006"/>
                    <a:gd name="connsiteY2" fmla="*/ 950119 h 950119"/>
                    <a:gd name="connsiteX3" fmla="*/ 0 w 1193006"/>
                    <a:gd name="connsiteY3" fmla="*/ 950119 h 950119"/>
                    <a:gd name="connsiteX4" fmla="*/ 0 w 1193006"/>
                    <a:gd name="connsiteY4" fmla="*/ 0 h 950119"/>
                    <a:gd name="connsiteX0" fmla="*/ 0 w 1193006"/>
                    <a:gd name="connsiteY0" fmla="*/ 0 h 1133210"/>
                    <a:gd name="connsiteX1" fmla="*/ 1193006 w 1193006"/>
                    <a:gd name="connsiteY1" fmla="*/ 9524 h 1133210"/>
                    <a:gd name="connsiteX2" fmla="*/ 1188244 w 1193006"/>
                    <a:gd name="connsiteY2" fmla="*/ 950119 h 1133210"/>
                    <a:gd name="connsiteX3" fmla="*/ 0 w 1193006"/>
                    <a:gd name="connsiteY3" fmla="*/ 950119 h 1133210"/>
                    <a:gd name="connsiteX4" fmla="*/ 0 w 1193006"/>
                    <a:gd name="connsiteY4" fmla="*/ 0 h 1133210"/>
                    <a:gd name="connsiteX0" fmla="*/ 0 w 1193006"/>
                    <a:gd name="connsiteY0" fmla="*/ 0 h 1178933"/>
                    <a:gd name="connsiteX1" fmla="*/ 1193006 w 1193006"/>
                    <a:gd name="connsiteY1" fmla="*/ 9524 h 1178933"/>
                    <a:gd name="connsiteX2" fmla="*/ 1188244 w 1193006"/>
                    <a:gd name="connsiteY2" fmla="*/ 950119 h 1178933"/>
                    <a:gd name="connsiteX3" fmla="*/ 0 w 1193006"/>
                    <a:gd name="connsiteY3" fmla="*/ 950119 h 1178933"/>
                    <a:gd name="connsiteX4" fmla="*/ 0 w 1193006"/>
                    <a:gd name="connsiteY4" fmla="*/ 0 h 1178933"/>
                    <a:gd name="connsiteX0" fmla="*/ 0 w 1193006"/>
                    <a:gd name="connsiteY0" fmla="*/ 0 h 1157622"/>
                    <a:gd name="connsiteX1" fmla="*/ 1193006 w 1193006"/>
                    <a:gd name="connsiteY1" fmla="*/ 9524 h 1157622"/>
                    <a:gd name="connsiteX2" fmla="*/ 1188244 w 1193006"/>
                    <a:gd name="connsiteY2" fmla="*/ 950119 h 1157622"/>
                    <a:gd name="connsiteX3" fmla="*/ 0 w 1193006"/>
                    <a:gd name="connsiteY3" fmla="*/ 950119 h 1157622"/>
                    <a:gd name="connsiteX4" fmla="*/ 0 w 1193006"/>
                    <a:gd name="connsiteY4" fmla="*/ 0 h 1157622"/>
                    <a:gd name="connsiteX0" fmla="*/ 0 w 1195676"/>
                    <a:gd name="connsiteY0" fmla="*/ 0 h 1157622"/>
                    <a:gd name="connsiteX1" fmla="*/ 1193006 w 1195676"/>
                    <a:gd name="connsiteY1" fmla="*/ 9524 h 1157622"/>
                    <a:gd name="connsiteX2" fmla="*/ 1195388 w 1195676"/>
                    <a:gd name="connsiteY2" fmla="*/ 950119 h 1157622"/>
                    <a:gd name="connsiteX3" fmla="*/ 0 w 1195676"/>
                    <a:gd name="connsiteY3" fmla="*/ 950119 h 1157622"/>
                    <a:gd name="connsiteX4" fmla="*/ 0 w 1195676"/>
                    <a:gd name="connsiteY4" fmla="*/ 0 h 1157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95676" h="1157622">
                      <a:moveTo>
                        <a:pt x="0" y="0"/>
                      </a:moveTo>
                      <a:cubicBezTo>
                        <a:pt x="157956" y="228600"/>
                        <a:pt x="985044" y="226217"/>
                        <a:pt x="1193006" y="9524"/>
                      </a:cubicBezTo>
                      <a:cubicBezTo>
                        <a:pt x="1191419" y="323056"/>
                        <a:pt x="1196975" y="636587"/>
                        <a:pt x="1195388" y="950119"/>
                      </a:cubicBezTo>
                      <a:cubicBezTo>
                        <a:pt x="801689" y="1312069"/>
                        <a:pt x="76993" y="1126332"/>
                        <a:pt x="0" y="95011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FFFF00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 u="sng"/>
                </a:p>
              </p:txBody>
            </p:sp>
          </p:grp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8D713CC-947B-DF4D-B04F-4208C5F9BCA4}"/>
                  </a:ext>
                </a:extLst>
              </p:cNvPr>
              <p:cNvSpPr txBox="1"/>
              <p:nvPr/>
            </p:nvSpPr>
            <p:spPr>
              <a:xfrm>
                <a:off x="5307693" y="3311087"/>
                <a:ext cx="757657" cy="600947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800" u="sng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Insight Cloud Storage </a:t>
                </a:r>
              </a:p>
            </p:txBody>
          </p:sp>
        </p:grp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BFA47EB0-E670-574D-B523-5C34714060D4}"/>
                </a:ext>
              </a:extLst>
            </p:cNvPr>
            <p:cNvCxnSpPr/>
            <p:nvPr/>
          </p:nvCxnSpPr>
          <p:spPr>
            <a:xfrm>
              <a:off x="4329723" y="2418834"/>
              <a:ext cx="12305" cy="827171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10-Point Star 100">
              <a:extLst>
                <a:ext uri="{FF2B5EF4-FFF2-40B4-BE49-F238E27FC236}">
                  <a16:creationId xmlns:a16="http://schemas.microsoft.com/office/drawing/2014/main" id="{80F470A8-E2A6-834B-AFEC-9479AB492967}"/>
                </a:ext>
              </a:extLst>
            </p:cNvPr>
            <p:cNvSpPr/>
            <p:nvPr/>
          </p:nvSpPr>
          <p:spPr>
            <a:xfrm>
              <a:off x="3917811" y="1537139"/>
              <a:ext cx="820804" cy="871560"/>
            </a:xfrm>
            <a:prstGeom prst="star10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b="1" dirty="0"/>
                <a:t>Official Data Source</a:t>
              </a:r>
            </a:p>
          </p:txBody>
        </p:sp>
      </p:grpSp>
      <p:sp>
        <p:nvSpPr>
          <p:cNvPr id="106" name="Flowchart: Document 162">
            <a:extLst>
              <a:ext uri="{FF2B5EF4-FFF2-40B4-BE49-F238E27FC236}">
                <a16:creationId xmlns:a16="http://schemas.microsoft.com/office/drawing/2014/main" id="{B7F8E1F4-9616-1C41-A124-FCF238EF1ED6}"/>
              </a:ext>
            </a:extLst>
          </p:cNvPr>
          <p:cNvSpPr/>
          <p:nvPr/>
        </p:nvSpPr>
        <p:spPr>
          <a:xfrm>
            <a:off x="5875853" y="2950073"/>
            <a:ext cx="963622" cy="745297"/>
          </a:xfrm>
          <a:prstGeom prst="flowChartDocumen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Role Based Access Control</a:t>
            </a:r>
          </a:p>
        </p:txBody>
      </p:sp>
      <p:sp>
        <p:nvSpPr>
          <p:cNvPr id="107" name="Flowchart: Document 163">
            <a:extLst>
              <a:ext uri="{FF2B5EF4-FFF2-40B4-BE49-F238E27FC236}">
                <a16:creationId xmlns:a16="http://schemas.microsoft.com/office/drawing/2014/main" id="{2642570E-E77E-7A4C-94AC-C49003974DAB}"/>
              </a:ext>
            </a:extLst>
          </p:cNvPr>
          <p:cNvSpPr/>
          <p:nvPr/>
        </p:nvSpPr>
        <p:spPr>
          <a:xfrm>
            <a:off x="5854200" y="4060502"/>
            <a:ext cx="963622" cy="745297"/>
          </a:xfrm>
          <a:prstGeom prst="flowChartDocument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Crew Consent Module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69DF6BF-88E8-5140-81FE-891836480CA3}"/>
              </a:ext>
            </a:extLst>
          </p:cNvPr>
          <p:cNvSpPr txBox="1"/>
          <p:nvPr/>
        </p:nvSpPr>
        <p:spPr>
          <a:xfrm>
            <a:off x="4093250" y="3694806"/>
            <a:ext cx="911638" cy="5272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Migration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 FY22 Q1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9BE78B-2233-4A41-B881-CE17D7C3C688}"/>
              </a:ext>
            </a:extLst>
          </p:cNvPr>
          <p:cNvGrpSpPr/>
          <p:nvPr/>
        </p:nvGrpSpPr>
        <p:grpSpPr>
          <a:xfrm>
            <a:off x="905883" y="2616410"/>
            <a:ext cx="725872" cy="2742798"/>
            <a:chOff x="241461" y="3024442"/>
            <a:chExt cx="725872" cy="274279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E286235-47AC-BD46-968A-3B3C1646C003}"/>
                </a:ext>
              </a:extLst>
            </p:cNvPr>
            <p:cNvSpPr txBox="1"/>
            <p:nvPr/>
          </p:nvSpPr>
          <p:spPr>
            <a:xfrm>
              <a:off x="368604" y="3377611"/>
              <a:ext cx="492229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Study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8E0BF5F-7547-AA44-B28D-835108C821A8}"/>
                </a:ext>
              </a:extLst>
            </p:cNvPr>
            <p:cNvSpPr txBox="1"/>
            <p:nvPr/>
          </p:nvSpPr>
          <p:spPr>
            <a:xfrm>
              <a:off x="403779" y="4050209"/>
              <a:ext cx="472395" cy="2923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LSDA</a:t>
              </a:r>
            </a:p>
            <a:p>
              <a:r>
                <a:rPr lang="en-US" sz="7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LSDW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3DE15AB-D809-5644-99FF-E0A70F18B8F0}"/>
                </a:ext>
              </a:extLst>
            </p:cNvPr>
            <p:cNvSpPr txBox="1"/>
            <p:nvPr/>
          </p:nvSpPr>
          <p:spPr>
            <a:xfrm>
              <a:off x="326631" y="5420991"/>
              <a:ext cx="515258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25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TSC</a:t>
              </a:r>
            </a:p>
            <a:p>
              <a:pPr algn="ctr"/>
              <a:r>
                <a:rPr lang="en-US" sz="825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Flight 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A55DFC1-C418-5F4C-B049-9E9FC28C204A}"/>
                </a:ext>
              </a:extLst>
            </p:cNvPr>
            <p:cNvSpPr txBox="1"/>
            <p:nvPr/>
          </p:nvSpPr>
          <p:spPr>
            <a:xfrm>
              <a:off x="241461" y="4760717"/>
              <a:ext cx="725872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ANALOG</a:t>
              </a:r>
            </a:p>
          </p:txBody>
        </p:sp>
        <p:pic>
          <p:nvPicPr>
            <p:cNvPr id="109" name="Picture 108" descr="A picture containing indoor, table, cup, sitting&#10;&#10;Description automatically generated">
              <a:extLst>
                <a:ext uri="{FF2B5EF4-FFF2-40B4-BE49-F238E27FC236}">
                  <a16:creationId xmlns:a16="http://schemas.microsoft.com/office/drawing/2014/main" id="{06286ABC-31EC-0243-85A7-642E990E4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7454" y="3024442"/>
              <a:ext cx="384219" cy="38421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0" name="Picture 109" descr="A picture containing indoor, table, cup, sitting&#10;&#10;Description automatically generated">
              <a:extLst>
                <a:ext uri="{FF2B5EF4-FFF2-40B4-BE49-F238E27FC236}">
                  <a16:creationId xmlns:a16="http://schemas.microsoft.com/office/drawing/2014/main" id="{7B414B5E-1042-F044-B305-348E243B2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779" y="4413443"/>
              <a:ext cx="384219" cy="38421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1" name="Picture 110" descr="A picture containing indoor, table, cup, sitting&#10;&#10;Description automatically generated">
              <a:extLst>
                <a:ext uri="{FF2B5EF4-FFF2-40B4-BE49-F238E27FC236}">
                  <a16:creationId xmlns:a16="http://schemas.microsoft.com/office/drawing/2014/main" id="{95F8202E-9468-F84D-9C8D-96E60086A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970" y="3705699"/>
              <a:ext cx="384219" cy="38421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2" name="Picture 111" descr="A picture containing indoor, table, cup, sitting&#10;&#10;Description automatically generated">
              <a:extLst>
                <a:ext uri="{FF2B5EF4-FFF2-40B4-BE49-F238E27FC236}">
                  <a16:creationId xmlns:a16="http://schemas.microsoft.com/office/drawing/2014/main" id="{0599F0A4-4F53-BF43-A099-FDDC94F71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2150" y="5086109"/>
              <a:ext cx="384219" cy="38421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BC7AFAB0-A7F5-E04D-90C2-C129CB4773F6}"/>
              </a:ext>
            </a:extLst>
          </p:cNvPr>
          <p:cNvSpPr txBox="1"/>
          <p:nvPr/>
        </p:nvSpPr>
        <p:spPr>
          <a:xfrm>
            <a:off x="8535840" y="3668172"/>
            <a:ext cx="7166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IMPALA, ALSDA, &amp; </a:t>
            </a:r>
            <a:r>
              <a:rPr lang="en-US" sz="1000" dirty="0" err="1">
                <a:solidFill>
                  <a:schemeClr val="bg1"/>
                </a:solidFill>
              </a:rPr>
              <a:t>GeneLab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10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8974DAD-775F-694D-B94D-2AD454E9448E}"/>
              </a:ext>
            </a:extLst>
          </p:cNvPr>
          <p:cNvSpPr txBox="1"/>
          <p:nvPr/>
        </p:nvSpPr>
        <p:spPr>
          <a:xfrm>
            <a:off x="0" y="48989"/>
            <a:ext cx="10964562" cy="609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6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Next Gen LSDA Roadmap</a:t>
            </a:r>
            <a:endParaRPr lang="en-US" sz="40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42635A-66C5-DD43-9D89-A08D64284D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400908"/>
            <a:ext cx="737199" cy="60960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B6A544A-1FFC-204E-86C2-74E59D61038E}"/>
              </a:ext>
            </a:extLst>
          </p:cNvPr>
          <p:cNvGrpSpPr/>
          <p:nvPr/>
        </p:nvGrpSpPr>
        <p:grpSpPr>
          <a:xfrm>
            <a:off x="9088586" y="1449394"/>
            <a:ext cx="2057400" cy="4432486"/>
            <a:chOff x="5337885" y="878968"/>
            <a:chExt cx="1553251" cy="4829578"/>
          </a:xfrm>
        </p:grpSpPr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9A64DBF2-30F2-3E4E-B744-6505E958D586}"/>
                </a:ext>
              </a:extLst>
            </p:cNvPr>
            <p:cNvSpPr/>
            <p:nvPr/>
          </p:nvSpPr>
          <p:spPr>
            <a:xfrm>
              <a:off x="5342304" y="878968"/>
              <a:ext cx="1506806" cy="99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21600"/>
                  </a:moveTo>
                  <a:lnTo>
                    <a:pt x="20031" y="21600"/>
                  </a:lnTo>
                  <a:cubicBezTo>
                    <a:pt x="19126" y="21600"/>
                    <a:pt x="18402" y="21071"/>
                    <a:pt x="17980" y="20165"/>
                  </a:cubicBezTo>
                  <a:cubicBezTo>
                    <a:pt x="16532" y="17069"/>
                    <a:pt x="13877" y="15029"/>
                    <a:pt x="10800" y="15029"/>
                  </a:cubicBezTo>
                  <a:cubicBezTo>
                    <a:pt x="7723" y="15029"/>
                    <a:pt x="5068" y="17069"/>
                    <a:pt x="3620" y="20165"/>
                  </a:cubicBezTo>
                  <a:cubicBezTo>
                    <a:pt x="3198" y="21071"/>
                    <a:pt x="2413" y="21600"/>
                    <a:pt x="1569" y="21600"/>
                  </a:cubicBezTo>
                  <a:lnTo>
                    <a:pt x="1569" y="21600"/>
                  </a:lnTo>
                  <a:cubicBezTo>
                    <a:pt x="724" y="21600"/>
                    <a:pt x="0" y="20694"/>
                    <a:pt x="0" y="19636"/>
                  </a:cubicBezTo>
                  <a:lnTo>
                    <a:pt x="0" y="1964"/>
                  </a:lnTo>
                  <a:cubicBezTo>
                    <a:pt x="0" y="906"/>
                    <a:pt x="724" y="0"/>
                    <a:pt x="1569" y="0"/>
                  </a:cubicBezTo>
                  <a:lnTo>
                    <a:pt x="20031" y="0"/>
                  </a:lnTo>
                  <a:cubicBezTo>
                    <a:pt x="20876" y="0"/>
                    <a:pt x="21600" y="906"/>
                    <a:pt x="21600" y="1964"/>
                  </a:cubicBezTo>
                  <a:lnTo>
                    <a:pt x="21600" y="19636"/>
                  </a:lnTo>
                  <a:cubicBezTo>
                    <a:pt x="21600" y="20769"/>
                    <a:pt x="20876" y="21600"/>
                    <a:pt x="20031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rot="0" spcFirstLastPara="0" vert="horz" wrap="square" lIns="38100" tIns="38100" rIns="381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sz="2400">
                  <a:solidFill>
                    <a:srgbClr val="FFFFFF"/>
                  </a:solidFill>
                </a:rPr>
                <a:t>FY 23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3C45A15-40FB-3F42-A648-C05AC2C32851}"/>
                </a:ext>
              </a:extLst>
            </p:cNvPr>
            <p:cNvSpPr/>
            <p:nvPr/>
          </p:nvSpPr>
          <p:spPr>
            <a:xfrm>
              <a:off x="5337885" y="1368206"/>
              <a:ext cx="1497991" cy="43403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19519D9-CB25-4C44-8A59-40984373383E}"/>
                </a:ext>
              </a:extLst>
            </p:cNvPr>
            <p:cNvSpPr txBox="1"/>
            <p:nvPr/>
          </p:nvSpPr>
          <p:spPr>
            <a:xfrm>
              <a:off x="5384330" y="1910920"/>
              <a:ext cx="1506806" cy="25151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Complete integration with external systems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Complete Workspace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Data Governance &amp; Linking</a:t>
              </a:r>
              <a:endParaRPr lang="en-US" sz="1200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API Access for other customers to see data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Development of analytical and Modeling tools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AI/ML based Smart Search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Full science community engagement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E31D2B3-590D-4E4B-8C29-C580F426FB42}"/>
              </a:ext>
            </a:extLst>
          </p:cNvPr>
          <p:cNvGrpSpPr/>
          <p:nvPr/>
        </p:nvGrpSpPr>
        <p:grpSpPr>
          <a:xfrm>
            <a:off x="3801324" y="1897749"/>
            <a:ext cx="2057400" cy="4434840"/>
            <a:chOff x="2250305" y="878967"/>
            <a:chExt cx="1498182" cy="4836131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48BF4E8C-2822-C04C-A660-2453AB99D41D}"/>
                </a:ext>
              </a:extLst>
            </p:cNvPr>
            <p:cNvSpPr/>
            <p:nvPr/>
          </p:nvSpPr>
          <p:spPr>
            <a:xfrm>
              <a:off x="2251886" y="878967"/>
              <a:ext cx="1496601" cy="8383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21600"/>
                  </a:moveTo>
                  <a:lnTo>
                    <a:pt x="19911" y="21600"/>
                  </a:lnTo>
                  <a:cubicBezTo>
                    <a:pt x="19066" y="21600"/>
                    <a:pt x="18342" y="21071"/>
                    <a:pt x="17920" y="20165"/>
                  </a:cubicBezTo>
                  <a:cubicBezTo>
                    <a:pt x="16472" y="17069"/>
                    <a:pt x="13817" y="15029"/>
                    <a:pt x="10740" y="15029"/>
                  </a:cubicBezTo>
                  <a:cubicBezTo>
                    <a:pt x="7663" y="15029"/>
                    <a:pt x="5008" y="17069"/>
                    <a:pt x="3560" y="20165"/>
                  </a:cubicBezTo>
                  <a:cubicBezTo>
                    <a:pt x="3137" y="21071"/>
                    <a:pt x="2413" y="21600"/>
                    <a:pt x="1569" y="21600"/>
                  </a:cubicBezTo>
                  <a:lnTo>
                    <a:pt x="1569" y="21600"/>
                  </a:lnTo>
                  <a:cubicBezTo>
                    <a:pt x="724" y="21600"/>
                    <a:pt x="0" y="20694"/>
                    <a:pt x="0" y="19636"/>
                  </a:cubicBezTo>
                  <a:lnTo>
                    <a:pt x="0" y="1964"/>
                  </a:lnTo>
                  <a:cubicBezTo>
                    <a:pt x="0" y="906"/>
                    <a:pt x="724" y="0"/>
                    <a:pt x="1569" y="0"/>
                  </a:cubicBezTo>
                  <a:lnTo>
                    <a:pt x="20031" y="0"/>
                  </a:lnTo>
                  <a:cubicBezTo>
                    <a:pt x="20876" y="0"/>
                    <a:pt x="21600" y="906"/>
                    <a:pt x="21600" y="1964"/>
                  </a:cubicBezTo>
                  <a:lnTo>
                    <a:pt x="21600" y="19636"/>
                  </a:lnTo>
                  <a:cubicBezTo>
                    <a:pt x="21600" y="20769"/>
                    <a:pt x="20876" y="21600"/>
                    <a:pt x="20031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="horz" wrap="square" lIns="38100" tIns="38100" rIns="381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sz="2400">
                  <a:solidFill>
                    <a:srgbClr val="FFFFFF"/>
                  </a:solidFill>
                </a:rPr>
                <a:t>FY 21</a:t>
              </a:r>
            </a:p>
            <a:p>
              <a:pPr algn="ctr"/>
              <a:endParaRPr lang="en-US" sz="1600">
                <a:solidFill>
                  <a:srgbClr val="FFFFFF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6CAB3CE-16CE-DB42-BDE9-4215CB6616DF}"/>
                </a:ext>
              </a:extLst>
            </p:cNvPr>
            <p:cNvSpPr/>
            <p:nvPr/>
          </p:nvSpPr>
          <p:spPr>
            <a:xfrm>
              <a:off x="2250305" y="1374758"/>
              <a:ext cx="1495204" cy="43403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DA96131-BD0A-7E4E-8403-6DCD9D03B550}"/>
                </a:ext>
              </a:extLst>
            </p:cNvPr>
            <p:cNvSpPr txBox="1"/>
            <p:nvPr/>
          </p:nvSpPr>
          <p:spPr>
            <a:xfrm>
              <a:off x="2273646" y="1910519"/>
              <a:ext cx="1469222" cy="31071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Requirements Baseline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Establish Cloud storage and data migration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Full eDiscovery of LSDA, LSDW and Webmirage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Integrate DevTools features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RBAC for Crew Consent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Jupyter Notebooks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Integrate research related Molecular Data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Build Extraction Standards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Outreach program planning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837165D-F040-DB4B-B2D5-F4D7438DF6CC}"/>
              </a:ext>
            </a:extLst>
          </p:cNvPr>
          <p:cNvGrpSpPr/>
          <p:nvPr/>
        </p:nvGrpSpPr>
        <p:grpSpPr>
          <a:xfrm>
            <a:off x="1251850" y="2311652"/>
            <a:ext cx="2057400" cy="4434840"/>
            <a:chOff x="719131" y="878968"/>
            <a:chExt cx="1484405" cy="4833708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760B6C94-CADF-0B4A-8E37-DB5B96C4BB38}"/>
                </a:ext>
              </a:extLst>
            </p:cNvPr>
            <p:cNvSpPr/>
            <p:nvPr/>
          </p:nvSpPr>
          <p:spPr>
            <a:xfrm>
              <a:off x="724406" y="878968"/>
              <a:ext cx="1470703" cy="816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21600"/>
                  </a:moveTo>
                  <a:lnTo>
                    <a:pt x="20031" y="21600"/>
                  </a:lnTo>
                  <a:cubicBezTo>
                    <a:pt x="19187" y="21600"/>
                    <a:pt x="18402" y="21071"/>
                    <a:pt x="17980" y="20165"/>
                  </a:cubicBezTo>
                  <a:cubicBezTo>
                    <a:pt x="16532" y="17069"/>
                    <a:pt x="13877" y="15029"/>
                    <a:pt x="10800" y="15029"/>
                  </a:cubicBezTo>
                  <a:cubicBezTo>
                    <a:pt x="7723" y="15029"/>
                    <a:pt x="5068" y="17069"/>
                    <a:pt x="3620" y="20165"/>
                  </a:cubicBezTo>
                  <a:cubicBezTo>
                    <a:pt x="3198" y="21071"/>
                    <a:pt x="2474" y="21600"/>
                    <a:pt x="1629" y="21600"/>
                  </a:cubicBezTo>
                  <a:lnTo>
                    <a:pt x="1569" y="21600"/>
                  </a:lnTo>
                  <a:cubicBezTo>
                    <a:pt x="724" y="21600"/>
                    <a:pt x="0" y="20694"/>
                    <a:pt x="0" y="19636"/>
                  </a:cubicBezTo>
                  <a:lnTo>
                    <a:pt x="0" y="1964"/>
                  </a:lnTo>
                  <a:cubicBezTo>
                    <a:pt x="0" y="906"/>
                    <a:pt x="724" y="0"/>
                    <a:pt x="1569" y="0"/>
                  </a:cubicBezTo>
                  <a:lnTo>
                    <a:pt x="20031" y="0"/>
                  </a:lnTo>
                  <a:cubicBezTo>
                    <a:pt x="20876" y="0"/>
                    <a:pt x="21600" y="906"/>
                    <a:pt x="21600" y="1964"/>
                  </a:cubicBezTo>
                  <a:lnTo>
                    <a:pt x="21600" y="19636"/>
                  </a:lnTo>
                  <a:cubicBezTo>
                    <a:pt x="21600" y="20769"/>
                    <a:pt x="20876" y="21600"/>
                    <a:pt x="20031" y="2160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rot="0" spcFirstLastPara="0" vert="horz" wrap="square" lIns="38100" tIns="38100" rIns="381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>
                  <a:solidFill>
                    <a:srgbClr val="FFFFFF"/>
                  </a:solidFill>
                </a:rPr>
                <a:t>FY 20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EFB6EE0-06EB-D644-AACB-54F9614669E9}"/>
                </a:ext>
              </a:extLst>
            </p:cNvPr>
            <p:cNvSpPr/>
            <p:nvPr/>
          </p:nvSpPr>
          <p:spPr>
            <a:xfrm>
              <a:off x="719131" y="1372336"/>
              <a:ext cx="1470463" cy="43403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400EF87-05C2-9C44-B7BB-20D65DC0D7AD}"/>
                </a:ext>
              </a:extLst>
            </p:cNvPr>
            <p:cNvSpPr txBox="1"/>
            <p:nvPr/>
          </p:nvSpPr>
          <p:spPr>
            <a:xfrm>
              <a:off x="733073" y="1912581"/>
              <a:ext cx="1470463" cy="15424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Requirements level 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Completed 6 different prototypes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Tools evaluation and selection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Next Gen LSDA data strategy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806B916-13F3-E94B-B0C3-70BAE533A787}"/>
              </a:ext>
            </a:extLst>
          </p:cNvPr>
          <p:cNvGrpSpPr/>
          <p:nvPr/>
        </p:nvGrpSpPr>
        <p:grpSpPr>
          <a:xfrm>
            <a:off x="6419660" y="1649932"/>
            <a:ext cx="2057400" cy="4434840"/>
            <a:chOff x="3811324" y="878967"/>
            <a:chExt cx="1446474" cy="483613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77F2948-A9ED-154B-973E-D4FF1049C81E}"/>
                </a:ext>
              </a:extLst>
            </p:cNvPr>
            <p:cNvSpPr/>
            <p:nvPr/>
          </p:nvSpPr>
          <p:spPr>
            <a:xfrm>
              <a:off x="3874103" y="1410462"/>
              <a:ext cx="1376970" cy="337562"/>
            </a:xfrm>
            <a:prstGeom prst="rect">
              <a:avLst/>
            </a:prstGeom>
            <a:solidFill>
              <a:srgbClr val="0020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33F0132D-C5DA-FE49-A0B3-FFD47099DA3F}"/>
                </a:ext>
              </a:extLst>
            </p:cNvPr>
            <p:cNvSpPr/>
            <p:nvPr/>
          </p:nvSpPr>
          <p:spPr>
            <a:xfrm>
              <a:off x="3820846" y="878967"/>
              <a:ext cx="1436952" cy="825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1" y="21600"/>
                  </a:moveTo>
                  <a:lnTo>
                    <a:pt x="19971" y="21600"/>
                  </a:lnTo>
                  <a:cubicBezTo>
                    <a:pt x="19126" y="21600"/>
                    <a:pt x="18402" y="21071"/>
                    <a:pt x="17980" y="20165"/>
                  </a:cubicBezTo>
                  <a:cubicBezTo>
                    <a:pt x="16532" y="17069"/>
                    <a:pt x="13877" y="15029"/>
                    <a:pt x="10800" y="15029"/>
                  </a:cubicBezTo>
                  <a:cubicBezTo>
                    <a:pt x="7723" y="15029"/>
                    <a:pt x="5068" y="17069"/>
                    <a:pt x="3620" y="20165"/>
                  </a:cubicBezTo>
                  <a:cubicBezTo>
                    <a:pt x="3198" y="21071"/>
                    <a:pt x="2474" y="21600"/>
                    <a:pt x="1629" y="21600"/>
                  </a:cubicBezTo>
                  <a:lnTo>
                    <a:pt x="1569" y="21600"/>
                  </a:lnTo>
                  <a:cubicBezTo>
                    <a:pt x="724" y="21600"/>
                    <a:pt x="0" y="20694"/>
                    <a:pt x="0" y="19636"/>
                  </a:cubicBezTo>
                  <a:lnTo>
                    <a:pt x="0" y="1964"/>
                  </a:lnTo>
                  <a:cubicBezTo>
                    <a:pt x="0" y="906"/>
                    <a:pt x="724" y="0"/>
                    <a:pt x="1569" y="0"/>
                  </a:cubicBezTo>
                  <a:lnTo>
                    <a:pt x="20031" y="0"/>
                  </a:lnTo>
                  <a:cubicBezTo>
                    <a:pt x="20876" y="0"/>
                    <a:pt x="21600" y="906"/>
                    <a:pt x="21600" y="1964"/>
                  </a:cubicBezTo>
                  <a:lnTo>
                    <a:pt x="21600" y="19636"/>
                  </a:lnTo>
                  <a:cubicBezTo>
                    <a:pt x="21540" y="20769"/>
                    <a:pt x="20816" y="21600"/>
                    <a:pt x="19971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rot="0" spcFirstLastPara="0" vert="horz" wrap="square" lIns="38100" tIns="38100" rIns="381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>
                  <a:solidFill>
                    <a:srgbClr val="FFFFFF"/>
                  </a:solidFill>
                </a:rPr>
                <a:t>FY 22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2964AC8-7017-C248-9B5C-072A98981AA0}"/>
                </a:ext>
              </a:extLst>
            </p:cNvPr>
            <p:cNvSpPr/>
            <p:nvPr/>
          </p:nvSpPr>
          <p:spPr>
            <a:xfrm>
              <a:off x="3812030" y="1374758"/>
              <a:ext cx="1439043" cy="43403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34D887-F507-C947-9E3B-D9CAC95DAD4E}"/>
                </a:ext>
              </a:extLst>
            </p:cNvPr>
            <p:cNvSpPr txBox="1"/>
            <p:nvPr/>
          </p:nvSpPr>
          <p:spPr>
            <a:xfrm>
              <a:off x="3860609" y="1907926"/>
              <a:ext cx="1390464" cy="32316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Single entry point for data submission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Establish a process between data collection, archivist review, processing/cleaning data, and cloud storage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Integrated platform across all LSDA data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Integration with external systems and tools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Tailor enhancement plan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Ontology and Provenance Support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Complete Molecular data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noProof="1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Build community via collaborative science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4B85035-24C5-6C4F-8260-DF7AD49851CE}"/>
                </a:ext>
              </a:extLst>
            </p:cNvPr>
            <p:cNvSpPr/>
            <p:nvPr/>
          </p:nvSpPr>
          <p:spPr>
            <a:xfrm>
              <a:off x="3811324" y="1379870"/>
              <a:ext cx="1444168" cy="396029"/>
            </a:xfrm>
            <a:prstGeom prst="rect">
              <a:avLst/>
            </a:prstGeom>
            <a:solidFill>
              <a:srgbClr val="0020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noProof="1">
                  <a:solidFill>
                    <a:schemeClr val="bg1"/>
                  </a:solidFill>
                </a:rPr>
                <a:t>Transition of LSDA early/mid 2022</a:t>
              </a:r>
            </a:p>
          </p:txBody>
        </p:sp>
      </p:grp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2CC31E5-F321-AA49-9059-1A172F5BCB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4134705"/>
              </p:ext>
            </p:extLst>
          </p:nvPr>
        </p:nvGraphicFramePr>
        <p:xfrm>
          <a:off x="1384152" y="624402"/>
          <a:ext cx="9727544" cy="1595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BF46DDFF-7F0A-084E-A494-9D48E7F6F23A}"/>
              </a:ext>
            </a:extLst>
          </p:cNvPr>
          <p:cNvSpPr/>
          <p:nvPr/>
        </p:nvSpPr>
        <p:spPr>
          <a:xfrm>
            <a:off x="2211970" y="1829169"/>
            <a:ext cx="137160" cy="13716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C8C471A-4077-B543-9E70-EEDDD058D591}"/>
              </a:ext>
            </a:extLst>
          </p:cNvPr>
          <p:cNvSpPr/>
          <p:nvPr/>
        </p:nvSpPr>
        <p:spPr>
          <a:xfrm>
            <a:off x="4781157" y="1370701"/>
            <a:ext cx="137160" cy="13716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B7CA5CD-B700-4644-AD4C-68EB9A4E058A}"/>
              </a:ext>
            </a:extLst>
          </p:cNvPr>
          <p:cNvSpPr/>
          <p:nvPr/>
        </p:nvSpPr>
        <p:spPr>
          <a:xfrm>
            <a:off x="7356737" y="1141172"/>
            <a:ext cx="137160" cy="13716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E972C48-0010-F740-B50E-22CE89738EAC}"/>
              </a:ext>
            </a:extLst>
          </p:cNvPr>
          <p:cNvSpPr/>
          <p:nvPr/>
        </p:nvSpPr>
        <p:spPr>
          <a:xfrm>
            <a:off x="10034875" y="985415"/>
            <a:ext cx="137160" cy="13716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9F7F00-05E5-DD48-9F22-177962ED1FD5}"/>
              </a:ext>
            </a:extLst>
          </p:cNvPr>
          <p:cNvCxnSpPr>
            <a:cxnSpLocks/>
          </p:cNvCxnSpPr>
          <p:nvPr/>
        </p:nvCxnSpPr>
        <p:spPr>
          <a:xfrm>
            <a:off x="2280550" y="1943751"/>
            <a:ext cx="0" cy="37919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52EBD8B-99E5-234B-9E86-FD216FE47291}"/>
              </a:ext>
            </a:extLst>
          </p:cNvPr>
          <p:cNvCxnSpPr/>
          <p:nvPr/>
        </p:nvCxnSpPr>
        <p:spPr>
          <a:xfrm>
            <a:off x="4849737" y="1507861"/>
            <a:ext cx="0" cy="37919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0A35D35-8B26-0342-8F4C-CB77FFD2ABF9}"/>
              </a:ext>
            </a:extLst>
          </p:cNvPr>
          <p:cNvCxnSpPr/>
          <p:nvPr/>
        </p:nvCxnSpPr>
        <p:spPr>
          <a:xfrm>
            <a:off x="7425317" y="1270742"/>
            <a:ext cx="0" cy="37919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7E67476-F316-DB40-9A7E-9AA0927466C0}"/>
              </a:ext>
            </a:extLst>
          </p:cNvPr>
          <p:cNvCxnSpPr/>
          <p:nvPr/>
        </p:nvCxnSpPr>
        <p:spPr>
          <a:xfrm>
            <a:off x="10103455" y="1088737"/>
            <a:ext cx="0" cy="37919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8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8974DAD-775F-694D-B94D-2AD454E9448E}"/>
              </a:ext>
            </a:extLst>
          </p:cNvPr>
          <p:cNvSpPr txBox="1"/>
          <p:nvPr/>
        </p:nvSpPr>
        <p:spPr>
          <a:xfrm>
            <a:off x="14748" y="6395"/>
            <a:ext cx="10964562" cy="7575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3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Next Gen LSDA Benefits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A064A45A-793F-534D-A261-13BFE5900D5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0053" y="126719"/>
            <a:ext cx="737199" cy="609607"/>
          </a:xfrm>
          <a:prstGeom prst="rect">
            <a:avLst/>
          </a:prstGeom>
        </p:spPr>
      </p:pic>
      <p:sp>
        <p:nvSpPr>
          <p:cNvPr id="139" name="Content Placeholder 2">
            <a:extLst>
              <a:ext uri="{FF2B5EF4-FFF2-40B4-BE49-F238E27FC236}">
                <a16:creationId xmlns:a16="http://schemas.microsoft.com/office/drawing/2014/main" id="{FD02C504-99D9-5647-A97E-4D8A028CC85C}"/>
              </a:ext>
            </a:extLst>
          </p:cNvPr>
          <p:cNvSpPr txBox="1">
            <a:spLocks/>
          </p:cNvSpPr>
          <p:nvPr/>
        </p:nvSpPr>
        <p:spPr>
          <a:xfrm>
            <a:off x="379395" y="903976"/>
            <a:ext cx="10806099" cy="268239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urier New" panose="02070309020205020404" pitchFamily="49" charset="0"/>
              <a:buNone/>
            </a:pPr>
            <a:r>
              <a:rPr lang="en-US" sz="2800" dirty="0"/>
              <a:t>Transforming data for scientific use (initial benefits)</a:t>
            </a:r>
          </a:p>
          <a:p>
            <a:pPr marL="638175" lvl="1" indent="-257175">
              <a:buFont typeface="Wingdings" panose="05000000000000000000" pitchFamily="2" charset="2"/>
              <a:buChar char="§"/>
            </a:pPr>
            <a:r>
              <a:rPr lang="en-US" sz="2200" dirty="0"/>
              <a:t>Create highly efficient and effective Life Science Research data infrastructure</a:t>
            </a:r>
          </a:p>
          <a:p>
            <a:pPr marL="638175" lvl="1" indent="-257175">
              <a:buFont typeface="Wingdings" panose="05000000000000000000" pitchFamily="2" charset="2"/>
              <a:buChar char="§"/>
            </a:pPr>
            <a:r>
              <a:rPr lang="en-US" sz="2200" dirty="0"/>
              <a:t>Support development and dissemination of Advance Data Management, Analytics and Visualization tools for LSDA, LSDW, </a:t>
            </a:r>
            <a:r>
              <a:rPr lang="en-US" sz="2200" dirty="0" err="1"/>
              <a:t>Webmirage</a:t>
            </a:r>
            <a:r>
              <a:rPr lang="en-US" sz="2200" dirty="0"/>
              <a:t> data</a:t>
            </a:r>
          </a:p>
          <a:p>
            <a:pPr marL="638175" lvl="1" indent="-257175">
              <a:buFont typeface="Wingdings" panose="05000000000000000000" pitchFamily="2" charset="2"/>
              <a:buChar char="§"/>
            </a:pPr>
            <a:r>
              <a:rPr lang="en-US" sz="2200" dirty="0"/>
              <a:t>Promote modernization of Data ecosystem </a:t>
            </a:r>
          </a:p>
          <a:p>
            <a:pPr marL="638175" lvl="1" indent="-257175">
              <a:buFont typeface="Wingdings" panose="05000000000000000000" pitchFamily="2" charset="2"/>
              <a:buChar char="§"/>
            </a:pPr>
            <a:r>
              <a:rPr lang="en-US" sz="2200" dirty="0"/>
              <a:t>Provide better access to Medical Image files, molecular data (omics)</a:t>
            </a:r>
          </a:p>
          <a:p>
            <a:pPr marL="638175" lvl="1" indent="-257175">
              <a:buFont typeface="Wingdings" panose="05000000000000000000" pitchFamily="2" charset="2"/>
              <a:buChar char="§"/>
            </a:pPr>
            <a:r>
              <a:rPr lang="en-US" sz="2200" dirty="0"/>
              <a:t>Enact appropriate governance and policies</a:t>
            </a:r>
          </a:p>
          <a:p>
            <a:pPr marL="638175" lvl="1" indent="-257175">
              <a:buFont typeface="Wingdings" panose="05000000000000000000" pitchFamily="2" charset="2"/>
              <a:buChar char="§"/>
            </a:pPr>
            <a:r>
              <a:rPr lang="en-US" sz="2200" dirty="0"/>
              <a:t>Move from “Silos” to a Platform to accelerate research…</a:t>
            </a:r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id="{05D5881D-651D-0145-9A24-A2AC6A622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819" y="4091969"/>
            <a:ext cx="5893566" cy="2135054"/>
          </a:xfrm>
          <a:prstGeom prst="rect">
            <a:avLst/>
          </a:prstGeom>
        </p:spPr>
      </p:pic>
      <p:sp>
        <p:nvSpPr>
          <p:cNvPr id="141" name="TextBox 140">
            <a:extLst>
              <a:ext uri="{FF2B5EF4-FFF2-40B4-BE49-F238E27FC236}">
                <a16:creationId xmlns:a16="http://schemas.microsoft.com/office/drawing/2014/main" id="{F282C069-E06F-2648-8D8F-9EDE9E55076E}"/>
              </a:ext>
            </a:extLst>
          </p:cNvPr>
          <p:cNvSpPr txBox="1"/>
          <p:nvPr/>
        </p:nvSpPr>
        <p:spPr>
          <a:xfrm>
            <a:off x="5209120" y="3753943"/>
            <a:ext cx="12990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Opportunities</a:t>
            </a:r>
            <a:r>
              <a:rPr lang="en-US" sz="105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093B9165-F3E3-2A4D-8540-EFEC2C630376}"/>
              </a:ext>
            </a:extLst>
          </p:cNvPr>
          <p:cNvSpPr txBox="1"/>
          <p:nvPr/>
        </p:nvSpPr>
        <p:spPr>
          <a:xfrm>
            <a:off x="7036716" y="3928683"/>
            <a:ext cx="47719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The opportunity to clean data over time will present itself as data is requested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Prioritization (most relevant and heavily requested) for further data cleaning will be demand based. 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Further Improve data integration across platforms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6F26168F-2278-8A4B-85EA-3BFF2B1A54EC}"/>
              </a:ext>
            </a:extLst>
          </p:cNvPr>
          <p:cNvSpPr/>
          <p:nvPr/>
        </p:nvSpPr>
        <p:spPr>
          <a:xfrm>
            <a:off x="3758540" y="5561609"/>
            <a:ext cx="1430690" cy="39241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050" b="1" dirty="0">
                <a:ln w="9525">
                  <a:solidFill>
                    <a:schemeClr val="bg1"/>
                  </a:solidFill>
                  <a:prstDash val="solid"/>
                </a:ln>
              </a:rPr>
              <a:t>IMPALA Analytics</a:t>
            </a:r>
          </a:p>
          <a:p>
            <a:pPr algn="ctr"/>
            <a:r>
              <a:rPr lang="en-US" sz="1050" b="1" dirty="0">
                <a:ln w="9525">
                  <a:solidFill>
                    <a:schemeClr val="bg1"/>
                  </a:solidFill>
                  <a:prstDash val="solid"/>
                </a:ln>
              </a:rPr>
              <a:t>Modeling RISKS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74EF233-8434-AE46-9FFD-5B928782F6B8}"/>
              </a:ext>
            </a:extLst>
          </p:cNvPr>
          <p:cNvSpPr/>
          <p:nvPr/>
        </p:nvSpPr>
        <p:spPr>
          <a:xfrm>
            <a:off x="2965741" y="4402829"/>
            <a:ext cx="8162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Insight</a:t>
            </a:r>
          </a:p>
        </p:txBody>
      </p:sp>
    </p:spTree>
    <p:extLst>
      <p:ext uri="{BB962C8B-B14F-4D97-AF65-F5344CB8AC3E}">
        <p14:creationId xmlns:p14="http://schemas.microsoft.com/office/powerpoint/2010/main" val="255005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8974DAD-775F-694D-B94D-2AD454E9448E}"/>
              </a:ext>
            </a:extLst>
          </p:cNvPr>
          <p:cNvSpPr txBox="1"/>
          <p:nvPr/>
        </p:nvSpPr>
        <p:spPr>
          <a:xfrm>
            <a:off x="0" y="34831"/>
            <a:ext cx="10964562" cy="8810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6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Next Gen LSDA Outreach</a:t>
            </a:r>
            <a:endParaRPr lang="en-US" sz="40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42635A-66C5-DD43-9D89-A08D64284D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pic>
        <p:nvPicPr>
          <p:cNvPr id="25" name="Picture 24" descr="#11gvSIG: Code Sprint | gvSIG blog">
            <a:extLst>
              <a:ext uri="{FF2B5EF4-FFF2-40B4-BE49-F238E27FC236}">
                <a16:creationId xmlns:a16="http://schemas.microsoft.com/office/drawing/2014/main" id="{A4DC3879-E339-FB4B-A367-5BBE6FD39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872" y="1244231"/>
            <a:ext cx="9777845" cy="532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61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8974DAD-775F-694D-B94D-2AD454E9448E}"/>
              </a:ext>
            </a:extLst>
          </p:cNvPr>
          <p:cNvSpPr txBox="1"/>
          <p:nvPr/>
        </p:nvSpPr>
        <p:spPr>
          <a:xfrm>
            <a:off x="0" y="2886649"/>
            <a:ext cx="12192000" cy="8810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spc="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Backup</a:t>
            </a:r>
            <a:endParaRPr lang="en-US" sz="4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42635A-66C5-DD43-9D89-A08D64284D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206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1D0E0CA80E2A46862976E0CBE990BA" ma:contentTypeVersion="12" ma:contentTypeDescription="Create a new document." ma:contentTypeScope="" ma:versionID="041f891968fcf12f260453552f9c07ab">
  <xsd:schema xmlns:xsd="http://www.w3.org/2001/XMLSchema" xmlns:xs="http://www.w3.org/2001/XMLSchema" xmlns:p="http://schemas.microsoft.com/office/2006/metadata/properties" xmlns:ns1="http://schemas.microsoft.com/sharepoint/v3" xmlns:ns3="22940ef1-45fd-49ba-9f00-8b8bdfa026a3" xmlns:ns4="d248eb2a-b278-41f8-9979-d55b813e99f8" targetNamespace="http://schemas.microsoft.com/office/2006/metadata/properties" ma:root="true" ma:fieldsID="45c9834b06094fcc92c0572bf3890dbe" ns1:_="" ns3:_="" ns4:_="">
    <xsd:import namespace="http://schemas.microsoft.com/sharepoint/v3"/>
    <xsd:import namespace="22940ef1-45fd-49ba-9f00-8b8bdfa026a3"/>
    <xsd:import namespace="d248eb2a-b278-41f8-9979-d55b813e99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940ef1-45fd-49ba-9f00-8b8bdfa026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48eb2a-b278-41f8-9979-d55b813e99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A8AF20-B946-4291-AADB-F332BC0F9B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2940ef1-45fd-49ba-9f00-8b8bdfa026a3"/>
    <ds:schemaRef ds:uri="d248eb2a-b278-41f8-9979-d55b813e99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D44243-14B8-45B7-9F0C-A72963CF3C26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sharepoint/v3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248eb2a-b278-41f8-9979-d55b813e99f8"/>
    <ds:schemaRef ds:uri="22940ef1-45fd-49ba-9f00-8b8bdfa026a3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D953FE5-B573-467D-B0AB-439FB4A8EB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13171</TotalTime>
  <Words>723</Words>
  <Application>Microsoft Office PowerPoint</Application>
  <PresentationFormat>Widescreen</PresentationFormat>
  <Paragraphs>153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Helvetica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Van Dalsem, William R. (ARC-A)</dc:creator>
  <cp:keywords/>
  <dc:description/>
  <cp:lastModifiedBy>CARLOS DE LOS SANTOS</cp:lastModifiedBy>
  <cp:revision>673</cp:revision>
  <dcterms:created xsi:type="dcterms:W3CDTF">2019-10-23T20:07:47Z</dcterms:created>
  <dcterms:modified xsi:type="dcterms:W3CDTF">2021-01-15T14:53:44Z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0x010100861D0E0CA80E2A46862976E0CBE990BA</vt:lpwstr>
  </property>
</Properties>
</file>