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0.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2.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3.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4.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7" r:id="rId1"/>
    <p:sldMasterId id="2147483793" r:id="rId2"/>
    <p:sldMasterId id="2147483802" r:id="rId3"/>
    <p:sldMasterId id="2147483823" r:id="rId4"/>
    <p:sldMasterId id="2147483840" r:id="rId5"/>
    <p:sldMasterId id="2147483858" r:id="rId6"/>
    <p:sldMasterId id="2147483863" r:id="rId7"/>
    <p:sldMasterId id="2147483881" r:id="rId8"/>
    <p:sldMasterId id="2147483987" r:id="rId9"/>
    <p:sldMasterId id="2147483990" r:id="rId10"/>
    <p:sldMasterId id="2147484010" r:id="rId11"/>
    <p:sldMasterId id="2147484038" r:id="rId12"/>
    <p:sldMasterId id="2147484046" r:id="rId13"/>
    <p:sldMasterId id="2147484050" r:id="rId14"/>
    <p:sldMasterId id="2147484073" r:id="rId15"/>
  </p:sldMasterIdLst>
  <p:notesMasterIdLst>
    <p:notesMasterId r:id="rId34"/>
  </p:notesMasterIdLst>
  <p:handoutMasterIdLst>
    <p:handoutMasterId r:id="rId35"/>
  </p:handoutMasterIdLst>
  <p:sldIdLst>
    <p:sldId id="1892" r:id="rId16"/>
    <p:sldId id="1696" r:id="rId17"/>
    <p:sldId id="1505" r:id="rId18"/>
    <p:sldId id="2683" r:id="rId19"/>
    <p:sldId id="387" r:id="rId20"/>
    <p:sldId id="902" r:id="rId21"/>
    <p:sldId id="901" r:id="rId22"/>
    <p:sldId id="2690" r:id="rId23"/>
    <p:sldId id="1678" r:id="rId24"/>
    <p:sldId id="2692" r:id="rId25"/>
    <p:sldId id="2696" r:id="rId26"/>
    <p:sldId id="2680" r:id="rId27"/>
    <p:sldId id="1661" r:id="rId28"/>
    <p:sldId id="2682" r:id="rId29"/>
    <p:sldId id="2678" r:id="rId30"/>
    <p:sldId id="2694" r:id="rId31"/>
    <p:sldId id="1636" r:id="rId32"/>
    <p:sldId id="1637" r:id="rId33"/>
  </p:sldIdLst>
  <p:sldSz cx="9144000" cy="6858000" type="letter"/>
  <p:notesSz cx="6985000" cy="9283700"/>
  <p:defaultTextStyle>
    <a:defPPr>
      <a:defRPr lang="en-US"/>
    </a:defPPr>
    <a:lvl1pPr marL="0" algn="l" defTabSz="914071" rtl="0" eaLnBrk="1" latinLnBrk="0" hangingPunct="1">
      <a:defRPr sz="1800" kern="1200">
        <a:solidFill>
          <a:schemeClr val="tx1"/>
        </a:solidFill>
        <a:latin typeface="+mn-lt"/>
        <a:ea typeface="+mn-ea"/>
        <a:cs typeface="+mn-cs"/>
      </a:defRPr>
    </a:lvl1pPr>
    <a:lvl2pPr marL="457035" algn="l" defTabSz="914071" rtl="0" eaLnBrk="1" latinLnBrk="0" hangingPunct="1">
      <a:defRPr sz="1800" kern="1200">
        <a:solidFill>
          <a:schemeClr val="tx1"/>
        </a:solidFill>
        <a:latin typeface="+mn-lt"/>
        <a:ea typeface="+mn-ea"/>
        <a:cs typeface="+mn-cs"/>
      </a:defRPr>
    </a:lvl2pPr>
    <a:lvl3pPr marL="914071" algn="l" defTabSz="914071" rtl="0" eaLnBrk="1" latinLnBrk="0" hangingPunct="1">
      <a:defRPr sz="1800" kern="1200">
        <a:solidFill>
          <a:schemeClr val="tx1"/>
        </a:solidFill>
        <a:latin typeface="+mn-lt"/>
        <a:ea typeface="+mn-ea"/>
        <a:cs typeface="+mn-cs"/>
      </a:defRPr>
    </a:lvl3pPr>
    <a:lvl4pPr marL="1371110" algn="l" defTabSz="914071" rtl="0" eaLnBrk="1" latinLnBrk="0" hangingPunct="1">
      <a:defRPr sz="1800" kern="1200">
        <a:solidFill>
          <a:schemeClr val="tx1"/>
        </a:solidFill>
        <a:latin typeface="+mn-lt"/>
        <a:ea typeface="+mn-ea"/>
        <a:cs typeface="+mn-cs"/>
      </a:defRPr>
    </a:lvl4pPr>
    <a:lvl5pPr marL="1828146" algn="l" defTabSz="914071" rtl="0" eaLnBrk="1" latinLnBrk="0" hangingPunct="1">
      <a:defRPr sz="1800" kern="1200">
        <a:solidFill>
          <a:schemeClr val="tx1"/>
        </a:solidFill>
        <a:latin typeface="+mn-lt"/>
        <a:ea typeface="+mn-ea"/>
        <a:cs typeface="+mn-cs"/>
      </a:defRPr>
    </a:lvl5pPr>
    <a:lvl6pPr marL="2285181" algn="l" defTabSz="914071" rtl="0" eaLnBrk="1" latinLnBrk="0" hangingPunct="1">
      <a:defRPr sz="1800" kern="1200">
        <a:solidFill>
          <a:schemeClr val="tx1"/>
        </a:solidFill>
        <a:latin typeface="+mn-lt"/>
        <a:ea typeface="+mn-ea"/>
        <a:cs typeface="+mn-cs"/>
      </a:defRPr>
    </a:lvl6pPr>
    <a:lvl7pPr marL="2742219" algn="l" defTabSz="914071" rtl="0" eaLnBrk="1" latinLnBrk="0" hangingPunct="1">
      <a:defRPr sz="1800" kern="1200">
        <a:solidFill>
          <a:schemeClr val="tx1"/>
        </a:solidFill>
        <a:latin typeface="+mn-lt"/>
        <a:ea typeface="+mn-ea"/>
        <a:cs typeface="+mn-cs"/>
      </a:defRPr>
    </a:lvl7pPr>
    <a:lvl8pPr marL="3199252" algn="l" defTabSz="914071" rtl="0" eaLnBrk="1" latinLnBrk="0" hangingPunct="1">
      <a:defRPr sz="1800" kern="1200">
        <a:solidFill>
          <a:schemeClr val="tx1"/>
        </a:solidFill>
        <a:latin typeface="+mn-lt"/>
        <a:ea typeface="+mn-ea"/>
        <a:cs typeface="+mn-cs"/>
      </a:defRPr>
    </a:lvl8pPr>
    <a:lvl9pPr marL="3656291" algn="l" defTabSz="91407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80">
          <p15:clr>
            <a:srgbClr val="A4A3A4"/>
          </p15:clr>
        </p15:guide>
        <p15:guide id="2" orient="horz" pos="2159">
          <p15:clr>
            <a:srgbClr val="A4A3A4"/>
          </p15:clr>
        </p15:guide>
        <p15:guide id="3" pos="654">
          <p15:clr>
            <a:srgbClr val="A4A3A4"/>
          </p15:clr>
        </p15:guide>
        <p15:guide id="4" pos="2878">
          <p15:clr>
            <a:srgbClr val="A4A3A4"/>
          </p15:clr>
        </p15:guide>
        <p15:guide id="5" pos="506">
          <p15:clr>
            <a:srgbClr val="A4A3A4"/>
          </p15:clr>
        </p15:guide>
        <p15:guide id="6" pos="2026">
          <p15:clr>
            <a:srgbClr val="A4A3A4"/>
          </p15:clr>
        </p15:guide>
        <p15:guide id="7" pos="3742">
          <p15:clr>
            <a:srgbClr val="A4A3A4"/>
          </p15:clr>
        </p15:guide>
        <p15:guide id="8" orient="horz" pos="4028">
          <p15:clr>
            <a:srgbClr val="A4A3A4"/>
          </p15:clr>
        </p15:guide>
        <p15:guide id="9" orient="horz" pos="522">
          <p15:clr>
            <a:srgbClr val="A4A3A4"/>
          </p15:clr>
        </p15:guide>
        <p15:guide id="10" pos="886">
          <p15:clr>
            <a:srgbClr val="A4A3A4"/>
          </p15:clr>
        </p15:guide>
        <p15:guide id="11" pos="333">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A75C6"/>
    <a:srgbClr val="0432FF"/>
    <a:srgbClr val="E6E7EA"/>
    <a:srgbClr val="F79646"/>
    <a:srgbClr val="929292"/>
    <a:srgbClr val="C8CFE8"/>
    <a:srgbClr val="FFFD78"/>
    <a:srgbClr val="C7CEE7"/>
    <a:srgbClr val="D6D6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08" autoAdjust="0"/>
    <p:restoredTop sz="96861" autoAdjust="0"/>
  </p:normalViewPr>
  <p:slideViewPr>
    <p:cSldViewPr snapToGrid="0">
      <p:cViewPr>
        <p:scale>
          <a:sx n="124" d="100"/>
          <a:sy n="124" d="100"/>
        </p:scale>
        <p:origin x="1640" y="240"/>
      </p:cViewPr>
      <p:guideLst>
        <p:guide orient="horz" pos="4080"/>
        <p:guide orient="horz" pos="2159"/>
        <p:guide pos="654"/>
        <p:guide pos="2878"/>
        <p:guide pos="506"/>
        <p:guide pos="2026"/>
        <p:guide pos="3742"/>
        <p:guide orient="horz" pos="4028"/>
        <p:guide orient="horz" pos="522"/>
        <p:guide pos="886"/>
        <p:guide pos="333"/>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snapToObjects="1">
      <p:cViewPr varScale="1">
        <p:scale>
          <a:sx n="96" d="100"/>
          <a:sy n="96" d="100"/>
        </p:scale>
        <p:origin x="3516" y="96"/>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theme" Target="theme/theme1.xml"/><Relationship Id="rId21" Type="http://schemas.openxmlformats.org/officeDocument/2006/relationships/slide" Target="slides/slide6.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commentAuthors" Target="commentAuthors.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handoutMaster" Target="handoutMasters/handout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3" tIns="46477" rIns="92953" bIns="46477" rtlCol="0"/>
          <a:lstStyle>
            <a:lvl1pPr algn="l">
              <a:defRPr sz="1200"/>
            </a:lvl1pPr>
          </a:lstStyle>
          <a:p>
            <a:endParaRPr lang="en-US" dirty="0"/>
          </a:p>
        </p:txBody>
      </p:sp>
      <p:sp>
        <p:nvSpPr>
          <p:cNvPr id="3" name="Date Placeholder 2"/>
          <p:cNvSpPr>
            <a:spLocks noGrp="1"/>
          </p:cNvSpPr>
          <p:nvPr>
            <p:ph type="dt" sz="quarter" idx="1"/>
          </p:nvPr>
        </p:nvSpPr>
        <p:spPr>
          <a:xfrm>
            <a:off x="3956551" y="0"/>
            <a:ext cx="3026833" cy="464185"/>
          </a:xfrm>
          <a:prstGeom prst="rect">
            <a:avLst/>
          </a:prstGeom>
        </p:spPr>
        <p:txBody>
          <a:bodyPr vert="horz" lIns="92953" tIns="46477" rIns="92953" bIns="46477" rtlCol="0"/>
          <a:lstStyle>
            <a:lvl1pPr algn="r">
              <a:defRPr sz="1200"/>
            </a:lvl1pPr>
          </a:lstStyle>
          <a:p>
            <a:fld id="{615B3604-A80B-8C40-B401-8FA74DA54801}" type="datetimeFigureOut">
              <a:rPr lang="en-US" smtClean="0"/>
              <a:pPr/>
              <a:t>1/15/21</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3" tIns="46477" rIns="92953" bIns="46477"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953" tIns="46477" rIns="92953" bIns="46477" rtlCol="0" anchor="b"/>
          <a:lstStyle>
            <a:lvl1pPr algn="r">
              <a:defRPr sz="1200"/>
            </a:lvl1pPr>
          </a:lstStyle>
          <a:p>
            <a:fld id="{B9A3D965-854C-544E-BC83-B34DD28D8A23}" type="slidenum">
              <a:rPr lang="en-US" smtClean="0"/>
              <a:pPr/>
              <a:t>‹#›</a:t>
            </a:fld>
            <a:endParaRPr lang="en-US" dirty="0"/>
          </a:p>
        </p:txBody>
      </p:sp>
    </p:spTree>
    <p:extLst>
      <p:ext uri="{BB962C8B-B14F-4D97-AF65-F5344CB8AC3E}">
        <p14:creationId xmlns:p14="http://schemas.microsoft.com/office/powerpoint/2010/main" val="209050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3" tIns="46477" rIns="92953" bIns="46477" rtlCol="0"/>
          <a:lstStyle>
            <a:lvl1pPr algn="l">
              <a:defRPr sz="1200"/>
            </a:lvl1pPr>
          </a:lstStyle>
          <a:p>
            <a:endParaRPr lang="en-US" dirty="0"/>
          </a:p>
        </p:txBody>
      </p:sp>
      <p:sp>
        <p:nvSpPr>
          <p:cNvPr id="3" name="Date Placeholder 2"/>
          <p:cNvSpPr>
            <a:spLocks noGrp="1"/>
          </p:cNvSpPr>
          <p:nvPr>
            <p:ph type="dt" idx="1"/>
          </p:nvPr>
        </p:nvSpPr>
        <p:spPr>
          <a:xfrm>
            <a:off x="3956551" y="0"/>
            <a:ext cx="3026833" cy="464185"/>
          </a:xfrm>
          <a:prstGeom prst="rect">
            <a:avLst/>
          </a:prstGeom>
        </p:spPr>
        <p:txBody>
          <a:bodyPr vert="horz" lIns="92953" tIns="46477" rIns="92953" bIns="46477" rtlCol="0"/>
          <a:lstStyle>
            <a:lvl1pPr algn="r">
              <a:defRPr sz="1200"/>
            </a:lvl1pPr>
          </a:lstStyle>
          <a:p>
            <a:fld id="{EC8FE7F7-238C-A74E-B3E1-A0422E327AA2}" type="datetimeFigureOut">
              <a:rPr lang="en-US" smtClean="0"/>
              <a:pPr/>
              <a:t>1/15/21</a:t>
            </a:fld>
            <a:endParaRPr lang="en-US" dirty="0"/>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2953" tIns="46477" rIns="92953" bIns="46477"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3" tIns="46477" rIns="92953" bIns="464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3" tIns="46477" rIns="92953" bIns="4647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953" tIns="46477" rIns="92953" bIns="46477" rtlCol="0" anchor="b"/>
          <a:lstStyle>
            <a:lvl1pPr algn="r">
              <a:defRPr sz="1200"/>
            </a:lvl1pPr>
          </a:lstStyle>
          <a:p>
            <a:fld id="{406953A5-29E5-BC44-8932-1EFF91B36C2F}" type="slidenum">
              <a:rPr lang="en-US" smtClean="0"/>
              <a:pPr/>
              <a:t>‹#›</a:t>
            </a:fld>
            <a:endParaRPr lang="en-US" dirty="0"/>
          </a:p>
        </p:txBody>
      </p:sp>
    </p:spTree>
    <p:extLst>
      <p:ext uri="{BB962C8B-B14F-4D97-AF65-F5344CB8AC3E}">
        <p14:creationId xmlns:p14="http://schemas.microsoft.com/office/powerpoint/2010/main" val="706144112"/>
      </p:ext>
    </p:extLst>
  </p:cSld>
  <p:clrMap bg1="lt1" tx1="dk1" bg2="lt2" tx2="dk2" accent1="accent1" accent2="accent2" accent3="accent3" accent4="accent4" accent5="accent5" accent6="accent6" hlink="hlink" folHlink="folHlink"/>
  <p:hf hdr="0" ftr="0" dt="0"/>
  <p:notesStyle>
    <a:lvl1pPr marL="0" algn="l" defTabSz="457035" rtl="0" eaLnBrk="1" latinLnBrk="0" hangingPunct="1">
      <a:defRPr sz="1200" kern="1200">
        <a:solidFill>
          <a:schemeClr val="tx1"/>
        </a:solidFill>
        <a:latin typeface="+mn-lt"/>
        <a:ea typeface="+mn-ea"/>
        <a:cs typeface="+mn-cs"/>
      </a:defRPr>
    </a:lvl1pPr>
    <a:lvl2pPr marL="457035" algn="l" defTabSz="457035" rtl="0" eaLnBrk="1" latinLnBrk="0" hangingPunct="1">
      <a:defRPr sz="1200" kern="1200">
        <a:solidFill>
          <a:schemeClr val="tx1"/>
        </a:solidFill>
        <a:latin typeface="+mn-lt"/>
        <a:ea typeface="+mn-ea"/>
        <a:cs typeface="+mn-cs"/>
      </a:defRPr>
    </a:lvl2pPr>
    <a:lvl3pPr marL="914071" algn="l" defTabSz="457035" rtl="0" eaLnBrk="1" latinLnBrk="0" hangingPunct="1">
      <a:defRPr sz="1200" kern="1200">
        <a:solidFill>
          <a:schemeClr val="tx1"/>
        </a:solidFill>
        <a:latin typeface="+mn-lt"/>
        <a:ea typeface="+mn-ea"/>
        <a:cs typeface="+mn-cs"/>
      </a:defRPr>
    </a:lvl3pPr>
    <a:lvl4pPr marL="1371110" algn="l" defTabSz="457035" rtl="0" eaLnBrk="1" latinLnBrk="0" hangingPunct="1">
      <a:defRPr sz="1200" kern="1200">
        <a:solidFill>
          <a:schemeClr val="tx1"/>
        </a:solidFill>
        <a:latin typeface="+mn-lt"/>
        <a:ea typeface="+mn-ea"/>
        <a:cs typeface="+mn-cs"/>
      </a:defRPr>
    </a:lvl4pPr>
    <a:lvl5pPr marL="1828146" algn="l" defTabSz="457035" rtl="0" eaLnBrk="1" latinLnBrk="0" hangingPunct="1">
      <a:defRPr sz="1200" kern="1200">
        <a:solidFill>
          <a:schemeClr val="tx1"/>
        </a:solidFill>
        <a:latin typeface="+mn-lt"/>
        <a:ea typeface="+mn-ea"/>
        <a:cs typeface="+mn-cs"/>
      </a:defRPr>
    </a:lvl5pPr>
    <a:lvl6pPr marL="2285181" algn="l" defTabSz="457035" rtl="0" eaLnBrk="1" latinLnBrk="0" hangingPunct="1">
      <a:defRPr sz="1200" kern="1200">
        <a:solidFill>
          <a:schemeClr val="tx1"/>
        </a:solidFill>
        <a:latin typeface="+mn-lt"/>
        <a:ea typeface="+mn-ea"/>
        <a:cs typeface="+mn-cs"/>
      </a:defRPr>
    </a:lvl6pPr>
    <a:lvl7pPr marL="2742219" algn="l" defTabSz="457035" rtl="0" eaLnBrk="1" latinLnBrk="0" hangingPunct="1">
      <a:defRPr sz="1200" kern="1200">
        <a:solidFill>
          <a:schemeClr val="tx1"/>
        </a:solidFill>
        <a:latin typeface="+mn-lt"/>
        <a:ea typeface="+mn-ea"/>
        <a:cs typeface="+mn-cs"/>
      </a:defRPr>
    </a:lvl7pPr>
    <a:lvl8pPr marL="3199252" algn="l" defTabSz="457035" rtl="0" eaLnBrk="1" latinLnBrk="0" hangingPunct="1">
      <a:defRPr sz="1200" kern="1200">
        <a:solidFill>
          <a:schemeClr val="tx1"/>
        </a:solidFill>
        <a:latin typeface="+mn-lt"/>
        <a:ea typeface="+mn-ea"/>
        <a:cs typeface="+mn-cs"/>
      </a:defRPr>
    </a:lvl8pPr>
    <a:lvl9pPr marL="3656291" algn="l" defTabSz="45703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C599A7-2343-824C-B228-68520AC3FE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5815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both</a:t>
            </a:r>
            <a:r>
              <a:rPr lang="en-US" baseline="0" dirty="0"/>
              <a:t> the crew and cargo options the SLS and CPS stack height is 272’.  The total height of the stack will depend on what is carried above that plane.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B5E5A-B5FD-4716-9594-3A94F1D82B0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8121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D33C4A-4DA4-4A27-BA34-F64D8375B7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120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D33C4A-4DA4-4A27-BA34-F64D8375B7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834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Master" Target="../slideMasters/slideMaster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29.pn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21.jpeg"/><Relationship Id="rId2" Type="http://schemas.openxmlformats.org/officeDocument/2006/relationships/image" Target="../media/image17.jpeg"/><Relationship Id="rId1" Type="http://schemas.openxmlformats.org/officeDocument/2006/relationships/slideMaster" Target="../slideMasters/slideMaster5.xml"/><Relationship Id="rId6" Type="http://schemas.openxmlformats.org/officeDocument/2006/relationships/image" Target="../media/image26.png"/><Relationship Id="rId11" Type="http://schemas.openxmlformats.org/officeDocument/2006/relationships/image" Target="../media/image20.png"/><Relationship Id="rId5" Type="http://schemas.openxmlformats.org/officeDocument/2006/relationships/image" Target="../media/image25.jpeg"/><Relationship Id="rId10" Type="http://schemas.openxmlformats.org/officeDocument/2006/relationships/image" Target="../media/image19.png"/><Relationship Id="rId4" Type="http://schemas.openxmlformats.org/officeDocument/2006/relationships/image" Target="../media/image24.jpeg"/><Relationship Id="rId9" Type="http://schemas.openxmlformats.org/officeDocument/2006/relationships/image" Target="../media/image18.jpe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3.jpeg"/><Relationship Id="rId1" Type="http://schemas.openxmlformats.org/officeDocument/2006/relationships/slideMaster" Target="../slideMasters/slideMaster7.xml"/><Relationship Id="rId4" Type="http://schemas.openxmlformats.org/officeDocument/2006/relationships/image" Target="../media/image3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jpeg"/><Relationship Id="rId1" Type="http://schemas.openxmlformats.org/officeDocument/2006/relationships/slideMaster" Target="../slideMasters/slideMaster8.xml"/><Relationship Id="rId4" Type="http://schemas.openxmlformats.org/officeDocument/2006/relationships/image" Target="../media/image3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jpeg"/><Relationship Id="rId1" Type="http://schemas.openxmlformats.org/officeDocument/2006/relationships/slideMaster" Target="../slideMasters/slideMaster10.xml"/><Relationship Id="rId4" Type="http://schemas.openxmlformats.org/officeDocument/2006/relationships/image" Target="../media/image37.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3.jpeg"/><Relationship Id="rId1" Type="http://schemas.openxmlformats.org/officeDocument/2006/relationships/slideMaster" Target="../slideMasters/slideMaster11.xml"/><Relationship Id="rId4" Type="http://schemas.openxmlformats.org/officeDocument/2006/relationships/image" Target="../media/image34.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1.png"/><Relationship Id="rId3" Type="http://schemas.openxmlformats.org/officeDocument/2006/relationships/image" Target="../media/image41.jpeg"/><Relationship Id="rId7" Type="http://schemas.openxmlformats.org/officeDocument/2006/relationships/image" Target="../media/image45.jpeg"/><Relationship Id="rId12" Type="http://schemas.openxmlformats.org/officeDocument/2006/relationships/image" Target="../media/image50.png"/><Relationship Id="rId2" Type="http://schemas.openxmlformats.org/officeDocument/2006/relationships/image" Target="../media/image40.jpg"/><Relationship Id="rId1" Type="http://schemas.openxmlformats.org/officeDocument/2006/relationships/slideMaster" Target="../slideMasters/slideMaster11.xml"/><Relationship Id="rId6" Type="http://schemas.openxmlformats.org/officeDocument/2006/relationships/image" Target="../media/image44.jpeg"/><Relationship Id="rId11" Type="http://schemas.openxmlformats.org/officeDocument/2006/relationships/image" Target="../media/image49.png"/><Relationship Id="rId5" Type="http://schemas.openxmlformats.org/officeDocument/2006/relationships/image" Target="../media/image43.jpeg"/><Relationship Id="rId10" Type="http://schemas.openxmlformats.org/officeDocument/2006/relationships/image" Target="../media/image48.png"/><Relationship Id="rId4" Type="http://schemas.openxmlformats.org/officeDocument/2006/relationships/image" Target="../media/image42.jpeg"/><Relationship Id="rId9" Type="http://schemas.openxmlformats.org/officeDocument/2006/relationships/image" Target="../media/image47.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Master" Target="../slideMasters/slideMaster14.xml"/><Relationship Id="rId4" Type="http://schemas.openxmlformats.org/officeDocument/2006/relationships/image" Target="../media/image56.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5.xml"/><Relationship Id="rId5" Type="http://schemas.microsoft.com/office/2007/relationships/hdphoto" Target="../media/hdphoto1.wdp"/><Relationship Id="rId4" Type="http://schemas.openxmlformats.org/officeDocument/2006/relationships/image" Target="../media/image12.png"/></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with Bullets SLS Slide Master Oct 2015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
        <p:nvSpPr>
          <p:cNvPr id="4" name="Content Placeholder 3"/>
          <p:cNvSpPr>
            <a:spLocks noGrp="1"/>
          </p:cNvSpPr>
          <p:nvPr>
            <p:ph sz="quarter" idx="10"/>
          </p:nvPr>
        </p:nvSpPr>
        <p:spPr>
          <a:xfrm>
            <a:off x="736820" y="1247756"/>
            <a:ext cx="7722364" cy="5154968"/>
          </a:xfrm>
          <a:prstGeom prst="rect">
            <a:avLst/>
          </a:prstGeom>
        </p:spPr>
        <p:txBody>
          <a:bodyPr vert="horz"/>
          <a:lstStyle>
            <a:lvl1pPr marL="173038" indent="-173038">
              <a:buSzPct val="120000"/>
              <a:buFont typeface="Arial"/>
              <a:buChar char="•"/>
              <a:defRPr>
                <a:solidFill>
                  <a:srgbClr val="FFFFFF"/>
                </a:solidFill>
              </a:defRPr>
            </a:lvl1pPr>
            <a:lvl2pPr marL="511175" indent="-171450">
              <a:buFont typeface="Lucida Grande"/>
              <a:buChar char="–"/>
              <a:tabLst/>
              <a:defRPr>
                <a:solidFill>
                  <a:srgbClr val="FFFFFF"/>
                </a:solidFill>
              </a:defRPr>
            </a:lvl2pPr>
            <a:lvl3pPr marL="798513" indent="-111125">
              <a:buFont typeface="Arial"/>
              <a:buChar char="•"/>
              <a:defRPr>
                <a:solidFill>
                  <a:srgbClr val="FFFFFF"/>
                </a:solidFill>
              </a:defRPr>
            </a:lvl3pPr>
            <a:lvl4pPr marL="1031875" indent="-111125">
              <a:buFont typeface="Lucida Grande"/>
              <a:buChar char="–"/>
              <a:defRPr>
                <a:solidFill>
                  <a:srgbClr val="FFFFFF"/>
                </a:solidFill>
              </a:defRPr>
            </a:lvl4pPr>
            <a:lvl5pPr marL="1257300" indent="-115888">
              <a:buFont typeface="Arial"/>
              <a:buChar cha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7096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SLS Slide Master Oct 2015 Color">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9625" y="-1"/>
            <a:ext cx="8334375" cy="940248"/>
          </a:xfrm>
          <a:prstGeom prst="rect">
            <a:avLst/>
          </a:prstGeom>
        </p:spPr>
        <p:txBody>
          <a:bodyPr/>
          <a:lstStyle/>
          <a:p>
            <a:r>
              <a:rPr lang="en-US" dirty="0"/>
              <a:t>Click to edit Master title style</a:t>
            </a:r>
          </a:p>
        </p:txBody>
      </p:sp>
      <p:sp>
        <p:nvSpPr>
          <p:cNvPr id="5"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Tree>
    <p:extLst>
      <p:ext uri="{BB962C8B-B14F-4D97-AF65-F5344CB8AC3E}">
        <p14:creationId xmlns:p14="http://schemas.microsoft.com/office/powerpoint/2010/main" val="147117223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with Banner">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9625" y="-1"/>
            <a:ext cx="8334375" cy="940248"/>
          </a:xfrm>
          <a:prstGeom prst="rect">
            <a:avLst/>
          </a:prstGeom>
        </p:spPr>
        <p:txBody>
          <a:bodyPr/>
          <a:lstStyle/>
          <a:p>
            <a:r>
              <a:rPr lang="en-US" dirty="0"/>
              <a:t>Click to edit Master title style</a:t>
            </a:r>
          </a:p>
        </p:txBody>
      </p:sp>
      <p:sp>
        <p:nvSpPr>
          <p:cNvPr id="5"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
        <p:nvSpPr>
          <p:cNvPr id="4" name="Text Placeholder 8"/>
          <p:cNvSpPr>
            <a:spLocks noGrp="1"/>
          </p:cNvSpPr>
          <p:nvPr>
            <p:ph type="body" sz="quarter" idx="10"/>
          </p:nvPr>
        </p:nvSpPr>
        <p:spPr>
          <a:xfrm>
            <a:off x="0" y="6251337"/>
            <a:ext cx="9144000" cy="430887"/>
          </a:xfrm>
          <a:prstGeom prst="rect">
            <a:avLst/>
          </a:prstGeom>
        </p:spPr>
        <p:txBody>
          <a:bodyPr vert="horz" anchor="ctr">
            <a:spAutoFit/>
          </a:bodyPr>
          <a:lstStyle>
            <a:lvl1pPr marL="0" indent="0" algn="ctr">
              <a:buNone/>
              <a:defRPr sz="2200" i="1">
                <a:solidFill>
                  <a:srgbClr val="FFFFFF"/>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2909492395"/>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ad SLS Slide Master Oct 2015 Color">
    <p:spTree>
      <p:nvGrpSpPr>
        <p:cNvPr id="1" name=""/>
        <p:cNvGrpSpPr/>
        <p:nvPr/>
      </p:nvGrpSpPr>
      <p:grpSpPr>
        <a:xfrm>
          <a:off x="0" y="0"/>
          <a:ext cx="0" cy="0"/>
          <a:chOff x="0" y="0"/>
          <a:chExt cx="0" cy="0"/>
        </a:xfrm>
      </p:grpSpPr>
      <p:sp>
        <p:nvSpPr>
          <p:cNvPr id="2" name="Title 1"/>
          <p:cNvSpPr>
            <a:spLocks noGrp="1"/>
          </p:cNvSpPr>
          <p:nvPr>
            <p:ph type="title"/>
          </p:nvPr>
        </p:nvSpPr>
        <p:spPr>
          <a:xfrm>
            <a:off x="809625" y="-1"/>
            <a:ext cx="8334375" cy="940248"/>
          </a:xfrm>
          <a:prstGeom prst="rect">
            <a:avLst/>
          </a:prstGeom>
        </p:spPr>
        <p:txBody>
          <a:bodyPr/>
          <a:lstStyle/>
          <a:p>
            <a:r>
              <a:rPr lang="en-US" dirty="0"/>
              <a:t>Click to edit Master title style</a:t>
            </a:r>
          </a:p>
        </p:txBody>
      </p:sp>
      <p:sp>
        <p:nvSpPr>
          <p:cNvPr id="5"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cxnSp>
        <p:nvCxnSpPr>
          <p:cNvPr id="7" name="Straight Connector 6"/>
          <p:cNvCxnSpPr/>
          <p:nvPr/>
        </p:nvCxnSpPr>
        <p:spPr bwMode="auto">
          <a:xfrm>
            <a:off x="4572000" y="930072"/>
            <a:ext cx="8092" cy="5642978"/>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flipV="1">
            <a:off x="-1" y="3635642"/>
            <a:ext cx="9144000" cy="16184"/>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10" name="TextBox 9"/>
          <p:cNvSpPr txBox="1"/>
          <p:nvPr/>
        </p:nvSpPr>
        <p:spPr>
          <a:xfrm>
            <a:off x="97104" y="1011640"/>
            <a:ext cx="4377791" cy="646331"/>
          </a:xfrm>
          <a:prstGeom prst="rect">
            <a:avLst/>
          </a:prstGeom>
          <a:noFill/>
        </p:spPr>
        <p:txBody>
          <a:bodyPr wrap="square" rtlCol="0">
            <a:spAutoFit/>
          </a:bodyPr>
          <a:lstStyle/>
          <a:p>
            <a:pPr marL="112713" lvl="0" indent="-112713">
              <a:buFont typeface="Arial" panose="020B0604020202020204" pitchFamily="34" charset="0"/>
              <a:buChar char="•"/>
            </a:pPr>
            <a:r>
              <a:rPr lang="en-US" sz="1400" b="1" dirty="0">
                <a:solidFill>
                  <a:srgbClr val="FFFFFF"/>
                </a:solidFill>
                <a:latin typeface="Century Gothic" panose="020B0502020202020204" pitchFamily="34" charset="0"/>
              </a:rPr>
              <a:t>Click to edit Master text styles</a:t>
            </a:r>
          </a:p>
          <a:p>
            <a:pPr marL="282575" lvl="2" indent="-112713">
              <a:buFont typeface="Arial" panose="020B0604020202020204" pitchFamily="34" charset="0"/>
              <a:buChar char="-"/>
            </a:pPr>
            <a:r>
              <a:rPr lang="en-US" sz="1200" b="1" dirty="0">
                <a:solidFill>
                  <a:srgbClr val="FFFFFF"/>
                </a:solidFill>
                <a:latin typeface="Century Gothic" panose="020B0502020202020204" pitchFamily="34" charset="0"/>
              </a:rPr>
              <a:t>Second level</a:t>
            </a:r>
          </a:p>
          <a:p>
            <a:pPr marL="461963" lvl="3" indent="-112713">
              <a:buFont typeface="Arial" panose="020B0604020202020204" pitchFamily="34" charset="0"/>
              <a:buChar char="·"/>
            </a:pPr>
            <a:r>
              <a:rPr lang="en-US" sz="1000" b="1" dirty="0">
                <a:solidFill>
                  <a:srgbClr val="FFFFFF"/>
                </a:solidFill>
                <a:latin typeface="Century Gothic" panose="020B0502020202020204" pitchFamily="34" charset="0"/>
              </a:rPr>
              <a:t>Third level</a:t>
            </a:r>
          </a:p>
        </p:txBody>
      </p:sp>
      <p:sp>
        <p:nvSpPr>
          <p:cNvPr id="12" name="TextBox 11"/>
          <p:cNvSpPr txBox="1"/>
          <p:nvPr/>
        </p:nvSpPr>
        <p:spPr>
          <a:xfrm>
            <a:off x="97104" y="3702625"/>
            <a:ext cx="4377791" cy="646331"/>
          </a:xfrm>
          <a:prstGeom prst="rect">
            <a:avLst/>
          </a:prstGeom>
          <a:noFill/>
        </p:spPr>
        <p:txBody>
          <a:bodyPr wrap="square" rtlCol="0">
            <a:spAutoFit/>
          </a:bodyPr>
          <a:lstStyle/>
          <a:p>
            <a:pPr marL="112713" lvl="0" indent="-112713">
              <a:buFont typeface="Arial" panose="020B0604020202020204" pitchFamily="34" charset="0"/>
              <a:buChar char="•"/>
            </a:pPr>
            <a:r>
              <a:rPr lang="en-US" sz="1400" b="1" dirty="0">
                <a:solidFill>
                  <a:srgbClr val="FFFFFF"/>
                </a:solidFill>
                <a:latin typeface="Century Gothic" panose="020B0502020202020204" pitchFamily="34" charset="0"/>
              </a:rPr>
              <a:t>Click to edit Master text styles</a:t>
            </a:r>
          </a:p>
          <a:p>
            <a:pPr marL="282575" lvl="2" indent="-112713">
              <a:buFont typeface="Arial" panose="020B0604020202020204" pitchFamily="34" charset="0"/>
              <a:buChar char="-"/>
            </a:pPr>
            <a:r>
              <a:rPr lang="en-US" sz="1200" b="1" dirty="0">
                <a:solidFill>
                  <a:srgbClr val="FFFFFF"/>
                </a:solidFill>
                <a:latin typeface="Century Gothic" panose="020B0502020202020204" pitchFamily="34" charset="0"/>
              </a:rPr>
              <a:t>Second level</a:t>
            </a:r>
          </a:p>
          <a:p>
            <a:pPr marL="461963" lvl="3" indent="-112713">
              <a:buFont typeface="Arial" panose="020B0604020202020204" pitchFamily="34" charset="0"/>
              <a:buChar char="·"/>
            </a:pPr>
            <a:r>
              <a:rPr lang="en-US" sz="1000" b="1" dirty="0">
                <a:solidFill>
                  <a:srgbClr val="FFFFFF"/>
                </a:solidFill>
                <a:latin typeface="Century Gothic" panose="020B0502020202020204" pitchFamily="34" charset="0"/>
              </a:rPr>
              <a:t>Third level</a:t>
            </a:r>
          </a:p>
        </p:txBody>
      </p:sp>
      <p:sp>
        <p:nvSpPr>
          <p:cNvPr id="13" name="TextBox 12"/>
          <p:cNvSpPr txBox="1"/>
          <p:nvPr/>
        </p:nvSpPr>
        <p:spPr>
          <a:xfrm>
            <a:off x="4636735" y="3702625"/>
            <a:ext cx="4377791" cy="646331"/>
          </a:xfrm>
          <a:prstGeom prst="rect">
            <a:avLst/>
          </a:prstGeom>
          <a:noFill/>
        </p:spPr>
        <p:txBody>
          <a:bodyPr wrap="square" rtlCol="0">
            <a:spAutoFit/>
          </a:bodyPr>
          <a:lstStyle/>
          <a:p>
            <a:pPr marL="112713" lvl="0" indent="-112713">
              <a:buFont typeface="Arial" panose="020B0604020202020204" pitchFamily="34" charset="0"/>
              <a:buChar char="•"/>
            </a:pPr>
            <a:r>
              <a:rPr lang="en-US" sz="1400" b="1" dirty="0">
                <a:solidFill>
                  <a:srgbClr val="FFFFFF"/>
                </a:solidFill>
                <a:latin typeface="Century Gothic" panose="020B0502020202020204" pitchFamily="34" charset="0"/>
              </a:rPr>
              <a:t>Click to edit Master text styles</a:t>
            </a:r>
          </a:p>
          <a:p>
            <a:pPr marL="282575" lvl="2" indent="-112713">
              <a:buFont typeface="Arial" panose="020B0604020202020204" pitchFamily="34" charset="0"/>
              <a:buChar char="-"/>
            </a:pPr>
            <a:r>
              <a:rPr lang="en-US" sz="1200" b="1" dirty="0">
                <a:solidFill>
                  <a:srgbClr val="FFFFFF"/>
                </a:solidFill>
                <a:latin typeface="Century Gothic" panose="020B0502020202020204" pitchFamily="34" charset="0"/>
              </a:rPr>
              <a:t>Second level</a:t>
            </a:r>
          </a:p>
          <a:p>
            <a:pPr marL="461963" lvl="3" indent="-112713">
              <a:buFont typeface="Arial" panose="020B0604020202020204" pitchFamily="34" charset="0"/>
              <a:buChar char="·"/>
            </a:pPr>
            <a:r>
              <a:rPr lang="en-US" sz="1000" b="1" dirty="0">
                <a:solidFill>
                  <a:srgbClr val="FFFFFF"/>
                </a:solidFill>
                <a:latin typeface="Century Gothic" panose="020B0502020202020204" pitchFamily="34" charset="0"/>
              </a:rPr>
              <a:t>Third level</a:t>
            </a:r>
          </a:p>
        </p:txBody>
      </p:sp>
      <p:sp>
        <p:nvSpPr>
          <p:cNvPr id="14" name="TextBox 13"/>
          <p:cNvSpPr txBox="1"/>
          <p:nvPr/>
        </p:nvSpPr>
        <p:spPr>
          <a:xfrm>
            <a:off x="4636735" y="1011640"/>
            <a:ext cx="4377791" cy="646331"/>
          </a:xfrm>
          <a:prstGeom prst="rect">
            <a:avLst/>
          </a:prstGeom>
          <a:noFill/>
        </p:spPr>
        <p:txBody>
          <a:bodyPr wrap="square" rtlCol="0">
            <a:spAutoFit/>
          </a:bodyPr>
          <a:lstStyle/>
          <a:p>
            <a:pPr marL="112713" lvl="0" indent="-112713">
              <a:buFont typeface="Arial" panose="020B0604020202020204" pitchFamily="34" charset="0"/>
              <a:buChar char="•"/>
            </a:pPr>
            <a:r>
              <a:rPr lang="en-US" sz="1400" b="1" dirty="0">
                <a:solidFill>
                  <a:srgbClr val="FFFFFF"/>
                </a:solidFill>
                <a:latin typeface="Century Gothic" panose="020B0502020202020204" pitchFamily="34" charset="0"/>
              </a:rPr>
              <a:t>Click to edit Master text styles</a:t>
            </a:r>
          </a:p>
          <a:p>
            <a:pPr marL="282575" lvl="2" indent="-112713">
              <a:buFont typeface="Arial" panose="020B0604020202020204" pitchFamily="34" charset="0"/>
              <a:buChar char="-"/>
            </a:pPr>
            <a:r>
              <a:rPr lang="en-US" sz="1200" b="1" dirty="0">
                <a:solidFill>
                  <a:srgbClr val="FFFFFF"/>
                </a:solidFill>
                <a:latin typeface="Century Gothic" panose="020B0502020202020204" pitchFamily="34" charset="0"/>
              </a:rPr>
              <a:t>Second level</a:t>
            </a:r>
          </a:p>
          <a:p>
            <a:pPr marL="461963" lvl="3" indent="-112713">
              <a:buFont typeface="Arial" panose="020B0604020202020204" pitchFamily="34" charset="0"/>
              <a:buChar char="·"/>
            </a:pPr>
            <a:r>
              <a:rPr lang="en-US" sz="1000" b="1" dirty="0">
                <a:solidFill>
                  <a:srgbClr val="FFFFFF"/>
                </a:solidFill>
                <a:latin typeface="Century Gothic" panose="020B0502020202020204" pitchFamily="34" charset="0"/>
              </a:rPr>
              <a:t>Third level</a:t>
            </a:r>
          </a:p>
        </p:txBody>
      </p:sp>
    </p:spTree>
    <p:extLst>
      <p:ext uri="{BB962C8B-B14F-4D97-AF65-F5344CB8AC3E}">
        <p14:creationId xmlns:p14="http://schemas.microsoft.com/office/powerpoint/2010/main" val="2201136373"/>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TakeAway SLS Slide Master Oct 2015 Color">
    <p:spTree>
      <p:nvGrpSpPr>
        <p:cNvPr id="1" name=""/>
        <p:cNvGrpSpPr/>
        <p:nvPr/>
      </p:nvGrpSpPr>
      <p:grpSpPr>
        <a:xfrm>
          <a:off x="0" y="0"/>
          <a:ext cx="0" cy="0"/>
          <a:chOff x="0" y="0"/>
          <a:chExt cx="0" cy="0"/>
        </a:xfrm>
      </p:grpSpPr>
      <p:sp>
        <p:nvSpPr>
          <p:cNvPr id="2" name="Title 1"/>
          <p:cNvSpPr>
            <a:spLocks noGrp="1"/>
          </p:cNvSpPr>
          <p:nvPr>
            <p:ph type="title"/>
          </p:nvPr>
        </p:nvSpPr>
        <p:spPr>
          <a:xfrm>
            <a:off x="809625" y="-1"/>
            <a:ext cx="8334375" cy="940248"/>
          </a:xfrm>
          <a:prstGeom prst="rect">
            <a:avLst/>
          </a:prstGeom>
        </p:spPr>
        <p:txBody>
          <a:bodyPr/>
          <a:lstStyle/>
          <a:p>
            <a:r>
              <a:rPr lang="en-US" dirty="0"/>
              <a:t>Click to edit Master title style</a:t>
            </a:r>
          </a:p>
        </p:txBody>
      </p:sp>
      <p:sp>
        <p:nvSpPr>
          <p:cNvPr id="5"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
        <p:nvSpPr>
          <p:cNvPr id="10" name="Text Placeholder 8"/>
          <p:cNvSpPr>
            <a:spLocks noGrp="1"/>
          </p:cNvSpPr>
          <p:nvPr>
            <p:ph type="body" sz="quarter" idx="11"/>
          </p:nvPr>
        </p:nvSpPr>
        <p:spPr>
          <a:xfrm>
            <a:off x="0" y="6104457"/>
            <a:ext cx="9144000" cy="430887"/>
          </a:xfrm>
          <a:prstGeom prst="rect">
            <a:avLst/>
          </a:prstGeom>
        </p:spPr>
        <p:txBody>
          <a:bodyPr vert="horz" anchor="ctr">
            <a:spAutoFit/>
          </a:bodyPr>
          <a:lstStyle>
            <a:lvl1pPr marL="0" indent="0" algn="ctr">
              <a:buNone/>
              <a:defRPr sz="2200" i="1">
                <a:solidFill>
                  <a:srgbClr val="FFFFFF"/>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811766185"/>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Picture Slide  Middle Banners SLS Slide Master Oct 2015 Color">
    <p:spTree>
      <p:nvGrpSpPr>
        <p:cNvPr id="1" name=""/>
        <p:cNvGrpSpPr/>
        <p:nvPr/>
      </p:nvGrpSpPr>
      <p:grpSpPr>
        <a:xfrm>
          <a:off x="0" y="0"/>
          <a:ext cx="0" cy="0"/>
          <a:chOff x="0" y="0"/>
          <a:chExt cx="0" cy="0"/>
        </a:xfrm>
      </p:grpSpPr>
      <p:sp>
        <p:nvSpPr>
          <p:cNvPr id="2" name="Title 1"/>
          <p:cNvSpPr>
            <a:spLocks noGrp="1"/>
          </p:cNvSpPr>
          <p:nvPr>
            <p:ph type="title"/>
          </p:nvPr>
        </p:nvSpPr>
        <p:spPr>
          <a:xfrm>
            <a:off x="809624" y="0"/>
            <a:ext cx="8334375" cy="946351"/>
          </a:xfrm>
          <a:prstGeom prst="rect">
            <a:avLst/>
          </a:prstGeom>
        </p:spPr>
        <p:txBody>
          <a:bodyPr/>
          <a:lstStyle/>
          <a:p>
            <a:r>
              <a:rPr lang="en-US" dirty="0"/>
              <a:t>Click to edit Master title style</a:t>
            </a:r>
          </a:p>
        </p:txBody>
      </p:sp>
      <p:sp>
        <p:nvSpPr>
          <p:cNvPr id="10"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
        <p:nvSpPr>
          <p:cNvPr id="4" name="Picture Placeholder 3"/>
          <p:cNvSpPr>
            <a:spLocks noGrp="1"/>
          </p:cNvSpPr>
          <p:nvPr>
            <p:ph type="pic" sz="quarter" idx="10" hasCustomPrompt="1"/>
          </p:nvPr>
        </p:nvSpPr>
        <p:spPr>
          <a:xfrm>
            <a:off x="0" y="856559"/>
            <a:ext cx="9143999" cy="5662613"/>
          </a:xfrm>
          <a:prstGeom prst="rect">
            <a:avLst/>
          </a:prstGeom>
        </p:spPr>
        <p:txBody>
          <a:bodyPr/>
          <a:lstStyle>
            <a:lvl1pPr marL="0" indent="0">
              <a:buFontTx/>
              <a:buNone/>
              <a:defRPr baseline="0">
                <a:solidFill>
                  <a:schemeClr val="tx2"/>
                </a:solidFill>
              </a:defRPr>
            </a:lvl1pPr>
          </a:lstStyle>
          <a:p>
            <a:r>
              <a:rPr lang="en-US" dirty="0"/>
              <a:t>Click on icon to insert picture</a:t>
            </a:r>
          </a:p>
        </p:txBody>
      </p:sp>
    </p:spTree>
    <p:extLst>
      <p:ext uri="{BB962C8B-B14F-4D97-AF65-F5344CB8AC3E}">
        <p14:creationId xmlns:p14="http://schemas.microsoft.com/office/powerpoint/2010/main" val="2529508928"/>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 Middle Banners SLS Slide Master Oct 2015 Color">
    <p:spTree>
      <p:nvGrpSpPr>
        <p:cNvPr id="1" name=""/>
        <p:cNvGrpSpPr/>
        <p:nvPr/>
      </p:nvGrpSpPr>
      <p:grpSpPr>
        <a:xfrm>
          <a:off x="0" y="0"/>
          <a:ext cx="0" cy="0"/>
          <a:chOff x="0" y="0"/>
          <a:chExt cx="0" cy="0"/>
        </a:xfrm>
      </p:grpSpPr>
      <p:sp>
        <p:nvSpPr>
          <p:cNvPr id="5" name="Parallelogram 5"/>
          <p:cNvSpPr/>
          <p:nvPr/>
        </p:nvSpPr>
        <p:spPr>
          <a:xfrm flipV="1">
            <a:off x="0" y="3752850"/>
            <a:ext cx="7977188" cy="755650"/>
          </a:xfrm>
          <a:custGeom>
            <a:avLst/>
            <a:gdLst>
              <a:gd name="connsiteX0" fmla="*/ 0 w 7977304"/>
              <a:gd name="connsiteY0" fmla="*/ 754929 h 754929"/>
              <a:gd name="connsiteX1" fmla="*/ 188732 w 7977304"/>
              <a:gd name="connsiteY1" fmla="*/ 0 h 754929"/>
              <a:gd name="connsiteX2" fmla="*/ 7977304 w 7977304"/>
              <a:gd name="connsiteY2" fmla="*/ 0 h 754929"/>
              <a:gd name="connsiteX3" fmla="*/ 7788572 w 7977304"/>
              <a:gd name="connsiteY3" fmla="*/ 754929 h 754929"/>
              <a:gd name="connsiteX4" fmla="*/ 0 w 7977304"/>
              <a:gd name="connsiteY4" fmla="*/ 754929 h 754929"/>
              <a:gd name="connsiteX0" fmla="*/ 0 w 7977304"/>
              <a:gd name="connsiteY0" fmla="*/ 754929 h 754929"/>
              <a:gd name="connsiteX1" fmla="*/ 5616 w 7977304"/>
              <a:gd name="connsiteY1" fmla="*/ 0 h 754929"/>
              <a:gd name="connsiteX2" fmla="*/ 7977304 w 7977304"/>
              <a:gd name="connsiteY2" fmla="*/ 0 h 754929"/>
              <a:gd name="connsiteX3" fmla="*/ 7788572 w 7977304"/>
              <a:gd name="connsiteY3" fmla="*/ 754929 h 754929"/>
              <a:gd name="connsiteX4" fmla="*/ 0 w 7977304"/>
              <a:gd name="connsiteY4" fmla="*/ 754929 h 754929"/>
              <a:gd name="connsiteX0" fmla="*/ 0 w 7977304"/>
              <a:gd name="connsiteY0" fmla="*/ 754929 h 754929"/>
              <a:gd name="connsiteX1" fmla="*/ 5616 w 7977304"/>
              <a:gd name="connsiteY1" fmla="*/ 0 h 754929"/>
              <a:gd name="connsiteX2" fmla="*/ 7977304 w 7977304"/>
              <a:gd name="connsiteY2" fmla="*/ 0 h 754929"/>
              <a:gd name="connsiteX3" fmla="*/ 7788572 w 7977304"/>
              <a:gd name="connsiteY3" fmla="*/ 754929 h 754929"/>
              <a:gd name="connsiteX4" fmla="*/ 0 w 7977304"/>
              <a:gd name="connsiteY4" fmla="*/ 754929 h 754929"/>
              <a:gd name="connsiteX0" fmla="*/ 291 w 7977595"/>
              <a:gd name="connsiteY0" fmla="*/ 754929 h 754929"/>
              <a:gd name="connsiteX1" fmla="*/ 0 w 7977595"/>
              <a:gd name="connsiteY1" fmla="*/ 0 h 754929"/>
              <a:gd name="connsiteX2" fmla="*/ 7977595 w 7977595"/>
              <a:gd name="connsiteY2" fmla="*/ 0 h 754929"/>
              <a:gd name="connsiteX3" fmla="*/ 7788863 w 7977595"/>
              <a:gd name="connsiteY3" fmla="*/ 754929 h 754929"/>
              <a:gd name="connsiteX4" fmla="*/ 291 w 7977595"/>
              <a:gd name="connsiteY4" fmla="*/ 754929 h 754929"/>
              <a:gd name="connsiteX0" fmla="*/ 291 w 7977595"/>
              <a:gd name="connsiteY0" fmla="*/ 754929 h 754929"/>
              <a:gd name="connsiteX1" fmla="*/ 0 w 7977595"/>
              <a:gd name="connsiteY1" fmla="*/ 0 h 754929"/>
              <a:gd name="connsiteX2" fmla="*/ 7977595 w 7977595"/>
              <a:gd name="connsiteY2" fmla="*/ 0 h 754929"/>
              <a:gd name="connsiteX3" fmla="*/ 7064963 w 7977595"/>
              <a:gd name="connsiteY3" fmla="*/ 748579 h 754929"/>
              <a:gd name="connsiteX4" fmla="*/ 291 w 7977595"/>
              <a:gd name="connsiteY4" fmla="*/ 754929 h 754929"/>
              <a:gd name="connsiteX0" fmla="*/ 291 w 7977595"/>
              <a:gd name="connsiteY0" fmla="*/ 754929 h 754929"/>
              <a:gd name="connsiteX1" fmla="*/ 0 w 7977595"/>
              <a:gd name="connsiteY1" fmla="*/ 0 h 754929"/>
              <a:gd name="connsiteX2" fmla="*/ 7977595 w 7977595"/>
              <a:gd name="connsiteY2" fmla="*/ 0 h 754929"/>
              <a:gd name="connsiteX3" fmla="*/ 7468188 w 7977595"/>
              <a:gd name="connsiteY3" fmla="*/ 754929 h 754929"/>
              <a:gd name="connsiteX4" fmla="*/ 291 w 7977595"/>
              <a:gd name="connsiteY4" fmla="*/ 754929 h 754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7595" h="754929">
                <a:moveTo>
                  <a:pt x="291" y="754929"/>
                </a:moveTo>
                <a:lnTo>
                  <a:pt x="0" y="0"/>
                </a:lnTo>
                <a:lnTo>
                  <a:pt x="7977595" y="0"/>
                </a:lnTo>
                <a:lnTo>
                  <a:pt x="7468188" y="754929"/>
                </a:lnTo>
                <a:lnTo>
                  <a:pt x="291" y="754929"/>
                </a:ln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1" fontAlgn="auto">
              <a:spcBef>
                <a:spcPts val="0"/>
              </a:spcBef>
              <a:spcAft>
                <a:spcPts val="0"/>
              </a:spcAft>
              <a:defRPr/>
            </a:pPr>
            <a:endParaRPr lang="en-US" dirty="0"/>
          </a:p>
        </p:txBody>
      </p:sp>
      <p:sp>
        <p:nvSpPr>
          <p:cNvPr id="6" name="Parallelogram 3"/>
          <p:cNvSpPr/>
          <p:nvPr/>
        </p:nvSpPr>
        <p:spPr>
          <a:xfrm flipV="1">
            <a:off x="1989138" y="4416425"/>
            <a:ext cx="7156450" cy="941388"/>
          </a:xfrm>
          <a:custGeom>
            <a:avLst/>
            <a:gdLst>
              <a:gd name="connsiteX0" fmla="*/ 0 w 6752412"/>
              <a:gd name="connsiteY0" fmla="*/ 940568 h 940568"/>
              <a:gd name="connsiteX1" fmla="*/ 235142 w 6752412"/>
              <a:gd name="connsiteY1" fmla="*/ 0 h 940568"/>
              <a:gd name="connsiteX2" fmla="*/ 6752412 w 6752412"/>
              <a:gd name="connsiteY2" fmla="*/ 0 h 940568"/>
              <a:gd name="connsiteX3" fmla="*/ 6517270 w 6752412"/>
              <a:gd name="connsiteY3" fmla="*/ 940568 h 940568"/>
              <a:gd name="connsiteX4" fmla="*/ 0 w 6752412"/>
              <a:gd name="connsiteY4" fmla="*/ 940568 h 940568"/>
              <a:gd name="connsiteX0" fmla="*/ 0 w 6753549"/>
              <a:gd name="connsiteY0" fmla="*/ 940568 h 940568"/>
              <a:gd name="connsiteX1" fmla="*/ 235142 w 6753549"/>
              <a:gd name="connsiteY1" fmla="*/ 0 h 940568"/>
              <a:gd name="connsiteX2" fmla="*/ 6752412 w 6753549"/>
              <a:gd name="connsiteY2" fmla="*/ 0 h 940568"/>
              <a:gd name="connsiteX3" fmla="*/ 6753549 w 6753549"/>
              <a:gd name="connsiteY3" fmla="*/ 940568 h 940568"/>
              <a:gd name="connsiteX4" fmla="*/ 0 w 6753549"/>
              <a:gd name="connsiteY4" fmla="*/ 940568 h 940568"/>
              <a:gd name="connsiteX0" fmla="*/ 0 w 7156774"/>
              <a:gd name="connsiteY0" fmla="*/ 940568 h 940568"/>
              <a:gd name="connsiteX1" fmla="*/ 638367 w 7156774"/>
              <a:gd name="connsiteY1" fmla="*/ 0 h 940568"/>
              <a:gd name="connsiteX2" fmla="*/ 7155637 w 7156774"/>
              <a:gd name="connsiteY2" fmla="*/ 0 h 940568"/>
              <a:gd name="connsiteX3" fmla="*/ 7156774 w 7156774"/>
              <a:gd name="connsiteY3" fmla="*/ 940568 h 940568"/>
              <a:gd name="connsiteX4" fmla="*/ 0 w 7156774"/>
              <a:gd name="connsiteY4" fmla="*/ 940568 h 940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6774" h="940568">
                <a:moveTo>
                  <a:pt x="0" y="940568"/>
                </a:moveTo>
                <a:lnTo>
                  <a:pt x="638367" y="0"/>
                </a:lnTo>
                <a:lnTo>
                  <a:pt x="7155637" y="0"/>
                </a:lnTo>
                <a:lnTo>
                  <a:pt x="7156774" y="940568"/>
                </a:lnTo>
                <a:lnTo>
                  <a:pt x="0" y="940568"/>
                </a:lnTo>
                <a:close/>
              </a:path>
            </a:pathLst>
          </a:custGeom>
          <a:solidFill>
            <a:schemeClr val="tx1">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071" fontAlgn="auto">
              <a:spcBef>
                <a:spcPts val="0"/>
              </a:spcBef>
              <a:spcAft>
                <a:spcPts val="0"/>
              </a:spcAft>
              <a:defRPr/>
            </a:pPr>
            <a:endParaRPr lang="en-US" dirty="0"/>
          </a:p>
        </p:txBody>
      </p:sp>
      <p:sp>
        <p:nvSpPr>
          <p:cNvPr id="2" name="Title 1"/>
          <p:cNvSpPr>
            <a:spLocks noGrp="1"/>
          </p:cNvSpPr>
          <p:nvPr>
            <p:ph type="title"/>
          </p:nvPr>
        </p:nvSpPr>
        <p:spPr>
          <a:xfrm>
            <a:off x="809624" y="0"/>
            <a:ext cx="8334375" cy="952457"/>
          </a:xfrm>
          <a:prstGeom prst="rect">
            <a:avLst/>
          </a:prstGeom>
        </p:spPr>
        <p:txBody>
          <a:bodyPr/>
          <a:lstStyle/>
          <a:p>
            <a:r>
              <a:rPr lang="en-US" dirty="0"/>
              <a:t>Click to edit Master title style</a:t>
            </a:r>
          </a:p>
        </p:txBody>
      </p:sp>
      <p:sp>
        <p:nvSpPr>
          <p:cNvPr id="9" name="Text Placeholder 8"/>
          <p:cNvSpPr>
            <a:spLocks noGrp="1"/>
          </p:cNvSpPr>
          <p:nvPr>
            <p:ph type="body" sz="quarter" idx="10"/>
          </p:nvPr>
        </p:nvSpPr>
        <p:spPr>
          <a:xfrm>
            <a:off x="0" y="3857182"/>
            <a:ext cx="7789983" cy="557845"/>
          </a:xfrm>
          <a:prstGeom prst="rect">
            <a:avLst/>
          </a:prstGeom>
          <a:noFill/>
        </p:spPr>
        <p:txBody>
          <a:bodyPr wrap="square" rtlCol="0">
            <a:spAutoFit/>
          </a:bodyPr>
          <a:lstStyle>
            <a:lvl1pPr marL="0" indent="0">
              <a:buFontTx/>
              <a:buNone/>
              <a:defRPr lang="en-US" sz="3300" kern="1200" smtClean="0">
                <a:solidFill>
                  <a:srgbClr val="FFFFFF"/>
                </a:solidFill>
                <a:latin typeface="Century Gothic"/>
                <a:ea typeface="+mn-ea"/>
                <a:cs typeface="Century Gothic"/>
              </a:defRPr>
            </a:lvl1pPr>
            <a:lvl2pPr marL="339602" indent="0">
              <a:buFontTx/>
              <a:buNone/>
              <a:defRPr lang="en-US" sz="1800" kern="1200" smtClean="0">
                <a:solidFill>
                  <a:srgbClr val="FFFFFF"/>
                </a:solidFill>
                <a:ea typeface="+mn-ea"/>
                <a:cs typeface="+mn-cs"/>
              </a:defRPr>
            </a:lvl2pPr>
            <a:lvl3pPr marL="801400" indent="0">
              <a:buFontTx/>
              <a:buNone/>
              <a:defRPr lang="en-US" sz="1800" kern="1200" smtClean="0">
                <a:solidFill>
                  <a:srgbClr val="FFFFFF"/>
                </a:solidFill>
                <a:ea typeface="+mn-ea"/>
                <a:cs typeface="+mn-cs"/>
              </a:defRPr>
            </a:lvl3pPr>
            <a:lvl4pPr marL="1258439" indent="0">
              <a:buFontTx/>
              <a:buNone/>
              <a:defRPr lang="en-US" sz="1800" kern="1200" smtClean="0">
                <a:solidFill>
                  <a:srgbClr val="FFFFFF"/>
                </a:solidFill>
                <a:ea typeface="+mn-ea"/>
                <a:cs typeface="+mn-cs"/>
              </a:defRPr>
            </a:lvl4pPr>
            <a:lvl5pPr marL="1710713" indent="0">
              <a:buFontTx/>
              <a:buNone/>
              <a:defRPr lang="en-US" sz="1800" kern="1200">
                <a:solidFill>
                  <a:srgbClr val="FFFFFF"/>
                </a:solidFill>
                <a:ea typeface="+mn-ea"/>
                <a:cs typeface="+mn-cs"/>
              </a:defRPr>
            </a:lvl5pPr>
          </a:lstStyle>
          <a:p>
            <a:pPr lvl="0"/>
            <a:r>
              <a:rPr lang="en-US"/>
              <a:t>Click to edit Master text styles</a:t>
            </a:r>
          </a:p>
        </p:txBody>
      </p:sp>
      <p:sp>
        <p:nvSpPr>
          <p:cNvPr id="11" name="Text Placeholder 10"/>
          <p:cNvSpPr>
            <a:spLocks noGrp="1"/>
          </p:cNvSpPr>
          <p:nvPr>
            <p:ph type="body" sz="quarter" idx="11"/>
          </p:nvPr>
        </p:nvSpPr>
        <p:spPr>
          <a:xfrm>
            <a:off x="2632542" y="4417122"/>
            <a:ext cx="6511457" cy="940552"/>
          </a:xfrm>
          <a:prstGeom prst="rect">
            <a:avLst/>
          </a:prstGeom>
          <a:noFill/>
        </p:spPr>
        <p:txBody>
          <a:bodyPr wrap="square" rtlCol="0" anchor="ctr">
            <a:noAutofit/>
          </a:bodyPr>
          <a:lstStyle>
            <a:lvl1pPr marL="0" indent="0">
              <a:buFontTx/>
              <a:buNone/>
              <a:defRPr lang="en-US" b="0" i="1" kern="1200" smtClean="0">
                <a:solidFill>
                  <a:srgbClr val="FFFFFF"/>
                </a:solidFill>
                <a:latin typeface="Century Gothic"/>
                <a:ea typeface="+mn-ea"/>
                <a:cs typeface="Century Gothic"/>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a:t>Click to edit Master text styles</a:t>
            </a:r>
          </a:p>
        </p:txBody>
      </p:sp>
      <p:sp>
        <p:nvSpPr>
          <p:cNvPr id="10"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Tree>
    <p:extLst>
      <p:ext uri="{BB962C8B-B14F-4D97-AF65-F5344CB8AC3E}">
        <p14:creationId xmlns:p14="http://schemas.microsoft.com/office/powerpoint/2010/main" val="2229547281"/>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cSld name="2_Black Background SLS Slide Master Oct 2015 Color">
    <p:bg>
      <p:bgPr>
        <a:solidFill>
          <a:srgbClr val="000000"/>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
        <p:nvSpPr>
          <p:cNvPr id="4" name="Media Placeholder 3"/>
          <p:cNvSpPr>
            <a:spLocks noGrp="1"/>
          </p:cNvSpPr>
          <p:nvPr>
            <p:ph type="media" sz="quarter" idx="10" hasCustomPrompt="1"/>
          </p:nvPr>
        </p:nvSpPr>
        <p:spPr>
          <a:xfrm>
            <a:off x="-1" y="615656"/>
            <a:ext cx="9144000" cy="5275262"/>
          </a:xfrm>
          <a:prstGeom prst="rect">
            <a:avLst/>
          </a:prstGeom>
        </p:spPr>
        <p:txBody>
          <a:bodyPr/>
          <a:lstStyle>
            <a:lvl1pPr marL="0" indent="0">
              <a:buFontTx/>
              <a:buNone/>
              <a:defRPr baseline="0">
                <a:solidFill>
                  <a:srgbClr val="FFFFFF"/>
                </a:solidFill>
              </a:defRPr>
            </a:lvl1pPr>
          </a:lstStyle>
          <a:p>
            <a:r>
              <a:rPr lang="en-US" dirty="0"/>
              <a:t>Click on icon to insert movie/media</a:t>
            </a:r>
          </a:p>
        </p:txBody>
      </p:sp>
    </p:spTree>
    <p:extLst>
      <p:ext uri="{BB962C8B-B14F-4D97-AF65-F5344CB8AC3E}">
        <p14:creationId xmlns:p14="http://schemas.microsoft.com/office/powerpoint/2010/main" val="1992937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ages Right with Left Text SLS Slide Master Oct 2015 Color">
    <p:spTree>
      <p:nvGrpSpPr>
        <p:cNvPr id="1" name=""/>
        <p:cNvGrpSpPr/>
        <p:nvPr/>
      </p:nvGrpSpPr>
      <p:grpSpPr>
        <a:xfrm>
          <a:off x="0" y="0"/>
          <a:ext cx="0" cy="0"/>
          <a:chOff x="0" y="0"/>
          <a:chExt cx="0" cy="0"/>
        </a:xfrm>
      </p:grpSpPr>
      <p:sp>
        <p:nvSpPr>
          <p:cNvPr id="5" name="Content Placeholder 2"/>
          <p:cNvSpPr>
            <a:spLocks noGrp="1"/>
          </p:cNvSpPr>
          <p:nvPr>
            <p:ph idx="1"/>
          </p:nvPr>
        </p:nvSpPr>
        <p:spPr>
          <a:xfrm>
            <a:off x="809844" y="2234188"/>
            <a:ext cx="5125949" cy="4219531"/>
          </a:xfrm>
          <a:prstGeom prst="rect">
            <a:avLst/>
          </a:prstGeom>
        </p:spPr>
        <p:txBody>
          <a:bodyPr/>
          <a:lstStyle>
            <a:lvl1pPr marL="0" indent="0">
              <a:lnSpc>
                <a:spcPct val="100000"/>
              </a:lnSpc>
              <a:buFontTx/>
              <a:buNone/>
              <a:defRPr b="0" i="0">
                <a:solidFill>
                  <a:srgbClr val="FFFFFF"/>
                </a:solidFill>
                <a:latin typeface="Century Gothic"/>
                <a:cs typeface="Century Gothic"/>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a:t>Click to edit Master text styles</a:t>
            </a:r>
          </a:p>
        </p:txBody>
      </p:sp>
      <p:sp>
        <p:nvSpPr>
          <p:cNvPr id="12" name="Content Placeholder 2"/>
          <p:cNvSpPr>
            <a:spLocks noGrp="1"/>
          </p:cNvSpPr>
          <p:nvPr>
            <p:ph idx="11"/>
          </p:nvPr>
        </p:nvSpPr>
        <p:spPr>
          <a:xfrm>
            <a:off x="809625" y="1096256"/>
            <a:ext cx="7985125" cy="965685"/>
          </a:xfrm>
          <a:prstGeom prst="rect">
            <a:avLst/>
          </a:prstGeom>
        </p:spPr>
        <p:txBody>
          <a:bodyPr/>
          <a:lstStyle>
            <a:lvl1pPr marL="0" indent="0">
              <a:lnSpc>
                <a:spcPct val="100000"/>
              </a:lnSpc>
              <a:buClr>
                <a:srgbClr val="DD6016"/>
              </a:buClr>
              <a:buFontTx/>
              <a:buNone/>
              <a:defRPr sz="2600">
                <a:solidFill>
                  <a:srgbClr val="DD6016"/>
                </a:solidFill>
                <a:latin typeface="Century Gothic"/>
                <a:cs typeface="Century Gothic"/>
              </a:defRPr>
            </a:lvl1pPr>
            <a:lvl2pPr marL="0" indent="0">
              <a:lnSpc>
                <a:spcPct val="100000"/>
              </a:lnSpc>
              <a:buClr>
                <a:srgbClr val="DD6016"/>
              </a:buClr>
              <a:buFontTx/>
              <a:buNone/>
              <a:defRPr sz="2400" b="1">
                <a:solidFill>
                  <a:srgbClr val="FFFFFF"/>
                </a:solidFill>
                <a:latin typeface="Century Gothic"/>
                <a:cs typeface="Century Gothic"/>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a:t>Click to edit Master text styles</a:t>
            </a:r>
          </a:p>
          <a:p>
            <a:pPr lvl="1"/>
            <a:r>
              <a:rPr lang="en-US"/>
              <a:t>Second level</a:t>
            </a:r>
          </a:p>
        </p:txBody>
      </p:sp>
      <p:sp>
        <p:nvSpPr>
          <p:cNvPr id="13" name="Title Placeholder 4"/>
          <p:cNvSpPr>
            <a:spLocks noGrp="1"/>
          </p:cNvSpPr>
          <p:nvPr>
            <p:ph type="title"/>
          </p:nvPr>
        </p:nvSpPr>
        <p:spPr>
          <a:xfrm>
            <a:off x="803274" y="0"/>
            <a:ext cx="8340726" cy="946352"/>
          </a:xfrm>
          <a:prstGeom prst="rect">
            <a:avLst/>
          </a:prstGeom>
        </p:spPr>
        <p:txBody>
          <a:bodyPr/>
          <a:lstStyle/>
          <a:p>
            <a:r>
              <a:rPr lang="en-US" dirty="0"/>
              <a:t>Click to edit Master title style</a:t>
            </a:r>
          </a:p>
        </p:txBody>
      </p:sp>
      <p:sp>
        <p:nvSpPr>
          <p:cNvPr id="4" name="Picture Placeholder 3"/>
          <p:cNvSpPr>
            <a:spLocks noGrp="1"/>
          </p:cNvSpPr>
          <p:nvPr>
            <p:ph type="pic" sz="quarter" idx="10"/>
          </p:nvPr>
        </p:nvSpPr>
        <p:spPr>
          <a:xfrm>
            <a:off x="6349755" y="1097881"/>
            <a:ext cx="2441675" cy="2329468"/>
          </a:xfrm>
          <a:prstGeom prst="rect">
            <a:avLst/>
          </a:prstGeom>
        </p:spPr>
        <p:txBody>
          <a:bodyPr vert="horz"/>
          <a:lstStyle>
            <a:lvl1pPr marL="0" indent="0">
              <a:buFontTx/>
              <a:buNone/>
              <a:defRPr>
                <a:solidFill>
                  <a:srgbClr val="FFFFFF"/>
                </a:solidFill>
              </a:defRPr>
            </a:lvl1pPr>
          </a:lstStyle>
          <a:p>
            <a:pPr lvl="0"/>
            <a:r>
              <a:rPr lang="en-US" noProof="0" dirty="0"/>
              <a:t>Drag picture to placeholder or click icon to add</a:t>
            </a:r>
          </a:p>
        </p:txBody>
      </p:sp>
      <p:sp>
        <p:nvSpPr>
          <p:cNvPr id="9" name="Picture Placeholder 3"/>
          <p:cNvSpPr>
            <a:spLocks noGrp="1"/>
          </p:cNvSpPr>
          <p:nvPr>
            <p:ph type="pic" sz="quarter" idx="12"/>
          </p:nvPr>
        </p:nvSpPr>
        <p:spPr>
          <a:xfrm>
            <a:off x="6349755" y="3512099"/>
            <a:ext cx="2441675" cy="2329468"/>
          </a:xfrm>
          <a:prstGeom prst="rect">
            <a:avLst/>
          </a:prstGeom>
        </p:spPr>
        <p:txBody>
          <a:bodyPr vert="horz"/>
          <a:lstStyle>
            <a:lvl1pPr marL="0" indent="0">
              <a:buFontTx/>
              <a:buNone/>
              <a:defRPr>
                <a:solidFill>
                  <a:srgbClr val="FFFFFF"/>
                </a:solidFill>
              </a:defRPr>
            </a:lvl1pPr>
          </a:lstStyle>
          <a:p>
            <a:pPr lvl="0"/>
            <a:r>
              <a:rPr lang="en-US" noProof="0" dirty="0"/>
              <a:t>Drag picture to placeholder or click icon to add</a:t>
            </a:r>
          </a:p>
        </p:txBody>
      </p:sp>
      <p:sp>
        <p:nvSpPr>
          <p:cNvPr id="10"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Tree>
    <p:extLst>
      <p:ext uri="{BB962C8B-B14F-4D97-AF65-F5344CB8AC3E}">
        <p14:creationId xmlns:p14="http://schemas.microsoft.com/office/powerpoint/2010/main" val="3353650417"/>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 name="Picture 1" descr="sls_PPT_NEW FULL COVER_100515.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6475"/>
          </a:xfrm>
          <a:prstGeom prst="rect">
            <a:avLst/>
          </a:prstGeom>
        </p:spPr>
      </p:pic>
      <p:pic>
        <p:nvPicPr>
          <p:cNvPr id="22" name="Picture 2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559238" y="6422573"/>
            <a:ext cx="500535" cy="373010"/>
          </a:xfrm>
          <a:prstGeom prst="rect">
            <a:avLst/>
          </a:prstGeom>
        </p:spPr>
      </p:pic>
      <p:sp>
        <p:nvSpPr>
          <p:cNvPr id="43" name="TextBox 42"/>
          <p:cNvSpPr txBox="1"/>
          <p:nvPr userDrawn="1"/>
        </p:nvSpPr>
        <p:spPr>
          <a:xfrm>
            <a:off x="1590515" y="3022043"/>
            <a:ext cx="7553485" cy="820614"/>
          </a:xfrm>
          <a:prstGeom prst="rect">
            <a:avLst/>
          </a:prstGeom>
          <a:noFill/>
        </p:spPr>
        <p:txBody>
          <a:bodyPr wrap="square" rtlCol="0" anchor="ctr">
            <a:noAutofit/>
          </a:bodyPr>
          <a:lstStyle/>
          <a:p>
            <a:pPr algn="ctr">
              <a:lnSpc>
                <a:spcPct val="80000"/>
              </a:lnSpc>
            </a:pPr>
            <a:r>
              <a:rPr lang="en-US" sz="4270" b="1" dirty="0">
                <a:solidFill>
                  <a:srgbClr val="FFFFFF"/>
                </a:solidFill>
                <a:latin typeface="Century Gothic"/>
                <a:cs typeface="Century Gothic"/>
              </a:rPr>
              <a:t>SPACE LAUNCH SYSTEM</a:t>
            </a:r>
          </a:p>
        </p:txBody>
      </p:sp>
      <p:sp>
        <p:nvSpPr>
          <p:cNvPr id="25" name="Rectangle 8"/>
          <p:cNvSpPr>
            <a:spLocks noChangeArrowheads="1"/>
          </p:cNvSpPr>
          <p:nvPr userDrawn="1"/>
        </p:nvSpPr>
        <p:spPr bwMode="auto">
          <a:xfrm>
            <a:off x="1" y="376932"/>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r>
              <a:rPr lang="en-US" sz="700" dirty="0">
                <a:solidFill>
                  <a:srgbClr val="F8F8F8"/>
                </a:solidFill>
              </a:rPr>
              <a:t>National Aeronautics and Space Administration</a:t>
            </a:r>
            <a:endParaRPr lang="en-US" sz="1800" dirty="0">
              <a:solidFill>
                <a:srgbClr val="F8F8F8"/>
              </a:solidFill>
            </a:endParaRPr>
          </a:p>
        </p:txBody>
      </p:sp>
      <p:sp>
        <p:nvSpPr>
          <p:cNvPr id="6" name="Text Placeholder 5"/>
          <p:cNvSpPr>
            <a:spLocks noGrp="1"/>
          </p:cNvSpPr>
          <p:nvPr>
            <p:ph type="body" sz="quarter" idx="10"/>
          </p:nvPr>
        </p:nvSpPr>
        <p:spPr>
          <a:xfrm>
            <a:off x="4548512" y="4350121"/>
            <a:ext cx="4595488" cy="675243"/>
          </a:xfrm>
          <a:prstGeom prst="rect">
            <a:avLst/>
          </a:prstGeom>
        </p:spPr>
        <p:txBody>
          <a:bodyPr vert="horz" anchor="ctr"/>
          <a:lstStyle>
            <a:lvl1pPr marL="0" indent="0" algn="l">
              <a:lnSpc>
                <a:spcPct val="100000"/>
              </a:lnSpc>
              <a:buNone/>
              <a:defRPr sz="2200" b="1" i="0">
                <a:solidFill>
                  <a:srgbClr val="FFFFFF"/>
                </a:solidFill>
                <a:latin typeface="Century Gothic"/>
                <a:cs typeface="Century Gothic"/>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51" name="Text Placeholder 10"/>
          <p:cNvSpPr>
            <a:spLocks noGrp="1"/>
          </p:cNvSpPr>
          <p:nvPr>
            <p:ph type="body" sz="quarter" idx="11" hasCustomPrompt="1"/>
          </p:nvPr>
        </p:nvSpPr>
        <p:spPr>
          <a:xfrm>
            <a:off x="73530" y="5427258"/>
            <a:ext cx="3987966" cy="1138773"/>
          </a:xfrm>
          <a:prstGeom prst="rect">
            <a:avLst/>
          </a:prstGeom>
        </p:spPr>
        <p:txBody>
          <a:bodyPr vert="horz" wrap="square" anchor="b">
            <a:spAutoFit/>
          </a:bodyPr>
          <a:lstStyle>
            <a:lvl1pPr marL="0" indent="0" algn="l">
              <a:buFontTx/>
              <a:buNone/>
              <a:defRPr sz="1400">
                <a:solidFill>
                  <a:srgbClr val="FFFFFF"/>
                </a:solidFill>
              </a:defRPr>
            </a:lvl1pPr>
          </a:lstStyle>
          <a:p>
            <a:r>
              <a:rPr lang="en-US" sz="2000" dirty="0">
                <a:latin typeface="Century Gothic"/>
                <a:cs typeface="Century Gothic"/>
              </a:rPr>
              <a:t>Name</a:t>
            </a:r>
          </a:p>
          <a:p>
            <a:r>
              <a:rPr lang="en-US" sz="1600" b="0" i="1" dirty="0">
                <a:latin typeface="Century Gothic"/>
                <a:cs typeface="Century Gothic"/>
              </a:rPr>
              <a:t>Title</a:t>
            </a:r>
          </a:p>
          <a:p>
            <a:endParaRPr lang="en-US" sz="1600" b="0" i="1" dirty="0">
              <a:latin typeface="Century Gothic"/>
              <a:cs typeface="Century Gothic"/>
            </a:endParaRPr>
          </a:p>
          <a:p>
            <a:r>
              <a:rPr lang="en-US" sz="1600" b="0" i="1" dirty="0">
                <a:latin typeface="Century Gothic"/>
                <a:cs typeface="Century Gothic"/>
              </a:rPr>
              <a:t>Date</a:t>
            </a:r>
          </a:p>
        </p:txBody>
      </p:sp>
      <p:sp>
        <p:nvSpPr>
          <p:cNvPr id="52" name="TextBox 51"/>
          <p:cNvSpPr txBox="1"/>
          <p:nvPr userDrawn="1"/>
        </p:nvSpPr>
        <p:spPr>
          <a:xfrm>
            <a:off x="1" y="6609782"/>
            <a:ext cx="1236236" cy="248218"/>
          </a:xfrm>
          <a:prstGeom prst="rect">
            <a:avLst/>
          </a:prstGeom>
          <a:noFill/>
        </p:spPr>
        <p:txBody>
          <a:bodyPr wrap="none" rtlCol="0" anchor="ctr">
            <a:noAutofit/>
          </a:bodyPr>
          <a:lstStyle/>
          <a:p>
            <a:r>
              <a:rPr lang="en-US" sz="700" dirty="0">
                <a:solidFill>
                  <a:srgbClr val="FFFFFF"/>
                </a:solidFill>
                <a:cs typeface="Arial"/>
              </a:rPr>
              <a:t>www.nasa.gov/sls</a:t>
            </a:r>
          </a:p>
        </p:txBody>
      </p:sp>
      <p:pic>
        <p:nvPicPr>
          <p:cNvPr id="23" name="Picture 22" descr="NASA logo.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64526" y="130177"/>
            <a:ext cx="776530" cy="640871"/>
          </a:xfrm>
          <a:prstGeom prst="rect">
            <a:avLst/>
          </a:prstGeom>
        </p:spPr>
      </p:pic>
      <p:sp>
        <p:nvSpPr>
          <p:cNvPr id="4" name="TextBox 3"/>
          <p:cNvSpPr txBox="1"/>
          <p:nvPr userDrawn="1"/>
        </p:nvSpPr>
        <p:spPr>
          <a:xfrm>
            <a:off x="7407627" y="2820814"/>
            <a:ext cx="1736373" cy="246221"/>
          </a:xfrm>
          <a:prstGeom prst="rect">
            <a:avLst/>
          </a:prstGeom>
          <a:noFill/>
        </p:spPr>
        <p:txBody>
          <a:bodyPr wrap="none" rtlCol="0">
            <a:spAutoFit/>
          </a:bodyPr>
          <a:lstStyle/>
          <a:p>
            <a:r>
              <a:rPr lang="en-US" sz="1000" dirty="0">
                <a:solidFill>
                  <a:srgbClr val="FFFFFF"/>
                </a:solidFill>
              </a:rPr>
              <a:t>5 . . . 4 . . . 3 . . . 2 . . . 1 . . .</a:t>
            </a:r>
          </a:p>
        </p:txBody>
      </p:sp>
    </p:spTree>
    <p:extLst>
      <p:ext uri="{BB962C8B-B14F-4D97-AF65-F5344CB8AC3E}">
        <p14:creationId xmlns:p14="http://schemas.microsoft.com/office/powerpoint/2010/main" val="602314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Date Placeholder 7"/>
          <p:cNvSpPr>
            <a:spLocks noGrp="1" noChangeArrowheads="1"/>
          </p:cNvSpPr>
          <p:nvPr>
            <p:ph type="dt" sz="quarter" idx="11"/>
          </p:nvPr>
        </p:nvSpPr>
        <p:spPr>
          <a:xfrm>
            <a:off x="0" y="6662739"/>
            <a:ext cx="2057400" cy="153987"/>
          </a:xfrm>
          <a:prstGeom prst="rect">
            <a:avLst/>
          </a:prstGeom>
        </p:spPr>
        <p:txBody>
          <a:bodyPr lIns="91435" tIns="45718" rIns="91435" bIns="45718"/>
          <a:lstStyle>
            <a:lvl1pPr>
              <a:defRPr/>
            </a:lvl1pPr>
          </a:lstStyle>
          <a:p>
            <a:pPr algn="ctr" defTabSz="410751" fontAlgn="base" hangingPunct="0">
              <a:spcBef>
                <a:spcPct val="0"/>
              </a:spcBef>
              <a:spcAft>
                <a:spcPct val="0"/>
              </a:spcAft>
              <a:defRPr/>
            </a:pPr>
            <a:endParaRPr lang="en-US" sz="2500" dirty="0">
              <a:solidFill>
                <a:srgbClr val="FFFFFF"/>
              </a:solidFill>
              <a:sym typeface="Helvetica Light" charset="0"/>
            </a:endParaRPr>
          </a:p>
        </p:txBody>
      </p:sp>
      <p:sp>
        <p:nvSpPr>
          <p:cNvPr id="5" name="Rectangle 7"/>
          <p:cNvSpPr>
            <a:spLocks noGrp="1" noChangeArrowheads="1"/>
          </p:cNvSpPr>
          <p:nvPr>
            <p:ph type="sldNum" sz="quarter" idx="12"/>
          </p:nvPr>
        </p:nvSpPr>
        <p:spPr>
          <a:xfrm>
            <a:off x="8524876" y="6662739"/>
            <a:ext cx="568325" cy="153987"/>
          </a:xfrm>
          <a:prstGeom prst="rect">
            <a:avLst/>
          </a:prstGeom>
        </p:spPr>
        <p:txBody>
          <a:bodyPr lIns="91435" tIns="45718" rIns="91435" bIns="45718"/>
          <a:lstStyle>
            <a:lvl1pPr>
              <a:defRPr/>
            </a:lvl1pPr>
          </a:lstStyle>
          <a:p>
            <a:pPr algn="ctr" defTabSz="410751" fontAlgn="base" hangingPunct="0">
              <a:spcBef>
                <a:spcPct val="0"/>
              </a:spcBef>
              <a:spcAft>
                <a:spcPct val="0"/>
              </a:spcAft>
              <a:defRPr/>
            </a:pPr>
            <a:r>
              <a:rPr lang="en-US" sz="2500" dirty="0">
                <a:solidFill>
                  <a:srgbClr val="000000"/>
                </a:solidFill>
                <a:sym typeface="Helvetica Light" charset="0"/>
              </a:rPr>
              <a:t>.</a:t>
            </a:r>
            <a:fld id="{AD3EC774-CF7F-4CB1-9078-CFC147B44DF8}" type="slidenum">
              <a:rPr lang="en-US" sz="2500">
                <a:solidFill>
                  <a:srgbClr val="000000"/>
                </a:solidFill>
                <a:sym typeface="Helvetica Light" charset="0"/>
              </a:rPr>
              <a:pPr algn="ctr" defTabSz="410751" fontAlgn="base" hangingPunct="0">
                <a:spcBef>
                  <a:spcPct val="0"/>
                </a:spcBef>
                <a:spcAft>
                  <a:spcPct val="0"/>
                </a:spcAft>
                <a:defRPr/>
              </a:pPr>
              <a:t>‹#›</a:t>
            </a:fld>
            <a:endParaRPr lang="en-US" sz="2500" dirty="0">
              <a:solidFill>
                <a:srgbClr val="000000"/>
              </a:solidFill>
              <a:sym typeface="Helvetica Light" charset="0"/>
            </a:endParaRPr>
          </a:p>
        </p:txBody>
      </p:sp>
      <p:sp>
        <p:nvSpPr>
          <p:cNvPr id="6" name="Content Placeholder 2"/>
          <p:cNvSpPr>
            <a:spLocks noGrp="1"/>
          </p:cNvSpPr>
          <p:nvPr>
            <p:ph idx="1"/>
          </p:nvPr>
        </p:nvSpPr>
        <p:spPr>
          <a:xfrm>
            <a:off x="381000" y="990600"/>
            <a:ext cx="8229600" cy="52578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42785437"/>
      </p:ext>
    </p:extLst>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5_Title Only">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481772" y="6642580"/>
            <a:ext cx="1597492" cy="215420"/>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1100" smtClean="0">
                <a:solidFill>
                  <a:srgbClr val="FFFFFF"/>
                </a:solidFill>
                <a:latin typeface="+mj-lt"/>
                <a:cs typeface="Arial" charset="0"/>
              </a:defRPr>
            </a:lvl1pPr>
          </a:lstStyle>
          <a:p>
            <a:r>
              <a:rPr lang="en-US" dirty="0"/>
              <a:t>Page </a:t>
            </a:r>
            <a:fld id="{D3C37BEF-1701-4E45-A5AE-6D5AF149EF5E}" type="slidenum">
              <a:rPr lang="en-US" smtClean="0"/>
              <a:pPr/>
              <a:t>‹#›</a:t>
            </a:fld>
            <a:endParaRPr lang="en-US" dirty="0"/>
          </a:p>
        </p:txBody>
      </p:sp>
    </p:spTree>
    <p:extLst>
      <p:ext uri="{BB962C8B-B14F-4D97-AF65-F5344CB8AC3E}">
        <p14:creationId xmlns:p14="http://schemas.microsoft.com/office/powerpoint/2010/main" val="1487434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latin typeface="Arial"/>
            </a:endParaRPr>
          </a:p>
        </p:txBody>
      </p:sp>
      <p:sp>
        <p:nvSpPr>
          <p:cNvPr id="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latin typeface="Arial"/>
              </a:rPr>
              <a:t>File Name.</a:t>
            </a:r>
            <a:fld id="{F3E9E773-C84B-4F48-B42B-2136FDBAB2E2}" type="slidenum">
              <a:rPr lang="en-US">
                <a:solidFill>
                  <a:srgbClr val="000000"/>
                </a:solidFill>
                <a:latin typeface="Arial"/>
              </a:rPr>
              <a:pPr>
                <a:defRPr/>
              </a:pPr>
              <a:t>‹#›</a:t>
            </a:fld>
            <a:endParaRPr lang="en-US" dirty="0">
              <a:solidFill>
                <a:srgbClr val="000000"/>
              </a:solidFill>
              <a:latin typeface="Arial"/>
            </a:endParaRPr>
          </a:p>
        </p:txBody>
      </p:sp>
      <p:sp>
        <p:nvSpPr>
          <p:cNvPr id="7"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3996791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1504761" y="225716"/>
            <a:ext cx="6880304" cy="743643"/>
          </a:xfrm>
          <a:prstGeom prst="rect">
            <a:avLst/>
          </a:prstGeom>
        </p:spPr>
        <p:txBody>
          <a:bodyPr lIns="182880" bIns="0" anchor="ctr" anchorCtr="0"/>
          <a:lstStyle>
            <a:lvl1pPr marL="5954" indent="0">
              <a:tabLst/>
              <a:defRPr sz="2400" b="0" i="0" cap="all" spc="150" baseline="0">
                <a:latin typeface="Century Gothic" charset="0"/>
                <a:ea typeface="Century Gothic" charset="0"/>
                <a:cs typeface="Century Gothic" charset="0"/>
              </a:defRPr>
            </a:lvl1pPr>
          </a:lstStyle>
          <a:p>
            <a:r>
              <a:rPr lang="en-US" dirty="0"/>
              <a:t>Click to edit Master title style</a:t>
            </a:r>
          </a:p>
        </p:txBody>
      </p:sp>
      <p:sp>
        <p:nvSpPr>
          <p:cNvPr id="5" name="Slide Number Placeholder 12">
            <a:extLst>
              <a:ext uri="{FF2B5EF4-FFF2-40B4-BE49-F238E27FC236}">
                <a16:creationId xmlns:a16="http://schemas.microsoft.com/office/drawing/2014/main" id="{21E6029A-7917-6442-B92A-E874F20DEE07}"/>
              </a:ext>
            </a:extLst>
          </p:cNvPr>
          <p:cNvSpPr>
            <a:spLocks noGrp="1"/>
          </p:cNvSpPr>
          <p:nvPr>
            <p:ph type="sldNum" sz="quarter" idx="4"/>
          </p:nvPr>
        </p:nvSpPr>
        <p:spPr>
          <a:xfrm>
            <a:off x="8872538" y="6742772"/>
            <a:ext cx="271462" cy="115229"/>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0487</a:t>
            </a:r>
          </a:p>
        </p:txBody>
      </p:sp>
    </p:spTree>
    <p:extLst>
      <p:ext uri="{BB962C8B-B14F-4D97-AF65-F5344CB8AC3E}">
        <p14:creationId xmlns:p14="http://schemas.microsoft.com/office/powerpoint/2010/main" val="4201859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1506070" y="224109"/>
            <a:ext cx="7637930" cy="743643"/>
          </a:xfrm>
          <a:prstGeom prst="rect">
            <a:avLst/>
          </a:prstGeom>
        </p:spPr>
        <p:txBody>
          <a:bodyPr lIns="182880" bIns="0" anchor="ctr" anchorCtr="0"/>
          <a:lstStyle>
            <a:lvl1pPr marL="5954" indent="0">
              <a:tabLst/>
              <a:defRPr sz="2400" b="0" i="0" cap="all" spc="150" baseline="0">
                <a:latin typeface="Century Gothic" charset="0"/>
                <a:ea typeface="Century Gothic" charset="0"/>
                <a:cs typeface="Century Gothic" charset="0"/>
              </a:defRPr>
            </a:lvl1pPr>
          </a:lstStyle>
          <a:p>
            <a:r>
              <a:rPr lang="en-US" dirty="0"/>
              <a:t>Click to edit Master title style</a:t>
            </a:r>
          </a:p>
        </p:txBody>
      </p:sp>
      <p:sp>
        <p:nvSpPr>
          <p:cNvPr id="5" name="Slide Number Placeholder 12">
            <a:extLst>
              <a:ext uri="{FF2B5EF4-FFF2-40B4-BE49-F238E27FC236}">
                <a16:creationId xmlns:a16="http://schemas.microsoft.com/office/drawing/2014/main" id="{9948E0C0-B6EC-924E-B598-9FA206D79B5F}"/>
              </a:ext>
            </a:extLst>
          </p:cNvPr>
          <p:cNvSpPr>
            <a:spLocks noGrp="1"/>
          </p:cNvSpPr>
          <p:nvPr>
            <p:ph type="sldNum" sz="quarter" idx="4"/>
          </p:nvPr>
        </p:nvSpPr>
        <p:spPr>
          <a:xfrm>
            <a:off x="8872538" y="6742772"/>
            <a:ext cx="271462" cy="115229"/>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0487</a:t>
            </a:r>
          </a:p>
        </p:txBody>
      </p:sp>
    </p:spTree>
    <p:extLst>
      <p:ext uri="{BB962C8B-B14F-4D97-AF65-F5344CB8AC3E}">
        <p14:creationId xmlns:p14="http://schemas.microsoft.com/office/powerpoint/2010/main" val="1139784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Tree>
    <p:extLst>
      <p:ext uri="{BB962C8B-B14F-4D97-AF65-F5344CB8AC3E}">
        <p14:creationId xmlns:p14="http://schemas.microsoft.com/office/powerpoint/2010/main" val="29535050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lide SLS Slide Master Oct 2015 White">
    <p:spTree>
      <p:nvGrpSpPr>
        <p:cNvPr id="1" name=""/>
        <p:cNvGrpSpPr/>
        <p:nvPr/>
      </p:nvGrpSpPr>
      <p:grpSpPr>
        <a:xfrm>
          <a:off x="0" y="0"/>
          <a:ext cx="0" cy="0"/>
          <a:chOff x="0" y="0"/>
          <a:chExt cx="0" cy="0"/>
        </a:xfrm>
      </p:grpSpPr>
      <p:pic>
        <p:nvPicPr>
          <p:cNvPr id="2" name="Picture 1" descr="sls_PPT_Half Page Cover_092915.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25"/>
            <a:ext cx="9144000" cy="6856475"/>
          </a:xfrm>
          <a:prstGeom prst="rect">
            <a:avLst/>
          </a:prstGeom>
        </p:spPr>
      </p:pic>
      <p:sp>
        <p:nvSpPr>
          <p:cNvPr id="35" name="TextBox 7"/>
          <p:cNvSpPr txBox="1">
            <a:spLocks noChangeArrowheads="1"/>
          </p:cNvSpPr>
          <p:nvPr/>
        </p:nvSpPr>
        <p:spPr bwMode="auto">
          <a:xfrm>
            <a:off x="469900" y="3100041"/>
            <a:ext cx="8294688" cy="105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2813" eaLnBrk="1" fontAlgn="base" hangingPunct="1">
              <a:spcBef>
                <a:spcPct val="0"/>
              </a:spcBef>
              <a:spcAft>
                <a:spcPct val="0"/>
              </a:spcAft>
            </a:pPr>
            <a:r>
              <a:rPr lang="en-US" sz="4400" b="1" dirty="0">
                <a:solidFill>
                  <a:srgbClr val="FFFFFF"/>
                </a:solidFill>
                <a:cs typeface="Arial" charset="0"/>
              </a:rPr>
              <a:t>SPACE LAUNCH SYSTEM</a:t>
            </a:r>
          </a:p>
        </p:txBody>
      </p:sp>
      <p:sp>
        <p:nvSpPr>
          <p:cNvPr id="36" name="Rectangle 8"/>
          <p:cNvSpPr>
            <a:spLocks noChangeArrowheads="1"/>
          </p:cNvSpPr>
          <p:nvPr/>
        </p:nvSpPr>
        <p:spPr bwMode="auto">
          <a:xfrm>
            <a:off x="0" y="376238"/>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2813" fontAlgn="base">
              <a:spcBef>
                <a:spcPct val="0"/>
              </a:spcBef>
              <a:spcAft>
                <a:spcPct val="0"/>
              </a:spcAft>
            </a:pPr>
            <a:r>
              <a:rPr lang="en-US" sz="700" dirty="0">
                <a:solidFill>
                  <a:srgbClr val="F8F8F8"/>
                </a:solidFill>
                <a:ea typeface="MS PGothic" panose="020B0600070205080204" pitchFamily="34" charset="-128"/>
              </a:rPr>
              <a:t>National Aeronautics and Space Administration</a:t>
            </a:r>
            <a:endParaRPr lang="en-US" dirty="0">
              <a:solidFill>
                <a:srgbClr val="F8F8F8"/>
              </a:solidFill>
              <a:ea typeface="MS PGothic" panose="020B0600070205080204" pitchFamily="34" charset="-128"/>
            </a:endParaRPr>
          </a:p>
        </p:txBody>
      </p:sp>
      <p:sp>
        <p:nvSpPr>
          <p:cNvPr id="37" name="TextBox 10"/>
          <p:cNvSpPr txBox="1">
            <a:spLocks noChangeArrowheads="1"/>
          </p:cNvSpPr>
          <p:nvPr/>
        </p:nvSpPr>
        <p:spPr bwMode="auto">
          <a:xfrm>
            <a:off x="0" y="6610350"/>
            <a:ext cx="1236663"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2813" fontAlgn="base">
              <a:spcBef>
                <a:spcPct val="0"/>
              </a:spcBef>
              <a:spcAft>
                <a:spcPct val="0"/>
              </a:spcAft>
              <a:defRPr/>
            </a:pPr>
            <a:r>
              <a:rPr lang="en-US" sz="700" dirty="0">
                <a:solidFill>
                  <a:srgbClr val="000000"/>
                </a:solidFill>
                <a:cs typeface="Arial" charset="0"/>
              </a:rPr>
              <a:t>www.nasa.gov/sls</a:t>
            </a:r>
          </a:p>
        </p:txBody>
      </p:sp>
      <p:sp>
        <p:nvSpPr>
          <p:cNvPr id="40" name="TextBox 39"/>
          <p:cNvSpPr txBox="1">
            <a:spLocks noChangeArrowheads="1"/>
          </p:cNvSpPr>
          <p:nvPr/>
        </p:nvSpPr>
        <p:spPr bwMode="auto">
          <a:xfrm>
            <a:off x="1169988" y="2975727"/>
            <a:ext cx="17526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912813" eaLnBrk="1" fontAlgn="base" hangingPunct="1">
              <a:spcBef>
                <a:spcPct val="0"/>
              </a:spcBef>
              <a:spcAft>
                <a:spcPct val="0"/>
              </a:spcAft>
              <a:defRPr/>
            </a:pPr>
            <a:r>
              <a:rPr lang="en-US" sz="1000" dirty="0">
                <a:solidFill>
                  <a:srgbClr val="FFFFFF"/>
                </a:solidFill>
              </a:rPr>
              <a:t>5 . . . 4 . . . 3 . . . 2 . . . 1 . . .</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a:t>Click to edit Master text styles</a:t>
            </a:r>
          </a:p>
          <a:p>
            <a:pPr lvl="1"/>
            <a:r>
              <a:rPr lang="en-US"/>
              <a:t>Second level</a:t>
            </a:r>
          </a:p>
        </p:txBody>
      </p:sp>
      <p:sp>
        <p:nvSpPr>
          <p:cNvPr id="43" name="Text Placeholder 13"/>
          <p:cNvSpPr>
            <a:spLocks noGrp="1"/>
          </p:cNvSpPr>
          <p:nvPr>
            <p:ph type="body" sz="quarter" idx="12"/>
          </p:nvPr>
        </p:nvSpPr>
        <p:spPr>
          <a:xfrm>
            <a:off x="6309076" y="4001539"/>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a:t>Click to edit Master text styles</a:t>
            </a:r>
          </a:p>
        </p:txBody>
      </p:sp>
      <p:pic>
        <p:nvPicPr>
          <p:cNvPr id="14" name="Picture 13" descr="SLS color Internal PPT mar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38045" y="6418231"/>
            <a:ext cx="529267" cy="392225"/>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SLS Slide Master Oct 2015 White">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sp>
        <p:nvSpPr>
          <p:cNvPr id="4" name="Content Placeholder 3"/>
          <p:cNvSpPr>
            <a:spLocks noGrp="1"/>
          </p:cNvSpPr>
          <p:nvPr>
            <p:ph sz="quarter" idx="10"/>
          </p:nvPr>
        </p:nvSpPr>
        <p:spPr>
          <a:xfrm>
            <a:off x="493713" y="1052513"/>
            <a:ext cx="8253412" cy="5405437"/>
          </a:xfrm>
          <a:prstGeom prst="rect">
            <a:avLst/>
          </a:prstGeom>
        </p:spPr>
        <p:txBody>
          <a:bodyPr/>
          <a:lstStyle>
            <a:lvl1pPr marL="173038" indent="-173038">
              <a:buClr>
                <a:schemeClr val="accent2"/>
              </a:buClr>
              <a:buFont typeface="Arial" panose="020B0604020202020204" pitchFamily="34" charset="0"/>
              <a:buChar char="•"/>
              <a:defRPr>
                <a:latin typeface="Century Gothic" panose="020B0502020202020204" pitchFamily="34" charset="0"/>
              </a:defRPr>
            </a:lvl1pPr>
            <a:lvl2pPr marL="511175" indent="-173038">
              <a:buClr>
                <a:schemeClr val="accent2"/>
              </a:buClr>
              <a:buFont typeface="Century Gothic" panose="020B0502020202020204" pitchFamily="34" charset="0"/>
              <a:buChar char="–"/>
              <a:defRPr>
                <a:latin typeface="Century Gothic" panose="020B0502020202020204" pitchFamily="34" charset="0"/>
              </a:defRPr>
            </a:lvl2pPr>
            <a:lvl3pPr marL="679205" indent="-112671">
              <a:buClr>
                <a:schemeClr val="accent2"/>
              </a:buClr>
              <a:buFont typeface="Arial" panose="020B0604020202020204" pitchFamily="34" charset="0"/>
              <a:buChar char="•"/>
              <a:defRPr>
                <a:latin typeface="Century Gothic" panose="020B0502020202020204" pitchFamily="34" charset="0"/>
              </a:defRPr>
            </a:lvl3pPr>
            <a:lvl4pPr marL="852183" indent="-112671">
              <a:buClr>
                <a:schemeClr val="accent2"/>
              </a:buClr>
              <a:buFont typeface="Century Gothic" panose="020B0502020202020204" pitchFamily="34" charset="0"/>
              <a:buChar char="–"/>
              <a:defRPr>
                <a:latin typeface="Century Gothic" panose="020B0502020202020204" pitchFamily="34" charset="0"/>
              </a:defRPr>
            </a:lvl4pPr>
            <a:lvl5pPr marL="1039442" indent="-117433">
              <a:buClr>
                <a:schemeClr val="accent2"/>
              </a:buClr>
              <a:buFont typeface="Arial" panose="020B0604020202020204" pitchFamily="34" charset="0"/>
              <a:buChar char="•"/>
              <a:defRPr>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icture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sp>
        <p:nvSpPr>
          <p:cNvPr id="4" name="Picture Placeholder 3"/>
          <p:cNvSpPr>
            <a:spLocks noGrp="1"/>
          </p:cNvSpPr>
          <p:nvPr>
            <p:ph type="pic" sz="quarter" idx="10"/>
          </p:nvPr>
        </p:nvSpPr>
        <p:spPr>
          <a:xfrm>
            <a:off x="0" y="849313"/>
            <a:ext cx="9144000" cy="5648325"/>
          </a:xfrm>
          <a:prstGeom prst="rect">
            <a:avLst/>
          </a:prstGeom>
        </p:spPr>
        <p:txBody>
          <a:bodyPr/>
          <a:lstStyle>
            <a:lvl1pPr marL="0" indent="0">
              <a:buFontTx/>
              <a:buNone/>
              <a:defRPr/>
            </a:lvl1pPr>
          </a:lstStyle>
          <a:p>
            <a:r>
              <a:rPr lang="en-US" dirty="0"/>
              <a:t>Click icon to add picture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ad-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cxnSp>
        <p:nvCxnSpPr>
          <p:cNvPr id="4" name="Straight Connector 3"/>
          <p:cNvCxnSpPr/>
          <p:nvPr userDrawn="1"/>
        </p:nvCxnSpPr>
        <p:spPr bwMode="auto">
          <a:xfrm>
            <a:off x="4572000" y="960131"/>
            <a:ext cx="8092" cy="5642978"/>
          </a:xfrm>
          <a:prstGeom prst="line">
            <a:avLst/>
          </a:prstGeom>
          <a:solidFill>
            <a:srgbClr val="F3F5DD"/>
          </a:solidFill>
          <a:ln w="38100" cap="flat" cmpd="sng" algn="ctr">
            <a:solidFill>
              <a:srgbClr val="969696"/>
            </a:solidFill>
            <a:prstDash val="solid"/>
            <a:round/>
            <a:headEnd type="none" w="med" len="med"/>
            <a:tailEnd type="none" w="med" len="med"/>
          </a:ln>
          <a:effectLst/>
        </p:spPr>
      </p:cxnSp>
      <p:cxnSp>
        <p:nvCxnSpPr>
          <p:cNvPr id="6" name="Straight Connector 5"/>
          <p:cNvCxnSpPr/>
          <p:nvPr userDrawn="1"/>
        </p:nvCxnSpPr>
        <p:spPr bwMode="auto">
          <a:xfrm flipV="1">
            <a:off x="-1" y="3665701"/>
            <a:ext cx="9144000" cy="16184"/>
          </a:xfrm>
          <a:prstGeom prst="line">
            <a:avLst/>
          </a:prstGeom>
          <a:solidFill>
            <a:srgbClr val="F3F5DD"/>
          </a:solidFill>
          <a:ln w="38100" cap="flat" cmpd="sng" algn="ctr">
            <a:solidFill>
              <a:srgbClr val="969696"/>
            </a:solidFill>
            <a:prstDash val="solid"/>
            <a:round/>
            <a:headEnd type="none" w="med" len="med"/>
            <a:tailEnd type="none" w="med" len="med"/>
          </a:ln>
          <a:effectLst/>
        </p:spPr>
      </p:cxnSp>
      <p:sp>
        <p:nvSpPr>
          <p:cNvPr id="10" name="TextBox 9"/>
          <p:cNvSpPr txBox="1"/>
          <p:nvPr userDrawn="1"/>
        </p:nvSpPr>
        <p:spPr>
          <a:xfrm>
            <a:off x="97103" y="1131934"/>
            <a:ext cx="4377791" cy="646331"/>
          </a:xfrm>
          <a:prstGeom prst="rect">
            <a:avLst/>
          </a:prstGeom>
          <a:noFill/>
        </p:spPr>
        <p:txBody>
          <a:bodyPr wrap="square" rtlCol="0">
            <a:spAutoFit/>
          </a:bodyPr>
          <a:lstStyle/>
          <a:p>
            <a:pPr marL="112713" indent="-112713" defTabSz="912813"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ea typeface="MS PGothic" panose="020B0600070205080204" pitchFamily="34" charset="-128"/>
              </a:rPr>
              <a:t>Click to edit Master text styles</a:t>
            </a:r>
          </a:p>
          <a:p>
            <a:pPr marL="282575" lvl="2" indent="-112713" defTabSz="912813" fontAlgn="base">
              <a:spcBef>
                <a:spcPct val="0"/>
              </a:spcBef>
              <a:spcAft>
                <a:spcPct val="0"/>
              </a:spcAft>
              <a:buFont typeface="Arial" panose="020B0604020202020204" pitchFamily="34" charset="0"/>
              <a:buChar char="-"/>
            </a:pPr>
            <a:r>
              <a:rPr lang="en-US" sz="1200" b="1" dirty="0">
                <a:solidFill>
                  <a:srgbClr val="000000"/>
                </a:solidFill>
                <a:latin typeface="Century Gothic" panose="020B0502020202020204" pitchFamily="34" charset="0"/>
                <a:ea typeface="MS PGothic" panose="020B0600070205080204" pitchFamily="34" charset="-128"/>
              </a:rPr>
              <a:t>Second level</a:t>
            </a:r>
          </a:p>
          <a:p>
            <a:pPr marL="461963" lvl="3" indent="-112713" defTabSz="912813" fontAlgn="base">
              <a:spcBef>
                <a:spcPct val="0"/>
              </a:spcBef>
              <a:spcAft>
                <a:spcPct val="0"/>
              </a:spcAft>
              <a:buFont typeface="Arial" panose="020B0604020202020204" pitchFamily="34" charset="0"/>
              <a:buChar char="·"/>
            </a:pPr>
            <a:r>
              <a:rPr lang="en-US" sz="1000" b="1" dirty="0">
                <a:solidFill>
                  <a:srgbClr val="000000"/>
                </a:solidFill>
                <a:latin typeface="Century Gothic" panose="020B0502020202020204" pitchFamily="34" charset="0"/>
                <a:ea typeface="MS PGothic" panose="020B0600070205080204" pitchFamily="34" charset="-128"/>
              </a:rPr>
              <a:t>Third level</a:t>
            </a:r>
          </a:p>
        </p:txBody>
      </p:sp>
      <p:sp>
        <p:nvSpPr>
          <p:cNvPr id="11" name="TextBox 10"/>
          <p:cNvSpPr txBox="1"/>
          <p:nvPr userDrawn="1"/>
        </p:nvSpPr>
        <p:spPr>
          <a:xfrm>
            <a:off x="4571999" y="3759399"/>
            <a:ext cx="4377791" cy="646331"/>
          </a:xfrm>
          <a:prstGeom prst="rect">
            <a:avLst/>
          </a:prstGeom>
          <a:noFill/>
        </p:spPr>
        <p:txBody>
          <a:bodyPr wrap="square" rtlCol="0">
            <a:spAutoFit/>
          </a:bodyPr>
          <a:lstStyle/>
          <a:p>
            <a:pPr marL="112713" indent="-112713" defTabSz="912813"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ea typeface="MS PGothic" panose="020B0600070205080204" pitchFamily="34" charset="-128"/>
              </a:rPr>
              <a:t>Click to edit Master text styles</a:t>
            </a:r>
          </a:p>
          <a:p>
            <a:pPr marL="282575" lvl="2" indent="-112713" defTabSz="912813" fontAlgn="base">
              <a:spcBef>
                <a:spcPct val="0"/>
              </a:spcBef>
              <a:spcAft>
                <a:spcPct val="0"/>
              </a:spcAft>
              <a:buFont typeface="Arial" panose="020B0604020202020204" pitchFamily="34" charset="0"/>
              <a:buChar char="-"/>
            </a:pPr>
            <a:r>
              <a:rPr lang="en-US" sz="1200" b="1" dirty="0">
                <a:solidFill>
                  <a:srgbClr val="000000"/>
                </a:solidFill>
                <a:latin typeface="Century Gothic" panose="020B0502020202020204" pitchFamily="34" charset="0"/>
                <a:ea typeface="MS PGothic" panose="020B0600070205080204" pitchFamily="34" charset="-128"/>
              </a:rPr>
              <a:t>Second level</a:t>
            </a:r>
          </a:p>
          <a:p>
            <a:pPr marL="461963" lvl="3" indent="-112713" defTabSz="912813" fontAlgn="base">
              <a:spcBef>
                <a:spcPct val="0"/>
              </a:spcBef>
              <a:spcAft>
                <a:spcPct val="0"/>
              </a:spcAft>
              <a:buFont typeface="Arial" panose="020B0604020202020204" pitchFamily="34" charset="0"/>
              <a:buChar char="·"/>
            </a:pPr>
            <a:r>
              <a:rPr lang="en-US" sz="1000" b="1" dirty="0">
                <a:solidFill>
                  <a:srgbClr val="000000"/>
                </a:solidFill>
                <a:latin typeface="Century Gothic" panose="020B0502020202020204" pitchFamily="34" charset="0"/>
                <a:ea typeface="MS PGothic" panose="020B0600070205080204" pitchFamily="34" charset="-128"/>
              </a:rPr>
              <a:t>Third level</a:t>
            </a:r>
          </a:p>
        </p:txBody>
      </p:sp>
      <p:sp>
        <p:nvSpPr>
          <p:cNvPr id="12" name="TextBox 11"/>
          <p:cNvSpPr txBox="1"/>
          <p:nvPr userDrawn="1"/>
        </p:nvSpPr>
        <p:spPr>
          <a:xfrm>
            <a:off x="97103" y="3759399"/>
            <a:ext cx="4377791" cy="646331"/>
          </a:xfrm>
          <a:prstGeom prst="rect">
            <a:avLst/>
          </a:prstGeom>
          <a:noFill/>
        </p:spPr>
        <p:txBody>
          <a:bodyPr wrap="square" rtlCol="0">
            <a:spAutoFit/>
          </a:bodyPr>
          <a:lstStyle/>
          <a:p>
            <a:pPr marL="112713" indent="-112713" defTabSz="912813"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ea typeface="MS PGothic" panose="020B0600070205080204" pitchFamily="34" charset="-128"/>
              </a:rPr>
              <a:t>Click to edit Master text styles</a:t>
            </a:r>
          </a:p>
          <a:p>
            <a:pPr marL="282575" lvl="2" indent="-112713" defTabSz="912813" fontAlgn="base">
              <a:spcBef>
                <a:spcPct val="0"/>
              </a:spcBef>
              <a:spcAft>
                <a:spcPct val="0"/>
              </a:spcAft>
              <a:buFont typeface="Arial" panose="020B0604020202020204" pitchFamily="34" charset="0"/>
              <a:buChar char="-"/>
            </a:pPr>
            <a:r>
              <a:rPr lang="en-US" sz="1200" b="1" dirty="0">
                <a:solidFill>
                  <a:srgbClr val="000000"/>
                </a:solidFill>
                <a:latin typeface="Century Gothic" panose="020B0502020202020204" pitchFamily="34" charset="0"/>
                <a:ea typeface="MS PGothic" panose="020B0600070205080204" pitchFamily="34" charset="-128"/>
              </a:rPr>
              <a:t>Second level</a:t>
            </a:r>
          </a:p>
          <a:p>
            <a:pPr marL="461963" lvl="3" indent="-112713" defTabSz="912813" fontAlgn="base">
              <a:spcBef>
                <a:spcPct val="0"/>
              </a:spcBef>
              <a:spcAft>
                <a:spcPct val="0"/>
              </a:spcAft>
              <a:buFont typeface="Arial" panose="020B0604020202020204" pitchFamily="34" charset="0"/>
              <a:buChar char="·"/>
            </a:pPr>
            <a:r>
              <a:rPr lang="en-US" sz="1000" b="1" dirty="0">
                <a:solidFill>
                  <a:srgbClr val="000000"/>
                </a:solidFill>
                <a:latin typeface="Century Gothic" panose="020B0502020202020204" pitchFamily="34" charset="0"/>
                <a:ea typeface="MS PGothic" panose="020B0600070205080204" pitchFamily="34" charset="-128"/>
              </a:rPr>
              <a:t>Third level</a:t>
            </a:r>
          </a:p>
        </p:txBody>
      </p:sp>
      <p:sp>
        <p:nvSpPr>
          <p:cNvPr id="13" name="TextBox 12"/>
          <p:cNvSpPr txBox="1"/>
          <p:nvPr userDrawn="1"/>
        </p:nvSpPr>
        <p:spPr>
          <a:xfrm>
            <a:off x="4571999" y="1131934"/>
            <a:ext cx="4377791" cy="646331"/>
          </a:xfrm>
          <a:prstGeom prst="rect">
            <a:avLst/>
          </a:prstGeom>
          <a:noFill/>
        </p:spPr>
        <p:txBody>
          <a:bodyPr wrap="square" rtlCol="0">
            <a:spAutoFit/>
          </a:bodyPr>
          <a:lstStyle/>
          <a:p>
            <a:pPr marL="112713" indent="-112713" defTabSz="912813"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ea typeface="MS PGothic" panose="020B0600070205080204" pitchFamily="34" charset="-128"/>
              </a:rPr>
              <a:t>Click to edit Master text styles</a:t>
            </a:r>
          </a:p>
          <a:p>
            <a:pPr marL="282575" lvl="2" indent="-112713" defTabSz="912813" fontAlgn="base">
              <a:spcBef>
                <a:spcPct val="0"/>
              </a:spcBef>
              <a:spcAft>
                <a:spcPct val="0"/>
              </a:spcAft>
              <a:buFont typeface="Arial" panose="020B0604020202020204" pitchFamily="34" charset="0"/>
              <a:buChar char="-"/>
            </a:pPr>
            <a:r>
              <a:rPr lang="en-US" sz="1200" b="1" dirty="0">
                <a:solidFill>
                  <a:srgbClr val="000000"/>
                </a:solidFill>
                <a:latin typeface="Century Gothic" panose="020B0502020202020204" pitchFamily="34" charset="0"/>
                <a:ea typeface="MS PGothic" panose="020B0600070205080204" pitchFamily="34" charset="-128"/>
              </a:rPr>
              <a:t>Second level</a:t>
            </a:r>
          </a:p>
          <a:p>
            <a:pPr marL="461963" lvl="3" indent="-112713" defTabSz="912813" fontAlgn="base">
              <a:spcBef>
                <a:spcPct val="0"/>
              </a:spcBef>
              <a:spcAft>
                <a:spcPct val="0"/>
              </a:spcAft>
              <a:buFont typeface="Arial" panose="020B0604020202020204" pitchFamily="34" charset="0"/>
              <a:buChar char="·"/>
            </a:pPr>
            <a:r>
              <a:rPr lang="en-US" sz="1000" b="1" dirty="0">
                <a:solidFill>
                  <a:srgbClr val="000000"/>
                </a:solidFill>
                <a:latin typeface="Century Gothic" panose="020B0502020202020204" pitchFamily="34" charset="0"/>
                <a:ea typeface="MS PGothic" panose="020B0600070205080204" pitchFamily="34" charset="-128"/>
              </a:rPr>
              <a:t>Third level</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with Banner TakeAway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sp>
        <p:nvSpPr>
          <p:cNvPr id="7" name="Text Placeholder 8"/>
          <p:cNvSpPr>
            <a:spLocks noGrp="1"/>
          </p:cNvSpPr>
          <p:nvPr>
            <p:ph type="body" sz="quarter" idx="10"/>
          </p:nvPr>
        </p:nvSpPr>
        <p:spPr>
          <a:xfrm>
            <a:off x="0" y="6251337"/>
            <a:ext cx="9144000" cy="430887"/>
          </a:xfrm>
          <a:prstGeom prst="rect">
            <a:avLst/>
          </a:prstGeom>
        </p:spPr>
        <p:txBody>
          <a:bodyPr vert="horz" anchor="ctr">
            <a:spAutoFit/>
          </a:bodyPr>
          <a:lstStyle>
            <a:lvl1pPr marL="0" indent="0" algn="ctr">
              <a:buNone/>
              <a:defRPr sz="2200" i="1">
                <a:solidFill>
                  <a:srgbClr val="CE4B1C"/>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a:t>Click to edit Master text styles</a:t>
            </a:r>
          </a:p>
        </p:txBody>
      </p:sp>
      <p:sp>
        <p:nvSpPr>
          <p:cNvPr id="8" name="Content Placeholder 3"/>
          <p:cNvSpPr>
            <a:spLocks noGrp="1"/>
          </p:cNvSpPr>
          <p:nvPr>
            <p:ph sz="quarter" idx="11"/>
          </p:nvPr>
        </p:nvSpPr>
        <p:spPr>
          <a:xfrm>
            <a:off x="493713" y="1052514"/>
            <a:ext cx="8253412" cy="5182196"/>
          </a:xfrm>
          <a:prstGeom prst="rect">
            <a:avLst/>
          </a:prstGeom>
        </p:spPr>
        <p:txBody>
          <a:bodyPr/>
          <a:lstStyle>
            <a:lvl1pPr marL="173038" indent="-173038">
              <a:buClr>
                <a:schemeClr val="accent2"/>
              </a:buClr>
              <a:buFont typeface="Arial" panose="020B0604020202020204" pitchFamily="34" charset="0"/>
              <a:buChar char="•"/>
              <a:defRPr>
                <a:latin typeface="Century Gothic" panose="020B0502020202020204" pitchFamily="34" charset="0"/>
              </a:defRPr>
            </a:lvl1pPr>
            <a:lvl2pPr marL="511175" indent="-173038">
              <a:buClr>
                <a:schemeClr val="accent2"/>
              </a:buClr>
              <a:buFont typeface="Century Gothic" panose="020B0502020202020204" pitchFamily="34" charset="0"/>
              <a:buChar char="–"/>
              <a:defRPr>
                <a:latin typeface="Century Gothic" panose="020B0502020202020204" pitchFamily="34" charset="0"/>
              </a:defRPr>
            </a:lvl2pPr>
            <a:lvl3pPr marL="679205" indent="-112671">
              <a:buClr>
                <a:schemeClr val="accent2"/>
              </a:buClr>
              <a:buFont typeface="Arial" panose="020B0604020202020204" pitchFamily="34" charset="0"/>
              <a:buChar char="•"/>
              <a:defRPr>
                <a:latin typeface="Century Gothic" panose="020B0502020202020204" pitchFamily="34" charset="0"/>
              </a:defRPr>
            </a:lvl3pPr>
            <a:lvl4pPr marL="852183" indent="-112671">
              <a:buClr>
                <a:schemeClr val="accent2"/>
              </a:buClr>
              <a:buFont typeface="Century Gothic" panose="020B0502020202020204" pitchFamily="34" charset="0"/>
              <a:buChar char="–"/>
              <a:defRPr>
                <a:latin typeface="Century Gothic" panose="020B0502020202020204" pitchFamily="34" charset="0"/>
              </a:defRPr>
            </a:lvl4pPr>
            <a:lvl5pPr marL="1039442" indent="-117433">
              <a:buClr>
                <a:schemeClr val="accent2"/>
              </a:buClr>
              <a:buFont typeface="Arial" panose="020B0604020202020204" pitchFamily="34" charset="0"/>
              <a:buChar char="•"/>
              <a:defRPr>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ck Background SLS Slide Master Oct 2015 Color">
    <p:bg>
      <p:bgPr>
        <a:solidFill>
          <a:schemeClr val="bg2"/>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altLang="en-US" dirty="0"/>
              <a:t>.</a:t>
            </a:r>
            <a:fld id="{AE408AF3-908C-4E41-B625-5FB9A0611A40}" type="slidenum">
              <a:rPr lang="en-US" altLang="en-US" smtClean="0">
                <a:cs typeface=""/>
              </a:rPr>
              <a:pPr/>
              <a:t>‹#›</a:t>
            </a:fld>
            <a:endParaRPr lang="en-US" altLang="en-US" dirty="0">
              <a:cs typeface=""/>
            </a:endParaRPr>
          </a:p>
        </p:txBody>
      </p:sp>
      <p:sp>
        <p:nvSpPr>
          <p:cNvPr id="4" name="Media Placeholder 3"/>
          <p:cNvSpPr>
            <a:spLocks noGrp="1"/>
          </p:cNvSpPr>
          <p:nvPr>
            <p:ph type="media" sz="quarter" idx="10" hasCustomPrompt="1"/>
          </p:nvPr>
        </p:nvSpPr>
        <p:spPr>
          <a:xfrm>
            <a:off x="-1" y="615656"/>
            <a:ext cx="9144000" cy="5275262"/>
          </a:xfrm>
          <a:prstGeom prst="rect">
            <a:avLst/>
          </a:prstGeom>
        </p:spPr>
        <p:txBody>
          <a:bodyPr anchor="ctr"/>
          <a:lstStyle>
            <a:lvl1pPr marL="0" indent="0" algn="ctr">
              <a:buFontTx/>
              <a:buNone/>
              <a:defRPr baseline="0">
                <a:solidFill>
                  <a:srgbClr val="FFFFFF"/>
                </a:solidFill>
              </a:defRPr>
            </a:lvl1pPr>
          </a:lstStyle>
          <a:p>
            <a:r>
              <a:rPr lang="en-US" dirty="0"/>
              <a:t>Click on icon to insert movie/media</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a:t>File Name.</a:t>
            </a:r>
            <a:fld id="{F3E9E773-C84B-4F48-B42B-2136FDBAB2E2}" type="slidenum">
              <a:rPr lang="en-US" smtClean="0"/>
              <a:pPr>
                <a:defRPr/>
              </a:pPr>
              <a:t>‹#›</a:t>
            </a:fld>
            <a:endParaRPr lang="en-US" dirty="0"/>
          </a:p>
        </p:txBody>
      </p:sp>
      <p:sp>
        <p:nvSpPr>
          <p:cNvPr id="3" name="Date Placeholder 2"/>
          <p:cNvSpPr>
            <a:spLocks noGrp="1"/>
          </p:cNvSpPr>
          <p:nvPr>
            <p:ph type="dt" sz="half" idx="11"/>
          </p:nvPr>
        </p:nvSpPr>
        <p:spPr/>
        <p:txBody>
          <a:bodyPr/>
          <a:lstStyle/>
          <a:p>
            <a:r>
              <a:rPr lang="en-US"/>
              <a:t>8/10/2020</a:t>
            </a:r>
            <a:endParaRPr lang="en-US" dirty="0"/>
          </a:p>
        </p:txBody>
      </p:sp>
    </p:spTree>
    <p:extLst>
      <p:ext uri="{BB962C8B-B14F-4D97-AF65-F5344CB8AC3E}">
        <p14:creationId xmlns:p14="http://schemas.microsoft.com/office/powerpoint/2010/main" val="24554189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18288" y="6666164"/>
            <a:ext cx="2574016" cy="155260"/>
          </a:xfrm>
          <a:prstGeom prst="rect">
            <a:avLst/>
          </a:prstGeom>
        </p:spPr>
        <p:txBody>
          <a:bodyPr vert="horz" lIns="91407" tIns="45704" rIns="91407" bIns="45704" rtlCol="0" anchor="ctr"/>
          <a:lstStyle>
            <a:lvl1pPr algn="l">
              <a:defRPr sz="800">
                <a:solidFill>
                  <a:srgbClr val="000000"/>
                </a:solidFill>
              </a:defRPr>
            </a:lvl1pPr>
          </a:lstStyle>
          <a:p>
            <a:fld id="{16B6460E-FFCD-4806-8D15-7C1860A53598}" type="datetime8">
              <a:rPr lang="en-US" smtClean="0"/>
              <a:pPr/>
              <a:t>1/15/21 4:07 PM</a:t>
            </a:fld>
            <a:endParaRPr lang="en-US" dirty="0"/>
          </a:p>
        </p:txBody>
      </p:sp>
      <p:sp>
        <p:nvSpPr>
          <p:cNvPr id="5" name="Rectangle 6"/>
          <p:cNvSpPr>
            <a:spLocks noGrp="1" noChangeArrowheads="1"/>
          </p:cNvSpPr>
          <p:nvPr>
            <p:ph type="sldNum" sz="quarter" idx="4"/>
          </p:nvPr>
        </p:nvSpPr>
        <p:spPr bwMode="auto">
          <a:xfrm>
            <a:off x="7294870" y="6641006"/>
            <a:ext cx="1817606" cy="184643"/>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900" smtClean="0">
                <a:solidFill>
                  <a:schemeClr val="bg2"/>
                </a:solidFill>
                <a:latin typeface="+mj-lt"/>
                <a:cs typeface="Arial" charset="0"/>
              </a:defRPr>
            </a:lvl1pPr>
          </a:lstStyle>
          <a:p>
            <a:pPr>
              <a:defRPr/>
            </a:pPr>
            <a:r>
              <a:rPr lang="en-US">
                <a:solidFill>
                  <a:srgbClr val="000000"/>
                </a:solidFill>
              </a:rPr>
              <a:t>.</a:t>
            </a:r>
            <a:fld id="{F3E9E773-C84B-4F48-B42B-2136FDBAB2E2}" type="slidenum">
              <a:rPr lang="en-US">
                <a:solidFill>
                  <a:srgbClr val="000000"/>
                </a:solidFill>
              </a:rPr>
              <a:pPr>
                <a:defRPr/>
              </a:pPr>
              <a:t>‹#›</a:t>
            </a:fld>
            <a:endParaRPr lang="en-US" dirty="0">
              <a:solidFill>
                <a:srgbClr val="000000"/>
              </a:solidFill>
            </a:endParaRPr>
          </a:p>
        </p:txBody>
      </p:sp>
      <p:sp>
        <p:nvSpPr>
          <p:cNvPr id="7"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6573589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Cargo SLS Title Slide">
    <p:spTree>
      <p:nvGrpSpPr>
        <p:cNvPr id="1" name=""/>
        <p:cNvGrpSpPr/>
        <p:nvPr/>
      </p:nvGrpSpPr>
      <p:grpSpPr>
        <a:xfrm>
          <a:off x="0" y="0"/>
          <a:ext cx="0" cy="0"/>
          <a:chOff x="0" y="0"/>
          <a:chExt cx="0" cy="0"/>
        </a:xfrm>
      </p:grpSpPr>
      <p:pic>
        <p:nvPicPr>
          <p:cNvPr id="5" name="Picture 4" descr="A bridge over a body of water&#10;&#10;Description automatically generated">
            <a:extLst>
              <a:ext uri="{FF2B5EF4-FFF2-40B4-BE49-F238E27FC236}">
                <a16:creationId xmlns:a16="http://schemas.microsoft.com/office/drawing/2014/main" id="{C3381F88-7DAF-4840-A1F7-492D429C96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5443537" y="0"/>
            <a:ext cx="3700463" cy="7017955"/>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7003050" y="555512"/>
            <a:ext cx="1150620" cy="276999"/>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National Aeronautics and</a:t>
            </a:r>
            <a:br>
              <a:rPr lang="en-US" sz="600" dirty="0">
                <a:solidFill>
                  <a:schemeClr val="bg1"/>
                </a:solidFill>
                <a:latin typeface="Arial" panose="020B0604020202020204" pitchFamily="34" charset="0"/>
                <a:cs typeface="Arial" panose="020B0604020202020204" pitchFamily="34" charset="0"/>
              </a:rPr>
            </a:br>
            <a:r>
              <a:rPr lang="en-US" sz="600" dirty="0">
                <a:solidFill>
                  <a:schemeClr val="bg1"/>
                </a:solidFill>
                <a:latin typeface="Arial" panose="020B0604020202020204" pitchFamily="34" charset="0"/>
                <a:cs typeface="Arial" panose="020B0604020202020204" pitchFamily="34" charset="0"/>
              </a:rPr>
              <a:t>Space Administration</a:t>
            </a: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119109" y="1797795"/>
            <a:ext cx="5271290" cy="1274762"/>
          </a:xfrm>
        </p:spPr>
        <p:txBody>
          <a:bodyPr anchor="t">
            <a:noAutofit/>
          </a:bodyPr>
          <a:lstStyle>
            <a:lvl1pPr algn="l">
              <a:defRPr sz="3000" b="1" i="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119109" y="3449958"/>
            <a:ext cx="5271289" cy="1488440"/>
          </a:xfrm>
        </p:spPr>
        <p:txBody>
          <a:bodyPr>
            <a:normAutofit/>
          </a:bodyPr>
          <a:lstStyle>
            <a:lvl1pPr marL="0" indent="0" algn="l">
              <a:buNone/>
              <a:defRPr sz="1800" b="1" i="0">
                <a:solidFill>
                  <a:srgbClr val="252525"/>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8175046"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7772935" y="6452046"/>
            <a:ext cx="1150620" cy="184666"/>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www.nasa.gov</a:t>
            </a:r>
            <a:endParaRPr lang="en-US" sz="6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205BB6C-2567-9E44-A48C-79AD9BDF0A7F}"/>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6278" t="27048" r="24468" b="30655"/>
          <a:stretch/>
        </p:blipFill>
        <p:spPr>
          <a:xfrm>
            <a:off x="0" y="5728119"/>
            <a:ext cx="1316494" cy="1164799"/>
          </a:xfrm>
          <a:prstGeom prst="rect">
            <a:avLst/>
          </a:prstGeom>
        </p:spPr>
      </p:pic>
      <p:pic>
        <p:nvPicPr>
          <p:cNvPr id="11" name="Picture 10" descr="Icon&#10;&#10;Description automatically generated">
            <a:extLst>
              <a:ext uri="{FF2B5EF4-FFF2-40B4-BE49-F238E27FC236}">
                <a16:creationId xmlns:a16="http://schemas.microsoft.com/office/drawing/2014/main" id="{F60EBBD5-3C7B-416D-9C98-91836109648E}"/>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230871" y="307703"/>
            <a:ext cx="825157" cy="908956"/>
          </a:xfrm>
          <a:prstGeom prst="rect">
            <a:avLst/>
          </a:prstGeom>
        </p:spPr>
      </p:pic>
    </p:spTree>
    <p:extLst>
      <p:ext uri="{BB962C8B-B14F-4D97-AF65-F5344CB8AC3E}">
        <p14:creationId xmlns:p14="http://schemas.microsoft.com/office/powerpoint/2010/main" val="29881599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lide SLS Slide Master Oct 2015 White">
    <p:spTree>
      <p:nvGrpSpPr>
        <p:cNvPr id="1" name=""/>
        <p:cNvGrpSpPr/>
        <p:nvPr/>
      </p:nvGrpSpPr>
      <p:grpSpPr>
        <a:xfrm>
          <a:off x="0" y="0"/>
          <a:ext cx="0" cy="0"/>
          <a:chOff x="0" y="0"/>
          <a:chExt cx="0" cy="0"/>
        </a:xfrm>
      </p:grpSpPr>
      <p:pic>
        <p:nvPicPr>
          <p:cNvPr id="2" name="Picture 1" descr="sls_PPT_Half Page Cover_092915.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25"/>
            <a:ext cx="9144000" cy="6856475"/>
          </a:xfrm>
          <a:prstGeom prst="rect">
            <a:avLst/>
          </a:prstGeom>
        </p:spPr>
      </p:pic>
      <p:sp>
        <p:nvSpPr>
          <p:cNvPr id="35" name="TextBox 7"/>
          <p:cNvSpPr txBox="1">
            <a:spLocks noChangeArrowheads="1"/>
          </p:cNvSpPr>
          <p:nvPr/>
        </p:nvSpPr>
        <p:spPr bwMode="auto">
          <a:xfrm>
            <a:off x="469900" y="3100041"/>
            <a:ext cx="8294688" cy="105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2813" eaLnBrk="1" fontAlgn="base" hangingPunct="1">
              <a:spcBef>
                <a:spcPct val="0"/>
              </a:spcBef>
              <a:spcAft>
                <a:spcPct val="0"/>
              </a:spcAft>
            </a:pPr>
            <a:r>
              <a:rPr lang="en-US" sz="4400" b="1" dirty="0">
                <a:solidFill>
                  <a:srgbClr val="FFFFFF"/>
                </a:solidFill>
                <a:cs typeface="Arial" charset="0"/>
              </a:rPr>
              <a:t>SPACE LAUNCH SYSTEM</a:t>
            </a:r>
          </a:p>
        </p:txBody>
      </p:sp>
      <p:sp>
        <p:nvSpPr>
          <p:cNvPr id="36" name="Rectangle 8"/>
          <p:cNvSpPr>
            <a:spLocks noChangeArrowheads="1"/>
          </p:cNvSpPr>
          <p:nvPr/>
        </p:nvSpPr>
        <p:spPr bwMode="auto">
          <a:xfrm>
            <a:off x="0" y="376238"/>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2813" fontAlgn="base">
              <a:spcBef>
                <a:spcPct val="0"/>
              </a:spcBef>
              <a:spcAft>
                <a:spcPct val="0"/>
              </a:spcAft>
            </a:pPr>
            <a:r>
              <a:rPr lang="en-US" sz="700" dirty="0">
                <a:solidFill>
                  <a:srgbClr val="F8F8F8"/>
                </a:solidFill>
                <a:ea typeface="MS PGothic" panose="020B0600070205080204" pitchFamily="34" charset="-128"/>
              </a:rPr>
              <a:t>National Aeronautics and Space Administration</a:t>
            </a:r>
            <a:endParaRPr lang="en-US" dirty="0">
              <a:solidFill>
                <a:srgbClr val="F8F8F8"/>
              </a:solidFill>
              <a:ea typeface="MS PGothic" panose="020B0600070205080204" pitchFamily="34" charset="-128"/>
            </a:endParaRPr>
          </a:p>
        </p:txBody>
      </p:sp>
      <p:sp>
        <p:nvSpPr>
          <p:cNvPr id="37" name="TextBox 10"/>
          <p:cNvSpPr txBox="1">
            <a:spLocks noChangeArrowheads="1"/>
          </p:cNvSpPr>
          <p:nvPr/>
        </p:nvSpPr>
        <p:spPr bwMode="auto">
          <a:xfrm>
            <a:off x="0" y="6610350"/>
            <a:ext cx="1236663"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2813" fontAlgn="base">
              <a:spcBef>
                <a:spcPct val="0"/>
              </a:spcBef>
              <a:spcAft>
                <a:spcPct val="0"/>
              </a:spcAft>
              <a:defRPr/>
            </a:pPr>
            <a:r>
              <a:rPr lang="en-US" sz="700" dirty="0">
                <a:solidFill>
                  <a:srgbClr val="000000"/>
                </a:solidFill>
                <a:cs typeface="Arial" charset="0"/>
              </a:rPr>
              <a:t>www.nasa.gov/sls</a:t>
            </a:r>
          </a:p>
        </p:txBody>
      </p:sp>
      <p:sp>
        <p:nvSpPr>
          <p:cNvPr id="40" name="TextBox 39"/>
          <p:cNvSpPr txBox="1">
            <a:spLocks noChangeArrowheads="1"/>
          </p:cNvSpPr>
          <p:nvPr/>
        </p:nvSpPr>
        <p:spPr bwMode="auto">
          <a:xfrm>
            <a:off x="1169988" y="2975727"/>
            <a:ext cx="17526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912813" eaLnBrk="1" fontAlgn="base" hangingPunct="1">
              <a:spcBef>
                <a:spcPct val="0"/>
              </a:spcBef>
              <a:spcAft>
                <a:spcPct val="0"/>
              </a:spcAft>
              <a:defRPr/>
            </a:pPr>
            <a:r>
              <a:rPr lang="en-US" sz="1000" dirty="0">
                <a:solidFill>
                  <a:srgbClr val="FFFFFF"/>
                </a:solidFill>
              </a:rPr>
              <a:t>5 . . . 4 . . . 3 . . . 2 . . . 1 . . .</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a:t>Click to edit Master text styles</a:t>
            </a:r>
          </a:p>
          <a:p>
            <a:pPr lvl="1"/>
            <a:r>
              <a:rPr lang="en-US"/>
              <a:t>Second level</a:t>
            </a:r>
          </a:p>
        </p:txBody>
      </p:sp>
      <p:sp>
        <p:nvSpPr>
          <p:cNvPr id="43" name="Text Placeholder 13"/>
          <p:cNvSpPr>
            <a:spLocks noGrp="1"/>
          </p:cNvSpPr>
          <p:nvPr>
            <p:ph type="body" sz="quarter" idx="12"/>
          </p:nvPr>
        </p:nvSpPr>
        <p:spPr>
          <a:xfrm>
            <a:off x="6309076" y="4001539"/>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a:t>Click to edit Master text styles</a:t>
            </a:r>
          </a:p>
        </p:txBody>
      </p:sp>
      <p:pic>
        <p:nvPicPr>
          <p:cNvPr id="14" name="Picture 13" descr="SLS color Internal PPT mar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38045" y="6418231"/>
            <a:ext cx="529267" cy="392225"/>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SLS Slide Master Oct 2015 White">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sp>
        <p:nvSpPr>
          <p:cNvPr id="4" name="Content Placeholder 3"/>
          <p:cNvSpPr>
            <a:spLocks noGrp="1"/>
          </p:cNvSpPr>
          <p:nvPr>
            <p:ph sz="quarter" idx="10"/>
          </p:nvPr>
        </p:nvSpPr>
        <p:spPr>
          <a:xfrm>
            <a:off x="493713" y="1052513"/>
            <a:ext cx="8253412" cy="5405437"/>
          </a:xfrm>
          <a:prstGeom prst="rect">
            <a:avLst/>
          </a:prstGeom>
        </p:spPr>
        <p:txBody>
          <a:bodyPr/>
          <a:lstStyle>
            <a:lvl1pPr marL="173038" indent="-173038">
              <a:buClr>
                <a:schemeClr val="accent2"/>
              </a:buClr>
              <a:buFont typeface="Arial" panose="020B0604020202020204" pitchFamily="34" charset="0"/>
              <a:buChar char="•"/>
              <a:defRPr>
                <a:latin typeface="Century Gothic" panose="020B0502020202020204" pitchFamily="34" charset="0"/>
              </a:defRPr>
            </a:lvl1pPr>
            <a:lvl2pPr marL="511175" indent="-173038">
              <a:buClr>
                <a:schemeClr val="accent2"/>
              </a:buClr>
              <a:buFont typeface="Century Gothic" panose="020B0502020202020204" pitchFamily="34" charset="0"/>
              <a:buChar char="–"/>
              <a:defRPr>
                <a:latin typeface="Century Gothic" panose="020B0502020202020204" pitchFamily="34" charset="0"/>
              </a:defRPr>
            </a:lvl2pPr>
            <a:lvl3pPr marL="679205" indent="-112671">
              <a:buClr>
                <a:schemeClr val="accent2"/>
              </a:buClr>
              <a:buFont typeface="Arial" panose="020B0604020202020204" pitchFamily="34" charset="0"/>
              <a:buChar char="•"/>
              <a:defRPr>
                <a:latin typeface="Century Gothic" panose="020B0502020202020204" pitchFamily="34" charset="0"/>
              </a:defRPr>
            </a:lvl3pPr>
            <a:lvl4pPr marL="852183" indent="-112671">
              <a:buClr>
                <a:schemeClr val="accent2"/>
              </a:buClr>
              <a:buFont typeface="Century Gothic" panose="020B0502020202020204" pitchFamily="34" charset="0"/>
              <a:buChar char="–"/>
              <a:defRPr>
                <a:latin typeface="Century Gothic" panose="020B0502020202020204" pitchFamily="34" charset="0"/>
              </a:defRPr>
            </a:lvl4pPr>
            <a:lvl5pPr marL="1039442" indent="-117433">
              <a:buClr>
                <a:schemeClr val="accent2"/>
              </a:buClr>
              <a:buFont typeface="Arial" panose="020B0604020202020204" pitchFamily="34" charset="0"/>
              <a:buChar char="•"/>
              <a:defRPr>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Picture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sp>
        <p:nvSpPr>
          <p:cNvPr id="4" name="Picture Placeholder 3"/>
          <p:cNvSpPr>
            <a:spLocks noGrp="1"/>
          </p:cNvSpPr>
          <p:nvPr>
            <p:ph type="pic" sz="quarter" idx="10"/>
          </p:nvPr>
        </p:nvSpPr>
        <p:spPr>
          <a:xfrm>
            <a:off x="0" y="849313"/>
            <a:ext cx="9144000" cy="5648325"/>
          </a:xfrm>
          <a:prstGeom prst="rect">
            <a:avLst/>
          </a:prstGeom>
        </p:spPr>
        <p:txBody>
          <a:bodyPr/>
          <a:lstStyle>
            <a:lvl1pPr marL="0" indent="0">
              <a:buFontTx/>
              <a:buNone/>
              <a:defRPr/>
            </a:lvl1pPr>
          </a:lstStyle>
          <a:p>
            <a:r>
              <a:rPr lang="en-US" dirty="0"/>
              <a:t>Click icon to add picture</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ad-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cxnSp>
        <p:nvCxnSpPr>
          <p:cNvPr id="4" name="Straight Connector 3"/>
          <p:cNvCxnSpPr/>
          <p:nvPr userDrawn="1"/>
        </p:nvCxnSpPr>
        <p:spPr bwMode="auto">
          <a:xfrm>
            <a:off x="4572000" y="960131"/>
            <a:ext cx="8092" cy="5642978"/>
          </a:xfrm>
          <a:prstGeom prst="line">
            <a:avLst/>
          </a:prstGeom>
          <a:solidFill>
            <a:srgbClr val="F3F5DD"/>
          </a:solidFill>
          <a:ln w="38100" cap="flat" cmpd="sng" algn="ctr">
            <a:solidFill>
              <a:srgbClr val="969696"/>
            </a:solidFill>
            <a:prstDash val="solid"/>
            <a:round/>
            <a:headEnd type="none" w="med" len="med"/>
            <a:tailEnd type="none" w="med" len="med"/>
          </a:ln>
          <a:effectLst/>
        </p:spPr>
      </p:cxnSp>
      <p:cxnSp>
        <p:nvCxnSpPr>
          <p:cNvPr id="6" name="Straight Connector 5"/>
          <p:cNvCxnSpPr/>
          <p:nvPr userDrawn="1"/>
        </p:nvCxnSpPr>
        <p:spPr bwMode="auto">
          <a:xfrm flipV="1">
            <a:off x="-1" y="3665701"/>
            <a:ext cx="9144000" cy="16184"/>
          </a:xfrm>
          <a:prstGeom prst="line">
            <a:avLst/>
          </a:prstGeom>
          <a:solidFill>
            <a:srgbClr val="F3F5DD"/>
          </a:solidFill>
          <a:ln w="38100" cap="flat" cmpd="sng" algn="ctr">
            <a:solidFill>
              <a:srgbClr val="969696"/>
            </a:solidFill>
            <a:prstDash val="solid"/>
            <a:round/>
            <a:headEnd type="none" w="med" len="med"/>
            <a:tailEnd type="none" w="med" len="med"/>
          </a:ln>
          <a:effectLst/>
        </p:spPr>
      </p:cxnSp>
      <p:sp>
        <p:nvSpPr>
          <p:cNvPr id="10" name="TextBox 9"/>
          <p:cNvSpPr txBox="1"/>
          <p:nvPr userDrawn="1"/>
        </p:nvSpPr>
        <p:spPr>
          <a:xfrm>
            <a:off x="97103" y="1131934"/>
            <a:ext cx="4377791" cy="646331"/>
          </a:xfrm>
          <a:prstGeom prst="rect">
            <a:avLst/>
          </a:prstGeom>
          <a:noFill/>
        </p:spPr>
        <p:txBody>
          <a:bodyPr wrap="square" rtlCol="0">
            <a:spAutoFit/>
          </a:bodyPr>
          <a:lstStyle/>
          <a:p>
            <a:pPr marL="112713" indent="-112713" defTabSz="912813"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ea typeface="MS PGothic" panose="020B0600070205080204" pitchFamily="34" charset="-128"/>
              </a:rPr>
              <a:t>Click to edit Master text styles</a:t>
            </a:r>
          </a:p>
          <a:p>
            <a:pPr marL="282575" lvl="2" indent="-112713" defTabSz="912813" fontAlgn="base">
              <a:spcBef>
                <a:spcPct val="0"/>
              </a:spcBef>
              <a:spcAft>
                <a:spcPct val="0"/>
              </a:spcAft>
              <a:buFont typeface="Arial" panose="020B0604020202020204" pitchFamily="34" charset="0"/>
              <a:buChar char="-"/>
            </a:pPr>
            <a:r>
              <a:rPr lang="en-US" sz="1200" b="1" dirty="0">
                <a:solidFill>
                  <a:srgbClr val="000000"/>
                </a:solidFill>
                <a:latin typeface="Century Gothic" panose="020B0502020202020204" pitchFamily="34" charset="0"/>
                <a:ea typeface="MS PGothic" panose="020B0600070205080204" pitchFamily="34" charset="-128"/>
              </a:rPr>
              <a:t>Second level</a:t>
            </a:r>
          </a:p>
          <a:p>
            <a:pPr marL="461963" lvl="3" indent="-112713" defTabSz="912813" fontAlgn="base">
              <a:spcBef>
                <a:spcPct val="0"/>
              </a:spcBef>
              <a:spcAft>
                <a:spcPct val="0"/>
              </a:spcAft>
              <a:buFont typeface="Arial" panose="020B0604020202020204" pitchFamily="34" charset="0"/>
              <a:buChar char="·"/>
            </a:pPr>
            <a:r>
              <a:rPr lang="en-US" sz="1000" b="1" dirty="0">
                <a:solidFill>
                  <a:srgbClr val="000000"/>
                </a:solidFill>
                <a:latin typeface="Century Gothic" panose="020B0502020202020204" pitchFamily="34" charset="0"/>
                <a:ea typeface="MS PGothic" panose="020B0600070205080204" pitchFamily="34" charset="-128"/>
              </a:rPr>
              <a:t>Third level</a:t>
            </a:r>
          </a:p>
        </p:txBody>
      </p:sp>
      <p:sp>
        <p:nvSpPr>
          <p:cNvPr id="11" name="TextBox 10"/>
          <p:cNvSpPr txBox="1"/>
          <p:nvPr userDrawn="1"/>
        </p:nvSpPr>
        <p:spPr>
          <a:xfrm>
            <a:off x="4571999" y="3759399"/>
            <a:ext cx="4377791" cy="646331"/>
          </a:xfrm>
          <a:prstGeom prst="rect">
            <a:avLst/>
          </a:prstGeom>
          <a:noFill/>
        </p:spPr>
        <p:txBody>
          <a:bodyPr wrap="square" rtlCol="0">
            <a:spAutoFit/>
          </a:bodyPr>
          <a:lstStyle/>
          <a:p>
            <a:pPr marL="112713" indent="-112713" defTabSz="912813"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ea typeface="MS PGothic" panose="020B0600070205080204" pitchFamily="34" charset="-128"/>
              </a:rPr>
              <a:t>Click to edit Master text styles</a:t>
            </a:r>
          </a:p>
          <a:p>
            <a:pPr marL="282575" lvl="2" indent="-112713" defTabSz="912813" fontAlgn="base">
              <a:spcBef>
                <a:spcPct val="0"/>
              </a:spcBef>
              <a:spcAft>
                <a:spcPct val="0"/>
              </a:spcAft>
              <a:buFont typeface="Arial" panose="020B0604020202020204" pitchFamily="34" charset="0"/>
              <a:buChar char="-"/>
            </a:pPr>
            <a:r>
              <a:rPr lang="en-US" sz="1200" b="1" dirty="0">
                <a:solidFill>
                  <a:srgbClr val="000000"/>
                </a:solidFill>
                <a:latin typeface="Century Gothic" panose="020B0502020202020204" pitchFamily="34" charset="0"/>
                <a:ea typeface="MS PGothic" panose="020B0600070205080204" pitchFamily="34" charset="-128"/>
              </a:rPr>
              <a:t>Second level</a:t>
            </a:r>
          </a:p>
          <a:p>
            <a:pPr marL="461963" lvl="3" indent="-112713" defTabSz="912813" fontAlgn="base">
              <a:spcBef>
                <a:spcPct val="0"/>
              </a:spcBef>
              <a:spcAft>
                <a:spcPct val="0"/>
              </a:spcAft>
              <a:buFont typeface="Arial" panose="020B0604020202020204" pitchFamily="34" charset="0"/>
              <a:buChar char="·"/>
            </a:pPr>
            <a:r>
              <a:rPr lang="en-US" sz="1000" b="1" dirty="0">
                <a:solidFill>
                  <a:srgbClr val="000000"/>
                </a:solidFill>
                <a:latin typeface="Century Gothic" panose="020B0502020202020204" pitchFamily="34" charset="0"/>
                <a:ea typeface="MS PGothic" panose="020B0600070205080204" pitchFamily="34" charset="-128"/>
              </a:rPr>
              <a:t>Third level</a:t>
            </a:r>
          </a:p>
        </p:txBody>
      </p:sp>
      <p:sp>
        <p:nvSpPr>
          <p:cNvPr id="12" name="TextBox 11"/>
          <p:cNvSpPr txBox="1"/>
          <p:nvPr userDrawn="1"/>
        </p:nvSpPr>
        <p:spPr>
          <a:xfrm>
            <a:off x="97103" y="3759399"/>
            <a:ext cx="4377791" cy="646331"/>
          </a:xfrm>
          <a:prstGeom prst="rect">
            <a:avLst/>
          </a:prstGeom>
          <a:noFill/>
        </p:spPr>
        <p:txBody>
          <a:bodyPr wrap="square" rtlCol="0">
            <a:spAutoFit/>
          </a:bodyPr>
          <a:lstStyle/>
          <a:p>
            <a:pPr marL="112713" indent="-112713" defTabSz="912813"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ea typeface="MS PGothic" panose="020B0600070205080204" pitchFamily="34" charset="-128"/>
              </a:rPr>
              <a:t>Click to edit Master text styles</a:t>
            </a:r>
          </a:p>
          <a:p>
            <a:pPr marL="282575" lvl="2" indent="-112713" defTabSz="912813" fontAlgn="base">
              <a:spcBef>
                <a:spcPct val="0"/>
              </a:spcBef>
              <a:spcAft>
                <a:spcPct val="0"/>
              </a:spcAft>
              <a:buFont typeface="Arial" panose="020B0604020202020204" pitchFamily="34" charset="0"/>
              <a:buChar char="-"/>
            </a:pPr>
            <a:r>
              <a:rPr lang="en-US" sz="1200" b="1" dirty="0">
                <a:solidFill>
                  <a:srgbClr val="000000"/>
                </a:solidFill>
                <a:latin typeface="Century Gothic" panose="020B0502020202020204" pitchFamily="34" charset="0"/>
                <a:ea typeface="MS PGothic" panose="020B0600070205080204" pitchFamily="34" charset="-128"/>
              </a:rPr>
              <a:t>Second level</a:t>
            </a:r>
          </a:p>
          <a:p>
            <a:pPr marL="461963" lvl="3" indent="-112713" defTabSz="912813" fontAlgn="base">
              <a:spcBef>
                <a:spcPct val="0"/>
              </a:spcBef>
              <a:spcAft>
                <a:spcPct val="0"/>
              </a:spcAft>
              <a:buFont typeface="Arial" panose="020B0604020202020204" pitchFamily="34" charset="0"/>
              <a:buChar char="·"/>
            </a:pPr>
            <a:r>
              <a:rPr lang="en-US" sz="1000" b="1" dirty="0">
                <a:solidFill>
                  <a:srgbClr val="000000"/>
                </a:solidFill>
                <a:latin typeface="Century Gothic" panose="020B0502020202020204" pitchFamily="34" charset="0"/>
                <a:ea typeface="MS PGothic" panose="020B0600070205080204" pitchFamily="34" charset="-128"/>
              </a:rPr>
              <a:t>Third level</a:t>
            </a:r>
          </a:p>
        </p:txBody>
      </p:sp>
      <p:sp>
        <p:nvSpPr>
          <p:cNvPr id="13" name="TextBox 12"/>
          <p:cNvSpPr txBox="1"/>
          <p:nvPr userDrawn="1"/>
        </p:nvSpPr>
        <p:spPr>
          <a:xfrm>
            <a:off x="4571999" y="1131934"/>
            <a:ext cx="4377791" cy="646331"/>
          </a:xfrm>
          <a:prstGeom prst="rect">
            <a:avLst/>
          </a:prstGeom>
          <a:noFill/>
        </p:spPr>
        <p:txBody>
          <a:bodyPr wrap="square" rtlCol="0">
            <a:spAutoFit/>
          </a:bodyPr>
          <a:lstStyle/>
          <a:p>
            <a:pPr marL="112713" indent="-112713" defTabSz="912813" fontAlgn="base">
              <a:spcBef>
                <a:spcPct val="0"/>
              </a:spcBef>
              <a:spcAft>
                <a:spcPct val="0"/>
              </a:spcAft>
              <a:buFont typeface="Arial" panose="020B0604020202020204" pitchFamily="34" charset="0"/>
              <a:buChar char="•"/>
            </a:pPr>
            <a:r>
              <a:rPr lang="en-US" sz="1400" b="1" dirty="0">
                <a:solidFill>
                  <a:srgbClr val="000000"/>
                </a:solidFill>
                <a:latin typeface="Century Gothic" panose="020B0502020202020204" pitchFamily="34" charset="0"/>
                <a:ea typeface="MS PGothic" panose="020B0600070205080204" pitchFamily="34" charset="-128"/>
              </a:rPr>
              <a:t>Click to edit Master text styles</a:t>
            </a:r>
          </a:p>
          <a:p>
            <a:pPr marL="282575" lvl="2" indent="-112713" defTabSz="912813" fontAlgn="base">
              <a:spcBef>
                <a:spcPct val="0"/>
              </a:spcBef>
              <a:spcAft>
                <a:spcPct val="0"/>
              </a:spcAft>
              <a:buFont typeface="Arial" panose="020B0604020202020204" pitchFamily="34" charset="0"/>
              <a:buChar char="-"/>
            </a:pPr>
            <a:r>
              <a:rPr lang="en-US" sz="1200" b="1" dirty="0">
                <a:solidFill>
                  <a:srgbClr val="000000"/>
                </a:solidFill>
                <a:latin typeface="Century Gothic" panose="020B0502020202020204" pitchFamily="34" charset="0"/>
                <a:ea typeface="MS PGothic" panose="020B0600070205080204" pitchFamily="34" charset="-128"/>
              </a:rPr>
              <a:t>Second level</a:t>
            </a:r>
          </a:p>
          <a:p>
            <a:pPr marL="461963" lvl="3" indent="-112713" defTabSz="912813" fontAlgn="base">
              <a:spcBef>
                <a:spcPct val="0"/>
              </a:spcBef>
              <a:spcAft>
                <a:spcPct val="0"/>
              </a:spcAft>
              <a:buFont typeface="Arial" panose="020B0604020202020204" pitchFamily="34" charset="0"/>
              <a:buChar char="·"/>
            </a:pPr>
            <a:r>
              <a:rPr lang="en-US" sz="1000" b="1" dirty="0">
                <a:solidFill>
                  <a:srgbClr val="000000"/>
                </a:solidFill>
                <a:latin typeface="Century Gothic" panose="020B0502020202020204" pitchFamily="34" charset="0"/>
                <a:ea typeface="MS PGothic" panose="020B0600070205080204" pitchFamily="34" charset="-128"/>
              </a:rPr>
              <a:t>Third level</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with Banner TakeAway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solidFill>
                  <a:srgbClr val="000000"/>
                </a:solidFill>
              </a:rPr>
              <a:t>.</a:t>
            </a:r>
            <a:fld id="{C4961C3E-E491-4178-9B50-C7E0FC0B8D1C}" type="slidenum">
              <a:rPr lang="en-US" altLang="en-US">
                <a:solidFill>
                  <a:srgbClr val="000000"/>
                </a:solidFill>
                <a:cs typeface=""/>
              </a:rPr>
              <a:pPr/>
              <a:t>‹#›</a:t>
            </a:fld>
            <a:endParaRPr lang="en-US" altLang="en-US" dirty="0">
              <a:solidFill>
                <a:srgbClr val="000000"/>
              </a:solidFill>
              <a:cs typeface=""/>
            </a:endParaRPr>
          </a:p>
        </p:txBody>
      </p:sp>
      <p:sp>
        <p:nvSpPr>
          <p:cNvPr id="7" name="Text Placeholder 8"/>
          <p:cNvSpPr>
            <a:spLocks noGrp="1"/>
          </p:cNvSpPr>
          <p:nvPr>
            <p:ph type="body" sz="quarter" idx="10"/>
          </p:nvPr>
        </p:nvSpPr>
        <p:spPr>
          <a:xfrm>
            <a:off x="0" y="6251337"/>
            <a:ext cx="9144000" cy="430887"/>
          </a:xfrm>
          <a:prstGeom prst="rect">
            <a:avLst/>
          </a:prstGeom>
        </p:spPr>
        <p:txBody>
          <a:bodyPr vert="horz" anchor="ctr">
            <a:spAutoFit/>
          </a:bodyPr>
          <a:lstStyle>
            <a:lvl1pPr marL="0" indent="0" algn="ctr">
              <a:buNone/>
              <a:defRPr sz="2200" i="1">
                <a:solidFill>
                  <a:srgbClr val="CE4B1C"/>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a:t>Click to edit Master text styles</a:t>
            </a:r>
          </a:p>
        </p:txBody>
      </p:sp>
      <p:sp>
        <p:nvSpPr>
          <p:cNvPr id="8" name="Content Placeholder 3"/>
          <p:cNvSpPr>
            <a:spLocks noGrp="1"/>
          </p:cNvSpPr>
          <p:nvPr>
            <p:ph sz="quarter" idx="11"/>
          </p:nvPr>
        </p:nvSpPr>
        <p:spPr>
          <a:xfrm>
            <a:off x="493713" y="1052514"/>
            <a:ext cx="8253412" cy="5182196"/>
          </a:xfrm>
          <a:prstGeom prst="rect">
            <a:avLst/>
          </a:prstGeom>
        </p:spPr>
        <p:txBody>
          <a:bodyPr/>
          <a:lstStyle>
            <a:lvl1pPr marL="173038" indent="-173038">
              <a:buClr>
                <a:schemeClr val="accent2"/>
              </a:buClr>
              <a:buFont typeface="Arial" panose="020B0604020202020204" pitchFamily="34" charset="0"/>
              <a:buChar char="•"/>
              <a:defRPr>
                <a:latin typeface="Century Gothic" panose="020B0502020202020204" pitchFamily="34" charset="0"/>
              </a:defRPr>
            </a:lvl1pPr>
            <a:lvl2pPr marL="511175" indent="-173038">
              <a:buClr>
                <a:schemeClr val="accent2"/>
              </a:buClr>
              <a:buFont typeface="Century Gothic" panose="020B0502020202020204" pitchFamily="34" charset="0"/>
              <a:buChar char="–"/>
              <a:defRPr>
                <a:latin typeface="Century Gothic" panose="020B0502020202020204" pitchFamily="34" charset="0"/>
              </a:defRPr>
            </a:lvl2pPr>
            <a:lvl3pPr marL="679205" indent="-112671">
              <a:buClr>
                <a:schemeClr val="accent2"/>
              </a:buClr>
              <a:buFont typeface="Arial" panose="020B0604020202020204" pitchFamily="34" charset="0"/>
              <a:buChar char="•"/>
              <a:defRPr>
                <a:latin typeface="Century Gothic" panose="020B0502020202020204" pitchFamily="34" charset="0"/>
              </a:defRPr>
            </a:lvl3pPr>
            <a:lvl4pPr marL="852183" indent="-112671">
              <a:buClr>
                <a:schemeClr val="accent2"/>
              </a:buClr>
              <a:buFont typeface="Century Gothic" panose="020B0502020202020204" pitchFamily="34" charset="0"/>
              <a:buChar char="–"/>
              <a:defRPr>
                <a:latin typeface="Century Gothic" panose="020B0502020202020204" pitchFamily="34" charset="0"/>
              </a:defRPr>
            </a:lvl4pPr>
            <a:lvl5pPr marL="1039442" indent="-117433">
              <a:buClr>
                <a:schemeClr val="accent2"/>
              </a:buClr>
              <a:buFont typeface="Arial" panose="020B0604020202020204" pitchFamily="34" charset="0"/>
              <a:buChar char="•"/>
              <a:defRPr>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lack Background SLS Slide Master Oct 2015 Color">
    <p:bg>
      <p:bgPr>
        <a:solidFill>
          <a:schemeClr val="bg2"/>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altLang="en-US" dirty="0"/>
              <a:t>.</a:t>
            </a:r>
            <a:fld id="{AE408AF3-908C-4E41-B625-5FB9A0611A40}" type="slidenum">
              <a:rPr lang="en-US" altLang="en-US" smtClean="0">
                <a:cs typeface=""/>
              </a:rPr>
              <a:pPr/>
              <a:t>‹#›</a:t>
            </a:fld>
            <a:endParaRPr lang="en-US" altLang="en-US" dirty="0">
              <a:cs typeface=""/>
            </a:endParaRPr>
          </a:p>
        </p:txBody>
      </p:sp>
      <p:sp>
        <p:nvSpPr>
          <p:cNvPr id="4" name="Media Placeholder 3"/>
          <p:cNvSpPr>
            <a:spLocks noGrp="1"/>
          </p:cNvSpPr>
          <p:nvPr>
            <p:ph type="media" sz="quarter" idx="10" hasCustomPrompt="1"/>
          </p:nvPr>
        </p:nvSpPr>
        <p:spPr>
          <a:xfrm>
            <a:off x="-1" y="615656"/>
            <a:ext cx="9144000" cy="5275262"/>
          </a:xfrm>
          <a:prstGeom prst="rect">
            <a:avLst/>
          </a:prstGeom>
        </p:spPr>
        <p:txBody>
          <a:bodyPr anchor="ctr"/>
          <a:lstStyle>
            <a:lvl1pPr marL="0" indent="0" algn="ctr">
              <a:buFontTx/>
              <a:buNone/>
              <a:defRPr baseline="0">
                <a:solidFill>
                  <a:srgbClr val="FFFFFF"/>
                </a:solidFill>
              </a:defRPr>
            </a:lvl1pPr>
          </a:lstStyle>
          <a:p>
            <a:r>
              <a:rPr lang="en-US" dirty="0"/>
              <a:t>Click on icon to insert movie/media</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1908" y="1261872"/>
            <a:ext cx="8452842" cy="519215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pPr defTabSz="912813" fontAlgn="base">
              <a:spcBef>
                <a:spcPct val="0"/>
              </a:spcBef>
              <a:spcAft>
                <a:spcPct val="0"/>
              </a:spcAft>
            </a:pPr>
            <a:endParaRPr lang="en-US" dirty="0">
              <a:ea typeface="MS PGothic" panose="020B0600070205080204"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2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1908" y="1261872"/>
            <a:ext cx="8452842" cy="519215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pPr defTabSz="912813" fontAlgn="base">
              <a:spcBef>
                <a:spcPct val="0"/>
              </a:spcBef>
              <a:spcAft>
                <a:spcPct val="0"/>
              </a:spcAft>
            </a:pPr>
            <a:endParaRPr lang="en-US" dirty="0">
              <a:ea typeface="MS PGothic" panose="020B0600070205080204" pitchFamily="34" charset="-128"/>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8" name="Rectangle 2"/>
          <p:cNvSpPr>
            <a:spLocks noGrp="1" noChangeArrowheads="1"/>
          </p:cNvSpPr>
          <p:nvPr>
            <p:ph type="title" hasCustomPrompt="1"/>
          </p:nvPr>
        </p:nvSpPr>
        <p:spPr bwMode="auto">
          <a:xfrm>
            <a:off x="631476" y="0"/>
            <a:ext cx="8512523" cy="69528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Date Placeholder 3"/>
          <p:cNvSpPr>
            <a:spLocks noGrp="1"/>
          </p:cNvSpPr>
          <p:nvPr>
            <p:ph type="dt" sz="half" idx="2"/>
          </p:nvPr>
        </p:nvSpPr>
        <p:spPr>
          <a:xfrm>
            <a:off x="0" y="6657654"/>
            <a:ext cx="908050" cy="200346"/>
          </a:xfrm>
          <a:prstGeom prst="rect">
            <a:avLst/>
          </a:prstGeom>
        </p:spPr>
        <p:txBody>
          <a:bodyPr vert="horz" lIns="91407" tIns="45704" rIns="91407" bIns="45704" rtlCol="0" anchor="ctr"/>
          <a:lstStyle>
            <a:lvl1pPr algn="l">
              <a:defRPr sz="700">
                <a:solidFill>
                  <a:srgbClr val="000000"/>
                </a:solidFill>
              </a:defRPr>
            </a:lvl1pPr>
          </a:lstStyle>
          <a:p>
            <a:pPr defTabSz="912813" fontAlgn="base">
              <a:spcBef>
                <a:spcPct val="0"/>
              </a:spcBef>
              <a:spcAft>
                <a:spcPct val="0"/>
              </a:spcAft>
            </a:pPr>
            <a:endParaRPr lang="en-US" dirty="0">
              <a:ea typeface="MS PGothic" panose="020B0600070205080204" pitchFamily="34" charset="-128"/>
            </a:endParaRPr>
          </a:p>
        </p:txBody>
      </p:sp>
      <p:sp>
        <p:nvSpPr>
          <p:cNvPr id="5" name="Rectangle 6"/>
          <p:cNvSpPr>
            <a:spLocks noGrp="1" noChangeArrowheads="1"/>
          </p:cNvSpPr>
          <p:nvPr>
            <p:ph type="sldNum" sz="quarter" idx="4"/>
          </p:nvPr>
        </p:nvSpPr>
        <p:spPr bwMode="auto">
          <a:xfrm>
            <a:off x="7326394" y="6657968"/>
            <a:ext cx="1817606" cy="200032"/>
          </a:xfrm>
          <a:prstGeom prst="rect">
            <a:avLst/>
          </a:prstGeom>
          <a:noFill/>
          <a:ln w="9525">
            <a:noFill/>
            <a:miter lim="800000"/>
            <a:headEnd/>
            <a:tailEnd/>
          </a:ln>
          <a:effectLst/>
        </p:spPr>
        <p:txBody>
          <a:bodyPr vert="horz" wrap="square" lIns="0" tIns="45697" rIns="91440" bIns="45720" numCol="1" anchor="t" anchorCtr="0" compatLnSpc="1">
            <a:prstTxWarp prst="textNoShape">
              <a:avLst/>
            </a:prstTxWarp>
            <a:spAutoFit/>
          </a:bodyPr>
          <a:lstStyle>
            <a:lvl1pPr algn="r" eaLnBrk="1" hangingPunct="1">
              <a:defRPr sz="700" smtClean="0">
                <a:solidFill>
                  <a:schemeClr val="bg1"/>
                </a:solidFill>
                <a:latin typeface="+mj-lt"/>
                <a:cs typeface="Arial" charset="0"/>
              </a:defRPr>
            </a:lvl1pPr>
          </a:lstStyle>
          <a:p>
            <a:pPr>
              <a:defRPr/>
            </a:pPr>
            <a:r>
              <a:rPr lang="en-US" dirty="0">
                <a:solidFill>
                  <a:srgbClr val="000000"/>
                </a:solidFill>
              </a:rPr>
              <a:t>SLS CDR Kickoff.</a:t>
            </a:r>
            <a:fld id="{4569F621-B9F7-4742-A045-A75079A40DF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7567684" cy="887104"/>
          </a:xfrm>
        </p:spPr>
        <p:txBody>
          <a:bodyPr/>
          <a:lstStyle>
            <a:lvl1pPr algn="l">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114294"/>
            <a:ext cx="8229600" cy="5011869"/>
          </a:xfrm>
          <a:prstGeom prst="rect">
            <a:avLst/>
          </a:prstGeom>
        </p:spPr>
        <p:txBody>
          <a:bodyPr>
            <a:normAutofit/>
          </a:bodyPr>
          <a:lstStyle>
            <a:lvl1pPr marL="227013" indent="-227013">
              <a:buFont typeface="Arial" panose="020B0604020202020204" pitchFamily="34" charset="0"/>
              <a:buChar char="•"/>
              <a:defRPr sz="2400">
                <a:latin typeface="Arial" panose="020B0604020202020204" pitchFamily="34" charset="0"/>
                <a:cs typeface="Arial" panose="020B0604020202020204" pitchFamily="34" charset="0"/>
              </a:defRPr>
            </a:lvl1pPr>
            <a:lvl2pPr marL="517525" indent="-290513">
              <a:spcBef>
                <a:spcPts val="300"/>
              </a:spcBef>
              <a:buFont typeface="Arial" panose="020B0604020202020204" pitchFamily="34" charset="0"/>
              <a:buChar char="-"/>
              <a:defRPr sz="2000">
                <a:latin typeface="Arial" panose="020B0604020202020204" pitchFamily="34" charset="0"/>
                <a:cs typeface="Arial" panose="020B0604020202020204" pitchFamily="34" charset="0"/>
              </a:defRPr>
            </a:lvl2pPr>
            <a:lvl3pPr marL="744538" indent="-227013">
              <a:spcBef>
                <a:spcPts val="300"/>
              </a:spcBef>
              <a:buFont typeface="Arial" panose="020B0604020202020204" pitchFamily="34" charset="0"/>
              <a:buChar char="•"/>
              <a:defRPr sz="1800">
                <a:latin typeface="Arial" panose="020B0604020202020204" pitchFamily="34" charset="0"/>
                <a:cs typeface="Arial" panose="020B0604020202020204" pitchFamily="34" charset="0"/>
              </a:defRPr>
            </a:lvl3pPr>
            <a:lvl4pPr marL="1084263" indent="-282575">
              <a:spcBef>
                <a:spcPts val="300"/>
              </a:spcBef>
              <a:buFont typeface="Arial" panose="020B0604020202020204" pitchFamily="34" charset="0"/>
              <a:buChar char="­"/>
              <a:defRPr sz="1600">
                <a:latin typeface="Arial" panose="020B0604020202020204" pitchFamily="34" charset="0"/>
                <a:cs typeface="Arial" panose="020B0604020202020204" pitchFamily="34" charset="0"/>
              </a:defRPr>
            </a:lvl4pPr>
            <a:lvl5pPr marL="1311275" indent="-227013">
              <a:spcBef>
                <a:spcPts val="300"/>
              </a:spcBef>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0" y="6492875"/>
            <a:ext cx="2133600" cy="365125"/>
          </a:xfrm>
          <a:prstGeom prst="rect">
            <a:avLst/>
          </a:prstGeom>
        </p:spPr>
        <p:txBody>
          <a:bodyPr/>
          <a:lstStyle>
            <a:lvl1pPr>
              <a:defRPr sz="1000" b="1">
                <a:latin typeface="Arial" panose="020B0604020202020204" pitchFamily="34" charset="0"/>
                <a:cs typeface="Arial" panose="020B0604020202020204" pitchFamily="34" charset="0"/>
              </a:defRPr>
            </a:lvl1pPr>
          </a:lstStyle>
          <a:p>
            <a:pPr defTabSz="912813" fontAlgn="base">
              <a:spcBef>
                <a:spcPct val="0"/>
              </a:spcBef>
              <a:spcAft>
                <a:spcPct val="0"/>
              </a:spcAft>
            </a:pPr>
            <a:endParaRPr lang="en-US" dirty="0">
              <a:solidFill>
                <a:prstClr val="black">
                  <a:tint val="75000"/>
                </a:prstClr>
              </a:solidFill>
              <a:ea typeface="MS PGothic" panose="020B0600070205080204" pitchFamily="34" charset="-128"/>
            </a:endParaRPr>
          </a:p>
        </p:txBody>
      </p:sp>
      <p:sp>
        <p:nvSpPr>
          <p:cNvPr id="5" name="Footer Placeholder 4"/>
          <p:cNvSpPr>
            <a:spLocks noGrp="1"/>
          </p:cNvSpPr>
          <p:nvPr>
            <p:ph type="ftr" sz="quarter" idx="11"/>
          </p:nvPr>
        </p:nvSpPr>
        <p:spPr>
          <a:xfrm>
            <a:off x="3124200" y="6492875"/>
            <a:ext cx="2895600" cy="365125"/>
          </a:xfrm>
          <a:prstGeom prst="rect">
            <a:avLst/>
          </a:prstGeom>
        </p:spPr>
        <p:txBody>
          <a:bodyPr/>
          <a:lstStyle>
            <a:lvl1pPr>
              <a:defRPr sz="1000" b="1">
                <a:latin typeface="Arial" panose="020B0604020202020204" pitchFamily="34" charset="0"/>
                <a:cs typeface="Arial" panose="020B0604020202020204" pitchFamily="34" charset="0"/>
              </a:defRPr>
            </a:lvl1pPr>
          </a:lstStyle>
          <a:p>
            <a:pPr defTabSz="912813" fontAlgn="base">
              <a:spcBef>
                <a:spcPct val="0"/>
              </a:spcBef>
              <a:spcAft>
                <a:spcPct val="0"/>
              </a:spcAft>
            </a:pPr>
            <a:endParaRPr lang="en-US" dirty="0">
              <a:solidFill>
                <a:prstClr val="black">
                  <a:tint val="75000"/>
                </a:prstClr>
              </a:solidFill>
              <a:ea typeface="MS PGothic" panose="020B0600070205080204" pitchFamily="34" charset="-128"/>
            </a:endParaRPr>
          </a:p>
        </p:txBody>
      </p:sp>
      <p:sp>
        <p:nvSpPr>
          <p:cNvPr id="6" name="Slide Number Placeholder 5"/>
          <p:cNvSpPr>
            <a:spLocks noGrp="1"/>
          </p:cNvSpPr>
          <p:nvPr>
            <p:ph type="sldNum" sz="quarter" idx="12"/>
          </p:nvPr>
        </p:nvSpPr>
        <p:spPr/>
        <p:txBody>
          <a:bodyPr/>
          <a:lstStyle>
            <a:lvl1pPr>
              <a:defRPr sz="1000" b="1">
                <a:latin typeface="Arial" panose="020B0604020202020204" pitchFamily="34" charset="0"/>
                <a:cs typeface="Arial" panose="020B0604020202020204" pitchFamily="34" charset="0"/>
              </a:defRPr>
            </a:lvl1pPr>
          </a:lstStyle>
          <a:p>
            <a:fld id="{C894B792-F7F0-4359-9EA9-80341CB2E444}" type="slidenum">
              <a:rPr lang="en-US" smtClean="0">
                <a:solidFill>
                  <a:prstClr val="black">
                    <a:tint val="75000"/>
                  </a:prstClr>
                </a:solidFill>
              </a:rPr>
              <a:pPr/>
              <a:t>‹#›</a:t>
            </a:fld>
            <a:endParaRPr lang="en-US" dirty="0">
              <a:solidFill>
                <a:prstClr val="black">
                  <a:tint val="75000"/>
                </a:prstClr>
              </a:solidFill>
            </a:endParaRPr>
          </a:p>
        </p:txBody>
      </p:sp>
      <p:pic>
        <p:nvPicPr>
          <p:cNvPr id="8" name="Picture 2" descr="C:\Users\Humus\Desktop\Cover JPEG Small.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 y="11366"/>
            <a:ext cx="9144001" cy="914400"/>
          </a:xfrm>
          <a:prstGeom prst="rect">
            <a:avLst/>
          </a:prstGeom>
          <a:noFill/>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nd Content with Takeaway">
    <p:spTree>
      <p:nvGrpSpPr>
        <p:cNvPr id="1" name=""/>
        <p:cNvGrpSpPr/>
        <p:nvPr/>
      </p:nvGrpSpPr>
      <p:grpSpPr>
        <a:xfrm>
          <a:off x="0" y="0"/>
          <a:ext cx="0" cy="0"/>
          <a:chOff x="0" y="0"/>
          <a:chExt cx="0" cy="0"/>
        </a:xfrm>
      </p:grpSpPr>
      <p:sp>
        <p:nvSpPr>
          <p:cNvPr id="2" name="Title 1"/>
          <p:cNvSpPr>
            <a:spLocks noGrp="1"/>
          </p:cNvSpPr>
          <p:nvPr>
            <p:ph type="title"/>
          </p:nvPr>
        </p:nvSpPr>
        <p:spPr>
          <a:xfrm>
            <a:off x="817562" y="1"/>
            <a:ext cx="8326437" cy="85725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09625" y="1211578"/>
            <a:ext cx="7985125" cy="5099112"/>
          </a:xfrm>
          <a:prstGeom prst="rect">
            <a:avLst/>
          </a:prstGeom>
        </p:spPr>
        <p:txBody>
          <a:bodyPr/>
          <a:lstStyle>
            <a:lvl1pPr marL="0" indent="0">
              <a:lnSpc>
                <a:spcPct val="100000"/>
              </a:lnSpc>
              <a:buClr>
                <a:srgbClr val="DD6016"/>
              </a:buClr>
              <a:buFontTx/>
              <a:buNone/>
              <a:defRPr sz="2600">
                <a:solidFill>
                  <a:srgbClr val="DD6016"/>
                </a:solidFill>
                <a:latin typeface="Century Gothic"/>
                <a:cs typeface="Century Gothic"/>
              </a:defRPr>
            </a:lvl1pPr>
            <a:lvl2pPr marL="0" indent="0">
              <a:lnSpc>
                <a:spcPct val="100000"/>
              </a:lnSpc>
              <a:buClr>
                <a:srgbClr val="DD6016"/>
              </a:buClr>
              <a:buFontTx/>
              <a:buNone/>
              <a:defRPr sz="2400" b="1">
                <a:solidFill>
                  <a:srgbClr val="595959"/>
                </a:solidFill>
                <a:latin typeface="Century Gothic"/>
                <a:cs typeface="Century Gothic"/>
              </a:defRPr>
            </a:lvl2pPr>
            <a:lvl3pPr marL="168275" indent="-168275">
              <a:lnSpc>
                <a:spcPct val="100000"/>
              </a:lnSpc>
              <a:buClr>
                <a:schemeClr val="bg2"/>
              </a:buClr>
              <a:buFont typeface="Arial"/>
              <a:buChar char="•"/>
              <a:defRPr sz="2000">
                <a:solidFill>
                  <a:srgbClr val="595959"/>
                </a:solidFill>
                <a:latin typeface="Century Gothic"/>
                <a:cs typeface="Century Gothic"/>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p:nvPr>
        </p:nvSpPr>
        <p:spPr>
          <a:xfrm>
            <a:off x="1550612" y="6505408"/>
            <a:ext cx="7593387" cy="352592"/>
          </a:xfrm>
          <a:prstGeom prst="rect">
            <a:avLst/>
          </a:prstGeom>
        </p:spPr>
        <p:txBody>
          <a:bodyPr vert="horz" anchor="ctr"/>
          <a:lstStyle>
            <a:lvl1pPr marL="0" indent="0" algn="ctr">
              <a:buFontTx/>
              <a:buNone/>
              <a:defRPr b="1" i="1">
                <a:solidFill>
                  <a:srgbClr val="FFFFFF"/>
                </a:solidFill>
                <a:latin typeface="Century Gothic"/>
                <a:cs typeface="Century Gothic"/>
              </a:defRPr>
            </a:lvl1pPr>
            <a:lvl2pPr marL="338018" indent="0" algn="ctr">
              <a:buFontTx/>
              <a:buNone/>
              <a:defRPr>
                <a:solidFill>
                  <a:srgbClr val="FFFFFF"/>
                </a:solidFill>
              </a:defRPr>
            </a:lvl2pPr>
            <a:lvl3pPr marL="566534" indent="0" algn="ctr">
              <a:buFontTx/>
              <a:buNone/>
              <a:defRPr>
                <a:solidFill>
                  <a:srgbClr val="FFFFFF"/>
                </a:solidFill>
              </a:defRPr>
            </a:lvl3pPr>
            <a:lvl4pPr marL="739512" indent="0" algn="ctr">
              <a:buFontTx/>
              <a:buNone/>
              <a:defRPr>
                <a:solidFill>
                  <a:srgbClr val="FFFFFF"/>
                </a:solidFill>
              </a:defRPr>
            </a:lvl4pPr>
            <a:lvl5pPr marL="922009" indent="0" algn="ctr">
              <a:buFontTx/>
              <a:buNone/>
              <a:defRPr>
                <a:solidFill>
                  <a:srgbClr val="FFFFFF"/>
                </a:solidFill>
              </a:defRPr>
            </a:lvl5pPr>
          </a:lstStyle>
          <a:p>
            <a:pPr lvl="0"/>
            <a:r>
              <a:rPr lang="en-US"/>
              <a:t>Click to edit Master text styles</a:t>
            </a:r>
          </a:p>
        </p:txBody>
      </p:sp>
      <p:sp>
        <p:nvSpPr>
          <p:cNvPr id="6" name="Slide Number Placeholder 3"/>
          <p:cNvSpPr>
            <a:spLocks noGrp="1"/>
          </p:cNvSpPr>
          <p:nvPr>
            <p:ph type="sldNum" sz="quarter" idx="11"/>
          </p:nvPr>
        </p:nvSpPr>
        <p:spPr/>
        <p:txBody>
          <a:bodyPr/>
          <a:lstStyle>
            <a:lvl1pPr>
              <a:defRPr/>
            </a:lvl1pPr>
          </a:lstStyle>
          <a:p>
            <a:r>
              <a:rPr lang="en-US" altLang="en-US" dirty="0">
                <a:solidFill>
                  <a:srgbClr val="000000"/>
                </a:solidFill>
              </a:rPr>
              <a:t>File number_Name of Briefing.</a:t>
            </a:r>
            <a:fld id="{3AC3518E-C5E5-4920-A443-38F0B03914D2}" type="slidenum">
              <a:rPr lang="en-US" altLang="en-US">
                <a:solidFill>
                  <a:srgbClr val="000000"/>
                </a:solidFill>
              </a:rPr>
              <a:pPr/>
              <a:t>‹#›</a:t>
            </a:fld>
            <a:endParaRPr lang="en-US" altLang="en-US"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SLS Slide Master Oct 2015 White">
    <p:spTree>
      <p:nvGrpSpPr>
        <p:cNvPr id="1" name=""/>
        <p:cNvGrpSpPr/>
        <p:nvPr/>
      </p:nvGrpSpPr>
      <p:grpSpPr>
        <a:xfrm>
          <a:off x="0" y="0"/>
          <a:ext cx="0" cy="0"/>
          <a:chOff x="0" y="0"/>
          <a:chExt cx="0" cy="0"/>
        </a:xfrm>
      </p:grpSpPr>
      <p:sp>
        <p:nvSpPr>
          <p:cNvPr id="19" name="Rectangle 8"/>
          <p:cNvSpPr>
            <a:spLocks noChangeArrowheads="1"/>
          </p:cNvSpPr>
          <p:nvPr userDrawn="1"/>
        </p:nvSpPr>
        <p:spPr bwMode="auto">
          <a:xfrm>
            <a:off x="5833905" y="1515096"/>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2813"/>
            <a:r>
              <a:rPr lang="en-US" sz="700">
                <a:solidFill>
                  <a:srgbClr val="F8F8F8"/>
                </a:solidFill>
                <a:ea typeface="MS PGothic" panose="020B0600070205080204" pitchFamily="34" charset="-128"/>
                <a:cs typeface="+mn-cs"/>
              </a:rPr>
              <a:t>National Aeronautics and Space Administration</a:t>
            </a:r>
            <a:endParaRPr lang="en-US" sz="1800">
              <a:solidFill>
                <a:srgbClr val="F8F8F8"/>
              </a:solidFill>
              <a:ea typeface="MS PGothic" panose="020B0600070205080204" pitchFamily="34" charset="-128"/>
              <a:cs typeface="+mn-cs"/>
            </a:endParaRPr>
          </a:p>
        </p:txBody>
      </p:sp>
      <p:pic>
        <p:nvPicPr>
          <p:cNvPr id="20" name="Picture 19"/>
          <p:cNvPicPr>
            <a:picLocks noChangeAspect="1"/>
          </p:cNvPicPr>
          <p:nvPr userDrawn="1"/>
        </p:nvPicPr>
        <p:blipFill rotWithShape="1">
          <a:blip r:embed="rId2" cstate="email">
            <a:extLst>
              <a:ext uri="{28A0092B-C50C-407E-A947-70E740481C1C}">
                <a14:useLocalDpi xmlns:a14="http://schemas.microsoft.com/office/drawing/2010/main"/>
              </a:ext>
            </a:extLst>
          </a:blip>
          <a:srcRect b="-329"/>
          <a:stretch/>
        </p:blipFill>
        <p:spPr>
          <a:xfrm>
            <a:off x="1" y="0"/>
            <a:ext cx="9143999" cy="3930956"/>
          </a:xfrm>
          <a:prstGeom prst="rect">
            <a:avLst/>
          </a:prstGeom>
        </p:spPr>
      </p:pic>
      <p:pic>
        <p:nvPicPr>
          <p:cNvPr id="21" name="Picture 20"/>
          <p:cNvPicPr>
            <a:picLocks noChangeAspect="1"/>
          </p:cNvPicPr>
          <p:nvPr userDrawn="1"/>
        </p:nvPicPr>
        <p:blipFill rotWithShape="1">
          <a:blip r:embed="rId3" cstate="email">
            <a:extLst>
              <a:ext uri="{28A0092B-C50C-407E-A947-70E740481C1C}">
                <a14:useLocalDpi xmlns:a14="http://schemas.microsoft.com/office/drawing/2010/main"/>
              </a:ext>
            </a:extLst>
          </a:blip>
          <a:srcRect b="-329"/>
          <a:stretch/>
        </p:blipFill>
        <p:spPr>
          <a:xfrm>
            <a:off x="1954682" y="-19342"/>
            <a:ext cx="5212696" cy="3930956"/>
          </a:xfrm>
          <a:prstGeom prst="rect">
            <a:avLst/>
          </a:prstGeom>
        </p:spPr>
      </p:pic>
      <p:pic>
        <p:nvPicPr>
          <p:cNvPr id="3" name="Picture 2" descr="sls_PPT_Half Page Launching_NOV 2015 72 DPI.jpg"/>
          <p:cNvPicPr>
            <a:picLocks noChangeAspect="1"/>
          </p:cNvPicPr>
          <p:nvPr userDrawn="1"/>
        </p:nvPicPr>
        <p:blipFill rotWithShape="1">
          <a:blip r:embed="rId4" cstate="email">
            <a:clrChange>
              <a:clrFrom>
                <a:srgbClr val="FFFEFC"/>
              </a:clrFrom>
              <a:clrTo>
                <a:srgbClr val="FFFEFC">
                  <a:alpha val="0"/>
                </a:srgbClr>
              </a:clrTo>
            </a:clrChange>
            <a:extLst>
              <a:ext uri="{28A0092B-C50C-407E-A947-70E740481C1C}">
                <a14:useLocalDpi xmlns:a14="http://schemas.microsoft.com/office/drawing/2010/main"/>
              </a:ext>
            </a:extLst>
          </a:blip>
          <a:srcRect/>
          <a:stretch/>
        </p:blipFill>
        <p:spPr>
          <a:xfrm>
            <a:off x="0" y="3511425"/>
            <a:ext cx="4409954" cy="346174"/>
          </a:xfrm>
          <a:prstGeom prst="rect">
            <a:avLst/>
          </a:prstGeom>
        </p:spPr>
      </p:pic>
      <p:sp>
        <p:nvSpPr>
          <p:cNvPr id="35" name="TextBox 7"/>
          <p:cNvSpPr txBox="1">
            <a:spLocks noChangeArrowheads="1"/>
          </p:cNvSpPr>
          <p:nvPr/>
        </p:nvSpPr>
        <p:spPr bwMode="auto">
          <a:xfrm>
            <a:off x="1169988" y="5018044"/>
            <a:ext cx="8294688" cy="105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2813" eaLnBrk="1" hangingPunct="1"/>
            <a:r>
              <a:rPr lang="en-US" sz="4400" b="1">
                <a:solidFill>
                  <a:srgbClr val="FFFFFF"/>
                </a:solidFill>
                <a:cs typeface="Arial" charset="0"/>
              </a:rPr>
              <a:t>SPACE LAUNCH SYSTEM</a:t>
            </a:r>
          </a:p>
        </p:txBody>
      </p:sp>
      <p:sp>
        <p:nvSpPr>
          <p:cNvPr id="36" name="Rectangle 8"/>
          <p:cNvSpPr>
            <a:spLocks noChangeArrowheads="1"/>
          </p:cNvSpPr>
          <p:nvPr/>
        </p:nvSpPr>
        <p:spPr bwMode="auto">
          <a:xfrm>
            <a:off x="134144" y="187137"/>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2813"/>
            <a:r>
              <a:rPr lang="en-US" sz="700">
                <a:solidFill>
                  <a:srgbClr val="F8F8F8"/>
                </a:solidFill>
                <a:ea typeface="MS PGothic" panose="020B0600070205080204" pitchFamily="34" charset="-128"/>
                <a:cs typeface="+mn-cs"/>
              </a:rPr>
              <a:t>National Aeronautics and Space Administration</a:t>
            </a:r>
            <a:endParaRPr lang="en-US" sz="1800">
              <a:solidFill>
                <a:srgbClr val="F8F8F8"/>
              </a:solidFill>
              <a:ea typeface="MS PGothic" panose="020B0600070205080204" pitchFamily="34" charset="-128"/>
              <a:cs typeface="+mn-cs"/>
            </a:endParaRPr>
          </a:p>
        </p:txBody>
      </p:sp>
      <p:sp>
        <p:nvSpPr>
          <p:cNvPr id="37" name="TextBox 10"/>
          <p:cNvSpPr txBox="1">
            <a:spLocks noChangeArrowheads="1"/>
          </p:cNvSpPr>
          <p:nvPr/>
        </p:nvSpPr>
        <p:spPr bwMode="auto">
          <a:xfrm>
            <a:off x="0" y="6610350"/>
            <a:ext cx="1236663"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2813">
              <a:defRPr/>
            </a:pPr>
            <a:r>
              <a:rPr lang="en-US" sz="700">
                <a:solidFill>
                  <a:srgbClr val="000000"/>
                </a:solidFill>
                <a:cs typeface="Arial" charset="0"/>
              </a:rPr>
              <a:t>www.nasa.gov/sls</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a:t>Click to edit Master text styles</a:t>
            </a:r>
          </a:p>
          <a:p>
            <a:pPr lvl="1"/>
            <a:r>
              <a:rPr lang="en-US"/>
              <a:t>Second level</a:t>
            </a:r>
          </a:p>
        </p:txBody>
      </p:sp>
      <p:sp>
        <p:nvSpPr>
          <p:cNvPr id="43" name="Text Placeholder 13"/>
          <p:cNvSpPr>
            <a:spLocks noGrp="1"/>
          </p:cNvSpPr>
          <p:nvPr>
            <p:ph type="body" sz="quarter" idx="12"/>
          </p:nvPr>
        </p:nvSpPr>
        <p:spPr>
          <a:xfrm>
            <a:off x="6309076" y="4001539"/>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a:t>Click to edit Master text styles</a:t>
            </a:r>
          </a:p>
        </p:txBody>
      </p:sp>
      <p:pic>
        <p:nvPicPr>
          <p:cNvPr id="14" name="Picture 13" descr="SLS color Internal PPT mark.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338045" y="6418231"/>
            <a:ext cx="529267" cy="392225"/>
          </a:xfrm>
          <a:prstGeom prst="rect">
            <a:avLst/>
          </a:prstGeom>
        </p:spPr>
      </p:pic>
      <p:pic>
        <p:nvPicPr>
          <p:cNvPr id="11" name="Picture 12" descr="NASA logo.png"/>
          <p:cNvPicPr>
            <a:picLocks noChangeAspect="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176294" y="82789"/>
            <a:ext cx="776288"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descr="sls_PPT_Half Page Launching_NOV 2015 72 DPI.jpg"/>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1" y="3736171"/>
            <a:ext cx="9143999" cy="3121829"/>
          </a:xfrm>
          <a:prstGeom prst="rect">
            <a:avLst/>
          </a:prstGeom>
        </p:spPr>
      </p:pic>
      <p:sp>
        <p:nvSpPr>
          <p:cNvPr id="22" name="TextBox 7"/>
          <p:cNvSpPr txBox="1">
            <a:spLocks noChangeArrowheads="1"/>
          </p:cNvSpPr>
          <p:nvPr userDrawn="1"/>
        </p:nvSpPr>
        <p:spPr bwMode="auto">
          <a:xfrm>
            <a:off x="1322388" y="5170444"/>
            <a:ext cx="8294688" cy="105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2813" eaLnBrk="1" hangingPunct="1"/>
            <a:r>
              <a:rPr lang="en-US" sz="4400" b="1">
                <a:solidFill>
                  <a:srgbClr val="FFFFFF"/>
                </a:solidFill>
                <a:cs typeface="Arial" charset="0"/>
              </a:rPr>
              <a:t>SPACE LAUNCH SYSTEM</a:t>
            </a:r>
          </a:p>
        </p:txBody>
      </p:sp>
      <p:sp>
        <p:nvSpPr>
          <p:cNvPr id="24" name="Text Placeholder 10"/>
          <p:cNvSpPr>
            <a:spLocks noGrp="1"/>
          </p:cNvSpPr>
          <p:nvPr>
            <p:ph type="body" sz="quarter" idx="14"/>
          </p:nvPr>
        </p:nvSpPr>
        <p:spPr>
          <a:xfrm>
            <a:off x="5049782" y="580322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a:t>Click to edit Master text styles</a:t>
            </a:r>
          </a:p>
          <a:p>
            <a:pPr lvl="1"/>
            <a:r>
              <a:rPr lang="en-US"/>
              <a:t>Second level</a:t>
            </a:r>
          </a:p>
        </p:txBody>
      </p:sp>
      <p:sp>
        <p:nvSpPr>
          <p:cNvPr id="25" name="Text Placeholder 13"/>
          <p:cNvSpPr>
            <a:spLocks noGrp="1"/>
          </p:cNvSpPr>
          <p:nvPr>
            <p:ph type="body" sz="quarter" idx="15"/>
          </p:nvPr>
        </p:nvSpPr>
        <p:spPr>
          <a:xfrm>
            <a:off x="5903341" y="4152758"/>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a:t>Click to edit Master text styles</a:t>
            </a:r>
          </a:p>
        </p:txBody>
      </p:sp>
      <p:pic>
        <p:nvPicPr>
          <p:cNvPr id="26" name="Picture 25" descr="SLS color Internal PPT mark.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82600" y="6409107"/>
            <a:ext cx="529267" cy="392225"/>
          </a:xfrm>
          <a:prstGeom prst="rect">
            <a:avLst/>
          </a:prstGeom>
        </p:spPr>
      </p:pic>
      <p:sp>
        <p:nvSpPr>
          <p:cNvPr id="4" name="Rectangle 3"/>
          <p:cNvSpPr/>
          <p:nvPr userDrawn="1"/>
        </p:nvSpPr>
        <p:spPr bwMode="auto">
          <a:xfrm>
            <a:off x="897467" y="3509349"/>
            <a:ext cx="516466" cy="951186"/>
          </a:xfrm>
          <a:prstGeom prst="rect">
            <a:avLst/>
          </a:prstGeom>
          <a:solidFill>
            <a:schemeClr val="tx2"/>
          </a:solid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900">
              <a:solidFill>
                <a:srgbClr val="666666"/>
              </a:solidFill>
              <a:latin typeface="55 Helvetica Roman" pitchFamily="1" charset="0"/>
              <a:ea typeface="MS PGothic" panose="020B0600070205080204" pitchFamily="34" charset="-128"/>
              <a:cs typeface="+mn-cs"/>
            </a:endParaRPr>
          </a:p>
        </p:txBody>
      </p:sp>
      <p:sp>
        <p:nvSpPr>
          <p:cNvPr id="40" name="TextBox 39"/>
          <p:cNvSpPr txBox="1">
            <a:spLocks noChangeArrowheads="1"/>
          </p:cNvSpPr>
          <p:nvPr/>
        </p:nvSpPr>
        <p:spPr bwMode="auto">
          <a:xfrm>
            <a:off x="1135850" y="3531777"/>
            <a:ext cx="17526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912813" eaLnBrk="1" hangingPunct="1">
              <a:defRPr/>
            </a:pPr>
            <a:r>
              <a:rPr lang="en-US" sz="1000">
                <a:solidFill>
                  <a:srgbClr val="FFFFFF"/>
                </a:solidFill>
              </a:rPr>
              <a:t>5 . . . 4 . . . 3 . . . 2 . . . 1 . . .</a:t>
            </a:r>
          </a:p>
        </p:txBody>
      </p:sp>
      <p:sp>
        <p:nvSpPr>
          <p:cNvPr id="7" name="Rectangle 6"/>
          <p:cNvSpPr/>
          <p:nvPr userDrawn="1"/>
        </p:nvSpPr>
        <p:spPr bwMode="auto">
          <a:xfrm>
            <a:off x="711867" y="4170164"/>
            <a:ext cx="1294925" cy="330368"/>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900">
              <a:solidFill>
                <a:srgbClr val="666666"/>
              </a:solidFill>
              <a:latin typeface="55 Helvetica Roman" pitchFamily="1" charset="0"/>
              <a:ea typeface="MS PGothic" panose="020B0600070205080204" pitchFamily="34" charset="-128"/>
              <a:cs typeface="+mn-cs"/>
            </a:endParaRPr>
          </a:p>
        </p:txBody>
      </p:sp>
      <p:sp>
        <p:nvSpPr>
          <p:cNvPr id="8" name="Rectangle 7"/>
          <p:cNvSpPr/>
          <p:nvPr userDrawn="1"/>
        </p:nvSpPr>
        <p:spPr bwMode="auto">
          <a:xfrm>
            <a:off x="1017588" y="4629873"/>
            <a:ext cx="2825207" cy="224548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900">
              <a:solidFill>
                <a:srgbClr val="666666"/>
              </a:solidFill>
              <a:latin typeface="55 Helvetica Roman" pitchFamily="1" charset="0"/>
              <a:ea typeface="MS PGothic" panose="020B0600070205080204" pitchFamily="34" charset="-128"/>
              <a:cs typeface="+mn-cs"/>
            </a:endParaRPr>
          </a:p>
        </p:txBody>
      </p:sp>
      <p:pic>
        <p:nvPicPr>
          <p:cNvPr id="5" name="Picture 4"/>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526051" y="365829"/>
            <a:ext cx="1897990" cy="6514445"/>
          </a:xfrm>
          <a:prstGeom prst="rect">
            <a:avLst/>
          </a:prstGeom>
        </p:spPr>
      </p:pic>
      <p:sp>
        <p:nvSpPr>
          <p:cNvPr id="23" name="Text Placeholder 5"/>
          <p:cNvSpPr>
            <a:spLocks noGrp="1"/>
          </p:cNvSpPr>
          <p:nvPr>
            <p:ph type="body" sz="quarter" idx="13"/>
          </p:nvPr>
        </p:nvSpPr>
        <p:spPr>
          <a:xfrm>
            <a:off x="2139971" y="45654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a:t>Click to edit Master text styles</a:t>
            </a:r>
          </a:p>
        </p:txBody>
      </p:sp>
    </p:spTree>
    <p:extLst>
      <p:ext uri="{BB962C8B-B14F-4D97-AF65-F5344CB8AC3E}">
        <p14:creationId xmlns:p14="http://schemas.microsoft.com/office/powerpoint/2010/main" val="234431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SLS Slide Master Oct 2015 White">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0" rIns="0" bIns="0" numCol="1" anchor="ctr" anchorCtr="0" compatLnSpc="1">
            <a:prstTxWarp prst="textNoShape">
              <a:avLst/>
            </a:prstTxWarp>
          </a:bodyPr>
          <a:lstStyle>
            <a:lvl1pPr>
              <a:defRPr>
                <a:latin typeface="+mj-lt"/>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C4961C3E-E491-4178-9B50-C7E0FC0B8D1C}" type="slidenum">
              <a:rPr lang="en-US" altLang="en-US">
                <a:solidFill>
                  <a:srgbClr val="000000"/>
                </a:solidFill>
              </a:rPr>
              <a:pPr/>
              <a:t>‹#›</a:t>
            </a:fld>
            <a:endParaRPr lang="en-US" altLang="en-US">
              <a:solidFill>
                <a:srgbClr val="000000"/>
              </a:solidFill>
            </a:endParaRPr>
          </a:p>
        </p:txBody>
      </p:sp>
      <p:sp>
        <p:nvSpPr>
          <p:cNvPr id="4" name="Content Placeholder 3"/>
          <p:cNvSpPr>
            <a:spLocks noGrp="1"/>
          </p:cNvSpPr>
          <p:nvPr>
            <p:ph sz="quarter" idx="10"/>
          </p:nvPr>
        </p:nvSpPr>
        <p:spPr>
          <a:xfrm>
            <a:off x="493713" y="1052513"/>
            <a:ext cx="8253412" cy="5405437"/>
          </a:xfrm>
          <a:prstGeom prst="rect">
            <a:avLst/>
          </a:prstGeom>
        </p:spPr>
        <p:txBody>
          <a:bodyPr/>
          <a:lstStyle>
            <a:lvl1pPr marL="173038" indent="-173038">
              <a:buClr>
                <a:schemeClr val="accent2"/>
              </a:buClr>
              <a:buFont typeface="Arial" panose="020B0604020202020204" pitchFamily="34" charset="0"/>
              <a:buChar char="•"/>
              <a:defRPr>
                <a:latin typeface="+mn-lt"/>
              </a:defRPr>
            </a:lvl1pPr>
            <a:lvl2pPr marL="511175" indent="-173038">
              <a:buClr>
                <a:schemeClr val="accent2"/>
              </a:buClr>
              <a:buFont typeface="Century Gothic" panose="020B0502020202020204" pitchFamily="34" charset="0"/>
              <a:buChar char="–"/>
              <a:defRPr>
                <a:latin typeface="+mn-lt"/>
              </a:defRPr>
            </a:lvl2pPr>
            <a:lvl3pPr marL="679205" indent="-112671">
              <a:buClr>
                <a:schemeClr val="accent2"/>
              </a:buClr>
              <a:buFont typeface="Arial" panose="020B0604020202020204" pitchFamily="34" charset="0"/>
              <a:buChar char="•"/>
              <a:defRPr>
                <a:latin typeface="+mn-lt"/>
              </a:defRPr>
            </a:lvl3pPr>
            <a:lvl4pPr marL="852183" indent="-112671">
              <a:buClr>
                <a:schemeClr val="accent2"/>
              </a:buClr>
              <a:buFont typeface="Century Gothic" panose="020B0502020202020204" pitchFamily="34" charset="0"/>
              <a:buChar char="–"/>
              <a:defRPr>
                <a:latin typeface="+mn-lt"/>
              </a:defRPr>
            </a:lvl4pPr>
            <a:lvl5pPr marL="1039442" indent="-117433">
              <a:buClr>
                <a:schemeClr val="accent2"/>
              </a:buClr>
              <a:buFont typeface="Arial" panose="020B0604020202020204" pitchFamily="34" charset="0"/>
              <a:buChar cha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22728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ad-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C4961C3E-E491-4178-9B50-C7E0FC0B8D1C}" type="slidenum">
              <a:rPr lang="en-US" altLang="en-US">
                <a:solidFill>
                  <a:srgbClr val="000000"/>
                </a:solidFill>
              </a:rPr>
              <a:pPr/>
              <a:t>‹#›</a:t>
            </a:fld>
            <a:endParaRPr lang="en-US" altLang="en-US">
              <a:solidFill>
                <a:srgbClr val="000000"/>
              </a:solidFill>
            </a:endParaRPr>
          </a:p>
        </p:txBody>
      </p:sp>
      <p:cxnSp>
        <p:nvCxnSpPr>
          <p:cNvPr id="4" name="Straight Connector 3"/>
          <p:cNvCxnSpPr/>
          <p:nvPr userDrawn="1"/>
        </p:nvCxnSpPr>
        <p:spPr bwMode="auto">
          <a:xfrm>
            <a:off x="4572000" y="960131"/>
            <a:ext cx="8092" cy="5642978"/>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flipV="1">
            <a:off x="-1" y="3665701"/>
            <a:ext cx="9144000" cy="16184"/>
          </a:xfrm>
          <a:prstGeom prst="line">
            <a:avLst/>
          </a:prstGeom>
          <a:solidFill>
            <a:srgbClr val="F3F5DD"/>
          </a:solidFill>
          <a:ln w="28575" cap="flat" cmpd="sng" algn="ctr">
            <a:solidFill>
              <a:schemeClr val="bg1"/>
            </a:solidFill>
            <a:prstDash val="solid"/>
            <a:round/>
            <a:headEnd type="none" w="med" len="med"/>
            <a:tailEnd type="none" w="med" len="med"/>
          </a:ln>
          <a:effectLst/>
        </p:spPr>
      </p:cxnSp>
      <p:sp>
        <p:nvSpPr>
          <p:cNvPr id="7" name="Text Placeholder 6"/>
          <p:cNvSpPr>
            <a:spLocks noGrp="1"/>
          </p:cNvSpPr>
          <p:nvPr>
            <p:ph type="body" sz="quarter" idx="10"/>
          </p:nvPr>
        </p:nvSpPr>
        <p:spPr>
          <a:xfrm>
            <a:off x="198713" y="993775"/>
            <a:ext cx="4181567" cy="2435225"/>
          </a:xfrm>
          <a:prstGeom prst="rect">
            <a:avLst/>
          </a:prstGeom>
        </p:spPr>
        <p:txBody>
          <a:bodyPr vert="horz"/>
          <a:lstStyle>
            <a:lvl1pPr marL="112713" indent="-112713">
              <a:buClr>
                <a:srgbClr val="D14B12"/>
              </a:buClr>
              <a:buFont typeface="Arial"/>
              <a:buChar char="•"/>
              <a:defRPr/>
            </a:lvl1pPr>
            <a:lvl2pPr marL="396875" indent="-111125">
              <a:buClr>
                <a:srgbClr val="D14B12"/>
              </a:buClr>
              <a:buFont typeface="Lucida Grande"/>
              <a:buChar char="–"/>
              <a:defRPr/>
            </a:lvl2pPr>
            <a:lvl3pPr marL="627063" indent="-111125">
              <a:buClr>
                <a:srgbClr val="D14B12"/>
              </a:buClr>
              <a:buFont typeface="Arial"/>
              <a:buChar char="•"/>
              <a:defRPr/>
            </a:lvl3pPr>
            <a:lvl4pPr marL="852183" indent="-112671">
              <a:buClr>
                <a:srgbClr val="D14B12"/>
              </a:buClr>
              <a:buFont typeface="Lucida Grande"/>
              <a:buChar char="–"/>
              <a:defRPr/>
            </a:lvl4pPr>
            <a:lvl5pPr marL="1039442" indent="-11743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6"/>
          <p:cNvSpPr>
            <a:spLocks noGrp="1"/>
          </p:cNvSpPr>
          <p:nvPr>
            <p:ph type="body" sz="quarter" idx="11"/>
          </p:nvPr>
        </p:nvSpPr>
        <p:spPr>
          <a:xfrm>
            <a:off x="4774618" y="993775"/>
            <a:ext cx="4181567" cy="2435225"/>
          </a:xfrm>
          <a:prstGeom prst="rect">
            <a:avLst/>
          </a:prstGeom>
        </p:spPr>
        <p:txBody>
          <a:bodyPr vert="horz"/>
          <a:lstStyle>
            <a:lvl1pPr marL="112713" indent="-112713">
              <a:buClr>
                <a:srgbClr val="D14B12"/>
              </a:buClr>
              <a:buFont typeface="Arial"/>
              <a:buChar char="•"/>
              <a:defRPr/>
            </a:lvl1pPr>
            <a:lvl2pPr marL="396875" indent="-111125">
              <a:buClr>
                <a:srgbClr val="D14B12"/>
              </a:buClr>
              <a:buFont typeface="Lucida Grande"/>
              <a:buChar char="–"/>
              <a:defRPr/>
            </a:lvl2pPr>
            <a:lvl3pPr marL="627063" indent="-111125">
              <a:buClr>
                <a:srgbClr val="D14B12"/>
              </a:buClr>
              <a:buFont typeface="Arial"/>
              <a:buChar char="•"/>
              <a:defRPr/>
            </a:lvl3pPr>
            <a:lvl4pPr marL="852183" indent="-112671">
              <a:buClr>
                <a:srgbClr val="D14B12"/>
              </a:buClr>
              <a:buFont typeface="Lucida Grande"/>
              <a:buChar char="–"/>
              <a:defRPr/>
            </a:lvl4pPr>
            <a:lvl5pPr marL="1039442" indent="-11743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6"/>
          <p:cNvSpPr>
            <a:spLocks noGrp="1"/>
          </p:cNvSpPr>
          <p:nvPr>
            <p:ph type="body" sz="quarter" idx="12"/>
          </p:nvPr>
        </p:nvSpPr>
        <p:spPr>
          <a:xfrm>
            <a:off x="198713" y="3853615"/>
            <a:ext cx="4181567" cy="2435225"/>
          </a:xfrm>
          <a:prstGeom prst="rect">
            <a:avLst/>
          </a:prstGeom>
        </p:spPr>
        <p:txBody>
          <a:bodyPr vert="horz"/>
          <a:lstStyle>
            <a:lvl1pPr marL="112713" indent="-112713">
              <a:buClr>
                <a:srgbClr val="D14B12"/>
              </a:buClr>
              <a:buFont typeface="Arial"/>
              <a:buChar char="•"/>
              <a:defRPr/>
            </a:lvl1pPr>
            <a:lvl2pPr marL="396875" indent="-111125">
              <a:buClr>
                <a:srgbClr val="D14B12"/>
              </a:buClr>
              <a:buFont typeface="Lucida Grande"/>
              <a:buChar char="–"/>
              <a:defRPr/>
            </a:lvl2pPr>
            <a:lvl3pPr marL="627063" indent="-111125">
              <a:buClr>
                <a:srgbClr val="D14B12"/>
              </a:buClr>
              <a:buFont typeface="Arial"/>
              <a:buChar char="•"/>
              <a:defRPr/>
            </a:lvl3pPr>
            <a:lvl4pPr marL="852183" indent="-112671">
              <a:buClr>
                <a:srgbClr val="D14B12"/>
              </a:buClr>
              <a:buFont typeface="Lucida Grande"/>
              <a:buChar char="–"/>
              <a:defRPr/>
            </a:lvl4pPr>
            <a:lvl5pPr marL="1039442" indent="-11743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6"/>
          <p:cNvSpPr>
            <a:spLocks noGrp="1"/>
          </p:cNvSpPr>
          <p:nvPr>
            <p:ph type="body" sz="quarter" idx="13"/>
          </p:nvPr>
        </p:nvSpPr>
        <p:spPr>
          <a:xfrm>
            <a:off x="4774618" y="3853615"/>
            <a:ext cx="4181567" cy="2435225"/>
          </a:xfrm>
          <a:prstGeom prst="rect">
            <a:avLst/>
          </a:prstGeom>
        </p:spPr>
        <p:txBody>
          <a:bodyPr vert="horz"/>
          <a:lstStyle>
            <a:lvl1pPr marL="112713" indent="-112713">
              <a:buClr>
                <a:srgbClr val="D14B12"/>
              </a:buClr>
              <a:buFont typeface="Arial"/>
              <a:buChar char="•"/>
              <a:defRPr/>
            </a:lvl1pPr>
            <a:lvl2pPr marL="396875" indent="-111125">
              <a:buClr>
                <a:srgbClr val="D14B12"/>
              </a:buClr>
              <a:buFont typeface="Lucida Grande"/>
              <a:buChar char="–"/>
              <a:defRPr/>
            </a:lvl2pPr>
            <a:lvl3pPr marL="627063" indent="-111125">
              <a:buClr>
                <a:srgbClr val="D14B12"/>
              </a:buClr>
              <a:buFont typeface="Arial"/>
              <a:buChar char="•"/>
              <a:defRPr/>
            </a:lvl3pPr>
            <a:lvl4pPr marL="852183" indent="-112671">
              <a:buClr>
                <a:srgbClr val="D14B12"/>
              </a:buClr>
              <a:buFont typeface="Lucida Grande"/>
              <a:buChar char="–"/>
              <a:defRPr/>
            </a:lvl4pPr>
            <a:lvl5pPr marL="1039442" indent="-11743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027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with Banner TakeAway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C4961C3E-E491-4178-9B50-C7E0FC0B8D1C}" type="slidenum">
              <a:rPr lang="en-US" altLang="en-US">
                <a:solidFill>
                  <a:srgbClr val="000000"/>
                </a:solidFill>
              </a:rPr>
              <a:pPr/>
              <a:t>‹#›</a:t>
            </a:fld>
            <a:endParaRPr lang="en-US" altLang="en-US">
              <a:solidFill>
                <a:srgbClr val="000000"/>
              </a:solidFill>
            </a:endParaRPr>
          </a:p>
        </p:txBody>
      </p:sp>
      <p:sp>
        <p:nvSpPr>
          <p:cNvPr id="7" name="Text Placeholder 8"/>
          <p:cNvSpPr>
            <a:spLocks noGrp="1"/>
          </p:cNvSpPr>
          <p:nvPr>
            <p:ph type="body" sz="quarter" idx="10"/>
          </p:nvPr>
        </p:nvSpPr>
        <p:spPr>
          <a:xfrm>
            <a:off x="0" y="6251337"/>
            <a:ext cx="9144000" cy="430887"/>
          </a:xfrm>
          <a:prstGeom prst="rect">
            <a:avLst/>
          </a:prstGeom>
        </p:spPr>
        <p:txBody>
          <a:bodyPr vert="horz" anchor="ctr">
            <a:spAutoFit/>
          </a:bodyPr>
          <a:lstStyle>
            <a:lvl1pPr marL="0" indent="0" algn="ctr">
              <a:buNone/>
              <a:defRPr sz="2200" i="1">
                <a:solidFill>
                  <a:srgbClr val="CE4B1C"/>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a:t>Click to edit Master text styles</a:t>
            </a:r>
          </a:p>
        </p:txBody>
      </p:sp>
      <p:sp>
        <p:nvSpPr>
          <p:cNvPr id="8" name="Content Placeholder 3"/>
          <p:cNvSpPr>
            <a:spLocks noGrp="1"/>
          </p:cNvSpPr>
          <p:nvPr>
            <p:ph sz="quarter" idx="11"/>
          </p:nvPr>
        </p:nvSpPr>
        <p:spPr>
          <a:xfrm>
            <a:off x="445294" y="958980"/>
            <a:ext cx="8253412" cy="5182196"/>
          </a:xfrm>
          <a:prstGeom prst="rect">
            <a:avLst/>
          </a:prstGeom>
        </p:spPr>
        <p:txBody>
          <a:bodyPr/>
          <a:lstStyle>
            <a:lvl1pPr marL="173038" indent="-173038">
              <a:buClr>
                <a:schemeClr val="accent2"/>
              </a:buClr>
              <a:buFont typeface="Arial" panose="020B0604020202020204" pitchFamily="34" charset="0"/>
              <a:buChar char="•"/>
              <a:defRPr>
                <a:latin typeface="+mn-lt"/>
              </a:defRPr>
            </a:lvl1pPr>
            <a:lvl2pPr marL="511175" indent="-173038">
              <a:buClr>
                <a:schemeClr val="accent2"/>
              </a:buClr>
              <a:buFont typeface="Century Gothic" panose="020B0502020202020204" pitchFamily="34" charset="0"/>
              <a:buChar char="–"/>
              <a:defRPr>
                <a:latin typeface="+mn-lt"/>
              </a:defRPr>
            </a:lvl2pPr>
            <a:lvl3pPr marL="679205" indent="-112671">
              <a:buClr>
                <a:schemeClr val="accent2"/>
              </a:buClr>
              <a:buFont typeface="Arial" panose="020B0604020202020204" pitchFamily="34" charset="0"/>
              <a:buChar char="•"/>
              <a:defRPr>
                <a:latin typeface="+mn-lt"/>
              </a:defRPr>
            </a:lvl3pPr>
            <a:lvl4pPr marL="852183" indent="-112671">
              <a:buClr>
                <a:schemeClr val="accent2"/>
              </a:buClr>
              <a:buFont typeface="Century Gothic" panose="020B0502020202020204" pitchFamily="34" charset="0"/>
              <a:buChar char="–"/>
              <a:defRPr>
                <a:latin typeface="+mn-lt"/>
              </a:defRPr>
            </a:lvl4pPr>
            <a:lvl5pPr marL="1039442" indent="-117433">
              <a:buClr>
                <a:schemeClr val="accent2"/>
              </a:buClr>
              <a:buFont typeface="Arial" panose="020B0604020202020204" pitchFamily="34" charset="0"/>
              <a:buChar cha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568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lack Background SLS Slide Master Oct 2015 Color">
    <p:bg>
      <p:bgPr>
        <a:solidFill>
          <a:schemeClr val="bg2"/>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altLang="en-US"/>
              <a:t>.</a:t>
            </a:r>
            <a:fld id="{AE408AF3-908C-4E41-B625-5FB9A0611A40}" type="slidenum">
              <a:rPr lang="en-US" altLang="en-US" smtClean="0"/>
              <a:pPr/>
              <a:t>‹#›</a:t>
            </a:fld>
            <a:endParaRPr lang="en-US" altLang="en-US"/>
          </a:p>
        </p:txBody>
      </p:sp>
      <p:sp>
        <p:nvSpPr>
          <p:cNvPr id="4" name="Media Placeholder 3"/>
          <p:cNvSpPr>
            <a:spLocks noGrp="1"/>
          </p:cNvSpPr>
          <p:nvPr>
            <p:ph type="media" sz="quarter" idx="10" hasCustomPrompt="1"/>
          </p:nvPr>
        </p:nvSpPr>
        <p:spPr>
          <a:xfrm>
            <a:off x="-1" y="615656"/>
            <a:ext cx="9144000" cy="5275262"/>
          </a:xfrm>
          <a:prstGeom prst="rect">
            <a:avLst/>
          </a:prstGeom>
        </p:spPr>
        <p:txBody>
          <a:bodyPr anchor="ctr"/>
          <a:lstStyle>
            <a:lvl1pPr marL="0" indent="0" algn="ctr">
              <a:buFontTx/>
              <a:buNone/>
              <a:defRPr baseline="0">
                <a:solidFill>
                  <a:srgbClr val="FFFFFF"/>
                </a:solidFill>
              </a:defRPr>
            </a:lvl1pPr>
          </a:lstStyle>
          <a:p>
            <a:r>
              <a:rPr lang="en-US"/>
              <a:t>Click on icon to insert movie/media</a:t>
            </a:r>
          </a:p>
        </p:txBody>
      </p:sp>
    </p:spTree>
    <p:extLst>
      <p:ext uri="{BB962C8B-B14F-4D97-AF65-F5344CB8AC3E}">
        <p14:creationId xmlns:p14="http://schemas.microsoft.com/office/powerpoint/2010/main" val="2030467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Slide SLS Slide Master Oct 2015 White v3">
    <p:spTree>
      <p:nvGrpSpPr>
        <p:cNvPr id="1" name=""/>
        <p:cNvGrpSpPr/>
        <p:nvPr/>
      </p:nvGrpSpPr>
      <p:grpSpPr>
        <a:xfrm>
          <a:off x="0" y="0"/>
          <a:ext cx="0" cy="0"/>
          <a:chOff x="0" y="0"/>
          <a:chExt cx="0" cy="0"/>
        </a:xfrm>
      </p:grpSpPr>
      <p:grpSp>
        <p:nvGrpSpPr>
          <p:cNvPr id="27" name="Group 26"/>
          <p:cNvGrpSpPr/>
          <p:nvPr userDrawn="1"/>
        </p:nvGrpSpPr>
        <p:grpSpPr>
          <a:xfrm>
            <a:off x="-7620" y="-23645"/>
            <a:ext cx="9159241" cy="3930956"/>
            <a:chOff x="-15241" y="1426000"/>
            <a:chExt cx="9159241" cy="3930956"/>
          </a:xfrm>
        </p:grpSpPr>
        <p:pic>
          <p:nvPicPr>
            <p:cNvPr id="28" name="Picture 27"/>
            <p:cNvPicPr>
              <a:picLocks noChangeAspect="1"/>
            </p:cNvPicPr>
            <p:nvPr/>
          </p:nvPicPr>
          <p:blipFill rotWithShape="1">
            <a:blip r:embed="rId2" cstate="email">
              <a:extLst>
                <a:ext uri="{28A0092B-C50C-407E-A947-70E740481C1C}">
                  <a14:useLocalDpi xmlns:a14="http://schemas.microsoft.com/office/drawing/2010/main"/>
                </a:ext>
              </a:extLst>
            </a:blip>
            <a:srcRect b="-329"/>
            <a:stretch/>
          </p:blipFill>
          <p:spPr>
            <a:xfrm>
              <a:off x="2333812" y="1426000"/>
              <a:ext cx="5212696" cy="3930956"/>
            </a:xfrm>
            <a:prstGeom prst="rect">
              <a:avLst/>
            </a:prstGeom>
          </p:spPr>
        </p:pic>
        <p:pic>
          <p:nvPicPr>
            <p:cNvPr id="29" name="Picture 28"/>
            <p:cNvPicPr>
              <a:picLocks noChangeAspect="1"/>
            </p:cNvPicPr>
            <p:nvPr/>
          </p:nvPicPr>
          <p:blipFill rotWithShape="1">
            <a:blip r:embed="rId3" cstate="email">
              <a:extLst>
                <a:ext uri="{28A0092B-C50C-407E-A947-70E740481C1C}">
                  <a14:useLocalDpi xmlns:a14="http://schemas.microsoft.com/office/drawing/2010/main"/>
                </a:ext>
              </a:extLst>
            </a:blip>
            <a:srcRect b="-329"/>
            <a:stretch/>
          </p:blipFill>
          <p:spPr>
            <a:xfrm flipH="1">
              <a:off x="1249679" y="1426000"/>
              <a:ext cx="1088989" cy="3930956"/>
            </a:xfrm>
            <a:prstGeom prst="rect">
              <a:avLst/>
            </a:prstGeom>
          </p:spPr>
        </p:pic>
        <p:pic>
          <p:nvPicPr>
            <p:cNvPr id="30" name="Picture 29"/>
            <p:cNvPicPr>
              <a:picLocks noChangeAspect="1"/>
            </p:cNvPicPr>
            <p:nvPr/>
          </p:nvPicPr>
          <p:blipFill rotWithShape="1">
            <a:blip r:embed="rId4" cstate="email">
              <a:extLst>
                <a:ext uri="{28A0092B-C50C-407E-A947-70E740481C1C}">
                  <a14:useLocalDpi xmlns:a14="http://schemas.microsoft.com/office/drawing/2010/main"/>
                </a:ext>
              </a:extLst>
            </a:blip>
            <a:srcRect b="-329"/>
            <a:stretch/>
          </p:blipFill>
          <p:spPr>
            <a:xfrm flipH="1">
              <a:off x="7541650" y="1426000"/>
              <a:ext cx="444109" cy="3930956"/>
            </a:xfrm>
            <a:prstGeom prst="rect">
              <a:avLst/>
            </a:prstGeom>
          </p:spPr>
        </p:pic>
        <p:pic>
          <p:nvPicPr>
            <p:cNvPr id="31" name="Picture 30"/>
            <p:cNvPicPr>
              <a:picLocks noChangeAspect="1"/>
            </p:cNvPicPr>
            <p:nvPr/>
          </p:nvPicPr>
          <p:blipFill rotWithShape="1">
            <a:blip r:embed="rId5" cstate="email">
              <a:extLst>
                <a:ext uri="{28A0092B-C50C-407E-A947-70E740481C1C}">
                  <a14:useLocalDpi xmlns:a14="http://schemas.microsoft.com/office/drawing/2010/main"/>
                </a:ext>
              </a:extLst>
            </a:blip>
            <a:srcRect b="-329"/>
            <a:stretch/>
          </p:blipFill>
          <p:spPr>
            <a:xfrm>
              <a:off x="182879" y="1426000"/>
              <a:ext cx="1075465" cy="3930956"/>
            </a:xfrm>
            <a:prstGeom prst="rect">
              <a:avLst/>
            </a:prstGeom>
          </p:spPr>
        </p:pic>
        <p:pic>
          <p:nvPicPr>
            <p:cNvPr id="32" name="Picture 31"/>
            <p:cNvPicPr>
              <a:picLocks noChangeAspect="1"/>
            </p:cNvPicPr>
            <p:nvPr/>
          </p:nvPicPr>
          <p:blipFill rotWithShape="1">
            <a:blip r:embed="rId6" cstate="email">
              <a:extLst>
                <a:ext uri="{28A0092B-C50C-407E-A947-70E740481C1C}">
                  <a14:useLocalDpi xmlns:a14="http://schemas.microsoft.com/office/drawing/2010/main"/>
                </a:ext>
              </a:extLst>
            </a:blip>
            <a:srcRect b="-329"/>
            <a:stretch/>
          </p:blipFill>
          <p:spPr>
            <a:xfrm flipH="1">
              <a:off x="-15241" y="1426000"/>
              <a:ext cx="204693" cy="3930956"/>
            </a:xfrm>
            <a:prstGeom prst="rect">
              <a:avLst/>
            </a:prstGeom>
          </p:spPr>
        </p:pic>
        <p:pic>
          <p:nvPicPr>
            <p:cNvPr id="33" name="Picture 32"/>
            <p:cNvPicPr>
              <a:picLocks noChangeAspect="1"/>
            </p:cNvPicPr>
            <p:nvPr/>
          </p:nvPicPr>
          <p:blipFill rotWithShape="1">
            <a:blip r:embed="rId7" cstate="email">
              <a:extLst>
                <a:ext uri="{28A0092B-C50C-407E-A947-70E740481C1C}">
                  <a14:useLocalDpi xmlns:a14="http://schemas.microsoft.com/office/drawing/2010/main"/>
                </a:ext>
              </a:extLst>
            </a:blip>
            <a:srcRect b="-329"/>
            <a:stretch/>
          </p:blipFill>
          <p:spPr>
            <a:xfrm>
              <a:off x="7985759" y="1426000"/>
              <a:ext cx="1051561" cy="3930956"/>
            </a:xfrm>
            <a:prstGeom prst="rect">
              <a:avLst/>
            </a:prstGeom>
          </p:spPr>
        </p:pic>
        <p:pic>
          <p:nvPicPr>
            <p:cNvPr id="34" name="Picture 33"/>
            <p:cNvPicPr>
              <a:picLocks noChangeAspect="1"/>
            </p:cNvPicPr>
            <p:nvPr/>
          </p:nvPicPr>
          <p:blipFill rotWithShape="1">
            <a:blip r:embed="rId8" cstate="email">
              <a:extLst>
                <a:ext uri="{28A0092B-C50C-407E-A947-70E740481C1C}">
                  <a14:useLocalDpi xmlns:a14="http://schemas.microsoft.com/office/drawing/2010/main"/>
                </a:ext>
              </a:extLst>
            </a:blip>
            <a:srcRect b="-329"/>
            <a:stretch/>
          </p:blipFill>
          <p:spPr>
            <a:xfrm flipH="1">
              <a:off x="9037320" y="1426000"/>
              <a:ext cx="106680" cy="3930956"/>
            </a:xfrm>
            <a:prstGeom prst="rect">
              <a:avLst/>
            </a:prstGeom>
          </p:spPr>
        </p:pic>
      </p:grpSp>
      <p:pic>
        <p:nvPicPr>
          <p:cNvPr id="3" name="Picture 2" descr="sls_PPT_Half Page Launching_NOV 2015 72 DPI.jpg"/>
          <p:cNvPicPr>
            <a:picLocks noChangeAspect="1"/>
          </p:cNvPicPr>
          <p:nvPr userDrawn="1"/>
        </p:nvPicPr>
        <p:blipFill rotWithShape="1">
          <a:blip r:embed="rId9" cstate="email">
            <a:clrChange>
              <a:clrFrom>
                <a:srgbClr val="FFFEFC"/>
              </a:clrFrom>
              <a:clrTo>
                <a:srgbClr val="FFFEFC">
                  <a:alpha val="0"/>
                </a:srgbClr>
              </a:clrTo>
            </a:clrChange>
            <a:extLst>
              <a:ext uri="{28A0092B-C50C-407E-A947-70E740481C1C}">
                <a14:useLocalDpi xmlns:a14="http://schemas.microsoft.com/office/drawing/2010/main"/>
              </a:ext>
            </a:extLst>
          </a:blip>
          <a:srcRect/>
          <a:stretch/>
        </p:blipFill>
        <p:spPr>
          <a:xfrm>
            <a:off x="1" y="3511425"/>
            <a:ext cx="4409954" cy="346174"/>
          </a:xfrm>
          <a:prstGeom prst="rect">
            <a:avLst/>
          </a:prstGeom>
        </p:spPr>
      </p:pic>
      <p:sp>
        <p:nvSpPr>
          <p:cNvPr id="35" name="TextBox 7"/>
          <p:cNvSpPr txBox="1">
            <a:spLocks noChangeArrowheads="1"/>
          </p:cNvSpPr>
          <p:nvPr/>
        </p:nvSpPr>
        <p:spPr bwMode="auto">
          <a:xfrm>
            <a:off x="1169988" y="5018044"/>
            <a:ext cx="8294688" cy="105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684610" eaLnBrk="1" hangingPunct="1"/>
            <a:r>
              <a:rPr lang="en-US" sz="3300" b="1">
                <a:solidFill>
                  <a:srgbClr val="FFFFFF"/>
                </a:solidFill>
                <a:cs typeface="Arial" charset="0"/>
              </a:rPr>
              <a:t>SPACE LAUNCH SYSTEM</a:t>
            </a:r>
          </a:p>
        </p:txBody>
      </p:sp>
      <p:sp>
        <p:nvSpPr>
          <p:cNvPr id="36" name="Rectangle 8"/>
          <p:cNvSpPr>
            <a:spLocks noChangeArrowheads="1"/>
          </p:cNvSpPr>
          <p:nvPr/>
        </p:nvSpPr>
        <p:spPr bwMode="auto">
          <a:xfrm>
            <a:off x="134144" y="187137"/>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46" tIns="34273" rIns="68546" bIns="34273"/>
          <a:lstStyle/>
          <a:p>
            <a:pPr defTabSz="684610"/>
            <a:r>
              <a:rPr lang="en-US" sz="525">
                <a:solidFill>
                  <a:srgbClr val="F8F8F8"/>
                </a:solidFill>
                <a:ea typeface="MS PGothic" panose="020B0600070205080204" pitchFamily="34" charset="-128"/>
                <a:cs typeface="+mn-cs"/>
              </a:rPr>
              <a:t>National Aeronautics and Space Administration</a:t>
            </a:r>
            <a:endParaRPr lang="en-US" sz="1350">
              <a:solidFill>
                <a:srgbClr val="F8F8F8"/>
              </a:solidFill>
              <a:ea typeface="MS PGothic" panose="020B0600070205080204" pitchFamily="34" charset="-128"/>
              <a:cs typeface="+mn-cs"/>
            </a:endParaRPr>
          </a:p>
        </p:txBody>
      </p:sp>
      <p:sp>
        <p:nvSpPr>
          <p:cNvPr id="37" name="TextBox 10"/>
          <p:cNvSpPr txBox="1">
            <a:spLocks noChangeArrowheads="1"/>
          </p:cNvSpPr>
          <p:nvPr/>
        </p:nvSpPr>
        <p:spPr bwMode="auto">
          <a:xfrm>
            <a:off x="1" y="6610350"/>
            <a:ext cx="1236663"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684610">
              <a:defRPr/>
            </a:pPr>
            <a:r>
              <a:rPr lang="en-US" sz="525">
                <a:solidFill>
                  <a:srgbClr val="000000"/>
                </a:solidFill>
                <a:cs typeface="Arial" charset="0"/>
              </a:rPr>
              <a:t>www.nasa.gov/sls</a:t>
            </a:r>
          </a:p>
        </p:txBody>
      </p:sp>
      <p:pic>
        <p:nvPicPr>
          <p:cNvPr id="14" name="Picture 13" descr="SLS color Internal PPT mark.png"/>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8338046" y="6418233"/>
            <a:ext cx="529267" cy="392225"/>
          </a:xfrm>
          <a:prstGeom prst="rect">
            <a:avLst/>
          </a:prstGeom>
        </p:spPr>
      </p:pic>
      <p:pic>
        <p:nvPicPr>
          <p:cNvPr id="11" name="Picture 12" descr="NASA logo.pn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8176294" y="82789"/>
            <a:ext cx="776288"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descr="sls_PPT_Half Page Launching_NOV 2015 72 DPI.jpg"/>
          <p:cNvPicPr>
            <a:picLocks noChangeAspect="1"/>
          </p:cNvPicPr>
          <p:nvPr userDrawn="1"/>
        </p:nvPicPr>
        <p:blipFill rotWithShape="1">
          <a:blip r:embed="rId12" cstate="email">
            <a:extLst>
              <a:ext uri="{28A0092B-C50C-407E-A947-70E740481C1C}">
                <a14:useLocalDpi xmlns:a14="http://schemas.microsoft.com/office/drawing/2010/main"/>
              </a:ext>
            </a:extLst>
          </a:blip>
          <a:srcRect/>
          <a:stretch/>
        </p:blipFill>
        <p:spPr>
          <a:xfrm>
            <a:off x="2" y="3736173"/>
            <a:ext cx="9143999" cy="3121829"/>
          </a:xfrm>
          <a:prstGeom prst="rect">
            <a:avLst/>
          </a:prstGeom>
        </p:spPr>
      </p:pic>
      <p:sp>
        <p:nvSpPr>
          <p:cNvPr id="22" name="TextBox 7"/>
          <p:cNvSpPr txBox="1">
            <a:spLocks noChangeArrowheads="1"/>
          </p:cNvSpPr>
          <p:nvPr userDrawn="1"/>
        </p:nvSpPr>
        <p:spPr bwMode="auto">
          <a:xfrm>
            <a:off x="1322388" y="5170444"/>
            <a:ext cx="8294688" cy="105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684610" eaLnBrk="1" hangingPunct="1"/>
            <a:r>
              <a:rPr lang="en-US" sz="3300" b="1">
                <a:solidFill>
                  <a:srgbClr val="FFFFFF"/>
                </a:solidFill>
                <a:cs typeface="Arial" charset="0"/>
              </a:rPr>
              <a:t>SPACE LAUNCH SYSTEM</a:t>
            </a:r>
          </a:p>
        </p:txBody>
      </p:sp>
      <p:sp>
        <p:nvSpPr>
          <p:cNvPr id="24" name="Text Placeholder 10"/>
          <p:cNvSpPr>
            <a:spLocks noGrp="1"/>
          </p:cNvSpPr>
          <p:nvPr>
            <p:ph type="body" sz="quarter" idx="14"/>
          </p:nvPr>
        </p:nvSpPr>
        <p:spPr>
          <a:xfrm>
            <a:off x="5049782" y="5926333"/>
            <a:ext cx="3987966" cy="461665"/>
          </a:xfrm>
          <a:prstGeom prst="rect">
            <a:avLst/>
          </a:prstGeom>
        </p:spPr>
        <p:txBody>
          <a:bodyPr vert="horz" wrap="square" anchor="b">
            <a:spAutoFit/>
          </a:bodyPr>
          <a:lstStyle>
            <a:lvl1pPr marL="0" indent="0" algn="r">
              <a:buFontTx/>
              <a:buNone/>
              <a:defRPr sz="1350">
                <a:latin typeface="Arial"/>
              </a:defRPr>
            </a:lvl1pPr>
            <a:lvl2pPr marL="253603" indent="0" algn="r">
              <a:buNone/>
              <a:defRPr sz="1050">
                <a:latin typeface="Arial"/>
              </a:defRPr>
            </a:lvl2pPr>
          </a:lstStyle>
          <a:p>
            <a:pPr lvl="0"/>
            <a:r>
              <a:rPr lang="en-US" dirty="0"/>
              <a:t>Click to edit Master text styles</a:t>
            </a:r>
          </a:p>
          <a:p>
            <a:pPr lvl="1"/>
            <a:r>
              <a:rPr lang="en-US" dirty="0"/>
              <a:t>Second level</a:t>
            </a:r>
          </a:p>
        </p:txBody>
      </p:sp>
      <p:pic>
        <p:nvPicPr>
          <p:cNvPr id="26" name="Picture 25" descr="SLS color Internal PPT mark.png"/>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82601" y="6409109"/>
            <a:ext cx="529267" cy="392225"/>
          </a:xfrm>
          <a:prstGeom prst="rect">
            <a:avLst/>
          </a:prstGeom>
        </p:spPr>
      </p:pic>
      <p:sp>
        <p:nvSpPr>
          <p:cNvPr id="4" name="Rectangle 3"/>
          <p:cNvSpPr/>
          <p:nvPr userDrawn="1"/>
        </p:nvSpPr>
        <p:spPr bwMode="auto">
          <a:xfrm>
            <a:off x="897468" y="3509349"/>
            <a:ext cx="516466" cy="951186"/>
          </a:xfrm>
          <a:prstGeom prst="rect">
            <a:avLst/>
          </a:prstGeom>
          <a:solidFill>
            <a:schemeClr val="tx2"/>
          </a:solidFill>
          <a:ln w="9525" cap="flat" cmpd="sng" algn="ctr">
            <a:solidFill>
              <a:schemeClr val="tx2"/>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912813" eaLnBrk="0" hangingPunct="0"/>
            <a:endParaRPr lang="en-US" sz="675">
              <a:solidFill>
                <a:srgbClr val="666666"/>
              </a:solidFill>
              <a:latin typeface="55 Helvetica Roman" pitchFamily="1" charset="0"/>
              <a:ea typeface="MS PGothic" panose="020B0600070205080204" pitchFamily="34" charset="-128"/>
              <a:cs typeface="+mn-cs"/>
            </a:endParaRPr>
          </a:p>
        </p:txBody>
      </p:sp>
      <p:sp>
        <p:nvSpPr>
          <p:cNvPr id="40" name="TextBox 39"/>
          <p:cNvSpPr txBox="1">
            <a:spLocks noChangeArrowheads="1"/>
          </p:cNvSpPr>
          <p:nvPr/>
        </p:nvSpPr>
        <p:spPr bwMode="auto">
          <a:xfrm>
            <a:off x="1135850" y="3531777"/>
            <a:ext cx="1375698"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684610" eaLnBrk="1" hangingPunct="1">
              <a:defRPr/>
            </a:pPr>
            <a:r>
              <a:rPr lang="en-US" sz="750">
                <a:solidFill>
                  <a:srgbClr val="FFFFFF"/>
                </a:solidFill>
              </a:rPr>
              <a:t>5 . . . 4 . . . 3 . . . 2 . . . 1 . . .</a:t>
            </a:r>
          </a:p>
        </p:txBody>
      </p:sp>
      <p:sp>
        <p:nvSpPr>
          <p:cNvPr id="7" name="Rectangle 6"/>
          <p:cNvSpPr/>
          <p:nvPr userDrawn="1"/>
        </p:nvSpPr>
        <p:spPr bwMode="auto">
          <a:xfrm>
            <a:off x="711868" y="4170164"/>
            <a:ext cx="1294925" cy="330368"/>
          </a:xfrm>
          <a:prstGeom prst="rect">
            <a:avLst/>
          </a:prstGeom>
          <a:solidFill>
            <a:schemeClr val="tx2"/>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912813" eaLnBrk="0" hangingPunct="0"/>
            <a:endParaRPr lang="en-US" sz="675">
              <a:solidFill>
                <a:srgbClr val="666666"/>
              </a:solidFill>
              <a:latin typeface="55 Helvetica Roman" pitchFamily="1" charset="0"/>
              <a:ea typeface="MS PGothic" panose="020B0600070205080204" pitchFamily="34" charset="-128"/>
              <a:cs typeface="+mn-cs"/>
            </a:endParaRPr>
          </a:p>
        </p:txBody>
      </p:sp>
      <p:sp>
        <p:nvSpPr>
          <p:cNvPr id="8" name="Rectangle 7"/>
          <p:cNvSpPr/>
          <p:nvPr userDrawn="1"/>
        </p:nvSpPr>
        <p:spPr bwMode="auto">
          <a:xfrm>
            <a:off x="1017589" y="4629875"/>
            <a:ext cx="2825207" cy="2245489"/>
          </a:xfrm>
          <a:prstGeom prst="rect">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912813" eaLnBrk="0" hangingPunct="0"/>
            <a:endParaRPr lang="en-US" sz="675">
              <a:solidFill>
                <a:srgbClr val="666666"/>
              </a:solidFill>
              <a:latin typeface="55 Helvetica Roman" pitchFamily="1" charset="0"/>
              <a:ea typeface="MS PGothic" panose="020B0600070205080204" pitchFamily="34" charset="-128"/>
              <a:cs typeface="+mn-cs"/>
            </a:endParaRPr>
          </a:p>
        </p:txBody>
      </p:sp>
      <p:sp>
        <p:nvSpPr>
          <p:cNvPr id="38" name="Text Placeholder 13"/>
          <p:cNvSpPr>
            <a:spLocks noGrp="1"/>
          </p:cNvSpPr>
          <p:nvPr>
            <p:ph type="body" sz="quarter" idx="15" hasCustomPrompt="1"/>
          </p:nvPr>
        </p:nvSpPr>
        <p:spPr>
          <a:xfrm>
            <a:off x="1819298" y="3921990"/>
            <a:ext cx="6918968" cy="461665"/>
          </a:xfrm>
          <a:prstGeom prst="rect">
            <a:avLst/>
          </a:prstGeom>
          <a:noFill/>
        </p:spPr>
        <p:txBody>
          <a:bodyPr wrap="square" rtlCol="0">
            <a:spAutoFit/>
          </a:bodyPr>
          <a:lstStyle>
            <a:lvl1pPr marL="0" indent="0" algn="l">
              <a:buFontTx/>
              <a:buNone/>
              <a:defRPr lang="en-US" sz="2400" kern="1200" smtClean="0">
                <a:solidFill>
                  <a:srgbClr val="FFFFFF"/>
                </a:solidFill>
                <a:latin typeface="Arial"/>
                <a:ea typeface="+mn-ea"/>
                <a:cs typeface="Arial"/>
              </a:defRPr>
            </a:lvl1pPr>
            <a:lvl2pPr>
              <a:defRPr lang="en-US" sz="1350" kern="1200" smtClean="0">
                <a:solidFill>
                  <a:schemeClr val="tx1"/>
                </a:solidFill>
                <a:ea typeface="+mn-ea"/>
                <a:cs typeface="+mn-cs"/>
              </a:defRPr>
            </a:lvl2pPr>
            <a:lvl3pPr>
              <a:defRPr lang="en-US" sz="1350" kern="1200" smtClean="0">
                <a:solidFill>
                  <a:schemeClr val="tx1"/>
                </a:solidFill>
                <a:ea typeface="+mn-ea"/>
                <a:cs typeface="+mn-cs"/>
              </a:defRPr>
            </a:lvl3pPr>
            <a:lvl4pPr>
              <a:defRPr lang="en-US" sz="1350" kern="1200" smtClean="0">
                <a:solidFill>
                  <a:schemeClr val="tx1"/>
                </a:solidFill>
                <a:ea typeface="+mn-ea"/>
                <a:cs typeface="+mn-cs"/>
              </a:defRPr>
            </a:lvl4pPr>
            <a:lvl5pPr>
              <a:defRPr lang="en-US" sz="1350" kern="1200">
                <a:solidFill>
                  <a:schemeClr val="tx1"/>
                </a:solidFill>
                <a:ea typeface="+mn-ea"/>
                <a:cs typeface="+mn-cs"/>
              </a:defRPr>
            </a:lvl5pPr>
          </a:lstStyle>
          <a:p>
            <a:pPr lvl="0"/>
            <a:r>
              <a:rPr lang="en-US" dirty="0"/>
              <a:t>CLICK TO EDIT MASTER TEXT STYLES</a:t>
            </a:r>
          </a:p>
        </p:txBody>
      </p:sp>
      <p:sp>
        <p:nvSpPr>
          <p:cNvPr id="39" name="Text Placeholder 5"/>
          <p:cNvSpPr>
            <a:spLocks noGrp="1"/>
          </p:cNvSpPr>
          <p:nvPr>
            <p:ph type="body" sz="quarter" idx="13"/>
          </p:nvPr>
        </p:nvSpPr>
        <p:spPr>
          <a:xfrm>
            <a:off x="2139972" y="4565484"/>
            <a:ext cx="7004027" cy="869950"/>
          </a:xfrm>
          <a:prstGeom prst="rect">
            <a:avLst/>
          </a:prstGeom>
        </p:spPr>
        <p:txBody>
          <a:bodyPr vert="horz" anchor="ctr"/>
          <a:lstStyle>
            <a:lvl1pPr marL="0" indent="0" algn="l">
              <a:lnSpc>
                <a:spcPct val="100000"/>
              </a:lnSpc>
              <a:buNone/>
              <a:defRPr sz="2625" b="1" i="0">
                <a:solidFill>
                  <a:srgbClr val="DD6016"/>
                </a:solidFill>
                <a:latin typeface="Arial"/>
                <a:cs typeface="Arial"/>
              </a:defRPr>
            </a:lvl1pPr>
            <a:lvl2pPr marL="253514" indent="0">
              <a:buNone/>
              <a:defRPr/>
            </a:lvl2pPr>
            <a:lvl3pPr marL="424901" indent="0">
              <a:buNone/>
              <a:defRPr/>
            </a:lvl3pPr>
            <a:lvl4pPr marL="554634" indent="0">
              <a:buNone/>
              <a:defRPr/>
            </a:lvl4pPr>
            <a:lvl5pPr marL="691507" indent="0">
              <a:buNone/>
              <a:defRPr/>
            </a:lvl5pPr>
          </a:lstStyle>
          <a:p>
            <a:pPr lvl="0"/>
            <a:r>
              <a:rPr lang="en-US" dirty="0"/>
              <a:t>Click to edit Master text styles</a:t>
            </a:r>
          </a:p>
        </p:txBody>
      </p:sp>
      <p:sp>
        <p:nvSpPr>
          <p:cNvPr id="2" name="Rectangle 1"/>
          <p:cNvSpPr/>
          <p:nvPr userDrawn="1"/>
        </p:nvSpPr>
        <p:spPr bwMode="auto">
          <a:xfrm>
            <a:off x="356063" y="442824"/>
            <a:ext cx="1996416" cy="6415177"/>
          </a:xfrm>
          <a:prstGeom prst="rect">
            <a:avLst/>
          </a:prstGeom>
          <a:blipFill dpi="0" rotWithShape="1">
            <a:blip r:embed="rId13" cstate="email">
              <a:alphaModFix amt="45000"/>
              <a:extLst>
                <a:ext uri="{28A0092B-C50C-407E-A947-70E740481C1C}">
                  <a14:useLocalDpi xmlns:a14="http://schemas.microsoft.com/office/drawing/2010/main"/>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900">
              <a:solidFill>
                <a:srgbClr val="666666"/>
              </a:solidFill>
              <a:latin typeface="55 Helvetica Roman" pitchFamily="1" charset="0"/>
              <a:ea typeface="MS PGothic" panose="020B0600070205080204" pitchFamily="34" charset="-128"/>
              <a:cs typeface="+mn-cs"/>
            </a:endParaRPr>
          </a:p>
        </p:txBody>
      </p:sp>
    </p:spTree>
    <p:extLst>
      <p:ext uri="{BB962C8B-B14F-4D97-AF65-F5344CB8AC3E}">
        <p14:creationId xmlns:p14="http://schemas.microsoft.com/office/powerpoint/2010/main" val="2343843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Body Text w/Tagline">
    <p:spTree>
      <p:nvGrpSpPr>
        <p:cNvPr id="1" name=""/>
        <p:cNvGrpSpPr/>
        <p:nvPr/>
      </p:nvGrpSpPr>
      <p:grpSpPr>
        <a:xfrm>
          <a:off x="0" y="0"/>
          <a:ext cx="0" cy="0"/>
          <a:chOff x="0" y="0"/>
          <a:chExt cx="0" cy="0"/>
        </a:xfrm>
      </p:grpSpPr>
      <p:sp>
        <p:nvSpPr>
          <p:cNvPr id="13" name="Text Placeholder 12"/>
          <p:cNvSpPr>
            <a:spLocks noGrp="1"/>
          </p:cNvSpPr>
          <p:nvPr>
            <p:ph type="body" sz="quarter" idx="10"/>
          </p:nvPr>
        </p:nvSpPr>
        <p:spPr>
          <a:xfrm>
            <a:off x="215597" y="1199205"/>
            <a:ext cx="8759825" cy="510495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4"/>
          <p:cNvSpPr>
            <a:spLocks noGrp="1" noChangeArrowheads="1"/>
          </p:cNvSpPr>
          <p:nvPr>
            <p:ph type="title"/>
          </p:nvPr>
        </p:nvSpPr>
        <p:spPr bwMode="auto">
          <a:xfrm>
            <a:off x="1702635" y="166127"/>
            <a:ext cx="650875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 name="Slide Number Placeholder 7"/>
          <p:cNvSpPr>
            <a:spLocks noGrp="1" noChangeArrowheads="1"/>
          </p:cNvSpPr>
          <p:nvPr>
            <p:ph type="sldNum" sz="quarter" idx="4"/>
          </p:nvPr>
        </p:nvSpPr>
        <p:spPr>
          <a:xfrm>
            <a:off x="7281336" y="690282"/>
            <a:ext cx="1862664" cy="200055"/>
          </a:xfrm>
          <a:prstGeom prst="rect">
            <a:avLst/>
          </a:prstGeom>
          <a:ln/>
        </p:spPr>
        <p:txBody>
          <a:bodyPr wrap="square" rIns="0" bIns="0" anchor="b" anchorCtr="0">
            <a:spAutoFit/>
          </a:bodyPr>
          <a:lstStyle>
            <a:lvl1pPr algn="r">
              <a:defRPr sz="1000" b="0" dirty="0" smtClean="0">
                <a:solidFill>
                  <a:schemeClr val="bg1"/>
                </a:solidFill>
              </a:defRPr>
            </a:lvl1pPr>
          </a:lstStyle>
          <a:p>
            <a:pPr>
              <a:defRPr/>
            </a:pPr>
            <a:fld id="{F055212B-1A35-DA42-BC74-EE21AE99606D}" type="slidenum">
              <a:rPr lang="en-US">
                <a:solidFill>
                  <a:srgbClr val="FFFFFF"/>
                </a:solidFill>
              </a:rPr>
              <a:pPr>
                <a:defRPr/>
              </a:pPr>
              <a:t>‹#›</a:t>
            </a:fld>
            <a:endParaRPr lang="en-US">
              <a:solidFill>
                <a:srgbClr val="FFFFFF"/>
              </a:solidFill>
            </a:endParaRPr>
          </a:p>
        </p:txBody>
      </p:sp>
      <p:sp>
        <p:nvSpPr>
          <p:cNvPr id="15" name="Text Placeholder 14"/>
          <p:cNvSpPr>
            <a:spLocks noGrp="1"/>
          </p:cNvSpPr>
          <p:nvPr>
            <p:ph type="body" sz="quarter" idx="11"/>
          </p:nvPr>
        </p:nvSpPr>
        <p:spPr>
          <a:xfrm>
            <a:off x="595312" y="6304159"/>
            <a:ext cx="7953375" cy="553841"/>
          </a:xfrm>
          <a:prstGeom prst="rect">
            <a:avLst/>
          </a:prstGeom>
        </p:spPr>
        <p:txBody>
          <a:bodyPr/>
          <a:lstStyle>
            <a:lvl1pPr marL="1588" indent="0" algn="ctr">
              <a:buNone/>
              <a:defRPr sz="2400">
                <a:solidFill>
                  <a:srgbClr val="AD3300"/>
                </a:solidFill>
              </a:defRPr>
            </a:lvl1pPr>
            <a:lvl2pPr marL="449263" indent="0" algn="ctr">
              <a:buNone/>
              <a:defRPr>
                <a:solidFill>
                  <a:srgbClr val="AD3300"/>
                </a:solidFill>
              </a:defRPr>
            </a:lvl2pPr>
            <a:lvl3pPr marL="677863" indent="0" algn="ctr">
              <a:buNone/>
              <a:defRPr>
                <a:solidFill>
                  <a:srgbClr val="AD3300"/>
                </a:solidFill>
              </a:defRPr>
            </a:lvl3pPr>
            <a:lvl4pPr marL="966787" indent="0" algn="ctr">
              <a:buNone/>
              <a:defRPr>
                <a:solidFill>
                  <a:srgbClr val="AD3300"/>
                </a:solidFill>
              </a:defRPr>
            </a:lvl4pPr>
            <a:lvl5pPr marL="1255713" indent="0" algn="ctr">
              <a:buNone/>
              <a:defRPr>
                <a:solidFill>
                  <a:srgbClr val="AD3300"/>
                </a:solidFill>
              </a:defRPr>
            </a:lvl5pPr>
          </a:lstStyle>
          <a:p>
            <a:pPr lvl="0"/>
            <a:r>
              <a:rPr lang="en-US" dirty="0"/>
              <a:t>Click to edit Master text styles</a:t>
            </a:r>
          </a:p>
        </p:txBody>
      </p:sp>
      <p:sp>
        <p:nvSpPr>
          <p:cNvPr id="6" name="Slide Number Placeholder 2"/>
          <p:cNvSpPr txBox="1">
            <a:spLocks/>
          </p:cNvSpPr>
          <p:nvPr userDrawn="1"/>
        </p:nvSpPr>
        <p:spPr bwMode="auto">
          <a:xfrm>
            <a:off x="7086600" y="6702587"/>
            <a:ext cx="2057400" cy="153888"/>
          </a:xfrm>
          <a:prstGeom prst="rect">
            <a:avLst/>
          </a:prstGeom>
          <a:noFill/>
          <a:ln w="9525">
            <a:noFill/>
            <a:miter lim="800000"/>
            <a:headEnd/>
            <a:tailEnd/>
          </a:ln>
          <a:effectLst/>
        </p:spPr>
        <p:txBody>
          <a:bodyPr vert="horz" wrap="square" lIns="0" tIns="45720" rIns="0" bIns="0" numCol="1" rtlCol="0" anchor="b" anchorCtr="0" compatLnSpc="1">
            <a:prstTxWarp prst="textNoShape">
              <a:avLst/>
            </a:prstTxWarp>
            <a:spAutoFit/>
          </a:bodyPr>
          <a:lstStyle>
            <a:defPPr>
              <a:defRPr lang="en-US"/>
            </a:defPPr>
            <a:lvl1pPr algn="r" defTabSz="912813" rtl="0" eaLnBrk="1" fontAlgn="base" hangingPunct="1">
              <a:spcBef>
                <a:spcPct val="0"/>
              </a:spcBef>
              <a:spcAft>
                <a:spcPct val="0"/>
              </a:spcAft>
              <a:defRPr sz="700" kern="1200">
                <a:solidFill>
                  <a:schemeClr val="bg2"/>
                </a:solidFill>
                <a:latin typeface="+mj-lt"/>
                <a:ea typeface="MS PGothic" panose="020B0600070205080204" pitchFamily="34" charset="-128"/>
                <a:cs typeface="Arial" charset="0"/>
              </a:defRPr>
            </a:lvl1pPr>
            <a:lvl2pPr marL="4556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28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00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72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fld id="{61CB2788-5C23-43EF-87AF-40674B85D34B}"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5865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5614" y="1480245"/>
            <a:ext cx="8235626" cy="16224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6"/>
          <p:cNvSpPr>
            <a:spLocks noGrp="1" noChangeArrowheads="1"/>
          </p:cNvSpPr>
          <p:nvPr>
            <p:ph type="sldNum" sz="quarter" idx="4"/>
          </p:nvPr>
        </p:nvSpPr>
        <p:spPr bwMode="auto">
          <a:xfrm>
            <a:off x="7361238" y="6731812"/>
            <a:ext cx="1782762" cy="126188"/>
          </a:xfrm>
          <a:prstGeom prst="rect">
            <a:avLst/>
          </a:prstGeom>
          <a:noFill/>
          <a:ln w="9525">
            <a:noFill/>
            <a:miter lim="800000"/>
            <a:headEnd/>
            <a:tailEnd/>
          </a:ln>
          <a:effectLst/>
        </p:spPr>
        <p:txBody>
          <a:bodyPr vert="horz" wrap="square" lIns="9144" tIns="9144" rIns="9144" bIns="9144" numCol="1" anchor="b" anchorCtr="0" compatLnSpc="1">
            <a:prstTxWarp prst="textNoShape">
              <a:avLst/>
            </a:prstTxWarp>
          </a:bodyPr>
          <a:lstStyle>
            <a:lvl1pPr algn="r" eaLnBrk="0" hangingPunct="0">
              <a:defRPr sz="700"/>
            </a:lvl1pPr>
          </a:lstStyle>
          <a:p>
            <a:r>
              <a:rPr lang="en-US">
                <a:solidFill>
                  <a:srgbClr val="000000"/>
                </a:solidFill>
              </a:rPr>
              <a:t> </a:t>
            </a:r>
            <a:fld id="{689318A1-174D-4DEE-8106-03A37B9BCF15}"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3133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5614" y="1480245"/>
            <a:ext cx="8235626" cy="16224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6"/>
          <p:cNvSpPr>
            <a:spLocks noGrp="1" noChangeArrowheads="1"/>
          </p:cNvSpPr>
          <p:nvPr>
            <p:ph type="sldNum" sz="quarter" idx="4"/>
          </p:nvPr>
        </p:nvSpPr>
        <p:spPr bwMode="auto">
          <a:xfrm>
            <a:off x="7361238" y="6731812"/>
            <a:ext cx="1782762" cy="126188"/>
          </a:xfrm>
          <a:prstGeom prst="rect">
            <a:avLst/>
          </a:prstGeom>
          <a:noFill/>
          <a:ln w="9525">
            <a:noFill/>
            <a:miter lim="800000"/>
            <a:headEnd/>
            <a:tailEnd/>
          </a:ln>
          <a:effectLst/>
        </p:spPr>
        <p:txBody>
          <a:bodyPr vert="horz" wrap="square" lIns="9144" tIns="9144" rIns="9144" bIns="9144" numCol="1" anchor="b" anchorCtr="0" compatLnSpc="1">
            <a:prstTxWarp prst="textNoShape">
              <a:avLst/>
            </a:prstTxWarp>
          </a:bodyPr>
          <a:lstStyle>
            <a:lvl1pPr algn="r" eaLnBrk="0" hangingPunct="0">
              <a:defRPr sz="700"/>
            </a:lvl1pPr>
          </a:lstStyle>
          <a:p>
            <a:fld id="{689318A1-174D-4DEE-8106-03A37B9BCF15}"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45163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1" y="1692275"/>
            <a:ext cx="4073525" cy="1597360"/>
          </a:xfrm>
          <a:prstGeom prst="rect">
            <a:avLst/>
          </a:prstGeom>
        </p:spPr>
        <p:txBody>
          <a:bodyPr/>
          <a:lstStyle>
            <a:lvl1pPr>
              <a:defRPr sz="165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263" y="1692275"/>
            <a:ext cx="4075112" cy="1597360"/>
          </a:xfrm>
          <a:prstGeom prst="rect">
            <a:avLst/>
          </a:prstGeom>
        </p:spPr>
        <p:txBody>
          <a:bodyPr/>
          <a:lstStyle>
            <a:lvl1pPr>
              <a:defRPr sz="165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noChangeArrowheads="1"/>
          </p:cNvSpPr>
          <p:nvPr>
            <p:ph type="sldNum" sz="quarter" idx="4"/>
          </p:nvPr>
        </p:nvSpPr>
        <p:spPr bwMode="auto">
          <a:xfrm>
            <a:off x="7361238" y="6714967"/>
            <a:ext cx="1782762" cy="133883"/>
          </a:xfrm>
          <a:prstGeom prst="rect">
            <a:avLst/>
          </a:prstGeom>
          <a:noFill/>
          <a:ln w="9525">
            <a:noFill/>
            <a:miter lim="800000"/>
            <a:headEnd/>
            <a:tailEnd/>
          </a:ln>
          <a:effectLst/>
        </p:spPr>
        <p:txBody>
          <a:bodyPr vert="horz" wrap="square" lIns="9144" tIns="9144" rIns="9144" bIns="9144" numCol="1" anchor="b" anchorCtr="0" compatLnSpc="1">
            <a:prstTxWarp prst="textNoShape">
              <a:avLst/>
            </a:prstTxWarp>
          </a:bodyPr>
          <a:lstStyle>
            <a:lvl1pPr algn="r" eaLnBrk="0" hangingPunct="0">
              <a:defRPr sz="450"/>
            </a:lvl1pPr>
          </a:lstStyle>
          <a:p>
            <a:r>
              <a:rPr lang="en-US" sz="750">
                <a:solidFill>
                  <a:srgbClr val="000000"/>
                </a:solidFill>
              </a:rPr>
              <a:t> </a:t>
            </a:r>
            <a:fld id="{689318A1-174D-4DEE-8106-03A37B9BCF15}" type="slidenum">
              <a:rPr lang="en-US" sz="700" smtClean="0">
                <a:solidFill>
                  <a:srgbClr val="000000"/>
                </a:solidFill>
              </a:rPr>
              <a:pPr/>
              <a:t>‹#›</a:t>
            </a:fld>
            <a:endParaRPr lang="en-US" sz="750">
              <a:solidFill>
                <a:srgbClr val="000000"/>
              </a:solidFill>
            </a:endParaRPr>
          </a:p>
        </p:txBody>
      </p:sp>
    </p:spTree>
    <p:extLst>
      <p:ext uri="{BB962C8B-B14F-4D97-AF65-F5344CB8AC3E}">
        <p14:creationId xmlns:p14="http://schemas.microsoft.com/office/powerpoint/2010/main" val="3435933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5614" y="1480245"/>
            <a:ext cx="8235626" cy="16224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6"/>
          <p:cNvSpPr>
            <a:spLocks noGrp="1" noChangeArrowheads="1"/>
          </p:cNvSpPr>
          <p:nvPr>
            <p:ph type="sldNum" sz="quarter" idx="4"/>
          </p:nvPr>
        </p:nvSpPr>
        <p:spPr bwMode="auto">
          <a:xfrm>
            <a:off x="7361238" y="6724117"/>
            <a:ext cx="1782762" cy="133883"/>
          </a:xfrm>
          <a:prstGeom prst="rect">
            <a:avLst/>
          </a:prstGeom>
          <a:noFill/>
          <a:ln w="9525">
            <a:noFill/>
            <a:miter lim="800000"/>
            <a:headEnd/>
            <a:tailEnd/>
          </a:ln>
          <a:effectLst/>
        </p:spPr>
        <p:txBody>
          <a:bodyPr vert="horz" wrap="square" lIns="9144" tIns="9144" rIns="9144" bIns="9144" numCol="1" anchor="b" anchorCtr="0" compatLnSpc="1">
            <a:prstTxWarp prst="textNoShape">
              <a:avLst/>
            </a:prstTxWarp>
          </a:bodyPr>
          <a:lstStyle>
            <a:lvl1pPr algn="r" eaLnBrk="0" hangingPunct="0">
              <a:defRPr sz="450"/>
            </a:lvl1pPr>
          </a:lstStyle>
          <a:p>
            <a:r>
              <a:rPr lang="en-US" sz="750">
                <a:solidFill>
                  <a:srgbClr val="000000"/>
                </a:solidFill>
              </a:rPr>
              <a:t>|</a:t>
            </a:r>
            <a:fld id="{689318A1-174D-4DEE-8106-03A37B9BCF15}" type="slidenum">
              <a:rPr lang="en-US" sz="750" smtClean="0">
                <a:solidFill>
                  <a:srgbClr val="000000"/>
                </a:solidFill>
              </a:rPr>
              <a:pPr/>
              <a:t>‹#›</a:t>
            </a:fld>
            <a:endParaRPr lang="en-US" sz="750">
              <a:solidFill>
                <a:srgbClr val="000000"/>
              </a:solidFill>
            </a:endParaRPr>
          </a:p>
        </p:txBody>
      </p:sp>
    </p:spTree>
    <p:extLst>
      <p:ext uri="{BB962C8B-B14F-4D97-AF65-F5344CB8AC3E}">
        <p14:creationId xmlns:p14="http://schemas.microsoft.com/office/powerpoint/2010/main" val="251059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pPr defTabSz="912813"/>
            <a:endParaRPr lang="en-US" sz="1800">
              <a:solidFill>
                <a:srgbClr val="000000"/>
              </a:solidFill>
              <a:ea typeface="MS PGothic" panose="020B0600070205080204" pitchFamily="34" charset="-128"/>
              <a:cs typeface="+mn-cs"/>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pPr defTabSz="912813"/>
            <a:endParaRPr lang="en-US" sz="1800">
              <a:solidFill>
                <a:srgbClr val="000000"/>
              </a:solidFill>
              <a:ea typeface="MS PGothic" panose="020B0600070205080204" pitchFamily="34" charset="-128"/>
              <a:cs typeface="+mn-cs"/>
            </a:endParaRPr>
          </a:p>
        </p:txBody>
      </p:sp>
      <p:sp>
        <p:nvSpPr>
          <p:cNvPr id="6" name="Slide Number Placeholder 5"/>
          <p:cNvSpPr>
            <a:spLocks noGrp="1"/>
          </p:cNvSpPr>
          <p:nvPr>
            <p:ph type="sldNum" sz="quarter" idx="12"/>
          </p:nvPr>
        </p:nvSpPr>
        <p:spPr/>
        <p:txBody>
          <a:bodyPr/>
          <a:lstStyle/>
          <a:p>
            <a:fld id="{CA67C8E6-4452-422D-AE2E-4A1C4035A70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3805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5" name="Picture 4" descr="ESD DAC3 PPT Cover.jpg"/>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l="-1" r="-89"/>
          <a:stretch/>
        </p:blipFill>
        <p:spPr>
          <a:xfrm>
            <a:off x="0" y="0"/>
            <a:ext cx="9151938" cy="6858000"/>
          </a:xfrm>
          <a:prstGeom prst="rect">
            <a:avLst/>
          </a:prstGeom>
        </p:spPr>
      </p:pic>
      <p:sp>
        <p:nvSpPr>
          <p:cNvPr id="9" name="Rectangle 163"/>
          <p:cNvSpPr>
            <a:spLocks noGrp="1" noChangeArrowheads="1"/>
          </p:cNvSpPr>
          <p:nvPr userDrawn="1">
            <p:ph type="subTitle" idx="1" hasCustomPrompt="1"/>
          </p:nvPr>
        </p:nvSpPr>
        <p:spPr>
          <a:xfrm>
            <a:off x="380296" y="5500765"/>
            <a:ext cx="7313612" cy="401286"/>
          </a:xfrm>
          <a:prstGeom prst="rect">
            <a:avLst/>
          </a:prstGeom>
          <a:ln>
            <a:noFill/>
          </a:ln>
        </p:spPr>
        <p:txBody>
          <a:bodyPr/>
          <a:lstStyle>
            <a:lvl1pPr>
              <a:buNone/>
              <a:defRPr>
                <a:solidFill>
                  <a:srgbClr val="FFFFFF"/>
                </a:solidFill>
              </a:defRPr>
            </a:lvl1pPr>
          </a:lstStyle>
          <a:p>
            <a:pPr eaLnBrk="1" hangingPunct="1"/>
            <a:r>
              <a:rPr lang="en-US" sz="1800" dirty="0">
                <a:solidFill>
                  <a:schemeClr val="bg1"/>
                </a:solidFill>
              </a:rPr>
              <a:t>[Presenter name]</a:t>
            </a:r>
          </a:p>
        </p:txBody>
      </p:sp>
      <p:sp>
        <p:nvSpPr>
          <p:cNvPr id="2" name="TextBox 1"/>
          <p:cNvSpPr txBox="1"/>
          <p:nvPr userDrawn="1"/>
        </p:nvSpPr>
        <p:spPr>
          <a:xfrm>
            <a:off x="905522" y="129007"/>
            <a:ext cx="7849917" cy="1138773"/>
          </a:xfrm>
          <a:prstGeom prst="rect">
            <a:avLst/>
          </a:prstGeom>
          <a:noFill/>
        </p:spPr>
        <p:txBody>
          <a:bodyPr wrap="square" rtlCol="0">
            <a:spAutoFit/>
          </a:bodyPr>
          <a:lstStyle/>
          <a:p>
            <a:pPr algn="ctr">
              <a:lnSpc>
                <a:spcPct val="80000"/>
              </a:lnSpc>
            </a:pPr>
            <a:r>
              <a:rPr lang="en-US" sz="4000" spc="200">
                <a:solidFill>
                  <a:prstClr val="white"/>
                </a:solidFill>
                <a:latin typeface="Arial Narrow" panose="020B0606020202030204" pitchFamily="34" charset="0"/>
                <a:ea typeface="MS PGothic" panose="020B0600070205080204" pitchFamily="34" charset="-128"/>
                <a:cs typeface="Helvetica Neue Thin"/>
              </a:rPr>
              <a:t>EXPLORATION SYSTEMS</a:t>
            </a:r>
          </a:p>
          <a:p>
            <a:pPr algn="ctr">
              <a:lnSpc>
                <a:spcPct val="90000"/>
              </a:lnSpc>
            </a:pPr>
            <a:r>
              <a:rPr lang="en-US" sz="4000" spc="200">
                <a:solidFill>
                  <a:prstClr val="white"/>
                </a:solidFill>
                <a:latin typeface="Arial Narrow" panose="020B0606020202030204" pitchFamily="34" charset="0"/>
                <a:ea typeface="MS PGothic" panose="020B0600070205080204" pitchFamily="34" charset="-128"/>
                <a:cs typeface="Helvetica Neue Light"/>
              </a:rPr>
              <a:t>DEVELOPMENT</a:t>
            </a:r>
          </a:p>
        </p:txBody>
      </p:sp>
      <p:sp>
        <p:nvSpPr>
          <p:cNvPr id="4" name="TextBox 3"/>
          <p:cNvSpPr txBox="1"/>
          <p:nvPr userDrawn="1"/>
        </p:nvSpPr>
        <p:spPr>
          <a:xfrm>
            <a:off x="380296" y="2692189"/>
            <a:ext cx="1851789" cy="684803"/>
          </a:xfrm>
          <a:prstGeom prst="rect">
            <a:avLst/>
          </a:prstGeom>
          <a:noFill/>
        </p:spPr>
        <p:txBody>
          <a:bodyPr wrap="none" rtlCol="0">
            <a:spAutoFit/>
          </a:bodyPr>
          <a:lstStyle/>
          <a:p>
            <a:pPr>
              <a:lnSpc>
                <a:spcPct val="130000"/>
              </a:lnSpc>
            </a:pPr>
            <a:r>
              <a:rPr lang="en-US" sz="1000" kern="0" spc="100">
                <a:solidFill>
                  <a:prstClr val="white"/>
                </a:solidFill>
                <a:latin typeface="Helvetica Neue Thin"/>
                <a:ea typeface="MS PGothic" panose="020B0600070205080204" pitchFamily="34" charset="-128"/>
                <a:cs typeface="Helvetica Neue Thin"/>
              </a:rPr>
              <a:t>ORION SPACECRAFT</a:t>
            </a:r>
          </a:p>
          <a:p>
            <a:pPr>
              <a:lnSpc>
                <a:spcPct val="130000"/>
              </a:lnSpc>
            </a:pPr>
            <a:r>
              <a:rPr lang="en-US" sz="1000" kern="0" spc="100">
                <a:solidFill>
                  <a:prstClr val="white"/>
                </a:solidFill>
                <a:latin typeface="Helvetica Neue Thin"/>
                <a:ea typeface="MS PGothic" panose="020B0600070205080204" pitchFamily="34" charset="-128"/>
                <a:cs typeface="Helvetica Neue Thin"/>
              </a:rPr>
              <a:t>SPACE LAUNCH SYSTEM</a:t>
            </a:r>
          </a:p>
          <a:p>
            <a:pPr>
              <a:lnSpc>
                <a:spcPct val="130000"/>
              </a:lnSpc>
            </a:pPr>
            <a:r>
              <a:rPr lang="en-US" sz="1000" kern="0" spc="100">
                <a:solidFill>
                  <a:prstClr val="white"/>
                </a:solidFill>
                <a:latin typeface="Helvetica Neue Thin"/>
                <a:ea typeface="MS PGothic" panose="020B0600070205080204" pitchFamily="34" charset="-128"/>
                <a:cs typeface="Helvetica Neue Thin"/>
              </a:rPr>
              <a:t>GROUND SYSTEMS</a:t>
            </a:r>
          </a:p>
        </p:txBody>
      </p:sp>
      <p:cxnSp>
        <p:nvCxnSpPr>
          <p:cNvPr id="8" name="Straight Connector 7"/>
          <p:cNvCxnSpPr/>
          <p:nvPr userDrawn="1"/>
        </p:nvCxnSpPr>
        <p:spPr>
          <a:xfrm>
            <a:off x="2846265" y="1271838"/>
            <a:ext cx="3968430" cy="0"/>
          </a:xfrm>
          <a:prstGeom prst="line">
            <a:avLst/>
          </a:prstGeom>
          <a:ln w="19050" cmpd="sng">
            <a:gradFill flip="none" rotWithShape="1">
              <a:gsLst>
                <a:gs pos="0">
                  <a:schemeClr val="bg1">
                    <a:lumMod val="50000"/>
                    <a:alpha val="0"/>
                  </a:schemeClr>
                </a:gs>
                <a:gs pos="40000">
                  <a:prstClr val="white"/>
                </a:gs>
                <a:gs pos="100000">
                  <a:schemeClr val="bg1">
                    <a:lumMod val="50000"/>
                    <a:alpha val="0"/>
                  </a:schemeClr>
                </a:gs>
                <a:gs pos="60000">
                  <a:prstClr val="white"/>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10" name="Picture 9" descr="NASA outline_BW.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35897" y="129007"/>
            <a:ext cx="694751" cy="605870"/>
          </a:xfrm>
          <a:prstGeom prst="rect">
            <a:avLst/>
          </a:prstGeom>
        </p:spPr>
      </p:pic>
    </p:spTree>
    <p:extLst>
      <p:ext uri="{BB962C8B-B14F-4D97-AF65-F5344CB8AC3E}">
        <p14:creationId xmlns:p14="http://schemas.microsoft.com/office/powerpoint/2010/main" val="3197895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5" name="Title Placeholder 1"/>
          <p:cNvSpPr>
            <a:spLocks noGrp="1"/>
          </p:cNvSpPr>
          <p:nvPr>
            <p:ph type="title"/>
          </p:nvPr>
        </p:nvSpPr>
        <p:spPr bwMode="auto">
          <a:xfrm>
            <a:off x="237330" y="1"/>
            <a:ext cx="8076408" cy="8461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8" name="Slide Number Placeholder 5"/>
          <p:cNvSpPr>
            <a:spLocks noGrp="1"/>
          </p:cNvSpPr>
          <p:nvPr>
            <p:ph type="sldNum" sz="quarter" idx="4"/>
          </p:nvPr>
        </p:nvSpPr>
        <p:spPr>
          <a:xfrm>
            <a:off x="7619999" y="6704112"/>
            <a:ext cx="1487505" cy="153888"/>
          </a:xfrm>
          <a:prstGeom prst="rect">
            <a:avLst/>
          </a:prstGeom>
        </p:spPr>
        <p:txBody>
          <a:bodyPr vert="horz" lIns="91440" tIns="45720" rIns="0" bIns="0" rtlCol="0" anchor="b"/>
          <a:lstStyle>
            <a:lvl1pPr algn="r" fontAlgn="auto">
              <a:spcBef>
                <a:spcPts val="0"/>
              </a:spcBef>
              <a:spcAft>
                <a:spcPts val="0"/>
              </a:spcAft>
              <a:defRPr sz="700">
                <a:solidFill>
                  <a:schemeClr val="tx1"/>
                </a:solidFill>
                <a:latin typeface="Arial"/>
                <a:ea typeface="+mn-ea"/>
                <a:cs typeface="Arial"/>
              </a:defRPr>
            </a:lvl1pPr>
          </a:lstStyle>
          <a:p>
            <a:fld id="{CAC9BF7F-9B98-42EE-8156-A987F8F295C7}" type="slidenum">
              <a:rPr lang="en-US" smtClean="0">
                <a:solidFill>
                  <a:prstClr val="black"/>
                </a:solidFill>
              </a:rPr>
              <a:pPr/>
              <a:t>‹#›</a:t>
            </a:fld>
            <a:endParaRPr lang="en-US">
              <a:solidFill>
                <a:prstClr val="black"/>
              </a:solidFill>
            </a:endParaRPr>
          </a:p>
        </p:txBody>
      </p:sp>
      <p:sp>
        <p:nvSpPr>
          <p:cNvPr id="9" name="Date Placeholder 3"/>
          <p:cNvSpPr>
            <a:spLocks noGrp="1"/>
          </p:cNvSpPr>
          <p:nvPr>
            <p:ph type="dt" sz="half" idx="2"/>
          </p:nvPr>
        </p:nvSpPr>
        <p:spPr>
          <a:xfrm>
            <a:off x="-1" y="6651882"/>
            <a:ext cx="954219" cy="206117"/>
          </a:xfrm>
          <a:prstGeom prst="rect">
            <a:avLst/>
          </a:prstGeom>
        </p:spPr>
        <p:txBody>
          <a:bodyPr vert="horz" lIns="91440" tIns="45720" rIns="91440" bIns="0" rtlCol="0" anchor="b" anchorCtr="0"/>
          <a:lstStyle>
            <a:lvl1pPr algn="l">
              <a:defRPr sz="700" b="0">
                <a:solidFill>
                  <a:schemeClr val="tx1"/>
                </a:solidFill>
                <a:latin typeface="Arial"/>
                <a:cs typeface="Arial"/>
              </a:defRPr>
            </a:lvl1pPr>
          </a:lstStyle>
          <a:p>
            <a:pPr defTabSz="912813"/>
            <a:endParaRPr lang="en-US">
              <a:solidFill>
                <a:prstClr val="black"/>
              </a:solidFill>
              <a:ea typeface="MS PGothic" panose="020B0600070205080204" pitchFamily="34" charset="-128"/>
            </a:endParaRPr>
          </a:p>
        </p:txBody>
      </p:sp>
      <p:sp>
        <p:nvSpPr>
          <p:cNvPr id="10" name="Text Placeholder 9"/>
          <p:cNvSpPr>
            <a:spLocks noGrp="1"/>
          </p:cNvSpPr>
          <p:nvPr>
            <p:ph type="body" sz="quarter" idx="10"/>
          </p:nvPr>
        </p:nvSpPr>
        <p:spPr>
          <a:xfrm>
            <a:off x="238125" y="1047750"/>
            <a:ext cx="8770938" cy="5500688"/>
          </a:xfrm>
          <a:prstGeom prst="rect">
            <a:avLst/>
          </a:prstGeom>
        </p:spPr>
        <p:txBody>
          <a:bodyPr/>
          <a:lstStyle>
            <a:lvl1pPr marL="284163" indent="-284163">
              <a:buFont typeface="Wingdings" panose="05000000000000000000" pitchFamily="2" charset="2"/>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35448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5" name="Title Placeholder 1"/>
          <p:cNvSpPr>
            <a:spLocks noGrp="1"/>
          </p:cNvSpPr>
          <p:nvPr>
            <p:ph type="title"/>
          </p:nvPr>
        </p:nvSpPr>
        <p:spPr bwMode="auto">
          <a:xfrm>
            <a:off x="237330" y="1"/>
            <a:ext cx="8076408" cy="8461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8" name="Slide Number Placeholder 5"/>
          <p:cNvSpPr>
            <a:spLocks noGrp="1"/>
          </p:cNvSpPr>
          <p:nvPr>
            <p:ph type="sldNum" sz="quarter" idx="4"/>
          </p:nvPr>
        </p:nvSpPr>
        <p:spPr>
          <a:xfrm>
            <a:off x="7619999" y="6704112"/>
            <a:ext cx="1487505" cy="153888"/>
          </a:xfrm>
          <a:prstGeom prst="rect">
            <a:avLst/>
          </a:prstGeom>
        </p:spPr>
        <p:txBody>
          <a:bodyPr vert="horz" lIns="91440" tIns="45720" rIns="0" bIns="0" rtlCol="0" anchor="b"/>
          <a:lstStyle>
            <a:lvl1pPr algn="r" fontAlgn="auto">
              <a:spcBef>
                <a:spcPts val="0"/>
              </a:spcBef>
              <a:spcAft>
                <a:spcPts val="0"/>
              </a:spcAft>
              <a:defRPr sz="700">
                <a:solidFill>
                  <a:schemeClr val="tx1"/>
                </a:solidFill>
                <a:latin typeface="Arial"/>
                <a:ea typeface="+mn-ea"/>
                <a:cs typeface="Arial"/>
              </a:defRPr>
            </a:lvl1pPr>
          </a:lstStyle>
          <a:p>
            <a:fld id="{CAC9BF7F-9B98-42EE-8156-A987F8F295C7}" type="slidenum">
              <a:rPr lang="en-US" smtClean="0">
                <a:solidFill>
                  <a:prstClr val="black"/>
                </a:solidFill>
              </a:rPr>
              <a:pPr/>
              <a:t>‹#›</a:t>
            </a:fld>
            <a:endParaRPr lang="en-US">
              <a:solidFill>
                <a:prstClr val="black"/>
              </a:solidFill>
            </a:endParaRPr>
          </a:p>
        </p:txBody>
      </p:sp>
      <p:sp>
        <p:nvSpPr>
          <p:cNvPr id="10" name="Text Placeholder 9"/>
          <p:cNvSpPr>
            <a:spLocks noGrp="1"/>
          </p:cNvSpPr>
          <p:nvPr>
            <p:ph type="body" sz="quarter" idx="10"/>
          </p:nvPr>
        </p:nvSpPr>
        <p:spPr>
          <a:xfrm>
            <a:off x="238125" y="1047750"/>
            <a:ext cx="8770938" cy="5500688"/>
          </a:xfrm>
          <a:prstGeom prst="rect">
            <a:avLst/>
          </a:prstGeom>
        </p:spPr>
        <p:txBody>
          <a:bodyPr/>
          <a:lstStyle>
            <a:lvl1pPr marL="284163" indent="-284163">
              <a:buFont typeface="Wingdings" panose="05000000000000000000" pitchFamily="2" charset="2"/>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50681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a:p>
        </p:txBody>
      </p:sp>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a:t>File Name.</a:t>
            </a:r>
            <a:fld id="{F3E9E773-C84B-4F48-B42B-2136FDBAB2E2}" type="slidenum">
              <a:rPr lang="en-US" smtClean="0"/>
              <a:pPr>
                <a:defRPr/>
              </a:pPr>
              <a:t>‹#›</a:t>
            </a:fld>
            <a:endParaRPr lang="en-US"/>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a:t>Click to edit Master text styles</a:t>
            </a:r>
          </a:p>
        </p:txBody>
      </p:sp>
    </p:spTree>
    <p:extLst>
      <p:ext uri="{BB962C8B-B14F-4D97-AF65-F5344CB8AC3E}">
        <p14:creationId xmlns:p14="http://schemas.microsoft.com/office/powerpoint/2010/main" val="8617118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defTabSz="914048" fontAlgn="auto">
              <a:spcBef>
                <a:spcPts val="0"/>
              </a:spcBef>
              <a:spcAft>
                <a:spcPts val="0"/>
              </a:spcAft>
              <a:defRPr/>
            </a:pPr>
            <a:r>
              <a:rPr lang="en-US">
                <a:solidFill>
                  <a:srgbClr val="1F497D"/>
                </a:solidFill>
                <a:ea typeface="+mn-ea"/>
              </a:rPr>
              <a:t>File Name.</a:t>
            </a:r>
            <a:fld id="{F3E9E773-C84B-4F48-B42B-2136FDBAB2E2}" type="slidenum">
              <a:rPr lang="en-US">
                <a:solidFill>
                  <a:srgbClr val="1F497D"/>
                </a:solidFill>
                <a:ea typeface="+mn-ea"/>
              </a:rPr>
              <a:pPr defTabSz="914048" fontAlgn="auto">
                <a:spcBef>
                  <a:spcPts val="0"/>
                </a:spcBef>
                <a:spcAft>
                  <a:spcPts val="0"/>
                </a:spcAft>
                <a:defRPr/>
              </a:pPr>
              <a:t>‹#›</a:t>
            </a:fld>
            <a:endParaRPr lang="en-US">
              <a:solidFill>
                <a:srgbClr val="1F497D"/>
              </a:solidFill>
              <a:ea typeface="+mn-ea"/>
            </a:endParaRPr>
          </a:p>
        </p:txBody>
      </p:sp>
      <p:sp>
        <p:nvSpPr>
          <p:cNvPr id="3" name="Date Placeholder 2"/>
          <p:cNvSpPr>
            <a:spLocks noGrp="1"/>
          </p:cNvSpPr>
          <p:nvPr>
            <p:ph type="dt" sz="half" idx="11"/>
          </p:nvPr>
        </p:nvSpPr>
        <p:spPr/>
        <p:txBody>
          <a:bodyPr/>
          <a:lstStyle/>
          <a:p>
            <a:pPr defTabSz="914048" fontAlgn="auto">
              <a:spcBef>
                <a:spcPts val="0"/>
              </a:spcBef>
              <a:spcAft>
                <a:spcPts val="0"/>
              </a:spcAft>
            </a:pPr>
            <a:endParaRPr lang="en-US">
              <a:latin typeface="Arial"/>
              <a:ea typeface="+mn-ea"/>
              <a:cs typeface="+mn-cs"/>
            </a:endParaRPr>
          </a:p>
        </p:txBody>
      </p:sp>
    </p:spTree>
    <p:extLst>
      <p:ext uri="{BB962C8B-B14F-4D97-AF65-F5344CB8AC3E}">
        <p14:creationId xmlns:p14="http://schemas.microsoft.com/office/powerpoint/2010/main" val="3476279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2743200" y="6702552"/>
            <a:ext cx="3657600" cy="155448"/>
          </a:xfrm>
          <a:prstGeom prst="rect">
            <a:avLst/>
          </a:prstGeom>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F0FD1CFA-9858-5240-86DA-EDC301BEE742}" type="slidenum">
              <a:rPr lang="en-US" smtClean="0"/>
              <a:pPr>
                <a:defRPr/>
              </a:pPr>
              <a:t>‹#›</a:t>
            </a:fld>
            <a:endParaRPr lang="en-US"/>
          </a:p>
        </p:txBody>
      </p:sp>
    </p:spTree>
    <p:extLst>
      <p:ext uri="{BB962C8B-B14F-4D97-AF65-F5344CB8AC3E}">
        <p14:creationId xmlns:p14="http://schemas.microsoft.com/office/powerpoint/2010/main" val="32123738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909E8E84-426E-40dd-AFC4-6F175D3DCCD1}"/>
            <a:ext uri="{91240B29-F687-4f45-9708-019B960494DF}"/>
          </a:extLst>
        </p:spPr>
        <p:txBody>
          <a:bodyPr/>
          <a:lstStyle/>
          <a:p>
            <a:pPr lvl="0"/>
            <a:r>
              <a:rPr lang="en-US" dirty="0"/>
              <a:t>Click to edit Master title style</a:t>
            </a:r>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
        <p:nvSpPr>
          <p:cNvPr id="5" name="Date Placeholder 3"/>
          <p:cNvSpPr>
            <a:spLocks noGrp="1"/>
          </p:cNvSpPr>
          <p:nvPr>
            <p:ph type="dt" sz="half" idx="11"/>
          </p:nvPr>
        </p:nvSpPr>
        <p:spPr>
          <a:xfrm>
            <a:off x="0" y="6702425"/>
            <a:ext cx="2573338" cy="155575"/>
          </a:xfrm>
        </p:spPr>
        <p:txBody>
          <a:bodyPr/>
          <a:lstStyle>
            <a:lvl1pPr algn="l">
              <a:defRPr sz="700" smtClean="0">
                <a:solidFill>
                  <a:srgbClr val="000000"/>
                </a:solidFill>
              </a:defRPr>
            </a:lvl1pPr>
          </a:lstStyle>
          <a:p>
            <a:pPr>
              <a:defRPr/>
            </a:pPr>
            <a:endParaRPr lang="en-US"/>
          </a:p>
        </p:txBody>
      </p:sp>
      <p:sp>
        <p:nvSpPr>
          <p:cNvPr id="6" name="Rectangle 5"/>
          <p:cNvSpPr>
            <a:spLocks noGrp="1" noChangeArrowheads="1"/>
          </p:cNvSpPr>
          <p:nvPr>
            <p:ph type="sldNum" sz="quarter" idx="12"/>
          </p:nvPr>
        </p:nvSpPr>
        <p:spPr/>
        <p:txBody>
          <a:bodyPr/>
          <a:lstStyle>
            <a:lvl1pPr algn="r" eaLnBrk="1" hangingPunct="1">
              <a:defRPr sz="700" dirty="0" smtClean="0">
                <a:solidFill>
                  <a:schemeClr val="bg2"/>
                </a:solidFill>
                <a:latin typeface="+mj-lt"/>
                <a:cs typeface="Arial" charset="0"/>
              </a:defRPr>
            </a:lvl1pPr>
          </a:lstStyle>
          <a:p>
            <a:pPr>
              <a:defRPr/>
            </a:pPr>
            <a:r>
              <a:rPr lang="en-US"/>
              <a:t>File Name.</a:t>
            </a:r>
            <a:fld id="{F895466A-0A31-4F5B-972A-BFC89302A1AD}" type="slidenum">
              <a:rPr lang="en-US"/>
              <a:pPr>
                <a:defRPr/>
              </a:pPr>
              <a:t>‹#›</a:t>
            </a:fld>
            <a:endParaRPr lang="en-US"/>
          </a:p>
        </p:txBody>
      </p:sp>
    </p:spTree>
    <p:extLst>
      <p:ext uri="{BB962C8B-B14F-4D97-AF65-F5344CB8AC3E}">
        <p14:creationId xmlns:p14="http://schemas.microsoft.com/office/powerpoint/2010/main" val="4260285754"/>
      </p:ext>
    </p:extLst>
  </p:cSld>
  <p:clrMapOvr>
    <a:masterClrMapping/>
  </p:clrMapOvr>
  <p:transition spd="slow"/>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969696"/>
              </a:solidFill>
            </a:endParaRPr>
          </a:p>
        </p:txBody>
      </p:sp>
      <p:sp>
        <p:nvSpPr>
          <p:cNvPr id="6" name="Slide Number Placeholder 5"/>
          <p:cNvSpPr>
            <a:spLocks noGrp="1"/>
          </p:cNvSpPr>
          <p:nvPr>
            <p:ph type="sldNum" sz="quarter" idx="12"/>
          </p:nvPr>
        </p:nvSpPr>
        <p:spPr/>
        <p:txBody>
          <a:bodyPr/>
          <a:lstStyle/>
          <a:p>
            <a:fld id="{CB9DDCBE-B9FD-0A4B-9783-228D99CD353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142014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5" name="Picture 6" descr="Internal Cover Slid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6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 name="TextBox 7"/>
          <p:cNvSpPr txBox="1">
            <a:spLocks noChangeArrowheads="1"/>
          </p:cNvSpPr>
          <p:nvPr userDrawn="1"/>
        </p:nvSpPr>
        <p:spPr bwMode="auto">
          <a:xfrm>
            <a:off x="469900" y="3046413"/>
            <a:ext cx="8294688" cy="849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4071" eaLnBrk="1" hangingPunct="1"/>
            <a:r>
              <a:rPr lang="en-US" sz="4400" b="1">
                <a:solidFill>
                  <a:srgbClr val="FFFFFF"/>
                </a:solidFill>
                <a:cs typeface="Arial" charset="0"/>
              </a:rPr>
              <a:t>SPACE LAUNCH SYSTEM</a:t>
            </a:r>
          </a:p>
        </p:txBody>
      </p:sp>
      <p:sp>
        <p:nvSpPr>
          <p:cNvPr id="36" name="Rectangle 8"/>
          <p:cNvSpPr>
            <a:spLocks noChangeArrowheads="1"/>
          </p:cNvSpPr>
          <p:nvPr userDrawn="1"/>
        </p:nvSpPr>
        <p:spPr bwMode="auto">
          <a:xfrm>
            <a:off x="0" y="376238"/>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pPr defTabSz="914071"/>
            <a:r>
              <a:rPr lang="en-US" sz="700">
                <a:solidFill>
                  <a:srgbClr val="F8F8F8"/>
                </a:solidFill>
                <a:ea typeface="MS PGothic" panose="020B0600070205080204" pitchFamily="34" charset="-128"/>
              </a:rPr>
              <a:t>National Aeronautics and Space Administration</a:t>
            </a:r>
            <a:endParaRPr lang="en-US">
              <a:solidFill>
                <a:srgbClr val="F8F8F8"/>
              </a:solidFill>
              <a:ea typeface="MS PGothic" panose="020B0600070205080204" pitchFamily="34" charset="-128"/>
            </a:endParaRPr>
          </a:p>
        </p:txBody>
      </p:sp>
      <p:sp>
        <p:nvSpPr>
          <p:cNvPr id="37" name="TextBox 10"/>
          <p:cNvSpPr txBox="1">
            <a:spLocks noChangeArrowheads="1"/>
          </p:cNvSpPr>
          <p:nvPr userDrawn="1"/>
        </p:nvSpPr>
        <p:spPr bwMode="auto">
          <a:xfrm>
            <a:off x="0" y="6610350"/>
            <a:ext cx="1236663"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4071">
              <a:defRPr/>
            </a:pPr>
            <a:r>
              <a:rPr lang="en-US" sz="700">
                <a:solidFill>
                  <a:srgbClr val="000000"/>
                </a:solidFill>
                <a:cs typeface="Arial" charset="0"/>
              </a:rPr>
              <a:t>www.nasa.gov/sls</a:t>
            </a:r>
          </a:p>
        </p:txBody>
      </p:sp>
      <p:pic>
        <p:nvPicPr>
          <p:cNvPr id="38" name="Picture 12" descr="NASA logo.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264525" y="130175"/>
            <a:ext cx="776288"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 name="Picture 13" descr="slsmark_color.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32788" y="6408738"/>
            <a:ext cx="561975" cy="407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TextBox 39"/>
          <p:cNvSpPr txBox="1">
            <a:spLocks noChangeArrowheads="1"/>
          </p:cNvSpPr>
          <p:nvPr userDrawn="1"/>
        </p:nvSpPr>
        <p:spPr bwMode="auto">
          <a:xfrm>
            <a:off x="1169988" y="2941638"/>
            <a:ext cx="17526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914071" eaLnBrk="1" hangingPunct="1">
              <a:defRPr/>
            </a:pPr>
            <a:r>
              <a:rPr lang="en-US" sz="1000" dirty="0">
                <a:solidFill>
                  <a:srgbClr val="FFFFFF"/>
                </a:solidFill>
              </a:rPr>
              <a:t>5 . . . 4 . . . 3 . . . 2 . . . 1 . . .</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dirty="0"/>
              <a:t>Click to edit Master text styles</a:t>
            </a:r>
          </a:p>
          <a:p>
            <a:pPr lvl="1"/>
            <a:r>
              <a:rPr lang="en-US" dirty="0"/>
              <a:t>Second level</a:t>
            </a:r>
          </a:p>
        </p:txBody>
      </p:sp>
      <p:sp>
        <p:nvSpPr>
          <p:cNvPr id="43" name="Text Placeholder 13"/>
          <p:cNvSpPr>
            <a:spLocks noGrp="1"/>
          </p:cNvSpPr>
          <p:nvPr>
            <p:ph type="body" sz="quarter" idx="12"/>
          </p:nvPr>
        </p:nvSpPr>
        <p:spPr>
          <a:xfrm>
            <a:off x="6050423" y="3845231"/>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dirty="0"/>
              <a:t>Click to edit Master text styles</a:t>
            </a:r>
          </a:p>
        </p:txBody>
      </p:sp>
    </p:spTree>
    <p:extLst>
      <p:ext uri="{BB962C8B-B14F-4D97-AF65-F5344CB8AC3E}">
        <p14:creationId xmlns:p14="http://schemas.microsoft.com/office/powerpoint/2010/main" val="5545707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
        <p:nvSpPr>
          <p:cNvPr id="10"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068068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keaway">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6" name="Text Placeholder 4"/>
          <p:cNvSpPr>
            <a:spLocks noGrp="1"/>
          </p:cNvSpPr>
          <p:nvPr>
            <p:ph type="body" sz="quarter" idx="10"/>
          </p:nvPr>
        </p:nvSpPr>
        <p:spPr>
          <a:xfrm>
            <a:off x="0" y="6505408"/>
            <a:ext cx="9143999" cy="352592"/>
          </a:xfrm>
          <a:prstGeom prst="rect">
            <a:avLst/>
          </a:prstGeom>
        </p:spPr>
        <p:txBody>
          <a:bodyPr vert="horz" anchor="ctr"/>
          <a:lstStyle>
            <a:lvl1pPr marL="0" indent="0" algn="ctr">
              <a:buFontTx/>
              <a:buNone/>
              <a:defRPr b="1" i="1">
                <a:solidFill>
                  <a:srgbClr val="000000"/>
                </a:solidFill>
                <a:latin typeface="+mj-lt"/>
                <a:cs typeface="Arial"/>
              </a:defRPr>
            </a:lvl1pPr>
            <a:lvl2pPr marL="338018" indent="0" algn="ctr">
              <a:buFontTx/>
              <a:buNone/>
              <a:defRPr>
                <a:solidFill>
                  <a:srgbClr val="FFFFFF"/>
                </a:solidFill>
              </a:defRPr>
            </a:lvl2pPr>
            <a:lvl3pPr marL="566534" indent="0" algn="ctr">
              <a:buFontTx/>
              <a:buNone/>
              <a:defRPr>
                <a:solidFill>
                  <a:srgbClr val="FFFFFF"/>
                </a:solidFill>
              </a:defRPr>
            </a:lvl3pPr>
            <a:lvl4pPr marL="739512" indent="0" algn="ctr">
              <a:buFontTx/>
              <a:buNone/>
              <a:defRPr>
                <a:solidFill>
                  <a:srgbClr val="FFFFFF"/>
                </a:solidFill>
              </a:defRPr>
            </a:lvl4pPr>
            <a:lvl5pPr marL="922009" indent="0" algn="ctr">
              <a:buFontTx/>
              <a:buNone/>
              <a:defRPr>
                <a:solidFill>
                  <a:srgbClr val="FFFFFF"/>
                </a:solidFill>
              </a:defRPr>
            </a:lvl5pPr>
          </a:lstStyle>
          <a:p>
            <a:pPr lvl="0"/>
            <a:r>
              <a:rPr lang="en-US" dirty="0"/>
              <a:t>Click to edit Master text styles</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9"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12" name="Text Placeholder 2"/>
          <p:cNvSpPr>
            <a:spLocks noGrp="1"/>
          </p:cNvSpPr>
          <p:nvPr>
            <p:ph type="body" sz="quarter" idx="11"/>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6232571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7"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20682777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Quad slide">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6" name="Content Placeholder 2"/>
          <p:cNvSpPr>
            <a:spLocks noGrp="1"/>
          </p:cNvSpPr>
          <p:nvPr>
            <p:ph idx="1"/>
          </p:nvPr>
        </p:nvSpPr>
        <p:spPr>
          <a:xfrm>
            <a:off x="283877"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9" name="Content Placeholder 2"/>
          <p:cNvSpPr>
            <a:spLocks noGrp="1"/>
          </p:cNvSpPr>
          <p:nvPr>
            <p:ph idx="14"/>
          </p:nvPr>
        </p:nvSpPr>
        <p:spPr>
          <a:xfrm>
            <a:off x="283877"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2" name="Content Placeholder 2"/>
          <p:cNvSpPr>
            <a:spLocks noGrp="1"/>
          </p:cNvSpPr>
          <p:nvPr>
            <p:ph idx="15"/>
          </p:nvPr>
        </p:nvSpPr>
        <p:spPr>
          <a:xfrm>
            <a:off x="4751828"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3" name="Content Placeholder 2"/>
          <p:cNvSpPr>
            <a:spLocks noGrp="1"/>
          </p:cNvSpPr>
          <p:nvPr>
            <p:ph idx="16"/>
          </p:nvPr>
        </p:nvSpPr>
        <p:spPr>
          <a:xfrm>
            <a:off x="4751828"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10"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9793675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with right side text">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4" name="Content Placeholder 2"/>
          <p:cNvSpPr>
            <a:spLocks noGrp="1"/>
          </p:cNvSpPr>
          <p:nvPr>
            <p:ph idx="1"/>
          </p:nvPr>
        </p:nvSpPr>
        <p:spPr>
          <a:xfrm>
            <a:off x="5655388" y="2339671"/>
            <a:ext cx="3159906" cy="2551228"/>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5" name="Picture Placeholder 3"/>
          <p:cNvSpPr>
            <a:spLocks noGrp="1"/>
          </p:cNvSpPr>
          <p:nvPr>
            <p:ph type="pic" sz="quarter" idx="10"/>
          </p:nvPr>
        </p:nvSpPr>
        <p:spPr>
          <a:xfrm>
            <a:off x="331788" y="2349953"/>
            <a:ext cx="5112904" cy="4161972"/>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8" name="Content Placeholder 2"/>
          <p:cNvSpPr>
            <a:spLocks noGrp="1"/>
          </p:cNvSpPr>
          <p:nvPr>
            <p:ph idx="11"/>
          </p:nvPr>
        </p:nvSpPr>
        <p:spPr>
          <a:xfrm>
            <a:off x="332555" y="1201738"/>
            <a:ext cx="8482739"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9" name="Text Placeholder 2"/>
          <p:cNvSpPr>
            <a:spLocks noGrp="1"/>
          </p:cNvSpPr>
          <p:nvPr>
            <p:ph type="body" sz="quarter" idx="12"/>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41456630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 name="Rectangle 9"/>
          <p:cNvSpPr/>
          <p:nvPr userDrawn="1"/>
        </p:nvSpPr>
        <p:spPr>
          <a:xfrm>
            <a:off x="-60480" y="6697524"/>
            <a:ext cx="902811" cy="200055"/>
          </a:xfrm>
          <a:prstGeom prst="rect">
            <a:avLst/>
          </a:prstGeom>
        </p:spPr>
        <p:txBody>
          <a:bodyPr wrap="none">
            <a:spAutoFit/>
          </a:bodyPr>
          <a:lstStyle/>
          <a:p>
            <a:pPr defTabSz="914071"/>
            <a:r>
              <a:rPr lang="en-US" sz="700" dirty="0">
                <a:solidFill>
                  <a:srgbClr val="000000"/>
                </a:solidFill>
                <a:ea typeface="MS PGothic" panose="020B0600070205080204" pitchFamily="34" charset="-128"/>
              </a:rPr>
              <a:t>www.nasa.gov/sls</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20" name="Content Placeholder 2"/>
          <p:cNvSpPr>
            <a:spLocks noGrp="1"/>
          </p:cNvSpPr>
          <p:nvPr>
            <p:ph idx="13"/>
          </p:nvPr>
        </p:nvSpPr>
        <p:spPr>
          <a:xfrm>
            <a:off x="276538" y="2339671"/>
            <a:ext cx="5125949" cy="4172254"/>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21" name="Picture Placeholder 3"/>
          <p:cNvSpPr>
            <a:spLocks noGrp="1"/>
          </p:cNvSpPr>
          <p:nvPr>
            <p:ph type="pic" sz="quarter" idx="10"/>
          </p:nvPr>
        </p:nvSpPr>
        <p:spPr>
          <a:xfrm>
            <a:off x="5819345" y="1201738"/>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3" name="Picture Placeholder 3"/>
          <p:cNvSpPr>
            <a:spLocks noGrp="1"/>
          </p:cNvSpPr>
          <p:nvPr>
            <p:ph type="pic" sz="quarter" idx="15"/>
          </p:nvPr>
        </p:nvSpPr>
        <p:spPr>
          <a:xfrm>
            <a:off x="5819345" y="3783995"/>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2" name="Content Placeholder 2"/>
          <p:cNvSpPr>
            <a:spLocks noGrp="1"/>
          </p:cNvSpPr>
          <p:nvPr>
            <p:ph idx="14"/>
          </p:nvPr>
        </p:nvSpPr>
        <p:spPr>
          <a:xfrm>
            <a:off x="276319" y="1201738"/>
            <a:ext cx="8542244"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9" name="Text Placeholder 2"/>
          <p:cNvSpPr>
            <a:spLocks noGrp="1"/>
          </p:cNvSpPr>
          <p:nvPr>
            <p:ph type="body" sz="quarter" idx="16"/>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1760619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24201" y="6657950"/>
            <a:ext cx="2895600" cy="215444"/>
          </a:xfrm>
          <a:prstGeom prst="rect">
            <a:avLst/>
          </a:prstGeom>
        </p:spPr>
        <p:txBody>
          <a:bodyPr/>
          <a:lstStyle/>
          <a:p>
            <a:pPr defTabSz="914071"/>
            <a:endParaRPr lang="en-US" dirty="0">
              <a:solidFill>
                <a:srgbClr val="000000">
                  <a:tint val="75000"/>
                </a:srgbClr>
              </a:solidFill>
              <a:ea typeface="MS PGothic" panose="020B0600070205080204" pitchFamily="34" charset="-128"/>
            </a:endParaRPr>
          </a:p>
        </p:txBody>
      </p:sp>
      <p:sp>
        <p:nvSpPr>
          <p:cNvPr id="7" name="Slide Number Placeholder 6"/>
          <p:cNvSpPr>
            <a:spLocks noGrp="1" noChangeArrowheads="1"/>
          </p:cNvSpPr>
          <p:nvPr>
            <p:ph type="sldNum" sz="quarter" idx="4"/>
          </p:nvPr>
        </p:nvSpPr>
        <p:spPr>
          <a:xfrm>
            <a:off x="7277145" y="6704113"/>
            <a:ext cx="1862664" cy="153888"/>
          </a:xfrm>
          <a:prstGeom prst="rect">
            <a:avLst/>
          </a:prstGeom>
          <a:ln/>
        </p:spPr>
        <p:txBody>
          <a:bodyPr/>
          <a:lstStyle>
            <a:lvl1pPr algn="r">
              <a:defRPr/>
            </a:lvl1pPr>
          </a:lstStyle>
          <a:p>
            <a:fld id="{0C541D65-E91D-144A-8F95-C4493891251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209699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1908" y="1261872"/>
            <a:ext cx="8452842" cy="519215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5" name="Slide Number Placeholder 3"/>
          <p:cNvSpPr>
            <a:spLocks noGrp="1"/>
          </p:cNvSpPr>
          <p:nvPr>
            <p:ph type="sldNum" sz="quarter" idx="4294967295"/>
          </p:nvPr>
        </p:nvSpPr>
        <p:spPr>
          <a:xfrm>
            <a:off x="8755028" y="6492875"/>
            <a:ext cx="388972" cy="365125"/>
          </a:xfrm>
          <a:prstGeom prst="rect">
            <a:avLst/>
          </a:prstGeom>
        </p:spPr>
        <p:txBody>
          <a:bodyPr/>
          <a:lstStyle/>
          <a:p>
            <a:fld id="{C894B792-F7F0-4359-9EA9-80341CB2E444}" type="slidenum">
              <a:rPr lang="en-US" sz="1050">
                <a:solidFill>
                  <a:prstClr val="black">
                    <a:tint val="75000"/>
                  </a:prstClr>
                </a:solidFill>
              </a:rPr>
              <a:pPr/>
              <a:t>‹#›</a:t>
            </a:fld>
            <a:endParaRPr lang="en-US" sz="1050" dirty="0">
              <a:solidFill>
                <a:prstClr val="black">
                  <a:tint val="75000"/>
                </a:prstClr>
              </a:solidFill>
            </a:endParaRPr>
          </a:p>
        </p:txBody>
      </p:sp>
    </p:spTree>
    <p:extLst>
      <p:ext uri="{BB962C8B-B14F-4D97-AF65-F5344CB8AC3E}">
        <p14:creationId xmlns:p14="http://schemas.microsoft.com/office/powerpoint/2010/main" val="16437357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071"/>
            <a:endParaRPr lang="en-US" dirty="0">
              <a:solidFill>
                <a:prstClr val="black">
                  <a:tint val="75000"/>
                </a:prstClr>
              </a:solidFill>
              <a:ea typeface="MS PGothic" panose="020B0600070205080204" pitchFamily="34" charset="-128"/>
            </a:endParaRPr>
          </a:p>
        </p:txBody>
      </p:sp>
      <p:sp>
        <p:nvSpPr>
          <p:cNvPr id="7" name="Slide Number Placeholder 6"/>
          <p:cNvSpPr>
            <a:spLocks noGrp="1"/>
          </p:cNvSpPr>
          <p:nvPr>
            <p:ph type="sldNum" sz="quarter" idx="12"/>
          </p:nvPr>
        </p:nvSpPr>
        <p:spPr/>
        <p:txBody>
          <a:bodyPr/>
          <a:lstStyle/>
          <a:p>
            <a:fld id="{C894B792-F7F0-4359-9EA9-80341CB2E444}"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719665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3300"/>
            <a:ext cx="8229600" cy="51228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686800" y="6324600"/>
            <a:ext cx="457200" cy="365125"/>
          </a:xfrm>
        </p:spPr>
        <p:txBody>
          <a:bodyPr/>
          <a:lstStyle>
            <a:lvl1pPr>
              <a:defRPr/>
            </a:lvl1pPr>
          </a:lstStyle>
          <a:p>
            <a:pPr>
              <a:defRPr/>
            </a:pPr>
            <a:fld id="{6D1B0E9A-C4F3-4D46-924E-FDCE9F0342D8}" type="slidenum">
              <a:rPr lang="en-US">
                <a:solidFill>
                  <a:prstClr val="black"/>
                </a:solidFill>
              </a:rPr>
              <a:pPr>
                <a:defRPr/>
              </a:pPr>
              <a:t>‹#›</a:t>
            </a:fld>
            <a:endParaRPr lang="en-US" dirty="0">
              <a:solidFill>
                <a:prstClr val="black"/>
              </a:solidFill>
            </a:endParaRPr>
          </a:p>
        </p:txBody>
      </p:sp>
      <p:sp>
        <p:nvSpPr>
          <p:cNvPr id="5" name="Footer Placeholder 1"/>
          <p:cNvSpPr>
            <a:spLocks noGrp="1"/>
          </p:cNvSpPr>
          <p:nvPr>
            <p:ph type="ftr" sz="quarter" idx="3"/>
          </p:nvPr>
        </p:nvSpPr>
        <p:spPr>
          <a:xfrm>
            <a:off x="3124200" y="6661150"/>
            <a:ext cx="2895600" cy="19685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071"/>
            <a:endParaRPr lang="en-US" dirty="0">
              <a:solidFill>
                <a:srgbClr val="969696">
                  <a:tint val="75000"/>
                </a:srgbClr>
              </a:solidFill>
              <a:ea typeface="MS PGothic" panose="020B0600070205080204" pitchFamily="34" charset="-128"/>
            </a:endParaRP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211433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itle/Body Text">
    <p:spTree>
      <p:nvGrpSpPr>
        <p:cNvPr id="1" name=""/>
        <p:cNvGrpSpPr/>
        <p:nvPr/>
      </p:nvGrpSpPr>
      <p:grpSpPr>
        <a:xfrm>
          <a:off x="0" y="0"/>
          <a:ext cx="0" cy="0"/>
          <a:chOff x="0" y="0"/>
          <a:chExt cx="0" cy="0"/>
        </a:xfrm>
      </p:grpSpPr>
      <p:sp>
        <p:nvSpPr>
          <p:cNvPr id="9" name="Rectangle 4"/>
          <p:cNvSpPr>
            <a:spLocks noGrp="1" noChangeArrowheads="1"/>
          </p:cNvSpPr>
          <p:nvPr>
            <p:ph type="title"/>
          </p:nvPr>
        </p:nvSpPr>
        <p:spPr bwMode="auto">
          <a:xfrm>
            <a:off x="1317625" y="156593"/>
            <a:ext cx="6508750" cy="609600"/>
          </a:xfrm>
          <a:prstGeom prst="rect">
            <a:avLst/>
          </a:prstGeom>
          <a:noFill/>
          <a:ln w="9525">
            <a:noFill/>
            <a:miter lim="800000"/>
            <a:headEnd/>
            <a:tailEnd/>
          </a:ln>
        </p:spPr>
        <p:txBody>
          <a:bodyPr/>
          <a:lstStyle/>
          <a:p>
            <a:pPr lvl="0"/>
            <a:r>
              <a:rPr lang="en-US"/>
              <a:t>Click to edit Master title style</a:t>
            </a:r>
          </a:p>
        </p:txBody>
      </p:sp>
      <p:sp>
        <p:nvSpPr>
          <p:cNvPr id="13" name="Text Placeholder 12"/>
          <p:cNvSpPr>
            <a:spLocks noGrp="1"/>
          </p:cNvSpPr>
          <p:nvPr>
            <p:ph type="body" sz="quarter" idx="10"/>
          </p:nvPr>
        </p:nvSpPr>
        <p:spPr>
          <a:xfrm>
            <a:off x="215597" y="1199205"/>
            <a:ext cx="8759825" cy="5162164"/>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1"/>
          </p:nvPr>
        </p:nvSpPr>
        <p:spPr/>
        <p:txBody>
          <a:bodyPr rtlCol="0"/>
          <a:lstStyle>
            <a:lvl1pPr defTabSz="457200" fontAlgn="auto">
              <a:spcBef>
                <a:spcPts val="0"/>
              </a:spcBef>
              <a:spcAft>
                <a:spcPts val="0"/>
              </a:spcAft>
              <a:defRPr b="0">
                <a:latin typeface="+mn-lt"/>
                <a:ea typeface="+mn-ea"/>
                <a:cs typeface="+mn-cs"/>
              </a:defRPr>
            </a:lvl1pPr>
          </a:lstStyle>
          <a:p>
            <a:pPr>
              <a:defRPr/>
            </a:pPr>
            <a:endParaRPr lang="en-US" dirty="0"/>
          </a:p>
        </p:txBody>
      </p:sp>
      <p:sp>
        <p:nvSpPr>
          <p:cNvPr id="5" name="Slide Number Placeholder 4"/>
          <p:cNvSpPr>
            <a:spLocks noGrp="1"/>
          </p:cNvSpPr>
          <p:nvPr>
            <p:ph type="sldNum" sz="quarter" idx="12"/>
          </p:nvPr>
        </p:nvSpPr>
        <p:spPr>
          <a:xfrm>
            <a:off x="6562725" y="6121400"/>
            <a:ext cx="2133600" cy="365125"/>
          </a:xfrm>
          <a:prstGeom prst="rect">
            <a:avLst/>
          </a:prstGeom>
        </p:spPr>
        <p:txBody>
          <a:bodyPr/>
          <a:lstStyle>
            <a:lvl1pPr defTabSz="457200">
              <a:defRPr b="0">
                <a:ea typeface="ヒラギノ角ゴ Pro W6" pitchFamily="-84" charset="-128"/>
              </a:defRPr>
            </a:lvl1pPr>
          </a:lstStyle>
          <a:p>
            <a:pPr>
              <a:defRPr/>
            </a:pPr>
            <a:fld id="{441382B6-74C8-46FF-85AA-973362ADC4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76826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74320" y="1005840"/>
            <a:ext cx="8595360" cy="512064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675120"/>
            <a:ext cx="2468880" cy="18288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7" name="Footer Placeholder 4"/>
          <p:cNvSpPr>
            <a:spLocks noGrp="1"/>
          </p:cNvSpPr>
          <p:nvPr>
            <p:ph type="ftr" sz="quarter" idx="4294967295"/>
          </p:nvPr>
        </p:nvSpPr>
        <p:spPr>
          <a:xfrm>
            <a:off x="2560320" y="6217920"/>
            <a:ext cx="4297680" cy="548640"/>
          </a:xfrm>
          <a:prstGeom prst="rect">
            <a:avLst/>
          </a:prstGeom>
        </p:spPr>
        <p:txBody>
          <a:bodyPr/>
          <a:lstStyle>
            <a:lvl1pPr marL="0" marR="0" indent="0" algn="ctr" defTabSz="914071" rtl="0" eaLnBrk="1" fontAlgn="auto" latinLnBrk="0" hangingPunct="1">
              <a:lnSpc>
                <a:spcPct val="100000"/>
              </a:lnSpc>
              <a:spcBef>
                <a:spcPts val="0"/>
              </a:spcBef>
              <a:spcAft>
                <a:spcPts val="0"/>
              </a:spcAft>
              <a:buClrTx/>
              <a:buSzTx/>
              <a:buFontTx/>
              <a:buNone/>
              <a:tabLst/>
              <a:defRPr>
                <a:solidFill>
                  <a:srgbClr val="FF0000"/>
                </a:solidFill>
              </a:defRPr>
            </a:lvl1pPr>
          </a:lstStyle>
          <a:p>
            <a:pPr>
              <a:defRPr/>
            </a:pPr>
            <a:endParaRPr lang="en-US" dirty="0">
              <a:ea typeface="MS PGothic" panose="020B0600070205080204" pitchFamily="34" charset="-128"/>
            </a:endParaRPr>
          </a:p>
        </p:txBody>
      </p:sp>
    </p:spTree>
    <p:extLst>
      <p:ext uri="{BB962C8B-B14F-4D97-AF65-F5344CB8AC3E}">
        <p14:creationId xmlns:p14="http://schemas.microsoft.com/office/powerpoint/2010/main" val="28481782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Date Placeholder 3"/>
          <p:cNvSpPr>
            <a:spLocks noGrp="1"/>
          </p:cNvSpPr>
          <p:nvPr>
            <p:ph type="dt" sz="half" idx="10"/>
          </p:nvPr>
        </p:nvSpPr>
        <p:spPr>
          <a:xfrm>
            <a:off x="33775" y="6752299"/>
            <a:ext cx="934387" cy="152985"/>
          </a:xfrm>
        </p:spPr>
        <p:txBody>
          <a:bodyPr/>
          <a:lstStyle>
            <a:lvl1pPr>
              <a:defRPr sz="600" b="1" smtClean="0">
                <a:solidFill>
                  <a:srgbClr val="000000"/>
                </a:solidFill>
                <a:latin typeface="+mj-lt"/>
              </a:defRPr>
            </a:lvl1pPr>
          </a:lstStyle>
          <a:p>
            <a:endParaRPr lang="en-US"/>
          </a:p>
        </p:txBody>
      </p:sp>
      <p:sp>
        <p:nvSpPr>
          <p:cNvPr id="4" name="Slide Number Placeholder 7"/>
          <p:cNvSpPr>
            <a:spLocks noGrp="1" noChangeArrowheads="1"/>
          </p:cNvSpPr>
          <p:nvPr>
            <p:ph type="sldNum" sz="quarter" idx="11"/>
          </p:nvPr>
        </p:nvSpPr>
        <p:spPr>
          <a:xfrm>
            <a:off x="7032156" y="6720619"/>
            <a:ext cx="2094819" cy="138476"/>
          </a:xfrm>
        </p:spPr>
        <p:txBody>
          <a:bodyPr/>
          <a:lstStyle>
            <a:lvl1pPr marL="0" marR="0" indent="0" algn="r" defTabSz="914400" rtl="0" eaLnBrk="1" fontAlgn="auto" latinLnBrk="0" hangingPunct="1">
              <a:lnSpc>
                <a:spcPct val="100000"/>
              </a:lnSpc>
              <a:spcBef>
                <a:spcPts val="0"/>
              </a:spcBef>
              <a:spcAft>
                <a:spcPts val="0"/>
              </a:spcAft>
              <a:buClrTx/>
              <a:buSzTx/>
              <a:buFontTx/>
              <a:buNone/>
              <a:tabLst/>
              <a:defRPr sz="600" b="0" smtClean="0">
                <a:solidFill>
                  <a:srgbClr val="000000"/>
                </a:solidFill>
                <a:latin typeface="+mj-lt"/>
              </a:defRPr>
            </a:lvl1pPr>
          </a:lstStyle>
          <a:p>
            <a:r>
              <a:rPr lang="en-US" dirty="0"/>
              <a:t>8736_National_Space_Symposium_</a:t>
            </a:r>
            <a:fld id="{1800B3A6-5AEC-46E1-B11B-2FB8A408610D}" type="slidenum">
              <a:rPr lang="en-US"/>
              <a:pPr/>
              <a:t>‹#›</a:t>
            </a:fld>
            <a:endParaRPr lang="en-US" dirty="0"/>
          </a:p>
        </p:txBody>
      </p:sp>
    </p:spTree>
    <p:extLst>
      <p:ext uri="{BB962C8B-B14F-4D97-AF65-F5344CB8AC3E}">
        <p14:creationId xmlns:p14="http://schemas.microsoft.com/office/powerpoint/2010/main" val="39055948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74320" y="1005840"/>
            <a:ext cx="8595360" cy="512064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675120"/>
            <a:ext cx="2468880" cy="18288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pic>
        <p:nvPicPr>
          <p:cNvPr id="6" name="Picture 35" descr="RGB_Color small"/>
          <p:cNvPicPr>
            <a:picLocks noChangeAspect="1" noChangeArrowheads="1"/>
          </p:cNvPicPr>
          <p:nvPr userDrawn="1"/>
        </p:nvPicPr>
        <p:blipFill>
          <a:blip r:embed="rId2" cstate="print"/>
          <a:srcRect/>
          <a:stretch>
            <a:fillRect/>
          </a:stretch>
        </p:blipFill>
        <p:spPr bwMode="auto">
          <a:xfrm>
            <a:off x="8300907" y="138555"/>
            <a:ext cx="762000" cy="636587"/>
          </a:xfrm>
          <a:prstGeom prst="rect">
            <a:avLst/>
          </a:prstGeom>
          <a:noFill/>
          <a:ln w="9525">
            <a:noFill/>
            <a:miter lim="800000"/>
            <a:headEnd/>
            <a:tailEnd/>
          </a:ln>
        </p:spPr>
      </p:pic>
      <p:sp>
        <p:nvSpPr>
          <p:cNvPr id="7" name="Footer Placeholder 4"/>
          <p:cNvSpPr>
            <a:spLocks noGrp="1"/>
          </p:cNvSpPr>
          <p:nvPr>
            <p:ph type="ftr" sz="quarter" idx="4294967295"/>
          </p:nvPr>
        </p:nvSpPr>
        <p:spPr>
          <a:xfrm>
            <a:off x="2560320" y="6217920"/>
            <a:ext cx="4297680" cy="548640"/>
          </a:xfrm>
          <a:prstGeom prst="rect">
            <a:avLst/>
          </a:prstGeom>
        </p:spPr>
        <p:txBody>
          <a:bodyPr/>
          <a:lstStyle>
            <a:lvl1pPr marL="0" marR="0" indent="0" algn="ctr" defTabSz="914071" rtl="0" eaLnBrk="1" fontAlgn="auto" latinLnBrk="0" hangingPunct="1">
              <a:lnSpc>
                <a:spcPct val="100000"/>
              </a:lnSpc>
              <a:spcBef>
                <a:spcPts val="0"/>
              </a:spcBef>
              <a:spcAft>
                <a:spcPts val="0"/>
              </a:spcAft>
              <a:buClrTx/>
              <a:buSzTx/>
              <a:buFontTx/>
              <a:buNone/>
              <a:tabLst/>
              <a:defRPr>
                <a:solidFill>
                  <a:srgbClr val="FF0000"/>
                </a:solidFill>
              </a:defRPr>
            </a:lvl1pPr>
          </a:lstStyle>
          <a:p>
            <a:pPr>
              <a:defRPr/>
            </a:pPr>
            <a:endParaRPr lang="en-US" dirty="0">
              <a:ea typeface="MS PGothic" panose="020B0600070205080204" pitchFamily="34" charset="-128"/>
            </a:endParaRPr>
          </a:p>
        </p:txBody>
      </p:sp>
    </p:spTree>
    <p:extLst>
      <p:ext uri="{BB962C8B-B14F-4D97-AF65-F5344CB8AC3E}">
        <p14:creationId xmlns:p14="http://schemas.microsoft.com/office/powerpoint/2010/main" val="2614811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969696"/>
              </a:solidFill>
              <a:ea typeface="MS PGothic" panose="020B0600070205080204" pitchFamily="34" charset="-128"/>
            </a:endParaRPr>
          </a:p>
        </p:txBody>
      </p:sp>
      <p:sp>
        <p:nvSpPr>
          <p:cNvPr id="6" name="Slide Number Placeholder 5"/>
          <p:cNvSpPr>
            <a:spLocks noGrp="1"/>
          </p:cNvSpPr>
          <p:nvPr>
            <p:ph type="sldNum" sz="quarter" idx="12"/>
          </p:nvPr>
        </p:nvSpPr>
        <p:spPr/>
        <p:txBody>
          <a:bodyPr/>
          <a:lstStyle/>
          <a:p>
            <a:fld id="{E1061701-02D6-114D-B98C-7685E16D2C1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831773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5" name="Picture 6" descr="Internal Cover Slid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TextBox 7"/>
          <p:cNvSpPr txBox="1">
            <a:spLocks noChangeArrowheads="1"/>
          </p:cNvSpPr>
          <p:nvPr userDrawn="1"/>
        </p:nvSpPr>
        <p:spPr bwMode="auto">
          <a:xfrm>
            <a:off x="469900" y="3046413"/>
            <a:ext cx="8294688" cy="849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4071" eaLnBrk="1" hangingPunct="1"/>
            <a:r>
              <a:rPr lang="en-US" sz="4400" b="1">
                <a:solidFill>
                  <a:srgbClr val="FFFFFF"/>
                </a:solidFill>
                <a:cs typeface="Arial" charset="0"/>
              </a:rPr>
              <a:t>SPACE LAUNCH SYSTEM</a:t>
            </a:r>
          </a:p>
        </p:txBody>
      </p:sp>
      <p:sp>
        <p:nvSpPr>
          <p:cNvPr id="36" name="Rectangle 8"/>
          <p:cNvSpPr>
            <a:spLocks noChangeArrowheads="1"/>
          </p:cNvSpPr>
          <p:nvPr userDrawn="1"/>
        </p:nvSpPr>
        <p:spPr bwMode="auto">
          <a:xfrm>
            <a:off x="0" y="376238"/>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4071"/>
            <a:r>
              <a:rPr lang="en-US" sz="700">
                <a:solidFill>
                  <a:srgbClr val="F8F8F8"/>
                </a:solidFill>
              </a:rPr>
              <a:t>National Aeronautics and Space Administration</a:t>
            </a:r>
            <a:endParaRPr lang="en-US">
              <a:solidFill>
                <a:srgbClr val="F8F8F8"/>
              </a:solidFill>
            </a:endParaRPr>
          </a:p>
        </p:txBody>
      </p:sp>
      <p:sp>
        <p:nvSpPr>
          <p:cNvPr id="37" name="TextBox 10"/>
          <p:cNvSpPr txBox="1">
            <a:spLocks noChangeArrowheads="1"/>
          </p:cNvSpPr>
          <p:nvPr userDrawn="1"/>
        </p:nvSpPr>
        <p:spPr bwMode="auto">
          <a:xfrm>
            <a:off x="0" y="6610350"/>
            <a:ext cx="1236663"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4071">
              <a:defRPr/>
            </a:pPr>
            <a:r>
              <a:rPr lang="en-US" sz="700">
                <a:solidFill>
                  <a:srgbClr val="000000"/>
                </a:solidFill>
                <a:cs typeface="Arial" charset="0"/>
              </a:rPr>
              <a:t>www.nasa.gov/sls</a:t>
            </a:r>
          </a:p>
        </p:txBody>
      </p:sp>
      <p:pic>
        <p:nvPicPr>
          <p:cNvPr id="38" name="Picture 12" descr="NASA logo.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264525" y="130175"/>
            <a:ext cx="776288"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Picture 13" descr="slsmark_color.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32788" y="6408738"/>
            <a:ext cx="561975" cy="407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 name="TextBox 39"/>
          <p:cNvSpPr txBox="1">
            <a:spLocks noChangeArrowheads="1"/>
          </p:cNvSpPr>
          <p:nvPr userDrawn="1"/>
        </p:nvSpPr>
        <p:spPr bwMode="auto">
          <a:xfrm>
            <a:off x="1169988" y="2941638"/>
            <a:ext cx="17526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914071" eaLnBrk="1" hangingPunct="1">
              <a:defRPr/>
            </a:pPr>
            <a:r>
              <a:rPr lang="en-US" sz="1000" dirty="0">
                <a:solidFill>
                  <a:srgbClr val="FFFFFF"/>
                </a:solidFill>
              </a:rPr>
              <a:t>5 . . . 4 . . . 3 . . . 2 . . . 1 . . .</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dirty="0"/>
              <a:t>Click to edit Master text styles</a:t>
            </a:r>
          </a:p>
          <a:p>
            <a:pPr lvl="1"/>
            <a:r>
              <a:rPr lang="en-US" dirty="0"/>
              <a:t>Second level</a:t>
            </a:r>
          </a:p>
        </p:txBody>
      </p:sp>
      <p:sp>
        <p:nvSpPr>
          <p:cNvPr id="43" name="Text Placeholder 13"/>
          <p:cNvSpPr>
            <a:spLocks noGrp="1"/>
          </p:cNvSpPr>
          <p:nvPr>
            <p:ph type="body" sz="quarter" idx="12"/>
          </p:nvPr>
        </p:nvSpPr>
        <p:spPr>
          <a:xfrm>
            <a:off x="6050423" y="3845231"/>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dirty="0"/>
              <a:t>Click to edit Master text styles</a:t>
            </a:r>
          </a:p>
        </p:txBody>
      </p:sp>
    </p:spTree>
    <p:extLst>
      <p:ext uri="{BB962C8B-B14F-4D97-AF65-F5344CB8AC3E}">
        <p14:creationId xmlns:p14="http://schemas.microsoft.com/office/powerpoint/2010/main" val="35834627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
        <p:nvSpPr>
          <p:cNvPr id="10"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93636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akeaway">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6" name="Text Placeholder 4"/>
          <p:cNvSpPr>
            <a:spLocks noGrp="1"/>
          </p:cNvSpPr>
          <p:nvPr>
            <p:ph type="body" sz="quarter" idx="10"/>
          </p:nvPr>
        </p:nvSpPr>
        <p:spPr>
          <a:xfrm>
            <a:off x="0" y="6505408"/>
            <a:ext cx="9143999" cy="352592"/>
          </a:xfrm>
          <a:prstGeom prst="rect">
            <a:avLst/>
          </a:prstGeom>
        </p:spPr>
        <p:txBody>
          <a:bodyPr vert="horz" anchor="ctr"/>
          <a:lstStyle>
            <a:lvl1pPr marL="0" indent="0" algn="ctr">
              <a:buFontTx/>
              <a:buNone/>
              <a:defRPr b="1" i="1">
                <a:solidFill>
                  <a:srgbClr val="000000"/>
                </a:solidFill>
                <a:latin typeface="+mj-lt"/>
                <a:cs typeface="Arial"/>
              </a:defRPr>
            </a:lvl1pPr>
            <a:lvl2pPr marL="338018" indent="0" algn="ctr">
              <a:buFontTx/>
              <a:buNone/>
              <a:defRPr>
                <a:solidFill>
                  <a:srgbClr val="FFFFFF"/>
                </a:solidFill>
              </a:defRPr>
            </a:lvl2pPr>
            <a:lvl3pPr marL="566534" indent="0" algn="ctr">
              <a:buFontTx/>
              <a:buNone/>
              <a:defRPr>
                <a:solidFill>
                  <a:srgbClr val="FFFFFF"/>
                </a:solidFill>
              </a:defRPr>
            </a:lvl3pPr>
            <a:lvl4pPr marL="739512" indent="0" algn="ctr">
              <a:buFontTx/>
              <a:buNone/>
              <a:defRPr>
                <a:solidFill>
                  <a:srgbClr val="FFFFFF"/>
                </a:solidFill>
              </a:defRPr>
            </a:lvl4pPr>
            <a:lvl5pPr marL="922009" indent="0" algn="ctr">
              <a:buFontTx/>
              <a:buNone/>
              <a:defRPr>
                <a:solidFill>
                  <a:srgbClr val="FFFFFF"/>
                </a:solidFill>
              </a:defRPr>
            </a:lvl5pPr>
          </a:lstStyle>
          <a:p>
            <a:pPr lvl="0"/>
            <a:r>
              <a:rPr lang="en-US" dirty="0"/>
              <a:t>Click to edit Master text styles</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9"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12" name="Text Placeholder 2"/>
          <p:cNvSpPr>
            <a:spLocks noGrp="1"/>
          </p:cNvSpPr>
          <p:nvPr>
            <p:ph type="body" sz="quarter" idx="11"/>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4564726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7"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8737501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Quad slide">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6" name="Content Placeholder 2"/>
          <p:cNvSpPr>
            <a:spLocks noGrp="1"/>
          </p:cNvSpPr>
          <p:nvPr>
            <p:ph idx="1"/>
          </p:nvPr>
        </p:nvSpPr>
        <p:spPr>
          <a:xfrm>
            <a:off x="283877"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9" name="Content Placeholder 2"/>
          <p:cNvSpPr>
            <a:spLocks noGrp="1"/>
          </p:cNvSpPr>
          <p:nvPr>
            <p:ph idx="14"/>
          </p:nvPr>
        </p:nvSpPr>
        <p:spPr>
          <a:xfrm>
            <a:off x="283877"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2" name="Content Placeholder 2"/>
          <p:cNvSpPr>
            <a:spLocks noGrp="1"/>
          </p:cNvSpPr>
          <p:nvPr>
            <p:ph idx="15"/>
          </p:nvPr>
        </p:nvSpPr>
        <p:spPr>
          <a:xfrm>
            <a:off x="4751828"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3" name="Content Placeholder 2"/>
          <p:cNvSpPr>
            <a:spLocks noGrp="1"/>
          </p:cNvSpPr>
          <p:nvPr>
            <p:ph idx="16"/>
          </p:nvPr>
        </p:nvSpPr>
        <p:spPr>
          <a:xfrm>
            <a:off x="4751828"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10"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21572430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icture with right side text">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4" name="Content Placeholder 2"/>
          <p:cNvSpPr>
            <a:spLocks noGrp="1"/>
          </p:cNvSpPr>
          <p:nvPr>
            <p:ph idx="1"/>
          </p:nvPr>
        </p:nvSpPr>
        <p:spPr>
          <a:xfrm>
            <a:off x="5655388" y="2339671"/>
            <a:ext cx="3159906" cy="2551228"/>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5" name="Picture Placeholder 3"/>
          <p:cNvSpPr>
            <a:spLocks noGrp="1"/>
          </p:cNvSpPr>
          <p:nvPr>
            <p:ph type="pic" sz="quarter" idx="10"/>
          </p:nvPr>
        </p:nvSpPr>
        <p:spPr>
          <a:xfrm>
            <a:off x="331788" y="2349953"/>
            <a:ext cx="5112904" cy="4161972"/>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8" name="Content Placeholder 2"/>
          <p:cNvSpPr>
            <a:spLocks noGrp="1"/>
          </p:cNvSpPr>
          <p:nvPr>
            <p:ph idx="11"/>
          </p:nvPr>
        </p:nvSpPr>
        <p:spPr>
          <a:xfrm>
            <a:off x="332555" y="1201738"/>
            <a:ext cx="8482739"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9" name="Text Placeholder 2"/>
          <p:cNvSpPr>
            <a:spLocks noGrp="1"/>
          </p:cNvSpPr>
          <p:nvPr>
            <p:ph type="body" sz="quarter" idx="12"/>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9452354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 name="Rectangle 9"/>
          <p:cNvSpPr/>
          <p:nvPr userDrawn="1"/>
        </p:nvSpPr>
        <p:spPr>
          <a:xfrm>
            <a:off x="-60480" y="6697524"/>
            <a:ext cx="902811" cy="200055"/>
          </a:xfrm>
          <a:prstGeom prst="rect">
            <a:avLst/>
          </a:prstGeom>
        </p:spPr>
        <p:txBody>
          <a:bodyPr wrap="none">
            <a:spAutoFit/>
          </a:bodyPr>
          <a:lstStyle/>
          <a:p>
            <a:pPr defTabSz="914071"/>
            <a:r>
              <a:rPr lang="en-US" sz="700" dirty="0">
                <a:solidFill>
                  <a:srgbClr val="000000"/>
                </a:solidFill>
              </a:rPr>
              <a:t>www.nasa.gov/sls</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20" name="Content Placeholder 2"/>
          <p:cNvSpPr>
            <a:spLocks noGrp="1"/>
          </p:cNvSpPr>
          <p:nvPr>
            <p:ph idx="13"/>
          </p:nvPr>
        </p:nvSpPr>
        <p:spPr>
          <a:xfrm>
            <a:off x="276538" y="2339671"/>
            <a:ext cx="5125949" cy="4172254"/>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21" name="Picture Placeholder 3"/>
          <p:cNvSpPr>
            <a:spLocks noGrp="1"/>
          </p:cNvSpPr>
          <p:nvPr>
            <p:ph type="pic" sz="quarter" idx="10"/>
          </p:nvPr>
        </p:nvSpPr>
        <p:spPr>
          <a:xfrm>
            <a:off x="5819345" y="1201738"/>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3" name="Picture Placeholder 3"/>
          <p:cNvSpPr>
            <a:spLocks noGrp="1"/>
          </p:cNvSpPr>
          <p:nvPr>
            <p:ph type="pic" sz="quarter" idx="15"/>
          </p:nvPr>
        </p:nvSpPr>
        <p:spPr>
          <a:xfrm>
            <a:off x="5819345" y="3783995"/>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2" name="Content Placeholder 2"/>
          <p:cNvSpPr>
            <a:spLocks noGrp="1"/>
          </p:cNvSpPr>
          <p:nvPr>
            <p:ph idx="14"/>
          </p:nvPr>
        </p:nvSpPr>
        <p:spPr>
          <a:xfrm>
            <a:off x="276319" y="1201738"/>
            <a:ext cx="8542244"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9" name="Text Placeholder 2"/>
          <p:cNvSpPr>
            <a:spLocks noGrp="1"/>
          </p:cNvSpPr>
          <p:nvPr>
            <p:ph type="body" sz="quarter" idx="16"/>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587231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24201" y="6657950"/>
            <a:ext cx="2895600" cy="215444"/>
          </a:xfrm>
          <a:prstGeom prst="rect">
            <a:avLst/>
          </a:prstGeom>
        </p:spPr>
        <p:txBody>
          <a:bodyPr/>
          <a:lstStyle/>
          <a:p>
            <a:pPr defTabSz="914071"/>
            <a:endParaRPr lang="en-US" dirty="0">
              <a:solidFill>
                <a:srgbClr val="000000">
                  <a:tint val="75000"/>
                </a:srgbClr>
              </a:solidFill>
            </a:endParaRPr>
          </a:p>
        </p:txBody>
      </p:sp>
      <p:sp>
        <p:nvSpPr>
          <p:cNvPr id="7" name="Slide Number Placeholder 6"/>
          <p:cNvSpPr>
            <a:spLocks noGrp="1" noChangeArrowheads="1"/>
          </p:cNvSpPr>
          <p:nvPr>
            <p:ph type="sldNum" sz="quarter" idx="4"/>
          </p:nvPr>
        </p:nvSpPr>
        <p:spPr>
          <a:xfrm>
            <a:off x="7277145" y="6704113"/>
            <a:ext cx="1862664" cy="153888"/>
          </a:xfrm>
          <a:prstGeom prst="rect">
            <a:avLst/>
          </a:prstGeom>
          <a:ln/>
        </p:spPr>
        <p:txBody>
          <a:bodyPr/>
          <a:lstStyle>
            <a:lvl1pPr algn="r">
              <a:defRPr/>
            </a:lvl1pPr>
          </a:lstStyle>
          <a:p>
            <a:fld id="{0C541D65-E91D-144A-8F95-C4493891251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554449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1908" y="1261872"/>
            <a:ext cx="8452842" cy="519215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5" name="Slide Number Placeholder 3"/>
          <p:cNvSpPr>
            <a:spLocks noGrp="1"/>
          </p:cNvSpPr>
          <p:nvPr>
            <p:ph type="sldNum" sz="quarter" idx="4294967295"/>
          </p:nvPr>
        </p:nvSpPr>
        <p:spPr>
          <a:xfrm>
            <a:off x="8755028" y="6492875"/>
            <a:ext cx="388972" cy="365125"/>
          </a:xfrm>
          <a:prstGeom prst="rect">
            <a:avLst/>
          </a:prstGeom>
        </p:spPr>
        <p:txBody>
          <a:bodyPr/>
          <a:lstStyle/>
          <a:p>
            <a:fld id="{C894B792-F7F0-4359-9EA9-80341CB2E444}" type="slidenum">
              <a:rPr lang="en-US" sz="1050">
                <a:solidFill>
                  <a:prstClr val="black">
                    <a:tint val="75000"/>
                  </a:prstClr>
                </a:solidFill>
              </a:rPr>
              <a:pPr/>
              <a:t>‹#›</a:t>
            </a:fld>
            <a:endParaRPr lang="en-US" sz="1050" dirty="0">
              <a:solidFill>
                <a:prstClr val="black">
                  <a:tint val="75000"/>
                </a:prstClr>
              </a:solidFill>
            </a:endParaRPr>
          </a:p>
        </p:txBody>
      </p:sp>
    </p:spTree>
    <p:extLst>
      <p:ext uri="{BB962C8B-B14F-4D97-AF65-F5344CB8AC3E}">
        <p14:creationId xmlns:p14="http://schemas.microsoft.com/office/powerpoint/2010/main" val="38227929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071"/>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894B792-F7F0-4359-9EA9-80341CB2E444}"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64256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3300"/>
            <a:ext cx="8229600" cy="51228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686800" y="6324600"/>
            <a:ext cx="457200" cy="365125"/>
          </a:xfrm>
        </p:spPr>
        <p:txBody>
          <a:bodyPr/>
          <a:lstStyle>
            <a:lvl1pPr>
              <a:defRPr/>
            </a:lvl1pPr>
          </a:lstStyle>
          <a:p>
            <a:pPr>
              <a:defRPr/>
            </a:pPr>
            <a:fld id="{6D1B0E9A-C4F3-4D46-924E-FDCE9F0342D8}" type="slidenum">
              <a:rPr lang="en-US">
                <a:solidFill>
                  <a:prstClr val="black"/>
                </a:solidFill>
              </a:rPr>
              <a:pPr>
                <a:defRPr/>
              </a:pPr>
              <a:t>‹#›</a:t>
            </a:fld>
            <a:endParaRPr lang="en-US" dirty="0">
              <a:solidFill>
                <a:prstClr val="black"/>
              </a:solidFill>
            </a:endParaRPr>
          </a:p>
        </p:txBody>
      </p:sp>
      <p:sp>
        <p:nvSpPr>
          <p:cNvPr id="5" name="Footer Placeholder 1"/>
          <p:cNvSpPr>
            <a:spLocks noGrp="1"/>
          </p:cNvSpPr>
          <p:nvPr>
            <p:ph type="ftr" sz="quarter" idx="3"/>
          </p:nvPr>
        </p:nvSpPr>
        <p:spPr>
          <a:xfrm>
            <a:off x="3124200" y="6661150"/>
            <a:ext cx="2895600" cy="19685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071"/>
            <a:endParaRPr lang="en-US" dirty="0">
              <a:solidFill>
                <a:srgbClr val="969696">
                  <a:tint val="75000"/>
                </a:srgbClr>
              </a:solidFill>
            </a:endParaRP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371365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itle/Body Text">
    <p:spTree>
      <p:nvGrpSpPr>
        <p:cNvPr id="1" name=""/>
        <p:cNvGrpSpPr/>
        <p:nvPr/>
      </p:nvGrpSpPr>
      <p:grpSpPr>
        <a:xfrm>
          <a:off x="0" y="0"/>
          <a:ext cx="0" cy="0"/>
          <a:chOff x="0" y="0"/>
          <a:chExt cx="0" cy="0"/>
        </a:xfrm>
      </p:grpSpPr>
      <p:sp>
        <p:nvSpPr>
          <p:cNvPr id="9" name="Rectangle 4"/>
          <p:cNvSpPr>
            <a:spLocks noGrp="1" noChangeArrowheads="1"/>
          </p:cNvSpPr>
          <p:nvPr>
            <p:ph type="title"/>
          </p:nvPr>
        </p:nvSpPr>
        <p:spPr bwMode="auto">
          <a:xfrm>
            <a:off x="1317625" y="156593"/>
            <a:ext cx="6508750" cy="609600"/>
          </a:xfrm>
          <a:prstGeom prst="rect">
            <a:avLst/>
          </a:prstGeom>
          <a:noFill/>
          <a:ln w="9525">
            <a:noFill/>
            <a:miter lim="800000"/>
            <a:headEnd/>
            <a:tailEnd/>
          </a:ln>
        </p:spPr>
        <p:txBody>
          <a:bodyPr/>
          <a:lstStyle/>
          <a:p>
            <a:pPr lvl="0"/>
            <a:r>
              <a:rPr lang="en-US"/>
              <a:t>Click to edit Master title style</a:t>
            </a:r>
          </a:p>
        </p:txBody>
      </p:sp>
      <p:sp>
        <p:nvSpPr>
          <p:cNvPr id="13" name="Text Placeholder 12"/>
          <p:cNvSpPr>
            <a:spLocks noGrp="1"/>
          </p:cNvSpPr>
          <p:nvPr>
            <p:ph type="body" sz="quarter" idx="10"/>
          </p:nvPr>
        </p:nvSpPr>
        <p:spPr>
          <a:xfrm>
            <a:off x="215597" y="1199205"/>
            <a:ext cx="8759825" cy="5162164"/>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1"/>
          </p:nvPr>
        </p:nvSpPr>
        <p:spPr/>
        <p:txBody>
          <a:bodyPr rtlCol="0"/>
          <a:lstStyle>
            <a:lvl1pPr defTabSz="457200" fontAlgn="auto">
              <a:spcBef>
                <a:spcPts val="0"/>
              </a:spcBef>
              <a:spcAft>
                <a:spcPts val="0"/>
              </a:spcAft>
              <a:defRPr b="0">
                <a:latin typeface="+mn-lt"/>
                <a:ea typeface="+mn-ea"/>
                <a:cs typeface="+mn-cs"/>
              </a:defRPr>
            </a:lvl1pPr>
          </a:lstStyle>
          <a:p>
            <a:pPr>
              <a:defRPr/>
            </a:pPr>
            <a:endParaRPr lang="en-US" dirty="0"/>
          </a:p>
        </p:txBody>
      </p:sp>
      <p:sp>
        <p:nvSpPr>
          <p:cNvPr id="5" name="Slide Number Placeholder 4"/>
          <p:cNvSpPr>
            <a:spLocks noGrp="1"/>
          </p:cNvSpPr>
          <p:nvPr>
            <p:ph type="sldNum" sz="quarter" idx="12"/>
          </p:nvPr>
        </p:nvSpPr>
        <p:spPr>
          <a:xfrm>
            <a:off x="6562725" y="6121400"/>
            <a:ext cx="2133600" cy="365125"/>
          </a:xfrm>
          <a:prstGeom prst="rect">
            <a:avLst/>
          </a:prstGeom>
        </p:spPr>
        <p:txBody>
          <a:bodyPr/>
          <a:lstStyle>
            <a:lvl1pPr defTabSz="457200">
              <a:defRPr b="0">
                <a:ea typeface="ヒラギノ角ゴ Pro W6" pitchFamily="-84" charset="-128"/>
              </a:defRPr>
            </a:lvl1pPr>
          </a:lstStyle>
          <a:p>
            <a:pPr>
              <a:defRPr/>
            </a:pPr>
            <a:fld id="{441382B6-74C8-46FF-85AA-973362ADC4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906809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74320" y="1005840"/>
            <a:ext cx="8595360" cy="512064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675120"/>
            <a:ext cx="2468880" cy="18288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7" name="Footer Placeholder 4"/>
          <p:cNvSpPr>
            <a:spLocks noGrp="1"/>
          </p:cNvSpPr>
          <p:nvPr>
            <p:ph type="ftr" sz="quarter" idx="4294967295"/>
          </p:nvPr>
        </p:nvSpPr>
        <p:spPr>
          <a:xfrm>
            <a:off x="2560320" y="6217920"/>
            <a:ext cx="4297680" cy="548640"/>
          </a:xfrm>
          <a:prstGeom prst="rect">
            <a:avLst/>
          </a:prstGeom>
        </p:spPr>
        <p:txBody>
          <a:bodyPr/>
          <a:lstStyle>
            <a:lvl1pPr marL="0" marR="0" indent="0" algn="ctr" defTabSz="914071" rtl="0" eaLnBrk="1" fontAlgn="auto" latinLnBrk="0" hangingPunct="1">
              <a:lnSpc>
                <a:spcPct val="100000"/>
              </a:lnSpc>
              <a:spcBef>
                <a:spcPts val="0"/>
              </a:spcBef>
              <a:spcAft>
                <a:spcPts val="0"/>
              </a:spcAft>
              <a:buClrTx/>
              <a:buSzTx/>
              <a:buFontTx/>
              <a:buNone/>
              <a:tabLst/>
              <a:defRPr>
                <a:solidFill>
                  <a:srgbClr val="FF0000"/>
                </a:solidFill>
              </a:defRPr>
            </a:lvl1pPr>
          </a:lstStyle>
          <a:p>
            <a:pPr>
              <a:defRPr/>
            </a:pPr>
            <a:endParaRPr lang="en-US" dirty="0"/>
          </a:p>
        </p:txBody>
      </p:sp>
    </p:spTree>
    <p:extLst>
      <p:ext uri="{BB962C8B-B14F-4D97-AF65-F5344CB8AC3E}">
        <p14:creationId xmlns:p14="http://schemas.microsoft.com/office/powerpoint/2010/main" val="962252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74320" y="1005840"/>
            <a:ext cx="8595360" cy="512064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675120"/>
            <a:ext cx="2468880" cy="18288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pic>
        <p:nvPicPr>
          <p:cNvPr id="6" name="Picture 35" descr="RGB_Color small"/>
          <p:cNvPicPr>
            <a:picLocks noChangeAspect="1" noChangeArrowheads="1"/>
          </p:cNvPicPr>
          <p:nvPr userDrawn="1"/>
        </p:nvPicPr>
        <p:blipFill>
          <a:blip r:embed="rId2" cstate="print"/>
          <a:srcRect/>
          <a:stretch>
            <a:fillRect/>
          </a:stretch>
        </p:blipFill>
        <p:spPr bwMode="auto">
          <a:xfrm>
            <a:off x="8300907" y="138555"/>
            <a:ext cx="762000" cy="636587"/>
          </a:xfrm>
          <a:prstGeom prst="rect">
            <a:avLst/>
          </a:prstGeom>
          <a:noFill/>
          <a:ln w="9525">
            <a:noFill/>
            <a:miter lim="800000"/>
            <a:headEnd/>
            <a:tailEnd/>
          </a:ln>
        </p:spPr>
      </p:pic>
      <p:sp>
        <p:nvSpPr>
          <p:cNvPr id="7" name="Footer Placeholder 4"/>
          <p:cNvSpPr>
            <a:spLocks noGrp="1"/>
          </p:cNvSpPr>
          <p:nvPr>
            <p:ph type="ftr" sz="quarter" idx="4294967295"/>
          </p:nvPr>
        </p:nvSpPr>
        <p:spPr>
          <a:xfrm>
            <a:off x="2560320" y="6217920"/>
            <a:ext cx="4297680" cy="548640"/>
          </a:xfrm>
          <a:prstGeom prst="rect">
            <a:avLst/>
          </a:prstGeom>
        </p:spPr>
        <p:txBody>
          <a:bodyPr/>
          <a:lstStyle>
            <a:lvl1pPr marL="0" marR="0" indent="0" algn="ctr" defTabSz="914071" rtl="0" eaLnBrk="1" fontAlgn="auto" latinLnBrk="0" hangingPunct="1">
              <a:lnSpc>
                <a:spcPct val="100000"/>
              </a:lnSpc>
              <a:spcBef>
                <a:spcPts val="0"/>
              </a:spcBef>
              <a:spcAft>
                <a:spcPts val="0"/>
              </a:spcAft>
              <a:buClrTx/>
              <a:buSzTx/>
              <a:buFontTx/>
              <a:buNone/>
              <a:tabLst/>
              <a:defRPr>
                <a:solidFill>
                  <a:srgbClr val="FF0000"/>
                </a:solidFill>
              </a:defRPr>
            </a:lvl1pPr>
          </a:lstStyle>
          <a:p>
            <a:pPr>
              <a:defRPr/>
            </a:pPr>
            <a:endParaRPr lang="en-US" dirty="0"/>
          </a:p>
        </p:txBody>
      </p:sp>
    </p:spTree>
    <p:extLst>
      <p:ext uri="{BB962C8B-B14F-4D97-AF65-F5344CB8AC3E}">
        <p14:creationId xmlns:p14="http://schemas.microsoft.com/office/powerpoint/2010/main" val="17303785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969696"/>
              </a:solidFill>
            </a:endParaRPr>
          </a:p>
        </p:txBody>
      </p:sp>
      <p:sp>
        <p:nvSpPr>
          <p:cNvPr id="6" name="Slide Number Placeholder 5"/>
          <p:cNvSpPr>
            <a:spLocks noGrp="1"/>
          </p:cNvSpPr>
          <p:nvPr>
            <p:ph type="sldNum" sz="quarter" idx="12"/>
          </p:nvPr>
        </p:nvSpPr>
        <p:spPr/>
        <p:txBody>
          <a:bodyPr/>
          <a:lstStyle/>
          <a:p>
            <a:fld id="{E1061701-02D6-114D-B98C-7685E16D2C1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5565884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Left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73075" y="1219200"/>
            <a:ext cx="4122725" cy="4876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7"/>
          <p:cNvSpPr>
            <a:spLocks noGrp="1" noChangeArrowheads="1"/>
          </p:cNvSpPr>
          <p:nvPr>
            <p:ph type="sldNum" sz="quarter" idx="4"/>
          </p:nvPr>
        </p:nvSpPr>
        <p:spPr>
          <a:xfrm>
            <a:off x="7230537" y="6704112"/>
            <a:ext cx="1862664" cy="153888"/>
          </a:xfrm>
          <a:prstGeom prst="rect">
            <a:avLst/>
          </a:prstGeom>
          <a:ln/>
        </p:spPr>
        <p:txBody>
          <a:bodyPr wrap="square" rIns="0" bIns="0" anchor="b" anchorCtr="0">
            <a:spAutoFit/>
          </a:bodyPr>
          <a:lstStyle>
            <a:lvl1pPr algn="r">
              <a:defRPr sz="700" b="0" dirty="0" smtClean="0">
                <a:solidFill>
                  <a:schemeClr val="tx1"/>
                </a:solidFill>
              </a:defRPr>
            </a:lvl1pPr>
          </a:lstStyle>
          <a:p>
            <a:pPr>
              <a:defRPr/>
            </a:pPr>
            <a:r>
              <a:rPr lang="en-US">
                <a:solidFill>
                  <a:srgbClr val="969696"/>
                </a:solidFill>
              </a:rPr>
              <a:t>SLS DAC3 </a:t>
            </a:r>
            <a:r>
              <a:rPr lang="en-US" err="1">
                <a:solidFill>
                  <a:srgbClr val="969696"/>
                </a:solidFill>
              </a:rPr>
              <a:t>PoD</a:t>
            </a:r>
            <a:r>
              <a:rPr lang="en-US">
                <a:solidFill>
                  <a:srgbClr val="969696"/>
                </a:solidFill>
              </a:rPr>
              <a:t>.</a:t>
            </a:r>
            <a:fld id="{F055212B-1A35-DA42-BC74-EE21AE99606D}" type="slidenum">
              <a:rPr lang="en-US">
                <a:solidFill>
                  <a:srgbClr val="969696"/>
                </a:solidFill>
              </a:rPr>
              <a:pPr>
                <a:defRPr/>
              </a:pPr>
              <a:t>‹#›</a:t>
            </a:fld>
            <a:endParaRPr lang="en-US">
              <a:solidFill>
                <a:srgbClr val="969696"/>
              </a:solidFill>
            </a:endParaRPr>
          </a:p>
        </p:txBody>
      </p:sp>
    </p:spTree>
    <p:extLst>
      <p:ext uri="{BB962C8B-B14F-4D97-AF65-F5344CB8AC3E}">
        <p14:creationId xmlns:p14="http://schemas.microsoft.com/office/powerpoint/2010/main" val="362541608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Date Placeholder 3"/>
          <p:cNvSpPr>
            <a:spLocks noGrp="1"/>
          </p:cNvSpPr>
          <p:nvPr>
            <p:ph type="dt" sz="half" idx="10"/>
          </p:nvPr>
        </p:nvSpPr>
        <p:spPr>
          <a:xfrm>
            <a:off x="33775" y="6752299"/>
            <a:ext cx="934387" cy="152985"/>
          </a:xfrm>
        </p:spPr>
        <p:txBody>
          <a:bodyPr/>
          <a:lstStyle>
            <a:lvl1pPr>
              <a:defRPr sz="600" b="1" smtClean="0">
                <a:solidFill>
                  <a:srgbClr val="000000"/>
                </a:solidFill>
                <a:latin typeface="+mj-lt"/>
              </a:defRPr>
            </a:lvl1pPr>
          </a:lstStyle>
          <a:p>
            <a:endParaRPr lang="en-US"/>
          </a:p>
        </p:txBody>
      </p:sp>
      <p:sp>
        <p:nvSpPr>
          <p:cNvPr id="4" name="Slide Number Placeholder 7"/>
          <p:cNvSpPr>
            <a:spLocks noGrp="1" noChangeArrowheads="1"/>
          </p:cNvSpPr>
          <p:nvPr>
            <p:ph type="sldNum" sz="quarter" idx="11"/>
          </p:nvPr>
        </p:nvSpPr>
        <p:spPr>
          <a:xfrm>
            <a:off x="7032156" y="6720619"/>
            <a:ext cx="2094819" cy="138476"/>
          </a:xfrm>
        </p:spPr>
        <p:txBody>
          <a:bodyPr/>
          <a:lstStyle>
            <a:lvl1pPr marL="0" marR="0" indent="0" algn="r" defTabSz="914400" rtl="0" eaLnBrk="1" fontAlgn="auto" latinLnBrk="0" hangingPunct="1">
              <a:lnSpc>
                <a:spcPct val="100000"/>
              </a:lnSpc>
              <a:spcBef>
                <a:spcPts val="0"/>
              </a:spcBef>
              <a:spcAft>
                <a:spcPts val="0"/>
              </a:spcAft>
              <a:buClrTx/>
              <a:buSzTx/>
              <a:buFontTx/>
              <a:buNone/>
              <a:tabLst/>
              <a:defRPr sz="600" b="0" smtClean="0">
                <a:solidFill>
                  <a:srgbClr val="000000"/>
                </a:solidFill>
                <a:latin typeface="+mj-lt"/>
              </a:defRPr>
            </a:lvl1pPr>
          </a:lstStyle>
          <a:p>
            <a:r>
              <a:rPr lang="en-US" dirty="0"/>
              <a:t>8736_National_Space_Symposium_</a:t>
            </a:r>
            <a:fld id="{1800B3A6-5AEC-46E1-B11B-2FB8A408610D}" type="slidenum">
              <a:rPr lang="en-US"/>
              <a:pPr/>
              <a:t>‹#›</a:t>
            </a:fld>
            <a:endParaRPr lang="en-US" dirty="0"/>
          </a:p>
        </p:txBody>
      </p:sp>
    </p:spTree>
    <p:extLst>
      <p:ext uri="{BB962C8B-B14F-4D97-AF65-F5344CB8AC3E}">
        <p14:creationId xmlns:p14="http://schemas.microsoft.com/office/powerpoint/2010/main" val="29899699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525">
                <a:solidFill>
                  <a:srgbClr val="000000"/>
                </a:solidFill>
              </a:defRPr>
            </a:lvl1pPr>
          </a:lstStyle>
          <a:p>
            <a:endParaRPr lang="en-US" dirty="0">
              <a:latin typeface="Arial"/>
            </a:endParaRPr>
          </a:p>
        </p:txBody>
      </p:sp>
      <p:sp>
        <p:nvSpPr>
          <p:cNvPr id="8" name="Rectangle 2"/>
          <p:cNvSpPr>
            <a:spLocks noGrp="1" noChangeArrowheads="1"/>
          </p:cNvSpPr>
          <p:nvPr>
            <p:ph type="title"/>
          </p:nvPr>
        </p:nvSpPr>
        <p:spPr bwMode="auto">
          <a:xfrm>
            <a:off x="848847" y="2"/>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7" name="Content Placeholder 2"/>
          <p:cNvSpPr>
            <a:spLocks noGrp="1"/>
          </p:cNvSpPr>
          <p:nvPr>
            <p:ph idx="1"/>
          </p:nvPr>
        </p:nvSpPr>
        <p:spPr>
          <a:xfrm>
            <a:off x="836614" y="1211578"/>
            <a:ext cx="7958137" cy="5099112"/>
          </a:xfrm>
          <a:prstGeom prst="rect">
            <a:avLst/>
          </a:prstGeom>
        </p:spPr>
        <p:txBody>
          <a:bodyPr/>
          <a:lstStyle>
            <a:lvl1pPr marL="0" indent="0">
              <a:lnSpc>
                <a:spcPct val="100000"/>
              </a:lnSpc>
              <a:buClr>
                <a:srgbClr val="DD6016"/>
              </a:buClr>
              <a:buFontTx/>
              <a:buNone/>
              <a:defRPr sz="1800">
                <a:solidFill>
                  <a:schemeClr val="bg2"/>
                </a:solidFill>
                <a:latin typeface="+mn-lt"/>
                <a:cs typeface="Arial"/>
              </a:defRPr>
            </a:lvl1pPr>
            <a:lvl2pPr marL="0" indent="0">
              <a:lnSpc>
                <a:spcPct val="100000"/>
              </a:lnSpc>
              <a:buClr>
                <a:srgbClr val="DD6016"/>
              </a:buClr>
              <a:buFontTx/>
              <a:buNone/>
              <a:defRPr sz="1800" b="1">
                <a:solidFill>
                  <a:schemeClr val="bg2"/>
                </a:solidFill>
                <a:latin typeface="+mn-lt"/>
                <a:cs typeface="Arial"/>
              </a:defRPr>
            </a:lvl2pPr>
            <a:lvl3pPr marL="257175" indent="-85725">
              <a:lnSpc>
                <a:spcPct val="100000"/>
              </a:lnSpc>
              <a:buClr>
                <a:schemeClr val="bg2"/>
              </a:buClr>
              <a:buFont typeface="Arial"/>
              <a:buChar char="•"/>
              <a:defRPr sz="1500">
                <a:solidFill>
                  <a:schemeClr val="bg2"/>
                </a:solidFill>
                <a:latin typeface="+mn-lt"/>
                <a:cs typeface="Arial"/>
              </a:defRPr>
            </a:lvl3pPr>
            <a:lvl4pPr marL="557213" indent="-127397">
              <a:lnSpc>
                <a:spcPct val="100000"/>
              </a:lnSpc>
              <a:buClrTx/>
              <a:buFont typeface="Lucida Grande"/>
              <a:buChar char="–"/>
              <a:defRPr sz="1350">
                <a:solidFill>
                  <a:srgbClr val="000000"/>
                </a:solidFill>
                <a:latin typeface="Arial"/>
                <a:cs typeface="Arial"/>
              </a:defRPr>
            </a:lvl4pPr>
            <a:lvl5pPr marL="470297" indent="0">
              <a:lnSpc>
                <a:spcPct val="100000"/>
              </a:lnSpc>
              <a:buClr>
                <a:srgbClr val="DD6016"/>
              </a:buClr>
              <a:buFontTx/>
              <a:buNone/>
              <a:defRPr sz="105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350" i="1"/>
            </a:lvl1pPr>
            <a:lvl2pPr marL="253514" indent="0" algn="r">
              <a:buNone/>
              <a:defRPr/>
            </a:lvl2pPr>
            <a:lvl3pPr marL="424901" indent="0" algn="r">
              <a:buNone/>
              <a:defRPr/>
            </a:lvl3pPr>
            <a:lvl4pPr marL="554634" indent="0" algn="r">
              <a:buNone/>
              <a:defRPr/>
            </a:lvl4pPr>
            <a:lvl5pPr marL="691507" indent="0" algn="r">
              <a:buNone/>
              <a:defRPr/>
            </a:lvl5pPr>
          </a:lstStyle>
          <a:p>
            <a:pPr lvl="0"/>
            <a:r>
              <a:rPr lang="en-US" dirty="0"/>
              <a:t>Click to edit Master text styles</a:t>
            </a:r>
          </a:p>
        </p:txBody>
      </p:sp>
      <p:sp>
        <p:nvSpPr>
          <p:cNvPr id="10" name="Rectangle 6"/>
          <p:cNvSpPr>
            <a:spLocks noGrp="1" noChangeArrowheads="1"/>
          </p:cNvSpPr>
          <p:nvPr>
            <p:ph type="sldNum" sz="quarter" idx="4"/>
          </p:nvPr>
        </p:nvSpPr>
        <p:spPr bwMode="auto">
          <a:xfrm>
            <a:off x="7304014" y="6705016"/>
            <a:ext cx="1817606" cy="12693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525" smtClean="0">
                <a:solidFill>
                  <a:schemeClr val="bg2"/>
                </a:solidFill>
                <a:latin typeface="+mj-lt"/>
                <a:cs typeface="Arial" charset="0"/>
              </a:defRPr>
            </a:lvl1pPr>
          </a:lstStyle>
          <a:p>
            <a:pPr>
              <a:defRPr/>
            </a:pPr>
            <a:fld id="{F3E9E773-C84B-4F48-B42B-2136FDBAB2E2}" type="slidenum">
              <a:rPr lang="en-US">
                <a:solidFill>
                  <a:srgbClr val="000000"/>
                </a:solidFill>
                <a:latin typeface="Arial"/>
              </a:rPr>
              <a:pPr>
                <a:defRPr/>
              </a:pPr>
              <a:t>‹#›</a:t>
            </a:fld>
            <a:endParaRPr lang="en-US" dirty="0">
              <a:solidFill>
                <a:srgbClr val="000000"/>
              </a:solidFill>
              <a:latin typeface="Arial"/>
            </a:endParaRPr>
          </a:p>
        </p:txBody>
      </p:sp>
    </p:spTree>
    <p:extLst>
      <p:ext uri="{BB962C8B-B14F-4D97-AF65-F5344CB8AC3E}">
        <p14:creationId xmlns:p14="http://schemas.microsoft.com/office/powerpoint/2010/main" val="3045489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Content with Takeaway">
    <p:spTree>
      <p:nvGrpSpPr>
        <p:cNvPr id="1" name=""/>
        <p:cNvGrpSpPr/>
        <p:nvPr/>
      </p:nvGrpSpPr>
      <p:grpSpPr>
        <a:xfrm>
          <a:off x="0" y="0"/>
          <a:ext cx="0" cy="0"/>
          <a:chOff x="0" y="0"/>
          <a:chExt cx="0" cy="0"/>
        </a:xfrm>
      </p:grpSpPr>
      <p:sp>
        <p:nvSpPr>
          <p:cNvPr id="2" name="Title 1"/>
          <p:cNvSpPr>
            <a:spLocks noGrp="1"/>
          </p:cNvSpPr>
          <p:nvPr>
            <p:ph type="title"/>
          </p:nvPr>
        </p:nvSpPr>
        <p:spPr>
          <a:xfrm>
            <a:off x="817562" y="1"/>
            <a:ext cx="8326437" cy="85725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09626" y="1211578"/>
            <a:ext cx="7985125" cy="5099112"/>
          </a:xfrm>
          <a:prstGeom prst="rect">
            <a:avLst/>
          </a:prstGeom>
        </p:spPr>
        <p:txBody>
          <a:bodyPr/>
          <a:lstStyle>
            <a:lvl1pPr marL="0" indent="0">
              <a:lnSpc>
                <a:spcPct val="100000"/>
              </a:lnSpc>
              <a:buClr>
                <a:srgbClr val="DD6016"/>
              </a:buClr>
              <a:buFontTx/>
              <a:buNone/>
              <a:defRPr sz="1950">
                <a:solidFill>
                  <a:srgbClr val="DD6016"/>
                </a:solidFill>
                <a:latin typeface="Century Gothic"/>
                <a:cs typeface="Century Gothic"/>
              </a:defRPr>
            </a:lvl1pPr>
            <a:lvl2pPr marL="0" indent="0">
              <a:lnSpc>
                <a:spcPct val="100000"/>
              </a:lnSpc>
              <a:buClr>
                <a:srgbClr val="DD6016"/>
              </a:buClr>
              <a:buFontTx/>
              <a:buNone/>
              <a:defRPr sz="1800" b="1">
                <a:solidFill>
                  <a:srgbClr val="595959"/>
                </a:solidFill>
                <a:latin typeface="Century Gothic"/>
                <a:cs typeface="Century Gothic"/>
              </a:defRPr>
            </a:lvl2pPr>
            <a:lvl3pPr marL="126206" indent="-126206">
              <a:lnSpc>
                <a:spcPct val="100000"/>
              </a:lnSpc>
              <a:buClr>
                <a:schemeClr val="bg2"/>
              </a:buClr>
              <a:buFont typeface="Arial"/>
              <a:buChar char="•"/>
              <a:defRPr sz="1500">
                <a:solidFill>
                  <a:srgbClr val="595959"/>
                </a:solidFill>
                <a:latin typeface="Century Gothic"/>
                <a:cs typeface="Century Gothic"/>
              </a:defRPr>
            </a:lvl3pPr>
            <a:lvl4pPr marL="301229" indent="0">
              <a:lnSpc>
                <a:spcPct val="100000"/>
              </a:lnSpc>
              <a:buClr>
                <a:srgbClr val="DD6016"/>
              </a:buClr>
              <a:buFontTx/>
              <a:buNone/>
              <a:defRPr sz="1350">
                <a:solidFill>
                  <a:srgbClr val="7F7F7F"/>
                </a:solidFill>
                <a:latin typeface="Century Gothic"/>
                <a:cs typeface="Century Gothic"/>
              </a:defRPr>
            </a:lvl4pPr>
            <a:lvl5pPr marL="470297" indent="0">
              <a:lnSpc>
                <a:spcPct val="100000"/>
              </a:lnSpc>
              <a:buClr>
                <a:srgbClr val="DD6016"/>
              </a:buClr>
              <a:buFontTx/>
              <a:buNone/>
              <a:defRPr sz="1050">
                <a:solidFill>
                  <a:srgbClr val="7F7F7F"/>
                </a:solidFill>
                <a:latin typeface="Century Gothic"/>
                <a:cs typeface="Century Gothi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3"/>
          <p:cNvSpPr>
            <a:spLocks noGrp="1"/>
          </p:cNvSpPr>
          <p:nvPr>
            <p:ph type="sldNum" sz="quarter" idx="11"/>
          </p:nvPr>
        </p:nvSpPr>
        <p:spPr/>
        <p:txBody>
          <a:bodyPr/>
          <a:lstStyle>
            <a:lvl1pPr>
              <a:defRPr/>
            </a:lvl1pPr>
          </a:lstStyle>
          <a:p>
            <a:r>
              <a:rPr lang="en-US" altLang="en-US" dirty="0"/>
              <a:t>File number_Name of Briefing.</a:t>
            </a:r>
            <a:fld id="{3AC3518E-C5E5-4920-A443-38F0B03914D2}" type="slidenum">
              <a:rPr lang="en-US" altLang="en-US"/>
              <a:pPr/>
              <a:t>‹#›</a:t>
            </a:fld>
            <a:endParaRPr lang="en-US" altLang="en-US" dirty="0"/>
          </a:p>
        </p:txBody>
      </p:sp>
    </p:spTree>
    <p:extLst>
      <p:ext uri="{BB962C8B-B14F-4D97-AF65-F5344CB8AC3E}">
        <p14:creationId xmlns:p14="http://schemas.microsoft.com/office/powerpoint/2010/main" val="3726730971"/>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684610" fontAlgn="base">
              <a:spcBef>
                <a:spcPct val="0"/>
              </a:spcBef>
              <a:spcAft>
                <a:spcPct val="0"/>
              </a:spcAft>
            </a:pPr>
            <a:endParaRPr lang="en-US" dirty="0">
              <a:solidFill>
                <a:srgbClr val="969696"/>
              </a:solidFill>
              <a:ea typeface="ＭＳ Ｐゴシック" pitchFamily="34" charset="-128"/>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684610" fontAlgn="base">
              <a:spcBef>
                <a:spcPct val="0"/>
              </a:spcBef>
              <a:spcAft>
                <a:spcPct val="0"/>
              </a:spcAft>
            </a:pPr>
            <a:endParaRPr lang="en-US" dirty="0">
              <a:solidFill>
                <a:srgbClr val="969696"/>
              </a:solidFill>
              <a:ea typeface="ＭＳ Ｐゴシック" pitchFamily="34" charset="-128"/>
            </a:endParaRPr>
          </a:p>
        </p:txBody>
      </p:sp>
      <p:sp>
        <p:nvSpPr>
          <p:cNvPr id="6" name="Slide Number Placeholder 5"/>
          <p:cNvSpPr>
            <a:spLocks noGrp="1"/>
          </p:cNvSpPr>
          <p:nvPr>
            <p:ph type="sldNum" sz="quarter" idx="12"/>
          </p:nvPr>
        </p:nvSpPr>
        <p:spPr/>
        <p:txBody>
          <a:bodyPr/>
          <a:lstStyle/>
          <a:p>
            <a:fld id="{CB9DDCBE-B9FD-0A4B-9783-228D99CD353C}" type="slidenum">
              <a:rPr lang="en-US" smtClean="0"/>
              <a:pPr/>
              <a:t>‹#›</a:t>
            </a:fld>
            <a:endParaRPr lang="en-US" dirty="0"/>
          </a:p>
        </p:txBody>
      </p:sp>
    </p:spTree>
    <p:extLst>
      <p:ext uri="{BB962C8B-B14F-4D97-AF65-F5344CB8AC3E}">
        <p14:creationId xmlns:p14="http://schemas.microsoft.com/office/powerpoint/2010/main" val="2709383133"/>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5" name="Picture 6" descr="Internal Cover Slid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6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 name="TextBox 7"/>
          <p:cNvSpPr txBox="1">
            <a:spLocks noChangeArrowheads="1"/>
          </p:cNvSpPr>
          <p:nvPr userDrawn="1"/>
        </p:nvSpPr>
        <p:spPr bwMode="auto">
          <a:xfrm>
            <a:off x="469900" y="3046413"/>
            <a:ext cx="8294688" cy="849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4071" eaLnBrk="1" hangingPunct="1"/>
            <a:r>
              <a:rPr lang="en-US" sz="4400" b="1">
                <a:solidFill>
                  <a:srgbClr val="FFFFFF"/>
                </a:solidFill>
                <a:cs typeface="Arial" charset="0"/>
              </a:rPr>
              <a:t>SPACE LAUNCH SYSTEM</a:t>
            </a:r>
          </a:p>
        </p:txBody>
      </p:sp>
      <p:sp>
        <p:nvSpPr>
          <p:cNvPr id="36" name="Rectangle 8"/>
          <p:cNvSpPr>
            <a:spLocks noChangeArrowheads="1"/>
          </p:cNvSpPr>
          <p:nvPr userDrawn="1"/>
        </p:nvSpPr>
        <p:spPr bwMode="auto">
          <a:xfrm>
            <a:off x="0" y="376238"/>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pPr defTabSz="914071"/>
            <a:r>
              <a:rPr lang="en-US" sz="700">
                <a:solidFill>
                  <a:srgbClr val="F8F8F8"/>
                </a:solidFill>
              </a:rPr>
              <a:t>National Aeronautics and Space Administration</a:t>
            </a:r>
            <a:endParaRPr lang="en-US">
              <a:solidFill>
                <a:srgbClr val="F8F8F8"/>
              </a:solidFill>
            </a:endParaRPr>
          </a:p>
        </p:txBody>
      </p:sp>
      <p:sp>
        <p:nvSpPr>
          <p:cNvPr id="37" name="TextBox 10"/>
          <p:cNvSpPr txBox="1">
            <a:spLocks noChangeArrowheads="1"/>
          </p:cNvSpPr>
          <p:nvPr userDrawn="1"/>
        </p:nvSpPr>
        <p:spPr bwMode="auto">
          <a:xfrm>
            <a:off x="0" y="6610350"/>
            <a:ext cx="1236663"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4071">
              <a:defRPr/>
            </a:pPr>
            <a:r>
              <a:rPr lang="en-US" sz="700">
                <a:solidFill>
                  <a:srgbClr val="000000"/>
                </a:solidFill>
                <a:cs typeface="Arial" charset="0"/>
              </a:rPr>
              <a:t>www.nasa.gov/sls</a:t>
            </a:r>
          </a:p>
        </p:txBody>
      </p:sp>
      <p:pic>
        <p:nvPicPr>
          <p:cNvPr id="38" name="Picture 12" descr="NASA logo.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264525" y="130175"/>
            <a:ext cx="776288"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 name="Picture 13" descr="slsmark_color.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32788" y="6408738"/>
            <a:ext cx="561975" cy="407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TextBox 39"/>
          <p:cNvSpPr txBox="1">
            <a:spLocks noChangeArrowheads="1"/>
          </p:cNvSpPr>
          <p:nvPr userDrawn="1"/>
        </p:nvSpPr>
        <p:spPr bwMode="auto">
          <a:xfrm>
            <a:off x="1169988" y="2941638"/>
            <a:ext cx="17526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914071" eaLnBrk="1" hangingPunct="1">
              <a:defRPr/>
            </a:pPr>
            <a:r>
              <a:rPr lang="en-US" sz="1000" dirty="0">
                <a:solidFill>
                  <a:srgbClr val="FFFFFF"/>
                </a:solidFill>
              </a:rPr>
              <a:t>5 . . . 4 . . . 3 . . . 2 . . . 1 . . .</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dirty="0"/>
              <a:t>Click to edit Master text styles</a:t>
            </a:r>
          </a:p>
          <a:p>
            <a:pPr lvl="1"/>
            <a:r>
              <a:rPr lang="en-US" dirty="0"/>
              <a:t>Second level</a:t>
            </a:r>
          </a:p>
        </p:txBody>
      </p:sp>
      <p:sp>
        <p:nvSpPr>
          <p:cNvPr id="43" name="Text Placeholder 13"/>
          <p:cNvSpPr>
            <a:spLocks noGrp="1"/>
          </p:cNvSpPr>
          <p:nvPr>
            <p:ph type="body" sz="quarter" idx="12"/>
          </p:nvPr>
        </p:nvSpPr>
        <p:spPr>
          <a:xfrm>
            <a:off x="6050423" y="3845231"/>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dirty="0"/>
              <a:t>Click to edit Master text styles</a:t>
            </a:r>
          </a:p>
        </p:txBody>
      </p:sp>
    </p:spTree>
    <p:extLst>
      <p:ext uri="{BB962C8B-B14F-4D97-AF65-F5344CB8AC3E}">
        <p14:creationId xmlns:p14="http://schemas.microsoft.com/office/powerpoint/2010/main" val="47051859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27432" y="6666164"/>
            <a:ext cx="2574016" cy="155260"/>
          </a:xfrm>
          <a:prstGeom prst="rect">
            <a:avLst/>
          </a:prstGeom>
        </p:spPr>
        <p:txBody>
          <a:bodyPr vert="horz" lIns="91407" tIns="45704" rIns="91407" bIns="45704" rtlCol="0" anchor="ctr"/>
          <a:lstStyle>
            <a:lvl1pPr algn="l">
              <a:defRPr sz="800">
                <a:solidFill>
                  <a:srgbClr val="000000"/>
                </a:solidFill>
              </a:defRPr>
            </a:lvl1pPr>
          </a:lstStyle>
          <a:p>
            <a:endParaRPr lang="en-US" dirty="0"/>
          </a:p>
        </p:txBody>
      </p:sp>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9" name="Rectangle 6"/>
          <p:cNvSpPr>
            <a:spLocks noGrp="1" noChangeArrowheads="1"/>
          </p:cNvSpPr>
          <p:nvPr>
            <p:ph type="sldNum" sz="quarter" idx="4"/>
          </p:nvPr>
        </p:nvSpPr>
        <p:spPr bwMode="auto">
          <a:xfrm>
            <a:off x="7294870" y="6650150"/>
            <a:ext cx="1817606" cy="184643"/>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900" smtClean="0">
                <a:solidFill>
                  <a:schemeClr val="bg2"/>
                </a:solidFill>
                <a:latin typeface="+mj-lt"/>
                <a:cs typeface="Arial" charset="0"/>
              </a:defRPr>
            </a:lvl1pPr>
          </a:lstStyle>
          <a:p>
            <a:pPr>
              <a:defRPr/>
            </a:pPr>
            <a:r>
              <a:rPr lang="en-US">
                <a:solidFill>
                  <a:srgbClr val="000000"/>
                </a:solidFill>
              </a:rPr>
              <a:t>.</a:t>
            </a:r>
            <a:fld id="{F3E9E773-C84B-4F48-B42B-2136FDBAB2E2}" type="slidenum">
              <a:rPr lang="en-US">
                <a:solidFill>
                  <a:srgbClr val="000000"/>
                </a:solidFill>
              </a:rPr>
              <a:pPr>
                <a:defRPr/>
              </a:pPr>
              <a:t>‹#›</a:t>
            </a:fld>
            <a:endParaRPr lang="en-US" dirty="0">
              <a:solidFill>
                <a:srgbClr val="000000"/>
              </a:solidFill>
            </a:endParaRPr>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7328881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akeaway">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27432" y="6666164"/>
            <a:ext cx="2574016" cy="155260"/>
          </a:xfrm>
          <a:prstGeom prst="rect">
            <a:avLst/>
          </a:prstGeom>
        </p:spPr>
        <p:txBody>
          <a:bodyPr vert="horz" lIns="91407" tIns="45704" rIns="91407" bIns="45704" rtlCol="0" anchor="ctr"/>
          <a:lstStyle>
            <a:lvl1pPr algn="l">
              <a:defRPr sz="800">
                <a:solidFill>
                  <a:srgbClr val="000000"/>
                </a:solidFill>
              </a:defRPr>
            </a:lvl1pPr>
          </a:lstStyle>
          <a:p>
            <a:endParaRPr lang="en-US" dirty="0"/>
          </a:p>
        </p:txBody>
      </p:sp>
      <p:sp>
        <p:nvSpPr>
          <p:cNvPr id="6" name="Text Placeholder 4"/>
          <p:cNvSpPr>
            <a:spLocks noGrp="1"/>
          </p:cNvSpPr>
          <p:nvPr>
            <p:ph type="body" sz="quarter" idx="10"/>
          </p:nvPr>
        </p:nvSpPr>
        <p:spPr>
          <a:xfrm>
            <a:off x="0" y="6505408"/>
            <a:ext cx="9143999" cy="352592"/>
          </a:xfrm>
          <a:prstGeom prst="rect">
            <a:avLst/>
          </a:prstGeom>
        </p:spPr>
        <p:txBody>
          <a:bodyPr vert="horz" anchor="ctr"/>
          <a:lstStyle>
            <a:lvl1pPr marL="0" indent="0" algn="ctr">
              <a:buFontTx/>
              <a:buNone/>
              <a:defRPr b="1" i="1">
                <a:solidFill>
                  <a:srgbClr val="000000"/>
                </a:solidFill>
                <a:latin typeface="+mj-lt"/>
                <a:cs typeface="Arial"/>
              </a:defRPr>
            </a:lvl1pPr>
            <a:lvl2pPr marL="338018" indent="0" algn="ctr">
              <a:buFontTx/>
              <a:buNone/>
              <a:defRPr>
                <a:solidFill>
                  <a:srgbClr val="FFFFFF"/>
                </a:solidFill>
              </a:defRPr>
            </a:lvl2pPr>
            <a:lvl3pPr marL="566534" indent="0" algn="ctr">
              <a:buFontTx/>
              <a:buNone/>
              <a:defRPr>
                <a:solidFill>
                  <a:srgbClr val="FFFFFF"/>
                </a:solidFill>
              </a:defRPr>
            </a:lvl3pPr>
            <a:lvl4pPr marL="739512" indent="0" algn="ctr">
              <a:buFontTx/>
              <a:buNone/>
              <a:defRPr>
                <a:solidFill>
                  <a:srgbClr val="FFFFFF"/>
                </a:solidFill>
              </a:defRPr>
            </a:lvl4pPr>
            <a:lvl5pPr marL="922009" indent="0" algn="ctr">
              <a:buFontTx/>
              <a:buNone/>
              <a:defRPr>
                <a:solidFill>
                  <a:srgbClr val="FFFFFF"/>
                </a:solidFill>
              </a:defRPr>
            </a:lvl5pPr>
          </a:lstStyle>
          <a:p>
            <a:pPr lvl="0"/>
            <a:r>
              <a:rPr lang="en-US" dirty="0"/>
              <a:t>Click to edit Master text styles</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285726" y="6641006"/>
            <a:ext cx="1817606" cy="184643"/>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900" smtClean="0">
                <a:solidFill>
                  <a:schemeClr val="bg2"/>
                </a:solidFill>
                <a:latin typeface="+mj-lt"/>
                <a:cs typeface="Arial" charset="0"/>
              </a:defRPr>
            </a:lvl1pPr>
          </a:lstStyle>
          <a:p>
            <a:pPr>
              <a:defRPr/>
            </a:pPr>
            <a:r>
              <a:rPr lang="en-US">
                <a:solidFill>
                  <a:srgbClr val="000000"/>
                </a:solidFill>
              </a:rPr>
              <a:t>.</a:t>
            </a:r>
            <a:fld id="{F3E9E773-C84B-4F48-B42B-2136FDBAB2E2}" type="slidenum">
              <a:rPr lang="en-US">
                <a:solidFill>
                  <a:srgbClr val="000000"/>
                </a:solidFill>
              </a:rPr>
              <a:pPr>
                <a:defRPr/>
              </a:pPr>
              <a:t>‹#›</a:t>
            </a:fld>
            <a:endParaRPr lang="en-US" dirty="0">
              <a:solidFill>
                <a:srgbClr val="000000"/>
              </a:solidFill>
            </a:endParaRPr>
          </a:p>
        </p:txBody>
      </p:sp>
      <p:sp>
        <p:nvSpPr>
          <p:cNvPr id="9"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12" name="Text Placeholder 2"/>
          <p:cNvSpPr>
            <a:spLocks noGrp="1"/>
          </p:cNvSpPr>
          <p:nvPr>
            <p:ph type="body" sz="quarter" idx="11"/>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67431085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18288" y="6666164"/>
            <a:ext cx="2574016" cy="155260"/>
          </a:xfrm>
          <a:prstGeom prst="rect">
            <a:avLst/>
          </a:prstGeom>
        </p:spPr>
        <p:txBody>
          <a:bodyPr vert="horz" lIns="91407" tIns="45704" rIns="91407" bIns="45704" rtlCol="0" anchor="ctr"/>
          <a:lstStyle>
            <a:lvl1pPr algn="l">
              <a:defRPr sz="800">
                <a:solidFill>
                  <a:srgbClr val="000000"/>
                </a:solidFill>
              </a:defRPr>
            </a:lvl1pPr>
          </a:lstStyle>
          <a:p>
            <a:endParaRPr lang="en-US" dirty="0"/>
          </a:p>
        </p:txBody>
      </p:sp>
      <p:sp>
        <p:nvSpPr>
          <p:cNvPr id="5" name="Rectangle 6"/>
          <p:cNvSpPr>
            <a:spLocks noGrp="1" noChangeArrowheads="1"/>
          </p:cNvSpPr>
          <p:nvPr>
            <p:ph type="sldNum" sz="quarter" idx="4"/>
          </p:nvPr>
        </p:nvSpPr>
        <p:spPr bwMode="auto">
          <a:xfrm>
            <a:off x="7294870" y="6641006"/>
            <a:ext cx="1817606" cy="184643"/>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900" smtClean="0">
                <a:solidFill>
                  <a:schemeClr val="bg2"/>
                </a:solidFill>
                <a:latin typeface="+mj-lt"/>
                <a:cs typeface="Arial" charset="0"/>
              </a:defRPr>
            </a:lvl1pPr>
          </a:lstStyle>
          <a:p>
            <a:pPr>
              <a:defRPr/>
            </a:pPr>
            <a:r>
              <a:rPr lang="en-US">
                <a:solidFill>
                  <a:srgbClr val="000000"/>
                </a:solidFill>
              </a:rPr>
              <a:t>.</a:t>
            </a:r>
            <a:fld id="{F3E9E773-C84B-4F48-B42B-2136FDBAB2E2}" type="slidenum">
              <a:rPr lang="en-US">
                <a:solidFill>
                  <a:srgbClr val="000000"/>
                </a:solidFill>
              </a:rPr>
              <a:pPr>
                <a:defRPr/>
              </a:pPr>
              <a:t>‹#›</a:t>
            </a:fld>
            <a:endParaRPr lang="en-US" dirty="0">
              <a:solidFill>
                <a:srgbClr val="000000"/>
              </a:solidFill>
            </a:endParaRPr>
          </a:p>
        </p:txBody>
      </p:sp>
      <p:sp>
        <p:nvSpPr>
          <p:cNvPr id="7"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1185895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Quad slide">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27432" y="6675308"/>
            <a:ext cx="2574016" cy="155260"/>
          </a:xfrm>
          <a:prstGeom prst="rect">
            <a:avLst/>
          </a:prstGeom>
        </p:spPr>
        <p:txBody>
          <a:bodyPr vert="horz" lIns="91407" tIns="45704" rIns="91407" bIns="45704" rtlCol="0" anchor="ctr"/>
          <a:lstStyle>
            <a:lvl1pPr algn="l">
              <a:defRPr sz="800">
                <a:solidFill>
                  <a:srgbClr val="000000"/>
                </a:solidFill>
              </a:defRPr>
            </a:lvl1pPr>
          </a:lstStyle>
          <a:p>
            <a:endParaRPr lang="en-US" dirty="0"/>
          </a:p>
        </p:txBody>
      </p:sp>
      <p:sp>
        <p:nvSpPr>
          <p:cNvPr id="6" name="Content Placeholder 2"/>
          <p:cNvSpPr>
            <a:spLocks noGrp="1"/>
          </p:cNvSpPr>
          <p:nvPr>
            <p:ph idx="1"/>
          </p:nvPr>
        </p:nvSpPr>
        <p:spPr>
          <a:xfrm>
            <a:off x="283877"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9" name="Content Placeholder 2"/>
          <p:cNvSpPr>
            <a:spLocks noGrp="1"/>
          </p:cNvSpPr>
          <p:nvPr>
            <p:ph idx="14"/>
          </p:nvPr>
        </p:nvSpPr>
        <p:spPr>
          <a:xfrm>
            <a:off x="283877"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2" name="Content Placeholder 2"/>
          <p:cNvSpPr>
            <a:spLocks noGrp="1"/>
          </p:cNvSpPr>
          <p:nvPr>
            <p:ph idx="15"/>
          </p:nvPr>
        </p:nvSpPr>
        <p:spPr>
          <a:xfrm>
            <a:off x="4751828"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3" name="Content Placeholder 2"/>
          <p:cNvSpPr>
            <a:spLocks noGrp="1"/>
          </p:cNvSpPr>
          <p:nvPr>
            <p:ph idx="16"/>
          </p:nvPr>
        </p:nvSpPr>
        <p:spPr>
          <a:xfrm>
            <a:off x="4751828"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294870" y="6677582"/>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a:t>
            </a:r>
            <a:fld id="{F3E9E773-C84B-4F48-B42B-2136FDBAB2E2}" type="slidenum">
              <a:rPr lang="en-US">
                <a:solidFill>
                  <a:srgbClr val="000000"/>
                </a:solidFill>
              </a:rPr>
              <a:pPr>
                <a:defRPr/>
              </a:pPr>
              <a:t>‹#›</a:t>
            </a:fld>
            <a:endParaRPr lang="en-US" dirty="0">
              <a:solidFill>
                <a:srgbClr val="000000"/>
              </a:solidFill>
            </a:endParaRPr>
          </a:p>
        </p:txBody>
      </p:sp>
      <p:sp>
        <p:nvSpPr>
          <p:cNvPr id="10"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84172101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Picture with right side text">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4" name="Content Placeholder 2"/>
          <p:cNvSpPr>
            <a:spLocks noGrp="1"/>
          </p:cNvSpPr>
          <p:nvPr>
            <p:ph idx="1"/>
          </p:nvPr>
        </p:nvSpPr>
        <p:spPr>
          <a:xfrm>
            <a:off x="5655388" y="2339671"/>
            <a:ext cx="3159906" cy="2551228"/>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5" name="Picture Placeholder 3"/>
          <p:cNvSpPr>
            <a:spLocks noGrp="1"/>
          </p:cNvSpPr>
          <p:nvPr>
            <p:ph type="pic" sz="quarter" idx="10"/>
          </p:nvPr>
        </p:nvSpPr>
        <p:spPr>
          <a:xfrm>
            <a:off x="331788" y="2349953"/>
            <a:ext cx="5112904" cy="4161972"/>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8" name="Content Placeholder 2"/>
          <p:cNvSpPr>
            <a:spLocks noGrp="1"/>
          </p:cNvSpPr>
          <p:nvPr>
            <p:ph idx="11"/>
          </p:nvPr>
        </p:nvSpPr>
        <p:spPr>
          <a:xfrm>
            <a:off x="332555" y="1201738"/>
            <a:ext cx="8482739"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294870" y="6677582"/>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a:t>
            </a:r>
            <a:fld id="{F3E9E773-C84B-4F48-B42B-2136FDBAB2E2}" type="slidenum">
              <a:rPr lang="en-US">
                <a:solidFill>
                  <a:srgbClr val="000000"/>
                </a:solidFill>
              </a:rPr>
              <a:pPr>
                <a:defRPr/>
              </a:pPr>
              <a:t>‹#›</a:t>
            </a:fld>
            <a:endParaRPr lang="en-US" dirty="0">
              <a:solidFill>
                <a:srgbClr val="000000"/>
              </a:solidFill>
            </a:endParaRPr>
          </a:p>
        </p:txBody>
      </p:sp>
      <p:sp>
        <p:nvSpPr>
          <p:cNvPr id="9" name="Text Placeholder 2"/>
          <p:cNvSpPr>
            <a:spLocks noGrp="1"/>
          </p:cNvSpPr>
          <p:nvPr>
            <p:ph type="body" sz="quarter" idx="12"/>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11557998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 name="Rectangle 9"/>
          <p:cNvSpPr/>
          <p:nvPr userDrawn="1"/>
        </p:nvSpPr>
        <p:spPr>
          <a:xfrm>
            <a:off x="-60480" y="6697524"/>
            <a:ext cx="902811" cy="200055"/>
          </a:xfrm>
          <a:prstGeom prst="rect">
            <a:avLst/>
          </a:prstGeom>
        </p:spPr>
        <p:txBody>
          <a:bodyPr wrap="none">
            <a:spAutoFit/>
          </a:bodyPr>
          <a:lstStyle/>
          <a:p>
            <a:pPr defTabSz="914071"/>
            <a:r>
              <a:rPr lang="en-US" sz="700" dirty="0">
                <a:solidFill>
                  <a:srgbClr val="000000"/>
                </a:solidFill>
              </a:rPr>
              <a:t>www.nasa.gov/sls</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20" name="Content Placeholder 2"/>
          <p:cNvSpPr>
            <a:spLocks noGrp="1"/>
          </p:cNvSpPr>
          <p:nvPr>
            <p:ph idx="13"/>
          </p:nvPr>
        </p:nvSpPr>
        <p:spPr>
          <a:xfrm>
            <a:off x="276538" y="2339671"/>
            <a:ext cx="5125949" cy="4172254"/>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21" name="Picture Placeholder 3"/>
          <p:cNvSpPr>
            <a:spLocks noGrp="1"/>
          </p:cNvSpPr>
          <p:nvPr>
            <p:ph type="pic" sz="quarter" idx="10"/>
          </p:nvPr>
        </p:nvSpPr>
        <p:spPr>
          <a:xfrm>
            <a:off x="5819345" y="1201738"/>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3" name="Picture Placeholder 3"/>
          <p:cNvSpPr>
            <a:spLocks noGrp="1"/>
          </p:cNvSpPr>
          <p:nvPr>
            <p:ph type="pic" sz="quarter" idx="15"/>
          </p:nvPr>
        </p:nvSpPr>
        <p:spPr>
          <a:xfrm>
            <a:off x="5819345" y="3783995"/>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2" name="Content Placeholder 2"/>
          <p:cNvSpPr>
            <a:spLocks noGrp="1"/>
          </p:cNvSpPr>
          <p:nvPr>
            <p:ph idx="14"/>
          </p:nvPr>
        </p:nvSpPr>
        <p:spPr>
          <a:xfrm>
            <a:off x="276319" y="1201738"/>
            <a:ext cx="8542244"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9" name="Text Placeholder 2"/>
          <p:cNvSpPr>
            <a:spLocks noGrp="1"/>
          </p:cNvSpPr>
          <p:nvPr>
            <p:ph type="body" sz="quarter" idx="16"/>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20631063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833104" y="6630982"/>
            <a:ext cx="261084" cy="184643"/>
          </a:xfrm>
        </p:spPr>
        <p:txBody>
          <a:bodyPr/>
          <a:lstStyle>
            <a:lvl1pPr>
              <a:defRPr sz="900"/>
            </a:lvl1pPr>
          </a:lstStyle>
          <a:p>
            <a:pPr>
              <a:defRPr/>
            </a:pPr>
            <a:r>
              <a:rPr lang="en-US">
                <a:solidFill>
                  <a:srgbClr val="000000"/>
                </a:solidFill>
              </a:rPr>
              <a:t>.</a:t>
            </a:r>
            <a:fld id="{F3E9E773-C84B-4F48-B42B-2136FDBAB2E2}" type="slidenum">
              <a:rPr lang="en-US" smtClean="0">
                <a:solidFill>
                  <a:srgbClr val="000000"/>
                </a:solidFill>
              </a:rPr>
              <a:pPr>
                <a:defRPr/>
              </a:pPr>
              <a:t>‹#›</a:t>
            </a:fld>
            <a:endParaRPr lang="en-US" dirty="0">
              <a:solidFill>
                <a:srgbClr val="000000"/>
              </a:solidFill>
            </a:endParaRPr>
          </a:p>
        </p:txBody>
      </p:sp>
      <p:sp>
        <p:nvSpPr>
          <p:cNvPr id="3" name="Date Placeholder 2"/>
          <p:cNvSpPr>
            <a:spLocks noGrp="1"/>
          </p:cNvSpPr>
          <p:nvPr>
            <p:ph type="dt" sz="half" idx="11"/>
          </p:nvPr>
        </p:nvSpPr>
        <p:spPr>
          <a:xfrm>
            <a:off x="45720" y="6702552"/>
            <a:ext cx="1435608" cy="113073"/>
          </a:xfrm>
        </p:spPr>
        <p:txBody>
          <a:bodyPr/>
          <a:lstStyle>
            <a:lvl1pPr>
              <a:defRPr sz="800"/>
            </a:lvl1pPr>
          </a:lstStyle>
          <a:p>
            <a:endParaRPr lang="en-US" dirty="0"/>
          </a:p>
        </p:txBody>
      </p:sp>
    </p:spTree>
    <p:extLst>
      <p:ext uri="{BB962C8B-B14F-4D97-AF65-F5344CB8AC3E}">
        <p14:creationId xmlns:p14="http://schemas.microsoft.com/office/powerpoint/2010/main" val="263336198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le and Content SLS Slide Master Oct 2015 White">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a:solidFill>
                  <a:srgbClr val="000000"/>
                </a:solidFill>
              </a:rPr>
              <a:t>.</a:t>
            </a:r>
            <a:fld id="{C4961C3E-E491-4178-9B50-C7E0FC0B8D1C}" type="slidenum">
              <a:rPr lang="en-US" altLang="en-US">
                <a:solidFill>
                  <a:srgbClr val="000000"/>
                </a:solidFill>
                <a:cs typeface=""/>
              </a:rPr>
              <a:pPr/>
              <a:t>‹#›</a:t>
            </a:fld>
            <a:endParaRPr lang="en-US" altLang="en-US">
              <a:solidFill>
                <a:srgbClr val="000000"/>
              </a:solidFill>
              <a:cs typeface=""/>
            </a:endParaRPr>
          </a:p>
        </p:txBody>
      </p:sp>
      <p:sp>
        <p:nvSpPr>
          <p:cNvPr id="4" name="Content Placeholder 3"/>
          <p:cNvSpPr>
            <a:spLocks noGrp="1"/>
          </p:cNvSpPr>
          <p:nvPr>
            <p:ph sz="quarter" idx="10"/>
          </p:nvPr>
        </p:nvSpPr>
        <p:spPr>
          <a:xfrm>
            <a:off x="493713" y="1052513"/>
            <a:ext cx="8253412" cy="5405437"/>
          </a:xfrm>
          <a:prstGeom prst="rect">
            <a:avLst/>
          </a:prstGeom>
        </p:spPr>
        <p:txBody>
          <a:bodyPr/>
          <a:lstStyle>
            <a:lvl1pPr marL="173038" indent="-173038">
              <a:buClr>
                <a:schemeClr val="accent2"/>
              </a:buClr>
              <a:buFont typeface="Arial" panose="020B0604020202020204" pitchFamily="34" charset="0"/>
              <a:buChar char="•"/>
              <a:defRPr>
                <a:latin typeface="Century Gothic" panose="020B0502020202020204" pitchFamily="34" charset="0"/>
              </a:defRPr>
            </a:lvl1pPr>
            <a:lvl2pPr marL="511175" indent="-173038">
              <a:buClr>
                <a:schemeClr val="accent2"/>
              </a:buClr>
              <a:buFont typeface="Century Gothic" panose="020B0502020202020204" pitchFamily="34" charset="0"/>
              <a:buChar char="–"/>
              <a:defRPr>
                <a:latin typeface="Century Gothic" panose="020B0502020202020204" pitchFamily="34" charset="0"/>
              </a:defRPr>
            </a:lvl2pPr>
            <a:lvl3pPr marL="679205" indent="-112671">
              <a:buClr>
                <a:schemeClr val="accent2"/>
              </a:buClr>
              <a:buFont typeface="Arial" panose="020B0604020202020204" pitchFamily="34" charset="0"/>
              <a:buChar char="•"/>
              <a:defRPr>
                <a:latin typeface="Century Gothic" panose="020B0502020202020204" pitchFamily="34" charset="0"/>
              </a:defRPr>
            </a:lvl3pPr>
            <a:lvl4pPr marL="852183" indent="-112671">
              <a:buClr>
                <a:schemeClr val="accent2"/>
              </a:buClr>
              <a:buFont typeface="Century Gothic" panose="020B0502020202020204" pitchFamily="34" charset="0"/>
              <a:buChar char="–"/>
              <a:defRPr>
                <a:latin typeface="Century Gothic" panose="020B0502020202020204" pitchFamily="34" charset="0"/>
              </a:defRPr>
            </a:lvl4pPr>
            <a:lvl5pPr marL="1039442" indent="-117433">
              <a:buClr>
                <a:schemeClr val="accent2"/>
              </a:buClr>
              <a:buFont typeface="Arial" panose="020B0604020202020204" pitchFamily="34" charset="0"/>
              <a:buChar char="•"/>
              <a:defRPr>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563648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5" name="Picture 6" descr="Internal Cover Slid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TextBox 7"/>
          <p:cNvSpPr txBox="1">
            <a:spLocks noChangeArrowheads="1"/>
          </p:cNvSpPr>
          <p:nvPr userDrawn="1"/>
        </p:nvSpPr>
        <p:spPr bwMode="auto">
          <a:xfrm>
            <a:off x="469900" y="3046413"/>
            <a:ext cx="8294688" cy="849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4071" eaLnBrk="1" fontAlgn="auto" hangingPunct="1">
              <a:spcBef>
                <a:spcPts val="0"/>
              </a:spcBef>
              <a:spcAft>
                <a:spcPts val="0"/>
              </a:spcAft>
            </a:pPr>
            <a:r>
              <a:rPr lang="en-US" sz="4400" b="1">
                <a:solidFill>
                  <a:srgbClr val="FFFFFF"/>
                </a:solidFill>
                <a:cs typeface="Arial" charset="0"/>
              </a:rPr>
              <a:t>SPACE LAUNCH SYSTEM</a:t>
            </a:r>
          </a:p>
        </p:txBody>
      </p:sp>
      <p:sp>
        <p:nvSpPr>
          <p:cNvPr id="36" name="Rectangle 8"/>
          <p:cNvSpPr>
            <a:spLocks noChangeArrowheads="1"/>
          </p:cNvSpPr>
          <p:nvPr userDrawn="1"/>
        </p:nvSpPr>
        <p:spPr bwMode="auto">
          <a:xfrm>
            <a:off x="0" y="376238"/>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4071" fontAlgn="auto">
              <a:spcBef>
                <a:spcPts val="0"/>
              </a:spcBef>
              <a:spcAft>
                <a:spcPts val="0"/>
              </a:spcAft>
            </a:pPr>
            <a:r>
              <a:rPr lang="en-US" sz="700">
                <a:solidFill>
                  <a:srgbClr val="F8F8F8"/>
                </a:solidFill>
                <a:latin typeface="Arial"/>
                <a:ea typeface=""/>
              </a:rPr>
              <a:t>National Aeronautics and Space Administration</a:t>
            </a:r>
            <a:endParaRPr lang="en-US">
              <a:solidFill>
                <a:srgbClr val="F8F8F8"/>
              </a:solidFill>
              <a:latin typeface="Arial"/>
              <a:ea typeface=""/>
            </a:endParaRPr>
          </a:p>
        </p:txBody>
      </p:sp>
      <p:sp>
        <p:nvSpPr>
          <p:cNvPr id="37" name="TextBox 10"/>
          <p:cNvSpPr txBox="1">
            <a:spLocks noChangeArrowheads="1"/>
          </p:cNvSpPr>
          <p:nvPr userDrawn="1"/>
        </p:nvSpPr>
        <p:spPr bwMode="auto">
          <a:xfrm>
            <a:off x="0" y="6610350"/>
            <a:ext cx="1236663"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4071" fontAlgn="auto">
              <a:spcBef>
                <a:spcPts val="0"/>
              </a:spcBef>
              <a:spcAft>
                <a:spcPts val="0"/>
              </a:spcAft>
              <a:defRPr/>
            </a:pPr>
            <a:r>
              <a:rPr lang="en-US" sz="700">
                <a:solidFill>
                  <a:srgbClr val="000000"/>
                </a:solidFill>
                <a:cs typeface="Arial" charset="0"/>
              </a:rPr>
              <a:t>www.nasa.gov/sls</a:t>
            </a:r>
          </a:p>
        </p:txBody>
      </p:sp>
      <p:pic>
        <p:nvPicPr>
          <p:cNvPr id="38" name="Picture 12" descr="NASA logo.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264525" y="130175"/>
            <a:ext cx="776288"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Picture 13" descr="slsmark_color.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32788" y="6408738"/>
            <a:ext cx="561975" cy="407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 name="TextBox 39"/>
          <p:cNvSpPr txBox="1">
            <a:spLocks noChangeArrowheads="1"/>
          </p:cNvSpPr>
          <p:nvPr userDrawn="1"/>
        </p:nvSpPr>
        <p:spPr bwMode="auto">
          <a:xfrm>
            <a:off x="1169988" y="2941638"/>
            <a:ext cx="17526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914071" eaLnBrk="1" fontAlgn="auto" hangingPunct="1">
              <a:spcBef>
                <a:spcPts val="0"/>
              </a:spcBef>
              <a:spcAft>
                <a:spcPts val="0"/>
              </a:spcAft>
              <a:defRPr/>
            </a:pPr>
            <a:r>
              <a:rPr lang="en-US" sz="1000" dirty="0">
                <a:solidFill>
                  <a:srgbClr val="FFFFFF"/>
                </a:solidFill>
              </a:rPr>
              <a:t>5 . . . 4 . . . 3 . . . 2 . . . 1 . . .</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dirty="0"/>
              <a:t>Click to edit Master text styles</a:t>
            </a:r>
          </a:p>
          <a:p>
            <a:pPr lvl="1"/>
            <a:r>
              <a:rPr lang="en-US" dirty="0"/>
              <a:t>Second level</a:t>
            </a:r>
          </a:p>
        </p:txBody>
      </p:sp>
      <p:sp>
        <p:nvSpPr>
          <p:cNvPr id="43" name="Text Placeholder 13"/>
          <p:cNvSpPr>
            <a:spLocks noGrp="1"/>
          </p:cNvSpPr>
          <p:nvPr>
            <p:ph type="body" sz="quarter" idx="12"/>
          </p:nvPr>
        </p:nvSpPr>
        <p:spPr>
          <a:xfrm>
            <a:off x="6050423" y="3845231"/>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dirty="0"/>
              <a:t>Click to edit Master text styles</a:t>
            </a:r>
          </a:p>
        </p:txBody>
      </p:sp>
    </p:spTree>
    <p:extLst>
      <p:ext uri="{BB962C8B-B14F-4D97-AF65-F5344CB8AC3E}">
        <p14:creationId xmlns:p14="http://schemas.microsoft.com/office/powerpoint/2010/main" val="291041707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9"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55869290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akeaway">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6" name="Text Placeholder 4"/>
          <p:cNvSpPr>
            <a:spLocks noGrp="1"/>
          </p:cNvSpPr>
          <p:nvPr>
            <p:ph type="body" sz="quarter" idx="10"/>
          </p:nvPr>
        </p:nvSpPr>
        <p:spPr>
          <a:xfrm>
            <a:off x="0" y="6505408"/>
            <a:ext cx="9143999" cy="352592"/>
          </a:xfrm>
          <a:prstGeom prst="rect">
            <a:avLst/>
          </a:prstGeom>
        </p:spPr>
        <p:txBody>
          <a:bodyPr vert="horz" anchor="ctr"/>
          <a:lstStyle>
            <a:lvl1pPr marL="0" indent="0" algn="ctr">
              <a:buFontTx/>
              <a:buNone/>
              <a:defRPr b="1" i="1">
                <a:solidFill>
                  <a:srgbClr val="000000"/>
                </a:solidFill>
                <a:latin typeface="+mj-lt"/>
                <a:cs typeface="Arial"/>
              </a:defRPr>
            </a:lvl1pPr>
            <a:lvl2pPr marL="338018" indent="0" algn="ctr">
              <a:buFontTx/>
              <a:buNone/>
              <a:defRPr>
                <a:solidFill>
                  <a:srgbClr val="FFFFFF"/>
                </a:solidFill>
              </a:defRPr>
            </a:lvl2pPr>
            <a:lvl3pPr marL="566534" indent="0" algn="ctr">
              <a:buFontTx/>
              <a:buNone/>
              <a:defRPr>
                <a:solidFill>
                  <a:srgbClr val="FFFFFF"/>
                </a:solidFill>
              </a:defRPr>
            </a:lvl3pPr>
            <a:lvl4pPr marL="739512" indent="0" algn="ctr">
              <a:buFontTx/>
              <a:buNone/>
              <a:defRPr>
                <a:solidFill>
                  <a:srgbClr val="FFFFFF"/>
                </a:solidFill>
              </a:defRPr>
            </a:lvl4pPr>
            <a:lvl5pPr marL="922009" indent="0" algn="ctr">
              <a:buFontTx/>
              <a:buNone/>
              <a:defRPr>
                <a:solidFill>
                  <a:srgbClr val="FFFFFF"/>
                </a:solidFill>
              </a:defRPr>
            </a:lvl5pPr>
          </a:lstStyle>
          <a:p>
            <a:pPr lvl="0"/>
            <a:r>
              <a:rPr lang="en-US" dirty="0"/>
              <a:t>Click to edit Master text styles</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9"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12" name="Text Placeholder 2"/>
          <p:cNvSpPr>
            <a:spLocks noGrp="1"/>
          </p:cNvSpPr>
          <p:nvPr>
            <p:ph type="body" sz="quarter" idx="11"/>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90552314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62A7A791-E660-444A-B8DF-2AA1D8C7B2CC}" type="slidenum">
              <a:rPr lang="en-US">
                <a:solidFill>
                  <a:srgbClr val="000000"/>
                </a:solidFill>
              </a:rPr>
              <a:pPr>
                <a:defRPr/>
              </a:pPr>
              <a:t>‹#›</a:t>
            </a:fld>
            <a:endParaRPr lang="en-US" dirty="0">
              <a:solidFill>
                <a:srgbClr val="000000"/>
              </a:solidFill>
            </a:endParaRPr>
          </a:p>
        </p:txBody>
      </p:sp>
      <p:sp>
        <p:nvSpPr>
          <p:cNvPr id="7"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288403623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Quad slide">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6" name="Content Placeholder 2"/>
          <p:cNvSpPr>
            <a:spLocks noGrp="1"/>
          </p:cNvSpPr>
          <p:nvPr>
            <p:ph idx="1"/>
          </p:nvPr>
        </p:nvSpPr>
        <p:spPr>
          <a:xfrm>
            <a:off x="283877"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9" name="Content Placeholder 2"/>
          <p:cNvSpPr>
            <a:spLocks noGrp="1"/>
          </p:cNvSpPr>
          <p:nvPr>
            <p:ph idx="14"/>
          </p:nvPr>
        </p:nvSpPr>
        <p:spPr>
          <a:xfrm>
            <a:off x="283877"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2" name="Content Placeholder 2"/>
          <p:cNvSpPr>
            <a:spLocks noGrp="1"/>
          </p:cNvSpPr>
          <p:nvPr>
            <p:ph idx="15"/>
          </p:nvPr>
        </p:nvSpPr>
        <p:spPr>
          <a:xfrm>
            <a:off x="4751828"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3" name="Content Placeholder 2"/>
          <p:cNvSpPr>
            <a:spLocks noGrp="1"/>
          </p:cNvSpPr>
          <p:nvPr>
            <p:ph idx="16"/>
          </p:nvPr>
        </p:nvSpPr>
        <p:spPr>
          <a:xfrm>
            <a:off x="4751828"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10"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74868422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icture with right side text">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4" name="Content Placeholder 2"/>
          <p:cNvSpPr>
            <a:spLocks noGrp="1"/>
          </p:cNvSpPr>
          <p:nvPr>
            <p:ph idx="1"/>
          </p:nvPr>
        </p:nvSpPr>
        <p:spPr>
          <a:xfrm>
            <a:off x="5655388" y="2339671"/>
            <a:ext cx="3159906" cy="2551228"/>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5" name="Picture Placeholder 3"/>
          <p:cNvSpPr>
            <a:spLocks noGrp="1"/>
          </p:cNvSpPr>
          <p:nvPr>
            <p:ph type="pic" sz="quarter" idx="10"/>
          </p:nvPr>
        </p:nvSpPr>
        <p:spPr>
          <a:xfrm>
            <a:off x="331788" y="2349953"/>
            <a:ext cx="5112904" cy="4161972"/>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8" name="Content Placeholder 2"/>
          <p:cNvSpPr>
            <a:spLocks noGrp="1"/>
          </p:cNvSpPr>
          <p:nvPr>
            <p:ph idx="11"/>
          </p:nvPr>
        </p:nvSpPr>
        <p:spPr>
          <a:xfrm>
            <a:off x="332555" y="1201738"/>
            <a:ext cx="8482739"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9" name="Text Placeholder 2"/>
          <p:cNvSpPr>
            <a:spLocks noGrp="1"/>
          </p:cNvSpPr>
          <p:nvPr>
            <p:ph type="body" sz="quarter" idx="12"/>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598669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 name="Rectangle 9"/>
          <p:cNvSpPr/>
          <p:nvPr userDrawn="1"/>
        </p:nvSpPr>
        <p:spPr>
          <a:xfrm>
            <a:off x="-60480" y="6697524"/>
            <a:ext cx="902811" cy="200055"/>
          </a:xfrm>
          <a:prstGeom prst="rect">
            <a:avLst/>
          </a:prstGeom>
        </p:spPr>
        <p:txBody>
          <a:bodyPr wrap="none">
            <a:spAutoFit/>
          </a:bodyPr>
          <a:lstStyle/>
          <a:p>
            <a:pPr defTabSz="914071" fontAlgn="auto">
              <a:spcBef>
                <a:spcPts val="0"/>
              </a:spcBef>
              <a:spcAft>
                <a:spcPts val="0"/>
              </a:spcAft>
            </a:pPr>
            <a:r>
              <a:rPr lang="en-US" sz="700" dirty="0">
                <a:solidFill>
                  <a:srgbClr val="000000"/>
                </a:solidFill>
                <a:latin typeface="Arial"/>
                <a:ea typeface=""/>
              </a:rPr>
              <a:t>www.nasa.gov/sls</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20" name="Content Placeholder 2"/>
          <p:cNvSpPr>
            <a:spLocks noGrp="1"/>
          </p:cNvSpPr>
          <p:nvPr>
            <p:ph idx="13"/>
          </p:nvPr>
        </p:nvSpPr>
        <p:spPr>
          <a:xfrm>
            <a:off x="276538" y="2339671"/>
            <a:ext cx="5125949" cy="4172254"/>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21" name="Picture Placeholder 3"/>
          <p:cNvSpPr>
            <a:spLocks noGrp="1"/>
          </p:cNvSpPr>
          <p:nvPr>
            <p:ph type="pic" sz="quarter" idx="10"/>
          </p:nvPr>
        </p:nvSpPr>
        <p:spPr>
          <a:xfrm>
            <a:off x="5819345" y="1201738"/>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3" name="Picture Placeholder 3"/>
          <p:cNvSpPr>
            <a:spLocks noGrp="1"/>
          </p:cNvSpPr>
          <p:nvPr>
            <p:ph type="pic" sz="quarter" idx="15"/>
          </p:nvPr>
        </p:nvSpPr>
        <p:spPr>
          <a:xfrm>
            <a:off x="5819345" y="3783995"/>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2" name="Content Placeholder 2"/>
          <p:cNvSpPr>
            <a:spLocks noGrp="1"/>
          </p:cNvSpPr>
          <p:nvPr>
            <p:ph idx="14"/>
          </p:nvPr>
        </p:nvSpPr>
        <p:spPr>
          <a:xfrm>
            <a:off x="276319" y="1201738"/>
            <a:ext cx="8542244"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9" name="Text Placeholder 2"/>
          <p:cNvSpPr>
            <a:spLocks noGrp="1"/>
          </p:cNvSpPr>
          <p:nvPr>
            <p:ph type="body" sz="quarter" idx="16"/>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33118609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3" name="Date Placeholder 2"/>
          <p:cNvSpPr>
            <a:spLocks noGrp="1"/>
          </p:cNvSpPr>
          <p:nvPr>
            <p:ph type="dt" sz="half" idx="11"/>
          </p:nvPr>
        </p:nvSpPr>
        <p:spPr/>
        <p:txBody>
          <a:bodyPr/>
          <a:lstStyle/>
          <a:p>
            <a:endParaRPr lang="en-US" dirty="0"/>
          </a:p>
        </p:txBody>
      </p:sp>
    </p:spTree>
    <p:extLst>
      <p:ext uri="{BB962C8B-B14F-4D97-AF65-F5344CB8AC3E}">
        <p14:creationId xmlns:p14="http://schemas.microsoft.com/office/powerpoint/2010/main" val="25953553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9" name="Picture 18" descr="Background.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97" y="0"/>
            <a:ext cx="9158608" cy="6864032"/>
          </a:xfrm>
          <a:prstGeom prst="rect">
            <a:avLst/>
          </a:prstGeom>
        </p:spPr>
      </p:pic>
      <p:sp>
        <p:nvSpPr>
          <p:cNvPr id="13" name="Rectangle 21"/>
          <p:cNvSpPr>
            <a:spLocks noChangeArrowheads="1"/>
          </p:cNvSpPr>
          <p:nvPr userDrawn="1"/>
        </p:nvSpPr>
        <p:spPr bwMode="auto">
          <a:xfrm>
            <a:off x="49388" y="4963614"/>
            <a:ext cx="9094611" cy="1006475"/>
          </a:xfrm>
          <a:prstGeom prst="rect">
            <a:avLst/>
          </a:prstGeom>
          <a:solidFill>
            <a:schemeClr val="bg2"/>
          </a:solidFill>
          <a:ln w="19050" algn="ctr">
            <a:noFill/>
            <a:round/>
            <a:headEnd/>
            <a:tailEnd/>
          </a:ln>
          <a:scene3d>
            <a:camera prst="orthographicFront"/>
            <a:lightRig rig="threePt" dir="t"/>
          </a:scene3d>
          <a:sp3d>
            <a:bevelT/>
          </a:sp3d>
        </p:spPr>
        <p:txBody>
          <a:bodyPr lIns="91407" tIns="45704" rIns="91407" bIns="45704"/>
          <a:lstStyle/>
          <a:p>
            <a:pPr defTabSz="914071" fontAlgn="auto">
              <a:spcBef>
                <a:spcPts val="0"/>
              </a:spcBef>
              <a:spcAft>
                <a:spcPts val="0"/>
              </a:spcAft>
              <a:defRPr/>
            </a:pPr>
            <a:endParaRPr lang="en-US" sz="900" dirty="0">
              <a:solidFill>
                <a:srgbClr val="969696"/>
              </a:solidFill>
              <a:latin typeface="55 Helvetica Roman" pitchFamily="1" charset="0"/>
              <a:ea typeface="ＭＳ Ｐゴシック" charset="-128"/>
            </a:endParaRPr>
          </a:p>
        </p:txBody>
      </p:sp>
      <p:pic>
        <p:nvPicPr>
          <p:cNvPr id="15" name="Picture 14" descr="Moon.jpg"/>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225425" y="5055364"/>
            <a:ext cx="1024128" cy="822960"/>
          </a:xfrm>
          <a:prstGeom prst="rect">
            <a:avLst/>
          </a:prstGeom>
          <a:ln>
            <a:solidFill>
              <a:srgbClr val="3366FF"/>
            </a:solidFill>
          </a:ln>
        </p:spPr>
      </p:pic>
      <p:pic>
        <p:nvPicPr>
          <p:cNvPr id="17" name="Picture 16" descr="Mars.jpg"/>
          <p:cNvPicPr>
            <a:picLocks noChangeAspect="1"/>
          </p:cNvPicPr>
          <p:nvPr userDrawn="1"/>
        </p:nvPicPr>
        <p:blipFill>
          <a:blip r:embed="rId4" cstate="email">
            <a:alphaModFix/>
            <a:extLst>
              <a:ext uri="{28A0092B-C50C-407E-A947-70E740481C1C}">
                <a14:useLocalDpi xmlns:a14="http://schemas.microsoft.com/office/drawing/2010/main"/>
              </a:ext>
            </a:extLst>
          </a:blip>
          <a:stretch>
            <a:fillRect/>
          </a:stretch>
        </p:blipFill>
        <p:spPr>
          <a:xfrm>
            <a:off x="2617415" y="5055364"/>
            <a:ext cx="1024128" cy="822960"/>
          </a:xfrm>
          <a:prstGeom prst="rect">
            <a:avLst/>
          </a:prstGeom>
          <a:ln>
            <a:solidFill>
              <a:srgbClr val="3366FF"/>
            </a:solidFill>
          </a:ln>
        </p:spPr>
      </p:pic>
      <p:pic>
        <p:nvPicPr>
          <p:cNvPr id="18" name="Picture 17" descr="Asteroids.jpg"/>
          <p:cNvPicPr>
            <a:picLocks noChangeAspect="1"/>
          </p:cNvPicPr>
          <p:nvPr userDrawn="1"/>
        </p:nvPicPr>
        <p:blipFill>
          <a:blip r:embed="rId5" cstate="email">
            <a:alphaModFix/>
            <a:extLst>
              <a:ext uri="{28A0092B-C50C-407E-A947-70E740481C1C}">
                <a14:useLocalDpi xmlns:a14="http://schemas.microsoft.com/office/drawing/2010/main"/>
              </a:ext>
            </a:extLst>
          </a:blip>
          <a:stretch>
            <a:fillRect/>
          </a:stretch>
        </p:blipFill>
        <p:spPr>
          <a:xfrm>
            <a:off x="3813410" y="5055364"/>
            <a:ext cx="1024128" cy="822960"/>
          </a:xfrm>
          <a:prstGeom prst="rect">
            <a:avLst/>
          </a:prstGeom>
          <a:ln>
            <a:solidFill>
              <a:srgbClr val="3366FF"/>
            </a:solidFill>
          </a:ln>
        </p:spPr>
      </p:pic>
      <p:pic>
        <p:nvPicPr>
          <p:cNvPr id="20" name="Picture 19" descr="Nebula2.jp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205398" y="5055364"/>
            <a:ext cx="1024128" cy="822960"/>
          </a:xfrm>
          <a:prstGeom prst="rect">
            <a:avLst/>
          </a:prstGeom>
          <a:ln>
            <a:solidFill>
              <a:srgbClr val="3366FF"/>
            </a:solidFill>
          </a:ln>
        </p:spPr>
      </p:pic>
      <p:sp>
        <p:nvSpPr>
          <p:cNvPr id="21" name="Rectangle 8"/>
          <p:cNvSpPr>
            <a:spLocks noChangeArrowheads="1"/>
          </p:cNvSpPr>
          <p:nvPr userDrawn="1"/>
        </p:nvSpPr>
        <p:spPr bwMode="auto">
          <a:xfrm>
            <a:off x="293070" y="493713"/>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4071" fontAlgn="auto">
              <a:spcBef>
                <a:spcPts val="0"/>
              </a:spcBef>
              <a:spcAft>
                <a:spcPts val="0"/>
              </a:spcAft>
            </a:pPr>
            <a:r>
              <a:rPr lang="en-US" sz="700" dirty="0">
                <a:solidFill>
                  <a:srgbClr val="F8F8F8"/>
                </a:solidFill>
                <a:latin typeface="Arial"/>
                <a:ea typeface=""/>
              </a:rPr>
              <a:t>National Aeronautics and Space Administration</a:t>
            </a:r>
            <a:endParaRPr lang="en-US" dirty="0">
              <a:solidFill>
                <a:srgbClr val="F8F8F8"/>
              </a:solidFill>
              <a:latin typeface="Arial"/>
              <a:ea typeface=""/>
            </a:endParaRPr>
          </a:p>
        </p:txBody>
      </p:sp>
      <p:sp>
        <p:nvSpPr>
          <p:cNvPr id="22" name="Rectangle 9"/>
          <p:cNvSpPr>
            <a:spLocks noChangeArrowheads="1"/>
          </p:cNvSpPr>
          <p:nvPr userDrawn="1"/>
        </p:nvSpPr>
        <p:spPr bwMode="auto">
          <a:xfrm>
            <a:off x="0" y="6584950"/>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4071" fontAlgn="auto">
              <a:spcBef>
                <a:spcPts val="0"/>
              </a:spcBef>
              <a:spcAft>
                <a:spcPts val="0"/>
              </a:spcAft>
            </a:pPr>
            <a:r>
              <a:rPr lang="en-US" sz="700" b="1" dirty="0">
                <a:solidFill>
                  <a:srgbClr val="F8F8F8"/>
                </a:solidFill>
                <a:latin typeface="Arial"/>
                <a:ea typeface=""/>
                <a:cs typeface="Arial" charset="0"/>
              </a:rPr>
              <a:t>www.nasa.gov/sls</a:t>
            </a:r>
            <a:endParaRPr lang="en-US" b="1" dirty="0">
              <a:solidFill>
                <a:srgbClr val="F8F8F8"/>
              </a:solidFill>
              <a:latin typeface="Arial"/>
              <a:ea typeface=""/>
              <a:cs typeface="Arial" charset="0"/>
            </a:endParaRPr>
          </a:p>
        </p:txBody>
      </p:sp>
      <p:sp>
        <p:nvSpPr>
          <p:cNvPr id="26" name="Rectangle 26"/>
          <p:cNvSpPr>
            <a:spLocks noChangeArrowheads="1"/>
          </p:cNvSpPr>
          <p:nvPr userDrawn="1"/>
        </p:nvSpPr>
        <p:spPr bwMode="auto">
          <a:xfrm rot="16200000">
            <a:off x="5941151" y="2924359"/>
            <a:ext cx="5202088" cy="1087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07" tIns="45704" rIns="91407" bIns="45704" anchor="ctr" anchorCtr="0">
            <a:spAutoFit/>
          </a:bodyPr>
          <a:lstStyle/>
          <a:p>
            <a:pPr defTabSz="914071" fontAlgn="auto">
              <a:spcBef>
                <a:spcPts val="0"/>
              </a:spcBef>
              <a:spcAft>
                <a:spcPts val="0"/>
              </a:spcAft>
            </a:pPr>
            <a:r>
              <a:rPr lang="en-US" sz="3200" dirty="0">
                <a:solidFill>
                  <a:srgbClr val="F97800"/>
                </a:solidFill>
                <a:latin typeface="Arial Black" charset="0"/>
                <a:ea typeface=""/>
                <a:cs typeface="Arial" charset="0"/>
              </a:rPr>
              <a:t>Space Launch System	 </a:t>
            </a:r>
            <a:endParaRPr lang="en-US" sz="3200" dirty="0">
              <a:solidFill>
                <a:srgbClr val="F97800"/>
              </a:solidFill>
              <a:latin typeface="Arial Black" charset="0"/>
              <a:ea typeface=""/>
            </a:endParaRPr>
          </a:p>
        </p:txBody>
      </p:sp>
      <p:sp>
        <p:nvSpPr>
          <p:cNvPr id="27" name="Rectangle 2"/>
          <p:cNvSpPr>
            <a:spLocks noGrp="1" noChangeArrowheads="1"/>
          </p:cNvSpPr>
          <p:nvPr>
            <p:ph type="ctrTitle"/>
          </p:nvPr>
        </p:nvSpPr>
        <p:spPr>
          <a:xfrm>
            <a:off x="348655" y="2714428"/>
            <a:ext cx="6540609" cy="1269956"/>
          </a:xfrm>
        </p:spPr>
        <p:txBody>
          <a:bodyPr/>
          <a:lstStyle>
            <a:lvl1pPr algn="l">
              <a:defRPr sz="2800">
                <a:solidFill>
                  <a:srgbClr val="F68B00"/>
                </a:solidFill>
              </a:defRPr>
            </a:lvl1pPr>
          </a:lstStyle>
          <a:p>
            <a:r>
              <a:rPr lang="en-US" dirty="0"/>
              <a:t>Click to edit Master title style</a:t>
            </a:r>
          </a:p>
        </p:txBody>
      </p:sp>
      <p:sp>
        <p:nvSpPr>
          <p:cNvPr id="28" name="Rectangle 3"/>
          <p:cNvSpPr>
            <a:spLocks noGrp="1" noChangeArrowheads="1"/>
          </p:cNvSpPr>
          <p:nvPr>
            <p:ph type="subTitle" idx="1"/>
          </p:nvPr>
        </p:nvSpPr>
        <p:spPr>
          <a:xfrm>
            <a:off x="5152354" y="5922367"/>
            <a:ext cx="3541874" cy="789703"/>
          </a:xfrm>
          <a:prstGeom prst="rect">
            <a:avLst/>
          </a:prstGeom>
        </p:spPr>
        <p:txBody>
          <a:bodyPr/>
          <a:lstStyle>
            <a:lvl1pPr marL="0" indent="0" algn="r">
              <a:lnSpc>
                <a:spcPts val="2000"/>
              </a:lnSpc>
              <a:spcBef>
                <a:spcPts val="0"/>
              </a:spcBef>
              <a:spcAft>
                <a:spcPts val="0"/>
              </a:spcAft>
              <a:buFont typeface="AGaramond RegularSC" pitchFamily="1" charset="0"/>
              <a:buNone/>
              <a:defRPr sz="1600" b="1" i="0">
                <a:solidFill>
                  <a:srgbClr val="F8F8F8"/>
                </a:solidFill>
                <a:effectLst>
                  <a:outerShdw blurRad="38100" dist="38100" dir="2700000" algn="tl">
                    <a:srgbClr val="000000">
                      <a:alpha val="43137"/>
                    </a:srgbClr>
                  </a:outerShdw>
                </a:effectLst>
                <a:latin typeface="Arial Narrow"/>
                <a:cs typeface="Arial Narrow"/>
              </a:defRPr>
            </a:lvl1pPr>
          </a:lstStyle>
          <a:p>
            <a:endParaRPr lang="en-US" dirty="0"/>
          </a:p>
        </p:txBody>
      </p:sp>
      <p:pic>
        <p:nvPicPr>
          <p:cNvPr id="23" name="Picture 22" descr="EarthMoonLagrange.jp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008498" y="5055364"/>
            <a:ext cx="1024128" cy="822960"/>
          </a:xfrm>
          <a:prstGeom prst="rect">
            <a:avLst/>
          </a:prstGeom>
          <a:ln w="9525" cmpd="sng">
            <a:solidFill>
              <a:srgbClr val="3266FF"/>
            </a:solidFill>
          </a:ln>
        </p:spPr>
      </p:pic>
      <p:pic>
        <p:nvPicPr>
          <p:cNvPr id="8" name="Picture 7" descr="ISS.jpg"/>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418128" y="5055364"/>
            <a:ext cx="1024128" cy="822960"/>
          </a:xfrm>
          <a:prstGeom prst="rect">
            <a:avLst/>
          </a:prstGeom>
          <a:ln>
            <a:solidFill>
              <a:srgbClr val="274FC3"/>
            </a:solidFill>
          </a:ln>
        </p:spPr>
      </p:pic>
      <p:pic>
        <p:nvPicPr>
          <p:cNvPr id="29" name="Picture 9"/>
          <p:cNvPicPr>
            <a:picLocks noChangeAspect="1" noChangeArrowheads="1"/>
          </p:cNvPicPr>
          <p:nvPr userDrawn="1"/>
        </p:nvPicPr>
        <p:blipFill>
          <a:blip r:embed="rId9" cstate="email">
            <a:clrChange>
              <a:clrFrom>
                <a:srgbClr val="000000"/>
              </a:clrFrom>
              <a:clrTo>
                <a:srgbClr val="000000">
                  <a:alpha val="0"/>
                </a:srgbClr>
              </a:clrTo>
            </a:clrChange>
            <a:lum contrast="14000"/>
            <a:extLst>
              <a:ext uri="{28A0092B-C50C-407E-A947-70E740481C1C}">
                <a14:useLocalDpi xmlns:a14="http://schemas.microsoft.com/office/drawing/2010/main"/>
              </a:ext>
            </a:extLst>
          </a:blip>
          <a:srcRect/>
          <a:stretch>
            <a:fillRect/>
          </a:stretch>
        </p:blipFill>
        <p:spPr bwMode="auto">
          <a:xfrm>
            <a:off x="8214680" y="225425"/>
            <a:ext cx="685800"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Picture 29" descr="Full Moon.png"/>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6400807" y="2524334"/>
            <a:ext cx="295073" cy="295073"/>
          </a:xfrm>
          <a:prstGeom prst="rect">
            <a:avLst/>
          </a:prstGeom>
        </p:spPr>
      </p:pic>
      <p:pic>
        <p:nvPicPr>
          <p:cNvPr id="31" name="Picture 30" descr="Mars.png"/>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6829120" y="1179689"/>
            <a:ext cx="258032" cy="206426"/>
          </a:xfrm>
          <a:prstGeom prst="rect">
            <a:avLst/>
          </a:prstGeom>
        </p:spPr>
      </p:pic>
      <p:grpSp>
        <p:nvGrpSpPr>
          <p:cNvPr id="32" name="Group 31"/>
          <p:cNvGrpSpPr/>
          <p:nvPr userDrawn="1"/>
        </p:nvGrpSpPr>
        <p:grpSpPr>
          <a:xfrm>
            <a:off x="6557646" y="1981200"/>
            <a:ext cx="528954" cy="381001"/>
            <a:chOff x="6098415" y="1752599"/>
            <a:chExt cx="528954" cy="381001"/>
          </a:xfrm>
        </p:grpSpPr>
        <p:pic>
          <p:nvPicPr>
            <p:cNvPr id="33" name="Picture 32" descr="Bright Asteroid.png"/>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6098415" y="1752599"/>
              <a:ext cx="528954" cy="381001"/>
            </a:xfrm>
            <a:prstGeom prst="rect">
              <a:avLst/>
            </a:prstGeom>
          </p:spPr>
        </p:pic>
        <p:sp>
          <p:nvSpPr>
            <p:cNvPr id="34" name="4-Point Star 33"/>
            <p:cNvSpPr/>
            <p:nvPr userDrawn="1"/>
          </p:nvSpPr>
          <p:spPr bwMode="auto">
            <a:xfrm>
              <a:off x="6310416" y="1870083"/>
              <a:ext cx="64008" cy="91440"/>
            </a:xfrm>
            <a:prstGeom prst="star4">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071" eaLnBrk="0" hangingPunct="0"/>
              <a:endParaRPr lang="en-US" sz="900" dirty="0">
                <a:solidFill>
                  <a:srgbClr val="666666"/>
                </a:solidFill>
                <a:latin typeface="55 Helvetica Roman" pitchFamily="1" charset="0"/>
                <a:ea typeface=""/>
              </a:endParaRPr>
            </a:p>
          </p:txBody>
        </p:sp>
      </p:grpSp>
      <p:pic>
        <p:nvPicPr>
          <p:cNvPr id="2" name="Picture 1"/>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7362666" y="1980440"/>
            <a:ext cx="757389" cy="3934321"/>
          </a:xfrm>
          <a:prstGeom prst="rect">
            <a:avLst/>
          </a:prstGeom>
        </p:spPr>
      </p:pic>
    </p:spTree>
    <p:extLst>
      <p:ext uri="{BB962C8B-B14F-4D97-AF65-F5344CB8AC3E}">
        <p14:creationId xmlns:p14="http://schemas.microsoft.com/office/powerpoint/2010/main" val="3246464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24201" y="6657950"/>
            <a:ext cx="2895600" cy="215444"/>
          </a:xfrm>
          <a:prstGeom prst="rect">
            <a:avLst/>
          </a:prstGeom>
        </p:spPr>
        <p:txBody>
          <a:bodyPr/>
          <a:lstStyle/>
          <a:p>
            <a:pPr defTabSz="914071" fontAlgn="auto">
              <a:spcBef>
                <a:spcPts val="0"/>
              </a:spcBef>
              <a:spcAft>
                <a:spcPts val="0"/>
              </a:spcAft>
            </a:pPr>
            <a:endParaRPr lang="en-US" dirty="0">
              <a:solidFill>
                <a:srgbClr val="000000">
                  <a:tint val="75000"/>
                </a:srgbClr>
              </a:solidFill>
              <a:latin typeface="Arial"/>
              <a:ea typeface=""/>
            </a:endParaRPr>
          </a:p>
        </p:txBody>
      </p:sp>
      <p:sp>
        <p:nvSpPr>
          <p:cNvPr id="7" name="Slide Number Placeholder 6"/>
          <p:cNvSpPr>
            <a:spLocks noGrp="1" noChangeArrowheads="1"/>
          </p:cNvSpPr>
          <p:nvPr>
            <p:ph type="sldNum" sz="quarter" idx="4"/>
          </p:nvPr>
        </p:nvSpPr>
        <p:spPr>
          <a:xfrm>
            <a:off x="7277145" y="6704113"/>
            <a:ext cx="1862664" cy="153888"/>
          </a:xfrm>
          <a:prstGeom prst="rect">
            <a:avLst/>
          </a:prstGeom>
          <a:ln/>
        </p:spPr>
        <p:txBody>
          <a:bodyPr/>
          <a:lstStyle>
            <a:lvl1pPr algn="r">
              <a:defRPr/>
            </a:lvl1pPr>
          </a:lstStyle>
          <a:p>
            <a:fld id="{0C541D65-E91D-144A-8F95-C4493891251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14809390"/>
      </p:ext>
    </p:extLst>
  </p:cSld>
  <p:clrMapOvr>
    <a:masterClrMapping/>
  </p:clrMapOvr>
  <p:transition>
    <p:randomBa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Content with Takeaway">
    <p:spTree>
      <p:nvGrpSpPr>
        <p:cNvPr id="1" name=""/>
        <p:cNvGrpSpPr/>
        <p:nvPr/>
      </p:nvGrpSpPr>
      <p:grpSpPr>
        <a:xfrm>
          <a:off x="0" y="0"/>
          <a:ext cx="0" cy="0"/>
          <a:chOff x="0" y="0"/>
          <a:chExt cx="0" cy="0"/>
        </a:xfrm>
      </p:grpSpPr>
      <p:sp>
        <p:nvSpPr>
          <p:cNvPr id="2" name="Title 1"/>
          <p:cNvSpPr>
            <a:spLocks noGrp="1"/>
          </p:cNvSpPr>
          <p:nvPr>
            <p:ph type="title"/>
          </p:nvPr>
        </p:nvSpPr>
        <p:spPr>
          <a:xfrm>
            <a:off x="817562" y="1"/>
            <a:ext cx="8326437" cy="85725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09625" y="1211578"/>
            <a:ext cx="7985125" cy="5099112"/>
          </a:xfrm>
          <a:prstGeom prst="rect">
            <a:avLst/>
          </a:prstGeom>
        </p:spPr>
        <p:txBody>
          <a:bodyPr/>
          <a:lstStyle>
            <a:lvl1pPr marL="0" indent="0">
              <a:lnSpc>
                <a:spcPct val="100000"/>
              </a:lnSpc>
              <a:buClr>
                <a:srgbClr val="DD6016"/>
              </a:buClr>
              <a:buFontTx/>
              <a:buNone/>
              <a:defRPr sz="2600">
                <a:solidFill>
                  <a:srgbClr val="DD6016"/>
                </a:solidFill>
                <a:latin typeface="Century Gothic"/>
                <a:cs typeface="Century Gothic"/>
              </a:defRPr>
            </a:lvl1pPr>
            <a:lvl2pPr marL="0" indent="0">
              <a:lnSpc>
                <a:spcPct val="100000"/>
              </a:lnSpc>
              <a:buClr>
                <a:srgbClr val="DD6016"/>
              </a:buClr>
              <a:buFontTx/>
              <a:buNone/>
              <a:defRPr sz="2400" b="1">
                <a:solidFill>
                  <a:srgbClr val="595959"/>
                </a:solidFill>
                <a:latin typeface="Century Gothic"/>
                <a:cs typeface="Century Gothic"/>
              </a:defRPr>
            </a:lvl2pPr>
            <a:lvl3pPr marL="168275" indent="-168275">
              <a:lnSpc>
                <a:spcPct val="100000"/>
              </a:lnSpc>
              <a:buClr>
                <a:schemeClr val="bg2"/>
              </a:buClr>
              <a:buFont typeface="Arial"/>
              <a:buChar char="•"/>
              <a:defRPr sz="2000">
                <a:solidFill>
                  <a:srgbClr val="595959"/>
                </a:solidFill>
                <a:latin typeface="Century Gothic"/>
                <a:cs typeface="Century Gothic"/>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6297356"/>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2813" fontAlgn="base">
              <a:spcBef>
                <a:spcPct val="0"/>
              </a:spcBef>
              <a:spcAft>
                <a:spcPct val="0"/>
              </a:spcAft>
            </a:pPr>
            <a:endParaRPr lang="en-US" dirty="0">
              <a:solidFill>
                <a:srgbClr val="969696"/>
              </a:solidFill>
              <a:ea typeface="ＭＳ Ｐゴシック" pitchFamily="34"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2813" fontAlgn="base">
              <a:spcBef>
                <a:spcPct val="0"/>
              </a:spcBef>
              <a:spcAft>
                <a:spcPct val="0"/>
              </a:spcAft>
            </a:pPr>
            <a:endParaRPr lang="en-US" dirty="0">
              <a:solidFill>
                <a:srgbClr val="969696"/>
              </a:solidFill>
              <a:ea typeface="ＭＳ Ｐゴシック" pitchFamily="34" charset="-128"/>
            </a:endParaRPr>
          </a:p>
        </p:txBody>
      </p:sp>
      <p:sp>
        <p:nvSpPr>
          <p:cNvPr id="6" name="Slide Number Placeholder 5"/>
          <p:cNvSpPr>
            <a:spLocks noGrp="1"/>
          </p:cNvSpPr>
          <p:nvPr>
            <p:ph type="sldNum" sz="quarter" idx="12"/>
          </p:nvPr>
        </p:nvSpPr>
        <p:spPr/>
        <p:txBody>
          <a:bodyPr/>
          <a:lstStyle/>
          <a:p>
            <a:fld id="{CB9DDCBE-B9FD-0A4B-9783-228D99CD353C}" type="slidenum">
              <a:rPr lang="en-US" smtClean="0"/>
              <a:pPr/>
              <a:t>‹#›</a:t>
            </a:fld>
            <a:endParaRPr lang="en-US" dirty="0"/>
          </a:p>
        </p:txBody>
      </p:sp>
    </p:spTree>
    <p:extLst>
      <p:ext uri="{BB962C8B-B14F-4D97-AF65-F5344CB8AC3E}">
        <p14:creationId xmlns:p14="http://schemas.microsoft.com/office/powerpoint/2010/main" val="847483314"/>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1908" y="1261872"/>
            <a:ext cx="8452842" cy="519215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p:cNvSpPr>
            <a:spLocks noGrp="1"/>
          </p:cNvSpPr>
          <p:nvPr>
            <p:ph type="dt" sz="half" idx="2"/>
          </p:nvPr>
        </p:nvSpPr>
        <p:spPr>
          <a:xfrm>
            <a:off x="0" y="6702740"/>
            <a:ext cx="2574016" cy="155260"/>
          </a:xfrm>
          <a:prstGeom prst="rect">
            <a:avLst/>
          </a:prstGeom>
        </p:spPr>
        <p:txBody>
          <a:bodyPr vert="horz" lIns="91440" tIns="45720" rIns="91440" bIns="45720" rtlCol="0" anchor="ctr"/>
          <a:lstStyle>
            <a:lvl1pPr algn="l">
              <a:defRPr sz="700">
                <a:solidFill>
                  <a:srgbClr val="000000"/>
                </a:solidFill>
              </a:defRPr>
            </a:lvl1pPr>
          </a:lstStyle>
          <a:p>
            <a:pPr defTabSz="912813" fontAlgn="base">
              <a:spcBef>
                <a:spcPct val="0"/>
              </a:spcBef>
              <a:spcAft>
                <a:spcPct val="0"/>
              </a:spcAft>
            </a:pPr>
            <a:fld id="{434FE2B5-BC56-4B99-9A19-41BE9FF508BF}" type="datetime1">
              <a:rPr lang="en-US" smtClean="0">
                <a:ea typeface="ＭＳ Ｐゴシック" pitchFamily="34" charset="-128"/>
              </a:rPr>
              <a:pPr defTabSz="912813" fontAlgn="base">
                <a:spcBef>
                  <a:spcPct val="0"/>
                </a:spcBef>
                <a:spcAft>
                  <a:spcPct val="0"/>
                </a:spcAft>
              </a:pPr>
              <a:t>1/15/21</a:t>
            </a:fld>
            <a:endParaRPr lang="en-US" dirty="0">
              <a:ea typeface="ＭＳ Ｐゴシック" pitchFamily="34" charset="-128"/>
            </a:endParaRPr>
          </a:p>
        </p:txBody>
      </p:sp>
      <p:sp>
        <p:nvSpPr>
          <p:cNvPr id="7" name="Slide Number Placeholder 6"/>
          <p:cNvSpPr>
            <a:spLocks noGrp="1" noChangeArrowheads="1"/>
          </p:cNvSpPr>
          <p:nvPr>
            <p:ph type="sldNum" sz="quarter" idx="4"/>
          </p:nvPr>
        </p:nvSpPr>
        <p:spPr bwMode="auto">
          <a:xfrm>
            <a:off x="6019511" y="6672108"/>
            <a:ext cx="3102109"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pPr>
              <a:defRPr/>
            </a:pPr>
            <a:r>
              <a:rPr lang="en-US" dirty="0">
                <a:solidFill>
                  <a:srgbClr val="000000"/>
                </a:solidFill>
              </a:rPr>
              <a:t>8389_SLS_June Safety Meeting.</a:t>
            </a:r>
            <a:fld id="{F3E9E773-C84B-4F48-B42B-2136FDBAB2E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216114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0" y="6492875"/>
            <a:ext cx="2895600" cy="365125"/>
          </a:xfrm>
        </p:spPr>
        <p:txBody>
          <a:bodyPr/>
          <a:lstStyle>
            <a:lvl1pPr algn="l">
              <a:defRPr sz="1000" b="1">
                <a:solidFill>
                  <a:schemeClr val="tx1">
                    <a:lumMod val="95000"/>
                    <a:lumOff val="5000"/>
                  </a:schemeClr>
                </a:solidFill>
              </a:defRPr>
            </a:lvl1pPr>
          </a:lstStyle>
          <a:p>
            <a:r>
              <a:rPr lang="en-US" dirty="0"/>
              <a:t>REV 23</a:t>
            </a:r>
          </a:p>
        </p:txBody>
      </p:sp>
      <p:sp>
        <p:nvSpPr>
          <p:cNvPr id="6" name="Slide Number Placeholder 5"/>
          <p:cNvSpPr>
            <a:spLocks noGrp="1"/>
          </p:cNvSpPr>
          <p:nvPr>
            <p:ph type="sldNum" sz="quarter" idx="12"/>
          </p:nvPr>
        </p:nvSpPr>
        <p:spPr>
          <a:xfrm>
            <a:off x="7010400" y="6492875"/>
            <a:ext cx="2133600" cy="365125"/>
          </a:xfrm>
        </p:spPr>
        <p:txBody>
          <a:bodyPr/>
          <a:lstStyle>
            <a:lvl1pPr>
              <a:defRPr sz="1000" b="0">
                <a:solidFill>
                  <a:schemeClr val="tx1">
                    <a:lumMod val="95000"/>
                    <a:lumOff val="5000"/>
                  </a:schemeClr>
                </a:solidFill>
              </a:defRPr>
            </a:lvl1pPr>
          </a:lstStyle>
          <a:p>
            <a:fld id="{81AAC5F0-A1DA-4384-8826-397A725F27C9}" type="slidenum">
              <a:rPr lang="en-US" smtClean="0"/>
              <a:pPr/>
              <a:t>‹#›</a:t>
            </a:fld>
            <a:endParaRPr lang="en-US" dirty="0"/>
          </a:p>
        </p:txBody>
      </p:sp>
    </p:spTree>
    <p:extLst>
      <p:ext uri="{BB962C8B-B14F-4D97-AF65-F5344CB8AC3E}">
        <p14:creationId xmlns:p14="http://schemas.microsoft.com/office/powerpoint/2010/main" val="199817055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73666" y="90492"/>
            <a:ext cx="7713133" cy="756175"/>
          </a:xfrm>
        </p:spPr>
        <p:txBody>
          <a:bodyPr>
            <a:normAutofit/>
          </a:bodyPr>
          <a:lstStyle>
            <a:lvl1pPr algn="l">
              <a:defRPr sz="24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Slide Number Placeholder 5"/>
          <p:cNvSpPr>
            <a:spLocks noGrp="1"/>
          </p:cNvSpPr>
          <p:nvPr>
            <p:ph type="sldNum" sz="quarter" idx="12"/>
          </p:nvPr>
        </p:nvSpPr>
        <p:spPr>
          <a:xfrm>
            <a:off x="7086600" y="6492874"/>
            <a:ext cx="2057400" cy="365125"/>
          </a:xfrm>
          <a:prstGeom prst="rect">
            <a:avLst/>
          </a:prstGeom>
        </p:spPr>
        <p:txBody>
          <a:bodyPr/>
          <a:lstStyle>
            <a:lvl1pPr>
              <a:defRPr sz="1000">
                <a:solidFill>
                  <a:schemeClr val="tx1">
                    <a:lumMod val="95000"/>
                    <a:lumOff val="5000"/>
                  </a:schemeClr>
                </a:solidFill>
              </a:defRPr>
            </a:lvl1pPr>
          </a:lstStyle>
          <a:p>
            <a:fld id="{CF353DEA-B367-4DAA-9BF6-55D631252B11}" type="slidenum">
              <a:rPr lang="en-US" smtClean="0"/>
              <a:pPr/>
              <a:t>‹#›</a:t>
            </a:fld>
            <a:endParaRPr lang="en-US" dirty="0"/>
          </a:p>
        </p:txBody>
      </p:sp>
      <p:sp>
        <p:nvSpPr>
          <p:cNvPr id="7" name="Footer Placeholder 4"/>
          <p:cNvSpPr txBox="1">
            <a:spLocks/>
          </p:cNvSpPr>
          <p:nvPr userDrawn="1"/>
        </p:nvSpPr>
        <p:spPr>
          <a:xfrm>
            <a:off x="0" y="6492875"/>
            <a:ext cx="28956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lumMod val="95000"/>
                    <a:lumOff val="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REV 25</a:t>
            </a:r>
          </a:p>
        </p:txBody>
      </p:sp>
    </p:spTree>
    <p:extLst>
      <p:ext uri="{BB962C8B-B14F-4D97-AF65-F5344CB8AC3E}">
        <p14:creationId xmlns:p14="http://schemas.microsoft.com/office/powerpoint/2010/main" val="403166013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Slide Number Placeholder 5"/>
          <p:cNvSpPr>
            <a:spLocks noGrp="1"/>
          </p:cNvSpPr>
          <p:nvPr>
            <p:ph type="sldNum" sz="quarter" idx="12"/>
          </p:nvPr>
        </p:nvSpPr>
        <p:spPr>
          <a:xfrm>
            <a:off x="7304014" y="6705018"/>
            <a:ext cx="1817606" cy="153865"/>
          </a:xfrm>
        </p:spPr>
        <p:txBody>
          <a:bodyPr/>
          <a:lstStyle/>
          <a:p>
            <a:fld id="{94A7FA4D-F66D-46AF-94F8-B4D17D999E29}" type="slidenum">
              <a:rPr lang="en-US" smtClean="0"/>
              <a:t>‹#›</a:t>
            </a:fld>
            <a:endParaRPr lang="en-US"/>
          </a:p>
        </p:txBody>
      </p:sp>
    </p:spTree>
    <p:extLst>
      <p:ext uri="{BB962C8B-B14F-4D97-AF65-F5344CB8AC3E}">
        <p14:creationId xmlns:p14="http://schemas.microsoft.com/office/powerpoint/2010/main" val="24639628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5" name="Picture 6" descr="Internal Cover Slid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TextBox 7"/>
          <p:cNvSpPr txBox="1">
            <a:spLocks noChangeArrowheads="1"/>
          </p:cNvSpPr>
          <p:nvPr userDrawn="1"/>
        </p:nvSpPr>
        <p:spPr bwMode="auto">
          <a:xfrm>
            <a:off x="469900" y="3046413"/>
            <a:ext cx="8294688" cy="849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914071" eaLnBrk="1" hangingPunct="1"/>
            <a:r>
              <a:rPr lang="en-US" sz="4400" b="1">
                <a:solidFill>
                  <a:srgbClr val="FFFFFF"/>
                </a:solidFill>
                <a:cs typeface="Arial" charset="0"/>
              </a:rPr>
              <a:t>SPACE LAUNCH SYSTEM</a:t>
            </a:r>
          </a:p>
        </p:txBody>
      </p:sp>
      <p:sp>
        <p:nvSpPr>
          <p:cNvPr id="36" name="Rectangle 8"/>
          <p:cNvSpPr>
            <a:spLocks noChangeArrowheads="1"/>
          </p:cNvSpPr>
          <p:nvPr userDrawn="1"/>
        </p:nvSpPr>
        <p:spPr bwMode="auto">
          <a:xfrm>
            <a:off x="0" y="376238"/>
            <a:ext cx="220503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5" tIns="45697" rIns="91395" bIns="45697"/>
          <a:lstStyle/>
          <a:p>
            <a:pPr defTabSz="914071"/>
            <a:r>
              <a:rPr lang="en-US" sz="700">
                <a:solidFill>
                  <a:srgbClr val="F8F8F8"/>
                </a:solidFill>
              </a:rPr>
              <a:t>National Aeronautics and Space Administration</a:t>
            </a:r>
            <a:endParaRPr lang="en-US">
              <a:solidFill>
                <a:srgbClr val="F8F8F8"/>
              </a:solidFill>
            </a:endParaRPr>
          </a:p>
        </p:txBody>
      </p:sp>
      <p:sp>
        <p:nvSpPr>
          <p:cNvPr id="37" name="TextBox 10"/>
          <p:cNvSpPr txBox="1">
            <a:spLocks noChangeArrowheads="1"/>
          </p:cNvSpPr>
          <p:nvPr userDrawn="1"/>
        </p:nvSpPr>
        <p:spPr bwMode="auto">
          <a:xfrm>
            <a:off x="0" y="6610350"/>
            <a:ext cx="1236663"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4071">
              <a:defRPr/>
            </a:pPr>
            <a:r>
              <a:rPr lang="en-US" sz="700">
                <a:solidFill>
                  <a:srgbClr val="000000"/>
                </a:solidFill>
                <a:cs typeface="Arial" charset="0"/>
              </a:rPr>
              <a:t>www.nasa.gov/sls</a:t>
            </a:r>
          </a:p>
        </p:txBody>
      </p:sp>
      <p:pic>
        <p:nvPicPr>
          <p:cNvPr id="38" name="Picture 12" descr="NASA 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64525" y="130175"/>
            <a:ext cx="776288"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Picture 13" descr="slsmark_color.png"/>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32788" y="6408738"/>
            <a:ext cx="561975" cy="407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 name="TextBox 39"/>
          <p:cNvSpPr txBox="1">
            <a:spLocks noChangeArrowheads="1"/>
          </p:cNvSpPr>
          <p:nvPr userDrawn="1"/>
        </p:nvSpPr>
        <p:spPr bwMode="auto">
          <a:xfrm>
            <a:off x="1169988" y="2941638"/>
            <a:ext cx="17526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914071" eaLnBrk="1" hangingPunct="1">
              <a:defRPr/>
            </a:pPr>
            <a:r>
              <a:rPr lang="en-US" sz="1000" dirty="0">
                <a:solidFill>
                  <a:srgbClr val="FFFFFF"/>
                </a:solidFill>
              </a:rPr>
              <a:t>5 . . . 4 . . . 3 . . . 2 . . . 1 . . .</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dirty="0"/>
              <a:t>Click to edit Master text styles</a:t>
            </a:r>
          </a:p>
          <a:p>
            <a:pPr lvl="1"/>
            <a:r>
              <a:rPr lang="en-US" dirty="0"/>
              <a:t>Second level</a:t>
            </a:r>
          </a:p>
        </p:txBody>
      </p:sp>
      <p:sp>
        <p:nvSpPr>
          <p:cNvPr id="43" name="Text Placeholder 13"/>
          <p:cNvSpPr>
            <a:spLocks noGrp="1"/>
          </p:cNvSpPr>
          <p:nvPr>
            <p:ph type="body" sz="quarter" idx="12"/>
          </p:nvPr>
        </p:nvSpPr>
        <p:spPr>
          <a:xfrm>
            <a:off x="6050423" y="3845231"/>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dirty="0"/>
              <a:t>Click to edit Master text styles</a:t>
            </a:r>
          </a:p>
        </p:txBody>
      </p:sp>
    </p:spTree>
    <p:extLst>
      <p:ext uri="{BB962C8B-B14F-4D97-AF65-F5344CB8AC3E}">
        <p14:creationId xmlns:p14="http://schemas.microsoft.com/office/powerpoint/2010/main" val="25595965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r>
              <a:rPr lang="en-US"/>
              <a:t>12/18/2014</a:t>
            </a:r>
            <a:endParaRPr lang="en-US" dirty="0"/>
          </a:p>
        </p:txBody>
      </p:sp>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
        <p:nvSpPr>
          <p:cNvPr id="10"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151808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akeaway">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r>
              <a:rPr lang="en-US"/>
              <a:t>12/18/2014</a:t>
            </a:r>
            <a:endParaRPr lang="en-US" dirty="0"/>
          </a:p>
        </p:txBody>
      </p:sp>
      <p:sp>
        <p:nvSpPr>
          <p:cNvPr id="6" name="Text Placeholder 4"/>
          <p:cNvSpPr>
            <a:spLocks noGrp="1"/>
          </p:cNvSpPr>
          <p:nvPr>
            <p:ph type="body" sz="quarter" idx="10"/>
          </p:nvPr>
        </p:nvSpPr>
        <p:spPr>
          <a:xfrm>
            <a:off x="0" y="6505408"/>
            <a:ext cx="9143999" cy="352592"/>
          </a:xfrm>
          <a:prstGeom prst="rect">
            <a:avLst/>
          </a:prstGeom>
        </p:spPr>
        <p:txBody>
          <a:bodyPr vert="horz" anchor="ctr"/>
          <a:lstStyle>
            <a:lvl1pPr marL="0" indent="0" algn="ctr">
              <a:buFontTx/>
              <a:buNone/>
              <a:defRPr b="1" i="1">
                <a:solidFill>
                  <a:srgbClr val="000000"/>
                </a:solidFill>
                <a:latin typeface="+mj-lt"/>
                <a:cs typeface="Arial"/>
              </a:defRPr>
            </a:lvl1pPr>
            <a:lvl2pPr marL="338018" indent="0" algn="ctr">
              <a:buFontTx/>
              <a:buNone/>
              <a:defRPr>
                <a:solidFill>
                  <a:srgbClr val="FFFFFF"/>
                </a:solidFill>
              </a:defRPr>
            </a:lvl2pPr>
            <a:lvl3pPr marL="566534" indent="0" algn="ctr">
              <a:buFontTx/>
              <a:buNone/>
              <a:defRPr>
                <a:solidFill>
                  <a:srgbClr val="FFFFFF"/>
                </a:solidFill>
              </a:defRPr>
            </a:lvl3pPr>
            <a:lvl4pPr marL="739512" indent="0" algn="ctr">
              <a:buFontTx/>
              <a:buNone/>
              <a:defRPr>
                <a:solidFill>
                  <a:srgbClr val="FFFFFF"/>
                </a:solidFill>
              </a:defRPr>
            </a:lvl4pPr>
            <a:lvl5pPr marL="922009" indent="0" algn="ctr">
              <a:buFontTx/>
              <a:buNone/>
              <a:defRPr>
                <a:solidFill>
                  <a:srgbClr val="FFFFFF"/>
                </a:solidFill>
              </a:defRPr>
            </a:lvl5pPr>
          </a:lstStyle>
          <a:p>
            <a:pPr lvl="0"/>
            <a:r>
              <a:rPr lang="en-US" dirty="0"/>
              <a:t>Click to edit Master text styles</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9"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12" name="Text Placeholder 2"/>
          <p:cNvSpPr>
            <a:spLocks noGrp="1"/>
          </p:cNvSpPr>
          <p:nvPr>
            <p:ph type="body" sz="quarter" idx="11"/>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346011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r>
              <a:rPr lang="en-US"/>
              <a:t>12/18/2014</a:t>
            </a:r>
            <a:endParaRPr lang="en-US" dirty="0"/>
          </a:p>
        </p:txBody>
      </p:sp>
      <p:sp>
        <p:nvSpPr>
          <p:cNvPr id="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7"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3040379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Quad slide">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r>
              <a:rPr lang="en-US"/>
              <a:t>12/18/2014</a:t>
            </a:r>
            <a:endParaRPr lang="en-US" dirty="0"/>
          </a:p>
        </p:txBody>
      </p:sp>
      <p:sp>
        <p:nvSpPr>
          <p:cNvPr id="6" name="Content Placeholder 2"/>
          <p:cNvSpPr>
            <a:spLocks noGrp="1"/>
          </p:cNvSpPr>
          <p:nvPr>
            <p:ph idx="1"/>
          </p:nvPr>
        </p:nvSpPr>
        <p:spPr>
          <a:xfrm>
            <a:off x="283877"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9" name="Content Placeholder 2"/>
          <p:cNvSpPr>
            <a:spLocks noGrp="1"/>
          </p:cNvSpPr>
          <p:nvPr>
            <p:ph idx="14"/>
          </p:nvPr>
        </p:nvSpPr>
        <p:spPr>
          <a:xfrm>
            <a:off x="283877"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2" name="Content Placeholder 2"/>
          <p:cNvSpPr>
            <a:spLocks noGrp="1"/>
          </p:cNvSpPr>
          <p:nvPr>
            <p:ph idx="15"/>
          </p:nvPr>
        </p:nvSpPr>
        <p:spPr>
          <a:xfrm>
            <a:off x="4751828"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3" name="Content Placeholder 2"/>
          <p:cNvSpPr>
            <a:spLocks noGrp="1"/>
          </p:cNvSpPr>
          <p:nvPr>
            <p:ph idx="16"/>
          </p:nvPr>
        </p:nvSpPr>
        <p:spPr>
          <a:xfrm>
            <a:off x="4751828"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10"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6961727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Picture with right side text">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r>
              <a:rPr lang="en-US"/>
              <a:t>12/18/2014</a:t>
            </a:r>
            <a:endParaRPr lang="en-US" dirty="0"/>
          </a:p>
        </p:txBody>
      </p:sp>
      <p:sp>
        <p:nvSpPr>
          <p:cNvPr id="4" name="Content Placeholder 2"/>
          <p:cNvSpPr>
            <a:spLocks noGrp="1"/>
          </p:cNvSpPr>
          <p:nvPr>
            <p:ph idx="1"/>
          </p:nvPr>
        </p:nvSpPr>
        <p:spPr>
          <a:xfrm>
            <a:off x="5655388" y="2339671"/>
            <a:ext cx="3159906" cy="2551228"/>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5" name="Picture Placeholder 3"/>
          <p:cNvSpPr>
            <a:spLocks noGrp="1"/>
          </p:cNvSpPr>
          <p:nvPr>
            <p:ph type="pic" sz="quarter" idx="10"/>
          </p:nvPr>
        </p:nvSpPr>
        <p:spPr>
          <a:xfrm>
            <a:off x="331788" y="2349953"/>
            <a:ext cx="5112904" cy="4161972"/>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8" name="Content Placeholder 2"/>
          <p:cNvSpPr>
            <a:spLocks noGrp="1"/>
          </p:cNvSpPr>
          <p:nvPr>
            <p:ph idx="11"/>
          </p:nvPr>
        </p:nvSpPr>
        <p:spPr>
          <a:xfrm>
            <a:off x="332555" y="1201738"/>
            <a:ext cx="8482739"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F3E9E773-C84B-4F48-B42B-2136FDBAB2E2}" type="slidenum">
              <a:rPr lang="en-US">
                <a:solidFill>
                  <a:srgbClr val="000000"/>
                </a:solidFill>
              </a:rPr>
              <a:pPr>
                <a:defRPr/>
              </a:pPr>
              <a:t>‹#›</a:t>
            </a:fld>
            <a:endParaRPr lang="en-US" dirty="0">
              <a:solidFill>
                <a:srgbClr val="000000"/>
              </a:solidFill>
            </a:endParaRPr>
          </a:p>
        </p:txBody>
      </p:sp>
      <p:sp>
        <p:nvSpPr>
          <p:cNvPr id="9" name="Text Placeholder 2"/>
          <p:cNvSpPr>
            <a:spLocks noGrp="1"/>
          </p:cNvSpPr>
          <p:nvPr>
            <p:ph type="body" sz="quarter" idx="12"/>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24365498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 name="Rectangle 9"/>
          <p:cNvSpPr/>
          <p:nvPr userDrawn="1"/>
        </p:nvSpPr>
        <p:spPr>
          <a:xfrm>
            <a:off x="-60480" y="6697524"/>
            <a:ext cx="902811" cy="200055"/>
          </a:xfrm>
          <a:prstGeom prst="rect">
            <a:avLst/>
          </a:prstGeom>
        </p:spPr>
        <p:txBody>
          <a:bodyPr wrap="none">
            <a:spAutoFit/>
          </a:bodyPr>
          <a:lstStyle/>
          <a:p>
            <a:pPr defTabSz="914071"/>
            <a:r>
              <a:rPr lang="en-US" sz="700" dirty="0">
                <a:solidFill>
                  <a:srgbClr val="000000"/>
                </a:solidFill>
              </a:rPr>
              <a:t>www.nasa.gov/sls</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rPr>
              <a:t>File Name.</a:t>
            </a:r>
            <a:fld id="{F3E9E773-C84B-4F48-B42B-2136FDBAB2E2}" type="slidenum">
              <a:rPr lang="en-US">
                <a:solidFill>
                  <a:srgbClr val="000000"/>
                </a:solidFill>
              </a:rPr>
              <a:pPr>
                <a:defRPr/>
              </a:pPr>
              <a:t>‹#›</a:t>
            </a:fld>
            <a:endParaRPr lang="en-US" dirty="0">
              <a:solidFill>
                <a:srgbClr val="000000"/>
              </a:solidFill>
            </a:endParaRPr>
          </a:p>
        </p:txBody>
      </p:sp>
      <p:sp>
        <p:nvSpPr>
          <p:cNvPr id="20" name="Content Placeholder 2"/>
          <p:cNvSpPr>
            <a:spLocks noGrp="1"/>
          </p:cNvSpPr>
          <p:nvPr>
            <p:ph idx="13"/>
          </p:nvPr>
        </p:nvSpPr>
        <p:spPr>
          <a:xfrm>
            <a:off x="276538" y="2339671"/>
            <a:ext cx="5125949" cy="4172254"/>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dirty="0"/>
              <a:t>Click to edit Master text styles</a:t>
            </a:r>
          </a:p>
        </p:txBody>
      </p:sp>
      <p:sp>
        <p:nvSpPr>
          <p:cNvPr id="21" name="Picture Placeholder 3"/>
          <p:cNvSpPr>
            <a:spLocks noGrp="1"/>
          </p:cNvSpPr>
          <p:nvPr>
            <p:ph type="pic" sz="quarter" idx="10"/>
          </p:nvPr>
        </p:nvSpPr>
        <p:spPr>
          <a:xfrm>
            <a:off x="5819345" y="1201738"/>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3" name="Picture Placeholder 3"/>
          <p:cNvSpPr>
            <a:spLocks noGrp="1"/>
          </p:cNvSpPr>
          <p:nvPr>
            <p:ph type="pic" sz="quarter" idx="15"/>
          </p:nvPr>
        </p:nvSpPr>
        <p:spPr>
          <a:xfrm>
            <a:off x="5819345" y="3783995"/>
            <a:ext cx="2999218" cy="2329468"/>
          </a:xfrm>
          <a:prstGeom prst="rect">
            <a:avLst/>
          </a:prstGeom>
        </p:spPr>
        <p:txBody>
          <a:bodyPr vert="horz"/>
          <a:lstStyle>
            <a:lvl1pPr marL="0" indent="0">
              <a:buFontTx/>
              <a:buNone/>
              <a:defRPr>
                <a:solidFill>
                  <a:srgbClr val="000000"/>
                </a:solidFill>
                <a:latin typeface="Arial"/>
              </a:defRPr>
            </a:lvl1pPr>
          </a:lstStyle>
          <a:p>
            <a:pPr lvl="0"/>
            <a:endParaRPr lang="en-US" noProof="0" dirty="0"/>
          </a:p>
        </p:txBody>
      </p:sp>
      <p:sp>
        <p:nvSpPr>
          <p:cNvPr id="22" name="Content Placeholder 2"/>
          <p:cNvSpPr>
            <a:spLocks noGrp="1"/>
          </p:cNvSpPr>
          <p:nvPr>
            <p:ph idx="14"/>
          </p:nvPr>
        </p:nvSpPr>
        <p:spPr>
          <a:xfrm>
            <a:off x="276319" y="1201738"/>
            <a:ext cx="8542244"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dirty="0"/>
              <a:t>Click to edit Master text styles</a:t>
            </a:r>
          </a:p>
          <a:p>
            <a:pPr lvl="1"/>
            <a:r>
              <a:rPr lang="en-US" dirty="0"/>
              <a:t>Second level</a:t>
            </a:r>
          </a:p>
        </p:txBody>
      </p:sp>
      <p:sp>
        <p:nvSpPr>
          <p:cNvPr id="9" name="Text Placeholder 2"/>
          <p:cNvSpPr>
            <a:spLocks noGrp="1"/>
          </p:cNvSpPr>
          <p:nvPr>
            <p:ph type="body" sz="quarter" idx="16"/>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38953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24201" y="6657950"/>
            <a:ext cx="2895600" cy="215444"/>
          </a:xfrm>
          <a:prstGeom prst="rect">
            <a:avLst/>
          </a:prstGeom>
        </p:spPr>
        <p:txBody>
          <a:bodyPr/>
          <a:lstStyle/>
          <a:p>
            <a:pPr defTabSz="914071"/>
            <a:r>
              <a:rPr lang="en-US">
                <a:solidFill>
                  <a:srgbClr val="000000">
                    <a:tint val="75000"/>
                  </a:srgbClr>
                </a:solidFill>
              </a:rPr>
              <a:t>Sensitive But Unclassifed (SBU)</a:t>
            </a:r>
            <a:endParaRPr lang="en-US" dirty="0">
              <a:solidFill>
                <a:srgbClr val="000000">
                  <a:tint val="75000"/>
                </a:srgbClr>
              </a:solidFill>
            </a:endParaRPr>
          </a:p>
        </p:txBody>
      </p:sp>
      <p:sp>
        <p:nvSpPr>
          <p:cNvPr id="7" name="Slide Number Placeholder 6"/>
          <p:cNvSpPr>
            <a:spLocks noGrp="1" noChangeArrowheads="1"/>
          </p:cNvSpPr>
          <p:nvPr>
            <p:ph type="sldNum" sz="quarter" idx="4"/>
          </p:nvPr>
        </p:nvSpPr>
        <p:spPr>
          <a:xfrm>
            <a:off x="7277145" y="6704113"/>
            <a:ext cx="1862664" cy="153888"/>
          </a:xfrm>
          <a:prstGeom prst="rect">
            <a:avLst/>
          </a:prstGeom>
          <a:ln/>
        </p:spPr>
        <p:txBody>
          <a:bodyPr/>
          <a:lstStyle>
            <a:lvl1pPr algn="r">
              <a:defRPr/>
            </a:lvl1pPr>
          </a:lstStyle>
          <a:p>
            <a:fld id="{0C541D65-E91D-144A-8F95-C44938912517}"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417729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1908" y="1261872"/>
            <a:ext cx="8452842" cy="519215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fld id="{21CDADC9-2546-0A47-8D00-3BCAE292F186}" type="datetime1">
              <a:rPr lang="en-US" smtClean="0"/>
              <a:pPr/>
              <a:t>1/15/21</a:t>
            </a:fld>
            <a:endParaRPr lang="en-US" dirty="0"/>
          </a:p>
        </p:txBody>
      </p:sp>
      <p:sp>
        <p:nvSpPr>
          <p:cNvPr id="5" name="Slide Number Placeholder 3"/>
          <p:cNvSpPr>
            <a:spLocks noGrp="1"/>
          </p:cNvSpPr>
          <p:nvPr>
            <p:ph type="sldNum" sz="quarter" idx="4294967295"/>
          </p:nvPr>
        </p:nvSpPr>
        <p:spPr>
          <a:xfrm>
            <a:off x="8755028" y="6492875"/>
            <a:ext cx="388972" cy="365125"/>
          </a:xfrm>
          <a:prstGeom prst="rect">
            <a:avLst/>
          </a:prstGeom>
        </p:spPr>
        <p:txBody>
          <a:bodyPr/>
          <a:lstStyle/>
          <a:p>
            <a:fld id="{C894B792-F7F0-4359-9EA9-80341CB2E444}" type="slidenum">
              <a:rPr lang="en-US" sz="1050">
                <a:solidFill>
                  <a:prstClr val="black">
                    <a:tint val="75000"/>
                  </a:prstClr>
                </a:solidFill>
              </a:rPr>
              <a:pPr/>
              <a:t>‹#›</a:t>
            </a:fld>
            <a:endParaRPr lang="en-US" sz="1050" dirty="0">
              <a:solidFill>
                <a:prstClr val="black">
                  <a:tint val="75000"/>
                </a:prstClr>
              </a:solidFill>
            </a:endParaRPr>
          </a:p>
        </p:txBody>
      </p:sp>
    </p:spTree>
    <p:extLst>
      <p:ext uri="{BB962C8B-B14F-4D97-AF65-F5344CB8AC3E}">
        <p14:creationId xmlns:p14="http://schemas.microsoft.com/office/powerpoint/2010/main" val="15335711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8A84EE7-1AF1-3640-A7DE-D33CD3604EA1}" type="datetime1">
              <a:rPr lang="en-US" smtClean="0">
                <a:solidFill>
                  <a:prstClr val="black">
                    <a:tint val="75000"/>
                  </a:prstClr>
                </a:solidFill>
              </a:rPr>
              <a:pPr/>
              <a:t>1/15/21</a:t>
            </a:fld>
            <a:endParaRPr lang="en-US" dirty="0">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071"/>
            <a:r>
              <a:rPr lang="en-US">
                <a:solidFill>
                  <a:prstClr val="black">
                    <a:tint val="75000"/>
                  </a:prstClr>
                </a:solidFill>
              </a:rPr>
              <a:t>Sensitive But Unclassified (SBU) </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894B792-F7F0-4359-9EA9-80341CB2E444}"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667062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3300"/>
            <a:ext cx="8229600" cy="51228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686800" y="6324600"/>
            <a:ext cx="457200" cy="365125"/>
          </a:xfrm>
        </p:spPr>
        <p:txBody>
          <a:bodyPr/>
          <a:lstStyle>
            <a:lvl1pPr>
              <a:defRPr/>
            </a:lvl1pPr>
          </a:lstStyle>
          <a:p>
            <a:pPr>
              <a:defRPr/>
            </a:pPr>
            <a:fld id="{6D1B0E9A-C4F3-4D46-924E-FDCE9F0342D8}" type="slidenum">
              <a:rPr lang="en-US">
                <a:solidFill>
                  <a:prstClr val="black"/>
                </a:solidFill>
              </a:rPr>
              <a:pPr>
                <a:defRPr/>
              </a:pPr>
              <a:t>‹#›</a:t>
            </a:fld>
            <a:endParaRPr lang="en-US" dirty="0">
              <a:solidFill>
                <a:prstClr val="black"/>
              </a:solidFill>
            </a:endParaRPr>
          </a:p>
        </p:txBody>
      </p:sp>
      <p:sp>
        <p:nvSpPr>
          <p:cNvPr id="5" name="Footer Placeholder 1"/>
          <p:cNvSpPr>
            <a:spLocks noGrp="1"/>
          </p:cNvSpPr>
          <p:nvPr>
            <p:ph type="ftr" sz="quarter" idx="3"/>
          </p:nvPr>
        </p:nvSpPr>
        <p:spPr>
          <a:xfrm>
            <a:off x="3124200" y="6661150"/>
            <a:ext cx="2895600" cy="19685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071"/>
            <a:r>
              <a:rPr lang="en-US" dirty="0">
                <a:solidFill>
                  <a:srgbClr val="969696">
                    <a:tint val="75000"/>
                  </a:srgbClr>
                </a:solidFill>
              </a:rPr>
              <a:t>NASA sensitive-pre decisional </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3422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Title/Body Text">
    <p:spTree>
      <p:nvGrpSpPr>
        <p:cNvPr id="1" name=""/>
        <p:cNvGrpSpPr/>
        <p:nvPr/>
      </p:nvGrpSpPr>
      <p:grpSpPr>
        <a:xfrm>
          <a:off x="0" y="0"/>
          <a:ext cx="0" cy="0"/>
          <a:chOff x="0" y="0"/>
          <a:chExt cx="0" cy="0"/>
        </a:xfrm>
      </p:grpSpPr>
      <p:sp>
        <p:nvSpPr>
          <p:cNvPr id="9" name="Rectangle 4"/>
          <p:cNvSpPr>
            <a:spLocks noGrp="1" noChangeArrowheads="1"/>
          </p:cNvSpPr>
          <p:nvPr>
            <p:ph type="title"/>
          </p:nvPr>
        </p:nvSpPr>
        <p:spPr bwMode="auto">
          <a:xfrm>
            <a:off x="1317625" y="156593"/>
            <a:ext cx="6508750" cy="609600"/>
          </a:xfrm>
          <a:prstGeom prst="rect">
            <a:avLst/>
          </a:prstGeom>
          <a:noFill/>
          <a:ln w="9525">
            <a:noFill/>
            <a:miter lim="800000"/>
            <a:headEnd/>
            <a:tailEnd/>
          </a:ln>
        </p:spPr>
        <p:txBody>
          <a:bodyPr/>
          <a:lstStyle/>
          <a:p>
            <a:pPr lvl="0"/>
            <a:r>
              <a:rPr lang="en-US"/>
              <a:t>Click to edit Master title style</a:t>
            </a:r>
          </a:p>
        </p:txBody>
      </p:sp>
      <p:sp>
        <p:nvSpPr>
          <p:cNvPr id="13" name="Text Placeholder 12"/>
          <p:cNvSpPr>
            <a:spLocks noGrp="1"/>
          </p:cNvSpPr>
          <p:nvPr>
            <p:ph type="body" sz="quarter" idx="10"/>
          </p:nvPr>
        </p:nvSpPr>
        <p:spPr>
          <a:xfrm>
            <a:off x="215597" y="1199205"/>
            <a:ext cx="8759825" cy="5162164"/>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1"/>
          </p:nvPr>
        </p:nvSpPr>
        <p:spPr/>
        <p:txBody>
          <a:bodyPr rtlCol="0"/>
          <a:lstStyle>
            <a:lvl1pPr defTabSz="457200" fontAlgn="auto">
              <a:spcBef>
                <a:spcPts val="0"/>
              </a:spcBef>
              <a:spcAft>
                <a:spcPts val="0"/>
              </a:spcAft>
              <a:defRPr b="0">
                <a:latin typeface="+mn-lt"/>
                <a:ea typeface="+mn-ea"/>
                <a:cs typeface="+mn-cs"/>
              </a:defRPr>
            </a:lvl1pPr>
          </a:lstStyle>
          <a:p>
            <a:pPr>
              <a:defRPr/>
            </a:pPr>
            <a:endParaRPr lang="en-US" dirty="0"/>
          </a:p>
        </p:txBody>
      </p:sp>
      <p:sp>
        <p:nvSpPr>
          <p:cNvPr id="5" name="Slide Number Placeholder 4"/>
          <p:cNvSpPr>
            <a:spLocks noGrp="1"/>
          </p:cNvSpPr>
          <p:nvPr>
            <p:ph type="sldNum" sz="quarter" idx="12"/>
          </p:nvPr>
        </p:nvSpPr>
        <p:spPr>
          <a:xfrm>
            <a:off x="6562725" y="6121400"/>
            <a:ext cx="2133600" cy="365125"/>
          </a:xfrm>
          <a:prstGeom prst="rect">
            <a:avLst/>
          </a:prstGeom>
        </p:spPr>
        <p:txBody>
          <a:bodyPr/>
          <a:lstStyle>
            <a:lvl1pPr defTabSz="457200">
              <a:defRPr b="0">
                <a:ea typeface="ヒラギノ角ゴ Pro W6" pitchFamily="-84" charset="-128"/>
              </a:defRPr>
            </a:lvl1pPr>
          </a:lstStyle>
          <a:p>
            <a:pPr>
              <a:defRPr/>
            </a:pPr>
            <a:fld id="{441382B6-74C8-46FF-85AA-973362ADC4E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428209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74320" y="1005840"/>
            <a:ext cx="8595360" cy="512064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675120"/>
            <a:ext cx="2468880" cy="182880"/>
          </a:xfrm>
          <a:prstGeom prst="rect">
            <a:avLst/>
          </a:prstGeom>
        </p:spPr>
        <p:txBody>
          <a:bodyPr vert="horz" lIns="91407" tIns="45704" rIns="91407" bIns="45704" rtlCol="0" anchor="ctr"/>
          <a:lstStyle>
            <a:lvl1pPr algn="l">
              <a:defRPr sz="700">
                <a:solidFill>
                  <a:srgbClr val="000000"/>
                </a:solidFill>
              </a:defRPr>
            </a:lvl1pPr>
          </a:lstStyle>
          <a:p>
            <a:endParaRPr lang="en-US" dirty="0"/>
          </a:p>
        </p:txBody>
      </p:sp>
      <p:sp>
        <p:nvSpPr>
          <p:cNvPr id="7" name="Footer Placeholder 4"/>
          <p:cNvSpPr>
            <a:spLocks noGrp="1"/>
          </p:cNvSpPr>
          <p:nvPr>
            <p:ph type="ftr" sz="quarter" idx="4294967295"/>
          </p:nvPr>
        </p:nvSpPr>
        <p:spPr>
          <a:xfrm>
            <a:off x="2560320" y="6217920"/>
            <a:ext cx="4297680" cy="548640"/>
          </a:xfrm>
          <a:prstGeom prst="rect">
            <a:avLst/>
          </a:prstGeom>
        </p:spPr>
        <p:txBody>
          <a:bodyPr/>
          <a:lstStyle>
            <a:lvl1pPr marL="0" marR="0" indent="0" algn="ctr" defTabSz="914071" rtl="0" eaLnBrk="1" fontAlgn="auto" latinLnBrk="0" hangingPunct="1">
              <a:lnSpc>
                <a:spcPct val="100000"/>
              </a:lnSpc>
              <a:spcBef>
                <a:spcPts val="0"/>
              </a:spcBef>
              <a:spcAft>
                <a:spcPts val="0"/>
              </a:spcAft>
              <a:buClrTx/>
              <a:buSzTx/>
              <a:buFontTx/>
              <a:buNone/>
              <a:tabLst/>
              <a:defRPr>
                <a:solidFill>
                  <a:srgbClr val="FF0000"/>
                </a:solidFill>
              </a:defRPr>
            </a:lvl1pPr>
          </a:lstStyle>
          <a:p>
            <a:pPr>
              <a:defRPr/>
            </a:pPr>
            <a:r>
              <a:rPr lang="en-US" sz="1200" b="1"/>
              <a:t>SENSITIVE BUT UNCLASSIFIED (SBU) – NASA Sensitive </a:t>
            </a:r>
            <a:r>
              <a:rPr lang="en-US" sz="1050" i="1"/>
              <a:t>The electronic version is the official approved document. </a:t>
            </a:r>
          </a:p>
          <a:p>
            <a:pPr>
              <a:defRPr/>
            </a:pPr>
            <a:r>
              <a:rPr lang="en-US" sz="1050" i="1"/>
              <a:t>Verify this is the correct version before use. </a:t>
            </a:r>
            <a:endParaRPr lang="en-US" dirty="0"/>
          </a:p>
        </p:txBody>
      </p:sp>
    </p:spTree>
    <p:extLst>
      <p:ext uri="{BB962C8B-B14F-4D97-AF65-F5344CB8AC3E}">
        <p14:creationId xmlns:p14="http://schemas.microsoft.com/office/powerpoint/2010/main" val="40941255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fld id="{64CF9CB9-1A02-4B4A-A51E-2D79E05845AE}" type="datetime1">
              <a:rPr lang="en-US" smtClean="0"/>
              <a:pPr/>
              <a:t>1/15/21</a:t>
            </a:fld>
            <a:endParaRPr lang="en-US" dirty="0"/>
          </a:p>
        </p:txBody>
      </p:sp>
    </p:spTree>
    <p:extLst>
      <p:ext uri="{BB962C8B-B14F-4D97-AF65-F5344CB8AC3E}">
        <p14:creationId xmlns:p14="http://schemas.microsoft.com/office/powerpoint/2010/main" val="35472918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BAA9E9-CADA-4A42-9BF3-5E7190C2F4CA}" type="datetimeFigureOut">
              <a:rPr lang="en-US" smtClean="0"/>
              <a:pPr/>
              <a:t>1/15/21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969696"/>
              </a:solidFill>
            </a:endParaRPr>
          </a:p>
        </p:txBody>
      </p:sp>
      <p:sp>
        <p:nvSpPr>
          <p:cNvPr id="6" name="Slide Number Placeholder 5"/>
          <p:cNvSpPr>
            <a:spLocks noGrp="1"/>
          </p:cNvSpPr>
          <p:nvPr>
            <p:ph type="sldNum" sz="quarter" idx="12"/>
          </p:nvPr>
        </p:nvSpPr>
        <p:spPr/>
        <p:txBody>
          <a:bodyPr/>
          <a:lstStyle/>
          <a:p>
            <a:fld id="{E1061701-02D6-114D-B98C-7685E16D2C1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5078442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cSld name="Left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73075" y="1219200"/>
            <a:ext cx="4122725" cy="4876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7"/>
          <p:cNvSpPr>
            <a:spLocks noGrp="1" noChangeArrowheads="1"/>
          </p:cNvSpPr>
          <p:nvPr>
            <p:ph type="sldNum" sz="quarter" idx="4"/>
          </p:nvPr>
        </p:nvSpPr>
        <p:spPr>
          <a:xfrm>
            <a:off x="7230537" y="6704112"/>
            <a:ext cx="1862664" cy="153888"/>
          </a:xfrm>
          <a:prstGeom prst="rect">
            <a:avLst/>
          </a:prstGeom>
          <a:ln/>
        </p:spPr>
        <p:txBody>
          <a:bodyPr wrap="square" rIns="0" bIns="0" anchor="b" anchorCtr="0">
            <a:spAutoFit/>
          </a:bodyPr>
          <a:lstStyle>
            <a:lvl1pPr algn="r">
              <a:defRPr sz="700" b="0" dirty="0" smtClean="0">
                <a:solidFill>
                  <a:schemeClr val="tx1"/>
                </a:solidFill>
              </a:defRPr>
            </a:lvl1pPr>
          </a:lstStyle>
          <a:p>
            <a:pPr>
              <a:defRPr/>
            </a:pPr>
            <a:r>
              <a:rPr lang="en-US">
                <a:solidFill>
                  <a:srgbClr val="969696"/>
                </a:solidFill>
              </a:rPr>
              <a:t>SLS DAC3 </a:t>
            </a:r>
            <a:r>
              <a:rPr lang="en-US" err="1">
                <a:solidFill>
                  <a:srgbClr val="969696"/>
                </a:solidFill>
              </a:rPr>
              <a:t>PoD</a:t>
            </a:r>
            <a:r>
              <a:rPr lang="en-US">
                <a:solidFill>
                  <a:srgbClr val="969696"/>
                </a:solidFill>
              </a:rPr>
              <a:t>.</a:t>
            </a:r>
            <a:fld id="{F055212B-1A35-DA42-BC74-EE21AE99606D}" type="slidenum">
              <a:rPr lang="en-US">
                <a:solidFill>
                  <a:srgbClr val="969696"/>
                </a:solidFill>
              </a:rPr>
              <a:pPr>
                <a:defRPr/>
              </a:pPr>
              <a:t>‹#›</a:t>
            </a:fld>
            <a:endParaRPr lang="en-US">
              <a:solidFill>
                <a:srgbClr val="969696"/>
              </a:solidFill>
            </a:endParaRPr>
          </a:p>
        </p:txBody>
      </p:sp>
    </p:spTree>
    <p:extLst>
      <p:ext uri="{BB962C8B-B14F-4D97-AF65-F5344CB8AC3E}">
        <p14:creationId xmlns:p14="http://schemas.microsoft.com/office/powerpoint/2010/main" val="137666801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Date Placeholder 3"/>
          <p:cNvSpPr>
            <a:spLocks noGrp="1"/>
          </p:cNvSpPr>
          <p:nvPr>
            <p:ph type="dt" sz="half" idx="10"/>
          </p:nvPr>
        </p:nvSpPr>
        <p:spPr>
          <a:xfrm>
            <a:off x="33775" y="6752299"/>
            <a:ext cx="934387" cy="152985"/>
          </a:xfrm>
        </p:spPr>
        <p:txBody>
          <a:bodyPr/>
          <a:lstStyle>
            <a:lvl1pPr>
              <a:defRPr sz="600" b="1" smtClean="0">
                <a:solidFill>
                  <a:srgbClr val="000000"/>
                </a:solidFill>
                <a:latin typeface="+mj-lt"/>
              </a:defRPr>
            </a:lvl1pPr>
          </a:lstStyle>
          <a:p>
            <a:endParaRPr lang="en-US"/>
          </a:p>
        </p:txBody>
      </p:sp>
      <p:sp>
        <p:nvSpPr>
          <p:cNvPr id="4" name="Slide Number Placeholder 7"/>
          <p:cNvSpPr>
            <a:spLocks noGrp="1" noChangeArrowheads="1"/>
          </p:cNvSpPr>
          <p:nvPr>
            <p:ph type="sldNum" sz="quarter" idx="11"/>
          </p:nvPr>
        </p:nvSpPr>
        <p:spPr>
          <a:xfrm>
            <a:off x="7032156" y="6720619"/>
            <a:ext cx="2094819" cy="138476"/>
          </a:xfrm>
        </p:spPr>
        <p:txBody>
          <a:bodyPr/>
          <a:lstStyle>
            <a:lvl1pPr marL="0" marR="0" indent="0" algn="r" defTabSz="914400" rtl="0" eaLnBrk="1" fontAlgn="auto" latinLnBrk="0" hangingPunct="1">
              <a:lnSpc>
                <a:spcPct val="100000"/>
              </a:lnSpc>
              <a:spcBef>
                <a:spcPts val="0"/>
              </a:spcBef>
              <a:spcAft>
                <a:spcPts val="0"/>
              </a:spcAft>
              <a:buClrTx/>
              <a:buSzTx/>
              <a:buFontTx/>
              <a:buNone/>
              <a:tabLst/>
              <a:defRPr sz="600" b="0" smtClean="0">
                <a:solidFill>
                  <a:srgbClr val="000000"/>
                </a:solidFill>
                <a:latin typeface="+mj-lt"/>
              </a:defRPr>
            </a:lvl1pPr>
          </a:lstStyle>
          <a:p>
            <a:r>
              <a:rPr lang="en-US" dirty="0"/>
              <a:t>8736_National_Space_Symposium_</a:t>
            </a:r>
            <a:fld id="{1800B3A6-5AEC-46E1-B11B-2FB8A408610D}" type="slidenum">
              <a:rPr lang="en-US"/>
              <a:pPr/>
              <a:t>‹#›</a:t>
            </a:fld>
            <a:endParaRPr lang="en-US" dirty="0"/>
          </a:p>
        </p:txBody>
      </p:sp>
    </p:spTree>
    <p:extLst>
      <p:ext uri="{BB962C8B-B14F-4D97-AF65-F5344CB8AC3E}">
        <p14:creationId xmlns:p14="http://schemas.microsoft.com/office/powerpoint/2010/main" val="22343383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525">
                <a:solidFill>
                  <a:srgbClr val="000000"/>
                </a:solidFill>
              </a:defRPr>
            </a:lvl1pPr>
          </a:lstStyle>
          <a:p>
            <a:r>
              <a:rPr lang="en-US">
                <a:latin typeface="Arial"/>
              </a:rPr>
              <a:t>12/18/2014</a:t>
            </a:r>
            <a:endParaRPr lang="en-US" dirty="0">
              <a:latin typeface="Arial"/>
            </a:endParaRPr>
          </a:p>
        </p:txBody>
      </p:sp>
      <p:sp>
        <p:nvSpPr>
          <p:cNvPr id="8" name="Rectangle 2"/>
          <p:cNvSpPr>
            <a:spLocks noGrp="1" noChangeArrowheads="1"/>
          </p:cNvSpPr>
          <p:nvPr>
            <p:ph type="title"/>
          </p:nvPr>
        </p:nvSpPr>
        <p:spPr bwMode="auto">
          <a:xfrm>
            <a:off x="848847" y="2"/>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7" name="Content Placeholder 2"/>
          <p:cNvSpPr>
            <a:spLocks noGrp="1"/>
          </p:cNvSpPr>
          <p:nvPr>
            <p:ph idx="1"/>
          </p:nvPr>
        </p:nvSpPr>
        <p:spPr>
          <a:xfrm>
            <a:off x="836614" y="1211578"/>
            <a:ext cx="7958137" cy="5099112"/>
          </a:xfrm>
          <a:prstGeom prst="rect">
            <a:avLst/>
          </a:prstGeom>
        </p:spPr>
        <p:txBody>
          <a:bodyPr/>
          <a:lstStyle>
            <a:lvl1pPr marL="0" indent="0">
              <a:lnSpc>
                <a:spcPct val="100000"/>
              </a:lnSpc>
              <a:buClr>
                <a:srgbClr val="DD6016"/>
              </a:buClr>
              <a:buFontTx/>
              <a:buNone/>
              <a:defRPr sz="1800">
                <a:solidFill>
                  <a:schemeClr val="bg2"/>
                </a:solidFill>
                <a:latin typeface="+mn-lt"/>
                <a:cs typeface="Arial"/>
              </a:defRPr>
            </a:lvl1pPr>
            <a:lvl2pPr marL="0" indent="0">
              <a:lnSpc>
                <a:spcPct val="100000"/>
              </a:lnSpc>
              <a:buClr>
                <a:srgbClr val="DD6016"/>
              </a:buClr>
              <a:buFontTx/>
              <a:buNone/>
              <a:defRPr sz="1800" b="1">
                <a:solidFill>
                  <a:schemeClr val="bg2"/>
                </a:solidFill>
                <a:latin typeface="+mn-lt"/>
                <a:cs typeface="Arial"/>
              </a:defRPr>
            </a:lvl2pPr>
            <a:lvl3pPr marL="257175" indent="-85725">
              <a:lnSpc>
                <a:spcPct val="100000"/>
              </a:lnSpc>
              <a:buClr>
                <a:schemeClr val="bg2"/>
              </a:buClr>
              <a:buFont typeface="Arial"/>
              <a:buChar char="•"/>
              <a:defRPr sz="1500">
                <a:solidFill>
                  <a:schemeClr val="bg2"/>
                </a:solidFill>
                <a:latin typeface="+mn-lt"/>
                <a:cs typeface="Arial"/>
              </a:defRPr>
            </a:lvl3pPr>
            <a:lvl4pPr marL="557213" indent="-127397">
              <a:lnSpc>
                <a:spcPct val="100000"/>
              </a:lnSpc>
              <a:buClrTx/>
              <a:buFont typeface="Lucida Grande"/>
              <a:buChar char="–"/>
              <a:defRPr sz="1350">
                <a:solidFill>
                  <a:srgbClr val="000000"/>
                </a:solidFill>
                <a:latin typeface="Arial"/>
                <a:cs typeface="Arial"/>
              </a:defRPr>
            </a:lvl4pPr>
            <a:lvl5pPr marL="470297" indent="0">
              <a:lnSpc>
                <a:spcPct val="100000"/>
              </a:lnSpc>
              <a:buClr>
                <a:srgbClr val="DD6016"/>
              </a:buClr>
              <a:buFontTx/>
              <a:buNone/>
              <a:defRPr sz="105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350" i="1"/>
            </a:lvl1pPr>
            <a:lvl2pPr marL="253514" indent="0" algn="r">
              <a:buNone/>
              <a:defRPr/>
            </a:lvl2pPr>
            <a:lvl3pPr marL="424901" indent="0" algn="r">
              <a:buNone/>
              <a:defRPr/>
            </a:lvl3pPr>
            <a:lvl4pPr marL="554634" indent="0" algn="r">
              <a:buNone/>
              <a:defRPr/>
            </a:lvl4pPr>
            <a:lvl5pPr marL="691507" indent="0" algn="r">
              <a:buNone/>
              <a:defRPr/>
            </a:lvl5pPr>
          </a:lstStyle>
          <a:p>
            <a:pPr lvl="0"/>
            <a:r>
              <a:rPr lang="en-US" dirty="0"/>
              <a:t>Click to edit Master text styles</a:t>
            </a:r>
          </a:p>
        </p:txBody>
      </p:sp>
      <p:sp>
        <p:nvSpPr>
          <p:cNvPr id="10" name="Rectangle 6"/>
          <p:cNvSpPr>
            <a:spLocks noGrp="1" noChangeArrowheads="1"/>
          </p:cNvSpPr>
          <p:nvPr>
            <p:ph type="sldNum" sz="quarter" idx="4"/>
          </p:nvPr>
        </p:nvSpPr>
        <p:spPr bwMode="auto">
          <a:xfrm>
            <a:off x="7304014" y="6705016"/>
            <a:ext cx="1817606" cy="12693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525" smtClean="0">
                <a:solidFill>
                  <a:schemeClr val="bg2"/>
                </a:solidFill>
                <a:latin typeface="+mj-lt"/>
                <a:cs typeface="Arial" charset="0"/>
              </a:defRPr>
            </a:lvl1pPr>
          </a:lstStyle>
          <a:p>
            <a:pPr>
              <a:defRPr/>
            </a:pPr>
            <a:fld id="{F3E9E773-C84B-4F48-B42B-2136FDBAB2E2}" type="slidenum">
              <a:rPr lang="en-US">
                <a:solidFill>
                  <a:srgbClr val="000000"/>
                </a:solidFill>
                <a:latin typeface="Arial"/>
              </a:rPr>
              <a:pPr>
                <a:defRPr/>
              </a:pPr>
              <a:t>‹#›</a:t>
            </a:fld>
            <a:endParaRPr lang="en-US" dirty="0">
              <a:solidFill>
                <a:srgbClr val="000000"/>
              </a:solidFill>
              <a:latin typeface="Arial"/>
            </a:endParaRPr>
          </a:p>
        </p:txBody>
      </p:sp>
    </p:spTree>
    <p:extLst>
      <p:ext uri="{BB962C8B-B14F-4D97-AF65-F5344CB8AC3E}">
        <p14:creationId xmlns:p14="http://schemas.microsoft.com/office/powerpoint/2010/main" val="26047881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Cargo SLS Title Slide">
    <p:spTree>
      <p:nvGrpSpPr>
        <p:cNvPr id="1" name=""/>
        <p:cNvGrpSpPr/>
        <p:nvPr/>
      </p:nvGrpSpPr>
      <p:grpSpPr>
        <a:xfrm>
          <a:off x="0" y="0"/>
          <a:ext cx="0" cy="0"/>
          <a:chOff x="0" y="0"/>
          <a:chExt cx="0" cy="0"/>
        </a:xfrm>
      </p:grpSpPr>
      <p:pic>
        <p:nvPicPr>
          <p:cNvPr id="5" name="Picture 4" descr="A bridge over a body of water&#10;&#10;Description automatically generated">
            <a:extLst>
              <a:ext uri="{FF2B5EF4-FFF2-40B4-BE49-F238E27FC236}">
                <a16:creationId xmlns:a16="http://schemas.microsoft.com/office/drawing/2014/main" id="{C3381F88-7DAF-4840-A1F7-492D429C96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5443537" y="0"/>
            <a:ext cx="3700463" cy="7017955"/>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7003050" y="555512"/>
            <a:ext cx="1150620" cy="276999"/>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National Aeronautics and</a:t>
            </a:r>
            <a:br>
              <a:rPr lang="en-US" sz="600" dirty="0">
                <a:solidFill>
                  <a:schemeClr val="bg1"/>
                </a:solidFill>
                <a:latin typeface="Arial" panose="020B0604020202020204" pitchFamily="34" charset="0"/>
                <a:cs typeface="Arial" panose="020B0604020202020204" pitchFamily="34" charset="0"/>
              </a:rPr>
            </a:br>
            <a:r>
              <a:rPr lang="en-US" sz="600" dirty="0">
                <a:solidFill>
                  <a:schemeClr val="bg1"/>
                </a:solidFill>
                <a:latin typeface="Arial" panose="020B0604020202020204" pitchFamily="34" charset="0"/>
                <a:cs typeface="Arial" panose="020B0604020202020204" pitchFamily="34" charset="0"/>
              </a:rPr>
              <a:t>Space Administration</a:t>
            </a: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119109" y="1797795"/>
            <a:ext cx="5271290" cy="1274762"/>
          </a:xfrm>
        </p:spPr>
        <p:txBody>
          <a:bodyPr anchor="t">
            <a:noAutofit/>
          </a:bodyPr>
          <a:lstStyle>
            <a:lvl1pPr algn="l">
              <a:defRPr sz="3000" b="1" i="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119109" y="3449958"/>
            <a:ext cx="5271289" cy="1488440"/>
          </a:xfrm>
        </p:spPr>
        <p:txBody>
          <a:bodyPr>
            <a:normAutofit/>
          </a:bodyPr>
          <a:lstStyle>
            <a:lvl1pPr marL="0" indent="0" algn="l">
              <a:buNone/>
              <a:defRPr sz="1800" b="1" i="0">
                <a:solidFill>
                  <a:srgbClr val="252525"/>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8175046"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7772935" y="6452046"/>
            <a:ext cx="1150620" cy="184666"/>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www.nasa.gov</a:t>
            </a:r>
            <a:endParaRPr lang="en-US" sz="6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205BB6C-2567-9E44-A48C-79AD9BDF0A7F}"/>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6278" t="27048" r="24468" b="30655"/>
          <a:stretch/>
        </p:blipFill>
        <p:spPr>
          <a:xfrm>
            <a:off x="0" y="5728119"/>
            <a:ext cx="1316494" cy="1164799"/>
          </a:xfrm>
          <a:prstGeom prst="rect">
            <a:avLst/>
          </a:prstGeom>
        </p:spPr>
      </p:pic>
      <p:pic>
        <p:nvPicPr>
          <p:cNvPr id="11" name="Picture 10" descr="Icon&#10;&#10;Description automatically generated">
            <a:extLst>
              <a:ext uri="{FF2B5EF4-FFF2-40B4-BE49-F238E27FC236}">
                <a16:creationId xmlns:a16="http://schemas.microsoft.com/office/drawing/2014/main" id="{F60EBBD5-3C7B-416D-9C98-91836109648E}"/>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230871" y="307703"/>
            <a:ext cx="825157" cy="908956"/>
          </a:xfrm>
          <a:prstGeom prst="rect">
            <a:avLst/>
          </a:prstGeom>
        </p:spPr>
      </p:pic>
    </p:spTree>
    <p:extLst>
      <p:ext uri="{BB962C8B-B14F-4D97-AF65-F5344CB8AC3E}">
        <p14:creationId xmlns:p14="http://schemas.microsoft.com/office/powerpoint/2010/main" val="276548969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 Triangle NAS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a:xfrm>
            <a:off x="361579" y="365126"/>
            <a:ext cx="7705289" cy="8921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a:xfrm>
            <a:off x="361579" y="1450143"/>
            <a:ext cx="7886700" cy="480536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
        <p:nvSpPr>
          <p:cNvPr id="7" name="Rectangle 6">
            <a:extLst>
              <a:ext uri="{FF2B5EF4-FFF2-40B4-BE49-F238E27FC236}">
                <a16:creationId xmlns:a16="http://schemas.microsoft.com/office/drawing/2014/main" id="{274D6CFB-63E3-4745-A467-08A4EDB80C76}"/>
              </a:ext>
            </a:extLst>
          </p:cNvPr>
          <p:cNvSpPr/>
          <p:nvPr userDrawn="1"/>
        </p:nvSpPr>
        <p:spPr>
          <a:xfrm>
            <a:off x="361579" y="1111266"/>
            <a:ext cx="7705289" cy="146034"/>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CBE6A180-D51B-D54C-918E-DE3C114B6B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6278" t="27048" r="24468" b="30655"/>
          <a:stretch/>
        </p:blipFill>
        <p:spPr>
          <a:xfrm>
            <a:off x="89978" y="5911141"/>
            <a:ext cx="1095643" cy="969396"/>
          </a:xfrm>
          <a:prstGeom prst="rect">
            <a:avLst/>
          </a:prstGeom>
        </p:spPr>
      </p:pic>
    </p:spTree>
    <p:extLst>
      <p:ext uri="{BB962C8B-B14F-4D97-AF65-F5344CB8AC3E}">
        <p14:creationId xmlns:p14="http://schemas.microsoft.com/office/powerpoint/2010/main" val="264355752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Content - Swoosh NASA">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
        <p:nvSpPr>
          <p:cNvPr id="10" name="Rectangle 9">
            <a:extLst>
              <a:ext uri="{FF2B5EF4-FFF2-40B4-BE49-F238E27FC236}">
                <a16:creationId xmlns:a16="http://schemas.microsoft.com/office/drawing/2014/main" id="{4A5ED7FE-4C05-1A43-AF7A-47A909785F82}"/>
              </a:ext>
            </a:extLst>
          </p:cNvPr>
          <p:cNvSpPr/>
          <p:nvPr userDrawn="1"/>
        </p:nvSpPr>
        <p:spPr>
          <a:xfrm>
            <a:off x="361579" y="1111266"/>
            <a:ext cx="7705289" cy="146034"/>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id="{21664911-B8D4-BB46-82E8-0AAC193B3A44}"/>
              </a:ext>
            </a:extLst>
          </p:cNvPr>
          <p:cNvSpPr>
            <a:spLocks noGrp="1"/>
          </p:cNvSpPr>
          <p:nvPr>
            <p:ph type="title"/>
          </p:nvPr>
        </p:nvSpPr>
        <p:spPr>
          <a:xfrm>
            <a:off x="361579" y="365126"/>
            <a:ext cx="7705289" cy="892175"/>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AFBABCC7-F1DE-7043-B7E7-DE66F16F0390}"/>
              </a:ext>
            </a:extLst>
          </p:cNvPr>
          <p:cNvSpPr>
            <a:spLocks noGrp="1"/>
          </p:cNvSpPr>
          <p:nvPr>
            <p:ph idx="1"/>
          </p:nvPr>
        </p:nvSpPr>
        <p:spPr>
          <a:xfrm>
            <a:off x="361579" y="1450143"/>
            <a:ext cx="7886700" cy="48053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a:extLst>
              <a:ext uri="{FF2B5EF4-FFF2-40B4-BE49-F238E27FC236}">
                <a16:creationId xmlns:a16="http://schemas.microsoft.com/office/drawing/2014/main" id="{25089C5B-F56C-BD4C-AF0C-1777038F87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6278" t="27048" r="24468" b="30655"/>
          <a:stretch/>
        </p:blipFill>
        <p:spPr>
          <a:xfrm>
            <a:off x="89978" y="5911141"/>
            <a:ext cx="1095643" cy="969396"/>
          </a:xfrm>
          <a:prstGeom prst="rect">
            <a:avLst/>
          </a:prstGeom>
        </p:spPr>
      </p:pic>
      <p:sp>
        <p:nvSpPr>
          <p:cNvPr id="15" name="Footer Placeholder 4">
            <a:extLst>
              <a:ext uri="{FF2B5EF4-FFF2-40B4-BE49-F238E27FC236}">
                <a16:creationId xmlns:a16="http://schemas.microsoft.com/office/drawing/2014/main" id="{3AE13216-C410-2348-8BBD-38F43BECF37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rgbClr val="252525"/>
                </a:solidFill>
                <a:latin typeface="Arial" panose="020B0604020202020204" pitchFamily="34" charset="0"/>
                <a:cs typeface="Arial" panose="020B0604020202020204" pitchFamily="34" charset="0"/>
              </a:defRPr>
            </a:lvl1pPr>
          </a:lstStyle>
          <a:p>
            <a:r>
              <a:rPr lang="en-US"/>
              <a:t> Critical Design Review</a:t>
            </a:r>
            <a:endParaRPr lang="en-US" dirty="0"/>
          </a:p>
        </p:txBody>
      </p:sp>
    </p:spTree>
    <p:extLst>
      <p:ext uri="{BB962C8B-B14F-4D97-AF65-F5344CB8AC3E}">
        <p14:creationId xmlns:p14="http://schemas.microsoft.com/office/powerpoint/2010/main" val="257617360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a:xfrm>
            <a:off x="628650" y="365126"/>
            <a:ext cx="7433682" cy="8921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9" name="Picture 8">
            <a:extLst>
              <a:ext uri="{FF2B5EF4-FFF2-40B4-BE49-F238E27FC236}">
                <a16:creationId xmlns:a16="http://schemas.microsoft.com/office/drawing/2014/main" id="{80B325D8-1AD7-394E-B179-8D2FE2771D3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6278" t="27048" r="24468" b="30655"/>
          <a:stretch/>
        </p:blipFill>
        <p:spPr>
          <a:xfrm>
            <a:off x="89978" y="5911141"/>
            <a:ext cx="1095643" cy="969396"/>
          </a:xfrm>
          <a:prstGeom prst="rect">
            <a:avLst/>
          </a:prstGeom>
        </p:spPr>
      </p:pic>
      <p:sp>
        <p:nvSpPr>
          <p:cNvPr id="12" name="Footer Placeholder 4">
            <a:extLst>
              <a:ext uri="{FF2B5EF4-FFF2-40B4-BE49-F238E27FC236}">
                <a16:creationId xmlns:a16="http://schemas.microsoft.com/office/drawing/2014/main" id="{8F240621-24D1-DF48-AC0E-04551BA1ABE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rgbClr val="252525"/>
                </a:solidFill>
                <a:latin typeface="Arial" panose="020B0604020202020204" pitchFamily="34" charset="0"/>
                <a:cs typeface="Arial" panose="020B0604020202020204" pitchFamily="34" charset="0"/>
              </a:defRPr>
            </a:lvl1pPr>
          </a:lstStyle>
          <a:p>
            <a:r>
              <a:rPr lang="en-US"/>
              <a:t> Critical Design Review</a:t>
            </a:r>
            <a:endParaRPr lang="en-US" dirty="0"/>
          </a:p>
        </p:txBody>
      </p:sp>
    </p:spTree>
    <p:extLst>
      <p:ext uri="{BB962C8B-B14F-4D97-AF65-F5344CB8AC3E}">
        <p14:creationId xmlns:p14="http://schemas.microsoft.com/office/powerpoint/2010/main" val="22672184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a:xfrm>
            <a:off x="628650" y="2536826"/>
            <a:ext cx="7886700" cy="892175"/>
          </a:xfrm>
        </p:spPr>
        <p:txBody>
          <a:bodyPr/>
          <a:lstStyle>
            <a:lvl1pPr algn="ctr">
              <a:defRPr/>
            </a:lvl1pPr>
          </a:lstStyle>
          <a:p>
            <a:r>
              <a:rPr lang="en-US"/>
              <a:t>Click to edit Master title style</a:t>
            </a:r>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7" name="Picture 6">
            <a:extLst>
              <a:ext uri="{FF2B5EF4-FFF2-40B4-BE49-F238E27FC236}">
                <a16:creationId xmlns:a16="http://schemas.microsoft.com/office/drawing/2014/main" id="{B5322E91-B7FE-2E48-A529-F46AC761111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6278" t="27048" r="24468" b="30655"/>
          <a:stretch/>
        </p:blipFill>
        <p:spPr>
          <a:xfrm>
            <a:off x="89978" y="5911141"/>
            <a:ext cx="1095643" cy="969396"/>
          </a:xfrm>
          <a:prstGeom prst="rect">
            <a:avLst/>
          </a:prstGeom>
        </p:spPr>
      </p:pic>
      <p:sp>
        <p:nvSpPr>
          <p:cNvPr id="6" name="Footer Placeholder 4">
            <a:extLst>
              <a:ext uri="{FF2B5EF4-FFF2-40B4-BE49-F238E27FC236}">
                <a16:creationId xmlns:a16="http://schemas.microsoft.com/office/drawing/2014/main" id="{3DF2B86D-EED4-FE47-979D-7B88133D477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rgbClr val="252525"/>
                </a:solidFill>
                <a:latin typeface="Arial" panose="020B0604020202020204" pitchFamily="34" charset="0"/>
                <a:cs typeface="Arial" panose="020B0604020202020204" pitchFamily="34" charset="0"/>
              </a:defRPr>
            </a:lvl1pPr>
          </a:lstStyle>
          <a:p>
            <a:r>
              <a:rPr lang="en-US"/>
              <a:t> Critical Design Review</a:t>
            </a:r>
            <a:endParaRPr lang="en-US" dirty="0"/>
          </a:p>
        </p:txBody>
      </p:sp>
    </p:spTree>
    <p:extLst>
      <p:ext uri="{BB962C8B-B14F-4D97-AF65-F5344CB8AC3E}">
        <p14:creationId xmlns:p14="http://schemas.microsoft.com/office/powerpoint/2010/main" val="265242643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Full Frame Pictur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FD997ADB-9D70-46A5-A9C5-78CD81BDD8A8}" type="datetime1">
              <a:rPr lang="en-US" smtClean="0"/>
              <a:t>1/15/21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r>
              <a:rPr lang="en-US"/>
              <a:t> Critical Design Review</a:t>
            </a:r>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80817756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8" name="Picture 7">
            <a:extLst>
              <a:ext uri="{FF2B5EF4-FFF2-40B4-BE49-F238E27FC236}">
                <a16:creationId xmlns:a16="http://schemas.microsoft.com/office/drawing/2014/main" id="{B2A00D7C-64D4-7241-B4A5-019C65DA509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6278" t="27048" r="24468" b="30655"/>
          <a:stretch/>
        </p:blipFill>
        <p:spPr>
          <a:xfrm>
            <a:off x="89978" y="5911141"/>
            <a:ext cx="1095643" cy="969396"/>
          </a:xfrm>
          <a:prstGeom prst="rect">
            <a:avLst/>
          </a:prstGeom>
        </p:spPr>
      </p:pic>
      <p:sp>
        <p:nvSpPr>
          <p:cNvPr id="9" name="Footer Placeholder 4">
            <a:extLst>
              <a:ext uri="{FF2B5EF4-FFF2-40B4-BE49-F238E27FC236}">
                <a16:creationId xmlns:a16="http://schemas.microsoft.com/office/drawing/2014/main" id="{45BB595F-5B89-7149-989B-CE9318234FF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rgbClr val="252525"/>
                </a:solidFill>
                <a:latin typeface="Arial" panose="020B0604020202020204" pitchFamily="34" charset="0"/>
                <a:cs typeface="Arial" panose="020B0604020202020204" pitchFamily="34" charset="0"/>
              </a:defRPr>
            </a:lvl1pPr>
          </a:lstStyle>
          <a:p>
            <a:r>
              <a:rPr lang="en-US"/>
              <a:t> Critical Design Review</a:t>
            </a:r>
            <a:endParaRPr lang="en-US" dirty="0"/>
          </a:p>
        </p:txBody>
      </p:sp>
    </p:spTree>
    <p:extLst>
      <p:ext uri="{BB962C8B-B14F-4D97-AF65-F5344CB8AC3E}">
        <p14:creationId xmlns:p14="http://schemas.microsoft.com/office/powerpoint/2010/main" val="193959265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637799" y="471050"/>
            <a:ext cx="3317691"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4328663" y="1271150"/>
            <a:ext cx="4258575" cy="454520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629841" y="2057400"/>
            <a:ext cx="3317691"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8" name="Picture 7">
            <a:extLst>
              <a:ext uri="{FF2B5EF4-FFF2-40B4-BE49-F238E27FC236}">
                <a16:creationId xmlns:a16="http://schemas.microsoft.com/office/drawing/2014/main" id="{DFC20FC6-0FC6-3241-A88F-D6D074FA4A7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6278" t="27048" r="24468" b="30655"/>
          <a:stretch/>
        </p:blipFill>
        <p:spPr>
          <a:xfrm>
            <a:off x="89978" y="5911141"/>
            <a:ext cx="1095643" cy="969396"/>
          </a:xfrm>
          <a:prstGeom prst="rect">
            <a:avLst/>
          </a:prstGeom>
        </p:spPr>
      </p:pic>
      <p:sp>
        <p:nvSpPr>
          <p:cNvPr id="9" name="Footer Placeholder 4">
            <a:extLst>
              <a:ext uri="{FF2B5EF4-FFF2-40B4-BE49-F238E27FC236}">
                <a16:creationId xmlns:a16="http://schemas.microsoft.com/office/drawing/2014/main" id="{C0DC22D1-2CF5-0441-AD74-EFCAF32016A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rgbClr val="252525"/>
                </a:solidFill>
                <a:latin typeface="Arial" panose="020B0604020202020204" pitchFamily="34" charset="0"/>
                <a:cs typeface="Arial" panose="020B0604020202020204" pitchFamily="34" charset="0"/>
              </a:defRPr>
            </a:lvl1pPr>
          </a:lstStyle>
          <a:p>
            <a:r>
              <a:rPr lang="en-US"/>
              <a:t> Critical Design Review</a:t>
            </a:r>
            <a:endParaRPr lang="en-US" dirty="0"/>
          </a:p>
        </p:txBody>
      </p:sp>
    </p:spTree>
    <p:extLst>
      <p:ext uri="{BB962C8B-B14F-4D97-AF65-F5344CB8AC3E}">
        <p14:creationId xmlns:p14="http://schemas.microsoft.com/office/powerpoint/2010/main" val="745381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7.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image" Target="../media/image6.jpe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heme" Target="../theme/theme2.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7.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6.jpe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image" Target="../media/image6.jpe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theme" Target="../theme/theme5.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image" Target="../media/image15.png"/><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image" Target="../media/image32.jpeg"/><Relationship Id="rId5" Type="http://schemas.openxmlformats.org/officeDocument/2006/relationships/theme" Target="../theme/theme6.xml"/><Relationship Id="rId4"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image" Target="../media/image14.jpe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7.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image" Target="../media/image14.jpe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19" Type="http://schemas.openxmlformats.org/officeDocument/2006/relationships/theme" Target="../theme/theme8.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95.xml"/><Relationship Id="rId1" Type="http://schemas.openxmlformats.org/officeDocument/2006/relationships/slideLayout" Target="../slideLayouts/slideLayout94.xml"/><Relationship Id="rId5" Type="http://schemas.openxmlformats.org/officeDocument/2006/relationships/image" Target="../media/image39.png"/><Relationship Id="rId4" Type="http://schemas.openxmlformats.org/officeDocument/2006/relationships/image" Target="../media/image38.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image" Target="../media/image14.jpeg"/><Relationship Id="rId5" Type="http://schemas.openxmlformats.org/officeDocument/2006/relationships/slideLayout" Target="../slideLayouts/slideLayout100.xml"/><Relationship Id="rId10" Type="http://schemas.openxmlformats.org/officeDocument/2006/relationships/theme" Target="../theme/theme10.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image" Target="../media/image14.jpeg"/><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theme" Target="../theme/theme11.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7.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20.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5" Type="http://schemas.openxmlformats.org/officeDocument/2006/relationships/image" Target="../media/image52.png"/><Relationship Id="rId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slideLayout" Target="../slideLayouts/slideLayout13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slideLayout" Target="../slideLayouts/slideLayout137.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image" Target="../media/image53.jpg"/><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10" Type="http://schemas.openxmlformats.org/officeDocument/2006/relationships/slideLayout" Target="../slideLayouts/slideLayout130.xml"/><Relationship Id="rId19" Type="http://schemas.openxmlformats.org/officeDocument/2006/relationships/theme" Target="../theme/theme14.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microsoft.com/office/2007/relationships/hdphoto" Target="../media/hdphoto1.wdp"/><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image" Target="../media/image12.png"/><Relationship Id="rId5" Type="http://schemas.openxmlformats.org/officeDocument/2006/relationships/slideLayout" Target="../slideLayouts/slideLayout143.xml"/><Relationship Id="rId10" Type="http://schemas.openxmlformats.org/officeDocument/2006/relationships/image" Target="../media/image57.png"/><Relationship Id="rId4" Type="http://schemas.openxmlformats.org/officeDocument/2006/relationships/slideLayout" Target="../slideLayouts/slideLayout142.xml"/><Relationship Id="rId9"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5" name="Title Placeholder 4"/>
          <p:cNvSpPr>
            <a:spLocks noGrp="1"/>
          </p:cNvSpPr>
          <p:nvPr>
            <p:ph type="title"/>
          </p:nvPr>
        </p:nvSpPr>
        <p:spPr>
          <a:xfrm>
            <a:off x="682193" y="0"/>
            <a:ext cx="8461808" cy="940247"/>
          </a:xfrm>
          <a:prstGeom prst="rect">
            <a:avLst/>
          </a:prstGeom>
        </p:spPr>
        <p:txBody>
          <a:bodyPr vert="horz" lIns="91440" tIns="45720" rIns="91440" bIns="45720" rtlCol="0" anchor="ctr">
            <a:normAutofit/>
          </a:bodyPr>
          <a:lstStyle/>
          <a:p>
            <a:r>
              <a:rPr lang="en-US" dirty="0"/>
              <a:t>Click to edit Master title style</a:t>
            </a:r>
          </a:p>
        </p:txBody>
      </p:sp>
      <p:sp>
        <p:nvSpPr>
          <p:cNvPr id="1029" name="TextBox 13"/>
          <p:cNvSpPr txBox="1">
            <a:spLocks noChangeArrowheads="1"/>
          </p:cNvSpPr>
          <p:nvPr/>
        </p:nvSpPr>
        <p:spPr bwMode="auto">
          <a:xfrm>
            <a:off x="1792288" y="6610350"/>
            <a:ext cx="1236662"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700" dirty="0">
                <a:solidFill>
                  <a:srgbClr val="FFFFFF"/>
                </a:solidFill>
                <a:cs typeface="Arial" charset="0"/>
              </a:rPr>
              <a:t>www.nasa.gov/sls</a:t>
            </a:r>
          </a:p>
        </p:txBody>
      </p:sp>
      <p:pic>
        <p:nvPicPr>
          <p:cNvPr id="1030" name="Picture 7"/>
          <p:cNvPicPr>
            <a:picLocks noChangeAspect="1"/>
          </p:cNvPicPr>
          <p:nvPr/>
        </p:nvPicPr>
        <p:blipFill>
          <a:blip r:embed="rId19" cstate="email">
            <a:extLst>
              <a:ext uri="{28A0092B-C50C-407E-A947-70E740481C1C}">
                <a14:useLocalDpi xmlns:a14="http://schemas.microsoft.com/office/drawing/2010/main"/>
              </a:ext>
            </a:extLst>
          </a:blip>
          <a:srcRect/>
          <a:stretch>
            <a:fillRect/>
          </a:stretch>
        </p:blipFill>
        <p:spPr bwMode="auto">
          <a:xfrm>
            <a:off x="528638" y="6511925"/>
            <a:ext cx="460375" cy="342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dirty="0">
                <a:cs typeface="Arial"/>
              </a:rPr>
              <a:t>0050 Auburn.</a:t>
            </a:r>
            <a:fld id="{DD1DF5D5-7AFC-F245-948A-A59901FCA2B2}" type="slidenum">
              <a:rPr lang="en-US" smtClean="0"/>
              <a:pPr/>
              <a:t>‹#›</a:t>
            </a:fld>
            <a:endParaRPr lang="en-US" dirty="0"/>
          </a:p>
        </p:txBody>
      </p:sp>
      <p:sp>
        <p:nvSpPr>
          <p:cNvPr id="9" name="TextBox 8"/>
          <p:cNvSpPr txBox="1"/>
          <p:nvPr userDrawn="1"/>
        </p:nvSpPr>
        <p:spPr>
          <a:xfrm>
            <a:off x="1792807" y="6609782"/>
            <a:ext cx="1236236" cy="248218"/>
          </a:xfrm>
          <a:prstGeom prst="rect">
            <a:avLst/>
          </a:prstGeom>
          <a:noFill/>
        </p:spPr>
        <p:txBody>
          <a:bodyPr wrap="none" rtlCol="0" anchor="ctr">
            <a:noAutofit/>
          </a:bodyPr>
          <a:lstStyle/>
          <a:p>
            <a:r>
              <a:rPr lang="en-US" sz="700" dirty="0">
                <a:solidFill>
                  <a:srgbClr val="FFFFFF"/>
                </a:solidFill>
                <a:latin typeface="Arial"/>
                <a:cs typeface="Arial"/>
              </a:rPr>
              <a:t>www.nasa.gov/sls</a:t>
            </a:r>
          </a:p>
        </p:txBody>
      </p:sp>
      <p:pic>
        <p:nvPicPr>
          <p:cNvPr id="10" name="Picture 9"/>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528450" y="6511925"/>
            <a:ext cx="460130" cy="342900"/>
          </a:xfrm>
          <a:prstGeom prst="rect">
            <a:avLst/>
          </a:prstGeom>
        </p:spPr>
      </p:pic>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7" r:id="rId8"/>
    <p:sldLayoutId id="2147483778" r:id="rId9"/>
    <p:sldLayoutId id="2147483779" r:id="rId10"/>
    <p:sldLayoutId id="2147483782" r:id="rId11"/>
    <p:sldLayoutId id="2147483792" r:id="rId12"/>
    <p:sldLayoutId id="2147483819" r:id="rId13"/>
    <p:sldLayoutId id="2147483965" r:id="rId14"/>
    <p:sldLayoutId id="2147483966" r:id="rId15"/>
    <p:sldLayoutId id="2147484022" r:id="rId16"/>
  </p:sldLayoutIdLst>
  <p:transition spd="slow"/>
  <p:hf hdr="0" ftr="0" dt="0"/>
  <p:txStyles>
    <p:titleStyle>
      <a:lvl1pPr algn="l" rtl="0" eaLnBrk="1" fontAlgn="base" hangingPunct="1">
        <a:lnSpc>
          <a:spcPct val="90000"/>
        </a:lnSpc>
        <a:spcBef>
          <a:spcPct val="0"/>
        </a:spcBef>
        <a:spcAft>
          <a:spcPct val="0"/>
        </a:spcAft>
        <a:defRPr sz="3200" b="1">
          <a:solidFill>
            <a:srgbClr val="FFFFFF"/>
          </a:solidFill>
          <a:effectLst>
            <a:outerShdw blurRad="38100" dist="38100" dir="2700000" algn="tl" rotWithShape="0">
              <a:srgbClr val="000000">
                <a:alpha val="43000"/>
              </a:srgbClr>
            </a:outerShdw>
          </a:effectLst>
          <a:latin typeface="Century Gothic"/>
          <a:ea typeface="ＭＳ Ｐゴシック" pitchFamily="-108" charset="-128"/>
          <a:cs typeface="Century Gothic"/>
        </a:defRPr>
      </a:lvl1pPr>
      <a:lvl2pPr algn="l" rtl="0" eaLnBrk="1" fontAlgn="base" hangingPunct="1">
        <a:lnSpc>
          <a:spcPct val="90000"/>
        </a:lnSpc>
        <a:spcBef>
          <a:spcPct val="0"/>
        </a:spcBef>
        <a:spcAft>
          <a:spcPct val="0"/>
        </a:spcAft>
        <a:defRPr sz="2800" b="1">
          <a:solidFill>
            <a:srgbClr val="FFFFFF"/>
          </a:solidFill>
          <a:latin typeface="Century Gothic" charset="0"/>
          <a:ea typeface="ＭＳ Ｐゴシック" pitchFamily="-108" charset="-128"/>
          <a:cs typeface="ＭＳ Ｐゴシック" pitchFamily="-108" charset="-128"/>
        </a:defRPr>
      </a:lvl2pPr>
      <a:lvl3pPr algn="l" rtl="0" eaLnBrk="1" fontAlgn="base" hangingPunct="1">
        <a:lnSpc>
          <a:spcPct val="90000"/>
        </a:lnSpc>
        <a:spcBef>
          <a:spcPct val="0"/>
        </a:spcBef>
        <a:spcAft>
          <a:spcPct val="0"/>
        </a:spcAft>
        <a:defRPr sz="2800" b="1">
          <a:solidFill>
            <a:srgbClr val="FFFFFF"/>
          </a:solidFill>
          <a:latin typeface="Century Gothic" charset="0"/>
          <a:ea typeface="ＭＳ Ｐゴシック" pitchFamily="-108" charset="-128"/>
          <a:cs typeface="ＭＳ Ｐゴシック" pitchFamily="-108" charset="-128"/>
        </a:defRPr>
      </a:lvl3pPr>
      <a:lvl4pPr algn="l" rtl="0" eaLnBrk="1" fontAlgn="base" hangingPunct="1">
        <a:lnSpc>
          <a:spcPct val="90000"/>
        </a:lnSpc>
        <a:spcBef>
          <a:spcPct val="0"/>
        </a:spcBef>
        <a:spcAft>
          <a:spcPct val="0"/>
        </a:spcAft>
        <a:defRPr sz="2800" b="1">
          <a:solidFill>
            <a:srgbClr val="FFFFFF"/>
          </a:solidFill>
          <a:latin typeface="Century Gothic" charset="0"/>
          <a:ea typeface="ＭＳ Ｐゴシック" pitchFamily="-108" charset="-128"/>
          <a:cs typeface="ＭＳ Ｐゴシック" pitchFamily="-108" charset="-128"/>
        </a:defRPr>
      </a:lvl4pPr>
      <a:lvl5pPr algn="l" rtl="0" eaLnBrk="1" fontAlgn="base" hangingPunct="1">
        <a:lnSpc>
          <a:spcPct val="90000"/>
        </a:lnSpc>
        <a:spcBef>
          <a:spcPct val="0"/>
        </a:spcBef>
        <a:spcAft>
          <a:spcPct val="0"/>
        </a:spcAft>
        <a:defRPr sz="2800" b="1">
          <a:solidFill>
            <a:srgbClr val="FFFFFF"/>
          </a:solidFill>
          <a:latin typeface="Century Gothic"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6550" indent="-336550" algn="l" rtl="0" eaLnBrk="1" fontAlgn="base" hangingPunct="1">
        <a:spcBef>
          <a:spcPct val="0"/>
        </a:spcBef>
        <a:spcAft>
          <a:spcPct val="0"/>
        </a:spcAft>
        <a:buClr>
          <a:srgbClr val="F68B00"/>
        </a:buClr>
        <a:buSzPct val="100000"/>
        <a:buFont typeface="Wingdings" charset="0"/>
        <a:buChar char="u"/>
        <a:defRPr sz="2000" b="1">
          <a:solidFill>
            <a:schemeClr val="bg2"/>
          </a:solidFill>
          <a:latin typeface="+mn-lt"/>
          <a:ea typeface="ＭＳ Ｐゴシック" pitchFamily="-108" charset="-128"/>
          <a:cs typeface="ＭＳ Ｐゴシック" charset="-128"/>
        </a:defRPr>
      </a:lvl1pPr>
      <a:lvl2pPr marL="454025" indent="-115888" algn="l" rtl="0" eaLnBrk="1" fontAlgn="base" hangingPunct="1">
        <a:spcBef>
          <a:spcPct val="0"/>
        </a:spcBef>
        <a:spcAft>
          <a:spcPct val="0"/>
        </a:spcAft>
        <a:buClr>
          <a:srgbClr val="F68B00"/>
        </a:buClr>
        <a:buFont typeface="Arial" charset="0"/>
        <a:buChar char="•"/>
        <a:defRPr>
          <a:solidFill>
            <a:schemeClr val="bg2"/>
          </a:solidFill>
          <a:latin typeface="+mn-lt"/>
          <a:ea typeface="ＭＳ Ｐゴシック" charset="0"/>
          <a:cs typeface="Arial Narrow"/>
        </a:defRPr>
      </a:lvl2pPr>
      <a:lvl3pPr marL="677863" indent="-111125" algn="l" rtl="0" eaLnBrk="1" fontAlgn="base" hangingPunct="1">
        <a:spcBef>
          <a:spcPct val="0"/>
        </a:spcBef>
        <a:spcAft>
          <a:spcPct val="0"/>
        </a:spcAft>
        <a:buClr>
          <a:srgbClr val="F68B00"/>
        </a:buClr>
        <a:buSzPct val="90000"/>
        <a:buFont typeface="Lucida Grande" charset="0"/>
        <a:buChar char="‒"/>
        <a:defRPr sz="1600">
          <a:solidFill>
            <a:schemeClr val="bg2"/>
          </a:solidFill>
          <a:latin typeface="+mn-lt"/>
          <a:ea typeface="Arial Narrow" pitchFamily="-112" charset="0"/>
          <a:cs typeface="Arial Narrow"/>
        </a:defRPr>
      </a:lvl3pPr>
      <a:lvl4pPr marL="850900" indent="-111125" algn="l" rtl="0" eaLnBrk="1" fontAlgn="base" hangingPunct="1">
        <a:spcBef>
          <a:spcPct val="0"/>
        </a:spcBef>
        <a:spcAft>
          <a:spcPct val="0"/>
        </a:spcAft>
        <a:buClr>
          <a:srgbClr val="F68B00"/>
        </a:buClr>
        <a:buFont typeface="Arial" charset="0"/>
        <a:buChar char="•"/>
        <a:defRPr sz="1400">
          <a:solidFill>
            <a:schemeClr val="bg2"/>
          </a:solidFill>
          <a:latin typeface="+mn-lt"/>
          <a:ea typeface="Arial Narrow" pitchFamily="-112" charset="0"/>
          <a:cs typeface="Arial Narrow"/>
        </a:defRPr>
      </a:lvl4pPr>
      <a:lvl5pPr marL="1038225" indent="-115888" algn="l" rtl="0" eaLnBrk="1" fontAlgn="base" hangingPunct="1">
        <a:spcBef>
          <a:spcPct val="0"/>
        </a:spcBef>
        <a:spcAft>
          <a:spcPct val="0"/>
        </a:spcAft>
        <a:buClr>
          <a:srgbClr val="F68B00"/>
        </a:buClr>
        <a:buFont typeface="Lucida Grande" charset="0"/>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0" y="0"/>
            <a:ext cx="9144000" cy="6856475"/>
          </a:xfrm>
          <a:prstGeom prst="rect">
            <a:avLst/>
          </a:prstGeom>
        </p:spPr>
      </p:pic>
      <p:pic>
        <p:nvPicPr>
          <p:cNvPr id="2" name="Picture 1" descr="slsmark_color.pn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23392" y="6512263"/>
            <a:ext cx="470383" cy="342562"/>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83974"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912813" fontAlgn="base">
              <a:spcBef>
                <a:spcPct val="0"/>
              </a:spcBef>
              <a:spcAft>
                <a:spcPct val="0"/>
              </a:spcAft>
            </a:pPr>
            <a:r>
              <a:rPr lang="en-US" altLang="en-US" dirty="0">
                <a:solidFill>
                  <a:srgbClr val="000000"/>
                </a:solidFill>
                <a:ea typeface="MS PGothic" panose="020B0600070205080204" pitchFamily="34" charset="-128"/>
              </a:rPr>
              <a:t>.</a:t>
            </a:r>
            <a:fld id="{C4961C3E-E491-4178-9B50-C7E0FC0B8D1C}" type="slidenum">
              <a:rPr lang="en-US" altLang="en-US">
                <a:solidFill>
                  <a:srgbClr val="000000"/>
                </a:solidFill>
                <a:ea typeface="MS PGothic" panose="020B0600070205080204" pitchFamily="34" charset="-128"/>
                <a:cs typeface=""/>
              </a:rPr>
              <a:pPr defTabSz="912813" fontAlgn="base">
                <a:spcBef>
                  <a:spcPct val="0"/>
                </a:spcBef>
                <a:spcAft>
                  <a:spcPct val="0"/>
                </a:spcAft>
              </a:pPr>
              <a:t>‹#›</a:t>
            </a:fld>
            <a:endParaRPr lang="en-US" altLang="en-US" dirty="0">
              <a:solidFill>
                <a:srgbClr val="000000"/>
              </a:solidFill>
              <a:ea typeface="MS PGothic" panose="020B0600070205080204" pitchFamily="34" charset="-128"/>
              <a:cs typeface=""/>
            </a:endParaRPr>
          </a:p>
        </p:txBody>
      </p:sp>
    </p:spTree>
    <p:extLst>
      <p:ext uri="{BB962C8B-B14F-4D97-AF65-F5344CB8AC3E}">
        <p14:creationId xmlns:p14="http://schemas.microsoft.com/office/powerpoint/2010/main" val="475584350"/>
      </p:ext>
    </p:extLst>
  </p:cSld>
  <p:clrMap bg1="dk1" tx1="lt1" bg2="dk2" tx2="lt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4045" r:id="rId8"/>
    <p:sldLayoutId id="2147484070" r:id="rId9"/>
    <p:sldLayoutId id="2147484082" r:id="rId10"/>
  </p:sldLayoutIdLst>
  <p:hf hdr="0" ftr="0" dt="0"/>
  <p:txStyles>
    <p:titleStyle>
      <a:lvl1pPr algn="l" rtl="0" eaLnBrk="1" fontAlgn="base" hangingPunct="1">
        <a:lnSpc>
          <a:spcPct val="90000"/>
        </a:lnSpc>
        <a:spcBef>
          <a:spcPct val="0"/>
        </a:spcBef>
        <a:spcAft>
          <a:spcPct val="0"/>
        </a:spcAft>
        <a:defRPr sz="2800" b="1">
          <a:solidFill>
            <a:srgbClr val="FFFFFF"/>
          </a:solidFill>
          <a:effectLst/>
          <a:latin typeface="Century Gothic" panose="020B0502020202020204" pitchFamily="34" charset="0"/>
          <a:ea typeface="ＭＳ Ｐゴシック" pitchFamily="-108" charset="-128"/>
          <a:cs typeface="Century Gothic" panose="020B0502020202020204" pitchFamily="34" charset="0"/>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0" y="0"/>
            <a:ext cx="9144000" cy="6856475"/>
          </a:xfrm>
          <a:prstGeom prst="rect">
            <a:avLst/>
          </a:prstGeom>
        </p:spPr>
      </p:pic>
      <p:pic>
        <p:nvPicPr>
          <p:cNvPr id="2" name="Picture 1" descr="slsmark_color.png"/>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23392" y="6512263"/>
            <a:ext cx="470383" cy="342562"/>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83974"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912813" fontAlgn="base">
              <a:spcBef>
                <a:spcPct val="0"/>
              </a:spcBef>
              <a:spcAft>
                <a:spcPct val="0"/>
              </a:spcAft>
            </a:pPr>
            <a:r>
              <a:rPr lang="en-US" altLang="en-US" dirty="0">
                <a:solidFill>
                  <a:srgbClr val="000000"/>
                </a:solidFill>
                <a:ea typeface="MS PGothic" panose="020B0600070205080204" pitchFamily="34" charset="-128"/>
              </a:rPr>
              <a:t>.</a:t>
            </a:r>
            <a:fld id="{C4961C3E-E491-4178-9B50-C7E0FC0B8D1C}" type="slidenum">
              <a:rPr lang="en-US" altLang="en-US">
                <a:solidFill>
                  <a:srgbClr val="000000"/>
                </a:solidFill>
                <a:ea typeface="MS PGothic" panose="020B0600070205080204" pitchFamily="34" charset="-128"/>
                <a:cs typeface=""/>
              </a:rPr>
              <a:pPr defTabSz="912813" fontAlgn="base">
                <a:spcBef>
                  <a:spcPct val="0"/>
                </a:spcBef>
                <a:spcAft>
                  <a:spcPct val="0"/>
                </a:spcAft>
              </a:pPr>
              <a:t>‹#›</a:t>
            </a:fld>
            <a:endParaRPr lang="en-US" altLang="en-US" dirty="0">
              <a:solidFill>
                <a:srgbClr val="000000"/>
              </a:solidFill>
              <a:ea typeface="MS PGothic" panose="020B0600070205080204" pitchFamily="34" charset="-128"/>
              <a:cs typeface=""/>
            </a:endParaRPr>
          </a:p>
        </p:txBody>
      </p:sp>
      <p:sp>
        <p:nvSpPr>
          <p:cNvPr id="6" name="TextBox 13"/>
          <p:cNvSpPr txBox="1">
            <a:spLocks noChangeArrowheads="1"/>
          </p:cNvSpPr>
          <p:nvPr/>
        </p:nvSpPr>
        <p:spPr bwMode="auto">
          <a:xfrm>
            <a:off x="1792288" y="6610350"/>
            <a:ext cx="1236662"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912813" fontAlgn="base">
              <a:spcBef>
                <a:spcPct val="0"/>
              </a:spcBef>
              <a:spcAft>
                <a:spcPct val="0"/>
              </a:spcAft>
              <a:defRPr/>
            </a:pPr>
            <a:r>
              <a:rPr lang="en-US" sz="700" dirty="0">
                <a:solidFill>
                  <a:srgbClr val="000000"/>
                </a:solidFill>
                <a:cs typeface="Arial" charset="0"/>
              </a:rPr>
              <a:t>www.nasa.gov/sls</a:t>
            </a:r>
          </a:p>
        </p:txBody>
      </p:sp>
    </p:spTree>
    <p:extLst>
      <p:ext uri="{BB962C8B-B14F-4D97-AF65-F5344CB8AC3E}">
        <p14:creationId xmlns:p14="http://schemas.microsoft.com/office/powerpoint/2010/main" val="157144657"/>
      </p:ext>
    </p:extLst>
  </p:cSld>
  <p:clrMap bg1="dk1" tx1="lt1" bg2="dk2" tx2="lt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2" r:id="rId9"/>
    <p:sldLayoutId id="2147483813" r:id="rId10"/>
    <p:sldLayoutId id="2147483815" r:id="rId11"/>
    <p:sldLayoutId id="2147483816" r:id="rId12"/>
    <p:sldLayoutId id="2147483818" r:id="rId13"/>
  </p:sldLayoutIdLst>
  <p:hf hdr="0" ftr="0" dt="0"/>
  <p:txStyles>
    <p:titleStyle>
      <a:lvl1pPr algn="l" rtl="0" eaLnBrk="1" fontAlgn="base" hangingPunct="1">
        <a:lnSpc>
          <a:spcPct val="90000"/>
        </a:lnSpc>
        <a:spcBef>
          <a:spcPct val="0"/>
        </a:spcBef>
        <a:spcAft>
          <a:spcPct val="0"/>
        </a:spcAft>
        <a:defRPr sz="2800" b="1">
          <a:solidFill>
            <a:srgbClr val="FFFFFF"/>
          </a:solidFill>
          <a:effectLst/>
          <a:latin typeface="Century Gothic" panose="020B0502020202020204" pitchFamily="34" charset="0"/>
          <a:ea typeface="ＭＳ Ｐゴシック" pitchFamily="-108" charset="-128"/>
          <a:cs typeface="Century Gothic" panose="020B0502020202020204" pitchFamily="34" charset="0"/>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
            <a:ext cx="9144000" cy="6856475"/>
          </a:xfrm>
          <a:prstGeom prst="rect">
            <a:avLst/>
          </a:prstGeom>
        </p:spPr>
      </p:pic>
      <p:sp>
        <p:nvSpPr>
          <p:cNvPr id="1026" name="Rectangle 2"/>
          <p:cNvSpPr>
            <a:spLocks noGrp="1" noChangeArrowheads="1"/>
          </p:cNvSpPr>
          <p:nvPr>
            <p:ph type="title"/>
          </p:nvPr>
        </p:nvSpPr>
        <p:spPr bwMode="auto">
          <a:xfrm>
            <a:off x="848847" y="2"/>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304014" y="6705016"/>
            <a:ext cx="1817606" cy="12693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525" smtClean="0">
                <a:solidFill>
                  <a:schemeClr val="bg2"/>
                </a:solidFill>
                <a:latin typeface="+mj-lt"/>
                <a:cs typeface="Arial" charset="0"/>
              </a:defRPr>
            </a:lvl1pPr>
          </a:lstStyle>
          <a:p>
            <a:pPr defTabSz="685553">
              <a:defRPr/>
            </a:pPr>
            <a:fld id="{F3E9E773-C84B-4F48-B42B-2136FDBAB2E2}" type="slidenum">
              <a:rPr lang="en-US">
                <a:solidFill>
                  <a:srgbClr val="000000"/>
                </a:solidFill>
                <a:ea typeface="MS PGothic" panose="020B0600070205080204" pitchFamily="34" charset="-128"/>
              </a:rPr>
              <a:pPr defTabSz="685553">
                <a:defRPr/>
              </a:pPr>
              <a:t>‹#›</a:t>
            </a:fld>
            <a:endParaRPr lang="en-US" dirty="0">
              <a:solidFill>
                <a:srgbClr val="000000"/>
              </a:solidFill>
              <a:ea typeface="MS PGothic" panose="020B0600070205080204" pitchFamily="34" charset="-128"/>
            </a:endParaRPr>
          </a:p>
        </p:txBody>
      </p:sp>
      <p:sp>
        <p:nvSpPr>
          <p:cNvPr id="9" name="Date Placeholder 3"/>
          <p:cNvSpPr>
            <a:spLocks noGrp="1"/>
          </p:cNvSpPr>
          <p:nvPr>
            <p:ph type="dt" sz="half" idx="2"/>
          </p:nvPr>
        </p:nvSpPr>
        <p:spPr>
          <a:xfrm>
            <a:off x="1" y="6705016"/>
            <a:ext cx="934387" cy="152985"/>
          </a:xfrm>
          <a:prstGeom prst="rect">
            <a:avLst/>
          </a:prstGeom>
        </p:spPr>
        <p:txBody>
          <a:bodyPr vert="horz" lIns="91407" tIns="45704" rIns="91407" bIns="45704" rtlCol="0" anchor="ctr"/>
          <a:lstStyle>
            <a:lvl1pPr algn="l">
              <a:defRPr sz="450">
                <a:solidFill>
                  <a:srgbClr val="000000"/>
                </a:solidFill>
              </a:defRPr>
            </a:lvl1pPr>
          </a:lstStyle>
          <a:p>
            <a:pPr defTabSz="685553"/>
            <a:endParaRPr lang="en-US" dirty="0">
              <a:ea typeface="MS PGothic" panose="020B0600070205080204" pitchFamily="34" charset="-128"/>
            </a:endParaRPr>
          </a:p>
        </p:txBody>
      </p:sp>
    </p:spTree>
    <p:extLst>
      <p:ext uri="{BB962C8B-B14F-4D97-AF65-F5344CB8AC3E}">
        <p14:creationId xmlns:p14="http://schemas.microsoft.com/office/powerpoint/2010/main" val="750479244"/>
      </p:ext>
    </p:extLst>
  </p:cSld>
  <p:clrMap bg1="dk1" tx1="lt1" bg2="dk2" tx2="lt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rtl="0" eaLnBrk="1" fontAlgn="base" hangingPunct="1">
        <a:lnSpc>
          <a:spcPct val="90000"/>
        </a:lnSpc>
        <a:spcBef>
          <a:spcPct val="0"/>
        </a:spcBef>
        <a:spcAft>
          <a:spcPct val="0"/>
        </a:spcAft>
        <a:defRPr sz="21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95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95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95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950" b="1">
          <a:solidFill>
            <a:srgbClr val="EAEAEA"/>
          </a:solidFill>
          <a:latin typeface="Arial Narrow" charset="0"/>
          <a:ea typeface="ＭＳ Ｐゴシック" pitchFamily="-108" charset="-128"/>
          <a:cs typeface="ＭＳ Ｐゴシック" pitchFamily="-108" charset="-128"/>
        </a:defRPr>
      </a:lvl5pPr>
      <a:lvl6pPr marL="307608" algn="l" defTabSz="685709" rtl="0" eaLnBrk="1" fontAlgn="base" hangingPunct="1">
        <a:spcBef>
          <a:spcPct val="0"/>
        </a:spcBef>
        <a:spcAft>
          <a:spcPct val="0"/>
        </a:spcAft>
        <a:defRPr sz="2400">
          <a:solidFill>
            <a:srgbClr val="939BA8"/>
          </a:solidFill>
          <a:latin typeface="Arial" pitchFamily="-108" charset="0"/>
        </a:defRPr>
      </a:lvl6pPr>
      <a:lvl7pPr marL="615217" algn="l" defTabSz="685709" rtl="0" eaLnBrk="1" fontAlgn="base" hangingPunct="1">
        <a:spcBef>
          <a:spcPct val="0"/>
        </a:spcBef>
        <a:spcAft>
          <a:spcPct val="0"/>
        </a:spcAft>
        <a:defRPr sz="2400">
          <a:solidFill>
            <a:srgbClr val="939BA8"/>
          </a:solidFill>
          <a:latin typeface="Arial" pitchFamily="-108" charset="0"/>
        </a:defRPr>
      </a:lvl7pPr>
      <a:lvl8pPr marL="922825" algn="l" defTabSz="685709" rtl="0" eaLnBrk="1" fontAlgn="base" hangingPunct="1">
        <a:spcBef>
          <a:spcPct val="0"/>
        </a:spcBef>
        <a:spcAft>
          <a:spcPct val="0"/>
        </a:spcAft>
        <a:defRPr sz="2400">
          <a:solidFill>
            <a:srgbClr val="939BA8"/>
          </a:solidFill>
          <a:latin typeface="Arial" pitchFamily="-108" charset="0"/>
        </a:defRPr>
      </a:lvl8pPr>
      <a:lvl9pPr marL="1230433" algn="l" defTabSz="685709" rtl="0" eaLnBrk="1" fontAlgn="base" hangingPunct="1">
        <a:spcBef>
          <a:spcPct val="0"/>
        </a:spcBef>
        <a:spcAft>
          <a:spcPct val="0"/>
        </a:spcAft>
        <a:defRPr sz="2400">
          <a:solidFill>
            <a:srgbClr val="939BA8"/>
          </a:solidFill>
          <a:latin typeface="Arial" pitchFamily="-108" charset="0"/>
        </a:defRPr>
      </a:lvl9pPr>
    </p:titleStyle>
    <p:bodyStyle>
      <a:lvl1pPr marL="253513" indent="-253513" algn="l" rtl="0" eaLnBrk="1" fontAlgn="base" hangingPunct="1">
        <a:lnSpc>
          <a:spcPct val="100000"/>
        </a:lnSpc>
        <a:spcBef>
          <a:spcPct val="0"/>
        </a:spcBef>
        <a:spcAft>
          <a:spcPts val="0"/>
        </a:spcAft>
        <a:buClrTx/>
        <a:buSzPct val="100000"/>
        <a:buFont typeface="Wingdings" charset="2"/>
        <a:buChar char="u"/>
        <a:tabLst/>
        <a:defRPr sz="1500" b="1">
          <a:solidFill>
            <a:schemeClr val="bg2"/>
          </a:solidFill>
          <a:latin typeface="+mn-lt"/>
          <a:ea typeface="ＭＳ Ｐゴシック" pitchFamily="-108" charset="-128"/>
          <a:cs typeface="ＭＳ Ｐゴシック" charset="-128"/>
        </a:defRPr>
      </a:lvl1pPr>
      <a:lvl2pPr marL="341588" indent="-88075"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509404" indent="-84503" algn="l" rtl="0" eaLnBrk="1" fontAlgn="base" hangingPunct="1">
        <a:lnSpc>
          <a:spcPct val="100000"/>
        </a:lnSpc>
        <a:spcBef>
          <a:spcPct val="0"/>
        </a:spcBef>
        <a:spcAft>
          <a:spcPts val="0"/>
        </a:spcAft>
        <a:buClrTx/>
        <a:buSzPct val="90000"/>
        <a:buFont typeface="Lucida Grande"/>
        <a:buChar char="‒"/>
        <a:tabLst/>
        <a:defRPr sz="1200">
          <a:solidFill>
            <a:schemeClr val="bg2"/>
          </a:solidFill>
          <a:latin typeface="+mn-lt"/>
          <a:ea typeface="Arial Narrow" pitchFamily="-112" charset="0"/>
          <a:cs typeface="Arial Narrow"/>
        </a:defRPr>
      </a:lvl3pPr>
      <a:lvl4pPr marL="639137" indent="-84503" algn="l" rtl="0" eaLnBrk="1" fontAlgn="base" hangingPunct="1">
        <a:lnSpc>
          <a:spcPct val="100000"/>
        </a:lnSpc>
        <a:spcBef>
          <a:spcPct val="0"/>
        </a:spcBef>
        <a:spcAft>
          <a:spcPts val="0"/>
        </a:spcAft>
        <a:buClrTx/>
        <a:buFont typeface="Arial" charset="0"/>
        <a:buChar char="•"/>
        <a:defRPr sz="1050">
          <a:solidFill>
            <a:schemeClr val="bg2"/>
          </a:solidFill>
          <a:latin typeface="+mn-lt"/>
          <a:ea typeface="Arial Narrow" pitchFamily="-112" charset="0"/>
          <a:cs typeface="Arial Narrow"/>
        </a:defRPr>
      </a:lvl4pPr>
      <a:lvl5pPr marL="779582" indent="-88075" algn="l" rtl="0" eaLnBrk="1" fontAlgn="base" hangingPunct="1">
        <a:lnSpc>
          <a:spcPct val="100000"/>
        </a:lnSpc>
        <a:spcBef>
          <a:spcPct val="0"/>
        </a:spcBef>
        <a:spcAft>
          <a:spcPts val="0"/>
        </a:spcAft>
        <a:buClrTx/>
        <a:buFont typeface="Lucida Grande"/>
        <a:buChar char="‒"/>
        <a:defRPr sz="900">
          <a:solidFill>
            <a:schemeClr val="bg2"/>
          </a:solidFill>
          <a:latin typeface="+mn-lt"/>
          <a:ea typeface="Arial Narrow" pitchFamily="-112" charset="0"/>
          <a:cs typeface="Arial Narrow"/>
        </a:defRPr>
      </a:lvl5pPr>
      <a:lvl6pPr marL="1849923"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6pPr>
      <a:lvl7pPr marL="2157530"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7pPr>
      <a:lvl8pPr marL="2465140"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8pPr>
      <a:lvl9pPr marL="2772748"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9pPr>
    </p:bodyStyle>
    <p:otherStyle>
      <a:defPPr>
        <a:defRPr lang="en-US"/>
      </a:defPPr>
      <a:lvl1pPr marL="0" algn="l" defTabSz="307608" rtl="0" eaLnBrk="1" latinLnBrk="0" hangingPunct="1">
        <a:defRPr sz="1200" kern="1200">
          <a:solidFill>
            <a:schemeClr val="tx1"/>
          </a:solidFill>
          <a:latin typeface="+mn-lt"/>
          <a:ea typeface="+mn-ea"/>
          <a:cs typeface="+mn-cs"/>
        </a:defRPr>
      </a:lvl1pPr>
      <a:lvl2pPr marL="307608" algn="l" defTabSz="307608" rtl="0" eaLnBrk="1" latinLnBrk="0" hangingPunct="1">
        <a:defRPr sz="1200" kern="1200">
          <a:solidFill>
            <a:schemeClr val="tx1"/>
          </a:solidFill>
          <a:latin typeface="+mn-lt"/>
          <a:ea typeface="+mn-ea"/>
          <a:cs typeface="+mn-cs"/>
        </a:defRPr>
      </a:lvl2pPr>
      <a:lvl3pPr marL="615217" algn="l" defTabSz="307608" rtl="0" eaLnBrk="1" latinLnBrk="0" hangingPunct="1">
        <a:defRPr sz="1200" kern="1200">
          <a:solidFill>
            <a:schemeClr val="tx1"/>
          </a:solidFill>
          <a:latin typeface="+mn-lt"/>
          <a:ea typeface="+mn-ea"/>
          <a:cs typeface="+mn-cs"/>
        </a:defRPr>
      </a:lvl3pPr>
      <a:lvl4pPr marL="922825" algn="l" defTabSz="307608" rtl="0" eaLnBrk="1" latinLnBrk="0" hangingPunct="1">
        <a:defRPr sz="1200" kern="1200">
          <a:solidFill>
            <a:schemeClr val="tx1"/>
          </a:solidFill>
          <a:latin typeface="+mn-lt"/>
          <a:ea typeface="+mn-ea"/>
          <a:cs typeface="+mn-cs"/>
        </a:defRPr>
      </a:lvl4pPr>
      <a:lvl5pPr marL="1230433" algn="l" defTabSz="307608" rtl="0" eaLnBrk="1" latinLnBrk="0" hangingPunct="1">
        <a:defRPr sz="1200" kern="1200">
          <a:solidFill>
            <a:schemeClr val="tx1"/>
          </a:solidFill>
          <a:latin typeface="+mn-lt"/>
          <a:ea typeface="+mn-ea"/>
          <a:cs typeface="+mn-cs"/>
        </a:defRPr>
      </a:lvl5pPr>
      <a:lvl6pPr marL="1538041" algn="l" defTabSz="307608" rtl="0" eaLnBrk="1" latinLnBrk="0" hangingPunct="1">
        <a:defRPr sz="1200" kern="1200">
          <a:solidFill>
            <a:schemeClr val="tx1"/>
          </a:solidFill>
          <a:latin typeface="+mn-lt"/>
          <a:ea typeface="+mn-ea"/>
          <a:cs typeface="+mn-cs"/>
        </a:defRPr>
      </a:lvl6pPr>
      <a:lvl7pPr marL="1845650" algn="l" defTabSz="307608" rtl="0" eaLnBrk="1" latinLnBrk="0" hangingPunct="1">
        <a:defRPr sz="1200" kern="1200">
          <a:solidFill>
            <a:schemeClr val="tx1"/>
          </a:solidFill>
          <a:latin typeface="+mn-lt"/>
          <a:ea typeface="+mn-ea"/>
          <a:cs typeface="+mn-cs"/>
        </a:defRPr>
      </a:lvl7pPr>
      <a:lvl8pPr marL="2153258" algn="l" defTabSz="307608" rtl="0" eaLnBrk="1" latinLnBrk="0" hangingPunct="1">
        <a:defRPr sz="1200" kern="1200">
          <a:solidFill>
            <a:schemeClr val="tx1"/>
          </a:solidFill>
          <a:latin typeface="+mn-lt"/>
          <a:ea typeface="+mn-ea"/>
          <a:cs typeface="+mn-cs"/>
        </a:defRPr>
      </a:lvl8pPr>
      <a:lvl9pPr marL="2460866" algn="l" defTabSz="307608"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0" y="9689"/>
            <a:ext cx="9144000" cy="6856475"/>
          </a:xfrm>
          <a:prstGeom prst="rect">
            <a:avLst/>
          </a:prstGeom>
        </p:spPr>
      </p:pic>
      <p:pic>
        <p:nvPicPr>
          <p:cNvPr id="2" name="Picture 1" descr="slsmark_color.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90570" y="6404393"/>
            <a:ext cx="470383" cy="342562"/>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83974" name="Rectangle 6"/>
          <p:cNvSpPr>
            <a:spLocks noGrp="1" noChangeArrowheads="1"/>
          </p:cNvSpPr>
          <p:nvPr>
            <p:ph type="sldNum" sz="quarter" idx="4"/>
          </p:nvPr>
        </p:nvSpPr>
        <p:spPr bwMode="auto">
          <a:xfrm>
            <a:off x="7524127" y="6698317"/>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912813"/>
            <a:fld id="{C4961C3E-E491-4178-9B50-C7E0FC0B8D1C}" type="slidenum">
              <a:rPr lang="en-US" altLang="en-US">
                <a:solidFill>
                  <a:srgbClr val="000000"/>
                </a:solidFill>
                <a:ea typeface="MS PGothic" panose="020B0600070205080204" pitchFamily="34" charset="-128"/>
              </a:rPr>
              <a:pPr defTabSz="912813"/>
              <a:t>‹#›</a:t>
            </a:fld>
            <a:endParaRPr lang="en-US" altLang="en-US" dirty="0">
              <a:solidFill>
                <a:srgbClr val="000000"/>
              </a:solidFill>
              <a:ea typeface="MS PGothic" panose="020B0600070205080204" pitchFamily="34" charset="-128"/>
            </a:endParaRPr>
          </a:p>
        </p:txBody>
      </p:sp>
    </p:spTree>
    <p:extLst>
      <p:ext uri="{BB962C8B-B14F-4D97-AF65-F5344CB8AC3E}">
        <p14:creationId xmlns:p14="http://schemas.microsoft.com/office/powerpoint/2010/main" val="2633153399"/>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90000"/>
        </a:lnSpc>
        <a:spcBef>
          <a:spcPct val="0"/>
        </a:spcBef>
        <a:spcAft>
          <a:spcPct val="0"/>
        </a:spcAft>
        <a:defRPr sz="2800" b="1">
          <a:solidFill>
            <a:srgbClr val="FFFFFF"/>
          </a:solidFill>
          <a:effectLst/>
          <a:latin typeface="+mj-lt"/>
          <a:ea typeface="ＭＳ Ｐゴシック" pitchFamily="-108" charset="-128"/>
          <a:cs typeface="Century Gothic" panose="020B0502020202020204" pitchFamily="34" charset="0"/>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0" y="4"/>
            <a:ext cx="9144000" cy="6856475"/>
          </a:xfrm>
          <a:prstGeom prst="rect">
            <a:avLst/>
          </a:prstGeom>
        </p:spPr>
      </p:pic>
      <p:sp>
        <p:nvSpPr>
          <p:cNvPr id="1026" name="Rectangle 2"/>
          <p:cNvSpPr>
            <a:spLocks noGrp="1" noChangeArrowheads="1"/>
          </p:cNvSpPr>
          <p:nvPr>
            <p:ph type="title"/>
          </p:nvPr>
        </p:nvSpPr>
        <p:spPr bwMode="auto">
          <a:xfrm>
            <a:off x="848847" y="4"/>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304014" y="6705018"/>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914048">
              <a:defRPr/>
            </a:pPr>
            <a:r>
              <a:rPr lang="en-US" dirty="0">
                <a:solidFill>
                  <a:srgbClr val="1F497D"/>
                </a:solidFill>
              </a:rPr>
              <a:t>File Name.</a:t>
            </a:r>
            <a:fld id="{F3E9E773-C84B-4F48-B42B-2136FDBAB2E2}" type="slidenum">
              <a:rPr lang="en-US">
                <a:solidFill>
                  <a:srgbClr val="1F497D"/>
                </a:solidFill>
              </a:rPr>
              <a:pPr defTabSz="914048">
                <a:defRPr/>
              </a:pPr>
              <a:t>‹#›</a:t>
            </a:fld>
            <a:endParaRPr lang="en-US" dirty="0">
              <a:solidFill>
                <a:srgbClr val="1F497D"/>
              </a:solidFill>
            </a:endParaRPr>
          </a:p>
        </p:txBody>
      </p:sp>
      <p:sp>
        <p:nvSpPr>
          <p:cNvPr id="9" name="Date Placeholder 3"/>
          <p:cNvSpPr>
            <a:spLocks noGrp="1"/>
          </p:cNvSpPr>
          <p:nvPr>
            <p:ph type="dt" sz="half" idx="2"/>
          </p:nvPr>
        </p:nvSpPr>
        <p:spPr>
          <a:xfrm>
            <a:off x="2" y="6705018"/>
            <a:ext cx="934387" cy="152985"/>
          </a:xfrm>
          <a:prstGeom prst="rect">
            <a:avLst/>
          </a:prstGeom>
        </p:spPr>
        <p:txBody>
          <a:bodyPr vert="horz" lIns="91407" tIns="45704" rIns="91407" bIns="45704" rtlCol="0" anchor="ctr"/>
          <a:lstStyle>
            <a:lvl1pPr algn="l">
              <a:defRPr sz="600">
                <a:solidFill>
                  <a:srgbClr val="000000"/>
                </a:solidFill>
              </a:defRPr>
            </a:lvl1pPr>
          </a:lstStyle>
          <a:p>
            <a:pPr defTabSz="914048"/>
            <a:endParaRPr lang="en-US" dirty="0"/>
          </a:p>
        </p:txBody>
      </p:sp>
    </p:spTree>
    <p:extLst>
      <p:ext uri="{BB962C8B-B14F-4D97-AF65-F5344CB8AC3E}">
        <p14:creationId xmlns:p14="http://schemas.microsoft.com/office/powerpoint/2010/main" val="2029655686"/>
      </p:ext>
    </p:extLst>
  </p:cSld>
  <p:clrMap bg1="dk1" tx1="lt1" bg2="dk2"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Lst>
  <p:hf hdr="0" ftr="0" dt="0"/>
  <p:txStyles>
    <p:titleStyle>
      <a:lvl1pPr algn="l" rtl="0" eaLnBrk="1" fontAlgn="base" hangingPunct="1">
        <a:lnSpc>
          <a:spcPct val="90000"/>
        </a:lnSpc>
        <a:spcBef>
          <a:spcPct val="0"/>
        </a:spcBef>
        <a:spcAft>
          <a:spcPct val="0"/>
        </a:spcAft>
        <a:defRPr sz="28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34" algn="l" defTabSz="914256" rtl="0" eaLnBrk="1" fontAlgn="base" hangingPunct="1">
        <a:spcBef>
          <a:spcPct val="0"/>
        </a:spcBef>
        <a:spcAft>
          <a:spcPct val="0"/>
        </a:spcAft>
        <a:defRPr sz="3200">
          <a:solidFill>
            <a:srgbClr val="939BA8"/>
          </a:solidFill>
          <a:latin typeface="Arial" pitchFamily="-108" charset="0"/>
        </a:defRPr>
      </a:lvl6pPr>
      <a:lvl7pPr marL="820269" algn="l" defTabSz="914256" rtl="0" eaLnBrk="1" fontAlgn="base" hangingPunct="1">
        <a:spcBef>
          <a:spcPct val="0"/>
        </a:spcBef>
        <a:spcAft>
          <a:spcPct val="0"/>
        </a:spcAft>
        <a:defRPr sz="3200">
          <a:solidFill>
            <a:srgbClr val="939BA8"/>
          </a:solidFill>
          <a:latin typeface="Arial" pitchFamily="-108" charset="0"/>
        </a:defRPr>
      </a:lvl7pPr>
      <a:lvl8pPr marL="1230403" algn="l" defTabSz="914256" rtl="0" eaLnBrk="1" fontAlgn="base" hangingPunct="1">
        <a:spcBef>
          <a:spcPct val="0"/>
        </a:spcBef>
        <a:spcAft>
          <a:spcPct val="0"/>
        </a:spcAft>
        <a:defRPr sz="3200">
          <a:solidFill>
            <a:srgbClr val="939BA8"/>
          </a:solidFill>
          <a:latin typeface="Arial" pitchFamily="-108" charset="0"/>
        </a:defRPr>
      </a:lvl8pPr>
      <a:lvl9pPr marL="1640536" algn="l" defTabSz="914256" rtl="0" eaLnBrk="1" fontAlgn="base" hangingPunct="1">
        <a:spcBef>
          <a:spcPct val="0"/>
        </a:spcBef>
        <a:spcAft>
          <a:spcPct val="0"/>
        </a:spcAft>
        <a:defRPr sz="3200">
          <a:solidFill>
            <a:srgbClr val="939BA8"/>
          </a:solidFill>
          <a:latin typeface="Arial" pitchFamily="-108" charset="0"/>
        </a:defRPr>
      </a:lvl9pPr>
    </p:titleStyle>
    <p:bodyStyle>
      <a:lvl1pPr marL="338009" indent="-338009"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39" indent="-117430"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188" indent="-112668"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61" indent="-112668"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17" indent="-117430"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02" indent="-227850" algn="l" defTabSz="914256" rtl="0" eaLnBrk="1" fontAlgn="base" hangingPunct="1">
        <a:lnSpc>
          <a:spcPts val="2603"/>
        </a:lnSpc>
        <a:spcBef>
          <a:spcPct val="0"/>
        </a:spcBef>
        <a:spcAft>
          <a:spcPts val="595"/>
        </a:spcAft>
        <a:defRPr sz="1300">
          <a:solidFill>
            <a:srgbClr val="666666"/>
          </a:solidFill>
          <a:latin typeface="+mn-lt"/>
          <a:ea typeface="ＭＳ Ｐゴシック" pitchFamily="-108" charset="-128"/>
        </a:defRPr>
      </a:lvl6pPr>
      <a:lvl7pPr marL="2876635" indent="-227850" algn="l" defTabSz="914256" rtl="0" eaLnBrk="1" fontAlgn="base" hangingPunct="1">
        <a:lnSpc>
          <a:spcPts val="2603"/>
        </a:lnSpc>
        <a:spcBef>
          <a:spcPct val="0"/>
        </a:spcBef>
        <a:spcAft>
          <a:spcPts val="595"/>
        </a:spcAft>
        <a:defRPr sz="1300">
          <a:solidFill>
            <a:srgbClr val="666666"/>
          </a:solidFill>
          <a:latin typeface="+mn-lt"/>
          <a:ea typeface="ＭＳ Ｐゴシック" pitchFamily="-108" charset="-128"/>
        </a:defRPr>
      </a:lvl7pPr>
      <a:lvl8pPr marL="3286771" indent="-227850" algn="l" defTabSz="914256" rtl="0" eaLnBrk="1" fontAlgn="base" hangingPunct="1">
        <a:lnSpc>
          <a:spcPts val="2603"/>
        </a:lnSpc>
        <a:spcBef>
          <a:spcPct val="0"/>
        </a:spcBef>
        <a:spcAft>
          <a:spcPts val="595"/>
        </a:spcAft>
        <a:defRPr sz="1300">
          <a:solidFill>
            <a:srgbClr val="666666"/>
          </a:solidFill>
          <a:latin typeface="+mn-lt"/>
          <a:ea typeface="ＭＳ Ｐゴシック" pitchFamily="-108" charset="-128"/>
        </a:defRPr>
      </a:lvl8pPr>
      <a:lvl9pPr marL="3696905" indent="-227850" algn="l" defTabSz="914256" rtl="0" eaLnBrk="1" fontAlgn="base" hangingPunct="1">
        <a:lnSpc>
          <a:spcPts val="2603"/>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34" rtl="0" eaLnBrk="1" latinLnBrk="0" hangingPunct="1">
        <a:defRPr sz="1600" kern="1200">
          <a:solidFill>
            <a:schemeClr val="tx1"/>
          </a:solidFill>
          <a:latin typeface="+mn-lt"/>
          <a:ea typeface="+mn-ea"/>
          <a:cs typeface="+mn-cs"/>
        </a:defRPr>
      </a:lvl1pPr>
      <a:lvl2pPr marL="410134" algn="l" defTabSz="410134" rtl="0" eaLnBrk="1" latinLnBrk="0" hangingPunct="1">
        <a:defRPr sz="1600" kern="1200">
          <a:solidFill>
            <a:schemeClr val="tx1"/>
          </a:solidFill>
          <a:latin typeface="+mn-lt"/>
          <a:ea typeface="+mn-ea"/>
          <a:cs typeface="+mn-cs"/>
        </a:defRPr>
      </a:lvl2pPr>
      <a:lvl3pPr marL="820269" algn="l" defTabSz="410134" rtl="0" eaLnBrk="1" latinLnBrk="0" hangingPunct="1">
        <a:defRPr sz="1600" kern="1200">
          <a:solidFill>
            <a:schemeClr val="tx1"/>
          </a:solidFill>
          <a:latin typeface="+mn-lt"/>
          <a:ea typeface="+mn-ea"/>
          <a:cs typeface="+mn-cs"/>
        </a:defRPr>
      </a:lvl3pPr>
      <a:lvl4pPr marL="1230403" algn="l" defTabSz="410134" rtl="0" eaLnBrk="1" latinLnBrk="0" hangingPunct="1">
        <a:defRPr sz="1600" kern="1200">
          <a:solidFill>
            <a:schemeClr val="tx1"/>
          </a:solidFill>
          <a:latin typeface="+mn-lt"/>
          <a:ea typeface="+mn-ea"/>
          <a:cs typeface="+mn-cs"/>
        </a:defRPr>
      </a:lvl4pPr>
      <a:lvl5pPr marL="1640536" algn="l" defTabSz="410134" rtl="0" eaLnBrk="1" latinLnBrk="0" hangingPunct="1">
        <a:defRPr sz="1600" kern="1200">
          <a:solidFill>
            <a:schemeClr val="tx1"/>
          </a:solidFill>
          <a:latin typeface="+mn-lt"/>
          <a:ea typeface="+mn-ea"/>
          <a:cs typeface="+mn-cs"/>
        </a:defRPr>
      </a:lvl5pPr>
      <a:lvl6pPr marL="2050670" algn="l" defTabSz="410134" rtl="0" eaLnBrk="1" latinLnBrk="0" hangingPunct="1">
        <a:defRPr sz="1600" kern="1200">
          <a:solidFill>
            <a:schemeClr val="tx1"/>
          </a:solidFill>
          <a:latin typeface="+mn-lt"/>
          <a:ea typeface="+mn-ea"/>
          <a:cs typeface="+mn-cs"/>
        </a:defRPr>
      </a:lvl6pPr>
      <a:lvl7pPr marL="2460805" algn="l" defTabSz="410134" rtl="0" eaLnBrk="1" latinLnBrk="0" hangingPunct="1">
        <a:defRPr sz="1600" kern="1200">
          <a:solidFill>
            <a:schemeClr val="tx1"/>
          </a:solidFill>
          <a:latin typeface="+mn-lt"/>
          <a:ea typeface="+mn-ea"/>
          <a:cs typeface="+mn-cs"/>
        </a:defRPr>
      </a:lvl7pPr>
      <a:lvl8pPr marL="2870939" algn="l" defTabSz="410134" rtl="0" eaLnBrk="1" latinLnBrk="0" hangingPunct="1">
        <a:defRPr sz="1600" kern="1200">
          <a:solidFill>
            <a:schemeClr val="tx1"/>
          </a:solidFill>
          <a:latin typeface="+mn-lt"/>
          <a:ea typeface="+mn-ea"/>
          <a:cs typeface="+mn-cs"/>
        </a:defRPr>
      </a:lvl8pPr>
      <a:lvl9pPr marL="3281073" algn="l" defTabSz="410134" rtl="0" eaLnBrk="1" latinLnBrk="0" hangingPunct="1">
        <a:defRPr sz="1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0" y="0"/>
            <a:ext cx="9144000" cy="6856475"/>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914071">
              <a:defRPr/>
            </a:pPr>
            <a:fld id="{F3E9E773-C84B-4F48-B42B-2136FDBAB2E2}" type="slidenum">
              <a:rPr lang="en-US">
                <a:solidFill>
                  <a:srgbClr val="000000"/>
                </a:solidFill>
                <a:ea typeface="MS PGothic" panose="020B0600070205080204" pitchFamily="34" charset="-128"/>
              </a:rPr>
              <a:pPr defTabSz="914071">
                <a:defRPr/>
              </a:pPr>
              <a:t>‹#›</a:t>
            </a:fld>
            <a:endParaRPr lang="en-US" dirty="0">
              <a:solidFill>
                <a:srgbClr val="000000"/>
              </a:solidFill>
              <a:ea typeface="MS PGothic" panose="020B0600070205080204" pitchFamily="34" charset="-128"/>
            </a:endParaRPr>
          </a:p>
        </p:txBody>
      </p:sp>
      <p:sp>
        <p:nvSpPr>
          <p:cNvPr id="9" name="Date Placeholder 3"/>
          <p:cNvSpPr>
            <a:spLocks noGrp="1"/>
          </p:cNvSpPr>
          <p:nvPr>
            <p:ph type="dt" sz="half" idx="2"/>
          </p:nvPr>
        </p:nvSpPr>
        <p:spPr>
          <a:xfrm>
            <a:off x="0" y="6705014"/>
            <a:ext cx="934387" cy="152985"/>
          </a:xfrm>
          <a:prstGeom prst="rect">
            <a:avLst/>
          </a:prstGeom>
        </p:spPr>
        <p:txBody>
          <a:bodyPr vert="horz" lIns="91407" tIns="45704" rIns="91407" bIns="45704" rtlCol="0" anchor="ctr"/>
          <a:lstStyle>
            <a:lvl1pPr algn="l">
              <a:defRPr sz="600">
                <a:solidFill>
                  <a:srgbClr val="000000"/>
                </a:solidFill>
              </a:defRPr>
            </a:lvl1pPr>
          </a:lstStyle>
          <a:p>
            <a:pPr defTabSz="914071"/>
            <a:endParaRPr lang="en-US" dirty="0">
              <a:ea typeface="MS PGothic" panose="020B0600070205080204" pitchFamily="34" charset="-128"/>
            </a:endParaRPr>
          </a:p>
        </p:txBody>
      </p:sp>
    </p:spTree>
    <p:extLst>
      <p:ext uri="{BB962C8B-B14F-4D97-AF65-F5344CB8AC3E}">
        <p14:creationId xmlns:p14="http://schemas.microsoft.com/office/powerpoint/2010/main" val="3747000540"/>
      </p:ext>
    </p:extLst>
  </p:cSld>
  <p:clrMap bg1="dk1" tx1="lt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8" r:id="rId14"/>
    <p:sldLayoutId id="2147483879" r:id="rId15"/>
    <p:sldLayoutId id="2147483880" r:id="rId16"/>
  </p:sldLayoutIdLst>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hf hdr="0" ftr="0" dt="0"/>
  <p:txStyles>
    <p:titleStyle>
      <a:lvl1pPr algn="l" rtl="0" eaLnBrk="1" fontAlgn="base" hangingPunct="1">
        <a:lnSpc>
          <a:spcPct val="90000"/>
        </a:lnSpc>
        <a:spcBef>
          <a:spcPct val="0"/>
        </a:spcBef>
        <a:spcAft>
          <a:spcPct val="0"/>
        </a:spcAft>
        <a:defRPr sz="28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0" y="0"/>
            <a:ext cx="9144000" cy="6856475"/>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914071">
              <a:defRPr/>
            </a:pPr>
            <a:fld id="{F3E9E773-C84B-4F48-B42B-2136FDBAB2E2}" type="slidenum">
              <a:rPr lang="en-US">
                <a:solidFill>
                  <a:srgbClr val="000000"/>
                </a:solidFill>
              </a:rPr>
              <a:pPr defTabSz="914071">
                <a:defRPr/>
              </a:pPr>
              <a:t>‹#›</a:t>
            </a:fld>
            <a:endParaRPr lang="en-US" dirty="0">
              <a:solidFill>
                <a:srgbClr val="000000"/>
              </a:solidFill>
            </a:endParaRPr>
          </a:p>
        </p:txBody>
      </p:sp>
      <p:sp>
        <p:nvSpPr>
          <p:cNvPr id="9" name="Date Placeholder 3"/>
          <p:cNvSpPr>
            <a:spLocks noGrp="1"/>
          </p:cNvSpPr>
          <p:nvPr>
            <p:ph type="dt" sz="half" idx="2"/>
          </p:nvPr>
        </p:nvSpPr>
        <p:spPr>
          <a:xfrm>
            <a:off x="0" y="6705014"/>
            <a:ext cx="934387" cy="152985"/>
          </a:xfrm>
          <a:prstGeom prst="rect">
            <a:avLst/>
          </a:prstGeom>
        </p:spPr>
        <p:txBody>
          <a:bodyPr vert="horz" lIns="91407" tIns="45704" rIns="91407" bIns="45704" rtlCol="0" anchor="ctr"/>
          <a:lstStyle>
            <a:lvl1pPr algn="l">
              <a:defRPr sz="600">
                <a:solidFill>
                  <a:srgbClr val="000000"/>
                </a:solidFill>
              </a:defRPr>
            </a:lvl1pPr>
          </a:lstStyle>
          <a:p>
            <a:pPr defTabSz="914071"/>
            <a:endParaRPr lang="en-US" dirty="0"/>
          </a:p>
        </p:txBody>
      </p:sp>
    </p:spTree>
    <p:extLst>
      <p:ext uri="{BB962C8B-B14F-4D97-AF65-F5344CB8AC3E}">
        <p14:creationId xmlns:p14="http://schemas.microsoft.com/office/powerpoint/2010/main" val="3686978335"/>
      </p:ext>
    </p:extLst>
  </p:cSld>
  <p:clrMap bg1="dk1" tx1="lt1" bg2="dk2" tx2="lt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3" r:id="rId11"/>
    <p:sldLayoutId id="2147483894" r:id="rId12"/>
    <p:sldLayoutId id="2147483895" r:id="rId13"/>
    <p:sldLayoutId id="2147483897" r:id="rId14"/>
    <p:sldLayoutId id="2147483898" r:id="rId15"/>
    <p:sldLayoutId id="2147483899" r:id="rId16"/>
    <p:sldLayoutId id="2147483900" r:id="rId17"/>
    <p:sldLayoutId id="2147483901" r:id="rId18"/>
  </p:sldLayoutIdLst>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hf hdr="0" ftr="0" dt="0"/>
  <p:txStyles>
    <p:titleStyle>
      <a:lvl1pPr algn="l" rtl="0" eaLnBrk="1" fontAlgn="base" hangingPunct="1">
        <a:lnSpc>
          <a:spcPct val="90000"/>
        </a:lnSpc>
        <a:spcBef>
          <a:spcPct val="0"/>
        </a:spcBef>
        <a:spcAft>
          <a:spcPct val="0"/>
        </a:spcAft>
        <a:defRPr sz="28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1026" name="Picture 5" descr="Sept Slide Pag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2"/>
            <a:ext cx="9144000" cy="685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Slide Number Placeholder 3"/>
          <p:cNvSpPr>
            <a:spLocks noGrp="1"/>
          </p:cNvSpPr>
          <p:nvPr>
            <p:ph type="sldNum" sz="quarter" idx="4"/>
          </p:nvPr>
        </p:nvSpPr>
        <p:spPr>
          <a:xfrm>
            <a:off x="7010400" y="6610350"/>
            <a:ext cx="2133600" cy="247650"/>
          </a:xfrm>
          <a:prstGeom prst="rect">
            <a:avLst/>
          </a:prstGeom>
        </p:spPr>
        <p:txBody>
          <a:bodyPr vert="horz" wrap="square" lIns="91440" tIns="45720" rIns="91440" bIns="45720" numCol="1" anchor="b" anchorCtr="0" compatLnSpc="1">
            <a:prstTxWarp prst="textNoShape">
              <a:avLst/>
            </a:prstTxWarp>
          </a:bodyPr>
          <a:lstStyle>
            <a:lvl1pPr algn="r">
              <a:defRPr sz="525">
                <a:solidFill>
                  <a:srgbClr val="F8F9EB"/>
                </a:solidFill>
                <a:cs typeface="Arial" pitchFamily="34" charset="0"/>
              </a:defRPr>
            </a:lvl1pPr>
          </a:lstStyle>
          <a:p>
            <a:pPr defTabSz="684610" fontAlgn="base">
              <a:spcBef>
                <a:spcPct val="0"/>
              </a:spcBef>
              <a:spcAft>
                <a:spcPct val="0"/>
              </a:spcAft>
            </a:pPr>
            <a:r>
              <a:rPr lang="en-US" altLang="en-US" dirty="0">
                <a:ea typeface="ＭＳ Ｐゴシック" pitchFamily="34" charset="-128"/>
              </a:rPr>
              <a:t>File number_Name of Briefing.</a:t>
            </a:r>
            <a:fld id="{4FD9FDF7-1B65-44C0-8B5A-3AAFEC1428F9}" type="slidenum">
              <a:rPr lang="en-US" altLang="en-US" smtClean="0">
                <a:ea typeface="ＭＳ Ｐゴシック" pitchFamily="34" charset="-128"/>
              </a:rPr>
              <a:pPr defTabSz="684610" fontAlgn="base">
                <a:spcBef>
                  <a:spcPct val="0"/>
                </a:spcBef>
                <a:spcAft>
                  <a:spcPct val="0"/>
                </a:spcAft>
              </a:pPr>
              <a:t>‹#›</a:t>
            </a:fld>
            <a:endParaRPr lang="en-US" altLang="en-US" dirty="0">
              <a:ea typeface="ＭＳ Ｐゴシック" pitchFamily="34" charset="-128"/>
            </a:endParaRPr>
          </a:p>
        </p:txBody>
      </p:sp>
      <p:sp>
        <p:nvSpPr>
          <p:cNvPr id="1029" name="Title Placeholder 4"/>
          <p:cNvSpPr>
            <a:spLocks noGrp="1"/>
          </p:cNvSpPr>
          <p:nvPr>
            <p:ph type="title"/>
          </p:nvPr>
        </p:nvSpPr>
        <p:spPr bwMode="auto">
          <a:xfrm>
            <a:off x="825501" y="7940"/>
            <a:ext cx="8318500" cy="852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1030" name="Picture 11" descr="slsmark_color.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8638" y="6513515"/>
            <a:ext cx="468312"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35840621"/>
      </p:ext>
    </p:extLst>
  </p:cSld>
  <p:clrMap bg1="dk1" tx1="lt1" bg2="dk2" tx2="lt2" accent1="accent1" accent2="accent2" accent3="accent3" accent4="accent4" accent5="accent5" accent6="accent6" hlink="hlink" folHlink="folHlink"/>
  <p:sldLayoutIdLst>
    <p:sldLayoutId id="2147483988" r:id="rId1"/>
    <p:sldLayoutId id="2147483989" r:id="rId2"/>
  </p:sldLayoutIdLst>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hf hdr="0" ftr="0" dt="0"/>
  <p:txStyles>
    <p:titleStyle>
      <a:lvl1pPr algn="l" rtl="0" eaLnBrk="1" fontAlgn="base" hangingPunct="1">
        <a:lnSpc>
          <a:spcPct val="90000"/>
        </a:lnSpc>
        <a:spcBef>
          <a:spcPct val="0"/>
        </a:spcBef>
        <a:spcAft>
          <a:spcPct val="0"/>
        </a:spcAft>
        <a:defRPr sz="2100" b="1">
          <a:solidFill>
            <a:srgbClr val="FFFFFF"/>
          </a:solidFill>
          <a:latin typeface="Century Gothic"/>
          <a:ea typeface="ＭＳ Ｐゴシック" pitchFamily="-108" charset="-128"/>
          <a:cs typeface="Century Gothic"/>
        </a:defRPr>
      </a:lvl1pPr>
      <a:lvl2pPr algn="l" rtl="0" eaLnBrk="1" fontAlgn="base" hangingPunct="1">
        <a:lnSpc>
          <a:spcPct val="90000"/>
        </a:lnSpc>
        <a:spcBef>
          <a:spcPct val="0"/>
        </a:spcBef>
        <a:spcAft>
          <a:spcPct val="0"/>
        </a:spcAft>
        <a:defRPr sz="2100" b="1">
          <a:solidFill>
            <a:srgbClr val="FFFFFF"/>
          </a:solidFill>
          <a:latin typeface="Century Gothic" pitchFamily="34" charset="0"/>
          <a:ea typeface="ＭＳ Ｐゴシック" pitchFamily="-108" charset="-128"/>
          <a:cs typeface="ＭＳ Ｐゴシック" pitchFamily="-108" charset="-128"/>
        </a:defRPr>
      </a:lvl2pPr>
      <a:lvl3pPr algn="l" rtl="0" eaLnBrk="1" fontAlgn="base" hangingPunct="1">
        <a:lnSpc>
          <a:spcPct val="90000"/>
        </a:lnSpc>
        <a:spcBef>
          <a:spcPct val="0"/>
        </a:spcBef>
        <a:spcAft>
          <a:spcPct val="0"/>
        </a:spcAft>
        <a:defRPr sz="2100" b="1">
          <a:solidFill>
            <a:srgbClr val="FFFFFF"/>
          </a:solidFill>
          <a:latin typeface="Century Gothic" pitchFamily="34" charset="0"/>
          <a:ea typeface="ＭＳ Ｐゴシック" pitchFamily="-108" charset="-128"/>
          <a:cs typeface="ＭＳ Ｐゴシック" pitchFamily="-108" charset="-128"/>
        </a:defRPr>
      </a:lvl3pPr>
      <a:lvl4pPr algn="l" rtl="0" eaLnBrk="1" fontAlgn="base" hangingPunct="1">
        <a:lnSpc>
          <a:spcPct val="90000"/>
        </a:lnSpc>
        <a:spcBef>
          <a:spcPct val="0"/>
        </a:spcBef>
        <a:spcAft>
          <a:spcPct val="0"/>
        </a:spcAft>
        <a:defRPr sz="2100" b="1">
          <a:solidFill>
            <a:srgbClr val="FFFFFF"/>
          </a:solidFill>
          <a:latin typeface="Century Gothic" pitchFamily="34" charset="0"/>
          <a:ea typeface="ＭＳ Ｐゴシック" pitchFamily="-108" charset="-128"/>
          <a:cs typeface="ＭＳ Ｐゴシック" pitchFamily="-108" charset="-128"/>
        </a:defRPr>
      </a:lvl4pPr>
      <a:lvl5pPr algn="l" rtl="0" eaLnBrk="1" fontAlgn="base" hangingPunct="1">
        <a:lnSpc>
          <a:spcPct val="90000"/>
        </a:lnSpc>
        <a:spcBef>
          <a:spcPct val="0"/>
        </a:spcBef>
        <a:spcAft>
          <a:spcPct val="0"/>
        </a:spcAft>
        <a:defRPr sz="2100" b="1">
          <a:solidFill>
            <a:srgbClr val="FFFFFF"/>
          </a:solidFill>
          <a:latin typeface="Century Gothic" pitchFamily="34" charset="0"/>
          <a:ea typeface="ＭＳ Ｐゴシック" pitchFamily="-108" charset="-128"/>
          <a:cs typeface="ＭＳ Ｐゴシック" pitchFamily="-108" charset="-128"/>
        </a:defRPr>
      </a:lvl5pPr>
      <a:lvl6pPr marL="307608" algn="l" defTabSz="685709" rtl="0" eaLnBrk="1" fontAlgn="base" hangingPunct="1">
        <a:spcBef>
          <a:spcPct val="0"/>
        </a:spcBef>
        <a:spcAft>
          <a:spcPct val="0"/>
        </a:spcAft>
        <a:defRPr sz="2400">
          <a:solidFill>
            <a:srgbClr val="939BA8"/>
          </a:solidFill>
          <a:latin typeface="Arial" pitchFamily="-108" charset="0"/>
        </a:defRPr>
      </a:lvl6pPr>
      <a:lvl7pPr marL="615217" algn="l" defTabSz="685709" rtl="0" eaLnBrk="1" fontAlgn="base" hangingPunct="1">
        <a:spcBef>
          <a:spcPct val="0"/>
        </a:spcBef>
        <a:spcAft>
          <a:spcPct val="0"/>
        </a:spcAft>
        <a:defRPr sz="2400">
          <a:solidFill>
            <a:srgbClr val="939BA8"/>
          </a:solidFill>
          <a:latin typeface="Arial" pitchFamily="-108" charset="0"/>
        </a:defRPr>
      </a:lvl7pPr>
      <a:lvl8pPr marL="922825" algn="l" defTabSz="685709" rtl="0" eaLnBrk="1" fontAlgn="base" hangingPunct="1">
        <a:spcBef>
          <a:spcPct val="0"/>
        </a:spcBef>
        <a:spcAft>
          <a:spcPct val="0"/>
        </a:spcAft>
        <a:defRPr sz="2400">
          <a:solidFill>
            <a:srgbClr val="939BA8"/>
          </a:solidFill>
          <a:latin typeface="Arial" pitchFamily="-108" charset="0"/>
        </a:defRPr>
      </a:lvl8pPr>
      <a:lvl9pPr marL="1230433" algn="l" defTabSz="685709" rtl="0" eaLnBrk="1" fontAlgn="base" hangingPunct="1">
        <a:spcBef>
          <a:spcPct val="0"/>
        </a:spcBef>
        <a:spcAft>
          <a:spcPct val="0"/>
        </a:spcAft>
        <a:defRPr sz="2400">
          <a:solidFill>
            <a:srgbClr val="939BA8"/>
          </a:solidFill>
          <a:latin typeface="Arial" pitchFamily="-108" charset="0"/>
        </a:defRPr>
      </a:lvl9pPr>
    </p:titleStyle>
    <p:bodyStyle>
      <a:lvl1pPr marL="252413" indent="-252413" algn="l" rtl="0" eaLnBrk="1" fontAlgn="base" hangingPunct="1">
        <a:spcBef>
          <a:spcPct val="0"/>
        </a:spcBef>
        <a:spcAft>
          <a:spcPct val="0"/>
        </a:spcAft>
        <a:buClr>
          <a:srgbClr val="F68B00"/>
        </a:buClr>
        <a:buSzPct val="100000"/>
        <a:buFont typeface="Wingdings" pitchFamily="2" charset="2"/>
        <a:buChar char="u"/>
        <a:defRPr sz="1500" b="1">
          <a:solidFill>
            <a:schemeClr val="bg2"/>
          </a:solidFill>
          <a:latin typeface="+mn-lt"/>
          <a:ea typeface="ＭＳ Ｐゴシック" pitchFamily="-108" charset="-128"/>
          <a:cs typeface="ＭＳ Ｐゴシック" charset="-128"/>
        </a:defRPr>
      </a:lvl1pPr>
      <a:lvl2pPr marL="340519" indent="-86916" algn="l" rtl="0" eaLnBrk="1" fontAlgn="base" hangingPunct="1">
        <a:spcBef>
          <a:spcPct val="0"/>
        </a:spcBef>
        <a:spcAft>
          <a:spcPct val="0"/>
        </a:spcAft>
        <a:buClr>
          <a:srgbClr val="F68B00"/>
        </a:buClr>
        <a:buFont typeface="Arial" pitchFamily="34" charset="0"/>
        <a:buChar char="•"/>
        <a:defRPr>
          <a:solidFill>
            <a:schemeClr val="bg2"/>
          </a:solidFill>
          <a:latin typeface="+mn-lt"/>
          <a:ea typeface="ＭＳ Ｐゴシック" charset="0"/>
          <a:cs typeface="Arial Narrow"/>
        </a:defRPr>
      </a:lvl2pPr>
      <a:lvl3pPr marL="508397" indent="-83344" algn="l" rtl="0" eaLnBrk="1" fontAlgn="base" hangingPunct="1">
        <a:spcBef>
          <a:spcPct val="0"/>
        </a:spcBef>
        <a:spcAft>
          <a:spcPct val="0"/>
        </a:spcAft>
        <a:buClr>
          <a:srgbClr val="F68B00"/>
        </a:buClr>
        <a:buSzPct val="90000"/>
        <a:buFont typeface="Lucida Grande" charset="0"/>
        <a:buChar char="‒"/>
        <a:defRPr sz="1200">
          <a:solidFill>
            <a:schemeClr val="bg2"/>
          </a:solidFill>
          <a:latin typeface="+mn-lt"/>
          <a:ea typeface="Arial Narrow" pitchFamily="-112" charset="0"/>
          <a:cs typeface="Arial Narrow"/>
        </a:defRPr>
      </a:lvl3pPr>
      <a:lvl4pPr marL="638175" indent="-83344" algn="l" rtl="0" eaLnBrk="1" fontAlgn="base" hangingPunct="1">
        <a:spcBef>
          <a:spcPct val="0"/>
        </a:spcBef>
        <a:spcAft>
          <a:spcPct val="0"/>
        </a:spcAft>
        <a:buClr>
          <a:srgbClr val="F68B00"/>
        </a:buClr>
        <a:buFont typeface="Arial" pitchFamily="34" charset="0"/>
        <a:buChar char="•"/>
        <a:defRPr sz="1050">
          <a:solidFill>
            <a:schemeClr val="bg2"/>
          </a:solidFill>
          <a:latin typeface="+mn-lt"/>
          <a:ea typeface="Arial Narrow" pitchFamily="-112" charset="0"/>
          <a:cs typeface="Arial Narrow"/>
        </a:defRPr>
      </a:lvl4pPr>
      <a:lvl5pPr marL="778669" indent="-86916" algn="l" rtl="0" eaLnBrk="1" fontAlgn="base" hangingPunct="1">
        <a:spcBef>
          <a:spcPct val="0"/>
        </a:spcBef>
        <a:spcAft>
          <a:spcPct val="0"/>
        </a:spcAft>
        <a:buClr>
          <a:srgbClr val="F68B00"/>
        </a:buClr>
        <a:buFont typeface="Lucida Grande" charset="0"/>
        <a:buChar char="‒"/>
        <a:defRPr sz="900">
          <a:solidFill>
            <a:schemeClr val="bg2"/>
          </a:solidFill>
          <a:latin typeface="+mn-lt"/>
          <a:ea typeface="Arial Narrow" pitchFamily="-112" charset="0"/>
          <a:cs typeface="Arial Narrow"/>
        </a:defRPr>
      </a:lvl5pPr>
      <a:lvl6pPr marL="1849923"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6pPr>
      <a:lvl7pPr marL="2157530"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7pPr>
      <a:lvl8pPr marL="2465140"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8pPr>
      <a:lvl9pPr marL="2772748"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9pPr>
    </p:bodyStyle>
    <p:otherStyle>
      <a:defPPr>
        <a:defRPr lang="en-US"/>
      </a:defPPr>
      <a:lvl1pPr marL="0" algn="l" defTabSz="307608" rtl="0" eaLnBrk="1" latinLnBrk="0" hangingPunct="1">
        <a:defRPr sz="1200" kern="1200">
          <a:solidFill>
            <a:schemeClr val="tx1"/>
          </a:solidFill>
          <a:latin typeface="+mn-lt"/>
          <a:ea typeface="+mn-ea"/>
          <a:cs typeface="+mn-cs"/>
        </a:defRPr>
      </a:lvl1pPr>
      <a:lvl2pPr marL="307608" algn="l" defTabSz="307608" rtl="0" eaLnBrk="1" latinLnBrk="0" hangingPunct="1">
        <a:defRPr sz="1200" kern="1200">
          <a:solidFill>
            <a:schemeClr val="tx1"/>
          </a:solidFill>
          <a:latin typeface="+mn-lt"/>
          <a:ea typeface="+mn-ea"/>
          <a:cs typeface="+mn-cs"/>
        </a:defRPr>
      </a:lvl2pPr>
      <a:lvl3pPr marL="615217" algn="l" defTabSz="307608" rtl="0" eaLnBrk="1" latinLnBrk="0" hangingPunct="1">
        <a:defRPr sz="1200" kern="1200">
          <a:solidFill>
            <a:schemeClr val="tx1"/>
          </a:solidFill>
          <a:latin typeface="+mn-lt"/>
          <a:ea typeface="+mn-ea"/>
          <a:cs typeface="+mn-cs"/>
        </a:defRPr>
      </a:lvl3pPr>
      <a:lvl4pPr marL="922825" algn="l" defTabSz="307608" rtl="0" eaLnBrk="1" latinLnBrk="0" hangingPunct="1">
        <a:defRPr sz="1200" kern="1200">
          <a:solidFill>
            <a:schemeClr val="tx1"/>
          </a:solidFill>
          <a:latin typeface="+mn-lt"/>
          <a:ea typeface="+mn-ea"/>
          <a:cs typeface="+mn-cs"/>
        </a:defRPr>
      </a:lvl4pPr>
      <a:lvl5pPr marL="1230433" algn="l" defTabSz="307608" rtl="0" eaLnBrk="1" latinLnBrk="0" hangingPunct="1">
        <a:defRPr sz="1200" kern="1200">
          <a:solidFill>
            <a:schemeClr val="tx1"/>
          </a:solidFill>
          <a:latin typeface="+mn-lt"/>
          <a:ea typeface="+mn-ea"/>
          <a:cs typeface="+mn-cs"/>
        </a:defRPr>
      </a:lvl5pPr>
      <a:lvl6pPr marL="1538041" algn="l" defTabSz="307608" rtl="0" eaLnBrk="1" latinLnBrk="0" hangingPunct="1">
        <a:defRPr sz="1200" kern="1200">
          <a:solidFill>
            <a:schemeClr val="tx1"/>
          </a:solidFill>
          <a:latin typeface="+mn-lt"/>
          <a:ea typeface="+mn-ea"/>
          <a:cs typeface="+mn-cs"/>
        </a:defRPr>
      </a:lvl6pPr>
      <a:lvl7pPr marL="1845650" algn="l" defTabSz="307608" rtl="0" eaLnBrk="1" latinLnBrk="0" hangingPunct="1">
        <a:defRPr sz="1200" kern="1200">
          <a:solidFill>
            <a:schemeClr val="tx1"/>
          </a:solidFill>
          <a:latin typeface="+mn-lt"/>
          <a:ea typeface="+mn-ea"/>
          <a:cs typeface="+mn-cs"/>
        </a:defRPr>
      </a:lvl7pPr>
      <a:lvl8pPr marL="2153258" algn="l" defTabSz="307608" rtl="0" eaLnBrk="1" latinLnBrk="0" hangingPunct="1">
        <a:defRPr sz="1200" kern="1200">
          <a:solidFill>
            <a:schemeClr val="tx1"/>
          </a:solidFill>
          <a:latin typeface="+mn-lt"/>
          <a:ea typeface="+mn-ea"/>
          <a:cs typeface="+mn-cs"/>
        </a:defRPr>
      </a:lvl8pPr>
      <a:lvl9pPr marL="2460866" algn="l" defTabSz="307608" rtl="0" eaLnBrk="1" latinLnBrk="0" hangingPunct="1">
        <a:defRPr sz="12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0" y="-9144"/>
            <a:ext cx="9144000" cy="6856475"/>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285726" y="6641006"/>
            <a:ext cx="1817606" cy="184643"/>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900" smtClean="0">
                <a:solidFill>
                  <a:schemeClr val="bg2"/>
                </a:solidFill>
                <a:latin typeface="+mj-lt"/>
                <a:cs typeface="Arial" charset="0"/>
              </a:defRPr>
            </a:lvl1pPr>
          </a:lstStyle>
          <a:p>
            <a:pPr defTabSz="914071">
              <a:defRPr/>
            </a:pPr>
            <a:r>
              <a:rPr lang="en-US" dirty="0">
                <a:solidFill>
                  <a:srgbClr val="000000"/>
                </a:solidFill>
              </a:rPr>
              <a:t>File Name.</a:t>
            </a:r>
            <a:fld id="{F3E9E773-C84B-4F48-B42B-2136FDBAB2E2}" type="slidenum">
              <a:rPr lang="en-US">
                <a:solidFill>
                  <a:srgbClr val="000000"/>
                </a:solidFill>
              </a:rPr>
              <a:pPr defTabSz="914071">
                <a:defRPr/>
              </a:pPr>
              <a:t>‹#›</a:t>
            </a:fld>
            <a:endParaRPr lang="en-US" dirty="0">
              <a:solidFill>
                <a:srgbClr val="000000"/>
              </a:solidFill>
            </a:endParaRPr>
          </a:p>
        </p:txBody>
      </p:sp>
      <p:sp>
        <p:nvSpPr>
          <p:cNvPr id="9" name="Date Placeholder 3"/>
          <p:cNvSpPr>
            <a:spLocks noGrp="1"/>
          </p:cNvSpPr>
          <p:nvPr>
            <p:ph type="dt" sz="half" idx="2"/>
          </p:nvPr>
        </p:nvSpPr>
        <p:spPr>
          <a:xfrm>
            <a:off x="36576" y="6677582"/>
            <a:ext cx="1947672" cy="152985"/>
          </a:xfrm>
          <a:prstGeom prst="rect">
            <a:avLst/>
          </a:prstGeom>
        </p:spPr>
        <p:txBody>
          <a:bodyPr vert="horz" lIns="91407" tIns="45704" rIns="91407" bIns="45704" rtlCol="0" anchor="ctr"/>
          <a:lstStyle>
            <a:lvl1pPr algn="l">
              <a:defRPr sz="800">
                <a:solidFill>
                  <a:srgbClr val="000000"/>
                </a:solidFill>
              </a:defRPr>
            </a:lvl1pPr>
          </a:lstStyle>
          <a:p>
            <a:pPr defTabSz="914071"/>
            <a:endParaRPr lang="en-US" dirty="0"/>
          </a:p>
        </p:txBody>
      </p:sp>
    </p:spTree>
    <p:extLst>
      <p:ext uri="{BB962C8B-B14F-4D97-AF65-F5344CB8AC3E}">
        <p14:creationId xmlns:p14="http://schemas.microsoft.com/office/powerpoint/2010/main" val="1644786648"/>
      </p:ext>
    </p:extLst>
  </p:cSld>
  <p:clrMap bg1="dk1" tx1="lt1" bg2="dk2" tx2="lt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4042" r:id="rId9"/>
  </p:sldLayoutIdLst>
  <p:hf hdr="0" ftr="0" dt="0"/>
  <p:txStyles>
    <p:titleStyle>
      <a:lvl1pPr algn="l" rtl="0" eaLnBrk="1" fontAlgn="base" hangingPunct="1">
        <a:lnSpc>
          <a:spcPct val="90000"/>
        </a:lnSpc>
        <a:spcBef>
          <a:spcPct val="0"/>
        </a:spcBef>
        <a:spcAft>
          <a:spcPct val="0"/>
        </a:spcAft>
        <a:defRPr sz="28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0" y="0"/>
            <a:ext cx="9144000" cy="6856475"/>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914071" fontAlgn="auto">
              <a:spcBef>
                <a:spcPts val="0"/>
              </a:spcBef>
              <a:spcAft>
                <a:spcPts val="0"/>
              </a:spcAft>
              <a:defRPr/>
            </a:pPr>
            <a:r>
              <a:rPr lang="en-US" dirty="0">
                <a:solidFill>
                  <a:srgbClr val="000000"/>
                </a:solidFill>
                <a:ea typeface=""/>
              </a:rPr>
              <a:t>File Name.</a:t>
            </a:r>
            <a:fld id="{F3E9E773-C84B-4F48-B42B-2136FDBAB2E2}" type="slidenum">
              <a:rPr lang="en-US">
                <a:solidFill>
                  <a:srgbClr val="000000"/>
                </a:solidFill>
                <a:ea typeface=""/>
              </a:rPr>
              <a:pPr defTabSz="914071" fontAlgn="auto">
                <a:spcBef>
                  <a:spcPts val="0"/>
                </a:spcBef>
                <a:spcAft>
                  <a:spcPts val="0"/>
                </a:spcAft>
                <a:defRPr/>
              </a:pPr>
              <a:t>‹#›</a:t>
            </a:fld>
            <a:endParaRPr lang="en-US" dirty="0">
              <a:solidFill>
                <a:srgbClr val="000000"/>
              </a:solidFill>
              <a:ea typeface=""/>
            </a:endParaRPr>
          </a:p>
        </p:txBody>
      </p:sp>
      <p:sp>
        <p:nvSpPr>
          <p:cNvPr id="9" name="Date Placeholder 3"/>
          <p:cNvSpPr>
            <a:spLocks noGrp="1"/>
          </p:cNvSpPr>
          <p:nvPr>
            <p:ph type="dt" sz="half" idx="2"/>
          </p:nvPr>
        </p:nvSpPr>
        <p:spPr>
          <a:xfrm>
            <a:off x="0" y="6705014"/>
            <a:ext cx="934387" cy="152985"/>
          </a:xfrm>
          <a:prstGeom prst="rect">
            <a:avLst/>
          </a:prstGeom>
        </p:spPr>
        <p:txBody>
          <a:bodyPr vert="horz" lIns="91407" tIns="45704" rIns="91407" bIns="45704" rtlCol="0" anchor="ctr"/>
          <a:lstStyle>
            <a:lvl1pPr algn="l">
              <a:defRPr sz="600">
                <a:solidFill>
                  <a:srgbClr val="000000"/>
                </a:solidFill>
              </a:defRPr>
            </a:lvl1pPr>
          </a:lstStyle>
          <a:p>
            <a:pPr defTabSz="914071" fontAlgn="auto">
              <a:spcBef>
                <a:spcPts val="0"/>
              </a:spcBef>
              <a:spcAft>
                <a:spcPts val="0"/>
              </a:spcAft>
            </a:pPr>
            <a:endParaRPr lang="en-US" dirty="0">
              <a:latin typeface="Arial"/>
              <a:ea typeface=""/>
            </a:endParaRPr>
          </a:p>
        </p:txBody>
      </p:sp>
    </p:spTree>
    <p:extLst>
      <p:ext uri="{BB962C8B-B14F-4D97-AF65-F5344CB8AC3E}">
        <p14:creationId xmlns:p14="http://schemas.microsoft.com/office/powerpoint/2010/main" val="1641950765"/>
      </p:ext>
    </p:extLst>
  </p:cSld>
  <p:clrMap bg1="dk1" tx1="lt1" bg2="dk2" tx2="lt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1" r:id="rId10"/>
  </p:sldLayoutIdLst>
  <p:hf hdr="0" ftr="0" dt="0"/>
  <p:txStyles>
    <p:titleStyle>
      <a:lvl1pPr algn="l" rtl="0" eaLnBrk="1" fontAlgn="base" hangingPunct="1">
        <a:lnSpc>
          <a:spcPct val="90000"/>
        </a:lnSpc>
        <a:spcBef>
          <a:spcPct val="0"/>
        </a:spcBef>
        <a:spcAft>
          <a:spcPct val="0"/>
        </a:spcAft>
        <a:defRPr sz="28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1026" name="Picture 5" descr="Sept Slide Page.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0"/>
            <a:ext cx="9144000" cy="6856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7" name="TextBox 9"/>
          <p:cNvSpPr txBox="1">
            <a:spLocks noChangeArrowheads="1"/>
          </p:cNvSpPr>
          <p:nvPr/>
        </p:nvSpPr>
        <p:spPr bwMode="auto">
          <a:xfrm>
            <a:off x="1706563" y="6610350"/>
            <a:ext cx="1235075"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defTabSz="912813" fontAlgn="base">
              <a:spcBef>
                <a:spcPct val="0"/>
              </a:spcBef>
              <a:spcAft>
                <a:spcPct val="0"/>
              </a:spcAft>
              <a:defRPr>
                <a:solidFill>
                  <a:schemeClr val="tx1"/>
                </a:solidFill>
                <a:latin typeface="Arial" pitchFamily="34" charset="0"/>
                <a:ea typeface="ＭＳ Ｐゴシック" pitchFamily="34" charset="-128"/>
              </a:defRPr>
            </a:lvl6pPr>
            <a:lvl7pPr marL="2971800" indent="-228600" defTabSz="912813" fontAlgn="base">
              <a:spcBef>
                <a:spcPct val="0"/>
              </a:spcBef>
              <a:spcAft>
                <a:spcPct val="0"/>
              </a:spcAft>
              <a:defRPr>
                <a:solidFill>
                  <a:schemeClr val="tx1"/>
                </a:solidFill>
                <a:latin typeface="Arial" pitchFamily="34" charset="0"/>
                <a:ea typeface="ＭＳ Ｐゴシック" pitchFamily="34" charset="-128"/>
              </a:defRPr>
            </a:lvl7pPr>
            <a:lvl8pPr marL="3429000" indent="-228600" defTabSz="912813" fontAlgn="base">
              <a:spcBef>
                <a:spcPct val="0"/>
              </a:spcBef>
              <a:spcAft>
                <a:spcPct val="0"/>
              </a:spcAft>
              <a:defRPr>
                <a:solidFill>
                  <a:schemeClr val="tx1"/>
                </a:solidFill>
                <a:latin typeface="Arial" pitchFamily="34" charset="0"/>
                <a:ea typeface="ＭＳ Ｐゴシック" pitchFamily="34" charset="-128"/>
              </a:defRPr>
            </a:lvl8pPr>
            <a:lvl9pPr marL="3886200" indent="-228600" defTabSz="912813" fontAlgn="base">
              <a:spcBef>
                <a:spcPct val="0"/>
              </a:spcBef>
              <a:spcAft>
                <a:spcPct val="0"/>
              </a:spcAft>
              <a:defRPr>
                <a:solidFill>
                  <a:schemeClr val="tx1"/>
                </a:solidFill>
                <a:latin typeface="Arial" pitchFamily="34" charset="0"/>
                <a:ea typeface="ＭＳ Ｐゴシック" pitchFamily="34" charset="-128"/>
              </a:defRPr>
            </a:lvl9pPr>
          </a:lstStyle>
          <a:p>
            <a:pPr defTabSz="912813" fontAlgn="base">
              <a:spcBef>
                <a:spcPct val="0"/>
              </a:spcBef>
              <a:spcAft>
                <a:spcPct val="0"/>
              </a:spcAft>
            </a:pPr>
            <a:r>
              <a:rPr lang="en-US" altLang="en-US" sz="700" dirty="0">
                <a:solidFill>
                  <a:srgbClr val="FFFFFF"/>
                </a:solidFill>
                <a:cs typeface="Arial" pitchFamily="34" charset="0"/>
              </a:rPr>
              <a:t>M. Ogles / XP 50</a:t>
            </a:r>
          </a:p>
        </p:txBody>
      </p:sp>
      <p:sp>
        <p:nvSpPr>
          <p:cNvPr id="4" name="Slide Number Placeholder 3"/>
          <p:cNvSpPr>
            <a:spLocks noGrp="1"/>
          </p:cNvSpPr>
          <p:nvPr>
            <p:ph type="sldNum" sz="quarter" idx="4"/>
          </p:nvPr>
        </p:nvSpPr>
        <p:spPr>
          <a:xfrm>
            <a:off x="7010400" y="6610350"/>
            <a:ext cx="2133600" cy="247650"/>
          </a:xfrm>
          <a:prstGeom prst="rect">
            <a:avLst/>
          </a:prstGeom>
        </p:spPr>
        <p:txBody>
          <a:bodyPr vert="horz" wrap="square" lIns="91440" tIns="45720" rIns="91440" bIns="45720" numCol="1" anchor="b" anchorCtr="0" compatLnSpc="1">
            <a:prstTxWarp prst="textNoShape">
              <a:avLst/>
            </a:prstTxWarp>
          </a:bodyPr>
          <a:lstStyle>
            <a:lvl1pPr algn="r">
              <a:defRPr sz="700">
                <a:solidFill>
                  <a:srgbClr val="F8F9EB"/>
                </a:solidFill>
                <a:cs typeface="Arial" pitchFamily="34" charset="0"/>
              </a:defRPr>
            </a:lvl1pPr>
          </a:lstStyle>
          <a:p>
            <a:pPr defTabSz="912813" fontAlgn="base">
              <a:spcBef>
                <a:spcPct val="0"/>
              </a:spcBef>
              <a:spcAft>
                <a:spcPct val="0"/>
              </a:spcAft>
            </a:pPr>
            <a:r>
              <a:rPr lang="en-US" altLang="en-US" dirty="0">
                <a:ea typeface="ＭＳ Ｐゴシック" pitchFamily="34" charset="-128"/>
              </a:rPr>
              <a:t>File number_Name of Briefing.</a:t>
            </a:r>
            <a:fld id="{4FD9FDF7-1B65-44C0-8B5A-3AAFEC1428F9}" type="slidenum">
              <a:rPr lang="en-US" altLang="en-US">
                <a:ea typeface="ＭＳ Ｐゴシック" pitchFamily="34" charset="-128"/>
              </a:rPr>
              <a:pPr defTabSz="912813" fontAlgn="base">
                <a:spcBef>
                  <a:spcPct val="0"/>
                </a:spcBef>
                <a:spcAft>
                  <a:spcPct val="0"/>
                </a:spcAft>
              </a:pPr>
              <a:t>‹#›</a:t>
            </a:fld>
            <a:endParaRPr lang="en-US" altLang="en-US" dirty="0">
              <a:ea typeface="ＭＳ Ｐゴシック" pitchFamily="34" charset="-128"/>
            </a:endParaRPr>
          </a:p>
        </p:txBody>
      </p:sp>
      <p:sp>
        <p:nvSpPr>
          <p:cNvPr id="1029" name="Title Placeholder 4"/>
          <p:cNvSpPr>
            <a:spLocks noGrp="1"/>
          </p:cNvSpPr>
          <p:nvPr>
            <p:ph type="title"/>
          </p:nvPr>
        </p:nvSpPr>
        <p:spPr bwMode="auto">
          <a:xfrm>
            <a:off x="825500" y="7938"/>
            <a:ext cx="8318500" cy="852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1030" name="Picture 11" descr="slsmark_color.pn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528638" y="6513513"/>
            <a:ext cx="468312"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8200038"/>
      </p:ext>
    </p:extLst>
  </p:cSld>
  <p:clrMap bg1="dk1" tx1="lt1" bg2="dk2" tx2="lt2" accent1="accent1" accent2="accent2" accent3="accent3" accent4="accent4" accent5="accent5" accent6="accent6" hlink="hlink" folHlink="folHlink"/>
  <p:sldLayoutIdLst>
    <p:sldLayoutId id="2147484039" r:id="rId1"/>
    <p:sldLayoutId id="2147484040" r:id="rId2"/>
    <p:sldLayoutId id="2147484041" r:id="rId3"/>
  </p:sldLayoutIdLst>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hf hdr="0" ftr="0" dt="0"/>
  <p:txStyles>
    <p:titleStyle>
      <a:lvl1pPr algn="l" rtl="0" eaLnBrk="1" fontAlgn="base" hangingPunct="1">
        <a:lnSpc>
          <a:spcPct val="90000"/>
        </a:lnSpc>
        <a:spcBef>
          <a:spcPct val="0"/>
        </a:spcBef>
        <a:spcAft>
          <a:spcPct val="0"/>
        </a:spcAft>
        <a:defRPr sz="2800" b="1">
          <a:solidFill>
            <a:srgbClr val="FFFFFF"/>
          </a:solidFill>
          <a:latin typeface="Century Gothic"/>
          <a:ea typeface="ＭＳ Ｐゴシック" pitchFamily="-108" charset="-128"/>
          <a:cs typeface="Century Gothic"/>
        </a:defRPr>
      </a:lvl1pPr>
      <a:lvl2pPr algn="l" rtl="0" eaLnBrk="1" fontAlgn="base" hangingPunct="1">
        <a:lnSpc>
          <a:spcPct val="90000"/>
        </a:lnSpc>
        <a:spcBef>
          <a:spcPct val="0"/>
        </a:spcBef>
        <a:spcAft>
          <a:spcPct val="0"/>
        </a:spcAft>
        <a:defRPr sz="2800" b="1">
          <a:solidFill>
            <a:srgbClr val="FFFFFF"/>
          </a:solidFill>
          <a:latin typeface="Century Gothic" pitchFamily="34" charset="0"/>
          <a:ea typeface="ＭＳ Ｐゴシック" pitchFamily="-108" charset="-128"/>
          <a:cs typeface="ＭＳ Ｐゴシック" pitchFamily="-108" charset="-128"/>
        </a:defRPr>
      </a:lvl2pPr>
      <a:lvl3pPr algn="l" rtl="0" eaLnBrk="1" fontAlgn="base" hangingPunct="1">
        <a:lnSpc>
          <a:spcPct val="90000"/>
        </a:lnSpc>
        <a:spcBef>
          <a:spcPct val="0"/>
        </a:spcBef>
        <a:spcAft>
          <a:spcPct val="0"/>
        </a:spcAft>
        <a:defRPr sz="2800" b="1">
          <a:solidFill>
            <a:srgbClr val="FFFFFF"/>
          </a:solidFill>
          <a:latin typeface="Century Gothic" pitchFamily="34" charset="0"/>
          <a:ea typeface="ＭＳ Ｐゴシック" pitchFamily="-108" charset="-128"/>
          <a:cs typeface="ＭＳ Ｐゴシック" pitchFamily="-108" charset="-128"/>
        </a:defRPr>
      </a:lvl3pPr>
      <a:lvl4pPr algn="l" rtl="0" eaLnBrk="1" fontAlgn="base" hangingPunct="1">
        <a:lnSpc>
          <a:spcPct val="90000"/>
        </a:lnSpc>
        <a:spcBef>
          <a:spcPct val="0"/>
        </a:spcBef>
        <a:spcAft>
          <a:spcPct val="0"/>
        </a:spcAft>
        <a:defRPr sz="2800" b="1">
          <a:solidFill>
            <a:srgbClr val="FFFFFF"/>
          </a:solidFill>
          <a:latin typeface="Century Gothic" pitchFamily="34" charset="0"/>
          <a:ea typeface="ＭＳ Ｐゴシック" pitchFamily="-108" charset="-128"/>
          <a:cs typeface="ＭＳ Ｐゴシック" pitchFamily="-108" charset="-128"/>
        </a:defRPr>
      </a:lvl4pPr>
      <a:lvl5pPr algn="l" rtl="0" eaLnBrk="1" fontAlgn="base" hangingPunct="1">
        <a:lnSpc>
          <a:spcPct val="90000"/>
        </a:lnSpc>
        <a:spcBef>
          <a:spcPct val="0"/>
        </a:spcBef>
        <a:spcAft>
          <a:spcPct val="0"/>
        </a:spcAft>
        <a:defRPr sz="2800" b="1">
          <a:solidFill>
            <a:srgbClr val="FFFFFF"/>
          </a:solidFill>
          <a:latin typeface="Century Gothic" pitchFamily="34"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6550" indent="-336550" algn="l" rtl="0" eaLnBrk="1" fontAlgn="base" hangingPunct="1">
        <a:spcBef>
          <a:spcPct val="0"/>
        </a:spcBef>
        <a:spcAft>
          <a:spcPct val="0"/>
        </a:spcAft>
        <a:buClr>
          <a:srgbClr val="F68B00"/>
        </a:buClr>
        <a:buSzPct val="100000"/>
        <a:buFont typeface="Wingdings" pitchFamily="2" charset="2"/>
        <a:buChar char="u"/>
        <a:defRPr sz="2000" b="1">
          <a:solidFill>
            <a:schemeClr val="bg2"/>
          </a:solidFill>
          <a:latin typeface="+mn-lt"/>
          <a:ea typeface="ＭＳ Ｐゴシック" pitchFamily="-108" charset="-128"/>
          <a:cs typeface="ＭＳ Ｐゴシック" charset="-128"/>
        </a:defRPr>
      </a:lvl1pPr>
      <a:lvl2pPr marL="454025" indent="-115888" algn="l" rtl="0" eaLnBrk="1" fontAlgn="base" hangingPunct="1">
        <a:spcBef>
          <a:spcPct val="0"/>
        </a:spcBef>
        <a:spcAft>
          <a:spcPct val="0"/>
        </a:spcAft>
        <a:buClr>
          <a:srgbClr val="F68B00"/>
        </a:buClr>
        <a:buFont typeface="Arial" pitchFamily="34" charset="0"/>
        <a:buChar char="•"/>
        <a:defRPr>
          <a:solidFill>
            <a:schemeClr val="bg2"/>
          </a:solidFill>
          <a:latin typeface="+mn-lt"/>
          <a:ea typeface="ＭＳ Ｐゴシック" charset="0"/>
          <a:cs typeface="Arial Narrow"/>
        </a:defRPr>
      </a:lvl2pPr>
      <a:lvl3pPr marL="677863" indent="-111125" algn="l" rtl="0" eaLnBrk="1" fontAlgn="base" hangingPunct="1">
        <a:spcBef>
          <a:spcPct val="0"/>
        </a:spcBef>
        <a:spcAft>
          <a:spcPct val="0"/>
        </a:spcAft>
        <a:buClr>
          <a:srgbClr val="F68B00"/>
        </a:buClr>
        <a:buSzPct val="90000"/>
        <a:buFont typeface="Lucida Grande" charset="0"/>
        <a:buChar char="‒"/>
        <a:defRPr sz="1600">
          <a:solidFill>
            <a:schemeClr val="bg2"/>
          </a:solidFill>
          <a:latin typeface="+mn-lt"/>
          <a:ea typeface="Arial Narrow" pitchFamily="-112" charset="0"/>
          <a:cs typeface="Arial Narrow"/>
        </a:defRPr>
      </a:lvl3pPr>
      <a:lvl4pPr marL="850900" indent="-111125" algn="l" rtl="0" eaLnBrk="1" fontAlgn="base" hangingPunct="1">
        <a:spcBef>
          <a:spcPct val="0"/>
        </a:spcBef>
        <a:spcAft>
          <a:spcPct val="0"/>
        </a:spcAft>
        <a:buClr>
          <a:srgbClr val="F68B00"/>
        </a:buClr>
        <a:buFont typeface="Arial" pitchFamily="34" charset="0"/>
        <a:buChar char="•"/>
        <a:defRPr sz="1400">
          <a:solidFill>
            <a:schemeClr val="bg2"/>
          </a:solidFill>
          <a:latin typeface="+mn-lt"/>
          <a:ea typeface="Arial Narrow" pitchFamily="-112" charset="0"/>
          <a:cs typeface="Arial Narrow"/>
        </a:defRPr>
      </a:lvl4pPr>
      <a:lvl5pPr marL="1038225" indent="-115888" algn="l" rtl="0" eaLnBrk="1" fontAlgn="base" hangingPunct="1">
        <a:spcBef>
          <a:spcPct val="0"/>
        </a:spcBef>
        <a:spcAft>
          <a:spcPct val="0"/>
        </a:spcAft>
        <a:buClr>
          <a:srgbClr val="F68B00"/>
        </a:buClr>
        <a:buFont typeface="Lucida Grande" charset="0"/>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Internal No Bot Bar Slide.png"/>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610" y="0"/>
            <a:ext cx="9143390" cy="6848583"/>
          </a:xfrm>
          <a:prstGeom prst="rect">
            <a:avLst/>
          </a:prstGeom>
        </p:spPr>
      </p:pic>
      <p:sp>
        <p:nvSpPr>
          <p:cNvPr id="2" name="Title Placeholder 1"/>
          <p:cNvSpPr>
            <a:spLocks noGrp="1"/>
          </p:cNvSpPr>
          <p:nvPr>
            <p:ph type="title"/>
          </p:nvPr>
        </p:nvSpPr>
        <p:spPr>
          <a:xfrm>
            <a:off x="457200" y="267079"/>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REV 23</a:t>
            </a:r>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1AAC5F0-A1DA-4384-8826-397A725F27C9}" type="slidenum">
              <a:rPr lang="en-US" smtClean="0"/>
              <a:pPr/>
              <a:t>‹#›</a:t>
            </a:fld>
            <a:endParaRPr lang="en-US" dirty="0"/>
          </a:p>
        </p:txBody>
      </p:sp>
    </p:spTree>
    <p:extLst>
      <p:ext uri="{BB962C8B-B14F-4D97-AF65-F5344CB8AC3E}">
        <p14:creationId xmlns:p14="http://schemas.microsoft.com/office/powerpoint/2010/main" val="996793772"/>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0" y="0"/>
            <a:ext cx="9144000" cy="6856475"/>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914071">
              <a:defRPr/>
            </a:pPr>
            <a:fld id="{F3E9E773-C84B-4F48-B42B-2136FDBAB2E2}" type="slidenum">
              <a:rPr lang="en-US">
                <a:solidFill>
                  <a:srgbClr val="000000"/>
                </a:solidFill>
              </a:rPr>
              <a:pPr defTabSz="914071">
                <a:defRPr/>
              </a:pPr>
              <a:t>‹#›</a:t>
            </a:fld>
            <a:endParaRPr lang="en-US" dirty="0">
              <a:solidFill>
                <a:srgbClr val="000000"/>
              </a:solidFill>
            </a:endParaRPr>
          </a:p>
        </p:txBody>
      </p:sp>
      <p:sp>
        <p:nvSpPr>
          <p:cNvPr id="9" name="Date Placeholder 3"/>
          <p:cNvSpPr>
            <a:spLocks noGrp="1"/>
          </p:cNvSpPr>
          <p:nvPr>
            <p:ph type="dt" sz="half" idx="2"/>
          </p:nvPr>
        </p:nvSpPr>
        <p:spPr>
          <a:xfrm>
            <a:off x="0" y="6705014"/>
            <a:ext cx="934387" cy="152985"/>
          </a:xfrm>
          <a:prstGeom prst="rect">
            <a:avLst/>
          </a:prstGeom>
        </p:spPr>
        <p:txBody>
          <a:bodyPr vert="horz" lIns="91407" tIns="45704" rIns="91407" bIns="45704" rtlCol="0" anchor="ctr"/>
          <a:lstStyle>
            <a:lvl1pPr algn="l">
              <a:defRPr sz="600">
                <a:solidFill>
                  <a:srgbClr val="000000"/>
                </a:solidFill>
              </a:defRPr>
            </a:lvl1pPr>
          </a:lstStyle>
          <a:p>
            <a:pPr defTabSz="914071"/>
            <a:r>
              <a:rPr lang="en-US"/>
              <a:t>12/18/2014</a:t>
            </a:r>
            <a:endParaRPr lang="en-US" dirty="0"/>
          </a:p>
        </p:txBody>
      </p:sp>
    </p:spTree>
    <p:extLst>
      <p:ext uri="{BB962C8B-B14F-4D97-AF65-F5344CB8AC3E}">
        <p14:creationId xmlns:p14="http://schemas.microsoft.com/office/powerpoint/2010/main" val="3594058380"/>
      </p:ext>
    </p:extLst>
  </p:cSld>
  <p:clrMap bg1="dk1" tx1="lt1" bg2="dk2" tx2="lt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 id="2147484065" r:id="rId15"/>
    <p:sldLayoutId id="2147484066" r:id="rId16"/>
    <p:sldLayoutId id="2147484067" r:id="rId17"/>
    <p:sldLayoutId id="2147484068" r:id="rId18"/>
  </p:sldLayoutIdLst>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hf hdr="0" dt="0"/>
  <p:txStyles>
    <p:titleStyle>
      <a:lvl1pPr algn="l" rtl="0" eaLnBrk="1" fontAlgn="base" hangingPunct="1">
        <a:lnSpc>
          <a:spcPct val="90000"/>
        </a:lnSpc>
        <a:spcBef>
          <a:spcPct val="0"/>
        </a:spcBef>
        <a:spcAft>
          <a:spcPct val="0"/>
        </a:spcAft>
        <a:defRPr sz="28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628650" y="365126"/>
            <a:ext cx="7886700" cy="8921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628650" y="1371601"/>
            <a:ext cx="78867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rgbClr val="252525"/>
                </a:solidFill>
                <a:latin typeface="Arial" panose="020B0604020202020204" pitchFamily="34" charset="0"/>
                <a:cs typeface="Arial" panose="020B0604020202020204" pitchFamily="34" charset="0"/>
              </a:defRPr>
            </a:lvl1pPr>
          </a:lstStyle>
          <a:p>
            <a:fld id="{56C26D54-6EBA-49E7-A3EE-D59730194DD2}" type="datetime1">
              <a:rPr lang="en-US" smtClean="0"/>
              <a:t>1/15/21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rgbClr val="252525"/>
                </a:solidFill>
                <a:latin typeface="Arial" panose="020B0604020202020204" pitchFamily="34" charset="0"/>
                <a:cs typeface="Arial" panose="020B0604020202020204" pitchFamily="34" charset="0"/>
              </a:defRPr>
            </a:lvl1pPr>
          </a:lstStyle>
          <a:p>
            <a:endParaRPr lang="en-US" dirty="0"/>
          </a:p>
          <a:p>
            <a:r>
              <a:rPr lang="en-US" dirty="0"/>
              <a:t>Critical Design Review</a:t>
            </a:r>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rgbClr val="252525"/>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8" name="Picture 7">
            <a:extLst>
              <a:ext uri="{FF2B5EF4-FFF2-40B4-BE49-F238E27FC236}">
                <a16:creationId xmlns:a16="http://schemas.microsoft.com/office/drawing/2014/main" id="{BF04B06B-4027-BB43-AF5B-455B2F7D4506}"/>
              </a:ext>
            </a:extLst>
          </p:cNvPr>
          <p:cNvPicPr>
            <a:picLocks noChangeAspect="1"/>
          </p:cNvPicPr>
          <p:nvPr userDrawn="1"/>
        </p:nvPicPr>
        <p:blipFill rotWithShape="1">
          <a:blip r:embed="rId10">
            <a:duotone>
              <a:schemeClr val="bg2">
                <a:shade val="45000"/>
                <a:satMod val="135000"/>
              </a:schemeClr>
              <a:prstClr val="white"/>
            </a:duotone>
            <a:alphaModFix amt="35000"/>
            <a:extLst>
              <a:ext uri="{28A0092B-C50C-407E-A947-70E740481C1C}">
                <a14:useLocalDpi xmlns:a14="http://schemas.microsoft.com/office/drawing/2010/main" val="0"/>
              </a:ext>
            </a:extLst>
          </a:blip>
          <a:srcRect l="-4" t="-1" b="-943"/>
          <a:stretch/>
        </p:blipFill>
        <p:spPr>
          <a:xfrm>
            <a:off x="87658" y="52507"/>
            <a:ext cx="1686269" cy="6869700"/>
          </a:xfrm>
          <a:prstGeom prst="rect">
            <a:avLst/>
          </a:prstGeom>
        </p:spPr>
      </p:pic>
      <p:pic>
        <p:nvPicPr>
          <p:cNvPr id="9" name="Picture 8" descr="Icon&#10;&#10;Description automatically generated">
            <a:extLst>
              <a:ext uri="{FF2B5EF4-FFF2-40B4-BE49-F238E27FC236}">
                <a16:creationId xmlns:a16="http://schemas.microsoft.com/office/drawing/2014/main" id="{F216AF7F-F061-4ADA-9518-389F4B020931}"/>
              </a:ext>
            </a:extLst>
          </p:cNvPr>
          <p:cNvPicPr>
            <a:picLocks noChangeAspect="1"/>
          </p:cNvPicPr>
          <p:nvPr userDrawn="1"/>
        </p:nvPicPr>
        <p:blipFill>
          <a:blip r:embed="rId11">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402321" y="227490"/>
            <a:ext cx="598650" cy="659446"/>
          </a:xfrm>
          <a:prstGeom prst="rect">
            <a:avLst/>
          </a:prstGeom>
        </p:spPr>
      </p:pic>
    </p:spTree>
    <p:extLst>
      <p:ext uri="{BB962C8B-B14F-4D97-AF65-F5344CB8AC3E}">
        <p14:creationId xmlns:p14="http://schemas.microsoft.com/office/powerpoint/2010/main" val="3333896734"/>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Lst>
  <p:hf sldNum="0" hdr="0" dt="0"/>
  <p:txStyles>
    <p:titleStyle>
      <a:lvl1pPr algn="l" defTabSz="685800" rtl="0" eaLnBrk="1" latinLnBrk="0" hangingPunct="1">
        <a:lnSpc>
          <a:spcPct val="90000"/>
        </a:lnSpc>
        <a:spcBef>
          <a:spcPct val="0"/>
        </a:spcBef>
        <a:buNone/>
        <a:defRPr sz="2400" b="1" i="0" kern="1200">
          <a:solidFill>
            <a:srgbClr val="252525"/>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252525"/>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252525"/>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252525"/>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252525"/>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xml"/><Relationship Id="rId1" Type="http://schemas.openxmlformats.org/officeDocument/2006/relationships/slideLayout" Target="../slideLayouts/slideLayout119.xml"/><Relationship Id="rId5" Type="http://schemas.openxmlformats.org/officeDocument/2006/relationships/image" Target="../media/image60.png"/><Relationship Id="rId4" Type="http://schemas.openxmlformats.org/officeDocument/2006/relationships/image" Target="../media/image59.png"/></Relationships>
</file>

<file path=ppt/slides/_rels/slide3.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71.png"/><Relationship Id="rId3" Type="http://schemas.openxmlformats.org/officeDocument/2006/relationships/image" Target="../media/image63.png"/><Relationship Id="rId7" Type="http://schemas.openxmlformats.org/officeDocument/2006/relationships/image" Target="../media/image66.png"/><Relationship Id="rId12" Type="http://schemas.openxmlformats.org/officeDocument/2006/relationships/image" Target="../media/image70.png"/><Relationship Id="rId2" Type="http://schemas.openxmlformats.org/officeDocument/2006/relationships/image" Target="../media/image62.png"/><Relationship Id="rId1" Type="http://schemas.openxmlformats.org/officeDocument/2006/relationships/slideLayout" Target="../slideLayouts/slideLayout18.xml"/><Relationship Id="rId6" Type="http://schemas.openxmlformats.org/officeDocument/2006/relationships/image" Target="../media/image65.png"/><Relationship Id="rId11" Type="http://schemas.openxmlformats.org/officeDocument/2006/relationships/image" Target="../media/image69.png"/><Relationship Id="rId5" Type="http://schemas.openxmlformats.org/officeDocument/2006/relationships/image" Target="../media/image64.png"/><Relationship Id="rId15" Type="http://schemas.openxmlformats.org/officeDocument/2006/relationships/image" Target="../media/image73.png"/><Relationship Id="rId10" Type="http://schemas.openxmlformats.org/officeDocument/2006/relationships/image" Target="../media/image68.png"/><Relationship Id="rId4" Type="http://schemas.microsoft.com/office/2007/relationships/hdphoto" Target="../media/hdphoto2.wdp"/><Relationship Id="rId9" Type="http://schemas.openxmlformats.org/officeDocument/2006/relationships/image" Target="../media/image67.png"/><Relationship Id="rId14" Type="http://schemas.openxmlformats.org/officeDocument/2006/relationships/image" Target="../media/image72.png"/></Relationships>
</file>

<file path=ppt/slides/_rels/slide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74.tiff"/><Relationship Id="rId7" Type="http://schemas.microsoft.com/office/2007/relationships/hdphoto" Target="../media/hdphoto4.wdp"/><Relationship Id="rId2" Type="http://schemas.openxmlformats.org/officeDocument/2006/relationships/notesSlide" Target="../notesSlides/notesSlide2.xml"/><Relationship Id="rId1" Type="http://schemas.openxmlformats.org/officeDocument/2006/relationships/slideLayout" Target="../slideLayouts/slideLayout134.xml"/><Relationship Id="rId6" Type="http://schemas.openxmlformats.org/officeDocument/2006/relationships/image" Target="../media/image77.jpeg"/><Relationship Id="rId11" Type="http://schemas.openxmlformats.org/officeDocument/2006/relationships/image" Target="../media/image80.emf"/><Relationship Id="rId5" Type="http://schemas.openxmlformats.org/officeDocument/2006/relationships/image" Target="../media/image76.png"/><Relationship Id="rId10" Type="http://schemas.openxmlformats.org/officeDocument/2006/relationships/image" Target="../media/image79.emf"/><Relationship Id="rId4" Type="http://schemas.openxmlformats.org/officeDocument/2006/relationships/image" Target="../media/image75.png"/><Relationship Id="rId9" Type="http://schemas.openxmlformats.org/officeDocument/2006/relationships/image" Target="../media/image78.emf"/></Relationships>
</file>

<file path=ppt/slides/_rels/slide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emf"/><Relationship Id="rId1" Type="http://schemas.openxmlformats.org/officeDocument/2006/relationships/slideLayout" Target="../slideLayouts/slideLayout19.xml"/><Relationship Id="rId4" Type="http://schemas.openxmlformats.org/officeDocument/2006/relationships/image" Target="../media/image83.tiff"/></Relationships>
</file>

<file path=ppt/slides/_rels/slide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85.tiff"/><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104.xml"/></Relationships>
</file>

<file path=ppt/slides/_rels/slide1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104.xml"/></Relationships>
</file>

<file path=ppt/slides/_rels/slide1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https://ntrs.nasa.gov/search.jsp?R=20170005323" TargetMode="External"/><Relationship Id="rId1" Type="http://schemas.openxmlformats.org/officeDocument/2006/relationships/slideLayout" Target="../slideLayouts/slideLayout18.xml"/><Relationship Id="rId5" Type="http://schemas.openxmlformats.org/officeDocument/2006/relationships/image" Target="../media/image88.emf"/><Relationship Id="rId4" Type="http://schemas.openxmlformats.org/officeDocument/2006/relationships/image" Target="../media/image9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904A60-0C8E-A64F-89BF-A7A3175B116B}"/>
              </a:ext>
            </a:extLst>
          </p:cNvPr>
          <p:cNvSpPr>
            <a:spLocks noGrp="1"/>
          </p:cNvSpPr>
          <p:nvPr>
            <p:ph type="ctrTitle"/>
          </p:nvPr>
        </p:nvSpPr>
        <p:spPr/>
        <p:txBody>
          <a:bodyPr/>
          <a:lstStyle/>
          <a:p>
            <a:r>
              <a:rPr lang="en-US" sz="3200" dirty="0"/>
              <a:t>SLS Gateway I-</a:t>
            </a:r>
            <a:r>
              <a:rPr lang="en-US" sz="3200" dirty="0" err="1"/>
              <a:t>Hab</a:t>
            </a:r>
            <a:r>
              <a:rPr lang="en-US" sz="3200" dirty="0"/>
              <a:t> Integration Overview</a:t>
            </a:r>
            <a:br>
              <a:rPr lang="en-US" sz="3200" dirty="0"/>
            </a:br>
            <a:endParaRPr lang="en-US" dirty="0"/>
          </a:p>
        </p:txBody>
      </p:sp>
      <p:sp>
        <p:nvSpPr>
          <p:cNvPr id="6" name="Subtitle 5">
            <a:extLst>
              <a:ext uri="{FF2B5EF4-FFF2-40B4-BE49-F238E27FC236}">
                <a16:creationId xmlns:a16="http://schemas.microsoft.com/office/drawing/2014/main" id="{36CD5358-1013-CA49-A145-F634E31CF182}"/>
              </a:ext>
            </a:extLst>
          </p:cNvPr>
          <p:cNvSpPr>
            <a:spLocks noGrp="1"/>
          </p:cNvSpPr>
          <p:nvPr>
            <p:ph type="subTitle" idx="1"/>
          </p:nvPr>
        </p:nvSpPr>
        <p:spPr/>
        <p:txBody>
          <a:bodyPr/>
          <a:lstStyle/>
          <a:p>
            <a:r>
              <a:rPr lang="en-US" dirty="0"/>
              <a:t>Presented by</a:t>
            </a:r>
          </a:p>
          <a:p>
            <a:r>
              <a:rPr lang="en-US" dirty="0"/>
              <a:t>SLS SPIE XP50</a:t>
            </a:r>
          </a:p>
          <a:p>
            <a:r>
              <a:rPr lang="en-US" dirty="0"/>
              <a:t>JANUARY 2021 IHAB TIM</a:t>
            </a:r>
          </a:p>
        </p:txBody>
      </p:sp>
    </p:spTree>
    <p:extLst>
      <p:ext uri="{BB962C8B-B14F-4D97-AF65-F5344CB8AC3E}">
        <p14:creationId xmlns:p14="http://schemas.microsoft.com/office/powerpoint/2010/main" val="3123802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57D5197B-B8EB-334A-9180-38C75CD7E309}"/>
              </a:ext>
            </a:extLst>
          </p:cNvPr>
          <p:cNvSpPr/>
          <p:nvPr/>
        </p:nvSpPr>
        <p:spPr>
          <a:xfrm rot="19608367">
            <a:off x="5287695" y="2436405"/>
            <a:ext cx="1906439" cy="609700"/>
          </a:xfrm>
          <a:prstGeom prst="roundRect">
            <a:avLst>
              <a:gd name="adj" fmla="val 30018"/>
            </a:avLst>
          </a:prstGeom>
          <a:solidFill>
            <a:srgbClr val="5A75C6">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353DEA-B367-4DAA-9BF6-55D631252B11}" type="slidenum">
              <a:rPr kumimoji="0" lang="en-US" sz="1000" b="0" i="0" u="none" strike="noStrike" kern="1200" cap="none" spc="0" normalizeH="0" baseline="0" noProof="0" smtClean="0">
                <a:ln>
                  <a:noFill/>
                </a:ln>
                <a:solidFill>
                  <a:prstClr val="black">
                    <a:lumMod val="95000"/>
                    <a:lumOff val="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black">
                  <a:lumMod val="95000"/>
                  <a:lumOff val="5000"/>
                </a:prstClr>
              </a:solidFill>
              <a:effectLst/>
              <a:uLnTx/>
              <a:uFillTx/>
              <a:latin typeface="Arial"/>
              <a:ea typeface="+mn-ea"/>
              <a:cs typeface="+mn-cs"/>
            </a:endParaRPr>
          </a:p>
        </p:txBody>
      </p:sp>
      <p:sp>
        <p:nvSpPr>
          <p:cNvPr id="40" name="TextBox 39"/>
          <p:cNvSpPr txBox="1"/>
          <p:nvPr/>
        </p:nvSpPr>
        <p:spPr>
          <a:xfrm>
            <a:off x="7591453" y="6172200"/>
            <a:ext cx="1426994" cy="25391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SLS Block 1B Crew</a:t>
            </a:r>
          </a:p>
        </p:txBody>
      </p:sp>
      <p:pic>
        <p:nvPicPr>
          <p:cNvPr id="43" name="Picture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030" y="2889849"/>
            <a:ext cx="532470" cy="3282351"/>
          </a:xfrm>
          <a:prstGeom prst="rect">
            <a:avLst/>
          </a:prstGeom>
        </p:spPr>
      </p:pic>
      <p:sp>
        <p:nvSpPr>
          <p:cNvPr id="5" name="Title 4"/>
          <p:cNvSpPr>
            <a:spLocks noGrp="1"/>
          </p:cNvSpPr>
          <p:nvPr>
            <p:ph type="title"/>
          </p:nvPr>
        </p:nvSpPr>
        <p:spPr/>
        <p:txBody>
          <a:bodyPr/>
          <a:lstStyle/>
          <a:p>
            <a:r>
              <a:rPr lang="en-US" dirty="0"/>
              <a:t>Block 1B Crew Expanded View</a:t>
            </a:r>
          </a:p>
        </p:txBody>
      </p:sp>
      <p:grpSp>
        <p:nvGrpSpPr>
          <p:cNvPr id="34" name="Group 33">
            <a:extLst>
              <a:ext uri="{FF2B5EF4-FFF2-40B4-BE49-F238E27FC236}">
                <a16:creationId xmlns:a16="http://schemas.microsoft.com/office/drawing/2014/main" id="{A6710A7B-4F69-E645-B0E9-21E9B5BA64D3}"/>
              </a:ext>
            </a:extLst>
          </p:cNvPr>
          <p:cNvGrpSpPr/>
          <p:nvPr/>
        </p:nvGrpSpPr>
        <p:grpSpPr>
          <a:xfrm>
            <a:off x="371768" y="985963"/>
            <a:ext cx="8641781" cy="5785379"/>
            <a:chOff x="371768" y="985963"/>
            <a:chExt cx="8641781" cy="5785379"/>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63573" r="-1" b="64628"/>
            <a:stretch/>
          </p:blipFill>
          <p:spPr>
            <a:xfrm>
              <a:off x="5927196" y="985963"/>
              <a:ext cx="2843093" cy="2024574"/>
            </a:xfrm>
            <a:prstGeom prst="rect">
              <a:avLst/>
            </a:prstGeom>
          </p:spPr>
        </p:pic>
        <p:sp>
          <p:nvSpPr>
            <p:cNvPr id="7" name="TextBox 6"/>
            <p:cNvSpPr txBox="1"/>
            <p:nvPr/>
          </p:nvSpPr>
          <p:spPr>
            <a:xfrm>
              <a:off x="6333907" y="1029530"/>
              <a:ext cx="1443739"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Launch Abort System</a:t>
              </a:r>
            </a:p>
          </p:txBody>
        </p:sp>
        <p:sp>
          <p:nvSpPr>
            <p:cNvPr id="8" name="TextBox 7"/>
            <p:cNvSpPr txBox="1"/>
            <p:nvPr/>
          </p:nvSpPr>
          <p:spPr>
            <a:xfrm>
              <a:off x="5011558" y="4145673"/>
              <a:ext cx="78779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Interstage</a:t>
              </a:r>
            </a:p>
          </p:txBody>
        </p:sp>
        <p:sp>
          <p:nvSpPr>
            <p:cNvPr id="9" name="TextBox 8"/>
            <p:cNvSpPr txBox="1"/>
            <p:nvPr/>
          </p:nvSpPr>
          <p:spPr>
            <a:xfrm>
              <a:off x="4235768" y="4623661"/>
              <a:ext cx="79380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Core Stage</a:t>
              </a:r>
            </a:p>
          </p:txBody>
        </p:sp>
        <p:sp>
          <p:nvSpPr>
            <p:cNvPr id="10" name="TextBox 9"/>
            <p:cNvSpPr txBox="1"/>
            <p:nvPr/>
          </p:nvSpPr>
          <p:spPr>
            <a:xfrm>
              <a:off x="371768" y="6003164"/>
              <a:ext cx="7425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RS-25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Engine (4)</a:t>
              </a:r>
            </a:p>
          </p:txBody>
        </p:sp>
        <p:sp>
          <p:nvSpPr>
            <p:cNvPr id="11" name="TextBox 10"/>
            <p:cNvSpPr txBox="1"/>
            <p:nvPr/>
          </p:nvSpPr>
          <p:spPr>
            <a:xfrm>
              <a:off x="5532725" y="1370247"/>
              <a:ext cx="1595309"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European Service Module</a:t>
              </a:r>
            </a:p>
          </p:txBody>
        </p:sp>
        <p:sp>
          <p:nvSpPr>
            <p:cNvPr id="12" name="TextBox 11"/>
            <p:cNvSpPr txBox="1"/>
            <p:nvPr/>
          </p:nvSpPr>
          <p:spPr>
            <a:xfrm>
              <a:off x="3418321" y="2620570"/>
              <a:ext cx="1863640"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Payload Adapter</a:t>
              </a:r>
            </a:p>
          </p:txBody>
        </p:sp>
        <p:cxnSp>
          <p:nvCxnSpPr>
            <p:cNvPr id="13" name="Straight Connector 12"/>
            <p:cNvCxnSpPr/>
            <p:nvPr/>
          </p:nvCxnSpPr>
          <p:spPr>
            <a:xfrm>
              <a:off x="4963155" y="2814763"/>
              <a:ext cx="498253" cy="1868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3755887" y="4604978"/>
              <a:ext cx="555744" cy="1235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1045371" y="6025194"/>
              <a:ext cx="183118" cy="976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2926" y="3037217"/>
              <a:ext cx="8885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Solid Rocket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Booster (2)</a:t>
              </a:r>
            </a:p>
          </p:txBody>
        </p:sp>
        <p:cxnSp>
          <p:nvCxnSpPr>
            <p:cNvPr id="18" name="Straight Connector 17"/>
            <p:cNvCxnSpPr/>
            <p:nvPr/>
          </p:nvCxnSpPr>
          <p:spPr>
            <a:xfrm>
              <a:off x="4666642" y="3039754"/>
              <a:ext cx="474545" cy="1855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715713" y="1167713"/>
              <a:ext cx="402263" cy="1459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4523190" y="4133848"/>
              <a:ext cx="555744" cy="1235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202250" y="2912288"/>
              <a:ext cx="1531189" cy="230832"/>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900" b="1" i="1" u="none" strike="noStrike" kern="1200" cap="none" spc="0" normalizeH="0" baseline="0" noProof="0" dirty="0">
                  <a:ln>
                    <a:noFill/>
                  </a:ln>
                  <a:solidFill>
                    <a:srgbClr val="000000"/>
                  </a:solidFill>
                  <a:effectLst/>
                  <a:uLnTx/>
                  <a:uFillTx/>
                  <a:latin typeface="Arial" charset="0"/>
                  <a:ea typeface="ＭＳ Ｐゴシック" charset="-128"/>
                  <a:cs typeface="ＭＳ Ｐゴシック" charset="-128"/>
                </a:rPr>
                <a:t>Exploration Upper Stage</a:t>
              </a:r>
            </a:p>
          </p:txBody>
        </p:sp>
        <p:sp>
          <p:nvSpPr>
            <p:cNvPr id="22" name="TextBox 21"/>
            <p:cNvSpPr txBox="1"/>
            <p:nvPr/>
          </p:nvSpPr>
          <p:spPr>
            <a:xfrm>
              <a:off x="5195732" y="1535924"/>
              <a:ext cx="1435008"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Service Module Panels</a:t>
              </a:r>
            </a:p>
          </p:txBody>
        </p:sp>
        <p:cxnSp>
          <p:nvCxnSpPr>
            <p:cNvPr id="23" name="Straight Connector 22"/>
            <p:cNvCxnSpPr/>
            <p:nvPr/>
          </p:nvCxnSpPr>
          <p:spPr>
            <a:xfrm>
              <a:off x="6587288" y="1632146"/>
              <a:ext cx="583649" cy="1876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331951" y="1216680"/>
              <a:ext cx="985873"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Crew Module</a:t>
              </a:r>
            </a:p>
          </p:txBody>
        </p:sp>
        <p:cxnSp>
          <p:nvCxnSpPr>
            <p:cNvPr id="25" name="Straight Connector 24"/>
            <p:cNvCxnSpPr/>
            <p:nvPr/>
          </p:nvCxnSpPr>
          <p:spPr>
            <a:xfrm>
              <a:off x="7258664" y="1357319"/>
              <a:ext cx="517037" cy="1708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051364" y="1516563"/>
              <a:ext cx="461181" cy="1547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ight Brace 26"/>
            <p:cNvSpPr/>
            <p:nvPr/>
          </p:nvSpPr>
          <p:spPr>
            <a:xfrm rot="3242107">
              <a:off x="7931145" y="992244"/>
              <a:ext cx="193320" cy="1971488"/>
            </a:xfrm>
            <a:prstGeom prst="rightBrace">
              <a:avLst>
                <a:gd name="adj1" fmla="val 169975"/>
                <a:gd name="adj2" fmla="val 50000"/>
              </a:avLst>
            </a:prstGeom>
            <a:no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prstClr val="black"/>
                </a:solidFill>
                <a:effectLst/>
                <a:uLnTx/>
                <a:uFillTx/>
                <a:latin typeface="Arial"/>
                <a:ea typeface="+mn-ea"/>
                <a:cs typeface="+mn-cs"/>
              </a:endParaRPr>
            </a:p>
          </p:txBody>
        </p:sp>
        <p:sp>
          <p:nvSpPr>
            <p:cNvPr id="28" name="TextBox 27"/>
            <p:cNvSpPr txBox="1"/>
            <p:nvPr/>
          </p:nvSpPr>
          <p:spPr>
            <a:xfrm>
              <a:off x="7924593" y="2015278"/>
              <a:ext cx="52324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Orion</a:t>
              </a:r>
            </a:p>
          </p:txBody>
        </p:sp>
        <p:sp>
          <p:nvSpPr>
            <p:cNvPr id="29" name="TextBox 28"/>
            <p:cNvSpPr txBox="1"/>
            <p:nvPr/>
          </p:nvSpPr>
          <p:spPr>
            <a:xfrm>
              <a:off x="5320683" y="1717737"/>
              <a:ext cx="124264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Spacecraft Adapter</a:t>
              </a:r>
            </a:p>
          </p:txBody>
        </p:sp>
        <p:cxnSp>
          <p:nvCxnSpPr>
            <p:cNvPr id="30" name="Straight Connector 29"/>
            <p:cNvCxnSpPr/>
            <p:nvPr/>
          </p:nvCxnSpPr>
          <p:spPr>
            <a:xfrm>
              <a:off x="6472451" y="1857307"/>
              <a:ext cx="544851" cy="199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740522" y="2285367"/>
              <a:ext cx="1610491"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Co-manifested Payload</a:t>
              </a:r>
            </a:p>
          </p:txBody>
        </p:sp>
        <p:sp>
          <p:nvSpPr>
            <p:cNvPr id="37" name="TextBox 36"/>
            <p:cNvSpPr txBox="1"/>
            <p:nvPr/>
          </p:nvSpPr>
          <p:spPr>
            <a:xfrm>
              <a:off x="2271088" y="2010870"/>
              <a:ext cx="152477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Universal Stage Adapter</a:t>
              </a:r>
            </a:p>
          </p:txBody>
        </p:sp>
        <p:cxnSp>
          <p:nvCxnSpPr>
            <p:cNvPr id="39" name="Straight Connector 38"/>
            <p:cNvCxnSpPr>
              <a:cxnSpLocks/>
            </p:cNvCxnSpPr>
            <p:nvPr/>
          </p:nvCxnSpPr>
          <p:spPr>
            <a:xfrm flipH="1" flipV="1">
              <a:off x="3717394" y="2133600"/>
              <a:ext cx="2882955" cy="690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cxnSpLocks/>
            </p:cNvCxnSpPr>
            <p:nvPr/>
          </p:nvCxnSpPr>
          <p:spPr>
            <a:xfrm>
              <a:off x="5693434" y="2477567"/>
              <a:ext cx="432236" cy="1290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flipH="1">
              <a:off x="1591539" y="3094652"/>
              <a:ext cx="195860" cy="5108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035165" y="3263217"/>
              <a:ext cx="1257251"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RL10 Engine (4)</a:t>
              </a:r>
            </a:p>
          </p:txBody>
        </p:sp>
        <p:cxnSp>
          <p:nvCxnSpPr>
            <p:cNvPr id="52" name="Straight Connector 51"/>
            <p:cNvCxnSpPr/>
            <p:nvPr/>
          </p:nvCxnSpPr>
          <p:spPr>
            <a:xfrm rot="16200000" flipH="1">
              <a:off x="4371065" y="3236026"/>
              <a:ext cx="195860" cy="5108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ight Brace 46">
              <a:extLst>
                <a:ext uri="{FF2B5EF4-FFF2-40B4-BE49-F238E27FC236}">
                  <a16:creationId xmlns:a16="http://schemas.microsoft.com/office/drawing/2014/main" id="{11434221-9E54-5340-9A10-D74B1CE4F108}"/>
                </a:ext>
              </a:extLst>
            </p:cNvPr>
            <p:cNvSpPr/>
            <p:nvPr/>
          </p:nvSpPr>
          <p:spPr>
            <a:xfrm rot="3242107">
              <a:off x="6354497" y="2281546"/>
              <a:ext cx="286455" cy="1689199"/>
            </a:xfrm>
            <a:prstGeom prst="rightBrace">
              <a:avLst>
                <a:gd name="adj1" fmla="val 169975"/>
                <a:gd name="adj2" fmla="val 50000"/>
              </a:avLst>
            </a:prstGeom>
            <a:no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prstClr val="black"/>
                </a:solidFill>
                <a:effectLst/>
                <a:uLnTx/>
                <a:uFillTx/>
                <a:latin typeface="Arial"/>
                <a:ea typeface="+mn-ea"/>
                <a:cs typeface="+mn-cs"/>
              </a:endParaRPr>
            </a:p>
          </p:txBody>
        </p:sp>
        <p:sp>
          <p:nvSpPr>
            <p:cNvPr id="48" name="TextBox 47">
              <a:extLst>
                <a:ext uri="{FF2B5EF4-FFF2-40B4-BE49-F238E27FC236}">
                  <a16:creationId xmlns:a16="http://schemas.microsoft.com/office/drawing/2014/main" id="{D5513EEF-50B6-FC4D-A4EC-35F6D245E44B}"/>
                </a:ext>
              </a:extLst>
            </p:cNvPr>
            <p:cNvSpPr txBox="1"/>
            <p:nvPr/>
          </p:nvSpPr>
          <p:spPr>
            <a:xfrm>
              <a:off x="6429081" y="3207543"/>
              <a:ext cx="52324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Arial" pitchFamily="34" charset="0"/>
                  <a:ea typeface="+mn-ea"/>
                  <a:cs typeface="Arial" pitchFamily="34" charset="0"/>
                </a:rPr>
                <a:t>ISPE</a:t>
              </a:r>
            </a:p>
          </p:txBody>
        </p:sp>
        <p:pic>
          <p:nvPicPr>
            <p:cNvPr id="44" name="Picture 43">
              <a:extLst>
                <a:ext uri="{FF2B5EF4-FFF2-40B4-BE49-F238E27FC236}">
                  <a16:creationId xmlns:a16="http://schemas.microsoft.com/office/drawing/2014/main" id="{471261E1-7CB9-B948-8CF2-0F3CB449E1D4}"/>
                </a:ext>
              </a:extLst>
            </p:cNvPr>
            <p:cNvPicPr>
              <a:picLocks noChangeAspect="1"/>
            </p:cNvPicPr>
            <p:nvPr/>
          </p:nvPicPr>
          <p:blipFill rotWithShape="1">
            <a:blip r:embed="rId5">
              <a:extLst>
                <a:ext uri="{28A0092B-C50C-407E-A947-70E740481C1C}">
                  <a14:useLocalDpi xmlns:a14="http://schemas.microsoft.com/office/drawing/2010/main" val="0"/>
                </a:ext>
              </a:extLst>
            </a:blip>
            <a:srcRect t="22204" r="24014"/>
            <a:stretch/>
          </p:blipFill>
          <p:spPr>
            <a:xfrm>
              <a:off x="927209" y="2971800"/>
              <a:ext cx="4883106" cy="3799542"/>
            </a:xfrm>
            <a:prstGeom prst="rect">
              <a:avLst/>
            </a:prstGeom>
          </p:spPr>
        </p:pic>
        <p:pic>
          <p:nvPicPr>
            <p:cNvPr id="45" name="Picture 44">
              <a:extLst>
                <a:ext uri="{FF2B5EF4-FFF2-40B4-BE49-F238E27FC236}">
                  <a16:creationId xmlns:a16="http://schemas.microsoft.com/office/drawing/2014/main" id="{3DA0E608-9547-1842-9016-CF79AD91644A}"/>
                </a:ext>
              </a:extLst>
            </p:cNvPr>
            <p:cNvPicPr>
              <a:picLocks noChangeAspect="1"/>
            </p:cNvPicPr>
            <p:nvPr/>
          </p:nvPicPr>
          <p:blipFill rotWithShape="1">
            <a:blip r:embed="rId3">
              <a:extLst>
                <a:ext uri="{28A0092B-C50C-407E-A947-70E740481C1C}">
                  <a14:useLocalDpi xmlns:a14="http://schemas.microsoft.com/office/drawing/2010/main" val="0"/>
                </a:ext>
              </a:extLst>
            </a:blip>
            <a:srcRect t="25338" b="72270"/>
            <a:stretch/>
          </p:blipFill>
          <p:spPr>
            <a:xfrm rot="3455272">
              <a:off x="5420793" y="2925869"/>
              <a:ext cx="869455" cy="128211"/>
            </a:xfrm>
            <a:prstGeom prst="rect">
              <a:avLst/>
            </a:prstGeom>
          </p:spPr>
        </p:pic>
        <p:cxnSp>
          <p:nvCxnSpPr>
            <p:cNvPr id="49" name="Straight Connector 48">
              <a:extLst>
                <a:ext uri="{FF2B5EF4-FFF2-40B4-BE49-F238E27FC236}">
                  <a16:creationId xmlns:a16="http://schemas.microsoft.com/office/drawing/2014/main" id="{D4BA8C12-E4DB-B942-BB1C-4321D4040536}"/>
                </a:ext>
              </a:extLst>
            </p:cNvPr>
            <p:cNvCxnSpPr>
              <a:cxnSpLocks/>
            </p:cNvCxnSpPr>
            <p:nvPr/>
          </p:nvCxnSpPr>
          <p:spPr>
            <a:xfrm flipH="1" flipV="1">
              <a:off x="3717395" y="2150822"/>
              <a:ext cx="2006116" cy="63229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631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CC0D6E-06D6-4148-BC8E-022350323AD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10776" y="2946894"/>
            <a:ext cx="5812098" cy="3552747"/>
          </a:xfrm>
          <a:prstGeom prst="rect">
            <a:avLst/>
          </a:prstGeom>
        </p:spPr>
      </p:pic>
      <p:sp>
        <p:nvSpPr>
          <p:cNvPr id="4" name="Title 3"/>
          <p:cNvSpPr>
            <a:spLocks noGrp="1"/>
          </p:cNvSpPr>
          <p:nvPr>
            <p:ph type="title"/>
          </p:nvPr>
        </p:nvSpPr>
        <p:spPr/>
        <p:txBody>
          <a:bodyPr/>
          <a:lstStyle/>
          <a:p>
            <a:r>
              <a:rPr lang="en-US" dirty="0"/>
              <a:t>GENERIC CON-OPS TO DEPLOY</a:t>
            </a:r>
          </a:p>
        </p:txBody>
      </p:sp>
      <p:sp>
        <p:nvSpPr>
          <p:cNvPr id="9" name="Slide Number Placeholder 3">
            <a:extLst>
              <a:ext uri="{FF2B5EF4-FFF2-40B4-BE49-F238E27FC236}">
                <a16:creationId xmlns:a16="http://schemas.microsoft.com/office/drawing/2014/main" id="{C1217133-723B-674F-BD88-5C29BA4DBE15}"/>
              </a:ext>
            </a:extLst>
          </p:cNvPr>
          <p:cNvSpPr>
            <a:spLocks noGrp="1"/>
          </p:cNvSpPr>
          <p:nvPr>
            <p:ph type="sldNum" sz="quarter" idx="4"/>
          </p:nvPr>
        </p:nvSpPr>
        <p:spPr/>
        <p:txBody>
          <a:bodyPr/>
          <a:lstStyle/>
          <a:p>
            <a:fld id="{F0FD1CFA-9858-5240-86DA-EDC301BEE742}" type="slidenum">
              <a:rPr lang="en-US" smtClean="0"/>
              <a:pPr/>
              <a:t>3</a:t>
            </a:fld>
            <a:endParaRPr lang="en-US" dirty="0"/>
          </a:p>
        </p:txBody>
      </p:sp>
      <p:sp>
        <p:nvSpPr>
          <p:cNvPr id="5" name="Content Placeholder 4"/>
          <p:cNvSpPr>
            <a:spLocks noGrp="1"/>
          </p:cNvSpPr>
          <p:nvPr>
            <p:ph sz="quarter" idx="10"/>
          </p:nvPr>
        </p:nvSpPr>
        <p:spPr>
          <a:xfrm>
            <a:off x="493712" y="963563"/>
            <a:ext cx="8535987" cy="1690687"/>
          </a:xfrm>
        </p:spPr>
        <p:txBody>
          <a:bodyPr/>
          <a:lstStyle/>
          <a:p>
            <a:r>
              <a:rPr lang="en-US" dirty="0"/>
              <a:t>SLS payload Integration overview for Gateway Logistics as Co-manifested Payload (CPL) </a:t>
            </a:r>
          </a:p>
          <a:p>
            <a:pPr lvl="1"/>
            <a:r>
              <a:rPr lang="en-US" dirty="0"/>
              <a:t>SLS CPL performance available in mid to late 2020’s</a:t>
            </a:r>
          </a:p>
          <a:p>
            <a:pPr lvl="1"/>
            <a:r>
              <a:rPr lang="en-US" dirty="0"/>
              <a:t>SLS Block 1B payload accommodations</a:t>
            </a:r>
          </a:p>
          <a:p>
            <a:pPr lvl="1"/>
            <a:r>
              <a:rPr lang="en-US" dirty="0"/>
              <a:t>SLS Payload Integration Process</a:t>
            </a:r>
          </a:p>
          <a:p>
            <a:r>
              <a:rPr lang="en-US" dirty="0"/>
              <a:t>Preliminary SLS-Gateway Next Steps</a:t>
            </a:r>
          </a:p>
          <a:p>
            <a:pPr lvl="1"/>
            <a:endParaRPr lang="en-US" dirty="0"/>
          </a:p>
          <a:p>
            <a:endParaRPr lang="en-US" dirty="0"/>
          </a:p>
          <a:p>
            <a:endParaRPr lang="en-US" dirty="0"/>
          </a:p>
        </p:txBody>
      </p:sp>
      <p:sp>
        <p:nvSpPr>
          <p:cNvPr id="6" name="TextBox 5">
            <a:extLst>
              <a:ext uri="{FF2B5EF4-FFF2-40B4-BE49-F238E27FC236}">
                <a16:creationId xmlns:a16="http://schemas.microsoft.com/office/drawing/2014/main" id="{FAC85FFC-60D7-D442-A43F-D7610947D874}"/>
              </a:ext>
            </a:extLst>
          </p:cNvPr>
          <p:cNvSpPr txBox="1"/>
          <p:nvPr/>
        </p:nvSpPr>
        <p:spPr>
          <a:xfrm>
            <a:off x="585484" y="3906982"/>
            <a:ext cx="1925292" cy="923330"/>
          </a:xfrm>
          <a:prstGeom prst="rect">
            <a:avLst/>
          </a:prstGeom>
          <a:noFill/>
        </p:spPr>
        <p:txBody>
          <a:bodyPr wrap="square" rtlCol="0">
            <a:spAutoFit/>
          </a:bodyPr>
          <a:lstStyle/>
          <a:p>
            <a:pPr algn="r"/>
            <a:r>
              <a:rPr lang="en-US" b="1" dirty="0"/>
              <a:t>SLS-CPL Concept of Operations </a:t>
            </a:r>
          </a:p>
        </p:txBody>
      </p:sp>
    </p:spTree>
    <p:extLst>
      <p:ext uri="{BB962C8B-B14F-4D97-AF65-F5344CB8AC3E}">
        <p14:creationId xmlns:p14="http://schemas.microsoft.com/office/powerpoint/2010/main" val="2581973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111">
            <a:extLst>
              <a:ext uri="{FF2B5EF4-FFF2-40B4-BE49-F238E27FC236}">
                <a16:creationId xmlns:a16="http://schemas.microsoft.com/office/drawing/2014/main" id="{CF6D6387-13E9-184E-AE17-162D0896028D}"/>
              </a:ext>
            </a:extLst>
          </p:cNvPr>
          <p:cNvPicPr>
            <a:picLocks noChangeAspect="1"/>
          </p:cNvPicPr>
          <p:nvPr/>
        </p:nvPicPr>
        <p:blipFill rotWithShape="1">
          <a:blip r:embed="rId2">
            <a:clrChange>
              <a:clrFrom>
                <a:srgbClr val="FFFFFF"/>
              </a:clrFrom>
              <a:clrTo>
                <a:srgbClr val="FFFFFF">
                  <a:alpha val="0"/>
                </a:srgbClr>
              </a:clrTo>
            </a:clrChange>
          </a:blip>
          <a:srcRect l="19869" t="13303" r="18907" b="13091"/>
          <a:stretch/>
        </p:blipFill>
        <p:spPr>
          <a:xfrm rot="5400000">
            <a:off x="5967305" y="2934533"/>
            <a:ext cx="256585" cy="202321"/>
          </a:xfrm>
          <a:prstGeom prst="rect">
            <a:avLst/>
          </a:prstGeom>
        </p:spPr>
      </p:pic>
      <p:pic>
        <p:nvPicPr>
          <p:cNvPr id="116" name="Picture 115">
            <a:extLst>
              <a:ext uri="{FF2B5EF4-FFF2-40B4-BE49-F238E27FC236}">
                <a16:creationId xmlns:a16="http://schemas.microsoft.com/office/drawing/2014/main" id="{B97AEE52-481E-0249-BFFE-3B73E2B3EF91}"/>
              </a:ext>
            </a:extLst>
          </p:cNvPr>
          <p:cNvPicPr>
            <a:picLocks noChangeAspect="1"/>
          </p:cNvPicPr>
          <p:nvPr/>
        </p:nvPicPr>
        <p:blipFill rotWithShape="1">
          <a:blip r:embed="rId2">
            <a:clrChange>
              <a:clrFrom>
                <a:srgbClr val="FFFFFF"/>
              </a:clrFrom>
              <a:clrTo>
                <a:srgbClr val="FFFFFF">
                  <a:alpha val="0"/>
                </a:srgbClr>
              </a:clrTo>
            </a:clrChange>
          </a:blip>
          <a:srcRect l="19869" t="13303" r="18907" b="13091"/>
          <a:stretch/>
        </p:blipFill>
        <p:spPr>
          <a:xfrm rot="5400000">
            <a:off x="7150162" y="2945738"/>
            <a:ext cx="256585" cy="202321"/>
          </a:xfrm>
          <a:prstGeom prst="rect">
            <a:avLst/>
          </a:prstGeom>
        </p:spPr>
      </p:pic>
      <p:pic>
        <p:nvPicPr>
          <p:cNvPr id="99" name="Picture 98">
            <a:extLst>
              <a:ext uri="{FF2B5EF4-FFF2-40B4-BE49-F238E27FC236}">
                <a16:creationId xmlns:a16="http://schemas.microsoft.com/office/drawing/2014/main" id="{5B636459-183C-C44B-B70B-03364B789510}"/>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t="-2621"/>
          <a:stretch/>
        </p:blipFill>
        <p:spPr>
          <a:xfrm>
            <a:off x="2318353" y="848819"/>
            <a:ext cx="872485" cy="5570211"/>
          </a:xfrm>
          <a:prstGeom prst="rect">
            <a:avLst/>
          </a:prstGeom>
        </p:spPr>
      </p:pic>
      <p:sp>
        <p:nvSpPr>
          <p:cNvPr id="3" name="Title 2">
            <a:extLst>
              <a:ext uri="{FF2B5EF4-FFF2-40B4-BE49-F238E27FC236}">
                <a16:creationId xmlns:a16="http://schemas.microsoft.com/office/drawing/2014/main" id="{9102F75A-5021-4049-913D-090B197B7A73}"/>
              </a:ext>
            </a:extLst>
          </p:cNvPr>
          <p:cNvSpPr>
            <a:spLocks noGrp="1"/>
          </p:cNvSpPr>
          <p:nvPr>
            <p:ph type="title"/>
          </p:nvPr>
        </p:nvSpPr>
        <p:spPr/>
        <p:txBody>
          <a:bodyPr/>
          <a:lstStyle/>
          <a:p>
            <a:r>
              <a:rPr lang="en-US" dirty="0"/>
              <a:t>SLS Gateway Mission Phase Configurations</a:t>
            </a:r>
          </a:p>
        </p:txBody>
      </p:sp>
      <p:pic>
        <p:nvPicPr>
          <p:cNvPr id="19" name="Picture 18" descr="SLS_DAC3_Block1B_Cargo_Expanded_Foam_SRB_Paint_PPT.png">
            <a:extLst>
              <a:ext uri="{FF2B5EF4-FFF2-40B4-BE49-F238E27FC236}">
                <a16:creationId xmlns:a16="http://schemas.microsoft.com/office/drawing/2014/main" id="{AFFDB556-BF5E-144A-8699-B5D850681DF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8179168">
            <a:off x="3413997" y="3217567"/>
            <a:ext cx="975437" cy="833967"/>
          </a:xfrm>
          <a:prstGeom prst="rect">
            <a:avLst/>
          </a:prstGeom>
        </p:spPr>
      </p:pic>
      <p:pic>
        <p:nvPicPr>
          <p:cNvPr id="20" name="Picture 19" descr="Adapter.png">
            <a:extLst>
              <a:ext uri="{FF2B5EF4-FFF2-40B4-BE49-F238E27FC236}">
                <a16:creationId xmlns:a16="http://schemas.microsoft.com/office/drawing/2014/main" id="{2D1BF27D-E704-614B-979E-21F2A4F2C65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88598" y="2667411"/>
            <a:ext cx="286367" cy="106062"/>
          </a:xfrm>
          <a:prstGeom prst="rect">
            <a:avLst/>
          </a:prstGeom>
        </p:spPr>
      </p:pic>
      <p:pic>
        <p:nvPicPr>
          <p:cNvPr id="24" name="Picture 23">
            <a:extLst>
              <a:ext uri="{FF2B5EF4-FFF2-40B4-BE49-F238E27FC236}">
                <a16:creationId xmlns:a16="http://schemas.microsoft.com/office/drawing/2014/main" id="{34A2A0A5-566E-5B47-A0EA-85720C66EB04}"/>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colorTemperature colorTemp="5900"/>
                    </a14:imgEffect>
                    <a14:imgEffect>
                      <a14:saturation sat="0"/>
                    </a14:imgEffect>
                  </a14:imgLayer>
                </a14:imgProps>
              </a:ext>
              <a:ext uri="{28A0092B-C50C-407E-A947-70E740481C1C}">
                <a14:useLocalDpi xmlns:a14="http://schemas.microsoft.com/office/drawing/2010/main"/>
              </a:ext>
            </a:extLst>
          </a:blip>
          <a:srcRect/>
          <a:stretch/>
        </p:blipFill>
        <p:spPr>
          <a:xfrm rot="16260000">
            <a:off x="3781843" y="2377663"/>
            <a:ext cx="299875" cy="303804"/>
          </a:xfrm>
          <a:prstGeom prst="rect">
            <a:avLst/>
          </a:prstGeom>
        </p:spPr>
      </p:pic>
      <p:sp>
        <p:nvSpPr>
          <p:cNvPr id="25" name="Rectangle 24">
            <a:extLst>
              <a:ext uri="{FF2B5EF4-FFF2-40B4-BE49-F238E27FC236}">
                <a16:creationId xmlns:a16="http://schemas.microsoft.com/office/drawing/2014/main" id="{EA53991E-A526-3D4A-868F-AA2E8A70EA7F}"/>
              </a:ext>
            </a:extLst>
          </p:cNvPr>
          <p:cNvSpPr/>
          <p:nvPr/>
        </p:nvSpPr>
        <p:spPr>
          <a:xfrm>
            <a:off x="4041781" y="2608152"/>
            <a:ext cx="45719" cy="73979"/>
          </a:xfrm>
          <a:prstGeom prst="rect">
            <a:avLst/>
          </a:prstGeom>
          <a:solidFill>
            <a:srgbClr val="F3F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07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6" name="Rectangle 25">
            <a:extLst>
              <a:ext uri="{FF2B5EF4-FFF2-40B4-BE49-F238E27FC236}">
                <a16:creationId xmlns:a16="http://schemas.microsoft.com/office/drawing/2014/main" id="{14D73198-023F-F342-A7E5-CE087DD36848}"/>
              </a:ext>
            </a:extLst>
          </p:cNvPr>
          <p:cNvSpPr/>
          <p:nvPr/>
        </p:nvSpPr>
        <p:spPr>
          <a:xfrm>
            <a:off x="3775263" y="2609651"/>
            <a:ext cx="45719" cy="73979"/>
          </a:xfrm>
          <a:prstGeom prst="rect">
            <a:avLst/>
          </a:prstGeom>
          <a:solidFill>
            <a:srgbClr val="F3F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07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30" name="Picture 29" descr="SLS_DAC3_Block1B_Cargo_Expanded_Foam_SRB_Paint_PPT.png">
            <a:extLst>
              <a:ext uri="{FF2B5EF4-FFF2-40B4-BE49-F238E27FC236}">
                <a16:creationId xmlns:a16="http://schemas.microsoft.com/office/drawing/2014/main" id="{94108684-8A19-574A-8029-AF1F11B5035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8179168">
            <a:off x="4467084" y="3217567"/>
            <a:ext cx="975437" cy="833967"/>
          </a:xfrm>
          <a:prstGeom prst="rect">
            <a:avLst/>
          </a:prstGeom>
        </p:spPr>
      </p:pic>
      <p:pic>
        <p:nvPicPr>
          <p:cNvPr id="62" name="Picture 61" descr="SLS_DAC3_Block1B_Cargo_Expanded_Foam_SRB_Paint_PPT.png">
            <a:extLst>
              <a:ext uri="{FF2B5EF4-FFF2-40B4-BE49-F238E27FC236}">
                <a16:creationId xmlns:a16="http://schemas.microsoft.com/office/drawing/2014/main" id="{B91E3093-648E-7545-819E-22A303477A1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8179168">
            <a:off x="5598392" y="3215952"/>
            <a:ext cx="975437" cy="833967"/>
          </a:xfrm>
          <a:prstGeom prst="rect">
            <a:avLst/>
          </a:prstGeom>
        </p:spPr>
      </p:pic>
      <p:pic>
        <p:nvPicPr>
          <p:cNvPr id="90" name="Picture 89" descr="SLS_DAC3_Block1B_Cargo_Expanded_Foam_SRB_Paint_PPT.png">
            <a:extLst>
              <a:ext uri="{FF2B5EF4-FFF2-40B4-BE49-F238E27FC236}">
                <a16:creationId xmlns:a16="http://schemas.microsoft.com/office/drawing/2014/main" id="{31BED63F-50F7-534A-AB19-69539C143C7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8179168">
            <a:off x="6775120" y="3236210"/>
            <a:ext cx="975437" cy="833967"/>
          </a:xfrm>
          <a:prstGeom prst="rect">
            <a:avLst/>
          </a:prstGeom>
        </p:spPr>
      </p:pic>
      <p:pic>
        <p:nvPicPr>
          <p:cNvPr id="96" name="Picture 95">
            <a:extLst>
              <a:ext uri="{FF2B5EF4-FFF2-40B4-BE49-F238E27FC236}">
                <a16:creationId xmlns:a16="http://schemas.microsoft.com/office/drawing/2014/main" id="{0A78F3A6-78C6-394F-B730-56B08227FA1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5400000">
            <a:off x="7084533" y="2138419"/>
            <a:ext cx="396092" cy="651109"/>
          </a:xfrm>
          <a:prstGeom prst="rect">
            <a:avLst/>
          </a:prstGeom>
        </p:spPr>
      </p:pic>
      <p:pic>
        <p:nvPicPr>
          <p:cNvPr id="134" name="Picture 133" descr="SLS_DAC3_Block1B_Cargo_Expanded_Foam_SRB_Paint_PPT.png">
            <a:extLst>
              <a:ext uri="{FF2B5EF4-FFF2-40B4-BE49-F238E27FC236}">
                <a16:creationId xmlns:a16="http://schemas.microsoft.com/office/drawing/2014/main" id="{DDA46C9E-92A3-6B4A-8BB0-B70DB15B47A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8179168">
            <a:off x="7849831" y="3236209"/>
            <a:ext cx="975437" cy="833967"/>
          </a:xfrm>
          <a:prstGeom prst="rect">
            <a:avLst/>
          </a:prstGeom>
        </p:spPr>
      </p:pic>
      <p:pic>
        <p:nvPicPr>
          <p:cNvPr id="135" name="Picture 134">
            <a:extLst>
              <a:ext uri="{FF2B5EF4-FFF2-40B4-BE49-F238E27FC236}">
                <a16:creationId xmlns:a16="http://schemas.microsoft.com/office/drawing/2014/main" id="{09E4E165-4943-7E41-82AA-6DF0B7763FF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5400000">
            <a:off x="8157590" y="1798530"/>
            <a:ext cx="396092" cy="651109"/>
          </a:xfrm>
          <a:prstGeom prst="rect">
            <a:avLst/>
          </a:prstGeom>
        </p:spPr>
      </p:pic>
      <p:sp>
        <p:nvSpPr>
          <p:cNvPr id="147" name="Pentagon 146">
            <a:extLst>
              <a:ext uri="{FF2B5EF4-FFF2-40B4-BE49-F238E27FC236}">
                <a16:creationId xmlns:a16="http://schemas.microsoft.com/office/drawing/2014/main" id="{5C30FA67-C173-3446-ACCA-DBB34C1449F1}"/>
              </a:ext>
            </a:extLst>
          </p:cNvPr>
          <p:cNvSpPr/>
          <p:nvPr/>
        </p:nvSpPr>
        <p:spPr bwMode="auto">
          <a:xfrm>
            <a:off x="2284631" y="1189914"/>
            <a:ext cx="964800" cy="436843"/>
          </a:xfrm>
          <a:prstGeom prst="homePlate">
            <a:avLst/>
          </a:prstGeom>
          <a:solidFill>
            <a:srgbClr val="C1C1C1"/>
          </a:solidFill>
          <a:ln w="9525" cap="flat" cmpd="sng" algn="ctr">
            <a:noFill/>
            <a:prstDash val="solid"/>
            <a:round/>
            <a:headEnd type="none" w="med" len="med"/>
            <a:tailEnd type="none" w="med" len="med"/>
          </a:ln>
          <a:effectLst>
            <a:outerShdw blurRad="50800" dist="50800" dir="5400000" algn="ctr" rotWithShape="0">
              <a:schemeClr val="bg1">
                <a:lumMod val="50000"/>
                <a:lumOff val="50000"/>
              </a:schemeClr>
            </a:outerShdw>
          </a:effectLst>
        </p:spPr>
        <p:txBody>
          <a:bodyPr vert="horz" wrap="none" lIns="0" tIns="91440" rIns="0" bIns="91440" numCol="1" rtlCol="0" anchor="ctr" anchorCtr="0" compatLnSpc="1">
            <a:prstTxWarp prst="textNoShape">
              <a:avLst/>
            </a:prstTxWarp>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VAB to </a:t>
            </a:r>
          </a:p>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Launch</a:t>
            </a:r>
          </a:p>
        </p:txBody>
      </p:sp>
      <p:sp>
        <p:nvSpPr>
          <p:cNvPr id="149" name="Pentagon 148">
            <a:extLst>
              <a:ext uri="{FF2B5EF4-FFF2-40B4-BE49-F238E27FC236}">
                <a16:creationId xmlns:a16="http://schemas.microsoft.com/office/drawing/2014/main" id="{0F24118D-51A8-4844-94CF-4841110C65E9}"/>
              </a:ext>
            </a:extLst>
          </p:cNvPr>
          <p:cNvSpPr/>
          <p:nvPr/>
        </p:nvSpPr>
        <p:spPr bwMode="auto">
          <a:xfrm>
            <a:off x="3419315" y="1189914"/>
            <a:ext cx="964800" cy="436843"/>
          </a:xfrm>
          <a:prstGeom prst="homePlate">
            <a:avLst/>
          </a:prstGeom>
          <a:solidFill>
            <a:srgbClr val="C1C1C1"/>
          </a:solidFill>
          <a:ln w="9525" cap="flat" cmpd="sng" algn="ctr">
            <a:noFill/>
            <a:prstDash val="solid"/>
            <a:round/>
            <a:headEnd type="none" w="med" len="med"/>
            <a:tailEnd type="none" w="med" len="med"/>
          </a:ln>
          <a:effectLst>
            <a:outerShdw blurRad="50800" dist="50800" dir="5400000" algn="ctr" rotWithShape="0">
              <a:schemeClr val="bg1">
                <a:lumMod val="50000"/>
                <a:lumOff val="50000"/>
              </a:schemeClr>
            </a:outerShdw>
          </a:effectLst>
        </p:spPr>
        <p:txBody>
          <a:bodyPr vert="horz" wrap="none" lIns="0" tIns="91440" rIns="0" bIns="91440" numCol="1" rtlCol="0" anchor="ctr" anchorCtr="0" compatLnSpc="1">
            <a:prstTxWarp prst="textNoShape">
              <a:avLst/>
            </a:prstTxWarp>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Ascent to </a:t>
            </a:r>
          </a:p>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TLI</a:t>
            </a:r>
          </a:p>
        </p:txBody>
      </p:sp>
      <p:sp>
        <p:nvSpPr>
          <p:cNvPr id="150" name="Pentagon 149">
            <a:extLst>
              <a:ext uri="{FF2B5EF4-FFF2-40B4-BE49-F238E27FC236}">
                <a16:creationId xmlns:a16="http://schemas.microsoft.com/office/drawing/2014/main" id="{E99FAF52-93B8-9C4A-951C-C0904C7AF5A5}"/>
              </a:ext>
            </a:extLst>
          </p:cNvPr>
          <p:cNvSpPr/>
          <p:nvPr/>
        </p:nvSpPr>
        <p:spPr bwMode="auto">
          <a:xfrm>
            <a:off x="4553999" y="1189914"/>
            <a:ext cx="964800" cy="436843"/>
          </a:xfrm>
          <a:prstGeom prst="homePlate">
            <a:avLst/>
          </a:prstGeom>
          <a:solidFill>
            <a:srgbClr val="C1C1C1"/>
          </a:solidFill>
          <a:ln w="9525" cap="flat" cmpd="sng" algn="ctr">
            <a:noFill/>
            <a:prstDash val="solid"/>
            <a:round/>
            <a:headEnd type="none" w="med" len="med"/>
            <a:tailEnd type="none" w="med" len="med"/>
          </a:ln>
          <a:effectLst>
            <a:outerShdw blurRad="50800" dist="50800" dir="5400000" algn="ctr" rotWithShape="0">
              <a:schemeClr val="bg1">
                <a:lumMod val="50000"/>
                <a:lumOff val="50000"/>
              </a:schemeClr>
            </a:outerShdw>
          </a:effectLst>
        </p:spPr>
        <p:txBody>
          <a:bodyPr vert="horz" wrap="none" lIns="0" tIns="91440" rIns="0" bIns="91440" numCol="1" rtlCol="0" anchor="ctr" anchorCtr="0" compatLnSpc="1">
            <a:prstTxWarp prst="textNoShape">
              <a:avLst/>
            </a:prstTxWarp>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Post Orion </a:t>
            </a:r>
          </a:p>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Separation</a:t>
            </a:r>
          </a:p>
        </p:txBody>
      </p:sp>
      <p:sp>
        <p:nvSpPr>
          <p:cNvPr id="151" name="Pentagon 150">
            <a:extLst>
              <a:ext uri="{FF2B5EF4-FFF2-40B4-BE49-F238E27FC236}">
                <a16:creationId xmlns:a16="http://schemas.microsoft.com/office/drawing/2014/main" id="{683D42DB-56D8-F64D-9F9F-507AEFF1A5DC}"/>
              </a:ext>
            </a:extLst>
          </p:cNvPr>
          <p:cNvSpPr/>
          <p:nvPr/>
        </p:nvSpPr>
        <p:spPr bwMode="auto">
          <a:xfrm>
            <a:off x="5687145" y="1189914"/>
            <a:ext cx="964800" cy="436843"/>
          </a:xfrm>
          <a:prstGeom prst="homePlate">
            <a:avLst/>
          </a:prstGeom>
          <a:solidFill>
            <a:srgbClr val="C1C1C1"/>
          </a:solidFill>
          <a:ln w="9525" cap="flat" cmpd="sng" algn="ctr">
            <a:noFill/>
            <a:prstDash val="solid"/>
            <a:round/>
            <a:headEnd type="none" w="med" len="med"/>
            <a:tailEnd type="none" w="med" len="med"/>
          </a:ln>
          <a:effectLst>
            <a:outerShdw blurRad="50800" dist="50800" dir="5400000" algn="ctr" rotWithShape="0">
              <a:schemeClr val="bg1">
                <a:lumMod val="50000"/>
                <a:lumOff val="50000"/>
              </a:schemeClr>
            </a:outerShdw>
          </a:effectLst>
        </p:spPr>
        <p:txBody>
          <a:bodyPr vert="horz" wrap="none" lIns="0" tIns="91440" rIns="0" bIns="91440" numCol="1" rtlCol="0" anchor="ctr" anchorCtr="0" compatLnSpc="1">
            <a:prstTxWarp prst="textNoShape">
              <a:avLst/>
            </a:prstTxWarp>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Post USA </a:t>
            </a:r>
          </a:p>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Jettison</a:t>
            </a:r>
          </a:p>
        </p:txBody>
      </p:sp>
      <p:sp>
        <p:nvSpPr>
          <p:cNvPr id="152" name="Pentagon 151">
            <a:extLst>
              <a:ext uri="{FF2B5EF4-FFF2-40B4-BE49-F238E27FC236}">
                <a16:creationId xmlns:a16="http://schemas.microsoft.com/office/drawing/2014/main" id="{DCBD6AA9-6EBC-BD44-B34B-9442B283A762}"/>
              </a:ext>
            </a:extLst>
          </p:cNvPr>
          <p:cNvSpPr/>
          <p:nvPr/>
        </p:nvSpPr>
        <p:spPr bwMode="auto">
          <a:xfrm>
            <a:off x="6802619" y="1189914"/>
            <a:ext cx="964800" cy="436843"/>
          </a:xfrm>
          <a:prstGeom prst="homePlate">
            <a:avLst/>
          </a:prstGeom>
          <a:solidFill>
            <a:srgbClr val="C1C1C1"/>
          </a:solidFill>
          <a:ln w="9525" cap="flat" cmpd="sng" algn="ctr">
            <a:noFill/>
            <a:prstDash val="solid"/>
            <a:round/>
            <a:headEnd type="none" w="med" len="med"/>
            <a:tailEnd type="none" w="med" len="med"/>
          </a:ln>
          <a:effectLst>
            <a:outerShdw blurRad="50800" dist="50800" dir="5400000" algn="ctr" rotWithShape="0">
              <a:schemeClr val="bg1">
                <a:lumMod val="50000"/>
                <a:lumOff val="50000"/>
              </a:schemeClr>
            </a:outerShdw>
          </a:effectLst>
        </p:spPr>
        <p:txBody>
          <a:bodyPr vert="horz" wrap="none" lIns="0" tIns="91440" rIns="0" bIns="91440" numCol="1" rtlCol="0" anchor="ctr" anchorCtr="0" compatLnSpc="1">
            <a:prstTxWarp prst="textNoShape">
              <a:avLst/>
            </a:prstTxWarp>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Orion to PL </a:t>
            </a:r>
          </a:p>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Docking</a:t>
            </a:r>
          </a:p>
        </p:txBody>
      </p:sp>
      <p:sp>
        <p:nvSpPr>
          <p:cNvPr id="153" name="Pentagon 152">
            <a:extLst>
              <a:ext uri="{FF2B5EF4-FFF2-40B4-BE49-F238E27FC236}">
                <a16:creationId xmlns:a16="http://schemas.microsoft.com/office/drawing/2014/main" id="{E1A2890D-898F-1948-87DA-1E63328F2362}"/>
              </a:ext>
            </a:extLst>
          </p:cNvPr>
          <p:cNvSpPr/>
          <p:nvPr/>
        </p:nvSpPr>
        <p:spPr bwMode="auto">
          <a:xfrm>
            <a:off x="7901120" y="1189914"/>
            <a:ext cx="964800" cy="436843"/>
          </a:xfrm>
          <a:prstGeom prst="homePlate">
            <a:avLst/>
          </a:prstGeom>
          <a:solidFill>
            <a:srgbClr val="C1C1C1"/>
          </a:solidFill>
          <a:ln w="9525" cap="flat" cmpd="sng" algn="ctr">
            <a:noFill/>
            <a:prstDash val="solid"/>
            <a:round/>
            <a:headEnd type="none" w="med" len="med"/>
            <a:tailEnd type="none" w="med" len="med"/>
          </a:ln>
          <a:effectLst>
            <a:outerShdw blurRad="50800" dist="50800" dir="5400000" algn="ctr" rotWithShape="0">
              <a:schemeClr val="bg1">
                <a:lumMod val="50000"/>
                <a:lumOff val="50000"/>
              </a:schemeClr>
            </a:outerShdw>
          </a:effectLst>
        </p:spPr>
        <p:txBody>
          <a:bodyPr vert="horz" wrap="none" lIns="0" tIns="91440" rIns="0" bIns="91440" numCol="1" rtlCol="0" anchor="ctr" anchorCtr="0" compatLnSpc="1">
            <a:prstTxWarp prst="textNoShape">
              <a:avLst/>
            </a:prstTxWarp>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Orion/PL </a:t>
            </a:r>
          </a:p>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Separation</a:t>
            </a:r>
          </a:p>
        </p:txBody>
      </p:sp>
      <p:sp>
        <p:nvSpPr>
          <p:cNvPr id="156" name="Rectangle 155">
            <a:extLst>
              <a:ext uri="{FF2B5EF4-FFF2-40B4-BE49-F238E27FC236}">
                <a16:creationId xmlns:a16="http://schemas.microsoft.com/office/drawing/2014/main" id="{0FF5BE7A-629B-384D-AB3D-3A4C88627A77}"/>
              </a:ext>
            </a:extLst>
          </p:cNvPr>
          <p:cNvSpPr/>
          <p:nvPr/>
        </p:nvSpPr>
        <p:spPr>
          <a:xfrm>
            <a:off x="5099455" y="2288758"/>
            <a:ext cx="45719" cy="73979"/>
          </a:xfrm>
          <a:prstGeom prst="rect">
            <a:avLst/>
          </a:prstGeom>
          <a:solidFill>
            <a:srgbClr val="F3F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07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57" name="Rectangle 156">
            <a:extLst>
              <a:ext uri="{FF2B5EF4-FFF2-40B4-BE49-F238E27FC236}">
                <a16:creationId xmlns:a16="http://schemas.microsoft.com/office/drawing/2014/main" id="{9ACB8B3F-E9E7-B341-A5AD-F5753E0FBFBF}"/>
              </a:ext>
            </a:extLst>
          </p:cNvPr>
          <p:cNvSpPr/>
          <p:nvPr/>
        </p:nvSpPr>
        <p:spPr>
          <a:xfrm>
            <a:off x="4832937" y="2290257"/>
            <a:ext cx="45719" cy="73979"/>
          </a:xfrm>
          <a:prstGeom prst="rect">
            <a:avLst/>
          </a:prstGeom>
          <a:solidFill>
            <a:srgbClr val="F3F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07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59" name="Picture 158" descr="EUS US OML.png">
            <a:extLst>
              <a:ext uri="{FF2B5EF4-FFF2-40B4-BE49-F238E27FC236}">
                <a16:creationId xmlns:a16="http://schemas.microsoft.com/office/drawing/2014/main" id="{51268A11-E610-9D4D-8777-434A88C08DD3}"/>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rot="52654">
            <a:off x="5877588" y="1929448"/>
            <a:ext cx="448515" cy="435203"/>
          </a:xfrm>
          <a:prstGeom prst="rect">
            <a:avLst/>
          </a:prstGeom>
        </p:spPr>
      </p:pic>
      <p:cxnSp>
        <p:nvCxnSpPr>
          <p:cNvPr id="161" name="Straight Arrow Connector 160">
            <a:extLst>
              <a:ext uri="{FF2B5EF4-FFF2-40B4-BE49-F238E27FC236}">
                <a16:creationId xmlns:a16="http://schemas.microsoft.com/office/drawing/2014/main" id="{A73B8463-F763-F847-A001-19A52A91ED13}"/>
              </a:ext>
            </a:extLst>
          </p:cNvPr>
          <p:cNvCxnSpPr>
            <a:cxnSpLocks/>
          </p:cNvCxnSpPr>
          <p:nvPr/>
        </p:nvCxnSpPr>
        <p:spPr bwMode="auto">
          <a:xfrm flipV="1">
            <a:off x="4983326" y="2416223"/>
            <a:ext cx="0" cy="198046"/>
          </a:xfrm>
          <a:prstGeom prst="straightConnector1">
            <a:avLst/>
          </a:prstGeom>
          <a:solidFill>
            <a:schemeClr val="accent1"/>
          </a:solidFill>
          <a:ln w="9525" cap="flat" cmpd="sng" algn="ctr">
            <a:solidFill>
              <a:schemeClr val="tx1">
                <a:lumMod val="50000"/>
                <a:lumOff val="50000"/>
              </a:schemeClr>
            </a:solidFill>
            <a:prstDash val="solid"/>
            <a:round/>
            <a:headEnd type="none" w="med" len="med"/>
            <a:tailEnd type="stealth" w="lg" len="lg"/>
          </a:ln>
          <a:effectLst/>
        </p:spPr>
      </p:cxnSp>
      <p:cxnSp>
        <p:nvCxnSpPr>
          <p:cNvPr id="164" name="Straight Arrow Connector 163">
            <a:extLst>
              <a:ext uri="{FF2B5EF4-FFF2-40B4-BE49-F238E27FC236}">
                <a16:creationId xmlns:a16="http://schemas.microsoft.com/office/drawing/2014/main" id="{B3F7BF66-8311-754E-A4FC-470815D2BBDA}"/>
              </a:ext>
            </a:extLst>
          </p:cNvPr>
          <p:cNvCxnSpPr>
            <a:cxnSpLocks/>
          </p:cNvCxnSpPr>
          <p:nvPr/>
        </p:nvCxnSpPr>
        <p:spPr bwMode="auto">
          <a:xfrm flipV="1">
            <a:off x="6106989" y="2620980"/>
            <a:ext cx="0" cy="198046"/>
          </a:xfrm>
          <a:prstGeom prst="straightConnector1">
            <a:avLst/>
          </a:prstGeom>
          <a:solidFill>
            <a:schemeClr val="accent1"/>
          </a:solidFill>
          <a:ln w="9525" cap="flat" cmpd="sng" algn="ctr">
            <a:solidFill>
              <a:schemeClr val="tx1">
                <a:lumMod val="50000"/>
                <a:lumOff val="50000"/>
              </a:schemeClr>
            </a:solidFill>
            <a:prstDash val="solid"/>
            <a:round/>
            <a:headEnd type="none" w="med" len="med"/>
            <a:tailEnd type="stealth" w="lg" len="lg"/>
          </a:ln>
          <a:effectLst/>
        </p:spPr>
      </p:cxnSp>
      <p:cxnSp>
        <p:nvCxnSpPr>
          <p:cNvPr id="165" name="Straight Arrow Connector 164">
            <a:extLst>
              <a:ext uri="{FF2B5EF4-FFF2-40B4-BE49-F238E27FC236}">
                <a16:creationId xmlns:a16="http://schemas.microsoft.com/office/drawing/2014/main" id="{77086706-02C5-1D4B-A4AE-50A50DB78DDC}"/>
              </a:ext>
            </a:extLst>
          </p:cNvPr>
          <p:cNvCxnSpPr>
            <a:cxnSpLocks/>
          </p:cNvCxnSpPr>
          <p:nvPr/>
        </p:nvCxnSpPr>
        <p:spPr bwMode="auto">
          <a:xfrm flipV="1">
            <a:off x="8358388" y="2812727"/>
            <a:ext cx="0" cy="198046"/>
          </a:xfrm>
          <a:prstGeom prst="straightConnector1">
            <a:avLst/>
          </a:prstGeom>
          <a:solidFill>
            <a:schemeClr val="accent1"/>
          </a:solidFill>
          <a:ln w="9525" cap="flat" cmpd="sng" algn="ctr">
            <a:solidFill>
              <a:schemeClr val="tx1">
                <a:lumMod val="50000"/>
                <a:lumOff val="50000"/>
              </a:schemeClr>
            </a:solidFill>
            <a:prstDash val="solid"/>
            <a:round/>
            <a:headEnd type="none" w="med" len="med"/>
            <a:tailEnd type="stealth" w="lg" len="lg"/>
          </a:ln>
          <a:effectLst/>
        </p:spPr>
      </p:cxnSp>
      <p:sp>
        <p:nvSpPr>
          <p:cNvPr id="166" name="TextBox 165">
            <a:extLst>
              <a:ext uri="{FF2B5EF4-FFF2-40B4-BE49-F238E27FC236}">
                <a16:creationId xmlns:a16="http://schemas.microsoft.com/office/drawing/2014/main" id="{DE9BF32D-856C-F04C-863B-05DEB77C4475}"/>
              </a:ext>
            </a:extLst>
          </p:cNvPr>
          <p:cNvSpPr txBox="1"/>
          <p:nvPr/>
        </p:nvSpPr>
        <p:spPr>
          <a:xfrm>
            <a:off x="3550531" y="4206592"/>
            <a:ext cx="1057359" cy="1277273"/>
          </a:xfrm>
          <a:prstGeom prst="rect">
            <a:avLst/>
          </a:prstGeom>
          <a:noFill/>
        </p:spPr>
        <p:txBody>
          <a:bodyPr wrap="square" rtlCol="0">
            <a:spAutoFit/>
          </a:bodyPr>
          <a:lstStyle/>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Orion</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SA</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ISPE</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USA</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Gateway</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PLA</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EUS</a:t>
            </a:r>
          </a:p>
        </p:txBody>
      </p:sp>
      <p:sp>
        <p:nvSpPr>
          <p:cNvPr id="167" name="TextBox 166">
            <a:extLst>
              <a:ext uri="{FF2B5EF4-FFF2-40B4-BE49-F238E27FC236}">
                <a16:creationId xmlns:a16="http://schemas.microsoft.com/office/drawing/2014/main" id="{8D223780-C97A-C746-BECF-4DC4439A99A1}"/>
              </a:ext>
            </a:extLst>
          </p:cNvPr>
          <p:cNvSpPr txBox="1"/>
          <p:nvPr/>
        </p:nvSpPr>
        <p:spPr>
          <a:xfrm>
            <a:off x="4518369" y="4206592"/>
            <a:ext cx="982498" cy="1107996"/>
          </a:xfrm>
          <a:prstGeom prst="rect">
            <a:avLst/>
          </a:prstGeom>
          <a:noFill/>
        </p:spPr>
        <p:txBody>
          <a:bodyPr wrap="square" rtlCol="0">
            <a:spAutoFit/>
          </a:bodyPr>
          <a:lstStyle/>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Orion SA</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ISPE</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USA</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Gateway</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PLA</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EUS</a:t>
            </a:r>
          </a:p>
        </p:txBody>
      </p:sp>
      <p:sp>
        <p:nvSpPr>
          <p:cNvPr id="168" name="TextBox 167">
            <a:extLst>
              <a:ext uri="{FF2B5EF4-FFF2-40B4-BE49-F238E27FC236}">
                <a16:creationId xmlns:a16="http://schemas.microsoft.com/office/drawing/2014/main" id="{C03BB3BE-5FF4-D94B-A666-2B54B899CF83}"/>
              </a:ext>
            </a:extLst>
          </p:cNvPr>
          <p:cNvSpPr txBox="1"/>
          <p:nvPr/>
        </p:nvSpPr>
        <p:spPr>
          <a:xfrm>
            <a:off x="5631777" y="4206592"/>
            <a:ext cx="1201502" cy="938719"/>
          </a:xfrm>
          <a:prstGeom prst="rect">
            <a:avLst/>
          </a:prstGeom>
          <a:noFill/>
        </p:spPr>
        <p:txBody>
          <a:bodyPr wrap="square" rtlCol="0">
            <a:spAutoFit/>
          </a:bodyPr>
          <a:lstStyle/>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ISPE</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Gateway</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USA (nsep)</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PLA</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EUS</a:t>
            </a:r>
          </a:p>
        </p:txBody>
      </p:sp>
      <p:sp>
        <p:nvSpPr>
          <p:cNvPr id="169" name="TextBox 168">
            <a:extLst>
              <a:ext uri="{FF2B5EF4-FFF2-40B4-BE49-F238E27FC236}">
                <a16:creationId xmlns:a16="http://schemas.microsoft.com/office/drawing/2014/main" id="{8C8571B8-742C-DC4B-8392-435434990013}"/>
              </a:ext>
            </a:extLst>
          </p:cNvPr>
          <p:cNvSpPr txBox="1"/>
          <p:nvPr/>
        </p:nvSpPr>
        <p:spPr>
          <a:xfrm>
            <a:off x="6800410" y="4206592"/>
            <a:ext cx="1235772" cy="1107996"/>
          </a:xfrm>
          <a:prstGeom prst="rect">
            <a:avLst/>
          </a:prstGeom>
          <a:noFill/>
        </p:spPr>
        <p:txBody>
          <a:bodyPr wrap="square" rtlCol="0">
            <a:spAutoFit/>
          </a:bodyPr>
          <a:lstStyle/>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Orion</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ISPE</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Gateway</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USA (nsep)</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PLA</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EUS</a:t>
            </a:r>
          </a:p>
        </p:txBody>
      </p:sp>
      <p:sp>
        <p:nvSpPr>
          <p:cNvPr id="170" name="TextBox 169">
            <a:extLst>
              <a:ext uri="{FF2B5EF4-FFF2-40B4-BE49-F238E27FC236}">
                <a16:creationId xmlns:a16="http://schemas.microsoft.com/office/drawing/2014/main" id="{CDB7EC9D-5E63-AB4E-B6B3-4A79ABCFF1E8}"/>
              </a:ext>
            </a:extLst>
          </p:cNvPr>
          <p:cNvSpPr txBox="1"/>
          <p:nvPr/>
        </p:nvSpPr>
        <p:spPr>
          <a:xfrm>
            <a:off x="7905164" y="4206592"/>
            <a:ext cx="1147270" cy="1277273"/>
          </a:xfrm>
          <a:prstGeom prst="rect">
            <a:avLst/>
          </a:prstGeom>
          <a:noFill/>
        </p:spPr>
        <p:txBody>
          <a:bodyPr wrap="square" rtlCol="0">
            <a:spAutoFit/>
          </a:bodyPr>
          <a:lstStyle/>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Orion</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Gateway</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ISPE</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USA (nsep)</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PLA</a:t>
            </a:r>
          </a:p>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EUS</a:t>
            </a:r>
          </a:p>
          <a:p>
            <a:pPr marL="0" marR="0" lvl="0" indent="0" algn="l" defTabSz="914071"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82" name="Picture 181" descr="Adapter.png">
            <a:extLst>
              <a:ext uri="{FF2B5EF4-FFF2-40B4-BE49-F238E27FC236}">
                <a16:creationId xmlns:a16="http://schemas.microsoft.com/office/drawing/2014/main" id="{A1E6ECA6-A2CB-5248-9C25-AAD34183E65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60472" y="1823724"/>
            <a:ext cx="286367" cy="106062"/>
          </a:xfrm>
          <a:prstGeom prst="rect">
            <a:avLst/>
          </a:prstGeom>
        </p:spPr>
      </p:pic>
      <p:sp>
        <p:nvSpPr>
          <p:cNvPr id="185" name="Pentagon 184">
            <a:extLst>
              <a:ext uri="{FF2B5EF4-FFF2-40B4-BE49-F238E27FC236}">
                <a16:creationId xmlns:a16="http://schemas.microsoft.com/office/drawing/2014/main" id="{89804527-9567-5A45-9252-DC8E69837B34}"/>
              </a:ext>
            </a:extLst>
          </p:cNvPr>
          <p:cNvSpPr/>
          <p:nvPr/>
        </p:nvSpPr>
        <p:spPr bwMode="auto">
          <a:xfrm>
            <a:off x="1814302" y="5577433"/>
            <a:ext cx="6986121" cy="276976"/>
          </a:xfrm>
          <a:prstGeom prst="homePlate">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none" lIns="0" tIns="91440" rIns="0" bIns="91440" numCol="1" rtlCol="0" anchor="ctr" anchorCtr="0" compatLnSpc="1">
            <a:prstTxWarp prst="textNoShape">
              <a:avLst/>
            </a:prstTxWarp>
          </a:bodyPr>
          <a:lstStyle/>
          <a:p>
            <a:pPr marL="0" marR="0" lvl="0" indent="0" algn="l" defTabSz="914071"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Arial"/>
                <a:ea typeface="+mn-ea"/>
                <a:cs typeface="+mn-cs"/>
              </a:rPr>
              <a:t>    Range of SLS SPIE Payload Integration Documentation and Support</a:t>
            </a:r>
          </a:p>
        </p:txBody>
      </p:sp>
      <p:sp>
        <p:nvSpPr>
          <p:cNvPr id="188" name="Pentagon 187">
            <a:extLst>
              <a:ext uri="{FF2B5EF4-FFF2-40B4-BE49-F238E27FC236}">
                <a16:creationId xmlns:a16="http://schemas.microsoft.com/office/drawing/2014/main" id="{751DE690-4B75-5141-97C5-3F24A18F95DD}"/>
              </a:ext>
            </a:extLst>
          </p:cNvPr>
          <p:cNvSpPr/>
          <p:nvPr/>
        </p:nvSpPr>
        <p:spPr bwMode="auto">
          <a:xfrm rot="10800000">
            <a:off x="218881" y="5576292"/>
            <a:ext cx="1607608" cy="276976"/>
          </a:xfrm>
          <a:prstGeom prst="homePlate">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none" lIns="0" tIns="91440" rIns="0" bIns="91440" numCol="1" rtlCol="0" anchor="ctr" anchorCtr="0" compatLnSpc="1">
            <a:prstTxWarp prst="textNoShape">
              <a:avLst/>
            </a:prstTxWarp>
          </a:bodyPr>
          <a:lstStyle/>
          <a:p>
            <a:pPr marL="0" marR="0" lvl="0" indent="0" algn="l" defTabSz="914071" rtl="0" eaLnBrk="1" fontAlgn="auto" latinLnBrk="0" hangingPunct="1">
              <a:lnSpc>
                <a:spcPct val="100000"/>
              </a:lnSpc>
              <a:spcBef>
                <a:spcPts val="0"/>
              </a:spcBef>
              <a:spcAft>
                <a:spcPts val="0"/>
              </a:spcAft>
              <a:buClrTx/>
              <a:buSzTx/>
              <a:buFontTx/>
              <a:buNone/>
              <a:tabLst/>
              <a:defRPr/>
            </a:pPr>
            <a:endParaRPr kumimoji="0" lang="en-US" sz="1400" b="1" i="1" u="none" strike="noStrike" kern="1200" cap="none" spc="0" normalizeH="0" baseline="0" noProof="0" dirty="0">
              <a:ln>
                <a:noFill/>
              </a:ln>
              <a:solidFill>
                <a:srgbClr val="FFFFFF"/>
              </a:solidFill>
              <a:effectLst/>
              <a:uLnTx/>
              <a:uFillTx/>
              <a:latin typeface="Arial"/>
              <a:ea typeface="+mn-ea"/>
              <a:cs typeface="+mn-cs"/>
            </a:endParaRPr>
          </a:p>
        </p:txBody>
      </p:sp>
      <p:sp>
        <p:nvSpPr>
          <p:cNvPr id="84" name="Pentagon 83">
            <a:extLst>
              <a:ext uri="{FF2B5EF4-FFF2-40B4-BE49-F238E27FC236}">
                <a16:creationId xmlns:a16="http://schemas.microsoft.com/office/drawing/2014/main" id="{385597EE-974E-894A-8836-114A7ACE92FB}"/>
              </a:ext>
            </a:extLst>
          </p:cNvPr>
          <p:cNvSpPr/>
          <p:nvPr/>
        </p:nvSpPr>
        <p:spPr bwMode="auto">
          <a:xfrm>
            <a:off x="1140602" y="1186449"/>
            <a:ext cx="964800" cy="436843"/>
          </a:xfrm>
          <a:prstGeom prst="homePlate">
            <a:avLst/>
          </a:prstGeom>
          <a:solidFill>
            <a:srgbClr val="C1C1C1"/>
          </a:solidFill>
          <a:ln w="9525" cap="flat" cmpd="sng" algn="ctr">
            <a:noFill/>
            <a:prstDash val="solid"/>
            <a:round/>
            <a:headEnd type="none" w="med" len="med"/>
            <a:tailEnd type="none" w="med" len="med"/>
          </a:ln>
          <a:effectLst>
            <a:outerShdw blurRad="50800" dist="50800" dir="5400000" algn="ctr" rotWithShape="0">
              <a:schemeClr val="bg1">
                <a:lumMod val="50000"/>
                <a:lumOff val="50000"/>
              </a:schemeClr>
            </a:outerShdw>
          </a:effectLst>
        </p:spPr>
        <p:txBody>
          <a:bodyPr vert="horz" wrap="none" lIns="0" tIns="91440" rIns="0" bIns="91440" numCol="1" rtlCol="0" anchor="ctr" anchorCtr="0" compatLnSpc="1">
            <a:prstTxWarp prst="textNoShape">
              <a:avLst/>
            </a:prstTxWarp>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Off-line</a:t>
            </a:r>
          </a:p>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Arial"/>
                <a:ea typeface="+mn-ea"/>
                <a:cs typeface="+mn-cs"/>
              </a:rPr>
              <a:t>Processing</a:t>
            </a:r>
          </a:p>
        </p:txBody>
      </p:sp>
      <p:sp>
        <p:nvSpPr>
          <p:cNvPr id="85" name="TextBox 84">
            <a:extLst>
              <a:ext uri="{FF2B5EF4-FFF2-40B4-BE49-F238E27FC236}">
                <a16:creationId xmlns:a16="http://schemas.microsoft.com/office/drawing/2014/main" id="{E3D020A4-3107-9E42-9A26-FB213846248C}"/>
              </a:ext>
            </a:extLst>
          </p:cNvPr>
          <p:cNvSpPr txBox="1"/>
          <p:nvPr/>
        </p:nvSpPr>
        <p:spPr>
          <a:xfrm>
            <a:off x="1131885" y="4215541"/>
            <a:ext cx="1151340" cy="938719"/>
          </a:xfrm>
          <a:prstGeom prst="rect">
            <a:avLst/>
          </a:prstGeom>
          <a:noFill/>
        </p:spPr>
        <p:txBody>
          <a:bodyPr wrap="square" rtlCol="0">
            <a:spAutoFit/>
          </a:bodyPr>
          <a:lstStyle/>
          <a:p>
            <a:pPr marL="119063" marR="0" lvl="0" indent="-119063" algn="l" defTabSz="91407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ISPE</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USA (sep)</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Gateway</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USA (nsep)</a:t>
            </a:r>
          </a:p>
          <a:p>
            <a:pPr marL="230188" marR="0" lvl="1" indent="-166688" algn="l" defTabSz="914071" rtl="0" eaLnBrk="1" fontAlgn="auto" latinLnBrk="0" hangingPunct="1">
              <a:lnSpc>
                <a:spcPct val="100000"/>
              </a:lnSpc>
              <a:spcBef>
                <a:spcPts val="0"/>
              </a:spcBef>
              <a:spcAft>
                <a:spcPts val="0"/>
              </a:spcAft>
              <a:buClrTx/>
              <a:buSzTx/>
              <a:buFont typeface=".PingFang SC Regular"/>
              <a:buChar char="﹣"/>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PLA</a:t>
            </a:r>
          </a:p>
        </p:txBody>
      </p:sp>
      <p:pic>
        <p:nvPicPr>
          <p:cNvPr id="89" name="Picture 88" descr="EUS US OML.png">
            <a:extLst>
              <a:ext uri="{FF2B5EF4-FFF2-40B4-BE49-F238E27FC236}">
                <a16:creationId xmlns:a16="http://schemas.microsoft.com/office/drawing/2014/main" id="{0B117F07-996F-7E4F-906B-5B8BAC740CBD}"/>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rot="52654">
            <a:off x="1420587" y="3807867"/>
            <a:ext cx="448515" cy="85540"/>
          </a:xfrm>
          <a:prstGeom prst="rect">
            <a:avLst/>
          </a:prstGeom>
        </p:spPr>
      </p:pic>
      <p:pic>
        <p:nvPicPr>
          <p:cNvPr id="91" name="Picture 90" descr="EUS US OML.png">
            <a:extLst>
              <a:ext uri="{FF2B5EF4-FFF2-40B4-BE49-F238E27FC236}">
                <a16:creationId xmlns:a16="http://schemas.microsoft.com/office/drawing/2014/main" id="{03D13434-142F-9A4F-B160-73009A387EF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rot="52654">
            <a:off x="1420587" y="2881639"/>
            <a:ext cx="448515" cy="435203"/>
          </a:xfrm>
          <a:prstGeom prst="rect">
            <a:avLst/>
          </a:prstGeom>
        </p:spPr>
      </p:pic>
      <p:cxnSp>
        <p:nvCxnSpPr>
          <p:cNvPr id="92" name="Straight Arrow Connector 91">
            <a:extLst>
              <a:ext uri="{FF2B5EF4-FFF2-40B4-BE49-F238E27FC236}">
                <a16:creationId xmlns:a16="http://schemas.microsoft.com/office/drawing/2014/main" id="{A254F9DA-5537-5040-8BA7-3E914B22A430}"/>
              </a:ext>
            </a:extLst>
          </p:cNvPr>
          <p:cNvCxnSpPr>
            <a:cxnSpLocks/>
          </p:cNvCxnSpPr>
          <p:nvPr/>
        </p:nvCxnSpPr>
        <p:spPr bwMode="auto">
          <a:xfrm flipV="1">
            <a:off x="1644844" y="2633542"/>
            <a:ext cx="0" cy="198046"/>
          </a:xfrm>
          <a:prstGeom prst="straightConnector1">
            <a:avLst/>
          </a:prstGeom>
          <a:solidFill>
            <a:schemeClr val="accent1"/>
          </a:solidFill>
          <a:ln w="9525" cap="flat" cmpd="sng" algn="ctr">
            <a:solidFill>
              <a:schemeClr val="tx1">
                <a:lumMod val="50000"/>
                <a:lumOff val="50000"/>
              </a:schemeClr>
            </a:solidFill>
            <a:prstDash val="solid"/>
            <a:round/>
            <a:headEnd type="none" w="med" len="med"/>
            <a:tailEnd type="stealth" w="lg" len="lg"/>
          </a:ln>
          <a:effectLst/>
        </p:spPr>
      </p:cxnSp>
      <p:sp>
        <p:nvSpPr>
          <p:cNvPr id="4" name="TextBox 3">
            <a:extLst>
              <a:ext uri="{FF2B5EF4-FFF2-40B4-BE49-F238E27FC236}">
                <a16:creationId xmlns:a16="http://schemas.microsoft.com/office/drawing/2014/main" id="{44D59332-8D50-AF4D-8C07-BC684FD790C2}"/>
              </a:ext>
            </a:extLst>
          </p:cNvPr>
          <p:cNvSpPr txBox="1"/>
          <p:nvPr/>
        </p:nvSpPr>
        <p:spPr>
          <a:xfrm>
            <a:off x="102630" y="1081704"/>
            <a:ext cx="928363" cy="646331"/>
          </a:xfrm>
          <a:prstGeom prst="rect">
            <a:avLst/>
          </a:prstGeom>
          <a:noFill/>
        </p:spPr>
        <p:txBody>
          <a:bodyPr wrap="square" rtlCol="0">
            <a:spAutoFit/>
          </a:bodyPr>
          <a:lstStyle/>
          <a:p>
            <a:pPr marL="0" marR="0" lvl="0" indent="0" algn="ctr" defTabSz="914071"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rial"/>
                <a:ea typeface="+mn-ea"/>
                <a:cs typeface="+mn-cs"/>
              </a:rPr>
              <a:t>SLS Phase</a:t>
            </a:r>
          </a:p>
        </p:txBody>
      </p:sp>
      <p:sp>
        <p:nvSpPr>
          <p:cNvPr id="93" name="TextBox 92">
            <a:extLst>
              <a:ext uri="{FF2B5EF4-FFF2-40B4-BE49-F238E27FC236}">
                <a16:creationId xmlns:a16="http://schemas.microsoft.com/office/drawing/2014/main" id="{B81CA613-BAEB-BF4A-A2B3-698551B78D6B}"/>
              </a:ext>
            </a:extLst>
          </p:cNvPr>
          <p:cNvSpPr txBox="1"/>
          <p:nvPr/>
        </p:nvSpPr>
        <p:spPr>
          <a:xfrm>
            <a:off x="102630" y="4512410"/>
            <a:ext cx="1210930" cy="369332"/>
          </a:xfrm>
          <a:prstGeom prst="rect">
            <a:avLst/>
          </a:prstGeom>
          <a:noFill/>
        </p:spPr>
        <p:txBody>
          <a:bodyPr wrap="square" rtlCol="0">
            <a:spAutoFit/>
          </a:bodyPr>
          <a:lstStyle/>
          <a:p>
            <a:pPr marL="0" marR="0" lvl="0" indent="0" algn="l" defTabSz="914071"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rial"/>
                <a:ea typeface="+mn-ea"/>
                <a:cs typeface="+mn-cs"/>
              </a:rPr>
              <a:t>Elements</a:t>
            </a:r>
          </a:p>
        </p:txBody>
      </p:sp>
      <p:pic>
        <p:nvPicPr>
          <p:cNvPr id="95" name="Picture 94">
            <a:extLst>
              <a:ext uri="{FF2B5EF4-FFF2-40B4-BE49-F238E27FC236}">
                <a16:creationId xmlns:a16="http://schemas.microsoft.com/office/drawing/2014/main" id="{2C4E2B0E-B7EF-5943-862D-29034204E41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6200000">
            <a:off x="4794611" y="1857157"/>
            <a:ext cx="396092" cy="651109"/>
          </a:xfrm>
          <a:prstGeom prst="rect">
            <a:avLst/>
          </a:prstGeom>
        </p:spPr>
      </p:pic>
      <p:sp>
        <p:nvSpPr>
          <p:cNvPr id="94" name="Slide Number Placeholder 3">
            <a:extLst>
              <a:ext uri="{FF2B5EF4-FFF2-40B4-BE49-F238E27FC236}">
                <a16:creationId xmlns:a16="http://schemas.microsoft.com/office/drawing/2014/main" id="{FEE3A89F-BEF0-5E4F-9DD0-03D6F48B56D5}"/>
              </a:ext>
            </a:extLst>
          </p:cNvPr>
          <p:cNvSpPr>
            <a:spLocks noGrp="1"/>
          </p:cNvSpPr>
          <p:nvPr>
            <p:ph type="sldNum" sz="quarter" idx="4"/>
          </p:nvPr>
        </p:nvSpPr>
        <p:spPr>
          <a:xfrm>
            <a:off x="7524128" y="6705221"/>
            <a:ext cx="1597492" cy="153658"/>
          </a:xfrm>
        </p:spPr>
        <p:txBody>
          <a:bodyPr/>
          <a:lstStyle/>
          <a:p>
            <a:pPr marL="0" marR="0" lvl="0" indent="0" algn="r" defTabSz="914071" rtl="0" eaLnBrk="1" fontAlgn="auto" latinLnBrk="0" hangingPunct="1">
              <a:lnSpc>
                <a:spcPct val="100000"/>
              </a:lnSpc>
              <a:spcBef>
                <a:spcPts val="0"/>
              </a:spcBef>
              <a:spcAft>
                <a:spcPts val="0"/>
              </a:spcAft>
              <a:buClrTx/>
              <a:buSzTx/>
              <a:buFontTx/>
              <a:buNone/>
              <a:tabLst/>
              <a:defRPr/>
            </a:pPr>
            <a:fld id="{F0FD1CFA-9858-5240-86DA-EDC301BEE742}" type="slidenum">
              <a:rPr kumimoji="0" lang="en-US" sz="700" b="0" i="0" u="none" strike="noStrike" kern="1200" cap="none" spc="0" normalizeH="0" baseline="0" noProof="0" smtClean="0">
                <a:ln>
                  <a:noFill/>
                </a:ln>
                <a:solidFill>
                  <a:srgbClr val="000000"/>
                </a:solidFill>
                <a:effectLst/>
                <a:uLnTx/>
                <a:uFillTx/>
                <a:latin typeface="Arial"/>
                <a:ea typeface="+mn-ea"/>
                <a:cs typeface="Arial" charset="0"/>
              </a:rPr>
              <a:pPr marL="0" marR="0" lvl="0" indent="0" algn="r" defTabSz="914071" rtl="0" eaLnBrk="1" fontAlgn="auto" latinLnBrk="0" hangingPunct="1">
                <a:lnSpc>
                  <a:spcPct val="100000"/>
                </a:lnSpc>
                <a:spcBef>
                  <a:spcPts val="0"/>
                </a:spcBef>
                <a:spcAft>
                  <a:spcPts val="0"/>
                </a:spcAft>
                <a:buClrTx/>
                <a:buSzTx/>
                <a:buFontTx/>
                <a:buNone/>
                <a:tabLst/>
                <a:defRPr/>
              </a:pPr>
              <a:t>4</a:t>
            </a:fld>
            <a:endParaRPr kumimoji="0" lang="en-US" sz="7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87" name="Trapezoid 186">
            <a:extLst>
              <a:ext uri="{FF2B5EF4-FFF2-40B4-BE49-F238E27FC236}">
                <a16:creationId xmlns:a16="http://schemas.microsoft.com/office/drawing/2014/main" id="{2C35C9FB-03C1-8744-A669-AC066F9E504C}"/>
              </a:ext>
            </a:extLst>
          </p:cNvPr>
          <p:cNvSpPr/>
          <p:nvPr/>
        </p:nvSpPr>
        <p:spPr bwMode="auto">
          <a:xfrm>
            <a:off x="1437104" y="3937222"/>
            <a:ext cx="415481" cy="269370"/>
          </a:xfrm>
          <a:prstGeom prst="trapezoid">
            <a:avLst>
              <a:gd name="adj" fmla="val 464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189" name="Picture 188">
            <a:extLst>
              <a:ext uri="{FF2B5EF4-FFF2-40B4-BE49-F238E27FC236}">
                <a16:creationId xmlns:a16="http://schemas.microsoft.com/office/drawing/2014/main" id="{BB5AFADD-75FE-C042-A7A1-1FE7AC5287FF}"/>
              </a:ext>
            </a:extLst>
          </p:cNvPr>
          <p:cNvPicPr>
            <a:picLocks noChangeAspect="1"/>
          </p:cNvPicPr>
          <p:nvPr/>
        </p:nvPicPr>
        <p:blipFill rotWithShape="1">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5400000">
            <a:off x="1516552" y="3505745"/>
            <a:ext cx="256585" cy="202321"/>
          </a:xfrm>
          <a:prstGeom prst="rect">
            <a:avLst/>
          </a:prstGeom>
        </p:spPr>
      </p:pic>
      <p:pic>
        <p:nvPicPr>
          <p:cNvPr id="202" name="Picture 201">
            <a:extLst>
              <a:ext uri="{FF2B5EF4-FFF2-40B4-BE49-F238E27FC236}">
                <a16:creationId xmlns:a16="http://schemas.microsoft.com/office/drawing/2014/main" id="{552FC1F3-D170-2D48-BF04-70E4442C3275}"/>
              </a:ext>
            </a:extLst>
          </p:cNvPr>
          <p:cNvPicPr>
            <a:picLocks noChangeAspect="1"/>
          </p:cNvPicPr>
          <p:nvPr/>
        </p:nvPicPr>
        <p:blipFill rotWithShape="1">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5400000">
            <a:off x="8217177" y="2344243"/>
            <a:ext cx="256585" cy="202321"/>
          </a:xfrm>
          <a:prstGeom prst="rect">
            <a:avLst/>
          </a:prstGeom>
        </p:spPr>
      </p:pic>
      <p:cxnSp>
        <p:nvCxnSpPr>
          <p:cNvPr id="203" name="Straight Arrow Connector 202">
            <a:extLst>
              <a:ext uri="{FF2B5EF4-FFF2-40B4-BE49-F238E27FC236}">
                <a16:creationId xmlns:a16="http://schemas.microsoft.com/office/drawing/2014/main" id="{FC4AA845-BDC2-2949-B55E-63FFEF9D43E9}"/>
              </a:ext>
            </a:extLst>
          </p:cNvPr>
          <p:cNvCxnSpPr>
            <a:cxnSpLocks/>
          </p:cNvCxnSpPr>
          <p:nvPr/>
        </p:nvCxnSpPr>
        <p:spPr bwMode="auto">
          <a:xfrm>
            <a:off x="7282580" y="2732565"/>
            <a:ext cx="0" cy="145081"/>
          </a:xfrm>
          <a:prstGeom prst="straightConnector1">
            <a:avLst/>
          </a:prstGeom>
          <a:solidFill>
            <a:schemeClr val="accent1"/>
          </a:solidFill>
          <a:ln w="9525" cap="flat" cmpd="sng" algn="ctr">
            <a:solidFill>
              <a:schemeClr val="tx1">
                <a:lumMod val="50000"/>
                <a:lumOff val="50000"/>
              </a:schemeClr>
            </a:solidFill>
            <a:prstDash val="solid"/>
            <a:round/>
            <a:headEnd type="none" w="med" len="med"/>
            <a:tailEnd type="stealth" w="lg" len="lg"/>
          </a:ln>
          <a:effectLst/>
        </p:spPr>
      </p:cxnSp>
      <p:sp>
        <p:nvSpPr>
          <p:cNvPr id="73" name="Trapezoid 72">
            <a:extLst>
              <a:ext uri="{FF2B5EF4-FFF2-40B4-BE49-F238E27FC236}">
                <a16:creationId xmlns:a16="http://schemas.microsoft.com/office/drawing/2014/main" id="{8970A407-F714-C04B-BDBB-64F861C5EB32}"/>
              </a:ext>
            </a:extLst>
          </p:cNvPr>
          <p:cNvSpPr/>
          <p:nvPr/>
        </p:nvSpPr>
        <p:spPr bwMode="auto">
          <a:xfrm>
            <a:off x="1433222" y="2309544"/>
            <a:ext cx="415481" cy="269370"/>
          </a:xfrm>
          <a:prstGeom prst="trapezoid">
            <a:avLst>
              <a:gd name="adj" fmla="val 464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74" name="Picture 73">
            <a:extLst>
              <a:ext uri="{FF2B5EF4-FFF2-40B4-BE49-F238E27FC236}">
                <a16:creationId xmlns:a16="http://schemas.microsoft.com/office/drawing/2014/main" id="{1B4D05B7-870D-FF44-9706-B0F9515CB7E3}"/>
              </a:ext>
            </a:extLst>
          </p:cNvPr>
          <p:cNvPicPr>
            <a:picLocks noChangeAspect="1"/>
          </p:cNvPicPr>
          <p:nvPr/>
        </p:nvPicPr>
        <p:blipFill rotWithShape="1">
          <a:blip r:embed="rId2">
            <a:clrChange>
              <a:clrFrom>
                <a:srgbClr val="FFFFFF"/>
              </a:clrFrom>
              <a:clrTo>
                <a:srgbClr val="FFFFFF">
                  <a:alpha val="0"/>
                </a:srgbClr>
              </a:clrTo>
            </a:clrChange>
          </a:blip>
          <a:srcRect l="19869" t="13303" r="18907" b="13091"/>
          <a:stretch/>
        </p:blipFill>
        <p:spPr>
          <a:xfrm rot="5400000">
            <a:off x="1510636" y="2220934"/>
            <a:ext cx="256585" cy="202321"/>
          </a:xfrm>
          <a:prstGeom prst="rect">
            <a:avLst/>
          </a:prstGeom>
        </p:spPr>
      </p:pic>
      <p:pic>
        <p:nvPicPr>
          <p:cNvPr id="75" name="Picture 74" descr="EUS US OML.png">
            <a:extLst>
              <a:ext uri="{FF2B5EF4-FFF2-40B4-BE49-F238E27FC236}">
                <a16:creationId xmlns:a16="http://schemas.microsoft.com/office/drawing/2014/main" id="{4A876946-7EA7-204E-90DD-294D914044B9}"/>
              </a:ext>
            </a:extLst>
          </p:cNvPr>
          <p:cNvPicPr>
            <a:picLocks noChangeAspect="1"/>
          </p:cNvPicPr>
          <p:nvPr/>
        </p:nvPicPr>
        <p:blipFill rotWithShape="1">
          <a:blip r:embed="rId13" cstate="print">
            <a:alphaModFix amt="50000"/>
            <a:extLst>
              <a:ext uri="{28A0092B-C50C-407E-A947-70E740481C1C}">
                <a14:useLocalDpi xmlns:a14="http://schemas.microsoft.com/office/drawing/2010/main"/>
              </a:ext>
            </a:extLst>
          </a:blip>
          <a:srcRect/>
          <a:stretch/>
        </p:blipFill>
        <p:spPr>
          <a:xfrm rot="52654">
            <a:off x="1417909" y="2500051"/>
            <a:ext cx="448515" cy="85540"/>
          </a:xfrm>
          <a:prstGeom prst="rect">
            <a:avLst/>
          </a:prstGeom>
        </p:spPr>
      </p:pic>
      <p:pic>
        <p:nvPicPr>
          <p:cNvPr id="78" name="Picture 77" descr="EUS US OML.png">
            <a:extLst>
              <a:ext uri="{FF2B5EF4-FFF2-40B4-BE49-F238E27FC236}">
                <a16:creationId xmlns:a16="http://schemas.microsoft.com/office/drawing/2014/main" id="{32F00885-3658-5B44-81CE-5859496A46BF}"/>
              </a:ext>
            </a:extLst>
          </p:cNvPr>
          <p:cNvPicPr>
            <a:picLocks noChangeAspect="1"/>
          </p:cNvPicPr>
          <p:nvPr/>
        </p:nvPicPr>
        <p:blipFill rotWithShape="1">
          <a:blip r:embed="rId14" cstate="print">
            <a:alphaModFix amt="50000"/>
            <a:extLst>
              <a:ext uri="{28A0092B-C50C-407E-A947-70E740481C1C}">
                <a14:useLocalDpi xmlns:a14="http://schemas.microsoft.com/office/drawing/2010/main"/>
              </a:ext>
            </a:extLst>
          </a:blip>
          <a:srcRect/>
          <a:stretch/>
        </p:blipFill>
        <p:spPr>
          <a:xfrm rot="52654">
            <a:off x="1422010" y="2069673"/>
            <a:ext cx="448515" cy="435203"/>
          </a:xfrm>
          <a:prstGeom prst="rect">
            <a:avLst/>
          </a:prstGeom>
        </p:spPr>
      </p:pic>
      <p:sp>
        <p:nvSpPr>
          <p:cNvPr id="79" name="Trapezoid 78">
            <a:extLst>
              <a:ext uri="{FF2B5EF4-FFF2-40B4-BE49-F238E27FC236}">
                <a16:creationId xmlns:a16="http://schemas.microsoft.com/office/drawing/2014/main" id="{0F690B79-51F4-9045-B780-410B31FAC99A}"/>
              </a:ext>
            </a:extLst>
          </p:cNvPr>
          <p:cNvSpPr/>
          <p:nvPr/>
        </p:nvSpPr>
        <p:spPr bwMode="auto">
          <a:xfrm>
            <a:off x="2551696" y="2205560"/>
            <a:ext cx="415481" cy="269370"/>
          </a:xfrm>
          <a:prstGeom prst="trapezoid">
            <a:avLst>
              <a:gd name="adj" fmla="val 464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80" name="Picture 79">
            <a:extLst>
              <a:ext uri="{FF2B5EF4-FFF2-40B4-BE49-F238E27FC236}">
                <a16:creationId xmlns:a16="http://schemas.microsoft.com/office/drawing/2014/main" id="{E322CCFD-A41B-E14B-8C93-612635BBE006}"/>
              </a:ext>
            </a:extLst>
          </p:cNvPr>
          <p:cNvPicPr>
            <a:picLocks noChangeAspect="1"/>
          </p:cNvPicPr>
          <p:nvPr/>
        </p:nvPicPr>
        <p:blipFill rotWithShape="1">
          <a:blip r:embed="rId2">
            <a:clrChange>
              <a:clrFrom>
                <a:srgbClr val="FFFFFF"/>
              </a:clrFrom>
              <a:clrTo>
                <a:srgbClr val="FFFFFF">
                  <a:alpha val="0"/>
                </a:srgbClr>
              </a:clrTo>
            </a:clrChange>
          </a:blip>
          <a:srcRect l="19869" t="13303" r="18907" b="13091"/>
          <a:stretch/>
        </p:blipFill>
        <p:spPr>
          <a:xfrm rot="5400000">
            <a:off x="2629110" y="2116950"/>
            <a:ext cx="256585" cy="202321"/>
          </a:xfrm>
          <a:prstGeom prst="rect">
            <a:avLst/>
          </a:prstGeom>
        </p:spPr>
      </p:pic>
      <p:pic>
        <p:nvPicPr>
          <p:cNvPr id="81" name="Picture 80" descr="EUS US OML.png">
            <a:extLst>
              <a:ext uri="{FF2B5EF4-FFF2-40B4-BE49-F238E27FC236}">
                <a16:creationId xmlns:a16="http://schemas.microsoft.com/office/drawing/2014/main" id="{67C6E4B1-2CA9-A444-BC5C-F9D2028D3383}"/>
              </a:ext>
            </a:extLst>
          </p:cNvPr>
          <p:cNvPicPr>
            <a:picLocks noChangeAspect="1"/>
          </p:cNvPicPr>
          <p:nvPr/>
        </p:nvPicPr>
        <p:blipFill rotWithShape="1">
          <a:blip r:embed="rId13" cstate="print">
            <a:alphaModFix amt="50000"/>
            <a:extLst>
              <a:ext uri="{28A0092B-C50C-407E-A947-70E740481C1C}">
                <a14:useLocalDpi xmlns:a14="http://schemas.microsoft.com/office/drawing/2010/main"/>
              </a:ext>
            </a:extLst>
          </a:blip>
          <a:srcRect/>
          <a:stretch/>
        </p:blipFill>
        <p:spPr>
          <a:xfrm rot="52654">
            <a:off x="2536383" y="2396067"/>
            <a:ext cx="448515" cy="85540"/>
          </a:xfrm>
          <a:prstGeom prst="rect">
            <a:avLst/>
          </a:prstGeom>
        </p:spPr>
      </p:pic>
      <p:pic>
        <p:nvPicPr>
          <p:cNvPr id="82" name="Picture 81" descr="EUS US OML.png">
            <a:extLst>
              <a:ext uri="{FF2B5EF4-FFF2-40B4-BE49-F238E27FC236}">
                <a16:creationId xmlns:a16="http://schemas.microsoft.com/office/drawing/2014/main" id="{1675B47A-4628-114D-BD53-9422A96823B3}"/>
              </a:ext>
            </a:extLst>
          </p:cNvPr>
          <p:cNvPicPr>
            <a:picLocks noChangeAspect="1"/>
          </p:cNvPicPr>
          <p:nvPr/>
        </p:nvPicPr>
        <p:blipFill rotWithShape="1">
          <a:blip r:embed="rId14" cstate="print">
            <a:alphaModFix amt="50000"/>
            <a:extLst>
              <a:ext uri="{28A0092B-C50C-407E-A947-70E740481C1C}">
                <a14:useLocalDpi xmlns:a14="http://schemas.microsoft.com/office/drawing/2010/main"/>
              </a:ext>
            </a:extLst>
          </a:blip>
          <a:srcRect/>
          <a:stretch/>
        </p:blipFill>
        <p:spPr>
          <a:xfrm rot="52654">
            <a:off x="2540484" y="1965689"/>
            <a:ext cx="448515" cy="435203"/>
          </a:xfrm>
          <a:prstGeom prst="rect">
            <a:avLst/>
          </a:prstGeom>
        </p:spPr>
      </p:pic>
      <p:pic>
        <p:nvPicPr>
          <p:cNvPr id="100" name="Picture 99" descr="SLS_DAC3_Block1B_Cargo_Expanded_Foam_SRB_Paint_PPT.png">
            <a:extLst>
              <a:ext uri="{FF2B5EF4-FFF2-40B4-BE49-F238E27FC236}">
                <a16:creationId xmlns:a16="http://schemas.microsoft.com/office/drawing/2014/main" id="{052EB83E-63C1-4548-AC20-C91F5CC0E6BB}"/>
              </a:ext>
            </a:extLst>
          </p:cNvPr>
          <p:cNvPicPr>
            <a:picLocks noChangeAspect="1"/>
          </p:cNvPicPr>
          <p:nvPr/>
        </p:nvPicPr>
        <p:blipFill rotWithShape="1">
          <a:blip r:embed="rId15" cstate="email">
            <a:alphaModFix amt="35000"/>
            <a:extLst>
              <a:ext uri="{28A0092B-C50C-407E-A947-70E740481C1C}">
                <a14:useLocalDpi xmlns:a14="http://schemas.microsoft.com/office/drawing/2010/main"/>
              </a:ext>
            </a:extLst>
          </a:blip>
          <a:srcRect/>
          <a:stretch/>
        </p:blipFill>
        <p:spPr>
          <a:xfrm rot="18179168">
            <a:off x="2274590" y="2492995"/>
            <a:ext cx="946263" cy="809024"/>
          </a:xfrm>
          <a:prstGeom prst="rect">
            <a:avLst/>
          </a:prstGeom>
        </p:spPr>
      </p:pic>
      <p:sp>
        <p:nvSpPr>
          <p:cNvPr id="101" name="Trapezoid 100">
            <a:extLst>
              <a:ext uri="{FF2B5EF4-FFF2-40B4-BE49-F238E27FC236}">
                <a16:creationId xmlns:a16="http://schemas.microsoft.com/office/drawing/2014/main" id="{41A00B43-BE79-4240-BCD9-805535F4C3A9}"/>
              </a:ext>
            </a:extLst>
          </p:cNvPr>
          <p:cNvSpPr/>
          <p:nvPr/>
        </p:nvSpPr>
        <p:spPr bwMode="auto">
          <a:xfrm>
            <a:off x="3714593" y="3019557"/>
            <a:ext cx="415481" cy="269370"/>
          </a:xfrm>
          <a:prstGeom prst="trapezoid">
            <a:avLst>
              <a:gd name="adj" fmla="val 464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102" name="Picture 101">
            <a:extLst>
              <a:ext uri="{FF2B5EF4-FFF2-40B4-BE49-F238E27FC236}">
                <a16:creationId xmlns:a16="http://schemas.microsoft.com/office/drawing/2014/main" id="{36441E87-838D-E744-BDB0-3F2AAE6EDD5E}"/>
              </a:ext>
            </a:extLst>
          </p:cNvPr>
          <p:cNvPicPr>
            <a:picLocks noChangeAspect="1"/>
          </p:cNvPicPr>
          <p:nvPr/>
        </p:nvPicPr>
        <p:blipFill rotWithShape="1">
          <a:blip r:embed="rId2">
            <a:clrChange>
              <a:clrFrom>
                <a:srgbClr val="FFFFFF"/>
              </a:clrFrom>
              <a:clrTo>
                <a:srgbClr val="FFFFFF">
                  <a:alpha val="0"/>
                </a:srgbClr>
              </a:clrTo>
            </a:clrChange>
          </a:blip>
          <a:srcRect l="19869" t="13303" r="18907" b="13091"/>
          <a:stretch/>
        </p:blipFill>
        <p:spPr>
          <a:xfrm rot="5400000">
            <a:off x="3792007" y="2930947"/>
            <a:ext cx="256585" cy="202321"/>
          </a:xfrm>
          <a:prstGeom prst="rect">
            <a:avLst/>
          </a:prstGeom>
        </p:spPr>
      </p:pic>
      <p:pic>
        <p:nvPicPr>
          <p:cNvPr id="103" name="Picture 102" descr="EUS US OML.png">
            <a:extLst>
              <a:ext uri="{FF2B5EF4-FFF2-40B4-BE49-F238E27FC236}">
                <a16:creationId xmlns:a16="http://schemas.microsoft.com/office/drawing/2014/main" id="{FCD5B6B6-528E-E643-A52F-C4D0915EB0EA}"/>
              </a:ext>
            </a:extLst>
          </p:cNvPr>
          <p:cNvPicPr>
            <a:picLocks noChangeAspect="1"/>
          </p:cNvPicPr>
          <p:nvPr/>
        </p:nvPicPr>
        <p:blipFill rotWithShape="1">
          <a:blip r:embed="rId13" cstate="print">
            <a:alphaModFix amt="50000"/>
            <a:extLst>
              <a:ext uri="{28A0092B-C50C-407E-A947-70E740481C1C}">
                <a14:useLocalDpi xmlns:a14="http://schemas.microsoft.com/office/drawing/2010/main"/>
              </a:ext>
            </a:extLst>
          </a:blip>
          <a:srcRect/>
          <a:stretch/>
        </p:blipFill>
        <p:spPr>
          <a:xfrm rot="52654">
            <a:off x="3699280" y="3210064"/>
            <a:ext cx="448515" cy="85540"/>
          </a:xfrm>
          <a:prstGeom prst="rect">
            <a:avLst/>
          </a:prstGeom>
        </p:spPr>
      </p:pic>
      <p:pic>
        <p:nvPicPr>
          <p:cNvPr id="104" name="Picture 103" descr="EUS US OML.png">
            <a:extLst>
              <a:ext uri="{FF2B5EF4-FFF2-40B4-BE49-F238E27FC236}">
                <a16:creationId xmlns:a16="http://schemas.microsoft.com/office/drawing/2014/main" id="{9A6ED908-ABB2-604D-A773-61470EBF568C}"/>
              </a:ext>
            </a:extLst>
          </p:cNvPr>
          <p:cNvPicPr>
            <a:picLocks noChangeAspect="1"/>
          </p:cNvPicPr>
          <p:nvPr/>
        </p:nvPicPr>
        <p:blipFill rotWithShape="1">
          <a:blip r:embed="rId14" cstate="print">
            <a:alphaModFix amt="50000"/>
            <a:extLst>
              <a:ext uri="{28A0092B-C50C-407E-A947-70E740481C1C}">
                <a14:useLocalDpi xmlns:a14="http://schemas.microsoft.com/office/drawing/2010/main"/>
              </a:ext>
            </a:extLst>
          </a:blip>
          <a:srcRect/>
          <a:stretch/>
        </p:blipFill>
        <p:spPr>
          <a:xfrm rot="52654">
            <a:off x="3703381" y="2779686"/>
            <a:ext cx="448515" cy="435203"/>
          </a:xfrm>
          <a:prstGeom prst="rect">
            <a:avLst/>
          </a:prstGeom>
        </p:spPr>
      </p:pic>
      <p:pic>
        <p:nvPicPr>
          <p:cNvPr id="105" name="Picture 104" descr="Adapter.png">
            <a:extLst>
              <a:ext uri="{FF2B5EF4-FFF2-40B4-BE49-F238E27FC236}">
                <a16:creationId xmlns:a16="http://schemas.microsoft.com/office/drawing/2014/main" id="{2D766172-CE42-1940-B41F-0C117906D9E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39619" y="2669333"/>
            <a:ext cx="286367" cy="106062"/>
          </a:xfrm>
          <a:prstGeom prst="rect">
            <a:avLst/>
          </a:prstGeom>
        </p:spPr>
      </p:pic>
      <p:sp>
        <p:nvSpPr>
          <p:cNvPr id="106" name="Trapezoid 105">
            <a:extLst>
              <a:ext uri="{FF2B5EF4-FFF2-40B4-BE49-F238E27FC236}">
                <a16:creationId xmlns:a16="http://schemas.microsoft.com/office/drawing/2014/main" id="{E3DDB2B2-C6C9-DC42-B558-249E7A66DA60}"/>
              </a:ext>
            </a:extLst>
          </p:cNvPr>
          <p:cNvSpPr/>
          <p:nvPr/>
        </p:nvSpPr>
        <p:spPr bwMode="auto">
          <a:xfrm>
            <a:off x="4765614" y="3021479"/>
            <a:ext cx="415481" cy="269370"/>
          </a:xfrm>
          <a:prstGeom prst="trapezoid">
            <a:avLst>
              <a:gd name="adj" fmla="val 464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107" name="Picture 106">
            <a:extLst>
              <a:ext uri="{FF2B5EF4-FFF2-40B4-BE49-F238E27FC236}">
                <a16:creationId xmlns:a16="http://schemas.microsoft.com/office/drawing/2014/main" id="{72D8660A-91C1-844B-8003-044522F4CF74}"/>
              </a:ext>
            </a:extLst>
          </p:cNvPr>
          <p:cNvPicPr>
            <a:picLocks noChangeAspect="1"/>
          </p:cNvPicPr>
          <p:nvPr/>
        </p:nvPicPr>
        <p:blipFill rotWithShape="1">
          <a:blip r:embed="rId2">
            <a:clrChange>
              <a:clrFrom>
                <a:srgbClr val="FFFFFF"/>
              </a:clrFrom>
              <a:clrTo>
                <a:srgbClr val="FFFFFF">
                  <a:alpha val="0"/>
                </a:srgbClr>
              </a:clrTo>
            </a:clrChange>
          </a:blip>
          <a:srcRect l="19869" t="13303" r="18907" b="13091"/>
          <a:stretch/>
        </p:blipFill>
        <p:spPr>
          <a:xfrm rot="5400000">
            <a:off x="4843028" y="2932869"/>
            <a:ext cx="256585" cy="202321"/>
          </a:xfrm>
          <a:prstGeom prst="rect">
            <a:avLst/>
          </a:prstGeom>
        </p:spPr>
      </p:pic>
      <p:pic>
        <p:nvPicPr>
          <p:cNvPr id="108" name="Picture 107" descr="EUS US OML.png">
            <a:extLst>
              <a:ext uri="{FF2B5EF4-FFF2-40B4-BE49-F238E27FC236}">
                <a16:creationId xmlns:a16="http://schemas.microsoft.com/office/drawing/2014/main" id="{1BC7A6F3-22EA-7E42-A9A7-8590CDB6AF79}"/>
              </a:ext>
            </a:extLst>
          </p:cNvPr>
          <p:cNvPicPr>
            <a:picLocks noChangeAspect="1"/>
          </p:cNvPicPr>
          <p:nvPr/>
        </p:nvPicPr>
        <p:blipFill rotWithShape="1">
          <a:blip r:embed="rId13" cstate="print">
            <a:alphaModFix amt="50000"/>
            <a:extLst>
              <a:ext uri="{28A0092B-C50C-407E-A947-70E740481C1C}">
                <a14:useLocalDpi xmlns:a14="http://schemas.microsoft.com/office/drawing/2010/main"/>
              </a:ext>
            </a:extLst>
          </a:blip>
          <a:srcRect/>
          <a:stretch/>
        </p:blipFill>
        <p:spPr>
          <a:xfrm rot="52654">
            <a:off x="4750301" y="3211986"/>
            <a:ext cx="448515" cy="85540"/>
          </a:xfrm>
          <a:prstGeom prst="rect">
            <a:avLst/>
          </a:prstGeom>
        </p:spPr>
      </p:pic>
      <p:pic>
        <p:nvPicPr>
          <p:cNvPr id="109" name="Picture 108" descr="EUS US OML.png">
            <a:extLst>
              <a:ext uri="{FF2B5EF4-FFF2-40B4-BE49-F238E27FC236}">
                <a16:creationId xmlns:a16="http://schemas.microsoft.com/office/drawing/2014/main" id="{485C9B8E-8136-5646-B06D-C5305B29F29F}"/>
              </a:ext>
            </a:extLst>
          </p:cNvPr>
          <p:cNvPicPr>
            <a:picLocks noChangeAspect="1"/>
          </p:cNvPicPr>
          <p:nvPr/>
        </p:nvPicPr>
        <p:blipFill rotWithShape="1">
          <a:blip r:embed="rId14" cstate="print">
            <a:alphaModFix amt="50000"/>
            <a:extLst>
              <a:ext uri="{28A0092B-C50C-407E-A947-70E740481C1C}">
                <a14:useLocalDpi xmlns:a14="http://schemas.microsoft.com/office/drawing/2010/main"/>
              </a:ext>
            </a:extLst>
          </a:blip>
          <a:srcRect/>
          <a:stretch/>
        </p:blipFill>
        <p:spPr>
          <a:xfrm rot="52654">
            <a:off x="4754402" y="2781608"/>
            <a:ext cx="448515" cy="435203"/>
          </a:xfrm>
          <a:prstGeom prst="rect">
            <a:avLst/>
          </a:prstGeom>
        </p:spPr>
      </p:pic>
      <p:sp>
        <p:nvSpPr>
          <p:cNvPr id="111" name="Trapezoid 110">
            <a:extLst>
              <a:ext uri="{FF2B5EF4-FFF2-40B4-BE49-F238E27FC236}">
                <a16:creationId xmlns:a16="http://schemas.microsoft.com/office/drawing/2014/main" id="{47C494AB-6583-1147-94A1-660CB70424EF}"/>
              </a:ext>
            </a:extLst>
          </p:cNvPr>
          <p:cNvSpPr/>
          <p:nvPr/>
        </p:nvSpPr>
        <p:spPr bwMode="auto">
          <a:xfrm>
            <a:off x="5889891" y="3023143"/>
            <a:ext cx="415481" cy="269370"/>
          </a:xfrm>
          <a:prstGeom prst="trapezoid">
            <a:avLst>
              <a:gd name="adj" fmla="val 464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113" name="Picture 112" descr="EUS US OML.png">
            <a:extLst>
              <a:ext uri="{FF2B5EF4-FFF2-40B4-BE49-F238E27FC236}">
                <a16:creationId xmlns:a16="http://schemas.microsoft.com/office/drawing/2014/main" id="{DB9BBFDB-9E9F-6D44-94FD-618B9E9E9594}"/>
              </a:ext>
            </a:extLst>
          </p:cNvPr>
          <p:cNvPicPr>
            <a:picLocks noChangeAspect="1"/>
          </p:cNvPicPr>
          <p:nvPr/>
        </p:nvPicPr>
        <p:blipFill rotWithShape="1">
          <a:blip r:embed="rId13" cstate="print">
            <a:alphaModFix/>
            <a:extLst>
              <a:ext uri="{28A0092B-C50C-407E-A947-70E740481C1C}">
                <a14:useLocalDpi xmlns:a14="http://schemas.microsoft.com/office/drawing/2010/main"/>
              </a:ext>
            </a:extLst>
          </a:blip>
          <a:srcRect/>
          <a:stretch/>
        </p:blipFill>
        <p:spPr>
          <a:xfrm rot="52654">
            <a:off x="5874578" y="3213650"/>
            <a:ext cx="448515" cy="85540"/>
          </a:xfrm>
          <a:prstGeom prst="rect">
            <a:avLst/>
          </a:prstGeom>
        </p:spPr>
      </p:pic>
      <p:sp>
        <p:nvSpPr>
          <p:cNvPr id="115" name="Trapezoid 114">
            <a:extLst>
              <a:ext uri="{FF2B5EF4-FFF2-40B4-BE49-F238E27FC236}">
                <a16:creationId xmlns:a16="http://schemas.microsoft.com/office/drawing/2014/main" id="{01ED1EFB-2302-0E4C-B2BE-EC534AA2EDEC}"/>
              </a:ext>
            </a:extLst>
          </p:cNvPr>
          <p:cNvSpPr/>
          <p:nvPr/>
        </p:nvSpPr>
        <p:spPr bwMode="auto">
          <a:xfrm>
            <a:off x="7072748" y="3034348"/>
            <a:ext cx="415481" cy="269370"/>
          </a:xfrm>
          <a:prstGeom prst="trapezoid">
            <a:avLst>
              <a:gd name="adj" fmla="val 464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117" name="Picture 116" descr="EUS US OML.png">
            <a:extLst>
              <a:ext uri="{FF2B5EF4-FFF2-40B4-BE49-F238E27FC236}">
                <a16:creationId xmlns:a16="http://schemas.microsoft.com/office/drawing/2014/main" id="{EE5C5765-A8B1-7D41-AE61-5447850F1BF5}"/>
              </a:ext>
            </a:extLst>
          </p:cNvPr>
          <p:cNvPicPr>
            <a:picLocks noChangeAspect="1"/>
          </p:cNvPicPr>
          <p:nvPr/>
        </p:nvPicPr>
        <p:blipFill rotWithShape="1">
          <a:blip r:embed="rId13" cstate="print">
            <a:alphaModFix/>
            <a:extLst>
              <a:ext uri="{28A0092B-C50C-407E-A947-70E740481C1C}">
                <a14:useLocalDpi xmlns:a14="http://schemas.microsoft.com/office/drawing/2010/main"/>
              </a:ext>
            </a:extLst>
          </a:blip>
          <a:srcRect/>
          <a:stretch/>
        </p:blipFill>
        <p:spPr>
          <a:xfrm rot="52654">
            <a:off x="7057435" y="3224855"/>
            <a:ext cx="448515" cy="85540"/>
          </a:xfrm>
          <a:prstGeom prst="rect">
            <a:avLst/>
          </a:prstGeom>
        </p:spPr>
      </p:pic>
      <p:sp>
        <p:nvSpPr>
          <p:cNvPr id="118" name="Trapezoid 117">
            <a:extLst>
              <a:ext uri="{FF2B5EF4-FFF2-40B4-BE49-F238E27FC236}">
                <a16:creationId xmlns:a16="http://schemas.microsoft.com/office/drawing/2014/main" id="{7F9A9C70-9BD4-4548-A85F-5952F09A1D77}"/>
              </a:ext>
            </a:extLst>
          </p:cNvPr>
          <p:cNvSpPr/>
          <p:nvPr/>
        </p:nvSpPr>
        <p:spPr bwMode="auto">
          <a:xfrm>
            <a:off x="8150266" y="3031467"/>
            <a:ext cx="415481" cy="269370"/>
          </a:xfrm>
          <a:prstGeom prst="trapezoid">
            <a:avLst>
              <a:gd name="adj" fmla="val 464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120" name="Picture 119" descr="EUS US OML.png">
            <a:extLst>
              <a:ext uri="{FF2B5EF4-FFF2-40B4-BE49-F238E27FC236}">
                <a16:creationId xmlns:a16="http://schemas.microsoft.com/office/drawing/2014/main" id="{A5B8E623-C01A-8D49-A368-026D8D667971}"/>
              </a:ext>
            </a:extLst>
          </p:cNvPr>
          <p:cNvPicPr>
            <a:picLocks noChangeAspect="1"/>
          </p:cNvPicPr>
          <p:nvPr/>
        </p:nvPicPr>
        <p:blipFill rotWithShape="1">
          <a:blip r:embed="rId13" cstate="print">
            <a:alphaModFix/>
            <a:extLst>
              <a:ext uri="{28A0092B-C50C-407E-A947-70E740481C1C}">
                <a14:useLocalDpi xmlns:a14="http://schemas.microsoft.com/office/drawing/2010/main"/>
              </a:ext>
            </a:extLst>
          </a:blip>
          <a:srcRect/>
          <a:stretch/>
        </p:blipFill>
        <p:spPr>
          <a:xfrm rot="52654">
            <a:off x="8134953" y="3221974"/>
            <a:ext cx="448515" cy="85540"/>
          </a:xfrm>
          <a:prstGeom prst="rect">
            <a:avLst/>
          </a:prstGeom>
        </p:spPr>
      </p:pic>
    </p:spTree>
    <p:extLst>
      <p:ext uri="{BB962C8B-B14F-4D97-AF65-F5344CB8AC3E}">
        <p14:creationId xmlns:p14="http://schemas.microsoft.com/office/powerpoint/2010/main" val="556888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552EBAC-9939-954C-9F56-25A71F65D971}"/>
              </a:ext>
            </a:extLst>
          </p:cNvPr>
          <p:cNvSpPr/>
          <p:nvPr/>
        </p:nvSpPr>
        <p:spPr bwMode="auto">
          <a:xfrm>
            <a:off x="317589" y="848819"/>
            <a:ext cx="8535573" cy="587854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pic>
        <p:nvPicPr>
          <p:cNvPr id="7" name="Picture 6">
            <a:extLst>
              <a:ext uri="{FF2B5EF4-FFF2-40B4-BE49-F238E27FC236}">
                <a16:creationId xmlns:a16="http://schemas.microsoft.com/office/drawing/2014/main" id="{3B55664D-201B-974D-AF90-D7F5427B5B92}"/>
              </a:ext>
            </a:extLst>
          </p:cNvPr>
          <p:cNvPicPr>
            <a:picLocks noChangeAspect="1"/>
          </p:cNvPicPr>
          <p:nvPr/>
        </p:nvPicPr>
        <p:blipFill rotWithShape="1">
          <a:blip r:embed="rId3"/>
          <a:srcRect b="81111"/>
          <a:stretch/>
        </p:blipFill>
        <p:spPr>
          <a:xfrm>
            <a:off x="5221913" y="2774406"/>
            <a:ext cx="1955293" cy="2035100"/>
          </a:xfrm>
          <a:prstGeom prst="rect">
            <a:avLst/>
          </a:prstGeom>
        </p:spPr>
      </p:pic>
      <p:sp>
        <p:nvSpPr>
          <p:cNvPr id="137" name="Rectangle 136"/>
          <p:cNvSpPr/>
          <p:nvPr/>
        </p:nvSpPr>
        <p:spPr bwMode="auto">
          <a:xfrm>
            <a:off x="7223731" y="868708"/>
            <a:ext cx="1645901" cy="5865724"/>
          </a:xfrm>
          <a:prstGeom prst="rect">
            <a:avLst/>
          </a:prstGeom>
          <a:solidFill>
            <a:schemeClr val="accent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85" name="Picture 84">
            <a:extLst>
              <a:ext uri="{FF2B5EF4-FFF2-40B4-BE49-F238E27FC236}">
                <a16:creationId xmlns:a16="http://schemas.microsoft.com/office/drawing/2014/main" id="{781EFF7A-F12F-ED4A-A7A7-01BBF359F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1000" y="2294720"/>
            <a:ext cx="721005" cy="4043022"/>
          </a:xfrm>
          <a:prstGeom prst="rect">
            <a:avLst/>
          </a:prstGeom>
        </p:spPr>
      </p:pic>
      <p:sp>
        <p:nvSpPr>
          <p:cNvPr id="88" name="Rectangle 87"/>
          <p:cNvSpPr/>
          <p:nvPr/>
        </p:nvSpPr>
        <p:spPr bwMode="auto">
          <a:xfrm>
            <a:off x="274368" y="868709"/>
            <a:ext cx="1645901" cy="5865724"/>
          </a:xfrm>
          <a:prstGeom prst="rect">
            <a:avLst/>
          </a:prstGeom>
          <a:solidFill>
            <a:schemeClr val="accent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83" name="Picture 82">
            <a:extLst>
              <a:ext uri="{FF2B5EF4-FFF2-40B4-BE49-F238E27FC236}">
                <a16:creationId xmlns:a16="http://schemas.microsoft.com/office/drawing/2014/main" id="{08426FA2-710D-2B4B-896B-E4DF8A7E50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867" y="1875619"/>
            <a:ext cx="714542" cy="4445308"/>
          </a:xfrm>
          <a:prstGeom prst="rect">
            <a:avLst/>
          </a:prstGeom>
        </p:spPr>
      </p:pic>
      <p:pic>
        <p:nvPicPr>
          <p:cNvPr id="67" name="Picture 66"/>
          <p:cNvPicPr>
            <a:picLocks noChangeAspect="1"/>
          </p:cNvPicPr>
          <p:nvPr/>
        </p:nvPicPr>
        <p:blipFill rotWithShape="1">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b="10050"/>
          <a:stretch/>
        </p:blipFill>
        <p:spPr>
          <a:xfrm>
            <a:off x="5714866" y="4622884"/>
            <a:ext cx="993325" cy="1958476"/>
          </a:xfrm>
          <a:prstGeom prst="rect">
            <a:avLst/>
          </a:prstGeom>
        </p:spPr>
      </p:pic>
      <p:pic>
        <p:nvPicPr>
          <p:cNvPr id="66" name="Picture 65"/>
          <p:cNvPicPr>
            <a:picLocks noChangeAspect="1"/>
          </p:cNvPicPr>
          <p:nvPr/>
        </p:nvPicPr>
        <p:blipFill rotWithShape="1">
          <a:blip r:embed="rId6" cstate="print">
            <a:clrChange>
              <a:clrFrom>
                <a:srgbClr val="FFFFFF"/>
              </a:clrFrom>
              <a:clrTo>
                <a:srgbClr val="FFFFFF">
                  <a:alpha val="0"/>
                </a:srgbClr>
              </a:clrTo>
            </a:clrChange>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b="10050"/>
          <a:stretch/>
        </p:blipFill>
        <p:spPr>
          <a:xfrm>
            <a:off x="2505092" y="4625104"/>
            <a:ext cx="970163" cy="1912809"/>
          </a:xfrm>
          <a:prstGeom prst="rect">
            <a:avLst/>
          </a:prstGeom>
        </p:spPr>
      </p:pic>
      <p:sp>
        <p:nvSpPr>
          <p:cNvPr id="50" name="TextBox 49"/>
          <p:cNvSpPr txBox="1"/>
          <p:nvPr/>
        </p:nvSpPr>
        <p:spPr>
          <a:xfrm>
            <a:off x="1014403" y="3354607"/>
            <a:ext cx="408661"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Stages (EUS)</a:t>
            </a:r>
          </a:p>
        </p:txBody>
      </p:sp>
      <p:cxnSp>
        <p:nvCxnSpPr>
          <p:cNvPr id="8" name="Straight Connector 7"/>
          <p:cNvCxnSpPr/>
          <p:nvPr/>
        </p:nvCxnSpPr>
        <p:spPr bwMode="auto">
          <a:xfrm>
            <a:off x="457245" y="3756037"/>
            <a:ext cx="822951" cy="0"/>
          </a:xfrm>
          <a:prstGeom prst="line">
            <a:avLst/>
          </a:prstGeom>
          <a:solidFill>
            <a:schemeClr val="accent1"/>
          </a:solidFill>
          <a:ln w="9525" cap="flat" cmpd="sng" algn="ctr">
            <a:solidFill>
              <a:srgbClr val="4B4B4B"/>
            </a:solidFill>
            <a:prstDash val="dash"/>
            <a:round/>
            <a:headEnd type="none" w="med" len="med"/>
            <a:tailEnd type="none" w="med" len="med"/>
          </a:ln>
          <a:effectLst/>
        </p:spPr>
      </p:cxnSp>
      <p:cxnSp>
        <p:nvCxnSpPr>
          <p:cNvPr id="127" name="Straight Connector 126"/>
          <p:cNvCxnSpPr/>
          <p:nvPr/>
        </p:nvCxnSpPr>
        <p:spPr bwMode="auto">
          <a:xfrm>
            <a:off x="457245" y="3126292"/>
            <a:ext cx="822951" cy="0"/>
          </a:xfrm>
          <a:prstGeom prst="line">
            <a:avLst/>
          </a:prstGeom>
          <a:solidFill>
            <a:schemeClr val="accent1"/>
          </a:solidFill>
          <a:ln w="9525" cap="flat" cmpd="sng" algn="ctr">
            <a:solidFill>
              <a:srgbClr val="4B4B4B"/>
            </a:solidFill>
            <a:prstDash val="dash"/>
            <a:round/>
            <a:headEnd type="none" w="med" len="med"/>
            <a:tailEnd type="none" w="med" len="med"/>
          </a:ln>
          <a:effectLst/>
        </p:spPr>
      </p:cxnSp>
      <p:cxnSp>
        <p:nvCxnSpPr>
          <p:cNvPr id="130" name="Straight Connector 129"/>
          <p:cNvCxnSpPr/>
          <p:nvPr/>
        </p:nvCxnSpPr>
        <p:spPr bwMode="auto">
          <a:xfrm>
            <a:off x="457245" y="1885709"/>
            <a:ext cx="822951" cy="0"/>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sp>
        <p:nvSpPr>
          <p:cNvPr id="134" name="TextBox 133"/>
          <p:cNvSpPr txBox="1"/>
          <p:nvPr/>
        </p:nvSpPr>
        <p:spPr>
          <a:xfrm>
            <a:off x="592564" y="6399427"/>
            <a:ext cx="445086"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Stages (Core)</a:t>
            </a:r>
          </a:p>
        </p:txBody>
      </p:sp>
      <p:sp>
        <p:nvSpPr>
          <p:cNvPr id="135" name="TextBox 134"/>
          <p:cNvSpPr txBox="1"/>
          <p:nvPr/>
        </p:nvSpPr>
        <p:spPr>
          <a:xfrm rot="16200000">
            <a:off x="973625" y="5338362"/>
            <a:ext cx="488858"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Booster</a:t>
            </a:r>
          </a:p>
        </p:txBody>
      </p:sp>
      <p:sp>
        <p:nvSpPr>
          <p:cNvPr id="136" name="TextBox 135"/>
          <p:cNvSpPr txBox="1"/>
          <p:nvPr/>
        </p:nvSpPr>
        <p:spPr>
          <a:xfrm rot="16200000">
            <a:off x="150674" y="5338362"/>
            <a:ext cx="488858"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Booster</a:t>
            </a:r>
          </a:p>
        </p:txBody>
      </p:sp>
      <p:cxnSp>
        <p:nvCxnSpPr>
          <p:cNvPr id="145" name="Straight Connector 144"/>
          <p:cNvCxnSpPr/>
          <p:nvPr/>
        </p:nvCxnSpPr>
        <p:spPr bwMode="auto">
          <a:xfrm>
            <a:off x="7680926" y="2284462"/>
            <a:ext cx="945078" cy="0"/>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sp>
        <p:nvSpPr>
          <p:cNvPr id="147" name="TextBox 146"/>
          <p:cNvSpPr txBox="1"/>
          <p:nvPr/>
        </p:nvSpPr>
        <p:spPr>
          <a:xfrm>
            <a:off x="8161658" y="6399426"/>
            <a:ext cx="408085"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Stages (Core)</a:t>
            </a:r>
          </a:p>
        </p:txBody>
      </p:sp>
      <p:sp>
        <p:nvSpPr>
          <p:cNvPr id="148" name="TextBox 147"/>
          <p:cNvSpPr txBox="1"/>
          <p:nvPr/>
        </p:nvSpPr>
        <p:spPr>
          <a:xfrm rot="16200000">
            <a:off x="8508624" y="5338361"/>
            <a:ext cx="488858"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Booster</a:t>
            </a:r>
          </a:p>
        </p:txBody>
      </p:sp>
      <p:sp>
        <p:nvSpPr>
          <p:cNvPr id="149" name="TextBox 148"/>
          <p:cNvSpPr txBox="1"/>
          <p:nvPr/>
        </p:nvSpPr>
        <p:spPr>
          <a:xfrm rot="16200000">
            <a:off x="7685673" y="5338361"/>
            <a:ext cx="488858" cy="1384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Booster</a:t>
            </a:r>
          </a:p>
        </p:txBody>
      </p:sp>
      <p:pic>
        <p:nvPicPr>
          <p:cNvPr id="49" name="Picture 48"/>
          <p:cNvPicPr>
            <a:picLocks noChangeAspect="1"/>
          </p:cNvPicPr>
          <p:nvPr/>
        </p:nvPicPr>
        <p:blipFill rotWithShape="1">
          <a:blip r:embed="rId9"/>
          <a:srcRect b="32361"/>
          <a:stretch/>
        </p:blipFill>
        <p:spPr>
          <a:xfrm>
            <a:off x="2401623" y="960147"/>
            <a:ext cx="1116652" cy="3862119"/>
          </a:xfrm>
          <a:prstGeom prst="rect">
            <a:avLst/>
          </a:prstGeom>
        </p:spPr>
      </p:pic>
      <p:sp>
        <p:nvSpPr>
          <p:cNvPr id="54" name="Trapezoid 53"/>
          <p:cNvSpPr/>
          <p:nvPr/>
        </p:nvSpPr>
        <p:spPr bwMode="auto">
          <a:xfrm>
            <a:off x="2700062" y="3524886"/>
            <a:ext cx="567043" cy="182878"/>
          </a:xfrm>
          <a:prstGeom prst="trapezoid">
            <a:avLst>
              <a:gd name="adj" fmla="val 37153"/>
            </a:avLst>
          </a:prstGeom>
          <a:solidFill>
            <a:schemeClr val="accent1">
              <a:alpha val="4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S PGothic" panose="020B0600070205080204" pitchFamily="34" charset="-128"/>
              <a:cs typeface="+mn-cs"/>
            </a:endParaRPr>
          </a:p>
        </p:txBody>
      </p:sp>
      <p:cxnSp>
        <p:nvCxnSpPr>
          <p:cNvPr id="158" name="Straight Connector 157"/>
          <p:cNvCxnSpPr/>
          <p:nvPr/>
        </p:nvCxnSpPr>
        <p:spPr bwMode="auto">
          <a:xfrm>
            <a:off x="2483491" y="3711088"/>
            <a:ext cx="976127" cy="0"/>
          </a:xfrm>
          <a:prstGeom prst="line">
            <a:avLst/>
          </a:prstGeom>
          <a:solidFill>
            <a:schemeClr val="accent1"/>
          </a:solidFill>
          <a:ln w="9525" cap="flat" cmpd="sng" algn="ctr">
            <a:solidFill>
              <a:srgbClr val="4B4B4B"/>
            </a:solidFill>
            <a:prstDash val="dash"/>
            <a:round/>
            <a:headEnd type="none" w="med" len="med"/>
            <a:tailEnd type="none" w="med" len="med"/>
          </a:ln>
          <a:effectLst>
            <a:glow rad="12700">
              <a:schemeClr val="accent5"/>
            </a:glow>
          </a:effectLst>
        </p:spPr>
      </p:cxnSp>
      <p:cxnSp>
        <p:nvCxnSpPr>
          <p:cNvPr id="163" name="Straight Connector 162"/>
          <p:cNvCxnSpPr/>
          <p:nvPr/>
        </p:nvCxnSpPr>
        <p:spPr bwMode="auto">
          <a:xfrm>
            <a:off x="2377464" y="4822359"/>
            <a:ext cx="1111912" cy="0"/>
          </a:xfrm>
          <a:prstGeom prst="line">
            <a:avLst/>
          </a:prstGeom>
          <a:solidFill>
            <a:schemeClr val="accent1"/>
          </a:solidFill>
          <a:ln w="9525" cap="flat" cmpd="sng" algn="ctr">
            <a:solidFill>
              <a:srgbClr val="4B4B4B"/>
            </a:solidFill>
            <a:prstDash val="dash"/>
            <a:round/>
            <a:headEnd type="none" w="med" len="med"/>
            <a:tailEnd type="none" w="med" len="med"/>
          </a:ln>
          <a:effectLst>
            <a:glow rad="12700">
              <a:schemeClr val="accent5"/>
            </a:glow>
          </a:effectLst>
        </p:spPr>
      </p:cxnSp>
      <p:sp>
        <p:nvSpPr>
          <p:cNvPr id="166" name="Trapezoid 165"/>
          <p:cNvSpPr/>
          <p:nvPr/>
        </p:nvSpPr>
        <p:spPr bwMode="auto">
          <a:xfrm>
            <a:off x="2543225" y="4617707"/>
            <a:ext cx="886441" cy="182878"/>
          </a:xfrm>
          <a:prstGeom prst="trapezoid">
            <a:avLst>
              <a:gd name="adj" fmla="val 160418"/>
            </a:avLst>
          </a:prstGeom>
          <a:solidFill>
            <a:schemeClr val="bg2">
              <a:lumMod val="65000"/>
              <a:lumOff val="35000"/>
              <a:alpha val="8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S PGothic" panose="020B0600070205080204" pitchFamily="34" charset="-128"/>
              <a:cs typeface="+mn-cs"/>
            </a:endParaRPr>
          </a:p>
        </p:txBody>
      </p:sp>
      <p:sp>
        <p:nvSpPr>
          <p:cNvPr id="1030" name="Rectangle 1029"/>
          <p:cNvSpPr/>
          <p:nvPr/>
        </p:nvSpPr>
        <p:spPr bwMode="auto">
          <a:xfrm>
            <a:off x="2842943" y="4559300"/>
            <a:ext cx="293367" cy="58407"/>
          </a:xfrm>
          <a:prstGeom prst="rect">
            <a:avLst/>
          </a:prstGeom>
          <a:solidFill>
            <a:schemeClr val="accent1">
              <a:alpha val="4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S PGothic" panose="020B0600070205080204" pitchFamily="34" charset="-128"/>
              <a:cs typeface="+mn-cs"/>
            </a:endParaRPr>
          </a:p>
        </p:txBody>
      </p:sp>
      <p:cxnSp>
        <p:nvCxnSpPr>
          <p:cNvPr id="172" name="Straight Connector 171"/>
          <p:cNvCxnSpPr/>
          <p:nvPr/>
        </p:nvCxnSpPr>
        <p:spPr bwMode="auto">
          <a:xfrm>
            <a:off x="2377464" y="1208721"/>
            <a:ext cx="881489" cy="0"/>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sp>
        <p:nvSpPr>
          <p:cNvPr id="175" name="TextBox 174"/>
          <p:cNvSpPr txBox="1"/>
          <p:nvPr/>
        </p:nvSpPr>
        <p:spPr>
          <a:xfrm>
            <a:off x="2017259" y="3858194"/>
            <a:ext cx="548761" cy="553998"/>
          </a:xfrm>
          <a:prstGeom prst="rect">
            <a:avLst/>
          </a:prstGeom>
          <a:noFill/>
        </p:spPr>
        <p:txBody>
          <a:bodyPr wrap="square" lIns="0" tIns="0" rIns="0" bIns="0" rtlCol="0">
            <a:spAutoFit/>
          </a:bodyPr>
          <a:lstStyle>
            <a:defPPr>
              <a:defRPr lang="en-US"/>
            </a:defPPr>
            <a:lvl1pPr algn="ctr" defTabSz="457200" fontAlgn="base">
              <a:spcBef>
                <a:spcPct val="0"/>
              </a:spcBef>
              <a:spcAft>
                <a:spcPct val="0"/>
              </a:spcAft>
              <a:defRPr sz="900">
                <a:solidFill>
                  <a:srgbClr val="000000"/>
                </a:solidFill>
                <a:ea typeface="ＭＳ Ｐゴシック" charset="-128"/>
                <a:cs typeface="ＭＳ Ｐゴシック" charset="-128"/>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rPr>
              <a:t>Universal Stage Adapter (USA)</a:t>
            </a:r>
          </a:p>
        </p:txBody>
      </p:sp>
      <p:cxnSp>
        <p:nvCxnSpPr>
          <p:cNvPr id="187" name="Straight Connector 186"/>
          <p:cNvCxnSpPr/>
          <p:nvPr/>
        </p:nvCxnSpPr>
        <p:spPr bwMode="auto">
          <a:xfrm>
            <a:off x="1280196" y="3756025"/>
            <a:ext cx="1089025" cy="2943225"/>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cxnSp>
        <p:nvCxnSpPr>
          <p:cNvPr id="195" name="Straight Connector 194"/>
          <p:cNvCxnSpPr/>
          <p:nvPr/>
        </p:nvCxnSpPr>
        <p:spPr bwMode="auto">
          <a:xfrm>
            <a:off x="1280196" y="3124200"/>
            <a:ext cx="1079500" cy="1676400"/>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cxnSp>
        <p:nvCxnSpPr>
          <p:cNvPr id="199" name="Straight Connector 198"/>
          <p:cNvCxnSpPr/>
          <p:nvPr/>
        </p:nvCxnSpPr>
        <p:spPr bwMode="auto">
          <a:xfrm flipV="1">
            <a:off x="1290407" y="1203325"/>
            <a:ext cx="1079500" cy="682626"/>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cxnSp>
        <p:nvCxnSpPr>
          <p:cNvPr id="204" name="Straight Connector 203"/>
          <p:cNvCxnSpPr/>
          <p:nvPr/>
        </p:nvCxnSpPr>
        <p:spPr bwMode="auto">
          <a:xfrm>
            <a:off x="2401623" y="6703642"/>
            <a:ext cx="1073109" cy="0"/>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sp>
        <p:nvSpPr>
          <p:cNvPr id="226" name="TextBox 225"/>
          <p:cNvSpPr txBox="1"/>
          <p:nvPr/>
        </p:nvSpPr>
        <p:spPr>
          <a:xfrm>
            <a:off x="3443294" y="3663384"/>
            <a:ext cx="1128706" cy="461665"/>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432FF"/>
                </a:solidFill>
                <a:effectLst/>
                <a:uLnTx/>
                <a:uFillTx/>
                <a:latin typeface="Arial"/>
                <a:ea typeface="ＭＳ Ｐゴシック" charset="-128"/>
                <a:cs typeface="ＭＳ Ｐゴシック" charset="-128"/>
              </a:rPr>
              <a:t>Co-Manifested Payload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432FF"/>
                </a:solidFill>
                <a:effectLst/>
                <a:uLnTx/>
                <a:uFillTx/>
                <a:latin typeface="Arial"/>
                <a:ea typeface="ＭＳ Ｐゴシック" charset="-128"/>
                <a:cs typeface="ＭＳ Ｐゴシック" charset="-128"/>
              </a:rPr>
              <a:t>(CPL)</a:t>
            </a:r>
          </a:p>
        </p:txBody>
      </p:sp>
      <p:cxnSp>
        <p:nvCxnSpPr>
          <p:cNvPr id="240" name="Straight Connector 239"/>
          <p:cNvCxnSpPr/>
          <p:nvPr/>
        </p:nvCxnSpPr>
        <p:spPr bwMode="auto">
          <a:xfrm>
            <a:off x="5625725" y="2755876"/>
            <a:ext cx="1202010" cy="5011"/>
          </a:xfrm>
          <a:prstGeom prst="line">
            <a:avLst/>
          </a:prstGeom>
          <a:solidFill>
            <a:schemeClr val="accent1"/>
          </a:solidFill>
          <a:ln w="9525" cap="flat" cmpd="sng" algn="ctr">
            <a:solidFill>
              <a:srgbClr val="4B4B4B"/>
            </a:solidFill>
            <a:prstDash val="dash"/>
            <a:round/>
            <a:headEnd type="none" w="med" len="med"/>
            <a:tailEnd type="none" w="med" len="med"/>
          </a:ln>
          <a:effectLst/>
        </p:spPr>
      </p:cxnSp>
      <p:cxnSp>
        <p:nvCxnSpPr>
          <p:cNvPr id="241" name="Straight Connector 240"/>
          <p:cNvCxnSpPr/>
          <p:nvPr/>
        </p:nvCxnSpPr>
        <p:spPr bwMode="auto">
          <a:xfrm>
            <a:off x="5692933" y="4818730"/>
            <a:ext cx="1165042" cy="0"/>
          </a:xfrm>
          <a:prstGeom prst="line">
            <a:avLst/>
          </a:prstGeom>
          <a:solidFill>
            <a:schemeClr val="accent1"/>
          </a:solidFill>
          <a:ln w="9525" cap="flat" cmpd="sng" algn="ctr">
            <a:solidFill>
              <a:srgbClr val="4B4B4B"/>
            </a:solidFill>
            <a:prstDash val="dash"/>
            <a:round/>
            <a:headEnd type="none" w="med" len="med"/>
            <a:tailEnd type="none" w="med" len="med"/>
          </a:ln>
          <a:effectLst>
            <a:glow rad="12700">
              <a:schemeClr val="accent5"/>
            </a:glow>
          </a:effectLst>
        </p:spPr>
      </p:cxnSp>
      <p:sp>
        <p:nvSpPr>
          <p:cNvPr id="242" name="Trapezoid 241"/>
          <p:cNvSpPr/>
          <p:nvPr/>
        </p:nvSpPr>
        <p:spPr bwMode="auto">
          <a:xfrm>
            <a:off x="5772781" y="4626628"/>
            <a:ext cx="886441" cy="182878"/>
          </a:xfrm>
          <a:prstGeom prst="trapezoid">
            <a:avLst>
              <a:gd name="adj" fmla="val 160418"/>
            </a:avLst>
          </a:prstGeom>
          <a:solidFill>
            <a:schemeClr val="accent1">
              <a:alpha val="4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S PGothic" panose="020B0600070205080204" pitchFamily="34" charset="-128"/>
              <a:cs typeface="+mn-cs"/>
            </a:endParaRPr>
          </a:p>
        </p:txBody>
      </p:sp>
      <p:cxnSp>
        <p:nvCxnSpPr>
          <p:cNvPr id="247" name="Straight Connector 246"/>
          <p:cNvCxnSpPr/>
          <p:nvPr/>
        </p:nvCxnSpPr>
        <p:spPr bwMode="auto">
          <a:xfrm>
            <a:off x="5669268" y="6720804"/>
            <a:ext cx="1188707" cy="0"/>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sp>
        <p:nvSpPr>
          <p:cNvPr id="249" name="TextBox 248"/>
          <p:cNvSpPr txBox="1"/>
          <p:nvPr/>
        </p:nvSpPr>
        <p:spPr>
          <a:xfrm>
            <a:off x="4818078" y="3533314"/>
            <a:ext cx="844805" cy="461665"/>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432FF"/>
                </a:solidFill>
                <a:effectLst/>
                <a:uLnTx/>
                <a:uFillTx/>
                <a:latin typeface="Arial"/>
                <a:ea typeface="ＭＳ Ｐゴシック" charset="-128"/>
                <a:cs typeface="ＭＳ Ｐゴシック" charset="-128"/>
              </a:rPr>
              <a:t>Primary Payload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432FF"/>
                </a:solidFill>
                <a:effectLst/>
                <a:uLnTx/>
                <a:uFillTx/>
                <a:latin typeface="Arial"/>
                <a:ea typeface="ＭＳ Ｐゴシック" charset="-128"/>
                <a:cs typeface="ＭＳ Ｐゴシック" charset="-128"/>
              </a:rPr>
              <a:t>(PPL)</a:t>
            </a:r>
          </a:p>
        </p:txBody>
      </p:sp>
      <p:cxnSp>
        <p:nvCxnSpPr>
          <p:cNvPr id="250" name="Straight Arrow Connector 249"/>
          <p:cNvCxnSpPr>
            <a:cxnSpLocks/>
          </p:cNvCxnSpPr>
          <p:nvPr/>
        </p:nvCxnSpPr>
        <p:spPr bwMode="auto">
          <a:xfrm>
            <a:off x="5451651" y="3876354"/>
            <a:ext cx="500515" cy="153729"/>
          </a:xfrm>
          <a:prstGeom prst="straightConnector1">
            <a:avLst/>
          </a:prstGeom>
          <a:solidFill>
            <a:schemeClr val="accent1"/>
          </a:solidFill>
          <a:ln w="9525" cap="flat" cmpd="sng" algn="ctr">
            <a:solidFill>
              <a:schemeClr val="bg2"/>
            </a:solidFill>
            <a:prstDash val="solid"/>
            <a:round/>
            <a:headEnd type="none" w="med" len="med"/>
            <a:tailEnd type="stealth" w="med" len="lg"/>
          </a:ln>
          <a:effectLst>
            <a:glow rad="12700">
              <a:srgbClr val="FFFFFF"/>
            </a:glow>
          </a:effectLst>
        </p:spPr>
      </p:cxnSp>
      <p:cxnSp>
        <p:nvCxnSpPr>
          <p:cNvPr id="254" name="Straight Connector 253"/>
          <p:cNvCxnSpPr>
            <a:cxnSpLocks/>
          </p:cNvCxnSpPr>
          <p:nvPr/>
        </p:nvCxnSpPr>
        <p:spPr bwMode="auto">
          <a:xfrm flipV="1">
            <a:off x="6827500" y="2284225"/>
            <a:ext cx="860598" cy="479462"/>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cxnSp>
        <p:nvCxnSpPr>
          <p:cNvPr id="257" name="Straight Connector 256"/>
          <p:cNvCxnSpPr/>
          <p:nvPr/>
        </p:nvCxnSpPr>
        <p:spPr bwMode="auto">
          <a:xfrm flipV="1">
            <a:off x="6862536" y="3131899"/>
            <a:ext cx="1091940" cy="1666888"/>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cxnSp>
        <p:nvCxnSpPr>
          <p:cNvPr id="265" name="Straight Connector 264"/>
          <p:cNvCxnSpPr/>
          <p:nvPr/>
        </p:nvCxnSpPr>
        <p:spPr bwMode="auto">
          <a:xfrm flipV="1">
            <a:off x="6869061" y="3749675"/>
            <a:ext cx="1071614" cy="2977685"/>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sp>
        <p:nvSpPr>
          <p:cNvPr id="273" name="TextBox 272"/>
          <p:cNvSpPr txBox="1"/>
          <p:nvPr/>
        </p:nvSpPr>
        <p:spPr>
          <a:xfrm>
            <a:off x="7780889" y="3386385"/>
            <a:ext cx="377865"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Stages (EUS)</a:t>
            </a:r>
          </a:p>
        </p:txBody>
      </p:sp>
      <p:sp>
        <p:nvSpPr>
          <p:cNvPr id="78" name="TextBox 77"/>
          <p:cNvSpPr txBox="1"/>
          <p:nvPr/>
        </p:nvSpPr>
        <p:spPr>
          <a:xfrm>
            <a:off x="3635259" y="4248371"/>
            <a:ext cx="1863987" cy="292388"/>
          </a:xfrm>
          <a:prstGeom prst="rect">
            <a:avLst/>
          </a:prstGeom>
          <a:noFill/>
        </p:spPr>
        <p:txBody>
          <a:bodyPr wrap="square" lIns="0" tIns="0" rIns="0" bIns="0" rtlCol="0">
            <a:spAutoFit/>
          </a:bodyPr>
          <a:lstStyle>
            <a:defPPr>
              <a:defRPr lang="en-US"/>
            </a:defPPr>
            <a:lvl1pPr algn="ctr" defTabSz="457200" fontAlgn="base">
              <a:spcBef>
                <a:spcPct val="0"/>
              </a:spcBef>
              <a:spcAft>
                <a:spcPct val="0"/>
              </a:spcAft>
              <a:defRPr sz="1000" b="1">
                <a:solidFill>
                  <a:srgbClr val="0432FF"/>
                </a:solidFill>
                <a:ea typeface="ＭＳ Ｐゴシック" charset="-128"/>
                <a:cs typeface="ＭＳ Ｐゴシック" charset="-128"/>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432FF"/>
                </a:solidFill>
                <a:effectLst/>
                <a:uLnTx/>
                <a:uFillTx/>
                <a:latin typeface="Arial"/>
                <a:ea typeface="ＭＳ Ｐゴシック" charset="-128"/>
              </a:rPr>
              <a:t>Secondary Payloads (SPL)</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0432FF"/>
                </a:solidFill>
                <a:effectLst/>
                <a:uLnTx/>
                <a:uFillTx/>
                <a:latin typeface="Arial"/>
                <a:ea typeface="ＭＳ Ｐゴシック" charset="-128"/>
              </a:rPr>
              <a:t>Up to 7 places, ≤27U</a:t>
            </a:r>
          </a:p>
        </p:txBody>
      </p:sp>
      <p:sp>
        <p:nvSpPr>
          <p:cNvPr id="90" name="Freeform 89"/>
          <p:cNvSpPr/>
          <p:nvPr/>
        </p:nvSpPr>
        <p:spPr bwMode="auto">
          <a:xfrm flipH="1">
            <a:off x="5403284" y="4352276"/>
            <a:ext cx="464834" cy="289157"/>
          </a:xfrm>
          <a:custGeom>
            <a:avLst/>
            <a:gdLst>
              <a:gd name="connsiteX0" fmla="*/ 736600 w 736600"/>
              <a:gd name="connsiteY0" fmla="*/ 0 h 304800"/>
              <a:gd name="connsiteX1" fmla="*/ 362857 w 736600"/>
              <a:gd name="connsiteY1" fmla="*/ 3629 h 304800"/>
              <a:gd name="connsiteX2" fmla="*/ 123371 w 736600"/>
              <a:gd name="connsiteY2" fmla="*/ 50800 h 304800"/>
              <a:gd name="connsiteX3" fmla="*/ 0 w 736600"/>
              <a:gd name="connsiteY3" fmla="*/ 304800 h 304800"/>
            </a:gdLst>
            <a:ahLst/>
            <a:cxnLst>
              <a:cxn ang="0">
                <a:pos x="connsiteX0" y="connsiteY0"/>
              </a:cxn>
              <a:cxn ang="0">
                <a:pos x="connsiteX1" y="connsiteY1"/>
              </a:cxn>
              <a:cxn ang="0">
                <a:pos x="connsiteX2" y="connsiteY2"/>
              </a:cxn>
              <a:cxn ang="0">
                <a:pos x="connsiteX3" y="connsiteY3"/>
              </a:cxn>
            </a:cxnLst>
            <a:rect l="l" t="t" r="r" b="b"/>
            <a:pathLst>
              <a:path w="736600" h="304800">
                <a:moveTo>
                  <a:pt x="736600" y="0"/>
                </a:moveTo>
                <a:lnTo>
                  <a:pt x="362857" y="3629"/>
                </a:lnTo>
                <a:cubicBezTo>
                  <a:pt x="260652" y="12096"/>
                  <a:pt x="183847" y="605"/>
                  <a:pt x="123371" y="50800"/>
                </a:cubicBezTo>
                <a:cubicBezTo>
                  <a:pt x="62895" y="100995"/>
                  <a:pt x="20562" y="263071"/>
                  <a:pt x="0" y="304800"/>
                </a:cubicBezTo>
              </a:path>
            </a:pathLst>
          </a:custGeom>
          <a:noFill/>
          <a:ln w="9525" cap="flat" cmpd="sng" algn="ctr">
            <a:solidFill>
              <a:schemeClr val="bg2"/>
            </a:solidFill>
            <a:prstDash val="solid"/>
            <a:round/>
            <a:headEnd type="none" w="med" len="med"/>
            <a:tailEnd type="stealth" w="med" len="lg"/>
          </a:ln>
          <a:effectLst>
            <a:glow rad="12700">
              <a:srgbClr val="FFFFFF"/>
            </a:glo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sp>
        <p:nvSpPr>
          <p:cNvPr id="92" name="Right Brace 91"/>
          <p:cNvSpPr/>
          <p:nvPr/>
        </p:nvSpPr>
        <p:spPr bwMode="auto">
          <a:xfrm flipH="1">
            <a:off x="5625761" y="4562335"/>
            <a:ext cx="72261" cy="234599"/>
          </a:xfrm>
          <a:prstGeom prst="rightBrace">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cxnSp>
        <p:nvCxnSpPr>
          <p:cNvPr id="96" name="Straight Connector 95"/>
          <p:cNvCxnSpPr/>
          <p:nvPr/>
        </p:nvCxnSpPr>
        <p:spPr bwMode="auto">
          <a:xfrm>
            <a:off x="5087503" y="4679634"/>
            <a:ext cx="496124" cy="1"/>
          </a:xfrm>
          <a:prstGeom prst="line">
            <a:avLst/>
          </a:prstGeom>
          <a:solidFill>
            <a:schemeClr val="accent1"/>
          </a:solidFill>
          <a:ln w="9525" cap="flat" cmpd="sng" algn="ctr">
            <a:solidFill>
              <a:schemeClr val="bg2"/>
            </a:solidFill>
            <a:prstDash val="solid"/>
            <a:round/>
            <a:headEnd type="none" w="med" len="med"/>
            <a:tailEnd type="none" w="med" len="med"/>
          </a:ln>
          <a:effectLst/>
        </p:spPr>
      </p:cxnSp>
      <p:sp>
        <p:nvSpPr>
          <p:cNvPr id="104" name="TextBox 103"/>
          <p:cNvSpPr txBox="1"/>
          <p:nvPr/>
        </p:nvSpPr>
        <p:spPr>
          <a:xfrm>
            <a:off x="4121213" y="4610385"/>
            <a:ext cx="1006978" cy="276999"/>
          </a:xfrm>
          <a:prstGeom prst="rect">
            <a:avLst/>
          </a:prstGeom>
          <a:noFill/>
        </p:spPr>
        <p:txBody>
          <a:bodyPr wrap="square" lIns="0" tIns="0" rIns="0" b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Payload Adapter (PLA)</a:t>
            </a:r>
          </a:p>
        </p:txBody>
      </p:sp>
      <p:sp>
        <p:nvSpPr>
          <p:cNvPr id="77" name="Trapezoid 76"/>
          <p:cNvSpPr/>
          <p:nvPr/>
        </p:nvSpPr>
        <p:spPr bwMode="auto">
          <a:xfrm>
            <a:off x="5773494" y="4632762"/>
            <a:ext cx="886441" cy="182878"/>
          </a:xfrm>
          <a:prstGeom prst="trapezoid">
            <a:avLst>
              <a:gd name="adj" fmla="val 160418"/>
            </a:avLst>
          </a:prstGeom>
          <a:solidFill>
            <a:schemeClr val="bg2">
              <a:lumMod val="75000"/>
              <a:lumOff val="25000"/>
              <a:alpha val="86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S PGothic" panose="020B0600070205080204" pitchFamily="34" charset="-128"/>
              <a:cs typeface="+mn-cs"/>
            </a:endParaRPr>
          </a:p>
        </p:txBody>
      </p:sp>
      <p:pic>
        <p:nvPicPr>
          <p:cNvPr id="79" name="Picture 78"/>
          <p:cNvPicPr>
            <a:picLocks noChangeAspect="1"/>
          </p:cNvPicPr>
          <p:nvPr/>
        </p:nvPicPr>
        <p:blipFill>
          <a:blip r:embed="rId10"/>
          <a:stretch>
            <a:fillRect/>
          </a:stretch>
        </p:blipFill>
        <p:spPr>
          <a:xfrm>
            <a:off x="5837070" y="4612783"/>
            <a:ext cx="775688" cy="149849"/>
          </a:xfrm>
          <a:prstGeom prst="rect">
            <a:avLst/>
          </a:prstGeom>
        </p:spPr>
      </p:pic>
      <p:cxnSp>
        <p:nvCxnSpPr>
          <p:cNvPr id="74" name="Straight Connector 73"/>
          <p:cNvCxnSpPr/>
          <p:nvPr/>
        </p:nvCxnSpPr>
        <p:spPr bwMode="auto">
          <a:xfrm>
            <a:off x="466020" y="2688087"/>
            <a:ext cx="1337635" cy="0"/>
          </a:xfrm>
          <a:prstGeom prst="line">
            <a:avLst/>
          </a:prstGeom>
          <a:solidFill>
            <a:schemeClr val="accent1"/>
          </a:solidFill>
          <a:ln w="9525" cap="flat" cmpd="sng" algn="ctr">
            <a:solidFill>
              <a:srgbClr val="4B4B4B"/>
            </a:solidFill>
            <a:prstDash val="dash"/>
            <a:round/>
            <a:headEnd type="none" w="med" len="med"/>
            <a:tailEnd type="none" w="med" len="med"/>
          </a:ln>
          <a:effectLst/>
        </p:spPr>
      </p:cxnSp>
      <p:cxnSp>
        <p:nvCxnSpPr>
          <p:cNvPr id="75" name="Straight Connector 74"/>
          <p:cNvCxnSpPr/>
          <p:nvPr/>
        </p:nvCxnSpPr>
        <p:spPr bwMode="auto">
          <a:xfrm>
            <a:off x="1803655" y="2688087"/>
            <a:ext cx="677709" cy="1023001"/>
          </a:xfrm>
          <a:prstGeom prst="line">
            <a:avLst/>
          </a:prstGeom>
          <a:solidFill>
            <a:schemeClr val="accent1"/>
          </a:solidFill>
          <a:ln w="9525" cap="flat" cmpd="sng" algn="ctr">
            <a:solidFill>
              <a:schemeClr val="tx1">
                <a:lumMod val="50000"/>
              </a:schemeClr>
            </a:solidFill>
            <a:prstDash val="dash"/>
            <a:round/>
            <a:headEnd type="none" w="med" len="med"/>
            <a:tailEnd type="none" w="med" len="med"/>
          </a:ln>
          <a:effectLst/>
        </p:spPr>
      </p:cxnSp>
      <p:cxnSp>
        <p:nvCxnSpPr>
          <p:cNvPr id="142" name="Straight Connector 141"/>
          <p:cNvCxnSpPr/>
          <p:nvPr/>
        </p:nvCxnSpPr>
        <p:spPr bwMode="auto">
          <a:xfrm>
            <a:off x="7937314" y="3749698"/>
            <a:ext cx="688690" cy="6338"/>
          </a:xfrm>
          <a:prstGeom prst="line">
            <a:avLst/>
          </a:prstGeom>
          <a:solidFill>
            <a:schemeClr val="accent1"/>
          </a:solidFill>
          <a:ln w="9525" cap="flat" cmpd="sng" algn="ctr">
            <a:solidFill>
              <a:srgbClr val="4B4B4B"/>
            </a:solidFill>
            <a:prstDash val="dash"/>
            <a:round/>
            <a:headEnd type="none" w="med" len="med"/>
            <a:tailEnd type="none" w="med" len="med"/>
          </a:ln>
          <a:effectLst/>
        </p:spPr>
      </p:cxnSp>
      <p:cxnSp>
        <p:nvCxnSpPr>
          <p:cNvPr id="143" name="Straight Connector 142"/>
          <p:cNvCxnSpPr/>
          <p:nvPr/>
        </p:nvCxnSpPr>
        <p:spPr bwMode="auto">
          <a:xfrm flipV="1">
            <a:off x="7945895" y="3126291"/>
            <a:ext cx="680109" cy="5608"/>
          </a:xfrm>
          <a:prstGeom prst="line">
            <a:avLst/>
          </a:prstGeom>
          <a:solidFill>
            <a:schemeClr val="accent1"/>
          </a:solidFill>
          <a:ln w="9525" cap="flat" cmpd="sng" algn="ctr">
            <a:solidFill>
              <a:srgbClr val="4B4B4B"/>
            </a:solidFill>
            <a:prstDash val="dash"/>
            <a:round/>
            <a:headEnd type="none" w="med" len="med"/>
            <a:tailEnd type="none" w="med" len="med"/>
          </a:ln>
          <a:effectLst/>
        </p:spPr>
      </p:cxnSp>
      <p:sp>
        <p:nvSpPr>
          <p:cNvPr id="86" name="TextBox 85">
            <a:extLst>
              <a:ext uri="{FF2B5EF4-FFF2-40B4-BE49-F238E27FC236}">
                <a16:creationId xmlns:a16="http://schemas.microsoft.com/office/drawing/2014/main" id="{A20E5BE5-9EF2-FA4A-A741-132EC32ED44A}"/>
              </a:ext>
            </a:extLst>
          </p:cNvPr>
          <p:cNvSpPr txBox="1"/>
          <p:nvPr/>
        </p:nvSpPr>
        <p:spPr>
          <a:xfrm>
            <a:off x="2724577" y="1731687"/>
            <a:ext cx="4477144"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Arial"/>
                <a:ea typeface="MS PGothic" panose="020B0600070205080204" pitchFamily="34" charset="-128"/>
                <a:cs typeface="Arial" pitchFamily="34" charset="0"/>
              </a:rPr>
              <a:t>SLS Block 1B/2 Payload</a:t>
            </a:r>
            <a:endParaRPr kumimoji="0" lang="en-US" sz="1600" b="0" i="0" u="none" strike="noStrike" kern="1200" cap="none" spc="0" normalizeH="0" baseline="0" noProof="0" dirty="0">
              <a:ln>
                <a:noFill/>
              </a:ln>
              <a:solidFill>
                <a:srgbClr val="0432FF"/>
              </a:solidFill>
              <a:effectLst/>
              <a:uLnTx/>
              <a:uFillTx/>
              <a:latin typeface="Arial"/>
              <a:ea typeface="MS PGothic" panose="020B0600070205080204" pitchFamily="34" charset="-128"/>
              <a:cs typeface="Arial" pitchFamily="34" charset="0"/>
            </a:endParaRPr>
          </a:p>
        </p:txBody>
      </p:sp>
      <p:sp>
        <p:nvSpPr>
          <p:cNvPr id="71" name="TextBox 70">
            <a:extLst>
              <a:ext uri="{FF2B5EF4-FFF2-40B4-BE49-F238E27FC236}">
                <a16:creationId xmlns:a16="http://schemas.microsoft.com/office/drawing/2014/main" id="{3C2836BE-60BB-6C4A-96A2-0A779E8A78AC}"/>
              </a:ext>
            </a:extLst>
          </p:cNvPr>
          <p:cNvSpPr txBox="1"/>
          <p:nvPr/>
        </p:nvSpPr>
        <p:spPr>
          <a:xfrm>
            <a:off x="6438176" y="2891206"/>
            <a:ext cx="1592353" cy="64633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Integrated Spacecraft/Payload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Element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(ISPE)</a:t>
            </a:r>
          </a:p>
        </p:txBody>
      </p:sp>
      <p:sp>
        <p:nvSpPr>
          <p:cNvPr id="72" name="TextBox 71">
            <a:extLst>
              <a:ext uri="{FF2B5EF4-FFF2-40B4-BE49-F238E27FC236}">
                <a16:creationId xmlns:a16="http://schemas.microsoft.com/office/drawing/2014/main" id="{C8EFF629-0E86-A642-B673-230B45F912AB}"/>
              </a:ext>
            </a:extLst>
          </p:cNvPr>
          <p:cNvSpPr txBox="1"/>
          <p:nvPr/>
        </p:nvSpPr>
        <p:spPr>
          <a:xfrm>
            <a:off x="1097400" y="2837419"/>
            <a:ext cx="670784" cy="161583"/>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ISPE</a:t>
            </a:r>
          </a:p>
        </p:txBody>
      </p:sp>
      <p:sp>
        <p:nvSpPr>
          <p:cNvPr id="73" name="TextBox 72">
            <a:extLst>
              <a:ext uri="{FF2B5EF4-FFF2-40B4-BE49-F238E27FC236}">
                <a16:creationId xmlns:a16="http://schemas.microsoft.com/office/drawing/2014/main" id="{F3B80994-3193-AA45-936B-B8E309EE7E7C}"/>
              </a:ext>
            </a:extLst>
          </p:cNvPr>
          <p:cNvSpPr txBox="1"/>
          <p:nvPr/>
        </p:nvSpPr>
        <p:spPr>
          <a:xfrm>
            <a:off x="4811112" y="2914572"/>
            <a:ext cx="940410" cy="461665"/>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8.4m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a:ea typeface="ＭＳ Ｐゴシック" charset="-128"/>
                <a:cs typeface="ＭＳ Ｐゴシック" charset="-128"/>
              </a:rPr>
              <a:t>Payload Fairing (PLF)</a:t>
            </a:r>
          </a:p>
        </p:txBody>
      </p:sp>
      <p:sp>
        <p:nvSpPr>
          <p:cNvPr id="81" name="TextBox 80">
            <a:extLst>
              <a:ext uri="{FF2B5EF4-FFF2-40B4-BE49-F238E27FC236}">
                <a16:creationId xmlns:a16="http://schemas.microsoft.com/office/drawing/2014/main" id="{DC42CCBC-6923-CB4A-AB64-BA5B1E3B42F1}"/>
              </a:ext>
            </a:extLst>
          </p:cNvPr>
          <p:cNvSpPr txBox="1"/>
          <p:nvPr/>
        </p:nvSpPr>
        <p:spPr>
          <a:xfrm>
            <a:off x="317589" y="868708"/>
            <a:ext cx="1486066" cy="6924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Arial" pitchFamily="34" charset="0"/>
              </a:rPr>
              <a:t>SLS Block 1B</a:t>
            </a:r>
            <a:endParaRPr kumimoji="0" lang="en-US" sz="1200" b="1" i="0" u="none" strike="noStrike" kern="1200" cap="none" spc="0" normalizeH="0" baseline="0" noProof="0" dirty="0">
              <a:ln>
                <a:noFill/>
              </a:ln>
              <a:solidFill>
                <a:srgbClr val="000000"/>
              </a:solidFill>
              <a:effectLst/>
              <a:uLnTx/>
              <a:uFillTx/>
              <a:latin typeface="Arial"/>
              <a:ea typeface="+mn-ea"/>
              <a:cs typeface="Arial"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Arial" pitchFamily="34" charset="0"/>
              </a:rPr>
              <a:t>Elements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Arial" pitchFamily="34" charset="0"/>
              </a:rPr>
              <a:t>(Crew Configuration)</a:t>
            </a:r>
          </a:p>
        </p:txBody>
      </p:sp>
      <p:sp>
        <p:nvSpPr>
          <p:cNvPr id="82" name="TextBox 81">
            <a:extLst>
              <a:ext uri="{FF2B5EF4-FFF2-40B4-BE49-F238E27FC236}">
                <a16:creationId xmlns:a16="http://schemas.microsoft.com/office/drawing/2014/main" id="{E9EA6677-8D9D-9A43-9976-3ABFA28B2161}"/>
              </a:ext>
            </a:extLst>
          </p:cNvPr>
          <p:cNvSpPr txBox="1"/>
          <p:nvPr/>
        </p:nvSpPr>
        <p:spPr>
          <a:xfrm>
            <a:off x="7312061" y="868708"/>
            <a:ext cx="1541101" cy="6924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Arial" pitchFamily="34" charset="0"/>
              </a:rPr>
              <a:t>SLS Block 1B</a:t>
            </a:r>
            <a:endParaRPr kumimoji="0" lang="en-US" sz="1200" b="1" i="0" u="none" strike="noStrike" kern="1200" cap="none" spc="0" normalizeH="0" baseline="0" noProof="0" dirty="0">
              <a:ln>
                <a:noFill/>
              </a:ln>
              <a:solidFill>
                <a:srgbClr val="000000"/>
              </a:solidFill>
              <a:effectLst/>
              <a:uLnTx/>
              <a:uFillTx/>
              <a:latin typeface="Arial"/>
              <a:ea typeface="+mn-ea"/>
              <a:cs typeface="Arial"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Arial" pitchFamily="34" charset="0"/>
              </a:rPr>
              <a:t>Elements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Arial" pitchFamily="34" charset="0"/>
              </a:rPr>
              <a:t>(Cargo Configuration)</a:t>
            </a:r>
          </a:p>
        </p:txBody>
      </p:sp>
      <p:pic>
        <p:nvPicPr>
          <p:cNvPr id="84" name="Picture 83">
            <a:extLst>
              <a:ext uri="{FF2B5EF4-FFF2-40B4-BE49-F238E27FC236}">
                <a16:creationId xmlns:a16="http://schemas.microsoft.com/office/drawing/2014/main" id="{F5A47828-5F17-A44F-92EB-063B5C7B8FE4}"/>
              </a:ext>
            </a:extLst>
          </p:cNvPr>
          <p:cNvPicPr>
            <a:picLocks noChangeAspect="1"/>
          </p:cNvPicPr>
          <p:nvPr/>
        </p:nvPicPr>
        <p:blipFill rotWithShape="1">
          <a:blip r:embed="rId5">
            <a:alphaModFix amt="70000"/>
            <a:extLst>
              <a:ext uri="{28A0092B-C50C-407E-A947-70E740481C1C}">
                <a14:useLocalDpi xmlns:a14="http://schemas.microsoft.com/office/drawing/2010/main" val="0"/>
              </a:ext>
            </a:extLst>
          </a:blip>
          <a:srcRect t="32014" b="57188"/>
          <a:stretch/>
        </p:blipFill>
        <p:spPr>
          <a:xfrm>
            <a:off x="2001426" y="5364290"/>
            <a:ext cx="1953354" cy="1312135"/>
          </a:xfrm>
          <a:prstGeom prst="rect">
            <a:avLst/>
          </a:prstGeom>
        </p:spPr>
      </p:pic>
      <p:pic>
        <p:nvPicPr>
          <p:cNvPr id="87" name="Picture 86">
            <a:extLst>
              <a:ext uri="{FF2B5EF4-FFF2-40B4-BE49-F238E27FC236}">
                <a16:creationId xmlns:a16="http://schemas.microsoft.com/office/drawing/2014/main" id="{83B26B5F-CAF2-9F44-8183-A45EA67415C3}"/>
              </a:ext>
            </a:extLst>
          </p:cNvPr>
          <p:cNvPicPr>
            <a:picLocks noChangeAspect="1"/>
          </p:cNvPicPr>
          <p:nvPr/>
        </p:nvPicPr>
        <p:blipFill rotWithShape="1">
          <a:blip r:embed="rId5">
            <a:alphaModFix amt="70000"/>
            <a:extLst>
              <a:ext uri="{28A0092B-C50C-407E-A947-70E740481C1C}">
                <a14:useLocalDpi xmlns:a14="http://schemas.microsoft.com/office/drawing/2010/main" val="0"/>
              </a:ext>
            </a:extLst>
          </a:blip>
          <a:srcRect t="32014" b="57188"/>
          <a:stretch/>
        </p:blipFill>
        <p:spPr>
          <a:xfrm>
            <a:off x="5225906" y="5364290"/>
            <a:ext cx="1953354" cy="1312135"/>
          </a:xfrm>
          <a:prstGeom prst="rect">
            <a:avLst/>
          </a:prstGeom>
        </p:spPr>
      </p:pic>
      <p:sp>
        <p:nvSpPr>
          <p:cNvPr id="89" name="TextBox 88">
            <a:extLst>
              <a:ext uri="{FF2B5EF4-FFF2-40B4-BE49-F238E27FC236}">
                <a16:creationId xmlns:a16="http://schemas.microsoft.com/office/drawing/2014/main" id="{C274A053-DF02-3047-9561-82965513E8EF}"/>
              </a:ext>
            </a:extLst>
          </p:cNvPr>
          <p:cNvSpPr txBox="1"/>
          <p:nvPr/>
        </p:nvSpPr>
        <p:spPr>
          <a:xfrm>
            <a:off x="1062716" y="2159514"/>
            <a:ext cx="731512" cy="276999"/>
          </a:xfrm>
          <a:prstGeom prst="rect">
            <a:avLst/>
          </a:prstGeom>
          <a:noFill/>
        </p:spPr>
        <p:txBody>
          <a:bodyPr wrap="square" lIns="0" tIns="0" rIns="0" bIns="0" rtlCol="0">
            <a:spAutoFit/>
          </a:bodyPr>
          <a:lstStyle>
            <a:defPPr>
              <a:defRPr lang="en-US"/>
            </a:defPPr>
            <a:lvl1pPr algn="ctr" defTabSz="457200">
              <a:defRPr sz="900">
                <a:solidFill>
                  <a:srgbClr val="000000"/>
                </a:solidFill>
                <a:latin typeface="Arial" charset="0"/>
                <a:ea typeface="ＭＳ Ｐゴシック" charset="-128"/>
                <a:cs typeface="ＭＳ Ｐゴシック" charset="-128"/>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charset="0"/>
                <a:ea typeface="ＭＳ Ｐゴシック" charset="-128"/>
              </a:rPr>
              <a:t>Orion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charset="0"/>
                <a:ea typeface="ＭＳ Ｐゴシック" charset="-128"/>
              </a:rPr>
              <a:t>Spacecraft</a:t>
            </a:r>
          </a:p>
        </p:txBody>
      </p:sp>
      <p:sp>
        <p:nvSpPr>
          <p:cNvPr id="3" name="Title 2">
            <a:extLst>
              <a:ext uri="{FF2B5EF4-FFF2-40B4-BE49-F238E27FC236}">
                <a16:creationId xmlns:a16="http://schemas.microsoft.com/office/drawing/2014/main" id="{3C371E60-DE0A-2647-8977-AE9B85125FB0}"/>
              </a:ext>
            </a:extLst>
          </p:cNvPr>
          <p:cNvSpPr>
            <a:spLocks noGrp="1"/>
          </p:cNvSpPr>
          <p:nvPr>
            <p:ph type="title"/>
          </p:nvPr>
        </p:nvSpPr>
        <p:spPr>
          <a:xfrm>
            <a:off x="152400" y="0"/>
            <a:ext cx="8991600" cy="848819"/>
          </a:xfrm>
        </p:spPr>
        <p:txBody>
          <a:bodyPr/>
          <a:lstStyle/>
          <a:p>
            <a:r>
              <a:rPr lang="en-US" sz="2000" dirty="0"/>
              <a:t>SLS Block 1B Crew/Cargo Integrated Spacecraft/Payload Element (ISPE)</a:t>
            </a:r>
            <a:endParaRPr lang="en-US" dirty="0"/>
          </a:p>
        </p:txBody>
      </p:sp>
      <p:grpSp>
        <p:nvGrpSpPr>
          <p:cNvPr id="5" name="Group 4">
            <a:extLst>
              <a:ext uri="{FF2B5EF4-FFF2-40B4-BE49-F238E27FC236}">
                <a16:creationId xmlns:a16="http://schemas.microsoft.com/office/drawing/2014/main" id="{32FD2BF4-7584-D74A-83EC-0F2671EE1FDA}"/>
              </a:ext>
            </a:extLst>
          </p:cNvPr>
          <p:cNvGrpSpPr/>
          <p:nvPr/>
        </p:nvGrpSpPr>
        <p:grpSpPr>
          <a:xfrm>
            <a:off x="2520556" y="3734259"/>
            <a:ext cx="937548" cy="1080354"/>
            <a:chOff x="3798908" y="4929704"/>
            <a:chExt cx="937548" cy="1080354"/>
          </a:xfrm>
        </p:grpSpPr>
        <p:pic>
          <p:nvPicPr>
            <p:cNvPr id="2" name="Picture 1">
              <a:extLst>
                <a:ext uri="{FF2B5EF4-FFF2-40B4-BE49-F238E27FC236}">
                  <a16:creationId xmlns:a16="http://schemas.microsoft.com/office/drawing/2014/main" id="{2E579B75-C904-EE48-BA69-F3F13ED3F047}"/>
                </a:ext>
              </a:extLst>
            </p:cNvPr>
            <p:cNvPicPr>
              <a:picLocks noChangeAspect="1"/>
            </p:cNvPicPr>
            <p:nvPr/>
          </p:nvPicPr>
          <p:blipFill>
            <a:blip r:embed="rId11"/>
            <a:stretch>
              <a:fillRect/>
            </a:stretch>
          </p:blipFill>
          <p:spPr>
            <a:xfrm>
              <a:off x="3798908" y="4929704"/>
              <a:ext cx="937548" cy="1080354"/>
            </a:xfrm>
            <a:prstGeom prst="rect">
              <a:avLst/>
            </a:prstGeom>
          </p:spPr>
        </p:pic>
        <p:sp>
          <p:nvSpPr>
            <p:cNvPr id="4" name="Freeform 3">
              <a:extLst>
                <a:ext uri="{FF2B5EF4-FFF2-40B4-BE49-F238E27FC236}">
                  <a16:creationId xmlns:a16="http://schemas.microsoft.com/office/drawing/2014/main" id="{FD9D4CA0-CD74-2347-A8D2-92F29BB5170E}"/>
                </a:ext>
              </a:extLst>
            </p:cNvPr>
            <p:cNvSpPr/>
            <p:nvPr/>
          </p:nvSpPr>
          <p:spPr bwMode="auto">
            <a:xfrm>
              <a:off x="3857625" y="5848350"/>
              <a:ext cx="815975" cy="158750"/>
            </a:xfrm>
            <a:custGeom>
              <a:avLst/>
              <a:gdLst>
                <a:gd name="connsiteX0" fmla="*/ 0 w 815975"/>
                <a:gd name="connsiteY0" fmla="*/ 155575 h 158750"/>
                <a:gd name="connsiteX1" fmla="*/ 320675 w 815975"/>
                <a:gd name="connsiteY1" fmla="*/ 3175 h 158750"/>
                <a:gd name="connsiteX2" fmla="*/ 508000 w 815975"/>
                <a:gd name="connsiteY2" fmla="*/ 0 h 158750"/>
                <a:gd name="connsiteX3" fmla="*/ 815975 w 815975"/>
                <a:gd name="connsiteY3" fmla="*/ 158750 h 158750"/>
                <a:gd name="connsiteX4" fmla="*/ 0 w 815975"/>
                <a:gd name="connsiteY4" fmla="*/ 155575 h 15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975" h="158750">
                  <a:moveTo>
                    <a:pt x="0" y="155575"/>
                  </a:moveTo>
                  <a:lnTo>
                    <a:pt x="320675" y="3175"/>
                  </a:lnTo>
                  <a:lnTo>
                    <a:pt x="508000" y="0"/>
                  </a:lnTo>
                  <a:lnTo>
                    <a:pt x="815975" y="158750"/>
                  </a:lnTo>
                  <a:lnTo>
                    <a:pt x="0" y="155575"/>
                  </a:lnTo>
                  <a:close/>
                </a:path>
              </a:pathLst>
            </a:cu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grpSp>
      <p:pic>
        <p:nvPicPr>
          <p:cNvPr id="76" name="Picture 75"/>
          <p:cNvPicPr>
            <a:picLocks noChangeAspect="1"/>
          </p:cNvPicPr>
          <p:nvPr/>
        </p:nvPicPr>
        <p:blipFill>
          <a:blip r:embed="rId10"/>
          <a:stretch>
            <a:fillRect/>
          </a:stretch>
        </p:blipFill>
        <p:spPr>
          <a:xfrm>
            <a:off x="2611023" y="4607819"/>
            <a:ext cx="775688" cy="149849"/>
          </a:xfrm>
          <a:prstGeom prst="rect">
            <a:avLst/>
          </a:prstGeom>
        </p:spPr>
      </p:pic>
      <p:cxnSp>
        <p:nvCxnSpPr>
          <p:cNvPr id="227" name="Straight Arrow Connector 226"/>
          <p:cNvCxnSpPr>
            <a:cxnSpLocks/>
          </p:cNvCxnSpPr>
          <p:nvPr/>
        </p:nvCxnSpPr>
        <p:spPr bwMode="auto">
          <a:xfrm flipH="1">
            <a:off x="3159640" y="3953367"/>
            <a:ext cx="475619" cy="223476"/>
          </a:xfrm>
          <a:prstGeom prst="straightConnector1">
            <a:avLst/>
          </a:prstGeom>
          <a:solidFill>
            <a:schemeClr val="accent1"/>
          </a:solidFill>
          <a:ln w="9525" cap="flat" cmpd="sng" algn="ctr">
            <a:solidFill>
              <a:schemeClr val="bg2"/>
            </a:solidFill>
            <a:prstDash val="solid"/>
            <a:round/>
            <a:headEnd type="none" w="med" len="med"/>
            <a:tailEnd type="stealth" w="med" len="lg"/>
          </a:ln>
          <a:effectLst>
            <a:glow rad="12700">
              <a:srgbClr val="FFFFFF"/>
            </a:glow>
          </a:effectLst>
        </p:spPr>
      </p:cxnSp>
      <p:sp>
        <p:nvSpPr>
          <p:cNvPr id="18" name="Freeform 17"/>
          <p:cNvSpPr/>
          <p:nvPr/>
        </p:nvSpPr>
        <p:spPr bwMode="auto">
          <a:xfrm>
            <a:off x="3333967" y="4354552"/>
            <a:ext cx="369429" cy="282762"/>
          </a:xfrm>
          <a:custGeom>
            <a:avLst/>
            <a:gdLst>
              <a:gd name="connsiteX0" fmla="*/ 736600 w 736600"/>
              <a:gd name="connsiteY0" fmla="*/ 0 h 304800"/>
              <a:gd name="connsiteX1" fmla="*/ 362857 w 736600"/>
              <a:gd name="connsiteY1" fmla="*/ 3629 h 304800"/>
              <a:gd name="connsiteX2" fmla="*/ 123371 w 736600"/>
              <a:gd name="connsiteY2" fmla="*/ 50800 h 304800"/>
              <a:gd name="connsiteX3" fmla="*/ 0 w 736600"/>
              <a:gd name="connsiteY3" fmla="*/ 304800 h 304800"/>
            </a:gdLst>
            <a:ahLst/>
            <a:cxnLst>
              <a:cxn ang="0">
                <a:pos x="connsiteX0" y="connsiteY0"/>
              </a:cxn>
              <a:cxn ang="0">
                <a:pos x="connsiteX1" y="connsiteY1"/>
              </a:cxn>
              <a:cxn ang="0">
                <a:pos x="connsiteX2" y="connsiteY2"/>
              </a:cxn>
              <a:cxn ang="0">
                <a:pos x="connsiteX3" y="connsiteY3"/>
              </a:cxn>
            </a:cxnLst>
            <a:rect l="l" t="t" r="r" b="b"/>
            <a:pathLst>
              <a:path w="736600" h="304800">
                <a:moveTo>
                  <a:pt x="736600" y="0"/>
                </a:moveTo>
                <a:lnTo>
                  <a:pt x="362857" y="3629"/>
                </a:lnTo>
                <a:cubicBezTo>
                  <a:pt x="260652" y="12096"/>
                  <a:pt x="183847" y="605"/>
                  <a:pt x="123371" y="50800"/>
                </a:cubicBezTo>
                <a:cubicBezTo>
                  <a:pt x="62895" y="100995"/>
                  <a:pt x="20562" y="263071"/>
                  <a:pt x="0" y="304800"/>
                </a:cubicBezTo>
              </a:path>
            </a:pathLst>
          </a:custGeom>
          <a:noFill/>
          <a:ln w="9525" cap="flat" cmpd="sng" algn="ctr">
            <a:solidFill>
              <a:schemeClr val="bg2"/>
            </a:solidFill>
            <a:prstDash val="solid"/>
            <a:round/>
            <a:headEnd type="none" w="med" len="med"/>
            <a:tailEnd type="stealth" w="med" len="lg"/>
          </a:ln>
          <a:effectLst>
            <a:glow rad="12700">
              <a:srgbClr val="FFFFFF"/>
            </a:glow>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sp>
        <p:nvSpPr>
          <p:cNvPr id="20" name="Right Brace 19"/>
          <p:cNvSpPr/>
          <p:nvPr/>
        </p:nvSpPr>
        <p:spPr bwMode="auto">
          <a:xfrm>
            <a:off x="3474732" y="4562335"/>
            <a:ext cx="72261" cy="234599"/>
          </a:xfrm>
          <a:prstGeom prst="rightBrace">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srgbClr val="666666"/>
              </a:solidFill>
              <a:effectLst/>
              <a:uLnTx/>
              <a:uFillTx/>
              <a:latin typeface="55 Helvetica Roman" pitchFamily="1" charset="0"/>
              <a:ea typeface="+mn-ea"/>
              <a:cs typeface="+mn-cs"/>
            </a:endParaRPr>
          </a:p>
        </p:txBody>
      </p:sp>
      <p:cxnSp>
        <p:nvCxnSpPr>
          <p:cNvPr id="24" name="Straight Connector 23"/>
          <p:cNvCxnSpPr/>
          <p:nvPr/>
        </p:nvCxnSpPr>
        <p:spPr bwMode="auto">
          <a:xfrm flipV="1">
            <a:off x="3580986" y="4679634"/>
            <a:ext cx="513484" cy="1"/>
          </a:xfrm>
          <a:prstGeom prst="line">
            <a:avLst/>
          </a:prstGeom>
          <a:solidFill>
            <a:schemeClr val="accent1"/>
          </a:solidFill>
          <a:ln w="9525" cap="flat" cmpd="sng" algn="ctr">
            <a:solidFill>
              <a:schemeClr val="bg2"/>
            </a:solidFill>
            <a:prstDash val="solid"/>
            <a:round/>
            <a:headEnd type="none" w="med" len="med"/>
            <a:tailEnd type="none" w="med" len="med"/>
          </a:ln>
          <a:effectLst/>
        </p:spPr>
      </p:cxnSp>
    </p:spTree>
    <p:extLst>
      <p:ext uri="{BB962C8B-B14F-4D97-AF65-F5344CB8AC3E}">
        <p14:creationId xmlns:p14="http://schemas.microsoft.com/office/powerpoint/2010/main" val="34929645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xmlns:p14="http://schemas.microsoft.com/office/powerpoint/2010/mai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88" grpId="0" animBg="1"/>
      <p:bldP spid="50" grpId="0"/>
      <p:bldP spid="134" grpId="0"/>
      <p:bldP spid="135" grpId="0"/>
      <p:bldP spid="136" grpId="0"/>
      <p:bldP spid="147" grpId="0"/>
      <p:bldP spid="148" grpId="0"/>
      <p:bldP spid="149" grpId="0"/>
      <p:bldP spid="175" grpId="0"/>
      <p:bldP spid="226" grpId="0"/>
      <p:bldP spid="249" grpId="0"/>
      <p:bldP spid="273" grpId="0"/>
      <p:bldP spid="78" grpId="0"/>
      <p:bldP spid="104" grpId="0"/>
      <p:bldP spid="8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4"/>
          </p:nvPr>
        </p:nvSpPr>
        <p:spPr/>
        <p:txBody>
          <a:bodyPr/>
          <a:lstStyle/>
          <a:p>
            <a:fld id="{F3E9E773-C84B-4F48-B42B-2136FDBAB2E2}" type="slidenum">
              <a:rPr lang="en-US" smtClean="0"/>
              <a:pPr/>
              <a:t>6</a:t>
            </a:fld>
            <a:endParaRPr lang="en-US" dirty="0"/>
          </a:p>
        </p:txBody>
      </p:sp>
      <p:sp>
        <p:nvSpPr>
          <p:cNvPr id="3" name="Date Placeholder 2"/>
          <p:cNvSpPr>
            <a:spLocks noGrp="1"/>
          </p:cNvSpPr>
          <p:nvPr>
            <p:ph type="dt" sz="half" idx="4294967295"/>
          </p:nvPr>
        </p:nvSpPr>
        <p:spPr>
          <a:xfrm>
            <a:off x="0" y="0"/>
            <a:ext cx="0" cy="0"/>
          </a:xfrm>
        </p:spPr>
        <p:txBody>
          <a:bodyPr/>
          <a:lstStyle/>
          <a:p>
            <a:r>
              <a:rPr lang="en-US"/>
              <a:t>8/10/2020</a:t>
            </a:r>
            <a:endParaRPr lang="en-US" dirty="0"/>
          </a:p>
        </p:txBody>
      </p:sp>
      <p:sp>
        <p:nvSpPr>
          <p:cNvPr id="4" name="TextBox 3"/>
          <p:cNvSpPr txBox="1"/>
          <p:nvPr/>
        </p:nvSpPr>
        <p:spPr>
          <a:xfrm>
            <a:off x="3551188" y="1193801"/>
            <a:ext cx="2798812" cy="489364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2"/>
                </a:solidFill>
              </a:rPr>
              <a:t>Factors that directly impact PLA mass</a:t>
            </a:r>
          </a:p>
          <a:p>
            <a:pPr marL="742785" lvl="1" indent="-285750">
              <a:buFont typeface="Arial" panose="020B0604020202020204" pitchFamily="34" charset="0"/>
              <a:buChar char="•"/>
            </a:pPr>
            <a:r>
              <a:rPr lang="en-US" sz="1600" dirty="0">
                <a:solidFill>
                  <a:schemeClr val="bg2"/>
                </a:solidFill>
              </a:rPr>
              <a:t>PLA frequency requirement: further reduction below 10 Hz could result in lower PLA mass</a:t>
            </a:r>
          </a:p>
          <a:p>
            <a:pPr marL="742785" lvl="1" indent="-285750">
              <a:buFont typeface="Arial" panose="020B0604020202020204" pitchFamily="34" charset="0"/>
              <a:buChar char="•"/>
            </a:pPr>
            <a:r>
              <a:rPr lang="en-US" sz="1600" dirty="0">
                <a:solidFill>
                  <a:schemeClr val="bg2"/>
                </a:solidFill>
              </a:rPr>
              <a:t>CPL payload Center of Gravity offset (CG):</a:t>
            </a:r>
          </a:p>
          <a:p>
            <a:pPr marL="742785" lvl="1" indent="-285750">
              <a:buFont typeface="Arial" panose="020B0604020202020204" pitchFamily="34" charset="0"/>
              <a:buChar char="•"/>
            </a:pPr>
            <a:r>
              <a:rPr lang="en-US" sz="1600" dirty="0">
                <a:solidFill>
                  <a:schemeClr val="bg2"/>
                </a:solidFill>
              </a:rPr>
              <a:t>Interface diameter:  increasing interface diameter higher than  3100 mm will result in lower PLA mass</a:t>
            </a:r>
          </a:p>
          <a:p>
            <a:pPr marL="1199821" lvl="2" indent="-285750">
              <a:buFont typeface="Arial" panose="020B0604020202020204" pitchFamily="34" charset="0"/>
              <a:buChar char="•"/>
            </a:pPr>
            <a:endParaRPr lang="en-US" sz="1600" dirty="0">
              <a:solidFill>
                <a:schemeClr val="bg2"/>
              </a:solidFill>
            </a:endParaRPr>
          </a:p>
          <a:p>
            <a:pPr marL="1199821" lvl="2" indent="-285750">
              <a:buFont typeface="Arial" panose="020B0604020202020204" pitchFamily="34" charset="0"/>
              <a:buChar char="•"/>
            </a:pPr>
            <a:endParaRPr lang="en-US" sz="1600" dirty="0">
              <a:solidFill>
                <a:schemeClr val="bg2"/>
              </a:solidFill>
            </a:endParaRPr>
          </a:p>
          <a:p>
            <a:pPr marL="1199821" lvl="2" indent="-285750">
              <a:buFont typeface="Arial" panose="020B0604020202020204" pitchFamily="34" charset="0"/>
              <a:buChar char="•"/>
            </a:pPr>
            <a:endParaRPr lang="en-US" sz="1600" dirty="0">
              <a:solidFill>
                <a:schemeClr val="bg2"/>
              </a:solidFill>
            </a:endParaRPr>
          </a:p>
          <a:p>
            <a:pPr marL="742785" lvl="1" indent="-285750">
              <a:buFont typeface="Arial" panose="020B0604020202020204" pitchFamily="34" charset="0"/>
              <a:buChar char="•"/>
            </a:pPr>
            <a:endParaRPr lang="en-US" sz="1600" dirty="0">
              <a:solidFill>
                <a:schemeClr val="bg2"/>
              </a:solidFill>
            </a:endParaRPr>
          </a:p>
        </p:txBody>
      </p:sp>
      <p:pic>
        <p:nvPicPr>
          <p:cNvPr id="6" name="Picture 5">
            <a:extLst>
              <a:ext uri="{FF2B5EF4-FFF2-40B4-BE49-F238E27FC236}">
                <a16:creationId xmlns:a16="http://schemas.microsoft.com/office/drawing/2014/main" id="{0FC836A6-4D85-5841-9EA5-3D11C52C3727}"/>
              </a:ext>
            </a:extLst>
          </p:cNvPr>
          <p:cNvPicPr>
            <a:picLocks noChangeAspect="1"/>
          </p:cNvPicPr>
          <p:nvPr/>
        </p:nvPicPr>
        <p:blipFill rotWithShape="1">
          <a:blip r:embed="rId2" cstate="email">
            <a:clrChange>
              <a:clrFrom>
                <a:srgbClr val="000000">
                  <a:alpha val="0"/>
                </a:srgbClr>
              </a:clrFrom>
              <a:clrTo>
                <a:srgbClr val="000000">
                  <a:alpha val="0"/>
                </a:srgbClr>
              </a:clrTo>
            </a:clrChange>
            <a:extLst>
              <a:ext uri="{28A0092B-C50C-407E-A947-70E740481C1C}">
                <a14:useLocalDpi xmlns:a14="http://schemas.microsoft.com/office/drawing/2010/main"/>
              </a:ext>
            </a:extLst>
          </a:blip>
          <a:srcRect t="43565" b="28949"/>
          <a:stretch/>
        </p:blipFill>
        <p:spPr>
          <a:xfrm>
            <a:off x="6189010" y="1371138"/>
            <a:ext cx="2589633" cy="2439268"/>
          </a:xfrm>
          <a:prstGeom prst="rect">
            <a:avLst/>
          </a:prstGeom>
        </p:spPr>
      </p:pic>
      <p:pic>
        <p:nvPicPr>
          <p:cNvPr id="8" name="Picture 7"/>
          <p:cNvPicPr>
            <a:picLocks noChangeAspect="1"/>
          </p:cNvPicPr>
          <p:nvPr/>
        </p:nvPicPr>
        <p:blipFill rotWithShape="1">
          <a:blip r:embed="rId3"/>
          <a:srcRect t="411" b="1"/>
          <a:stretch/>
        </p:blipFill>
        <p:spPr>
          <a:xfrm>
            <a:off x="6494509" y="3813944"/>
            <a:ext cx="2102590" cy="2466342"/>
          </a:xfrm>
          <a:prstGeom prst="rect">
            <a:avLst/>
          </a:prstGeom>
        </p:spPr>
      </p:pic>
      <p:sp>
        <p:nvSpPr>
          <p:cNvPr id="13" name="TextBox 12">
            <a:extLst>
              <a:ext uri="{FF2B5EF4-FFF2-40B4-BE49-F238E27FC236}">
                <a16:creationId xmlns:a16="http://schemas.microsoft.com/office/drawing/2014/main" id="{31AAB7E7-4CDF-EA48-9530-548001F29441}"/>
              </a:ext>
            </a:extLst>
          </p:cNvPr>
          <p:cNvSpPr txBox="1"/>
          <p:nvPr/>
        </p:nvSpPr>
        <p:spPr>
          <a:xfrm>
            <a:off x="1123941" y="1523430"/>
            <a:ext cx="1482916" cy="276999"/>
          </a:xfrm>
          <a:prstGeom prst="rect">
            <a:avLst/>
          </a:prstGeom>
          <a:noFill/>
        </p:spPr>
        <p:txBody>
          <a:bodyPr wrap="square" rtlCol="0">
            <a:spAutoFit/>
          </a:bodyPr>
          <a:lstStyle/>
          <a:p>
            <a:pPr algn="ctr"/>
            <a:r>
              <a:rPr lang="en-US" sz="1200" b="1" i="1" dirty="0">
                <a:solidFill>
                  <a:schemeClr val="bg1"/>
                </a:solidFill>
              </a:rPr>
              <a:t>USA Baseline</a:t>
            </a:r>
          </a:p>
        </p:txBody>
      </p:sp>
      <p:pic>
        <p:nvPicPr>
          <p:cNvPr id="14" name="Picture 13">
            <a:extLst>
              <a:ext uri="{FF2B5EF4-FFF2-40B4-BE49-F238E27FC236}">
                <a16:creationId xmlns:a16="http://schemas.microsoft.com/office/drawing/2014/main" id="{94FCFDFB-5261-5948-98F5-2E075E3265B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3886" y="1862784"/>
            <a:ext cx="3247302" cy="4036164"/>
          </a:xfrm>
          <a:prstGeom prst="rect">
            <a:avLst/>
          </a:prstGeom>
        </p:spPr>
      </p:pic>
      <p:sp>
        <p:nvSpPr>
          <p:cNvPr id="18" name="Title 1">
            <a:extLst>
              <a:ext uri="{FF2B5EF4-FFF2-40B4-BE49-F238E27FC236}">
                <a16:creationId xmlns:a16="http://schemas.microsoft.com/office/drawing/2014/main" id="{C873622E-2334-C747-AE2D-1D36C276DC13}"/>
              </a:ext>
            </a:extLst>
          </p:cNvPr>
          <p:cNvSpPr>
            <a:spLocks noGrp="1"/>
          </p:cNvSpPr>
          <p:nvPr>
            <p:ph type="title"/>
          </p:nvPr>
        </p:nvSpPr>
        <p:spPr>
          <a:xfrm>
            <a:off x="293046" y="45098"/>
            <a:ext cx="8522480" cy="848819"/>
          </a:xfrm>
        </p:spPr>
        <p:txBody>
          <a:bodyPr/>
          <a:lstStyle/>
          <a:p>
            <a:r>
              <a:rPr lang="en-US" dirty="0"/>
              <a:t>SLS B1B Accommodations: Logistics Concept</a:t>
            </a:r>
          </a:p>
        </p:txBody>
      </p:sp>
      <p:sp>
        <p:nvSpPr>
          <p:cNvPr id="19" name="TextBox 18">
            <a:extLst>
              <a:ext uri="{FF2B5EF4-FFF2-40B4-BE49-F238E27FC236}">
                <a16:creationId xmlns:a16="http://schemas.microsoft.com/office/drawing/2014/main" id="{4E6541AC-D62E-EE48-A91F-C833F31E0A4F}"/>
              </a:ext>
            </a:extLst>
          </p:cNvPr>
          <p:cNvSpPr txBox="1"/>
          <p:nvPr/>
        </p:nvSpPr>
        <p:spPr>
          <a:xfrm>
            <a:off x="5571507" y="5202534"/>
            <a:ext cx="1482916" cy="461665"/>
          </a:xfrm>
          <a:prstGeom prst="rect">
            <a:avLst/>
          </a:prstGeom>
          <a:noFill/>
        </p:spPr>
        <p:txBody>
          <a:bodyPr wrap="square" rtlCol="0">
            <a:spAutoFit/>
          </a:bodyPr>
          <a:lstStyle/>
          <a:p>
            <a:pPr algn="ctr"/>
            <a:r>
              <a:rPr lang="en-US" sz="1200" b="1" i="1" dirty="0">
                <a:solidFill>
                  <a:schemeClr val="bg1"/>
                </a:solidFill>
              </a:rPr>
              <a:t>Representative Logistics Module</a:t>
            </a:r>
          </a:p>
        </p:txBody>
      </p:sp>
    </p:spTree>
    <p:extLst>
      <p:ext uri="{BB962C8B-B14F-4D97-AF65-F5344CB8AC3E}">
        <p14:creationId xmlns:p14="http://schemas.microsoft.com/office/powerpoint/2010/main" val="196103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799" y="1193801"/>
            <a:ext cx="7718725" cy="2862322"/>
          </a:xfrm>
          <a:prstGeom prst="rect">
            <a:avLst/>
          </a:prstGeom>
          <a:noFill/>
        </p:spPr>
        <p:txBody>
          <a:bodyPr wrap="square" rtlCol="0">
            <a:spAutoFit/>
          </a:bodyPr>
          <a:lstStyle/>
          <a:p>
            <a:r>
              <a:rPr lang="en-US" b="1" dirty="0">
                <a:solidFill>
                  <a:schemeClr val="bg2"/>
                </a:solidFill>
              </a:rPr>
              <a:t>3100-1020 PLA characteristics</a:t>
            </a:r>
          </a:p>
          <a:p>
            <a:pPr marL="569913" lvl="1" indent="-285750">
              <a:buFont typeface="Arial" panose="020B0604020202020204" pitchFamily="34" charset="0"/>
              <a:buChar char="•"/>
            </a:pPr>
            <a:r>
              <a:rPr lang="en-US" dirty="0">
                <a:solidFill>
                  <a:schemeClr val="bg2"/>
                </a:solidFill>
              </a:rPr>
              <a:t>3100 mm payload interface</a:t>
            </a:r>
          </a:p>
          <a:p>
            <a:pPr marL="569913" lvl="1" indent="-285750">
              <a:buFont typeface="Arial" panose="020B0604020202020204" pitchFamily="34" charset="0"/>
              <a:buChar char="•"/>
            </a:pPr>
            <a:r>
              <a:rPr lang="en-US" dirty="0">
                <a:solidFill>
                  <a:schemeClr val="bg2"/>
                </a:solidFill>
              </a:rPr>
              <a:t>10.2 metric ton payload capability</a:t>
            </a:r>
          </a:p>
          <a:p>
            <a:pPr marL="569913" lvl="1" indent="-285750">
              <a:buFont typeface="Arial" panose="020B0604020202020204" pitchFamily="34" charset="0"/>
              <a:buChar char="•"/>
            </a:pPr>
            <a:r>
              <a:rPr lang="en-US" dirty="0">
                <a:solidFill>
                  <a:schemeClr val="bg2"/>
                </a:solidFill>
              </a:rPr>
              <a:t>Eight segment conical composite laminate construction with aluminum upper and lower rings</a:t>
            </a:r>
          </a:p>
          <a:p>
            <a:pPr marL="569913" lvl="1" indent="-285750">
              <a:buFont typeface="Arial" panose="020B0604020202020204" pitchFamily="34" charset="0"/>
              <a:buChar char="•"/>
            </a:pPr>
            <a:r>
              <a:rPr lang="en-US" dirty="0">
                <a:solidFill>
                  <a:schemeClr val="bg2"/>
                </a:solidFill>
              </a:rPr>
              <a:t>3100 mm separation system will be incorporated, with trade study in work evaluating two approaches:</a:t>
            </a:r>
          </a:p>
          <a:p>
            <a:pPr marL="974725" lvl="2" indent="-285750">
              <a:buFont typeface="Arial" panose="020B0604020202020204" pitchFamily="34" charset="0"/>
              <a:buChar char="•"/>
            </a:pPr>
            <a:r>
              <a:rPr lang="en-US" dirty="0">
                <a:solidFill>
                  <a:schemeClr val="bg2"/>
                </a:solidFill>
              </a:rPr>
              <a:t>Utilize commercial 3100 mm clamp band separation system</a:t>
            </a:r>
          </a:p>
          <a:p>
            <a:pPr marL="974725" lvl="2" indent="-285750">
              <a:buFont typeface="Arial" panose="020B0604020202020204" pitchFamily="34" charset="0"/>
              <a:buChar char="•"/>
            </a:pPr>
            <a:r>
              <a:rPr lang="en-US" dirty="0">
                <a:solidFill>
                  <a:schemeClr val="bg2"/>
                </a:solidFill>
              </a:rPr>
              <a:t>Apply commercial Non-Explosive Actuators to new separation ring structures</a:t>
            </a:r>
          </a:p>
        </p:txBody>
      </p:sp>
      <p:sp>
        <p:nvSpPr>
          <p:cNvPr id="7" name="TextBox 6"/>
          <p:cNvSpPr txBox="1"/>
          <p:nvPr/>
        </p:nvSpPr>
        <p:spPr>
          <a:xfrm>
            <a:off x="999067" y="228596"/>
            <a:ext cx="7272953" cy="461665"/>
          </a:xfrm>
          <a:prstGeom prst="rect">
            <a:avLst/>
          </a:prstGeom>
          <a:noFill/>
        </p:spPr>
        <p:txBody>
          <a:bodyPr wrap="none" rtlCol="0">
            <a:spAutoFit/>
          </a:bodyPr>
          <a:lstStyle/>
          <a:p>
            <a:r>
              <a:rPr lang="en-US" sz="2400" b="1" dirty="0">
                <a:solidFill>
                  <a:srgbClr val="FFFFFF"/>
                </a:solidFill>
              </a:rPr>
              <a:t>3100-1020 Co-Manifested Payload Adapter (PLA)</a:t>
            </a:r>
          </a:p>
        </p:txBody>
      </p:sp>
      <p:sp>
        <p:nvSpPr>
          <p:cNvPr id="6" name="Rectangle 5"/>
          <p:cNvSpPr/>
          <p:nvPr/>
        </p:nvSpPr>
        <p:spPr>
          <a:xfrm>
            <a:off x="2565856" y="5467157"/>
            <a:ext cx="1630576" cy="338554"/>
          </a:xfrm>
          <a:prstGeom prst="rect">
            <a:avLst/>
          </a:prstGeom>
        </p:spPr>
        <p:txBody>
          <a:bodyPr wrap="none">
            <a:spAutoFit/>
          </a:bodyPr>
          <a:lstStyle/>
          <a:p>
            <a:pPr algn="ctr"/>
            <a:r>
              <a:rPr lang="en-US" sz="1600" b="1" dirty="0">
                <a:solidFill>
                  <a:schemeClr val="bg2"/>
                </a:solidFill>
              </a:rPr>
              <a:t>3100-1020 PLA</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33875" y="4133279"/>
            <a:ext cx="3634274" cy="2430492"/>
          </a:xfrm>
          <a:prstGeom prst="rect">
            <a:avLst/>
          </a:prstGeom>
        </p:spPr>
      </p:pic>
    </p:spTree>
    <p:extLst>
      <p:ext uri="{BB962C8B-B14F-4D97-AF65-F5344CB8AC3E}">
        <p14:creationId xmlns:p14="http://schemas.microsoft.com/office/powerpoint/2010/main" val="1928666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2E0293A7-040B-2345-B42A-0D4DE5584AB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4626" y="1992237"/>
            <a:ext cx="4122959" cy="3748040"/>
          </a:xfrm>
          <a:prstGeom prst="rect">
            <a:avLst/>
          </a:prstGeom>
        </p:spPr>
      </p:pic>
      <p:sp>
        <p:nvSpPr>
          <p:cNvPr id="2" name="Title 1">
            <a:extLst>
              <a:ext uri="{FF2B5EF4-FFF2-40B4-BE49-F238E27FC236}">
                <a16:creationId xmlns:a16="http://schemas.microsoft.com/office/drawing/2014/main" id="{75252CDE-F893-394D-8CB9-D42A741C9453}"/>
              </a:ext>
            </a:extLst>
          </p:cNvPr>
          <p:cNvSpPr>
            <a:spLocks noGrp="1"/>
          </p:cNvSpPr>
          <p:nvPr>
            <p:ph type="title"/>
          </p:nvPr>
        </p:nvSpPr>
        <p:spPr>
          <a:xfrm>
            <a:off x="205483" y="0"/>
            <a:ext cx="8938517" cy="848819"/>
          </a:xfrm>
        </p:spPr>
        <p:txBody>
          <a:bodyPr/>
          <a:lstStyle/>
          <a:p>
            <a:r>
              <a:rPr lang="en-US" dirty="0"/>
              <a:t>SLS to Gateway Logistics Needed Design Variables</a:t>
            </a:r>
          </a:p>
        </p:txBody>
      </p:sp>
      <p:sp>
        <p:nvSpPr>
          <p:cNvPr id="3" name="Slide Number Placeholder 2">
            <a:extLst>
              <a:ext uri="{FF2B5EF4-FFF2-40B4-BE49-F238E27FC236}">
                <a16:creationId xmlns:a16="http://schemas.microsoft.com/office/drawing/2014/main" id="{AE1DA0DE-2A36-2840-A653-118D19BAA70F}"/>
              </a:ext>
            </a:extLst>
          </p:cNvPr>
          <p:cNvSpPr>
            <a:spLocks noGrp="1"/>
          </p:cNvSpPr>
          <p:nvPr>
            <p:ph type="sldNum" sz="quarter" idx="4"/>
          </p:nvPr>
        </p:nvSpPr>
        <p:spPr/>
        <p:txBody>
          <a:bodyPr/>
          <a:lstStyle/>
          <a:p>
            <a:fld id="{C4961C3E-E491-4178-9B50-C7E0FC0B8D1C}" type="slidenum">
              <a:rPr lang="en-US" altLang="en-US" smtClean="0">
                <a:solidFill>
                  <a:srgbClr val="000000"/>
                </a:solidFill>
                <a:cs typeface=""/>
              </a:rPr>
              <a:pPr/>
              <a:t>8</a:t>
            </a:fld>
            <a:endParaRPr lang="en-US" altLang="en-US" dirty="0">
              <a:solidFill>
                <a:srgbClr val="000000"/>
              </a:solidFill>
              <a:cs typeface=""/>
            </a:endParaRPr>
          </a:p>
        </p:txBody>
      </p:sp>
      <p:cxnSp>
        <p:nvCxnSpPr>
          <p:cNvPr id="8" name="Straight Connector 7">
            <a:extLst>
              <a:ext uri="{FF2B5EF4-FFF2-40B4-BE49-F238E27FC236}">
                <a16:creationId xmlns:a16="http://schemas.microsoft.com/office/drawing/2014/main" id="{EE3ED581-E4C9-4D41-B7BA-99ACC538FCC7}"/>
              </a:ext>
            </a:extLst>
          </p:cNvPr>
          <p:cNvCxnSpPr>
            <a:cxnSpLocks/>
          </p:cNvCxnSpPr>
          <p:nvPr/>
        </p:nvCxnSpPr>
        <p:spPr bwMode="auto">
          <a:xfrm>
            <a:off x="1288473" y="4386561"/>
            <a:ext cx="39236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Arrow Connector 11">
            <a:extLst>
              <a:ext uri="{FF2B5EF4-FFF2-40B4-BE49-F238E27FC236}">
                <a16:creationId xmlns:a16="http://schemas.microsoft.com/office/drawing/2014/main" id="{55D2B359-F92E-0F45-A35D-376AF226901A}"/>
              </a:ext>
            </a:extLst>
          </p:cNvPr>
          <p:cNvCxnSpPr>
            <a:cxnSpLocks/>
          </p:cNvCxnSpPr>
          <p:nvPr/>
        </p:nvCxnSpPr>
        <p:spPr bwMode="auto">
          <a:xfrm>
            <a:off x="4854031" y="2975176"/>
            <a:ext cx="0" cy="1411385"/>
          </a:xfrm>
          <a:prstGeom prst="straightConnector1">
            <a:avLst/>
          </a:prstGeom>
          <a:solidFill>
            <a:schemeClr val="accent1"/>
          </a:solidFill>
          <a:ln w="9525" cap="flat" cmpd="sng" algn="ctr">
            <a:solidFill>
              <a:schemeClr val="tx1"/>
            </a:solidFill>
            <a:prstDash val="solid"/>
            <a:round/>
            <a:headEnd type="stealth"/>
            <a:tailEnd type="stealth"/>
          </a:ln>
          <a:effectLst/>
        </p:spPr>
      </p:cxnSp>
      <p:sp>
        <p:nvSpPr>
          <p:cNvPr id="21" name="TextBox 20">
            <a:extLst>
              <a:ext uri="{FF2B5EF4-FFF2-40B4-BE49-F238E27FC236}">
                <a16:creationId xmlns:a16="http://schemas.microsoft.com/office/drawing/2014/main" id="{41BB8696-B084-A744-A096-28F08802C22E}"/>
              </a:ext>
            </a:extLst>
          </p:cNvPr>
          <p:cNvSpPr txBox="1"/>
          <p:nvPr/>
        </p:nvSpPr>
        <p:spPr>
          <a:xfrm>
            <a:off x="5878933" y="2440788"/>
            <a:ext cx="2930441" cy="161583"/>
          </a:xfrm>
          <a:prstGeom prst="rect">
            <a:avLst/>
          </a:prstGeom>
          <a:solidFill>
            <a:srgbClr val="0432FF"/>
          </a:solidFill>
        </p:spPr>
        <p:txBody>
          <a:bodyPr wrap="square" lIns="91440" tIns="0" rIns="0" bIns="0" rtlCol="0">
            <a:spAutoFit/>
          </a:bodyPr>
          <a:lstStyle/>
          <a:p>
            <a:pPr defTabSz="457200"/>
            <a:r>
              <a:rPr lang="en-US" sz="1050" b="1" dirty="0">
                <a:solidFill>
                  <a:srgbClr val="FFFFFF"/>
                </a:solidFill>
                <a:ea typeface="ＭＳ Ｐゴシック" charset="-128"/>
                <a:cs typeface="ＭＳ Ｐゴシック" charset="-128"/>
              </a:rPr>
              <a:t>GENERIC DATA REQUIRED FROM CPL</a:t>
            </a:r>
            <a:endParaRPr lang="en-US" sz="1050" dirty="0">
              <a:solidFill>
                <a:srgbClr val="FFFFFF"/>
              </a:solidFill>
              <a:ea typeface="ＭＳ Ｐゴシック" charset="-128"/>
              <a:cs typeface="ＭＳ Ｐゴシック" charset="-128"/>
            </a:endParaRPr>
          </a:p>
        </p:txBody>
      </p:sp>
      <p:sp>
        <p:nvSpPr>
          <p:cNvPr id="19" name="Rectangle 18">
            <a:extLst>
              <a:ext uri="{FF2B5EF4-FFF2-40B4-BE49-F238E27FC236}">
                <a16:creationId xmlns:a16="http://schemas.microsoft.com/office/drawing/2014/main" id="{88919A38-EE7B-9E4D-B7F5-D434F289460C}"/>
              </a:ext>
            </a:extLst>
          </p:cNvPr>
          <p:cNvSpPr/>
          <p:nvPr/>
        </p:nvSpPr>
        <p:spPr bwMode="auto">
          <a:xfrm>
            <a:off x="1999393" y="4974905"/>
            <a:ext cx="431515" cy="260682"/>
          </a:xfrm>
          <a:prstGeom prst="rect">
            <a:avLst/>
          </a:prstGeom>
          <a:noFill/>
          <a:ln w="28575" cap="flat" cmpd="sng" algn="ctr">
            <a:solidFill>
              <a:srgbClr val="0432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3" name="Rectangle 22">
            <a:extLst>
              <a:ext uri="{FF2B5EF4-FFF2-40B4-BE49-F238E27FC236}">
                <a16:creationId xmlns:a16="http://schemas.microsoft.com/office/drawing/2014/main" id="{0BE1CCDA-FF07-9242-B2A5-E6663AEFF72A}"/>
              </a:ext>
            </a:extLst>
          </p:cNvPr>
          <p:cNvSpPr/>
          <p:nvPr/>
        </p:nvSpPr>
        <p:spPr bwMode="auto">
          <a:xfrm>
            <a:off x="3039866" y="4562087"/>
            <a:ext cx="243661" cy="260682"/>
          </a:xfrm>
          <a:prstGeom prst="rect">
            <a:avLst/>
          </a:prstGeom>
          <a:noFill/>
          <a:ln w="28575" cap="flat" cmpd="sng" algn="ctr">
            <a:solidFill>
              <a:srgbClr val="0432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17" name="Straight Connector 16">
            <a:extLst>
              <a:ext uri="{FF2B5EF4-FFF2-40B4-BE49-F238E27FC236}">
                <a16:creationId xmlns:a16="http://schemas.microsoft.com/office/drawing/2014/main" id="{5A873709-ECC5-0F44-9E8E-1B4A2599151D}"/>
              </a:ext>
            </a:extLst>
          </p:cNvPr>
          <p:cNvCxnSpPr>
            <a:cxnSpLocks/>
          </p:cNvCxnSpPr>
          <p:nvPr/>
        </p:nvCxnSpPr>
        <p:spPr bwMode="auto">
          <a:xfrm>
            <a:off x="2802616" y="2975176"/>
            <a:ext cx="247098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DB413E45-E699-0D44-80F3-8C59B005932C}"/>
              </a:ext>
            </a:extLst>
          </p:cNvPr>
          <p:cNvSpPr txBox="1"/>
          <p:nvPr/>
        </p:nvSpPr>
        <p:spPr>
          <a:xfrm>
            <a:off x="4856714" y="4410407"/>
            <a:ext cx="1018071" cy="415498"/>
          </a:xfrm>
          <a:prstGeom prst="rect">
            <a:avLst/>
          </a:prstGeom>
          <a:solidFill>
            <a:srgbClr val="FFFFFF"/>
          </a:solidFill>
        </p:spPr>
        <p:txBody>
          <a:bodyPr wrap="square" lIns="0" tIns="0" rIns="0" bIns="0" rtlCol="0">
            <a:spAutoFit/>
          </a:bodyPr>
          <a:lstStyle/>
          <a:p>
            <a:pPr algn="ctr" defTabSz="457200"/>
            <a:r>
              <a:rPr lang="en-US" sz="900" b="1" dirty="0">
                <a:solidFill>
                  <a:srgbClr val="0432FF"/>
                </a:solidFill>
                <a:ea typeface="ＭＳ Ｐゴシック" charset="-128"/>
                <a:cs typeface="ＭＳ Ｐゴシック" charset="-128"/>
              </a:rPr>
              <a:t>~126” (3.2m)      PLA3100 height</a:t>
            </a:r>
          </a:p>
          <a:p>
            <a:pPr algn="ctr" defTabSz="457200"/>
            <a:r>
              <a:rPr lang="en-US" sz="900" b="1" dirty="0">
                <a:solidFill>
                  <a:srgbClr val="0432FF"/>
                </a:solidFill>
                <a:ea typeface="ＭＳ Ｐゴシック" charset="-128"/>
                <a:cs typeface="ＭＳ Ｐゴシック" charset="-128"/>
              </a:rPr>
              <a:t>(reference)</a:t>
            </a:r>
            <a:endParaRPr lang="en-US" sz="900" dirty="0">
              <a:solidFill>
                <a:srgbClr val="0432FF"/>
              </a:solidFill>
              <a:ea typeface="ＭＳ Ｐゴシック" charset="-128"/>
              <a:cs typeface="ＭＳ Ｐゴシック" charset="-128"/>
            </a:endParaRPr>
          </a:p>
        </p:txBody>
      </p:sp>
      <p:sp>
        <p:nvSpPr>
          <p:cNvPr id="28" name="TextBox 27">
            <a:extLst>
              <a:ext uri="{FF2B5EF4-FFF2-40B4-BE49-F238E27FC236}">
                <a16:creationId xmlns:a16="http://schemas.microsoft.com/office/drawing/2014/main" id="{098A7007-2B64-8E4A-80DD-6DE42B5450E8}"/>
              </a:ext>
            </a:extLst>
          </p:cNvPr>
          <p:cNvSpPr txBox="1"/>
          <p:nvPr/>
        </p:nvSpPr>
        <p:spPr>
          <a:xfrm>
            <a:off x="4924293" y="3306348"/>
            <a:ext cx="807626" cy="415498"/>
          </a:xfrm>
          <a:prstGeom prst="rect">
            <a:avLst/>
          </a:prstGeom>
          <a:noFill/>
        </p:spPr>
        <p:txBody>
          <a:bodyPr wrap="square" lIns="0" tIns="0" rIns="0" bIns="0" rtlCol="0">
            <a:spAutoFit/>
          </a:bodyPr>
          <a:lstStyle/>
          <a:p>
            <a:pPr defTabSz="457200" fontAlgn="base">
              <a:spcBef>
                <a:spcPct val="0"/>
              </a:spcBef>
              <a:spcAft>
                <a:spcPct val="0"/>
              </a:spcAft>
            </a:pPr>
            <a:r>
              <a:rPr lang="en-US" sz="900" b="1" dirty="0">
                <a:solidFill>
                  <a:srgbClr val="0432FF"/>
                </a:solidFill>
                <a:ea typeface="ＭＳ Ｐゴシック" charset="-128"/>
                <a:cs typeface="ＭＳ Ｐゴシック" charset="-128"/>
              </a:rPr>
              <a:t>~303” (7.7m) Remaining USA height</a:t>
            </a:r>
            <a:endParaRPr lang="en-US" sz="900" dirty="0">
              <a:solidFill>
                <a:srgbClr val="0432FF"/>
              </a:solidFill>
              <a:ea typeface="ＭＳ Ｐゴシック" charset="-128"/>
              <a:cs typeface="ＭＳ Ｐゴシック" charset="-128"/>
            </a:endParaRPr>
          </a:p>
        </p:txBody>
      </p:sp>
      <p:sp>
        <p:nvSpPr>
          <p:cNvPr id="29" name="Rectangle 28">
            <a:extLst>
              <a:ext uri="{FF2B5EF4-FFF2-40B4-BE49-F238E27FC236}">
                <a16:creationId xmlns:a16="http://schemas.microsoft.com/office/drawing/2014/main" id="{C2FD1A43-AFF8-7A40-A6D5-E6BECC26BD20}"/>
              </a:ext>
            </a:extLst>
          </p:cNvPr>
          <p:cNvSpPr/>
          <p:nvPr/>
        </p:nvSpPr>
        <p:spPr bwMode="auto">
          <a:xfrm>
            <a:off x="1772341" y="3257774"/>
            <a:ext cx="947651" cy="62619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a:ln>
                <a:noFill/>
              </a:ln>
              <a:solidFill>
                <a:srgbClr val="666666"/>
              </a:solidFill>
              <a:effectLst/>
              <a:latin typeface="55 Helvetica Roman" pitchFamily="1" charset="0"/>
            </a:endParaRPr>
          </a:p>
        </p:txBody>
      </p:sp>
      <p:cxnSp>
        <p:nvCxnSpPr>
          <p:cNvPr id="38" name="Straight Arrow Connector 37">
            <a:extLst>
              <a:ext uri="{FF2B5EF4-FFF2-40B4-BE49-F238E27FC236}">
                <a16:creationId xmlns:a16="http://schemas.microsoft.com/office/drawing/2014/main" id="{27E1C33E-63D1-8343-AE86-AC6486B04392}"/>
              </a:ext>
            </a:extLst>
          </p:cNvPr>
          <p:cNvCxnSpPr>
            <a:cxnSpLocks/>
          </p:cNvCxnSpPr>
          <p:nvPr/>
        </p:nvCxnSpPr>
        <p:spPr bwMode="auto">
          <a:xfrm>
            <a:off x="2334070" y="3616248"/>
            <a:ext cx="0" cy="770313"/>
          </a:xfrm>
          <a:prstGeom prst="straightConnector1">
            <a:avLst/>
          </a:prstGeom>
          <a:solidFill>
            <a:schemeClr val="accent1"/>
          </a:solidFill>
          <a:ln w="9525" cap="flat" cmpd="sng" algn="ctr">
            <a:solidFill>
              <a:srgbClr val="0432FF"/>
            </a:solidFill>
            <a:prstDash val="solid"/>
            <a:round/>
            <a:headEnd type="stealth"/>
            <a:tailEnd type="stealth"/>
          </a:ln>
          <a:effectLst/>
        </p:spPr>
      </p:cxnSp>
      <p:sp>
        <p:nvSpPr>
          <p:cNvPr id="44" name="TextBox 43">
            <a:extLst>
              <a:ext uri="{FF2B5EF4-FFF2-40B4-BE49-F238E27FC236}">
                <a16:creationId xmlns:a16="http://schemas.microsoft.com/office/drawing/2014/main" id="{FC568F92-8902-3C4F-8067-AA553CB1A1DD}"/>
              </a:ext>
            </a:extLst>
          </p:cNvPr>
          <p:cNvSpPr txBox="1"/>
          <p:nvPr/>
        </p:nvSpPr>
        <p:spPr>
          <a:xfrm>
            <a:off x="2087433" y="3829801"/>
            <a:ext cx="596344" cy="123111"/>
          </a:xfrm>
          <a:prstGeom prst="rect">
            <a:avLst/>
          </a:prstGeom>
          <a:solidFill>
            <a:srgbClr val="FFFFFF"/>
          </a:solidFill>
        </p:spPr>
        <p:txBody>
          <a:bodyPr wrap="square" lIns="0" tIns="0" rIns="0" bIns="0" rtlCol="0">
            <a:spAutoFit/>
          </a:bodyPr>
          <a:lstStyle/>
          <a:p>
            <a:pPr defTabSz="457200" fontAlgn="base">
              <a:spcBef>
                <a:spcPct val="0"/>
              </a:spcBef>
              <a:spcAft>
                <a:spcPct val="0"/>
              </a:spcAft>
            </a:pPr>
            <a:r>
              <a:rPr lang="en-US" sz="800" b="1" dirty="0">
                <a:solidFill>
                  <a:srgbClr val="0432FF"/>
                </a:solidFill>
                <a:ea typeface="ＭＳ Ｐゴシック" charset="-128"/>
                <a:cs typeface="ＭＳ Ｐゴシック" charset="-128"/>
              </a:rPr>
              <a:t>140” (3.6m)</a:t>
            </a:r>
            <a:endParaRPr lang="en-US" sz="800" dirty="0">
              <a:solidFill>
                <a:srgbClr val="0432FF"/>
              </a:solidFill>
              <a:ea typeface="ＭＳ Ｐゴシック" charset="-128"/>
              <a:cs typeface="ＭＳ Ｐゴシック" charset="-128"/>
            </a:endParaRPr>
          </a:p>
        </p:txBody>
      </p:sp>
      <p:cxnSp>
        <p:nvCxnSpPr>
          <p:cNvPr id="48" name="Straight Connector 47">
            <a:extLst>
              <a:ext uri="{FF2B5EF4-FFF2-40B4-BE49-F238E27FC236}">
                <a16:creationId xmlns:a16="http://schemas.microsoft.com/office/drawing/2014/main" id="{F7CB7B7F-8BBA-9242-9271-184A62CD439E}"/>
              </a:ext>
            </a:extLst>
          </p:cNvPr>
          <p:cNvCxnSpPr>
            <a:cxnSpLocks/>
          </p:cNvCxnSpPr>
          <p:nvPr/>
        </p:nvCxnSpPr>
        <p:spPr bwMode="auto">
          <a:xfrm>
            <a:off x="1756358" y="3616248"/>
            <a:ext cx="917586" cy="0"/>
          </a:xfrm>
          <a:prstGeom prst="line">
            <a:avLst/>
          </a:prstGeom>
          <a:solidFill>
            <a:schemeClr val="accent1"/>
          </a:solidFill>
          <a:ln w="15875" cap="flat" cmpd="sng" algn="ctr">
            <a:solidFill>
              <a:srgbClr val="0432FF"/>
            </a:solidFill>
            <a:prstDash val="solid"/>
            <a:round/>
            <a:headEnd type="none" w="med" len="med"/>
            <a:tailEnd type="none" w="med" len="med"/>
          </a:ln>
          <a:effectLst/>
        </p:spPr>
      </p:cxnSp>
      <p:cxnSp>
        <p:nvCxnSpPr>
          <p:cNvPr id="51" name="Straight Arrow Connector 50">
            <a:extLst>
              <a:ext uri="{FF2B5EF4-FFF2-40B4-BE49-F238E27FC236}">
                <a16:creationId xmlns:a16="http://schemas.microsoft.com/office/drawing/2014/main" id="{9978F9CF-088A-0549-864E-DF7516B4883A}"/>
              </a:ext>
            </a:extLst>
          </p:cNvPr>
          <p:cNvCxnSpPr>
            <a:cxnSpLocks/>
          </p:cNvCxnSpPr>
          <p:nvPr/>
        </p:nvCxnSpPr>
        <p:spPr bwMode="auto">
          <a:xfrm>
            <a:off x="4854031" y="4386561"/>
            <a:ext cx="0" cy="433564"/>
          </a:xfrm>
          <a:prstGeom prst="straightConnector1">
            <a:avLst/>
          </a:prstGeom>
          <a:solidFill>
            <a:schemeClr val="accent1"/>
          </a:solidFill>
          <a:ln w="9525" cap="flat" cmpd="sng" algn="ctr">
            <a:solidFill>
              <a:schemeClr val="tx1"/>
            </a:solidFill>
            <a:prstDash val="solid"/>
            <a:round/>
            <a:headEnd type="stealth"/>
            <a:tailEnd type="stealth"/>
          </a:ln>
          <a:effectLst/>
        </p:spPr>
      </p:cxnSp>
      <p:cxnSp>
        <p:nvCxnSpPr>
          <p:cNvPr id="52" name="Straight Connector 51">
            <a:extLst>
              <a:ext uri="{FF2B5EF4-FFF2-40B4-BE49-F238E27FC236}">
                <a16:creationId xmlns:a16="http://schemas.microsoft.com/office/drawing/2014/main" id="{8B7EE835-3867-5C4B-B454-F37DE750B408}"/>
              </a:ext>
            </a:extLst>
          </p:cNvPr>
          <p:cNvCxnSpPr>
            <a:cxnSpLocks/>
          </p:cNvCxnSpPr>
          <p:nvPr/>
        </p:nvCxnSpPr>
        <p:spPr bwMode="auto">
          <a:xfrm>
            <a:off x="1288473" y="4820125"/>
            <a:ext cx="392360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Straight Arrow Connector 39">
            <a:extLst>
              <a:ext uri="{FF2B5EF4-FFF2-40B4-BE49-F238E27FC236}">
                <a16:creationId xmlns:a16="http://schemas.microsoft.com/office/drawing/2014/main" id="{4A472BE6-151F-0149-852F-5A8BDD68A1C5}"/>
              </a:ext>
            </a:extLst>
          </p:cNvPr>
          <p:cNvCxnSpPr>
            <a:cxnSpLocks/>
          </p:cNvCxnSpPr>
          <p:nvPr/>
        </p:nvCxnSpPr>
        <p:spPr bwMode="auto">
          <a:xfrm>
            <a:off x="1912687" y="3787650"/>
            <a:ext cx="0" cy="598911"/>
          </a:xfrm>
          <a:prstGeom prst="straightConnector1">
            <a:avLst/>
          </a:prstGeom>
          <a:solidFill>
            <a:schemeClr val="accent1"/>
          </a:solidFill>
          <a:ln w="9525" cap="flat" cmpd="sng" algn="ctr">
            <a:solidFill>
              <a:srgbClr val="FF0000"/>
            </a:solidFill>
            <a:prstDash val="solid"/>
            <a:round/>
            <a:headEnd type="stealth"/>
            <a:tailEnd type="stealth"/>
          </a:ln>
          <a:effectLst/>
        </p:spPr>
      </p:cxnSp>
      <p:sp>
        <p:nvSpPr>
          <p:cNvPr id="45" name="TextBox 44">
            <a:extLst>
              <a:ext uri="{FF2B5EF4-FFF2-40B4-BE49-F238E27FC236}">
                <a16:creationId xmlns:a16="http://schemas.microsoft.com/office/drawing/2014/main" id="{E062A461-3A82-1A40-A55A-68C2BD07F6ED}"/>
              </a:ext>
            </a:extLst>
          </p:cNvPr>
          <p:cNvSpPr txBox="1"/>
          <p:nvPr/>
        </p:nvSpPr>
        <p:spPr>
          <a:xfrm>
            <a:off x="1574014" y="4034743"/>
            <a:ext cx="661620" cy="123111"/>
          </a:xfrm>
          <a:prstGeom prst="rect">
            <a:avLst/>
          </a:prstGeom>
          <a:solidFill>
            <a:srgbClr val="FFFFFF"/>
          </a:solidFill>
        </p:spPr>
        <p:txBody>
          <a:bodyPr wrap="square" lIns="0" tIns="0" rIns="0" bIns="0" rtlCol="0">
            <a:spAutoFit/>
          </a:bodyPr>
          <a:lstStyle/>
          <a:p>
            <a:pPr algn="ctr" defTabSz="457200" fontAlgn="base">
              <a:spcBef>
                <a:spcPct val="0"/>
              </a:spcBef>
              <a:spcAft>
                <a:spcPct val="0"/>
              </a:spcAft>
            </a:pPr>
            <a:r>
              <a:rPr lang="en-US" sz="800" dirty="0">
                <a:solidFill>
                  <a:srgbClr val="C00000"/>
                </a:solidFill>
                <a:ea typeface="ＭＳ Ｐゴシック" charset="-128"/>
              </a:rPr>
              <a:t>CPL height?</a:t>
            </a:r>
            <a:endParaRPr lang="en-US" sz="800" dirty="0">
              <a:solidFill>
                <a:srgbClr val="C00000"/>
              </a:solidFill>
              <a:ea typeface="ＭＳ Ｐゴシック" charset="-128"/>
              <a:cs typeface="ＭＳ Ｐゴシック" charset="-128"/>
            </a:endParaRPr>
          </a:p>
        </p:txBody>
      </p:sp>
      <p:sp>
        <p:nvSpPr>
          <p:cNvPr id="31" name="TextBox 30">
            <a:extLst>
              <a:ext uri="{FF2B5EF4-FFF2-40B4-BE49-F238E27FC236}">
                <a16:creationId xmlns:a16="http://schemas.microsoft.com/office/drawing/2014/main" id="{C5726031-B870-3748-8411-136E240A1A37}"/>
              </a:ext>
            </a:extLst>
          </p:cNvPr>
          <p:cNvSpPr txBox="1"/>
          <p:nvPr/>
        </p:nvSpPr>
        <p:spPr>
          <a:xfrm>
            <a:off x="6125955" y="2650875"/>
            <a:ext cx="2576810" cy="3046988"/>
          </a:xfrm>
          <a:prstGeom prst="rect">
            <a:avLst/>
          </a:prstGeom>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p>
            <a:pPr defTabSz="457200"/>
            <a:r>
              <a:rPr lang="en-US" sz="900" b="1" dirty="0">
                <a:solidFill>
                  <a:srgbClr val="C00000"/>
                </a:solidFill>
                <a:ea typeface="ＭＳ Ｐゴシック" charset="-128"/>
                <a:cs typeface="ＭＳ Ｐゴシック" charset="-128"/>
              </a:rPr>
              <a:t>Gateway CPL Attributes needed (</a:t>
            </a:r>
            <a:r>
              <a:rPr lang="en-US" sz="900" b="1" dirty="0" err="1">
                <a:solidFill>
                  <a:srgbClr val="C00000"/>
                </a:solidFill>
                <a:ea typeface="ＭＳ Ｐゴシック" charset="-128"/>
                <a:cs typeface="ＭＳ Ｐゴシック" charset="-128"/>
              </a:rPr>
              <a:t>Lv</a:t>
            </a:r>
            <a:r>
              <a:rPr lang="en-US" sz="900" b="1" dirty="0">
                <a:solidFill>
                  <a:srgbClr val="C00000"/>
                </a:solidFill>
                <a:ea typeface="ＭＳ Ｐゴシック" charset="-128"/>
                <a:cs typeface="ＭＳ Ｐゴシック" charset="-128"/>
              </a:rPr>
              <a:t> II)</a:t>
            </a:r>
          </a:p>
          <a:p>
            <a:pPr marL="171450" indent="-112713" defTabSz="457200">
              <a:buFont typeface="Arial" panose="020B0604020202020204" pitchFamily="34" charset="0"/>
              <a:buChar char="•"/>
            </a:pPr>
            <a:r>
              <a:rPr lang="en-US" sz="900" dirty="0">
                <a:solidFill>
                  <a:srgbClr val="C00000"/>
                </a:solidFill>
                <a:ea typeface="ＭＳ Ｐゴシック" charset="-128"/>
              </a:rPr>
              <a:t>Mass Properties</a:t>
            </a:r>
          </a:p>
          <a:p>
            <a:pPr marL="171450" indent="-112713" defTabSz="457200">
              <a:buFont typeface="Arial" panose="020B0604020202020204" pitchFamily="34" charset="0"/>
              <a:buChar char="•"/>
            </a:pPr>
            <a:r>
              <a:rPr lang="en-US" sz="900" dirty="0">
                <a:solidFill>
                  <a:srgbClr val="C00000"/>
                </a:solidFill>
                <a:ea typeface="ＭＳ Ｐゴシック" charset="-128"/>
              </a:rPr>
              <a:t>Payload Envelope</a:t>
            </a:r>
          </a:p>
          <a:p>
            <a:pPr marL="171450" indent="-112713" defTabSz="457200">
              <a:buFont typeface="Arial" panose="020B0604020202020204" pitchFamily="34" charset="0"/>
              <a:buChar char="•"/>
            </a:pPr>
            <a:r>
              <a:rPr lang="en-US" sz="900" dirty="0">
                <a:solidFill>
                  <a:srgbClr val="C00000"/>
                </a:solidFill>
                <a:ea typeface="ＭＳ Ｐゴシック" charset="-128"/>
              </a:rPr>
              <a:t>Structural FEM</a:t>
            </a:r>
          </a:p>
          <a:p>
            <a:pPr marL="171450" indent="-112713" defTabSz="457200">
              <a:buFont typeface="Arial" panose="020B0604020202020204" pitchFamily="34" charset="0"/>
              <a:buChar char="•"/>
            </a:pPr>
            <a:r>
              <a:rPr lang="en-US" sz="900" dirty="0">
                <a:solidFill>
                  <a:srgbClr val="C00000"/>
                </a:solidFill>
                <a:ea typeface="ＭＳ Ｐゴシック" charset="-128"/>
              </a:rPr>
              <a:t>Axial and Lateral CG Offset</a:t>
            </a:r>
          </a:p>
          <a:p>
            <a:pPr marL="171450" indent="-112713" defTabSz="457200">
              <a:buFont typeface="Arial" panose="020B0604020202020204" pitchFamily="34" charset="0"/>
              <a:buChar char="•"/>
            </a:pPr>
            <a:endParaRPr lang="en-US" sz="900" dirty="0">
              <a:solidFill>
                <a:srgbClr val="C00000"/>
              </a:solidFill>
              <a:ea typeface="ＭＳ Ｐゴシック" charset="-128"/>
            </a:endParaRPr>
          </a:p>
          <a:p>
            <a:pPr marL="57150" indent="-57150" defTabSz="457200"/>
            <a:r>
              <a:rPr lang="en-US" sz="900" b="1" dirty="0">
                <a:solidFill>
                  <a:srgbClr val="C00000"/>
                </a:solidFill>
                <a:ea typeface="ＭＳ Ｐゴシック" charset="-128"/>
                <a:cs typeface="ＭＳ Ｐゴシック" charset="-128"/>
              </a:rPr>
              <a:t>Gateway CPL </a:t>
            </a:r>
            <a:r>
              <a:rPr lang="en-US" sz="900" b="1" dirty="0">
                <a:solidFill>
                  <a:srgbClr val="C00000"/>
                </a:solidFill>
                <a:ea typeface="ＭＳ Ｐゴシック" charset="-128"/>
              </a:rPr>
              <a:t>Separation System (</a:t>
            </a:r>
            <a:r>
              <a:rPr lang="en-US" sz="900" b="1" dirty="0" err="1">
                <a:solidFill>
                  <a:srgbClr val="C00000"/>
                </a:solidFill>
                <a:ea typeface="ＭＳ Ｐゴシック" charset="-128"/>
              </a:rPr>
              <a:t>Lv</a:t>
            </a:r>
            <a:r>
              <a:rPr lang="en-US" sz="900" b="1" dirty="0">
                <a:solidFill>
                  <a:srgbClr val="C00000"/>
                </a:solidFill>
                <a:ea typeface="ＭＳ Ｐゴシック" charset="-128"/>
              </a:rPr>
              <a:t> III)</a:t>
            </a:r>
          </a:p>
          <a:p>
            <a:pPr marL="171450" indent="-112713" defTabSz="457200">
              <a:buFont typeface="Arial" panose="020B0604020202020204" pitchFamily="34" charset="0"/>
              <a:buChar char="•"/>
            </a:pPr>
            <a:r>
              <a:rPr lang="en-US" sz="900" dirty="0">
                <a:solidFill>
                  <a:srgbClr val="C00000"/>
                </a:solidFill>
                <a:ea typeface="ＭＳ Ｐゴシック" charset="-128"/>
              </a:rPr>
              <a:t>Min and max CPL mass</a:t>
            </a:r>
          </a:p>
          <a:p>
            <a:pPr marL="171450" indent="-112713" defTabSz="457200">
              <a:buFont typeface="Arial" panose="020B0604020202020204" pitchFamily="34" charset="0"/>
              <a:buChar char="•"/>
            </a:pPr>
            <a:r>
              <a:rPr lang="en-US" sz="900" dirty="0">
                <a:solidFill>
                  <a:srgbClr val="C00000"/>
                </a:solidFill>
                <a:ea typeface="ＭＳ Ｐゴシック" charset="-128"/>
              </a:rPr>
              <a:t>CPL interface diameter</a:t>
            </a:r>
          </a:p>
          <a:p>
            <a:pPr marL="171450" indent="-112713" defTabSz="457200">
              <a:buFont typeface="Arial" panose="020B0604020202020204" pitchFamily="34" charset="0"/>
              <a:buChar char="•"/>
            </a:pPr>
            <a:r>
              <a:rPr lang="en-US" sz="900" dirty="0">
                <a:solidFill>
                  <a:srgbClr val="C00000"/>
                </a:solidFill>
                <a:ea typeface="ＭＳ Ｐゴシック" charset="-128"/>
              </a:rPr>
              <a:t>Max CPL axial CG from the sep plane</a:t>
            </a:r>
          </a:p>
          <a:p>
            <a:pPr marL="171450" indent="-112713" defTabSz="457200">
              <a:buFont typeface="Arial" panose="020B0604020202020204" pitchFamily="34" charset="0"/>
              <a:buChar char="•"/>
            </a:pPr>
            <a:r>
              <a:rPr lang="en-US" sz="900" dirty="0">
                <a:solidFill>
                  <a:srgbClr val="C00000"/>
                </a:solidFill>
                <a:ea typeface="ＭＳ Ｐゴシック" charset="-128"/>
              </a:rPr>
              <a:t>Max CPL lateral CG from the centerline</a:t>
            </a:r>
          </a:p>
          <a:p>
            <a:pPr marL="171450" indent="-112713" defTabSz="457200">
              <a:buFont typeface="Arial" panose="020B0604020202020204" pitchFamily="34" charset="0"/>
              <a:buChar char="•"/>
            </a:pPr>
            <a:r>
              <a:rPr lang="en-US" sz="900" dirty="0">
                <a:solidFill>
                  <a:srgbClr val="C00000"/>
                </a:solidFill>
                <a:ea typeface="ＭＳ Ｐゴシック" charset="-128"/>
              </a:rPr>
              <a:t>Minimum lateral (</a:t>
            </a:r>
            <a:r>
              <a:rPr lang="en-US" sz="900" dirty="0" err="1">
                <a:solidFill>
                  <a:srgbClr val="C00000"/>
                </a:solidFill>
                <a:ea typeface="ＭＳ Ｐゴシック" charset="-128"/>
              </a:rPr>
              <a:t>Iyy</a:t>
            </a:r>
            <a:r>
              <a:rPr lang="en-US" sz="900" dirty="0">
                <a:solidFill>
                  <a:srgbClr val="C00000"/>
                </a:solidFill>
                <a:ea typeface="ＭＳ Ｐゴシック" charset="-128"/>
              </a:rPr>
              <a:t>, </a:t>
            </a:r>
            <a:r>
              <a:rPr lang="en-US" sz="900" dirty="0" err="1">
                <a:solidFill>
                  <a:srgbClr val="C00000"/>
                </a:solidFill>
                <a:ea typeface="ＭＳ Ｐゴシック" charset="-128"/>
              </a:rPr>
              <a:t>Izz</a:t>
            </a:r>
            <a:r>
              <a:rPr lang="en-US" sz="900" dirty="0">
                <a:solidFill>
                  <a:srgbClr val="C00000"/>
                </a:solidFill>
                <a:ea typeface="ＭＳ Ｐゴシック" charset="-128"/>
              </a:rPr>
              <a:t>) inertia</a:t>
            </a:r>
          </a:p>
          <a:p>
            <a:pPr marL="171450" indent="-112713" defTabSz="457200">
              <a:buFont typeface="Arial" panose="020B0604020202020204" pitchFamily="34" charset="0"/>
              <a:buChar char="•"/>
            </a:pPr>
            <a:r>
              <a:rPr lang="en-US" sz="900" dirty="0">
                <a:solidFill>
                  <a:srgbClr val="C00000"/>
                </a:solidFill>
                <a:ea typeface="ＭＳ Ｐゴシック" charset="-128"/>
              </a:rPr>
              <a:t>Max dimensions (height and radius) E CPL below the sep plane and nested within the PLA</a:t>
            </a:r>
          </a:p>
          <a:p>
            <a:pPr marL="171450" indent="-112713" defTabSz="457200">
              <a:buFont typeface="Arial" panose="020B0604020202020204" pitchFamily="34" charset="0"/>
              <a:buChar char="•"/>
            </a:pPr>
            <a:r>
              <a:rPr lang="en-US" sz="900" dirty="0">
                <a:solidFill>
                  <a:srgbClr val="C00000"/>
                </a:solidFill>
                <a:ea typeface="ＭＳ Ｐゴシック" charset="-128"/>
              </a:rPr>
              <a:t>CPL dynamic constraints for the PSS</a:t>
            </a:r>
          </a:p>
          <a:p>
            <a:pPr marL="628650" lvl="2" indent="-112713" defTabSz="457200">
              <a:buFont typeface="Arial" panose="020B0604020202020204" pitchFamily="34" charset="0"/>
              <a:buChar char="•"/>
            </a:pPr>
            <a:r>
              <a:rPr lang="en-US" sz="900" dirty="0">
                <a:solidFill>
                  <a:srgbClr val="C00000"/>
                </a:solidFill>
                <a:ea typeface="ＭＳ Ｐゴシック" charset="-128"/>
              </a:rPr>
              <a:t>Min and max axial delta V</a:t>
            </a:r>
          </a:p>
          <a:p>
            <a:pPr marL="628650" lvl="2" indent="-112713" defTabSz="457200">
              <a:buFont typeface="Arial" panose="020B0604020202020204" pitchFamily="34" charset="0"/>
              <a:buChar char="•"/>
            </a:pPr>
            <a:r>
              <a:rPr lang="en-US" sz="900" dirty="0">
                <a:solidFill>
                  <a:srgbClr val="C00000"/>
                </a:solidFill>
                <a:ea typeface="ＭＳ Ｐゴシック" charset="-128"/>
              </a:rPr>
              <a:t>Min and max axial acceleration</a:t>
            </a:r>
          </a:p>
          <a:p>
            <a:pPr marL="628650" lvl="2" indent="-112713" defTabSz="457200">
              <a:buFont typeface="Arial" panose="020B0604020202020204" pitchFamily="34" charset="0"/>
              <a:buChar char="•"/>
            </a:pPr>
            <a:r>
              <a:rPr lang="en-US" sz="900" dirty="0">
                <a:solidFill>
                  <a:srgbClr val="C00000"/>
                </a:solidFill>
                <a:ea typeface="ＭＳ Ｐゴシック" charset="-128"/>
              </a:rPr>
              <a:t>Max tip-off angular velocity</a:t>
            </a:r>
          </a:p>
          <a:p>
            <a:pPr marL="628650" lvl="2" indent="-112713" defTabSz="457200">
              <a:buFont typeface="Arial" panose="020B0604020202020204" pitchFamily="34" charset="0"/>
              <a:buChar char="•"/>
            </a:pPr>
            <a:endParaRPr lang="en-US" sz="900" dirty="0">
              <a:solidFill>
                <a:srgbClr val="C00000"/>
              </a:solidFill>
              <a:ea typeface="ＭＳ Ｐゴシック" charset="-128"/>
            </a:endParaRPr>
          </a:p>
          <a:p>
            <a:pPr marL="57150" indent="-57150" defTabSz="457200"/>
            <a:r>
              <a:rPr lang="en-US" sz="900" b="1" dirty="0">
                <a:solidFill>
                  <a:srgbClr val="C00000"/>
                </a:solidFill>
                <a:ea typeface="ＭＳ Ｐゴシック" charset="-128"/>
              </a:rPr>
              <a:t>EUS Needs</a:t>
            </a:r>
          </a:p>
          <a:p>
            <a:pPr marL="171450" indent="-112713" defTabSz="457200">
              <a:buFont typeface="Arial" panose="020B0604020202020204" pitchFamily="34" charset="0"/>
              <a:buChar char="•"/>
            </a:pPr>
            <a:r>
              <a:rPr lang="en-US" sz="900" dirty="0">
                <a:solidFill>
                  <a:srgbClr val="C00000"/>
                </a:solidFill>
                <a:ea typeface="ＭＳ Ｐゴシック" charset="-128"/>
              </a:rPr>
              <a:t>Data needs beyond standard services?</a:t>
            </a:r>
          </a:p>
          <a:p>
            <a:pPr marL="171450" indent="-112713" defTabSz="457200">
              <a:buFont typeface="Arial" panose="020B0604020202020204" pitchFamily="34" charset="0"/>
              <a:buChar char="•"/>
            </a:pPr>
            <a:endParaRPr lang="en-US" sz="900" dirty="0">
              <a:solidFill>
                <a:srgbClr val="C00000"/>
              </a:solidFill>
              <a:ea typeface="ＭＳ Ｐゴシック" charset="-128"/>
            </a:endParaRPr>
          </a:p>
        </p:txBody>
      </p:sp>
      <p:sp>
        <p:nvSpPr>
          <p:cNvPr id="6" name="Rectangle 5">
            <a:extLst>
              <a:ext uri="{FF2B5EF4-FFF2-40B4-BE49-F238E27FC236}">
                <a16:creationId xmlns:a16="http://schemas.microsoft.com/office/drawing/2014/main" id="{77814250-7A24-3A43-AA5A-F56B6B583506}"/>
              </a:ext>
            </a:extLst>
          </p:cNvPr>
          <p:cNvSpPr/>
          <p:nvPr/>
        </p:nvSpPr>
        <p:spPr bwMode="auto">
          <a:xfrm>
            <a:off x="5212080" y="6255356"/>
            <a:ext cx="307341" cy="208197"/>
          </a:xfrm>
          <a:prstGeom prst="rect">
            <a:avLst/>
          </a:prstGeom>
          <a:solidFill>
            <a:srgbClr val="3D31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3" name="TextBox 32">
            <a:extLst>
              <a:ext uri="{FF2B5EF4-FFF2-40B4-BE49-F238E27FC236}">
                <a16:creationId xmlns:a16="http://schemas.microsoft.com/office/drawing/2014/main" id="{8670D35A-BB0F-EE45-AF4C-1AB64A202E25}"/>
              </a:ext>
            </a:extLst>
          </p:cNvPr>
          <p:cNvSpPr txBox="1"/>
          <p:nvPr/>
        </p:nvSpPr>
        <p:spPr>
          <a:xfrm>
            <a:off x="5605517" y="6290204"/>
            <a:ext cx="1018071" cy="138499"/>
          </a:xfrm>
          <a:prstGeom prst="rect">
            <a:avLst/>
          </a:prstGeom>
          <a:solidFill>
            <a:srgbClr val="FFFFFF"/>
          </a:solidFill>
        </p:spPr>
        <p:txBody>
          <a:bodyPr wrap="square" lIns="0" tIns="0" rIns="0" bIns="0" rtlCol="0">
            <a:spAutoFit/>
          </a:bodyPr>
          <a:lstStyle/>
          <a:p>
            <a:pPr defTabSz="457200"/>
            <a:r>
              <a:rPr lang="en-US" sz="900" b="1" dirty="0">
                <a:solidFill>
                  <a:srgbClr val="0432FF"/>
                </a:solidFill>
                <a:ea typeface="ＭＳ Ｐゴシック" charset="-128"/>
                <a:cs typeface="ＭＳ Ｐゴシック" charset="-128"/>
              </a:rPr>
              <a:t>Capabilities</a:t>
            </a:r>
            <a:endParaRPr lang="en-US" sz="900" dirty="0">
              <a:solidFill>
                <a:srgbClr val="0432FF"/>
              </a:solidFill>
              <a:ea typeface="ＭＳ Ｐゴシック" charset="-128"/>
              <a:cs typeface="ＭＳ Ｐゴシック" charset="-128"/>
            </a:endParaRPr>
          </a:p>
        </p:txBody>
      </p:sp>
      <p:sp>
        <p:nvSpPr>
          <p:cNvPr id="34" name="Rectangle 33">
            <a:extLst>
              <a:ext uri="{FF2B5EF4-FFF2-40B4-BE49-F238E27FC236}">
                <a16:creationId xmlns:a16="http://schemas.microsoft.com/office/drawing/2014/main" id="{D2002937-A531-0B4D-AF54-2A0A4247A287}"/>
              </a:ext>
            </a:extLst>
          </p:cNvPr>
          <p:cNvSpPr/>
          <p:nvPr/>
        </p:nvSpPr>
        <p:spPr bwMode="auto">
          <a:xfrm>
            <a:off x="6623588" y="6273283"/>
            <a:ext cx="307341" cy="208197"/>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6" name="TextBox 35">
            <a:extLst>
              <a:ext uri="{FF2B5EF4-FFF2-40B4-BE49-F238E27FC236}">
                <a16:creationId xmlns:a16="http://schemas.microsoft.com/office/drawing/2014/main" id="{2F1A48A9-5802-F148-8323-DEBCAAF691BE}"/>
              </a:ext>
            </a:extLst>
          </p:cNvPr>
          <p:cNvSpPr txBox="1"/>
          <p:nvPr/>
        </p:nvSpPr>
        <p:spPr>
          <a:xfrm>
            <a:off x="7017025" y="6308131"/>
            <a:ext cx="1597492" cy="138499"/>
          </a:xfrm>
          <a:prstGeom prst="rect">
            <a:avLst/>
          </a:prstGeom>
          <a:solidFill>
            <a:srgbClr val="FFFFFF"/>
          </a:solidFill>
        </p:spPr>
        <p:txBody>
          <a:bodyPr wrap="square" lIns="0" tIns="0" rIns="0" bIns="0" rtlCol="0">
            <a:spAutoFit/>
          </a:bodyPr>
          <a:lstStyle/>
          <a:p>
            <a:pPr defTabSz="457200"/>
            <a:r>
              <a:rPr lang="en-US" sz="900" b="1" dirty="0">
                <a:solidFill>
                  <a:srgbClr val="C00000"/>
                </a:solidFill>
                <a:ea typeface="ＭＳ Ｐゴシック" charset="-128"/>
                <a:cs typeface="ＭＳ Ｐゴシック" charset="-128"/>
              </a:rPr>
              <a:t>Needed CPL Input</a:t>
            </a:r>
            <a:endParaRPr lang="en-US" sz="900" dirty="0">
              <a:solidFill>
                <a:srgbClr val="C00000"/>
              </a:solidFill>
              <a:ea typeface="ＭＳ Ｐゴシック" charset="-128"/>
              <a:cs typeface="ＭＳ Ｐゴシック" charset="-128"/>
            </a:endParaRPr>
          </a:p>
        </p:txBody>
      </p:sp>
      <p:sp>
        <p:nvSpPr>
          <p:cNvPr id="39" name="TextBox 38">
            <a:extLst>
              <a:ext uri="{FF2B5EF4-FFF2-40B4-BE49-F238E27FC236}">
                <a16:creationId xmlns:a16="http://schemas.microsoft.com/office/drawing/2014/main" id="{8E02A153-84F4-9242-8121-BBA226A7A63C}"/>
              </a:ext>
            </a:extLst>
          </p:cNvPr>
          <p:cNvSpPr txBox="1"/>
          <p:nvPr/>
        </p:nvSpPr>
        <p:spPr>
          <a:xfrm>
            <a:off x="1711762" y="3466410"/>
            <a:ext cx="1018071" cy="138499"/>
          </a:xfrm>
          <a:prstGeom prst="rect">
            <a:avLst/>
          </a:prstGeom>
          <a:solidFill>
            <a:srgbClr val="FFFFFF"/>
          </a:solidFill>
        </p:spPr>
        <p:txBody>
          <a:bodyPr wrap="square" lIns="0" tIns="0" rIns="0" bIns="0" rtlCol="0">
            <a:spAutoFit/>
          </a:bodyPr>
          <a:lstStyle/>
          <a:p>
            <a:pPr defTabSz="457200"/>
            <a:r>
              <a:rPr lang="en-US" sz="900" b="1" dirty="0">
                <a:solidFill>
                  <a:srgbClr val="0432FF"/>
                </a:solidFill>
                <a:ea typeface="ＭＳ Ｐゴシック" charset="-128"/>
                <a:cs typeface="ＭＳ Ｐゴシック" charset="-128"/>
              </a:rPr>
              <a:t>PLA3100 CG Limit</a:t>
            </a:r>
            <a:endParaRPr lang="en-US" sz="900" dirty="0">
              <a:solidFill>
                <a:srgbClr val="0432FF"/>
              </a:solidFill>
              <a:ea typeface="ＭＳ Ｐゴシック" charset="-128"/>
              <a:cs typeface="ＭＳ Ｐゴシック" charset="-128"/>
            </a:endParaRPr>
          </a:p>
        </p:txBody>
      </p:sp>
      <p:cxnSp>
        <p:nvCxnSpPr>
          <p:cNvPr id="41" name="Straight Connector 40">
            <a:extLst>
              <a:ext uri="{FF2B5EF4-FFF2-40B4-BE49-F238E27FC236}">
                <a16:creationId xmlns:a16="http://schemas.microsoft.com/office/drawing/2014/main" id="{A9320031-045D-FD44-B263-30BEB9E71617}"/>
              </a:ext>
            </a:extLst>
          </p:cNvPr>
          <p:cNvCxnSpPr>
            <a:cxnSpLocks/>
          </p:cNvCxnSpPr>
          <p:nvPr/>
        </p:nvCxnSpPr>
        <p:spPr bwMode="auto">
          <a:xfrm>
            <a:off x="1781100" y="3787650"/>
            <a:ext cx="263173" cy="0"/>
          </a:xfrm>
          <a:prstGeom prst="line">
            <a:avLst/>
          </a:prstGeom>
          <a:solidFill>
            <a:schemeClr val="accent1"/>
          </a:solidFill>
          <a:ln w="15875" cap="flat" cmpd="sng" algn="ctr">
            <a:solidFill>
              <a:srgbClr val="FF0000"/>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02C5BCB2-9EF6-BF49-B690-4106D0502FD5}"/>
              </a:ext>
            </a:extLst>
          </p:cNvPr>
          <p:cNvSpPr/>
          <p:nvPr/>
        </p:nvSpPr>
        <p:spPr bwMode="auto">
          <a:xfrm>
            <a:off x="1999392" y="2690935"/>
            <a:ext cx="431515" cy="260682"/>
          </a:xfrm>
          <a:prstGeom prst="rect">
            <a:avLst/>
          </a:prstGeom>
          <a:noFill/>
          <a:ln w="28575" cap="flat" cmpd="sng" algn="ctr">
            <a:solidFill>
              <a:srgbClr val="0432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5" name="Rectangle 34">
            <a:extLst>
              <a:ext uri="{FF2B5EF4-FFF2-40B4-BE49-F238E27FC236}">
                <a16:creationId xmlns:a16="http://schemas.microsoft.com/office/drawing/2014/main" id="{8A930036-4F64-4A4E-9461-368D55882A6D}"/>
              </a:ext>
            </a:extLst>
          </p:cNvPr>
          <p:cNvSpPr/>
          <p:nvPr/>
        </p:nvSpPr>
        <p:spPr bwMode="auto">
          <a:xfrm>
            <a:off x="615233" y="3765464"/>
            <a:ext cx="274192" cy="260682"/>
          </a:xfrm>
          <a:prstGeom prst="rect">
            <a:avLst/>
          </a:prstGeom>
          <a:noFill/>
          <a:ln w="28575" cap="flat" cmpd="sng" algn="ctr">
            <a:solidFill>
              <a:srgbClr val="0432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Tree>
    <p:extLst>
      <p:ext uri="{BB962C8B-B14F-4D97-AF65-F5344CB8AC3E}">
        <p14:creationId xmlns:p14="http://schemas.microsoft.com/office/powerpoint/2010/main" val="3842347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11681BF-BF90-C640-A7D5-E964AB8565C2}"/>
              </a:ext>
            </a:extLst>
          </p:cNvPr>
          <p:cNvSpPr/>
          <p:nvPr/>
        </p:nvSpPr>
        <p:spPr bwMode="auto">
          <a:xfrm>
            <a:off x="1371600" y="1877956"/>
            <a:ext cx="4408349" cy="2301461"/>
          </a:xfrm>
          <a:custGeom>
            <a:avLst/>
            <a:gdLst>
              <a:gd name="connsiteX0" fmla="*/ 0 w 4359965"/>
              <a:gd name="connsiteY0" fmla="*/ 2297044 h 2301461"/>
              <a:gd name="connsiteX1" fmla="*/ 0 w 4359965"/>
              <a:gd name="connsiteY1" fmla="*/ 0 h 2301461"/>
              <a:gd name="connsiteX2" fmla="*/ 441739 w 4359965"/>
              <a:gd name="connsiteY2" fmla="*/ 0 h 2301461"/>
              <a:gd name="connsiteX3" fmla="*/ 4359965 w 4359965"/>
              <a:gd name="connsiteY3" fmla="*/ 0 h 2301461"/>
              <a:gd name="connsiteX4" fmla="*/ 4359965 w 4359965"/>
              <a:gd name="connsiteY4" fmla="*/ 428487 h 2301461"/>
              <a:gd name="connsiteX5" fmla="*/ 4359965 w 4359965"/>
              <a:gd name="connsiteY5" fmla="*/ 2301461 h 2301461"/>
              <a:gd name="connsiteX6" fmla="*/ 4037496 w 4359965"/>
              <a:gd name="connsiteY6" fmla="*/ 2301461 h 2301461"/>
              <a:gd name="connsiteX7" fmla="*/ 4037496 w 4359965"/>
              <a:gd name="connsiteY7" fmla="*/ 265044 h 2301461"/>
              <a:gd name="connsiteX8" fmla="*/ 348974 w 4359965"/>
              <a:gd name="connsiteY8" fmla="*/ 265044 h 2301461"/>
              <a:gd name="connsiteX9" fmla="*/ 348974 w 4359965"/>
              <a:gd name="connsiteY9" fmla="*/ 340140 h 2301461"/>
              <a:gd name="connsiteX10" fmla="*/ 348974 w 4359965"/>
              <a:gd name="connsiteY10" fmla="*/ 2301461 h 2301461"/>
              <a:gd name="connsiteX11" fmla="*/ 0 w 4359965"/>
              <a:gd name="connsiteY11" fmla="*/ 2297044 h 230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59965" h="2301461">
                <a:moveTo>
                  <a:pt x="0" y="2297044"/>
                </a:moveTo>
                <a:lnTo>
                  <a:pt x="0" y="0"/>
                </a:lnTo>
                <a:lnTo>
                  <a:pt x="441739" y="0"/>
                </a:lnTo>
                <a:lnTo>
                  <a:pt x="4359965" y="0"/>
                </a:lnTo>
                <a:lnTo>
                  <a:pt x="4359965" y="428487"/>
                </a:lnTo>
                <a:lnTo>
                  <a:pt x="4359965" y="2301461"/>
                </a:lnTo>
                <a:lnTo>
                  <a:pt x="4037496" y="2301461"/>
                </a:lnTo>
                <a:lnTo>
                  <a:pt x="4037496" y="265044"/>
                </a:lnTo>
                <a:lnTo>
                  <a:pt x="348974" y="265044"/>
                </a:lnTo>
                <a:lnTo>
                  <a:pt x="348974" y="340140"/>
                </a:lnTo>
                <a:lnTo>
                  <a:pt x="348974" y="2301461"/>
                </a:lnTo>
                <a:lnTo>
                  <a:pt x="0" y="2297044"/>
                </a:lnTo>
                <a:close/>
              </a:path>
            </a:pathLst>
          </a:custGeom>
          <a:solidFill>
            <a:sysClr val="window" lastClr="FFFFFF">
              <a:lumMod val="75000"/>
            </a:sysClr>
          </a:solidFill>
          <a:ln w="12700" cap="flat" cmpd="sng" algn="ctr">
            <a:solidFill>
              <a:schemeClr val="tx1">
                <a:lumMod val="75000"/>
              </a:schemeClr>
            </a:solidFill>
            <a:prstDash val="solid"/>
            <a:miter lim="800000"/>
          </a:ln>
          <a:effectLst/>
        </p:spPr>
        <p:txBody>
          <a:bodyPr rtlCol="0" anchor="ctr"/>
          <a:lstStyle/>
          <a:p>
            <a:pPr algn="r"/>
            <a:endParaRPr lang="en-US" sz="1400" b="1" kern="0">
              <a:solidFill>
                <a:prstClr val="black"/>
              </a:solidFill>
              <a:latin typeface="Calibri" panose="020F0502020204030204"/>
            </a:endParaRPr>
          </a:p>
        </p:txBody>
      </p:sp>
      <p:sp>
        <p:nvSpPr>
          <p:cNvPr id="160" name="Title 5"/>
          <p:cNvSpPr>
            <a:spLocks noGrp="1"/>
          </p:cNvSpPr>
          <p:nvPr>
            <p:ph type="title"/>
          </p:nvPr>
        </p:nvSpPr>
        <p:spPr>
          <a:xfrm>
            <a:off x="188007" y="0"/>
            <a:ext cx="8955993" cy="848819"/>
          </a:xfrm>
        </p:spPr>
        <p:txBody>
          <a:bodyPr/>
          <a:lstStyle/>
          <a:p>
            <a:r>
              <a:rPr lang="en-US" sz="2400" dirty="0">
                <a:latin typeface="Arial Black" panose="020B0A04020102020204" pitchFamily="34" charset="0"/>
              </a:rPr>
              <a:t>SLS Block 1B ISPE PPL, CPL and SPL Interfaces</a:t>
            </a:r>
            <a:endParaRPr lang="en-US" sz="2400" dirty="0"/>
          </a:p>
        </p:txBody>
      </p:sp>
      <p:sp>
        <p:nvSpPr>
          <p:cNvPr id="8" name="Rectangle 7"/>
          <p:cNvSpPr/>
          <p:nvPr/>
        </p:nvSpPr>
        <p:spPr>
          <a:xfrm>
            <a:off x="1370701" y="4593863"/>
            <a:ext cx="4409248" cy="493627"/>
          </a:xfrm>
          <a:prstGeom prst="rect">
            <a:avLst/>
          </a:prstGeom>
          <a:solidFill>
            <a:sysClr val="window" lastClr="FFFFFF">
              <a:lumMod val="75000"/>
            </a:sysClr>
          </a:solidFill>
          <a:ln w="12700" cap="flat" cmpd="sng" algn="ctr">
            <a:solidFill>
              <a:schemeClr val="tx1">
                <a:lumMod val="75000"/>
              </a:schemeClr>
            </a:solidFill>
            <a:prstDash val="solid"/>
            <a:miter lim="800000"/>
          </a:ln>
          <a:effectLst/>
        </p:spPr>
        <p:txBody>
          <a:bodyPr rtlCol="0" anchor="ctr"/>
          <a:lstStyle/>
          <a:p>
            <a:pPr algn="r">
              <a:defRPr/>
            </a:pPr>
            <a:r>
              <a:rPr lang="en-US" sz="1400" b="1" kern="0" dirty="0">
                <a:solidFill>
                  <a:prstClr val="black"/>
                </a:solidFill>
                <a:latin typeface="Calibri" panose="020F0502020204030204"/>
              </a:rPr>
              <a:t>PAF </a:t>
            </a:r>
            <a:r>
              <a:rPr lang="en-US" sz="1400" kern="0" dirty="0">
                <a:solidFill>
                  <a:prstClr val="black"/>
                </a:solidFill>
                <a:latin typeface="Calibri" panose="020F0502020204030204"/>
              </a:rPr>
              <a:t>   </a:t>
            </a:r>
          </a:p>
        </p:txBody>
      </p:sp>
      <p:sp>
        <p:nvSpPr>
          <p:cNvPr id="42" name="Rectangle 41"/>
          <p:cNvSpPr/>
          <p:nvPr/>
        </p:nvSpPr>
        <p:spPr>
          <a:xfrm>
            <a:off x="2209800" y="4707257"/>
            <a:ext cx="2819400" cy="267365"/>
          </a:xfrm>
          <a:prstGeom prst="rect">
            <a:avLst/>
          </a:prstGeom>
          <a:pattFill prst="sphere">
            <a:fgClr>
              <a:sysClr val="window" lastClr="FFFFFF">
                <a:lumMod val="85000"/>
              </a:sysClr>
            </a:fgClr>
            <a:bgClr>
              <a:sysClr val="window" lastClr="FFFFFF"/>
            </a:bgClr>
          </a:pattFill>
          <a:ln w="12700" cap="flat" cmpd="sng" algn="ctr">
            <a:solidFill>
              <a:schemeClr val="tx1">
                <a:lumMod val="75000"/>
              </a:schemeClr>
            </a:solid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sp>
        <p:nvSpPr>
          <p:cNvPr id="7" name="Rectangle 6"/>
          <p:cNvSpPr/>
          <p:nvPr/>
        </p:nvSpPr>
        <p:spPr>
          <a:xfrm>
            <a:off x="1370701" y="5520302"/>
            <a:ext cx="4409248" cy="1107225"/>
          </a:xfrm>
          <a:prstGeom prst="rect">
            <a:avLst/>
          </a:prstGeom>
          <a:solidFill>
            <a:srgbClr val="EF8B47"/>
          </a:solidFill>
          <a:ln w="12700" cap="flat" cmpd="sng" algn="ctr">
            <a:solidFill>
              <a:srgbClr val="44546A">
                <a:lumMod val="50000"/>
              </a:srgbClr>
            </a:solidFill>
            <a:prstDash val="solid"/>
            <a:miter lim="800000"/>
          </a:ln>
          <a:effectLst/>
        </p:spPr>
        <p:txBody>
          <a:bodyPr rtlCol="0" anchor="ctr"/>
          <a:lstStyle/>
          <a:p>
            <a:pPr>
              <a:defRPr/>
            </a:pPr>
            <a:r>
              <a:rPr lang="en-US" sz="1400" b="1" kern="0" dirty="0">
                <a:solidFill>
                  <a:prstClr val="black"/>
                </a:solidFill>
                <a:latin typeface="Calibri" panose="020F0502020204030204"/>
              </a:rPr>
              <a:t>SLS EUS</a:t>
            </a:r>
          </a:p>
        </p:txBody>
      </p:sp>
      <p:sp>
        <p:nvSpPr>
          <p:cNvPr id="133" name="Rectangle 132"/>
          <p:cNvSpPr/>
          <p:nvPr/>
        </p:nvSpPr>
        <p:spPr>
          <a:xfrm>
            <a:off x="5638115" y="5634618"/>
            <a:ext cx="270810" cy="880482"/>
          </a:xfrm>
          <a:prstGeom prst="rect">
            <a:avLst/>
          </a:prstGeom>
          <a:pattFill prst="sphere">
            <a:fgClr>
              <a:sysClr val="window" lastClr="FFFFFF">
                <a:lumMod val="85000"/>
              </a:sysClr>
            </a:fgClr>
            <a:bgClr>
              <a:sysClr val="window" lastClr="FFFFFF"/>
            </a:bgClr>
          </a:pattFill>
          <a:ln w="12700" cap="flat" cmpd="sng" algn="ctr">
            <a:solidFill>
              <a:schemeClr val="tx1">
                <a:lumMod val="75000"/>
              </a:schemeClr>
            </a:solid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sp>
        <p:nvSpPr>
          <p:cNvPr id="10" name="Rectangle 9"/>
          <p:cNvSpPr/>
          <p:nvPr/>
        </p:nvSpPr>
        <p:spPr>
          <a:xfrm>
            <a:off x="1923636" y="3093839"/>
            <a:ext cx="3334864" cy="304800"/>
          </a:xfrm>
          <a:prstGeom prst="rect">
            <a:avLst/>
          </a:prstGeom>
          <a:solidFill>
            <a:sysClr val="window" lastClr="FFFFFF">
              <a:lumMod val="75000"/>
            </a:sysClr>
          </a:solidFill>
          <a:ln w="12700" cap="flat" cmpd="sng" algn="ctr">
            <a:solidFill>
              <a:schemeClr val="tx1">
                <a:lumMod val="75000"/>
              </a:schemeClr>
            </a:solidFill>
            <a:prstDash val="solid"/>
            <a:miter lim="800000"/>
          </a:ln>
          <a:effectLst/>
        </p:spPr>
        <p:txBody>
          <a:bodyPr rtlCol="0" anchor="ctr"/>
          <a:lstStyle/>
          <a:p>
            <a:pPr algn="ctr">
              <a:defRPr/>
            </a:pPr>
            <a:r>
              <a:rPr lang="en-US" sz="3200" kern="0" dirty="0">
                <a:solidFill>
                  <a:prstClr val="black"/>
                </a:solidFill>
                <a:latin typeface="Calibri" panose="020F0502020204030204"/>
              </a:rPr>
              <a:t>                         </a:t>
            </a:r>
            <a:endParaRPr lang="en-US" sz="1400" b="1" kern="0" dirty="0">
              <a:solidFill>
                <a:prstClr val="black"/>
              </a:solidFill>
              <a:latin typeface="Calibri" panose="020F0502020204030204"/>
            </a:endParaRPr>
          </a:p>
        </p:txBody>
      </p:sp>
      <p:sp>
        <p:nvSpPr>
          <p:cNvPr id="12" name="Rectangle 11"/>
          <p:cNvSpPr/>
          <p:nvPr/>
        </p:nvSpPr>
        <p:spPr>
          <a:xfrm>
            <a:off x="1911517" y="2294466"/>
            <a:ext cx="3346983" cy="579320"/>
          </a:xfrm>
          <a:prstGeom prst="rect">
            <a:avLst/>
          </a:prstGeom>
          <a:solidFill>
            <a:srgbClr val="00B050"/>
          </a:solidFill>
          <a:ln w="12700" cap="flat" cmpd="sng" algn="ctr">
            <a:solidFill>
              <a:srgbClr val="44546A">
                <a:lumMod val="50000"/>
              </a:srgbClr>
            </a:solidFill>
            <a:prstDash val="solid"/>
            <a:miter lim="800000"/>
          </a:ln>
          <a:effectLst/>
        </p:spPr>
        <p:txBody>
          <a:bodyPr rtlCol="0" anchor="ctr"/>
          <a:lstStyle/>
          <a:p>
            <a:pPr algn="ctr">
              <a:defRPr/>
            </a:pPr>
            <a:r>
              <a:rPr lang="en-US" sz="1400" b="1" kern="0" dirty="0">
                <a:solidFill>
                  <a:schemeClr val="bg2"/>
                </a:solidFill>
                <a:latin typeface="Calibri" panose="020F0502020204030204"/>
              </a:rPr>
              <a:t>PPL or CPL</a:t>
            </a:r>
          </a:p>
        </p:txBody>
      </p:sp>
      <p:sp>
        <p:nvSpPr>
          <p:cNvPr id="16" name="TextBox 15"/>
          <p:cNvSpPr txBox="1"/>
          <p:nvPr/>
        </p:nvSpPr>
        <p:spPr>
          <a:xfrm>
            <a:off x="6695496" y="6078059"/>
            <a:ext cx="683200" cy="215444"/>
          </a:xfrm>
          <a:prstGeom prst="rect">
            <a:avLst/>
          </a:prstGeom>
          <a:noFill/>
        </p:spPr>
        <p:txBody>
          <a:bodyPr wrap="none" rtlCol="0">
            <a:spAutoFit/>
          </a:bodyPr>
          <a:lstStyle/>
          <a:p>
            <a:pPr algn="r"/>
            <a:r>
              <a:rPr lang="en-US" sz="800" dirty="0">
                <a:solidFill>
                  <a:prstClr val="black"/>
                </a:solidFill>
                <a:latin typeface="Calibri" panose="020F0502020204030204"/>
                <a:ea typeface="MS PGothic" panose="020B0600070205080204" pitchFamily="34" charset="-128"/>
              </a:rPr>
              <a:t>Ethernet I/F</a:t>
            </a:r>
          </a:p>
        </p:txBody>
      </p:sp>
      <p:sp>
        <p:nvSpPr>
          <p:cNvPr id="17" name="TextBox 16"/>
          <p:cNvSpPr txBox="1"/>
          <p:nvPr/>
        </p:nvSpPr>
        <p:spPr>
          <a:xfrm>
            <a:off x="6871827" y="5775331"/>
            <a:ext cx="506869" cy="215444"/>
          </a:xfrm>
          <a:prstGeom prst="rect">
            <a:avLst/>
          </a:prstGeom>
          <a:noFill/>
        </p:spPr>
        <p:txBody>
          <a:bodyPr wrap="none" rtlCol="0">
            <a:spAutoFit/>
          </a:bodyPr>
          <a:lstStyle/>
          <a:p>
            <a:pPr algn="r"/>
            <a:r>
              <a:rPr lang="en-US" sz="800" dirty="0">
                <a:solidFill>
                  <a:prstClr val="black"/>
                </a:solidFill>
                <a:latin typeface="Calibri" panose="020F0502020204030204"/>
                <a:ea typeface="MS PGothic" panose="020B0600070205080204" pitchFamily="34" charset="-128"/>
              </a:rPr>
              <a:t>Sensors</a:t>
            </a:r>
          </a:p>
        </p:txBody>
      </p:sp>
      <p:cxnSp>
        <p:nvCxnSpPr>
          <p:cNvPr id="29" name="Straight Arrow Connector 28"/>
          <p:cNvCxnSpPr>
            <a:cxnSpLocks/>
          </p:cNvCxnSpPr>
          <p:nvPr/>
        </p:nvCxnSpPr>
        <p:spPr>
          <a:xfrm flipH="1">
            <a:off x="5465729" y="3721736"/>
            <a:ext cx="638512" cy="0"/>
          </a:xfrm>
          <a:prstGeom prst="straightConnector1">
            <a:avLst/>
          </a:prstGeom>
          <a:noFill/>
          <a:ln w="19050" cap="flat" cmpd="sng" algn="ctr">
            <a:solidFill>
              <a:srgbClr val="5B9BD5">
                <a:lumMod val="75000"/>
              </a:srgbClr>
            </a:solidFill>
            <a:prstDash val="solid"/>
            <a:miter lim="800000"/>
            <a:tailEnd type="triangle"/>
          </a:ln>
          <a:effectLst/>
        </p:spPr>
      </p:cxnSp>
      <p:sp>
        <p:nvSpPr>
          <p:cNvPr id="30" name="TextBox 29"/>
          <p:cNvSpPr txBox="1"/>
          <p:nvPr/>
        </p:nvSpPr>
        <p:spPr>
          <a:xfrm>
            <a:off x="6773393" y="5308031"/>
            <a:ext cx="622286" cy="215444"/>
          </a:xfrm>
          <a:prstGeom prst="rect">
            <a:avLst/>
          </a:prstGeom>
          <a:noFill/>
          <a:ln>
            <a:noFill/>
          </a:ln>
        </p:spPr>
        <p:txBody>
          <a:bodyPr wrap="none" rtlCol="0">
            <a:spAutoFit/>
          </a:bodyPr>
          <a:lstStyle/>
          <a:p>
            <a:pPr algn="r"/>
            <a:r>
              <a:rPr lang="en-US" sz="800" dirty="0">
                <a:solidFill>
                  <a:prstClr val="black"/>
                </a:solidFill>
                <a:latin typeface="Calibri" panose="020F0502020204030204"/>
                <a:ea typeface="MS PGothic" panose="020B0600070205080204" pitchFamily="34" charset="-128"/>
              </a:rPr>
              <a:t>ECS Purge</a:t>
            </a:r>
          </a:p>
        </p:txBody>
      </p:sp>
      <p:cxnSp>
        <p:nvCxnSpPr>
          <p:cNvPr id="63" name="Straight Connector 62"/>
          <p:cNvCxnSpPr>
            <a:cxnSpLocks/>
          </p:cNvCxnSpPr>
          <p:nvPr/>
        </p:nvCxnSpPr>
        <p:spPr>
          <a:xfrm>
            <a:off x="2486312" y="3246239"/>
            <a:ext cx="0" cy="2281809"/>
          </a:xfrm>
          <a:prstGeom prst="line">
            <a:avLst/>
          </a:prstGeom>
          <a:noFill/>
          <a:ln w="19050" cap="flat" cmpd="sng" algn="ctr">
            <a:solidFill>
              <a:srgbClr val="F08B47"/>
            </a:solidFill>
            <a:prstDash val="solid"/>
            <a:miter lim="800000"/>
            <a:headEnd type="triangle" w="med" len="med"/>
            <a:tailEnd type="triangle" w="med" len="med"/>
          </a:ln>
          <a:effectLst/>
        </p:spPr>
      </p:cxnSp>
      <p:sp>
        <p:nvSpPr>
          <p:cNvPr id="66" name="TextBox 65"/>
          <p:cNvSpPr txBox="1"/>
          <p:nvPr/>
        </p:nvSpPr>
        <p:spPr>
          <a:xfrm rot="16200000">
            <a:off x="2264161" y="3869551"/>
            <a:ext cx="1140056" cy="215444"/>
          </a:xfrm>
          <a:prstGeom prst="rect">
            <a:avLst/>
          </a:prstGeom>
          <a:noFill/>
        </p:spPr>
        <p:txBody>
          <a:bodyPr wrap="none" rtlCol="0">
            <a:spAutoFit/>
          </a:bodyPr>
          <a:lstStyle/>
          <a:p>
            <a:r>
              <a:rPr lang="en-US" sz="800" dirty="0">
                <a:solidFill>
                  <a:prstClr val="black"/>
                </a:solidFill>
                <a:latin typeface="Calibri" panose="020F0502020204030204"/>
                <a:ea typeface="MS PGothic" panose="020B0600070205080204" pitchFamily="34" charset="-128"/>
              </a:rPr>
              <a:t>PL Command Channels</a:t>
            </a:r>
          </a:p>
        </p:txBody>
      </p:sp>
      <p:sp>
        <p:nvSpPr>
          <p:cNvPr id="67" name="TextBox 66"/>
          <p:cNvSpPr txBox="1"/>
          <p:nvPr/>
        </p:nvSpPr>
        <p:spPr>
          <a:xfrm rot="16200000">
            <a:off x="2012717" y="3869551"/>
            <a:ext cx="816249" cy="215444"/>
          </a:xfrm>
          <a:prstGeom prst="rect">
            <a:avLst/>
          </a:prstGeom>
          <a:noFill/>
        </p:spPr>
        <p:txBody>
          <a:bodyPr wrap="none" rtlCol="0">
            <a:spAutoFit/>
          </a:bodyPr>
          <a:lstStyle/>
          <a:p>
            <a:r>
              <a:rPr lang="en-US" sz="800" dirty="0">
                <a:solidFill>
                  <a:prstClr val="black"/>
                </a:solidFill>
                <a:latin typeface="Calibri" panose="020F0502020204030204"/>
                <a:ea typeface="MS PGothic" panose="020B0600070205080204" pitchFamily="34" charset="-128"/>
              </a:rPr>
              <a:t>PSS </a:t>
            </a:r>
            <a:r>
              <a:rPr lang="en-US" sz="800" dirty="0" err="1">
                <a:solidFill>
                  <a:prstClr val="black"/>
                </a:solidFill>
                <a:latin typeface="Calibri" panose="020F0502020204030204"/>
                <a:ea typeface="MS PGothic" panose="020B0600070205080204" pitchFamily="34" charset="-128"/>
              </a:rPr>
              <a:t>Breakwires</a:t>
            </a:r>
            <a:endParaRPr lang="en-US" sz="800" dirty="0">
              <a:solidFill>
                <a:prstClr val="black"/>
              </a:solidFill>
              <a:latin typeface="Calibri" panose="020F0502020204030204"/>
              <a:ea typeface="MS PGothic" panose="020B0600070205080204" pitchFamily="34" charset="-128"/>
            </a:endParaRPr>
          </a:p>
        </p:txBody>
      </p:sp>
      <p:sp>
        <p:nvSpPr>
          <p:cNvPr id="68" name="TextBox 67"/>
          <p:cNvSpPr txBox="1"/>
          <p:nvPr/>
        </p:nvSpPr>
        <p:spPr>
          <a:xfrm rot="16200000">
            <a:off x="1949961" y="3869551"/>
            <a:ext cx="649537" cy="215444"/>
          </a:xfrm>
          <a:prstGeom prst="rect">
            <a:avLst/>
          </a:prstGeom>
          <a:noFill/>
        </p:spPr>
        <p:txBody>
          <a:bodyPr wrap="none" rtlCol="0">
            <a:spAutoFit/>
          </a:bodyPr>
          <a:lstStyle/>
          <a:p>
            <a:r>
              <a:rPr lang="en-US" sz="800" dirty="0">
                <a:solidFill>
                  <a:prstClr val="black"/>
                </a:solidFill>
                <a:latin typeface="Calibri" panose="020F0502020204030204"/>
                <a:ea typeface="MS PGothic" panose="020B0600070205080204" pitchFamily="34" charset="-128"/>
              </a:rPr>
              <a:t>PSS Initiate</a:t>
            </a:r>
          </a:p>
        </p:txBody>
      </p:sp>
      <p:cxnSp>
        <p:nvCxnSpPr>
          <p:cNvPr id="90" name="Straight Connector 89"/>
          <p:cNvCxnSpPr>
            <a:cxnSpLocks/>
          </p:cNvCxnSpPr>
          <p:nvPr/>
        </p:nvCxnSpPr>
        <p:spPr>
          <a:xfrm>
            <a:off x="1923636" y="3195333"/>
            <a:ext cx="3334864" cy="0"/>
          </a:xfrm>
          <a:prstGeom prst="line">
            <a:avLst/>
          </a:prstGeom>
          <a:noFill/>
          <a:ln w="28575" cap="flat" cmpd="sng" algn="ctr">
            <a:solidFill>
              <a:sysClr val="window" lastClr="FFFFFF"/>
            </a:solidFill>
            <a:prstDash val="sysDot"/>
            <a:miter lim="800000"/>
          </a:ln>
          <a:effectLst>
            <a:glow rad="63500">
              <a:srgbClr val="E7E6E6">
                <a:lumMod val="50000"/>
              </a:srgbClr>
            </a:glow>
          </a:effectLst>
        </p:spPr>
      </p:cxnSp>
      <p:sp>
        <p:nvSpPr>
          <p:cNvPr id="93" name="TextBox 92"/>
          <p:cNvSpPr txBox="1"/>
          <p:nvPr/>
        </p:nvSpPr>
        <p:spPr>
          <a:xfrm>
            <a:off x="6517563" y="5931509"/>
            <a:ext cx="861133" cy="215444"/>
          </a:xfrm>
          <a:prstGeom prst="rect">
            <a:avLst/>
          </a:prstGeom>
          <a:noFill/>
        </p:spPr>
        <p:txBody>
          <a:bodyPr wrap="none" rtlCol="0">
            <a:spAutoFit/>
          </a:bodyPr>
          <a:lstStyle/>
          <a:p>
            <a:pPr algn="r"/>
            <a:r>
              <a:rPr lang="en-US" sz="800" dirty="0">
                <a:solidFill>
                  <a:prstClr val="black"/>
                </a:solidFill>
                <a:latin typeface="Calibri" panose="020F0502020204030204"/>
                <a:ea typeface="MS PGothic" panose="020B0600070205080204" pitchFamily="34" charset="-128"/>
              </a:rPr>
              <a:t>RS-422 Serial I/F</a:t>
            </a:r>
          </a:p>
        </p:txBody>
      </p:sp>
      <p:cxnSp>
        <p:nvCxnSpPr>
          <p:cNvPr id="94" name="Straight Connector 93"/>
          <p:cNvCxnSpPr>
            <a:cxnSpLocks/>
          </p:cNvCxnSpPr>
          <p:nvPr/>
        </p:nvCxnSpPr>
        <p:spPr>
          <a:xfrm>
            <a:off x="6107897" y="3719866"/>
            <a:ext cx="0" cy="1781077"/>
          </a:xfrm>
          <a:prstGeom prst="line">
            <a:avLst/>
          </a:prstGeom>
          <a:noFill/>
          <a:ln w="19050" cap="flat" cmpd="sng" algn="ctr">
            <a:solidFill>
              <a:srgbClr val="5B9BD5">
                <a:lumMod val="75000"/>
              </a:srgbClr>
            </a:solidFill>
            <a:prstDash val="solid"/>
            <a:miter lim="800000"/>
          </a:ln>
          <a:effectLst/>
        </p:spPr>
      </p:cxnSp>
      <p:cxnSp>
        <p:nvCxnSpPr>
          <p:cNvPr id="95" name="Straight Connector 94"/>
          <p:cNvCxnSpPr/>
          <p:nvPr/>
        </p:nvCxnSpPr>
        <p:spPr>
          <a:xfrm>
            <a:off x="6104241" y="5500943"/>
            <a:ext cx="1371600" cy="0"/>
          </a:xfrm>
          <a:prstGeom prst="line">
            <a:avLst/>
          </a:prstGeom>
          <a:noFill/>
          <a:ln w="19050" cap="flat" cmpd="sng" algn="ctr">
            <a:solidFill>
              <a:srgbClr val="5B9BD5">
                <a:lumMod val="75000"/>
              </a:srgbClr>
            </a:solidFill>
            <a:prstDash val="solid"/>
            <a:miter lim="800000"/>
          </a:ln>
          <a:effectLst/>
        </p:spPr>
      </p:cxnSp>
      <p:sp>
        <p:nvSpPr>
          <p:cNvPr id="103" name="TextBox 102"/>
          <p:cNvSpPr txBox="1"/>
          <p:nvPr/>
        </p:nvSpPr>
        <p:spPr>
          <a:xfrm>
            <a:off x="6204712" y="3369251"/>
            <a:ext cx="2587568" cy="1846659"/>
          </a:xfrm>
          <a:prstGeom prst="rect">
            <a:avLst/>
          </a:prstGeom>
          <a:noFill/>
        </p:spPr>
        <p:txBody>
          <a:bodyPr wrap="none" rtlCol="0">
            <a:spAutoFit/>
          </a:bodyPr>
          <a:lstStyle/>
          <a:p>
            <a:pPr marL="400050" indent="-342900"/>
            <a:r>
              <a:rPr lang="en-US" sz="950" dirty="0">
                <a:solidFill>
                  <a:prstClr val="black"/>
                </a:solidFill>
                <a:latin typeface="Calibri" panose="020F0502020204030204"/>
                <a:ea typeface="MS PGothic" panose="020B0600070205080204" pitchFamily="34" charset="-128"/>
              </a:rPr>
              <a:t>CPL	- Co-manifested Payload</a:t>
            </a:r>
          </a:p>
          <a:p>
            <a:pPr marL="400050" indent="-342900"/>
            <a:r>
              <a:rPr lang="en-US" sz="950" dirty="0">
                <a:solidFill>
                  <a:prstClr val="black"/>
                </a:solidFill>
                <a:latin typeface="Calibri" panose="020F0502020204030204"/>
                <a:ea typeface="MS PGothic" panose="020B0600070205080204" pitchFamily="34" charset="-128"/>
              </a:rPr>
              <a:t>ECS	- Environmental Control System</a:t>
            </a:r>
          </a:p>
          <a:p>
            <a:pPr marL="400050" indent="-342900"/>
            <a:r>
              <a:rPr lang="en-US" sz="950" dirty="0">
                <a:solidFill>
                  <a:prstClr val="black"/>
                </a:solidFill>
                <a:latin typeface="Calibri" panose="020F0502020204030204"/>
                <a:ea typeface="MS PGothic" panose="020B0600070205080204" pitchFamily="34" charset="-128"/>
              </a:rPr>
              <a:t>EUS	- Exploration Upper Stage</a:t>
            </a:r>
          </a:p>
          <a:p>
            <a:pPr marL="400050" indent="-342900"/>
            <a:r>
              <a:rPr lang="en-US" sz="950" dirty="0">
                <a:solidFill>
                  <a:prstClr val="black"/>
                </a:solidFill>
                <a:latin typeface="Calibri" panose="020F0502020204030204"/>
                <a:ea typeface="MS PGothic" panose="020B0600070205080204" pitchFamily="34" charset="-128"/>
              </a:rPr>
              <a:t>ISPE	- Integrated Spacecraft/Payload Element</a:t>
            </a:r>
          </a:p>
          <a:p>
            <a:pPr marL="400050" indent="-342900"/>
            <a:r>
              <a:rPr lang="en-US" sz="950" dirty="0">
                <a:solidFill>
                  <a:prstClr val="black"/>
                </a:solidFill>
                <a:latin typeface="Calibri" panose="020F0502020204030204"/>
                <a:ea typeface="MS PGothic" panose="020B0600070205080204" pitchFamily="34" charset="-128"/>
              </a:rPr>
              <a:t>PLA 	- Payload Adapter </a:t>
            </a:r>
          </a:p>
          <a:p>
            <a:pPr marL="400050" indent="-342900"/>
            <a:r>
              <a:rPr lang="en-US" sz="950" dirty="0">
                <a:solidFill>
                  <a:prstClr val="black"/>
                </a:solidFill>
                <a:latin typeface="Calibri" panose="020F0502020204030204"/>
                <a:ea typeface="MS PGothic" panose="020B0600070205080204" pitchFamily="34" charset="-128"/>
              </a:rPr>
              <a:t>PAF 	- Payload Attach Fitting</a:t>
            </a:r>
          </a:p>
          <a:p>
            <a:pPr marL="400050" indent="-342900"/>
            <a:r>
              <a:rPr lang="en-US" sz="950" dirty="0">
                <a:solidFill>
                  <a:prstClr val="black"/>
                </a:solidFill>
                <a:latin typeface="Calibri" panose="020F0502020204030204"/>
                <a:ea typeface="MS PGothic" panose="020B0600070205080204" pitchFamily="34" charset="-128"/>
              </a:rPr>
              <a:t>PL	- Payload</a:t>
            </a:r>
          </a:p>
          <a:p>
            <a:pPr marL="400050" indent="-342900"/>
            <a:r>
              <a:rPr lang="en-US" sz="950" dirty="0">
                <a:solidFill>
                  <a:prstClr val="black"/>
                </a:solidFill>
                <a:latin typeface="Calibri" panose="020F0502020204030204"/>
                <a:ea typeface="MS PGothic" panose="020B0600070205080204" pitchFamily="34" charset="-128"/>
              </a:rPr>
              <a:t>PLF	- Payload Fairing</a:t>
            </a:r>
          </a:p>
          <a:p>
            <a:pPr marL="400050" indent="-342900"/>
            <a:r>
              <a:rPr lang="en-US" sz="950" dirty="0">
                <a:solidFill>
                  <a:prstClr val="black"/>
                </a:solidFill>
                <a:latin typeface="Calibri" panose="020F0502020204030204"/>
                <a:ea typeface="MS PGothic" panose="020B0600070205080204" pitchFamily="34" charset="-128"/>
              </a:rPr>
              <a:t>PPL	- Primary Payload</a:t>
            </a:r>
          </a:p>
          <a:p>
            <a:pPr marL="400050" indent="-342900"/>
            <a:r>
              <a:rPr lang="en-US" sz="950" dirty="0">
                <a:solidFill>
                  <a:prstClr val="black"/>
                </a:solidFill>
                <a:latin typeface="Calibri" panose="020F0502020204030204"/>
                <a:ea typeface="MS PGothic" panose="020B0600070205080204" pitchFamily="34" charset="-128"/>
              </a:rPr>
              <a:t>PSS	- Payload Separation System</a:t>
            </a:r>
          </a:p>
          <a:p>
            <a:pPr marL="400050" indent="-342900"/>
            <a:r>
              <a:rPr lang="en-US" sz="950" dirty="0">
                <a:solidFill>
                  <a:prstClr val="black"/>
                </a:solidFill>
                <a:latin typeface="Calibri" panose="020F0502020204030204"/>
                <a:ea typeface="MS PGothic" panose="020B0600070205080204" pitchFamily="34" charset="-128"/>
              </a:rPr>
              <a:t>USA	- Universal Stage Adapter</a:t>
            </a:r>
          </a:p>
          <a:p>
            <a:pPr marL="401638" indent="-401638"/>
            <a:endParaRPr lang="en-US" sz="950" dirty="0">
              <a:solidFill>
                <a:prstClr val="black"/>
              </a:solidFill>
              <a:latin typeface="Calibri" panose="020F0502020204030204"/>
              <a:ea typeface="MS PGothic" panose="020B0600070205080204" pitchFamily="34" charset="-128"/>
            </a:endParaRPr>
          </a:p>
        </p:txBody>
      </p:sp>
      <p:cxnSp>
        <p:nvCxnSpPr>
          <p:cNvPr id="106" name="Straight Connector 105"/>
          <p:cNvCxnSpPr>
            <a:cxnSpLocks/>
          </p:cNvCxnSpPr>
          <p:nvPr/>
        </p:nvCxnSpPr>
        <p:spPr>
          <a:xfrm>
            <a:off x="1385815" y="3962400"/>
            <a:ext cx="327786" cy="0"/>
          </a:xfrm>
          <a:prstGeom prst="line">
            <a:avLst/>
          </a:prstGeom>
          <a:noFill/>
          <a:ln w="28575" cap="flat" cmpd="sng" algn="ctr">
            <a:solidFill>
              <a:sysClr val="window" lastClr="FFFFFF"/>
            </a:solidFill>
            <a:prstDash val="sysDot"/>
            <a:miter lim="800000"/>
          </a:ln>
          <a:effectLst>
            <a:glow rad="63500">
              <a:srgbClr val="E7E6E6">
                <a:lumMod val="50000"/>
              </a:srgbClr>
            </a:glow>
          </a:effectLst>
        </p:spPr>
      </p:cxnSp>
      <p:cxnSp>
        <p:nvCxnSpPr>
          <p:cNvPr id="110" name="Straight Connector 109"/>
          <p:cNvCxnSpPr>
            <a:cxnSpLocks/>
          </p:cNvCxnSpPr>
          <p:nvPr/>
        </p:nvCxnSpPr>
        <p:spPr>
          <a:xfrm>
            <a:off x="4785059" y="5947989"/>
            <a:ext cx="2623264" cy="0"/>
          </a:xfrm>
          <a:prstGeom prst="line">
            <a:avLst/>
          </a:prstGeom>
          <a:noFill/>
          <a:ln w="19050" cap="flat" cmpd="sng" algn="ctr">
            <a:solidFill>
              <a:srgbClr val="5B9BD5">
                <a:lumMod val="75000"/>
              </a:srgbClr>
            </a:solidFill>
            <a:prstDash val="solid"/>
            <a:miter lim="800000"/>
            <a:tailEnd type="triangle"/>
          </a:ln>
          <a:effectLst/>
        </p:spPr>
      </p:cxnSp>
      <p:cxnSp>
        <p:nvCxnSpPr>
          <p:cNvPr id="111" name="Straight Connector 110"/>
          <p:cNvCxnSpPr>
            <a:cxnSpLocks/>
          </p:cNvCxnSpPr>
          <p:nvPr/>
        </p:nvCxnSpPr>
        <p:spPr>
          <a:xfrm>
            <a:off x="4666110" y="6093260"/>
            <a:ext cx="2742213" cy="2087"/>
          </a:xfrm>
          <a:prstGeom prst="line">
            <a:avLst/>
          </a:prstGeom>
          <a:noFill/>
          <a:ln w="19050" cap="flat" cmpd="sng" algn="ctr">
            <a:solidFill>
              <a:srgbClr val="5B9BD5">
                <a:lumMod val="75000"/>
              </a:srgbClr>
            </a:solidFill>
            <a:prstDash val="solid"/>
            <a:miter lim="800000"/>
            <a:tailEnd type="triangle"/>
          </a:ln>
          <a:effectLst/>
        </p:spPr>
      </p:cxnSp>
      <p:cxnSp>
        <p:nvCxnSpPr>
          <p:cNvPr id="112" name="Straight Connector 111"/>
          <p:cNvCxnSpPr>
            <a:cxnSpLocks/>
          </p:cNvCxnSpPr>
          <p:nvPr/>
        </p:nvCxnSpPr>
        <p:spPr>
          <a:xfrm>
            <a:off x="4543688" y="6239810"/>
            <a:ext cx="2873125" cy="0"/>
          </a:xfrm>
          <a:prstGeom prst="line">
            <a:avLst/>
          </a:prstGeom>
          <a:noFill/>
          <a:ln w="19050" cap="flat" cmpd="sng" algn="ctr">
            <a:solidFill>
              <a:srgbClr val="5B9BD5">
                <a:lumMod val="75000"/>
              </a:srgbClr>
            </a:solidFill>
            <a:prstDash val="solid"/>
            <a:miter lim="800000"/>
            <a:tailEnd type="triangle"/>
          </a:ln>
          <a:effectLst/>
        </p:spPr>
      </p:cxnSp>
      <p:cxnSp>
        <p:nvCxnSpPr>
          <p:cNvPr id="113" name="Straight Arrow Connector 112"/>
          <p:cNvCxnSpPr>
            <a:cxnSpLocks/>
          </p:cNvCxnSpPr>
          <p:nvPr/>
        </p:nvCxnSpPr>
        <p:spPr>
          <a:xfrm>
            <a:off x="4432422" y="6373663"/>
            <a:ext cx="2975501" cy="0"/>
          </a:xfrm>
          <a:prstGeom prst="straightConnector1">
            <a:avLst/>
          </a:prstGeom>
          <a:noFill/>
          <a:ln w="19050" cap="flat" cmpd="sng" algn="ctr">
            <a:solidFill>
              <a:srgbClr val="5B9BD5">
                <a:lumMod val="75000"/>
              </a:srgbClr>
            </a:solidFill>
            <a:prstDash val="solid"/>
            <a:miter lim="800000"/>
            <a:tailEnd type="none"/>
          </a:ln>
          <a:effectLst/>
        </p:spPr>
      </p:cxnSp>
      <p:sp>
        <p:nvSpPr>
          <p:cNvPr id="123" name="TextBox 122"/>
          <p:cNvSpPr txBox="1"/>
          <p:nvPr/>
        </p:nvSpPr>
        <p:spPr>
          <a:xfrm>
            <a:off x="6464663" y="5634618"/>
            <a:ext cx="914033" cy="215444"/>
          </a:xfrm>
          <a:prstGeom prst="rect">
            <a:avLst/>
          </a:prstGeom>
          <a:noFill/>
          <a:ln>
            <a:noFill/>
          </a:ln>
        </p:spPr>
        <p:txBody>
          <a:bodyPr wrap="none" rtlCol="0">
            <a:spAutoFit/>
          </a:bodyPr>
          <a:lstStyle/>
          <a:p>
            <a:pPr algn="r"/>
            <a:r>
              <a:rPr lang="en-US" sz="800" dirty="0">
                <a:solidFill>
                  <a:prstClr val="black"/>
                </a:solidFill>
                <a:latin typeface="Calibri" panose="020F0502020204030204"/>
                <a:ea typeface="MS PGothic" panose="020B0600070205080204" pitchFamily="34" charset="-128"/>
              </a:rPr>
              <a:t>Instrument Purge</a:t>
            </a:r>
          </a:p>
        </p:txBody>
      </p:sp>
      <p:sp>
        <p:nvSpPr>
          <p:cNvPr id="126" name="TextBox 125"/>
          <p:cNvSpPr txBox="1"/>
          <p:nvPr/>
        </p:nvSpPr>
        <p:spPr>
          <a:xfrm rot="5400000">
            <a:off x="7269296" y="1902085"/>
            <a:ext cx="330860" cy="1396543"/>
          </a:xfrm>
          <a:prstGeom prst="rect">
            <a:avLst/>
          </a:prstGeom>
          <a:noFill/>
        </p:spPr>
        <p:txBody>
          <a:bodyPr vert="vert270" wrap="square" rtlCol="0">
            <a:spAutoFit/>
          </a:bodyPr>
          <a:lstStyle/>
          <a:p>
            <a:r>
              <a:rPr lang="en-US" sz="950" dirty="0">
                <a:solidFill>
                  <a:prstClr val="black"/>
                </a:solidFill>
                <a:latin typeface="Calibri" panose="020F0502020204030204"/>
                <a:ea typeface="MS PGothic" panose="020B0600070205080204" pitchFamily="34" charset="-128"/>
              </a:rPr>
              <a:t>Services, Ground Provided</a:t>
            </a:r>
          </a:p>
        </p:txBody>
      </p:sp>
      <p:sp>
        <p:nvSpPr>
          <p:cNvPr id="127" name="TextBox 126"/>
          <p:cNvSpPr txBox="1"/>
          <p:nvPr/>
        </p:nvSpPr>
        <p:spPr>
          <a:xfrm rot="5400000">
            <a:off x="7410652" y="1933115"/>
            <a:ext cx="330860" cy="1679256"/>
          </a:xfrm>
          <a:prstGeom prst="rect">
            <a:avLst/>
          </a:prstGeom>
          <a:noFill/>
        </p:spPr>
        <p:txBody>
          <a:bodyPr vert="vert270" wrap="square" rtlCol="0">
            <a:spAutoFit/>
          </a:bodyPr>
          <a:lstStyle/>
          <a:p>
            <a:r>
              <a:rPr lang="en-US" sz="950" dirty="0">
                <a:solidFill>
                  <a:prstClr val="black"/>
                </a:solidFill>
                <a:latin typeface="Calibri" panose="020F0502020204030204"/>
                <a:ea typeface="MS PGothic" panose="020B0600070205080204" pitchFamily="34" charset="-128"/>
              </a:rPr>
              <a:t>Services, SLS EUS Provided</a:t>
            </a:r>
          </a:p>
        </p:txBody>
      </p:sp>
      <p:cxnSp>
        <p:nvCxnSpPr>
          <p:cNvPr id="129" name="Straight Arrow Connector 128"/>
          <p:cNvCxnSpPr/>
          <p:nvPr/>
        </p:nvCxnSpPr>
        <p:spPr>
          <a:xfrm flipH="1">
            <a:off x="6323785" y="2612247"/>
            <a:ext cx="301924" cy="1"/>
          </a:xfrm>
          <a:prstGeom prst="straightConnector1">
            <a:avLst/>
          </a:prstGeom>
          <a:noFill/>
          <a:ln w="19050" cap="flat" cmpd="sng" algn="ctr">
            <a:solidFill>
              <a:srgbClr val="5B9BD5">
                <a:lumMod val="75000"/>
              </a:srgbClr>
            </a:solidFill>
            <a:prstDash val="solid"/>
            <a:miter lim="800000"/>
          </a:ln>
          <a:effectLst/>
        </p:spPr>
      </p:cxnSp>
      <p:cxnSp>
        <p:nvCxnSpPr>
          <p:cNvPr id="130" name="Straight Arrow Connector 129"/>
          <p:cNvCxnSpPr/>
          <p:nvPr/>
        </p:nvCxnSpPr>
        <p:spPr>
          <a:xfrm flipH="1">
            <a:off x="6323785" y="2790691"/>
            <a:ext cx="301924" cy="1"/>
          </a:xfrm>
          <a:prstGeom prst="straightConnector1">
            <a:avLst/>
          </a:prstGeom>
          <a:noFill/>
          <a:ln w="19050" cap="flat" cmpd="sng" algn="ctr">
            <a:solidFill>
              <a:srgbClr val="F08B47"/>
            </a:solidFill>
            <a:prstDash val="solid"/>
            <a:miter lim="800000"/>
            <a:headEnd type="none" w="med" len="med"/>
            <a:tailEnd type="none" w="med" len="med"/>
          </a:ln>
          <a:effectLst/>
        </p:spPr>
      </p:cxnSp>
      <p:sp>
        <p:nvSpPr>
          <p:cNvPr id="132" name="TextBox 131"/>
          <p:cNvSpPr txBox="1"/>
          <p:nvPr/>
        </p:nvSpPr>
        <p:spPr>
          <a:xfrm rot="5400000">
            <a:off x="7410653" y="2130899"/>
            <a:ext cx="330860" cy="1679255"/>
          </a:xfrm>
          <a:prstGeom prst="rect">
            <a:avLst/>
          </a:prstGeom>
          <a:noFill/>
        </p:spPr>
        <p:txBody>
          <a:bodyPr vert="vert270" wrap="square" rtlCol="0">
            <a:spAutoFit/>
          </a:bodyPr>
          <a:lstStyle/>
          <a:p>
            <a:r>
              <a:rPr lang="en-US" sz="950" dirty="0">
                <a:solidFill>
                  <a:prstClr val="black"/>
                </a:solidFill>
                <a:latin typeface="Calibri" panose="020F0502020204030204"/>
                <a:ea typeface="MS PGothic" panose="020B0600070205080204" pitchFamily="34" charset="-128"/>
              </a:rPr>
              <a:t>Structural Attachment</a:t>
            </a:r>
          </a:p>
        </p:txBody>
      </p:sp>
      <p:sp>
        <p:nvSpPr>
          <p:cNvPr id="134" name="TextBox 133"/>
          <p:cNvSpPr txBox="1"/>
          <p:nvPr/>
        </p:nvSpPr>
        <p:spPr>
          <a:xfrm rot="5400000">
            <a:off x="7061367" y="2669848"/>
            <a:ext cx="330860" cy="930552"/>
          </a:xfrm>
          <a:prstGeom prst="rect">
            <a:avLst/>
          </a:prstGeom>
          <a:noFill/>
        </p:spPr>
        <p:txBody>
          <a:bodyPr vert="vert270" wrap="square" rtlCol="0">
            <a:spAutoFit/>
          </a:bodyPr>
          <a:lstStyle/>
          <a:p>
            <a:r>
              <a:rPr lang="en-US" sz="950" dirty="0">
                <a:solidFill>
                  <a:prstClr val="black"/>
                </a:solidFill>
                <a:latin typeface="Calibri" panose="020F0502020204030204"/>
                <a:ea typeface="MS PGothic" panose="020B0600070205080204" pitchFamily="34" charset="-128"/>
              </a:rPr>
              <a:t>Separation Plane</a:t>
            </a:r>
          </a:p>
        </p:txBody>
      </p:sp>
      <p:cxnSp>
        <p:nvCxnSpPr>
          <p:cNvPr id="135" name="Straight Connector 134"/>
          <p:cNvCxnSpPr/>
          <p:nvPr/>
        </p:nvCxnSpPr>
        <p:spPr>
          <a:xfrm>
            <a:off x="6337587" y="3161966"/>
            <a:ext cx="274320" cy="0"/>
          </a:xfrm>
          <a:prstGeom prst="line">
            <a:avLst/>
          </a:prstGeom>
          <a:noFill/>
          <a:ln w="28575" cap="flat" cmpd="sng" algn="ctr">
            <a:solidFill>
              <a:sysClr val="window" lastClr="FFFFFF"/>
            </a:solidFill>
            <a:prstDash val="sysDot"/>
            <a:miter lim="800000"/>
          </a:ln>
          <a:effectLst>
            <a:glow rad="63500">
              <a:srgbClr val="E7E6E6">
                <a:lumMod val="50000"/>
              </a:srgbClr>
            </a:glow>
          </a:effectLst>
        </p:spPr>
      </p:cxnSp>
      <p:cxnSp>
        <p:nvCxnSpPr>
          <p:cNvPr id="138" name="Straight Connector 137"/>
          <p:cNvCxnSpPr>
            <a:cxnSpLocks/>
          </p:cNvCxnSpPr>
          <p:nvPr/>
        </p:nvCxnSpPr>
        <p:spPr>
          <a:xfrm>
            <a:off x="4907649" y="5813159"/>
            <a:ext cx="2537206" cy="0"/>
          </a:xfrm>
          <a:prstGeom prst="line">
            <a:avLst/>
          </a:prstGeom>
          <a:noFill/>
          <a:ln w="19050" cap="flat" cmpd="sng" algn="ctr">
            <a:solidFill>
              <a:srgbClr val="5B9BD5">
                <a:lumMod val="75000"/>
              </a:srgbClr>
            </a:solidFill>
            <a:prstDash val="solid"/>
            <a:miter lim="800000"/>
          </a:ln>
          <a:effectLst/>
        </p:spPr>
      </p:cxnSp>
      <p:cxnSp>
        <p:nvCxnSpPr>
          <p:cNvPr id="140" name="Straight Arrow Connector 139"/>
          <p:cNvCxnSpPr>
            <a:cxnSpLocks/>
          </p:cNvCxnSpPr>
          <p:nvPr/>
        </p:nvCxnSpPr>
        <p:spPr>
          <a:xfrm flipV="1">
            <a:off x="4666110" y="2873786"/>
            <a:ext cx="0" cy="3221561"/>
          </a:xfrm>
          <a:prstGeom prst="straightConnector1">
            <a:avLst/>
          </a:prstGeom>
          <a:noFill/>
          <a:ln w="19050" cap="flat" cmpd="sng" algn="ctr">
            <a:solidFill>
              <a:srgbClr val="5B9BD5">
                <a:lumMod val="75000"/>
              </a:srgbClr>
            </a:solidFill>
            <a:prstDash val="solid"/>
            <a:miter lim="800000"/>
            <a:tailEnd type="triangle"/>
          </a:ln>
          <a:effectLst/>
        </p:spPr>
      </p:cxnSp>
      <p:cxnSp>
        <p:nvCxnSpPr>
          <p:cNvPr id="141" name="Straight Arrow Connector 140"/>
          <p:cNvCxnSpPr>
            <a:cxnSpLocks/>
          </p:cNvCxnSpPr>
          <p:nvPr/>
        </p:nvCxnSpPr>
        <p:spPr>
          <a:xfrm flipV="1">
            <a:off x="4543688" y="2873787"/>
            <a:ext cx="0" cy="3360718"/>
          </a:xfrm>
          <a:prstGeom prst="straightConnector1">
            <a:avLst/>
          </a:prstGeom>
          <a:noFill/>
          <a:ln w="19050" cap="flat" cmpd="sng" algn="ctr">
            <a:solidFill>
              <a:srgbClr val="5B9BD5">
                <a:lumMod val="75000"/>
              </a:srgbClr>
            </a:solidFill>
            <a:prstDash val="solid"/>
            <a:miter lim="800000"/>
            <a:tailEnd type="triangle"/>
          </a:ln>
          <a:effectLst/>
        </p:spPr>
      </p:cxnSp>
      <p:cxnSp>
        <p:nvCxnSpPr>
          <p:cNvPr id="142" name="Straight Arrow Connector 141"/>
          <p:cNvCxnSpPr>
            <a:cxnSpLocks/>
          </p:cNvCxnSpPr>
          <p:nvPr/>
        </p:nvCxnSpPr>
        <p:spPr>
          <a:xfrm flipV="1">
            <a:off x="4432422" y="2873786"/>
            <a:ext cx="0" cy="3499878"/>
          </a:xfrm>
          <a:prstGeom prst="straightConnector1">
            <a:avLst/>
          </a:prstGeom>
          <a:noFill/>
          <a:ln w="19050" cap="flat" cmpd="sng" algn="ctr">
            <a:solidFill>
              <a:srgbClr val="5B9BD5">
                <a:lumMod val="75000"/>
              </a:srgbClr>
            </a:solidFill>
            <a:prstDash val="solid"/>
            <a:miter lim="800000"/>
            <a:tailEnd type="triangle"/>
          </a:ln>
          <a:effectLst/>
        </p:spPr>
      </p:cxnSp>
      <p:cxnSp>
        <p:nvCxnSpPr>
          <p:cNvPr id="145" name="Straight Arrow Connector 144"/>
          <p:cNvCxnSpPr>
            <a:cxnSpLocks/>
          </p:cNvCxnSpPr>
          <p:nvPr/>
        </p:nvCxnSpPr>
        <p:spPr>
          <a:xfrm flipV="1">
            <a:off x="4785059" y="2873787"/>
            <a:ext cx="0" cy="3074202"/>
          </a:xfrm>
          <a:prstGeom prst="straightConnector1">
            <a:avLst/>
          </a:prstGeom>
          <a:noFill/>
          <a:ln w="19050" cap="flat" cmpd="sng" algn="ctr">
            <a:solidFill>
              <a:srgbClr val="5B9BD5">
                <a:lumMod val="75000"/>
              </a:srgbClr>
            </a:solidFill>
            <a:prstDash val="solid"/>
            <a:miter lim="800000"/>
            <a:tailEnd type="triangle"/>
          </a:ln>
          <a:effectLst/>
        </p:spPr>
      </p:cxnSp>
      <p:cxnSp>
        <p:nvCxnSpPr>
          <p:cNvPr id="147" name="Straight Arrow Connector 146"/>
          <p:cNvCxnSpPr>
            <a:cxnSpLocks/>
          </p:cNvCxnSpPr>
          <p:nvPr/>
        </p:nvCxnSpPr>
        <p:spPr>
          <a:xfrm>
            <a:off x="2897472" y="2880806"/>
            <a:ext cx="0" cy="2648807"/>
          </a:xfrm>
          <a:prstGeom prst="straightConnector1">
            <a:avLst/>
          </a:prstGeom>
          <a:noFill/>
          <a:ln w="19050" cap="flat" cmpd="sng" algn="ctr">
            <a:solidFill>
              <a:srgbClr val="F08B47"/>
            </a:solidFill>
            <a:prstDash val="solid"/>
            <a:miter lim="800000"/>
            <a:headEnd type="triangle"/>
            <a:tailEnd type="none"/>
          </a:ln>
          <a:effectLst/>
        </p:spPr>
      </p:cxnSp>
      <p:cxnSp>
        <p:nvCxnSpPr>
          <p:cNvPr id="148" name="Straight Arrow Connector 147"/>
          <p:cNvCxnSpPr>
            <a:cxnSpLocks/>
          </p:cNvCxnSpPr>
          <p:nvPr/>
        </p:nvCxnSpPr>
        <p:spPr>
          <a:xfrm>
            <a:off x="2759845" y="2880806"/>
            <a:ext cx="0" cy="2648807"/>
          </a:xfrm>
          <a:prstGeom prst="straightConnector1">
            <a:avLst/>
          </a:prstGeom>
          <a:noFill/>
          <a:ln w="19050" cap="flat" cmpd="sng" algn="ctr">
            <a:solidFill>
              <a:srgbClr val="F08B47"/>
            </a:solidFill>
            <a:prstDash val="solid"/>
            <a:miter lim="800000"/>
            <a:headEnd type="triangle"/>
            <a:tailEnd type="triangle"/>
          </a:ln>
          <a:effectLst/>
        </p:spPr>
      </p:cxnSp>
      <p:sp>
        <p:nvSpPr>
          <p:cNvPr id="149" name="Rectangle 148"/>
          <p:cNvSpPr/>
          <p:nvPr/>
        </p:nvSpPr>
        <p:spPr>
          <a:xfrm>
            <a:off x="7409429" y="5334000"/>
            <a:ext cx="723569" cy="1293527"/>
          </a:xfrm>
          <a:prstGeom prst="rect">
            <a:avLst/>
          </a:prstGeom>
          <a:solidFill>
            <a:srgbClr val="5B9BD5"/>
          </a:solidFill>
          <a:ln w="12700" cap="flat" cmpd="sng" algn="ctr">
            <a:solidFill>
              <a:srgbClr val="5B9BD5">
                <a:shade val="50000"/>
              </a:srgbClr>
            </a:solidFill>
            <a:prstDash val="solid"/>
            <a:miter lim="800000"/>
          </a:ln>
          <a:effectLst/>
        </p:spPr>
        <p:txBody>
          <a:bodyPr wrap="none" rtlCol="0" anchor="ctr"/>
          <a:lstStyle/>
          <a:p>
            <a:pPr algn="ctr"/>
            <a:r>
              <a:rPr lang="en-US" sz="1400" b="1" kern="0" dirty="0">
                <a:solidFill>
                  <a:prstClr val="black"/>
                </a:solidFill>
                <a:latin typeface="Calibri" panose="020F0502020204030204"/>
              </a:rPr>
              <a:t>Ground</a:t>
            </a:r>
          </a:p>
          <a:p>
            <a:pPr algn="ctr"/>
            <a:r>
              <a:rPr lang="en-US" sz="1400" b="1" kern="0" dirty="0">
                <a:solidFill>
                  <a:prstClr val="black"/>
                </a:solidFill>
                <a:latin typeface="Calibri" panose="020F0502020204030204"/>
              </a:rPr>
              <a:t>Systems</a:t>
            </a:r>
          </a:p>
        </p:txBody>
      </p:sp>
      <p:sp>
        <p:nvSpPr>
          <p:cNvPr id="122" name="Rectangle 121"/>
          <p:cNvSpPr/>
          <p:nvPr/>
        </p:nvSpPr>
        <p:spPr>
          <a:xfrm>
            <a:off x="5919099" y="1363592"/>
            <a:ext cx="2977648" cy="707886"/>
          </a:xfrm>
          <a:prstGeom prst="rect">
            <a:avLst/>
          </a:prstGeom>
          <a:noFill/>
        </p:spPr>
        <p:txBody>
          <a:bodyPr wrap="none" lIns="91440" tIns="45720" rIns="91440" bIns="45720">
            <a:spAutoFit/>
          </a:bodyPr>
          <a:lstStyle/>
          <a:p>
            <a:pPr algn="ctr"/>
            <a:r>
              <a:rPr lang="en-US" sz="40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Conceptual</a:t>
            </a:r>
          </a:p>
        </p:txBody>
      </p:sp>
      <p:sp>
        <p:nvSpPr>
          <p:cNvPr id="120" name="Rectangle 119"/>
          <p:cNvSpPr/>
          <p:nvPr/>
        </p:nvSpPr>
        <p:spPr>
          <a:xfrm>
            <a:off x="3090322" y="1852836"/>
            <a:ext cx="989373" cy="307777"/>
          </a:xfrm>
          <a:prstGeom prst="rect">
            <a:avLst/>
          </a:prstGeom>
        </p:spPr>
        <p:txBody>
          <a:bodyPr wrap="none">
            <a:spAutoFit/>
          </a:bodyPr>
          <a:lstStyle/>
          <a:p>
            <a:pPr algn="ctr">
              <a:defRPr/>
            </a:pPr>
            <a:r>
              <a:rPr lang="en-US" sz="1400" b="1" kern="0" dirty="0">
                <a:solidFill>
                  <a:prstClr val="black"/>
                </a:solidFill>
                <a:latin typeface="Calibri" panose="020F0502020204030204"/>
              </a:rPr>
              <a:t>PLF or USA</a:t>
            </a:r>
          </a:p>
        </p:txBody>
      </p:sp>
      <p:cxnSp>
        <p:nvCxnSpPr>
          <p:cNvPr id="166" name="Straight Arrow Connector 165"/>
          <p:cNvCxnSpPr/>
          <p:nvPr/>
        </p:nvCxnSpPr>
        <p:spPr>
          <a:xfrm flipH="1">
            <a:off x="6323785" y="2977483"/>
            <a:ext cx="301924" cy="1"/>
          </a:xfrm>
          <a:prstGeom prst="straightConnector1">
            <a:avLst/>
          </a:prstGeom>
          <a:solidFill>
            <a:schemeClr val="accent1"/>
          </a:solidFill>
          <a:ln w="38100" cap="flat" cmpd="sng" algn="ctr">
            <a:solidFill>
              <a:schemeClr val="bg2"/>
            </a:solidFill>
            <a:prstDash val="solid"/>
            <a:round/>
            <a:headEnd type="diamond"/>
            <a:tailEnd type="diamond"/>
          </a:ln>
          <a:effectLst/>
        </p:spPr>
      </p:cxnSp>
      <p:cxnSp>
        <p:nvCxnSpPr>
          <p:cNvPr id="169" name="Straight Arrow Connector 168"/>
          <p:cNvCxnSpPr/>
          <p:nvPr/>
        </p:nvCxnSpPr>
        <p:spPr bwMode="auto">
          <a:xfrm>
            <a:off x="2086044" y="2880806"/>
            <a:ext cx="0" cy="204916"/>
          </a:xfrm>
          <a:prstGeom prst="straightConnector1">
            <a:avLst/>
          </a:prstGeom>
          <a:solidFill>
            <a:schemeClr val="accent1"/>
          </a:solidFill>
          <a:ln w="38100" cap="flat" cmpd="sng" algn="ctr">
            <a:solidFill>
              <a:schemeClr val="bg2"/>
            </a:solidFill>
            <a:prstDash val="solid"/>
            <a:round/>
            <a:headEnd type="diamond"/>
            <a:tailEnd type="diamond"/>
          </a:ln>
          <a:effectLst/>
        </p:spPr>
      </p:cxnSp>
      <p:cxnSp>
        <p:nvCxnSpPr>
          <p:cNvPr id="172" name="Straight Arrow Connector 171"/>
          <p:cNvCxnSpPr>
            <a:cxnSpLocks/>
          </p:cNvCxnSpPr>
          <p:nvPr/>
        </p:nvCxnSpPr>
        <p:spPr bwMode="auto">
          <a:xfrm>
            <a:off x="2086044" y="3415754"/>
            <a:ext cx="0" cy="1169237"/>
          </a:xfrm>
          <a:prstGeom prst="straightConnector1">
            <a:avLst/>
          </a:prstGeom>
          <a:solidFill>
            <a:schemeClr val="accent1"/>
          </a:solidFill>
          <a:ln w="38100" cap="flat" cmpd="sng" algn="ctr">
            <a:solidFill>
              <a:schemeClr val="bg2"/>
            </a:solidFill>
            <a:prstDash val="solid"/>
            <a:round/>
            <a:headEnd type="diamond"/>
            <a:tailEnd type="diamond"/>
          </a:ln>
          <a:effectLst/>
        </p:spPr>
      </p:cxnSp>
      <p:cxnSp>
        <p:nvCxnSpPr>
          <p:cNvPr id="173" name="Straight Arrow Connector 172"/>
          <p:cNvCxnSpPr/>
          <p:nvPr/>
        </p:nvCxnSpPr>
        <p:spPr bwMode="auto">
          <a:xfrm>
            <a:off x="1547528" y="4164219"/>
            <a:ext cx="0" cy="429644"/>
          </a:xfrm>
          <a:prstGeom prst="straightConnector1">
            <a:avLst/>
          </a:prstGeom>
          <a:solidFill>
            <a:schemeClr val="accent1"/>
          </a:solidFill>
          <a:ln w="38100" cap="flat" cmpd="sng" algn="ctr">
            <a:solidFill>
              <a:schemeClr val="bg2"/>
            </a:solidFill>
            <a:prstDash val="solid"/>
            <a:round/>
            <a:headEnd type="diamond"/>
            <a:tailEnd type="diamond"/>
          </a:ln>
          <a:effectLst/>
        </p:spPr>
      </p:cxnSp>
      <p:cxnSp>
        <p:nvCxnSpPr>
          <p:cNvPr id="174" name="Straight Arrow Connector 173"/>
          <p:cNvCxnSpPr>
            <a:cxnSpLocks/>
          </p:cNvCxnSpPr>
          <p:nvPr/>
        </p:nvCxnSpPr>
        <p:spPr bwMode="auto">
          <a:xfrm>
            <a:off x="1547528" y="5087490"/>
            <a:ext cx="0" cy="437827"/>
          </a:xfrm>
          <a:prstGeom prst="straightConnector1">
            <a:avLst/>
          </a:prstGeom>
          <a:solidFill>
            <a:schemeClr val="accent1"/>
          </a:solidFill>
          <a:ln w="38100" cap="flat" cmpd="sng" algn="ctr">
            <a:solidFill>
              <a:schemeClr val="bg2"/>
            </a:solidFill>
            <a:prstDash val="solid"/>
            <a:round/>
            <a:headEnd type="diamond"/>
            <a:tailEnd type="diamond"/>
          </a:ln>
          <a:effectLst/>
        </p:spPr>
      </p:cxnSp>
      <p:sp>
        <p:nvSpPr>
          <p:cNvPr id="163" name="TextBox 162"/>
          <p:cNvSpPr txBox="1"/>
          <p:nvPr/>
        </p:nvSpPr>
        <p:spPr>
          <a:xfrm rot="16200000">
            <a:off x="5401210" y="5949245"/>
            <a:ext cx="896399" cy="200055"/>
          </a:xfrm>
          <a:prstGeom prst="rect">
            <a:avLst/>
          </a:prstGeom>
          <a:noFill/>
        </p:spPr>
        <p:txBody>
          <a:bodyPr wrap="none" rtlCol="0">
            <a:spAutoFit/>
          </a:bodyPr>
          <a:lstStyle/>
          <a:p>
            <a:r>
              <a:rPr lang="en-US" sz="700" dirty="0">
                <a:solidFill>
                  <a:prstClr val="black">
                    <a:lumMod val="95000"/>
                    <a:lumOff val="5000"/>
                  </a:prstClr>
                </a:solidFill>
                <a:effectLst>
                  <a:glow rad="127000">
                    <a:srgbClr val="F3F5F6">
                      <a:alpha val="80000"/>
                    </a:srgbClr>
                  </a:glow>
                </a:effectLst>
                <a:latin typeface="Calibri" panose="020F0502020204030204"/>
                <a:ea typeface="MS PGothic" panose="020B0600070205080204" pitchFamily="34" charset="-128"/>
              </a:rPr>
              <a:t>EUS Umbilical Plate</a:t>
            </a:r>
          </a:p>
        </p:txBody>
      </p:sp>
      <p:sp>
        <p:nvSpPr>
          <p:cNvPr id="119" name="Left Brace 118">
            <a:extLst>
              <a:ext uri="{FF2B5EF4-FFF2-40B4-BE49-F238E27FC236}">
                <a16:creationId xmlns:a16="http://schemas.microsoft.com/office/drawing/2014/main" id="{34CEC604-83C9-D642-8355-7E9E4B625990}"/>
              </a:ext>
            </a:extLst>
          </p:cNvPr>
          <p:cNvSpPr/>
          <p:nvPr/>
        </p:nvSpPr>
        <p:spPr>
          <a:xfrm>
            <a:off x="616880" y="1872739"/>
            <a:ext cx="235135" cy="3214751"/>
          </a:xfrm>
          <a:prstGeom prst="leftBrace">
            <a:avLst/>
          </a:prstGeom>
          <a:noFill/>
          <a:ln w="31750" cap="flat" cmpd="sng" algn="ctr">
            <a:solidFill>
              <a:sysClr val="windowText" lastClr="000000"/>
            </a:solidFill>
            <a:prstDash val="solid"/>
            <a:miter lim="800000"/>
          </a:ln>
          <a:effectLst/>
        </p:spPr>
        <p:txBody>
          <a:bodyPr rtlCol="0" anchor="ctr"/>
          <a:lstStyle/>
          <a:p>
            <a:pPr algn="ctr">
              <a:defRPr/>
            </a:pPr>
            <a:endParaRPr lang="en-US" kern="0">
              <a:solidFill>
                <a:prstClr val="black"/>
              </a:solidFill>
              <a:latin typeface="Calibri" panose="020F0502020204030204"/>
            </a:endParaRPr>
          </a:p>
        </p:txBody>
      </p:sp>
      <p:sp>
        <p:nvSpPr>
          <p:cNvPr id="157" name="TextBox 156">
            <a:extLst>
              <a:ext uri="{FF2B5EF4-FFF2-40B4-BE49-F238E27FC236}">
                <a16:creationId xmlns:a16="http://schemas.microsoft.com/office/drawing/2014/main" id="{15AB887F-055C-744B-983D-0B68810C3058}"/>
              </a:ext>
            </a:extLst>
          </p:cNvPr>
          <p:cNvSpPr txBox="1"/>
          <p:nvPr/>
        </p:nvSpPr>
        <p:spPr>
          <a:xfrm rot="16200000">
            <a:off x="241036" y="3310837"/>
            <a:ext cx="545342" cy="338554"/>
          </a:xfrm>
          <a:prstGeom prst="rect">
            <a:avLst/>
          </a:prstGeom>
          <a:noFill/>
        </p:spPr>
        <p:txBody>
          <a:bodyPr wrap="none" rtlCol="0">
            <a:spAutoFit/>
          </a:bodyPr>
          <a:lstStyle/>
          <a:p>
            <a:pPr algn="ctr"/>
            <a:r>
              <a:rPr lang="en-US" sz="1600" b="1" dirty="0">
                <a:solidFill>
                  <a:prstClr val="black"/>
                </a:solidFill>
                <a:latin typeface="Calibri" panose="020F0502020204030204"/>
                <a:ea typeface="MS PGothic" panose="020B0600070205080204" pitchFamily="34" charset="-128"/>
              </a:rPr>
              <a:t>ISPE</a:t>
            </a:r>
          </a:p>
        </p:txBody>
      </p:sp>
      <p:cxnSp>
        <p:nvCxnSpPr>
          <p:cNvPr id="167" name="Straight Connector 166">
            <a:extLst>
              <a:ext uri="{FF2B5EF4-FFF2-40B4-BE49-F238E27FC236}">
                <a16:creationId xmlns:a16="http://schemas.microsoft.com/office/drawing/2014/main" id="{BC893811-23A8-8F42-8DD4-3AE45A3A9672}"/>
              </a:ext>
            </a:extLst>
          </p:cNvPr>
          <p:cNvCxnSpPr>
            <a:cxnSpLocks/>
          </p:cNvCxnSpPr>
          <p:nvPr/>
        </p:nvCxnSpPr>
        <p:spPr>
          <a:xfrm>
            <a:off x="5465729" y="3955774"/>
            <a:ext cx="314220" cy="0"/>
          </a:xfrm>
          <a:prstGeom prst="line">
            <a:avLst/>
          </a:prstGeom>
          <a:noFill/>
          <a:ln w="28575" cap="flat" cmpd="sng" algn="ctr">
            <a:solidFill>
              <a:sysClr val="window" lastClr="FFFFFF"/>
            </a:solidFill>
            <a:prstDash val="sysDot"/>
            <a:miter lim="800000"/>
          </a:ln>
          <a:effectLst>
            <a:glow rad="63500">
              <a:srgbClr val="E7E6E6">
                <a:lumMod val="50000"/>
              </a:srgbClr>
            </a:glow>
          </a:effectLst>
        </p:spPr>
      </p:cxnSp>
      <p:sp>
        <p:nvSpPr>
          <p:cNvPr id="168" name="Left Brace 167">
            <a:extLst>
              <a:ext uri="{FF2B5EF4-FFF2-40B4-BE49-F238E27FC236}">
                <a16:creationId xmlns:a16="http://schemas.microsoft.com/office/drawing/2014/main" id="{8244C273-3C66-8F45-81F1-DFA024B91B7F}"/>
              </a:ext>
            </a:extLst>
          </p:cNvPr>
          <p:cNvSpPr/>
          <p:nvPr/>
        </p:nvSpPr>
        <p:spPr>
          <a:xfrm>
            <a:off x="1045851" y="3093839"/>
            <a:ext cx="235135" cy="1993651"/>
          </a:xfrm>
          <a:prstGeom prst="leftBrace">
            <a:avLst/>
          </a:prstGeom>
          <a:noFill/>
          <a:ln w="31750" cap="flat" cmpd="sng" algn="ctr">
            <a:solidFill>
              <a:sysClr val="windowText" lastClr="000000"/>
            </a:solidFill>
            <a:prstDash val="solid"/>
            <a:miter lim="800000"/>
          </a:ln>
          <a:effectLst/>
        </p:spPr>
        <p:txBody>
          <a:bodyPr rtlCol="0" anchor="ctr"/>
          <a:lstStyle/>
          <a:p>
            <a:pPr algn="ctr">
              <a:defRPr/>
            </a:pPr>
            <a:endParaRPr lang="en-US" kern="0">
              <a:solidFill>
                <a:prstClr val="black"/>
              </a:solidFill>
              <a:latin typeface="Calibri" panose="020F0502020204030204"/>
            </a:endParaRPr>
          </a:p>
        </p:txBody>
      </p:sp>
      <p:sp>
        <p:nvSpPr>
          <p:cNvPr id="177" name="TextBox 176">
            <a:extLst>
              <a:ext uri="{FF2B5EF4-FFF2-40B4-BE49-F238E27FC236}">
                <a16:creationId xmlns:a16="http://schemas.microsoft.com/office/drawing/2014/main" id="{047A25FC-0CCC-EF4B-9BF2-EC7FA33F109B}"/>
              </a:ext>
            </a:extLst>
          </p:cNvPr>
          <p:cNvSpPr txBox="1"/>
          <p:nvPr/>
        </p:nvSpPr>
        <p:spPr>
          <a:xfrm rot="16200000">
            <a:off x="190589" y="3892097"/>
            <a:ext cx="1494833" cy="338554"/>
          </a:xfrm>
          <a:prstGeom prst="rect">
            <a:avLst/>
          </a:prstGeom>
          <a:noFill/>
        </p:spPr>
        <p:txBody>
          <a:bodyPr wrap="none" rtlCol="0">
            <a:spAutoFit/>
          </a:bodyPr>
          <a:lstStyle/>
          <a:p>
            <a:pPr algn="ctr"/>
            <a:r>
              <a:rPr lang="en-US" sz="1600" b="1" dirty="0">
                <a:solidFill>
                  <a:prstClr val="black"/>
                </a:solidFill>
                <a:latin typeface="Calibri" panose="020F0502020204030204"/>
                <a:ea typeface="MS PGothic" panose="020B0600070205080204" pitchFamily="34" charset="-128"/>
              </a:rPr>
              <a:t>PLA (PAF + PSS)</a:t>
            </a:r>
          </a:p>
        </p:txBody>
      </p:sp>
      <p:sp>
        <p:nvSpPr>
          <p:cNvPr id="39" name="Oval 38">
            <a:extLst>
              <a:ext uri="{FF2B5EF4-FFF2-40B4-BE49-F238E27FC236}">
                <a16:creationId xmlns:a16="http://schemas.microsoft.com/office/drawing/2014/main" id="{939FF466-2DFE-604E-85FC-45D796EA9FDB}"/>
              </a:ext>
            </a:extLst>
          </p:cNvPr>
          <p:cNvSpPr/>
          <p:nvPr/>
        </p:nvSpPr>
        <p:spPr bwMode="auto">
          <a:xfrm>
            <a:off x="2295161" y="4801241"/>
            <a:ext cx="83713" cy="83713"/>
          </a:xfrm>
          <a:prstGeom prst="ellipse">
            <a:avLst/>
          </a:prstGeom>
          <a:solidFill>
            <a:srgbClr val="F08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78" name="Oval 177">
            <a:extLst>
              <a:ext uri="{FF2B5EF4-FFF2-40B4-BE49-F238E27FC236}">
                <a16:creationId xmlns:a16="http://schemas.microsoft.com/office/drawing/2014/main" id="{2B830D5C-DE44-B94E-B2CE-44D8CE852B6B}"/>
              </a:ext>
            </a:extLst>
          </p:cNvPr>
          <p:cNvSpPr/>
          <p:nvPr/>
        </p:nvSpPr>
        <p:spPr bwMode="auto">
          <a:xfrm>
            <a:off x="2440929" y="4801241"/>
            <a:ext cx="83713" cy="83713"/>
          </a:xfrm>
          <a:prstGeom prst="ellipse">
            <a:avLst/>
          </a:prstGeom>
          <a:solidFill>
            <a:srgbClr val="F08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79" name="Oval 178">
            <a:extLst>
              <a:ext uri="{FF2B5EF4-FFF2-40B4-BE49-F238E27FC236}">
                <a16:creationId xmlns:a16="http://schemas.microsoft.com/office/drawing/2014/main" id="{C13F95EC-B07A-7843-B595-3832E974CB17}"/>
              </a:ext>
            </a:extLst>
          </p:cNvPr>
          <p:cNvSpPr/>
          <p:nvPr/>
        </p:nvSpPr>
        <p:spPr bwMode="auto">
          <a:xfrm>
            <a:off x="2720934" y="4801241"/>
            <a:ext cx="83713" cy="83713"/>
          </a:xfrm>
          <a:prstGeom prst="ellipse">
            <a:avLst/>
          </a:prstGeom>
          <a:solidFill>
            <a:srgbClr val="F08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0" name="Oval 179">
            <a:extLst>
              <a:ext uri="{FF2B5EF4-FFF2-40B4-BE49-F238E27FC236}">
                <a16:creationId xmlns:a16="http://schemas.microsoft.com/office/drawing/2014/main" id="{A23BFF43-124C-A74E-9EF9-6B566E811D2E}"/>
              </a:ext>
            </a:extLst>
          </p:cNvPr>
          <p:cNvSpPr/>
          <p:nvPr/>
        </p:nvSpPr>
        <p:spPr bwMode="auto">
          <a:xfrm>
            <a:off x="2858240" y="4801241"/>
            <a:ext cx="83713" cy="83713"/>
          </a:xfrm>
          <a:prstGeom prst="ellipse">
            <a:avLst/>
          </a:prstGeom>
          <a:solidFill>
            <a:srgbClr val="F08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1" name="Oval 180">
            <a:extLst>
              <a:ext uri="{FF2B5EF4-FFF2-40B4-BE49-F238E27FC236}">
                <a16:creationId xmlns:a16="http://schemas.microsoft.com/office/drawing/2014/main" id="{EF8D1A1F-A275-4742-BE4C-AFB21CDC8D38}"/>
              </a:ext>
            </a:extLst>
          </p:cNvPr>
          <p:cNvSpPr/>
          <p:nvPr/>
        </p:nvSpPr>
        <p:spPr bwMode="auto">
          <a:xfrm>
            <a:off x="4387683" y="4801241"/>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2" name="Oval 181">
            <a:extLst>
              <a:ext uri="{FF2B5EF4-FFF2-40B4-BE49-F238E27FC236}">
                <a16:creationId xmlns:a16="http://schemas.microsoft.com/office/drawing/2014/main" id="{14C088F6-7E82-814F-B662-15507CA2ADDF}"/>
              </a:ext>
            </a:extLst>
          </p:cNvPr>
          <p:cNvSpPr/>
          <p:nvPr/>
        </p:nvSpPr>
        <p:spPr bwMode="auto">
          <a:xfrm>
            <a:off x="4503755" y="4801241"/>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3" name="Oval 182">
            <a:extLst>
              <a:ext uri="{FF2B5EF4-FFF2-40B4-BE49-F238E27FC236}">
                <a16:creationId xmlns:a16="http://schemas.microsoft.com/office/drawing/2014/main" id="{564E294E-5705-2E4B-AEB1-DB5006B228FA}"/>
              </a:ext>
            </a:extLst>
          </p:cNvPr>
          <p:cNvSpPr/>
          <p:nvPr/>
        </p:nvSpPr>
        <p:spPr bwMode="auto">
          <a:xfrm>
            <a:off x="4622139" y="4801241"/>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4" name="Oval 183">
            <a:extLst>
              <a:ext uri="{FF2B5EF4-FFF2-40B4-BE49-F238E27FC236}">
                <a16:creationId xmlns:a16="http://schemas.microsoft.com/office/drawing/2014/main" id="{57ADED33-FADB-584D-82CC-FCCD96D63DF0}"/>
              </a:ext>
            </a:extLst>
          </p:cNvPr>
          <p:cNvSpPr/>
          <p:nvPr/>
        </p:nvSpPr>
        <p:spPr bwMode="auto">
          <a:xfrm>
            <a:off x="4740523" y="4801241"/>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5" name="Oval 184">
            <a:extLst>
              <a:ext uri="{FF2B5EF4-FFF2-40B4-BE49-F238E27FC236}">
                <a16:creationId xmlns:a16="http://schemas.microsoft.com/office/drawing/2014/main" id="{173EC2C1-508C-4C45-858D-903FE6BE08F1}"/>
              </a:ext>
            </a:extLst>
          </p:cNvPr>
          <p:cNvSpPr/>
          <p:nvPr/>
        </p:nvSpPr>
        <p:spPr bwMode="auto">
          <a:xfrm>
            <a:off x="5703246" y="5775331"/>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6" name="Oval 185">
            <a:extLst>
              <a:ext uri="{FF2B5EF4-FFF2-40B4-BE49-F238E27FC236}">
                <a16:creationId xmlns:a16="http://schemas.microsoft.com/office/drawing/2014/main" id="{657FDAAE-B851-5542-8A7F-DF779A8D14D4}"/>
              </a:ext>
            </a:extLst>
          </p:cNvPr>
          <p:cNvSpPr/>
          <p:nvPr/>
        </p:nvSpPr>
        <p:spPr bwMode="auto">
          <a:xfrm>
            <a:off x="5703246" y="5906132"/>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7" name="Oval 186">
            <a:extLst>
              <a:ext uri="{FF2B5EF4-FFF2-40B4-BE49-F238E27FC236}">
                <a16:creationId xmlns:a16="http://schemas.microsoft.com/office/drawing/2014/main" id="{526865F1-A961-EB4C-8CEB-533B183B013F}"/>
              </a:ext>
            </a:extLst>
          </p:cNvPr>
          <p:cNvSpPr/>
          <p:nvPr/>
        </p:nvSpPr>
        <p:spPr bwMode="auto">
          <a:xfrm>
            <a:off x="5703246" y="6044350"/>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8" name="Oval 187">
            <a:extLst>
              <a:ext uri="{FF2B5EF4-FFF2-40B4-BE49-F238E27FC236}">
                <a16:creationId xmlns:a16="http://schemas.microsoft.com/office/drawing/2014/main" id="{9FA6CCAF-5E76-BF4C-9616-3901BF091549}"/>
              </a:ext>
            </a:extLst>
          </p:cNvPr>
          <p:cNvSpPr/>
          <p:nvPr/>
        </p:nvSpPr>
        <p:spPr bwMode="auto">
          <a:xfrm>
            <a:off x="5703246" y="6182568"/>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9" name="Oval 188">
            <a:extLst>
              <a:ext uri="{FF2B5EF4-FFF2-40B4-BE49-F238E27FC236}">
                <a16:creationId xmlns:a16="http://schemas.microsoft.com/office/drawing/2014/main" id="{14A9548F-1B16-0F40-BE64-1EB8A8F615B7}"/>
              </a:ext>
            </a:extLst>
          </p:cNvPr>
          <p:cNvSpPr/>
          <p:nvPr/>
        </p:nvSpPr>
        <p:spPr bwMode="auto">
          <a:xfrm>
            <a:off x="5703246" y="6320786"/>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190" name="Straight Connector 189">
            <a:extLst>
              <a:ext uri="{FF2B5EF4-FFF2-40B4-BE49-F238E27FC236}">
                <a16:creationId xmlns:a16="http://schemas.microsoft.com/office/drawing/2014/main" id="{0053444F-0002-FA44-A0DC-E0257DD6EC8D}"/>
              </a:ext>
            </a:extLst>
          </p:cNvPr>
          <p:cNvCxnSpPr>
            <a:cxnSpLocks/>
          </p:cNvCxnSpPr>
          <p:nvPr/>
        </p:nvCxnSpPr>
        <p:spPr>
          <a:xfrm>
            <a:off x="2337017" y="3246239"/>
            <a:ext cx="0" cy="2281809"/>
          </a:xfrm>
          <a:prstGeom prst="line">
            <a:avLst/>
          </a:prstGeom>
          <a:noFill/>
          <a:ln w="19050" cap="flat" cmpd="sng" algn="ctr">
            <a:solidFill>
              <a:srgbClr val="F08B47"/>
            </a:solidFill>
            <a:prstDash val="solid"/>
            <a:miter lim="800000"/>
            <a:headEnd type="triangle" w="med" len="med"/>
            <a:tailEnd type="none" w="med" len="med"/>
          </a:ln>
          <a:effectLst/>
        </p:spPr>
      </p:cxnSp>
      <p:cxnSp>
        <p:nvCxnSpPr>
          <p:cNvPr id="191" name="Straight Arrow Connector 190">
            <a:extLst>
              <a:ext uri="{FF2B5EF4-FFF2-40B4-BE49-F238E27FC236}">
                <a16:creationId xmlns:a16="http://schemas.microsoft.com/office/drawing/2014/main" id="{33BBBF5F-4810-9246-938F-CA68A2F9DEDF}"/>
              </a:ext>
            </a:extLst>
          </p:cNvPr>
          <p:cNvCxnSpPr>
            <a:cxnSpLocks/>
          </p:cNvCxnSpPr>
          <p:nvPr/>
        </p:nvCxnSpPr>
        <p:spPr>
          <a:xfrm flipV="1">
            <a:off x="4907649" y="2868437"/>
            <a:ext cx="0" cy="2944722"/>
          </a:xfrm>
          <a:prstGeom prst="straightConnector1">
            <a:avLst/>
          </a:prstGeom>
          <a:noFill/>
          <a:ln w="19050" cap="flat" cmpd="sng" algn="ctr">
            <a:solidFill>
              <a:srgbClr val="5B9BD5">
                <a:lumMod val="75000"/>
              </a:srgbClr>
            </a:solidFill>
            <a:prstDash val="solid"/>
            <a:miter lim="800000"/>
            <a:tailEnd type="triangle"/>
          </a:ln>
          <a:effectLst/>
        </p:spPr>
      </p:cxnSp>
      <p:sp>
        <p:nvSpPr>
          <p:cNvPr id="192" name="Oval 191">
            <a:extLst>
              <a:ext uri="{FF2B5EF4-FFF2-40B4-BE49-F238E27FC236}">
                <a16:creationId xmlns:a16="http://schemas.microsoft.com/office/drawing/2014/main" id="{4A10CBBC-6943-1B42-9B5F-707795930ADD}"/>
              </a:ext>
            </a:extLst>
          </p:cNvPr>
          <p:cNvSpPr/>
          <p:nvPr/>
        </p:nvSpPr>
        <p:spPr bwMode="auto">
          <a:xfrm>
            <a:off x="4863113" y="4795891"/>
            <a:ext cx="83713" cy="83713"/>
          </a:xfrm>
          <a:prstGeom prst="ellipse">
            <a:avLst/>
          </a:prstGeom>
          <a:solidFill>
            <a:srgbClr val="2E75B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Rectangle 1">
            <a:extLst>
              <a:ext uri="{FF2B5EF4-FFF2-40B4-BE49-F238E27FC236}">
                <a16:creationId xmlns:a16="http://schemas.microsoft.com/office/drawing/2014/main" id="{328DA231-7959-C24F-ACE4-38D7F2EF2F2A}"/>
              </a:ext>
            </a:extLst>
          </p:cNvPr>
          <p:cNvSpPr/>
          <p:nvPr/>
        </p:nvSpPr>
        <p:spPr>
          <a:xfrm>
            <a:off x="3395076" y="3153379"/>
            <a:ext cx="450764" cy="307777"/>
          </a:xfrm>
          <a:prstGeom prst="rect">
            <a:avLst/>
          </a:prstGeom>
        </p:spPr>
        <p:txBody>
          <a:bodyPr wrap="none">
            <a:spAutoFit/>
          </a:bodyPr>
          <a:lstStyle/>
          <a:p>
            <a:r>
              <a:rPr lang="en-US" sz="1400" b="1" kern="0" dirty="0">
                <a:solidFill>
                  <a:prstClr val="black"/>
                </a:solidFill>
                <a:latin typeface="Calibri" panose="020F0502020204030204"/>
              </a:rPr>
              <a:t>PSS</a:t>
            </a:r>
            <a:endParaRPr lang="en-US" dirty="0"/>
          </a:p>
        </p:txBody>
      </p:sp>
      <p:sp>
        <p:nvSpPr>
          <p:cNvPr id="96" name="TextBox 95">
            <a:extLst>
              <a:ext uri="{FF2B5EF4-FFF2-40B4-BE49-F238E27FC236}">
                <a16:creationId xmlns:a16="http://schemas.microsoft.com/office/drawing/2014/main" id="{8D7F1760-F236-CD4A-9935-E818DE10C1A9}"/>
              </a:ext>
            </a:extLst>
          </p:cNvPr>
          <p:cNvSpPr txBox="1"/>
          <p:nvPr/>
        </p:nvSpPr>
        <p:spPr>
          <a:xfrm rot="16200000">
            <a:off x="2189667" y="3869551"/>
            <a:ext cx="1002197" cy="215444"/>
          </a:xfrm>
          <a:prstGeom prst="rect">
            <a:avLst/>
          </a:prstGeom>
          <a:noFill/>
        </p:spPr>
        <p:txBody>
          <a:bodyPr wrap="none" rtlCol="0">
            <a:spAutoFit/>
          </a:bodyPr>
          <a:lstStyle/>
          <a:p>
            <a:r>
              <a:rPr lang="en-US" sz="800" dirty="0">
                <a:solidFill>
                  <a:prstClr val="black"/>
                </a:solidFill>
                <a:latin typeface="Calibri" panose="020F0502020204030204"/>
                <a:ea typeface="MS PGothic" panose="020B0600070205080204" pitchFamily="34" charset="-128"/>
              </a:rPr>
              <a:t>PL RS-422 Serial I/F </a:t>
            </a:r>
          </a:p>
        </p:txBody>
      </p:sp>
      <p:sp>
        <p:nvSpPr>
          <p:cNvPr id="121" name="TextBox 120">
            <a:extLst>
              <a:ext uri="{FF2B5EF4-FFF2-40B4-BE49-F238E27FC236}">
                <a16:creationId xmlns:a16="http://schemas.microsoft.com/office/drawing/2014/main" id="{20455ADF-B54A-1F40-BF32-1E592B4E57EE}"/>
              </a:ext>
            </a:extLst>
          </p:cNvPr>
          <p:cNvSpPr txBox="1"/>
          <p:nvPr/>
        </p:nvSpPr>
        <p:spPr>
          <a:xfrm>
            <a:off x="6786867" y="6206490"/>
            <a:ext cx="591829" cy="215444"/>
          </a:xfrm>
          <a:prstGeom prst="rect">
            <a:avLst/>
          </a:prstGeom>
          <a:noFill/>
        </p:spPr>
        <p:txBody>
          <a:bodyPr wrap="none" rtlCol="0">
            <a:spAutoFit/>
          </a:bodyPr>
          <a:lstStyle/>
          <a:p>
            <a:pPr algn="r"/>
            <a:r>
              <a:rPr lang="en-US" sz="800" dirty="0">
                <a:solidFill>
                  <a:prstClr val="black"/>
                </a:solidFill>
                <a:latin typeface="Calibri" panose="020F0502020204030204"/>
                <a:ea typeface="MS PGothic" panose="020B0600070205080204" pitchFamily="34" charset="-128"/>
              </a:rPr>
              <a:t>DC Power</a:t>
            </a:r>
          </a:p>
        </p:txBody>
      </p:sp>
      <p:sp>
        <p:nvSpPr>
          <p:cNvPr id="193" name="Rectangle 192">
            <a:extLst>
              <a:ext uri="{FF2B5EF4-FFF2-40B4-BE49-F238E27FC236}">
                <a16:creationId xmlns:a16="http://schemas.microsoft.com/office/drawing/2014/main" id="{E66E1D1F-856A-0A41-88C1-5E11390ADD89}"/>
              </a:ext>
            </a:extLst>
          </p:cNvPr>
          <p:cNvSpPr/>
          <p:nvPr/>
        </p:nvSpPr>
        <p:spPr>
          <a:xfrm>
            <a:off x="6297473" y="2189827"/>
            <a:ext cx="354548" cy="100475"/>
          </a:xfrm>
          <a:prstGeom prst="rect">
            <a:avLst/>
          </a:prstGeom>
          <a:solidFill>
            <a:srgbClr val="00B050"/>
          </a:solidFill>
          <a:ln w="12700" cap="flat" cmpd="sng" algn="ctr">
            <a:solidFill>
              <a:srgbClr val="44546A">
                <a:lumMod val="50000"/>
              </a:srgbClr>
            </a:solidFill>
            <a:prstDash val="solid"/>
            <a:miter lim="800000"/>
          </a:ln>
          <a:effectLst/>
        </p:spPr>
        <p:txBody>
          <a:bodyPr rtlCol="0" anchor="ctr"/>
          <a:lstStyle/>
          <a:p>
            <a:pPr algn="ctr">
              <a:defRPr/>
            </a:pPr>
            <a:endParaRPr lang="en-US" sz="1400" b="1" kern="0" dirty="0">
              <a:solidFill>
                <a:schemeClr val="bg2"/>
              </a:solidFill>
              <a:latin typeface="Calibri" panose="020F0502020204030204"/>
            </a:endParaRPr>
          </a:p>
        </p:txBody>
      </p:sp>
      <p:sp>
        <p:nvSpPr>
          <p:cNvPr id="194" name="TextBox 193">
            <a:extLst>
              <a:ext uri="{FF2B5EF4-FFF2-40B4-BE49-F238E27FC236}">
                <a16:creationId xmlns:a16="http://schemas.microsoft.com/office/drawing/2014/main" id="{7E88E562-4468-A44C-9BE4-121AA7255D9F}"/>
              </a:ext>
            </a:extLst>
          </p:cNvPr>
          <p:cNvSpPr txBox="1"/>
          <p:nvPr/>
        </p:nvSpPr>
        <p:spPr>
          <a:xfrm rot="5400000">
            <a:off x="7269295" y="1528861"/>
            <a:ext cx="330860" cy="1396543"/>
          </a:xfrm>
          <a:prstGeom prst="rect">
            <a:avLst/>
          </a:prstGeom>
          <a:noFill/>
        </p:spPr>
        <p:txBody>
          <a:bodyPr vert="vert270" wrap="square" rtlCol="0">
            <a:spAutoFit/>
          </a:bodyPr>
          <a:lstStyle/>
          <a:p>
            <a:r>
              <a:rPr lang="en-US" sz="950" dirty="0">
                <a:solidFill>
                  <a:prstClr val="black"/>
                </a:solidFill>
                <a:latin typeface="Calibri" panose="020F0502020204030204"/>
                <a:ea typeface="MS PGothic" panose="020B0600070205080204" pitchFamily="34" charset="-128"/>
              </a:rPr>
              <a:t>Payload</a:t>
            </a:r>
          </a:p>
        </p:txBody>
      </p:sp>
      <p:sp>
        <p:nvSpPr>
          <p:cNvPr id="195" name="Rectangle 194">
            <a:extLst>
              <a:ext uri="{FF2B5EF4-FFF2-40B4-BE49-F238E27FC236}">
                <a16:creationId xmlns:a16="http://schemas.microsoft.com/office/drawing/2014/main" id="{ABD771A2-4CB9-3E4A-AA33-07F7C6070B18}"/>
              </a:ext>
            </a:extLst>
          </p:cNvPr>
          <p:cNvSpPr/>
          <p:nvPr/>
        </p:nvSpPr>
        <p:spPr>
          <a:xfrm>
            <a:off x="6294010" y="2366502"/>
            <a:ext cx="354548" cy="100475"/>
          </a:xfrm>
          <a:prstGeom prst="rect">
            <a:avLst/>
          </a:prstGeom>
          <a:solidFill>
            <a:sysClr val="window" lastClr="FFFFFF">
              <a:lumMod val="75000"/>
            </a:sysClr>
          </a:solidFill>
          <a:ln w="12700" cap="flat" cmpd="sng" algn="ctr">
            <a:solidFill>
              <a:schemeClr val="tx1">
                <a:lumMod val="75000"/>
              </a:schemeClr>
            </a:solidFill>
            <a:prstDash val="solid"/>
            <a:miter lim="800000"/>
          </a:ln>
          <a:effectLst/>
        </p:spPr>
        <p:txBody>
          <a:bodyPr rtlCol="0" anchor="ctr"/>
          <a:lstStyle/>
          <a:p>
            <a:pPr algn="r"/>
            <a:endParaRPr lang="en-US" sz="1400" b="1" kern="0" dirty="0">
              <a:solidFill>
                <a:prstClr val="black"/>
              </a:solidFill>
              <a:latin typeface="Calibri" panose="020F0502020204030204"/>
            </a:endParaRPr>
          </a:p>
        </p:txBody>
      </p:sp>
      <p:sp>
        <p:nvSpPr>
          <p:cNvPr id="196" name="TextBox 195">
            <a:extLst>
              <a:ext uri="{FF2B5EF4-FFF2-40B4-BE49-F238E27FC236}">
                <a16:creationId xmlns:a16="http://schemas.microsoft.com/office/drawing/2014/main" id="{B2CF0E25-4C49-6B40-BE06-FBFA9A5E1229}"/>
              </a:ext>
            </a:extLst>
          </p:cNvPr>
          <p:cNvSpPr txBox="1"/>
          <p:nvPr/>
        </p:nvSpPr>
        <p:spPr>
          <a:xfrm rot="5400000">
            <a:off x="7764747" y="1215850"/>
            <a:ext cx="330860" cy="2397417"/>
          </a:xfrm>
          <a:prstGeom prst="rect">
            <a:avLst/>
          </a:prstGeom>
          <a:noFill/>
        </p:spPr>
        <p:txBody>
          <a:bodyPr vert="vert270" wrap="square" rtlCol="0">
            <a:spAutoFit/>
          </a:bodyPr>
          <a:lstStyle/>
          <a:p>
            <a:r>
              <a:rPr lang="en-US" sz="950" dirty="0">
                <a:solidFill>
                  <a:prstClr val="black"/>
                </a:solidFill>
                <a:latin typeface="Calibri" panose="020F0502020204030204"/>
                <a:ea typeface="MS PGothic" panose="020B0600070205080204" pitchFamily="34" charset="-128"/>
              </a:rPr>
              <a:t>Mission  Peculiar Equipment, ISPE Provided</a:t>
            </a:r>
          </a:p>
        </p:txBody>
      </p:sp>
    </p:spTree>
    <p:extLst>
      <p:ext uri="{BB962C8B-B14F-4D97-AF65-F5344CB8AC3E}">
        <p14:creationId xmlns:p14="http://schemas.microsoft.com/office/powerpoint/2010/main" val="1651348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E2F4-4EAC-DB49-8495-AF19BEC132F3}"/>
              </a:ext>
            </a:extLst>
          </p:cNvPr>
          <p:cNvSpPr>
            <a:spLocks noGrp="1"/>
          </p:cNvSpPr>
          <p:nvPr>
            <p:ph type="title"/>
          </p:nvPr>
        </p:nvSpPr>
        <p:spPr/>
        <p:txBody>
          <a:bodyPr/>
          <a:lstStyle/>
          <a:p>
            <a:r>
              <a:rPr lang="en-US" dirty="0"/>
              <a:t>SLS CPL CAPABILITY</a:t>
            </a:r>
          </a:p>
        </p:txBody>
      </p:sp>
      <p:sp>
        <p:nvSpPr>
          <p:cNvPr id="3" name="Slide Number Placeholder 2">
            <a:extLst>
              <a:ext uri="{FF2B5EF4-FFF2-40B4-BE49-F238E27FC236}">
                <a16:creationId xmlns:a16="http://schemas.microsoft.com/office/drawing/2014/main" id="{7A511EA2-239F-A443-B5DA-8CB67E912C0D}"/>
              </a:ext>
            </a:extLst>
          </p:cNvPr>
          <p:cNvSpPr>
            <a:spLocks noGrp="1"/>
          </p:cNvSpPr>
          <p:nvPr>
            <p:ph type="sldNum" sz="quarter" idx="4"/>
          </p:nvPr>
        </p:nvSpPr>
        <p:spPr/>
        <p:txBody>
          <a:bodyPr/>
          <a:lstStyle/>
          <a:p>
            <a:r>
              <a:rPr lang="en-US" altLang="en-US">
                <a:solidFill>
                  <a:srgbClr val="000000"/>
                </a:solidFill>
              </a:rPr>
              <a:t>.</a:t>
            </a:r>
            <a:fld id="{C4961C3E-E491-4178-9B50-C7E0FC0B8D1C}" type="slidenum">
              <a:rPr lang="en-US" altLang="en-US" smtClean="0">
                <a:solidFill>
                  <a:srgbClr val="000000"/>
                </a:solidFill>
                <a:cs typeface=""/>
              </a:rPr>
              <a:pPr/>
              <a:t>10</a:t>
            </a:fld>
            <a:endParaRPr lang="en-US" altLang="en-US" dirty="0">
              <a:solidFill>
                <a:srgbClr val="000000"/>
              </a:solidFill>
              <a:cs typeface=""/>
            </a:endParaRPr>
          </a:p>
        </p:txBody>
      </p:sp>
      <p:sp>
        <p:nvSpPr>
          <p:cNvPr id="4" name="Text Placeholder 3">
            <a:extLst>
              <a:ext uri="{FF2B5EF4-FFF2-40B4-BE49-F238E27FC236}">
                <a16:creationId xmlns:a16="http://schemas.microsoft.com/office/drawing/2014/main" id="{7BE78FD8-19FD-0441-BAB3-B4B25BF1F9AF}"/>
              </a:ext>
            </a:extLst>
          </p:cNvPr>
          <p:cNvSpPr>
            <a:spLocks noGrp="1"/>
          </p:cNvSpPr>
          <p:nvPr>
            <p:ph type="body" sz="quarter" idx="10"/>
          </p:nvPr>
        </p:nvSpPr>
        <p:spPr/>
        <p:txBody>
          <a:bodyPr/>
          <a:lstStyle/>
          <a:p>
            <a:endParaRPr lang="en-US"/>
          </a:p>
        </p:txBody>
      </p:sp>
      <p:sp>
        <p:nvSpPr>
          <p:cNvPr id="5" name="Content Placeholder 4">
            <a:extLst>
              <a:ext uri="{FF2B5EF4-FFF2-40B4-BE49-F238E27FC236}">
                <a16:creationId xmlns:a16="http://schemas.microsoft.com/office/drawing/2014/main" id="{84151FAD-D255-864F-BF75-BC563753E4F5}"/>
              </a:ext>
            </a:extLst>
          </p:cNvPr>
          <p:cNvSpPr>
            <a:spLocks noGrp="1"/>
          </p:cNvSpPr>
          <p:nvPr>
            <p:ph sz="quarter" idx="1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QUESTIONS</a:t>
            </a:r>
          </a:p>
        </p:txBody>
      </p:sp>
    </p:spTree>
    <p:extLst>
      <p:ext uri="{BB962C8B-B14F-4D97-AF65-F5344CB8AC3E}">
        <p14:creationId xmlns:p14="http://schemas.microsoft.com/office/powerpoint/2010/main" val="1082169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904A60-0C8E-A64F-89BF-A7A3175B116B}"/>
              </a:ext>
            </a:extLst>
          </p:cNvPr>
          <p:cNvSpPr>
            <a:spLocks noGrp="1"/>
          </p:cNvSpPr>
          <p:nvPr>
            <p:ph type="ctrTitle"/>
          </p:nvPr>
        </p:nvSpPr>
        <p:spPr/>
        <p:txBody>
          <a:bodyPr/>
          <a:lstStyle/>
          <a:p>
            <a:r>
              <a:rPr lang="en-US" sz="3200" dirty="0"/>
              <a:t>SLS PAYLOAD INTEGRATION PROCESS</a:t>
            </a:r>
            <a:br>
              <a:rPr lang="en-US" sz="3200" dirty="0"/>
            </a:br>
            <a:endParaRPr lang="en-US" dirty="0"/>
          </a:p>
        </p:txBody>
      </p:sp>
      <p:sp>
        <p:nvSpPr>
          <p:cNvPr id="6" name="Subtitle 5">
            <a:extLst>
              <a:ext uri="{FF2B5EF4-FFF2-40B4-BE49-F238E27FC236}">
                <a16:creationId xmlns:a16="http://schemas.microsoft.com/office/drawing/2014/main" id="{36CD5358-1013-CA49-A145-F634E31CF182}"/>
              </a:ext>
            </a:extLst>
          </p:cNvPr>
          <p:cNvSpPr>
            <a:spLocks noGrp="1"/>
          </p:cNvSpPr>
          <p:nvPr>
            <p:ph type="subTitle" idx="1"/>
          </p:nvPr>
        </p:nvSpPr>
        <p:spPr/>
        <p:txBody>
          <a:bodyPr/>
          <a:lstStyle/>
          <a:p>
            <a:r>
              <a:rPr lang="en-US" dirty="0"/>
              <a:t>Presented by</a:t>
            </a:r>
          </a:p>
          <a:p>
            <a:r>
              <a:rPr lang="en-US" dirty="0"/>
              <a:t>SLS SPIE XP50</a:t>
            </a:r>
          </a:p>
          <a:p>
            <a:r>
              <a:rPr lang="en-US" dirty="0"/>
              <a:t>JANUARY 2021 IHAB TIM</a:t>
            </a:r>
          </a:p>
        </p:txBody>
      </p:sp>
    </p:spTree>
    <p:extLst>
      <p:ext uri="{BB962C8B-B14F-4D97-AF65-F5344CB8AC3E}">
        <p14:creationId xmlns:p14="http://schemas.microsoft.com/office/powerpoint/2010/main" val="447667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A81895-B5C8-BC4D-A396-3BADD2ADF376}"/>
              </a:ext>
            </a:extLst>
          </p:cNvPr>
          <p:cNvPicPr>
            <a:picLocks noChangeAspect="1"/>
          </p:cNvPicPr>
          <p:nvPr/>
        </p:nvPicPr>
        <p:blipFill>
          <a:blip r:embed="rId2"/>
          <a:stretch>
            <a:fillRect/>
          </a:stretch>
        </p:blipFill>
        <p:spPr>
          <a:xfrm>
            <a:off x="652735" y="2690004"/>
            <a:ext cx="8031030" cy="3904517"/>
          </a:xfrm>
          <a:prstGeom prst="rect">
            <a:avLst/>
          </a:prstGeom>
        </p:spPr>
      </p:pic>
      <p:sp>
        <p:nvSpPr>
          <p:cNvPr id="2" name="Title 1">
            <a:extLst>
              <a:ext uri="{FF2B5EF4-FFF2-40B4-BE49-F238E27FC236}">
                <a16:creationId xmlns:a16="http://schemas.microsoft.com/office/drawing/2014/main" id="{75B81AE9-5BD7-414F-B1E1-BC0AD609FC65}"/>
              </a:ext>
            </a:extLst>
          </p:cNvPr>
          <p:cNvSpPr>
            <a:spLocks noGrp="1"/>
          </p:cNvSpPr>
          <p:nvPr>
            <p:ph type="title"/>
          </p:nvPr>
        </p:nvSpPr>
        <p:spPr/>
        <p:txBody>
          <a:bodyPr/>
          <a:lstStyle/>
          <a:p>
            <a:r>
              <a:rPr lang="en-US" dirty="0"/>
              <a:t>SLS Payload Integration Process</a:t>
            </a:r>
          </a:p>
        </p:txBody>
      </p:sp>
      <p:sp>
        <p:nvSpPr>
          <p:cNvPr id="3" name="Slide Number Placeholder 2">
            <a:extLst>
              <a:ext uri="{FF2B5EF4-FFF2-40B4-BE49-F238E27FC236}">
                <a16:creationId xmlns:a16="http://schemas.microsoft.com/office/drawing/2014/main" id="{FEF037F1-D2B7-0246-84A3-614E500610B1}"/>
              </a:ext>
            </a:extLst>
          </p:cNvPr>
          <p:cNvSpPr>
            <a:spLocks noGrp="1"/>
          </p:cNvSpPr>
          <p:nvPr>
            <p:ph type="sldNum" sz="quarter" idx="4"/>
          </p:nvPr>
        </p:nvSpPr>
        <p:spPr/>
        <p:txBody>
          <a:bodyPr/>
          <a:lstStyle/>
          <a:p>
            <a:fld id="{C4961C3E-E491-4178-9B50-C7E0FC0B8D1C}" type="slidenum">
              <a:rPr lang="en-US" altLang="en-US" smtClean="0">
                <a:solidFill>
                  <a:srgbClr val="000000"/>
                </a:solidFill>
                <a:cs typeface=""/>
              </a:rPr>
              <a:pPr/>
              <a:t>12</a:t>
            </a:fld>
            <a:endParaRPr lang="en-US" altLang="en-US" dirty="0">
              <a:solidFill>
                <a:srgbClr val="000000"/>
              </a:solidFill>
              <a:cs typeface=""/>
            </a:endParaRPr>
          </a:p>
        </p:txBody>
      </p:sp>
      <p:sp>
        <p:nvSpPr>
          <p:cNvPr id="4" name="Content Placeholder 3">
            <a:extLst>
              <a:ext uri="{FF2B5EF4-FFF2-40B4-BE49-F238E27FC236}">
                <a16:creationId xmlns:a16="http://schemas.microsoft.com/office/drawing/2014/main" id="{BD60805B-430B-A545-9784-1064C2A7702C}"/>
              </a:ext>
            </a:extLst>
          </p:cNvPr>
          <p:cNvSpPr>
            <a:spLocks noGrp="1"/>
          </p:cNvSpPr>
          <p:nvPr>
            <p:ph sz="quarter" idx="10"/>
          </p:nvPr>
        </p:nvSpPr>
        <p:spPr>
          <a:xfrm>
            <a:off x="230521" y="921885"/>
            <a:ext cx="8468185" cy="2090256"/>
          </a:xfrm>
        </p:spPr>
        <p:txBody>
          <a:bodyPr/>
          <a:lstStyle/>
          <a:p>
            <a:r>
              <a:rPr lang="en-US" sz="1600" dirty="0"/>
              <a:t>Built on MSFC heritage with Shuttle, Spacelab, and ISS, as well as ELV approaches and industry norms</a:t>
            </a:r>
          </a:p>
          <a:p>
            <a:r>
              <a:rPr lang="en-US" sz="1600" dirty="0"/>
              <a:t>Provides simplicity and shorter schedule by managing ground and flight interfaces starting at lowest level building towards the highest level (e.g., PL &gt; ISPE &gt; SLS)</a:t>
            </a:r>
          </a:p>
          <a:p>
            <a:r>
              <a:rPr lang="en-US" sz="1600" dirty="0"/>
              <a:t>All requirements between Enterprise and payload addressing pre-launch through payload separation captured in two mission unique documents (C &amp; D)</a:t>
            </a:r>
          </a:p>
          <a:p>
            <a:pPr marL="0" indent="0">
              <a:buNone/>
            </a:pPr>
            <a:endParaRPr lang="en-US" dirty="0"/>
          </a:p>
        </p:txBody>
      </p:sp>
      <p:sp>
        <p:nvSpPr>
          <p:cNvPr id="5" name="Oval 4">
            <a:extLst>
              <a:ext uri="{FF2B5EF4-FFF2-40B4-BE49-F238E27FC236}">
                <a16:creationId xmlns:a16="http://schemas.microsoft.com/office/drawing/2014/main" id="{48C4C423-31E9-6443-B47A-50D7AA392933}"/>
              </a:ext>
            </a:extLst>
          </p:cNvPr>
          <p:cNvSpPr/>
          <p:nvPr/>
        </p:nvSpPr>
        <p:spPr bwMode="auto">
          <a:xfrm>
            <a:off x="5035290" y="4919723"/>
            <a:ext cx="216131" cy="216131"/>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2"/>
                </a:solidFill>
                <a:effectLst/>
                <a:latin typeface="55 Helvetica Roman" pitchFamily="1" charset="0"/>
              </a:rPr>
              <a:t>A</a:t>
            </a:r>
          </a:p>
        </p:txBody>
      </p:sp>
      <p:sp>
        <p:nvSpPr>
          <p:cNvPr id="8" name="Oval 7">
            <a:extLst>
              <a:ext uri="{FF2B5EF4-FFF2-40B4-BE49-F238E27FC236}">
                <a16:creationId xmlns:a16="http://schemas.microsoft.com/office/drawing/2014/main" id="{69DDF107-AA39-944A-87E0-0B6FBC159424}"/>
              </a:ext>
            </a:extLst>
          </p:cNvPr>
          <p:cNvSpPr/>
          <p:nvPr/>
        </p:nvSpPr>
        <p:spPr bwMode="auto">
          <a:xfrm>
            <a:off x="6010902" y="4919723"/>
            <a:ext cx="216131" cy="216131"/>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b="1" dirty="0">
                <a:solidFill>
                  <a:schemeClr val="bg2"/>
                </a:solidFill>
                <a:latin typeface="55 Helvetica Roman" pitchFamily="1" charset="0"/>
              </a:rPr>
              <a:t>B</a:t>
            </a:r>
            <a:endParaRPr kumimoji="0" lang="en-US" sz="1600" b="1" i="0" u="none" strike="noStrike" cap="none" normalizeH="0" baseline="0" dirty="0">
              <a:ln>
                <a:noFill/>
              </a:ln>
              <a:solidFill>
                <a:schemeClr val="bg2"/>
              </a:solidFill>
              <a:effectLst/>
              <a:latin typeface="55 Helvetica Roman" pitchFamily="1" charset="0"/>
            </a:endParaRPr>
          </a:p>
        </p:txBody>
      </p:sp>
      <p:sp>
        <p:nvSpPr>
          <p:cNvPr id="9" name="Oval 8">
            <a:extLst>
              <a:ext uri="{FF2B5EF4-FFF2-40B4-BE49-F238E27FC236}">
                <a16:creationId xmlns:a16="http://schemas.microsoft.com/office/drawing/2014/main" id="{0510B2FC-B976-9949-B302-635623861DDC}"/>
              </a:ext>
            </a:extLst>
          </p:cNvPr>
          <p:cNvSpPr/>
          <p:nvPr/>
        </p:nvSpPr>
        <p:spPr bwMode="auto">
          <a:xfrm>
            <a:off x="7674330" y="4943357"/>
            <a:ext cx="216131" cy="216131"/>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b="1" dirty="0">
                <a:solidFill>
                  <a:schemeClr val="bg2"/>
                </a:solidFill>
                <a:latin typeface="55 Helvetica Roman" pitchFamily="1" charset="0"/>
              </a:rPr>
              <a:t>C</a:t>
            </a:r>
            <a:endParaRPr kumimoji="0" lang="en-US" sz="1600" b="1" i="0" u="none" strike="noStrike" cap="none" normalizeH="0" baseline="0" dirty="0">
              <a:ln>
                <a:noFill/>
              </a:ln>
              <a:solidFill>
                <a:schemeClr val="bg2"/>
              </a:solidFill>
              <a:effectLst/>
              <a:latin typeface="55 Helvetica Roman" pitchFamily="1" charset="0"/>
            </a:endParaRPr>
          </a:p>
        </p:txBody>
      </p:sp>
      <p:sp>
        <p:nvSpPr>
          <p:cNvPr id="10" name="Oval 9">
            <a:extLst>
              <a:ext uri="{FF2B5EF4-FFF2-40B4-BE49-F238E27FC236}">
                <a16:creationId xmlns:a16="http://schemas.microsoft.com/office/drawing/2014/main" id="{E8B79F58-72F3-5249-B67B-84041CB49D64}"/>
              </a:ext>
            </a:extLst>
          </p:cNvPr>
          <p:cNvSpPr/>
          <p:nvPr/>
        </p:nvSpPr>
        <p:spPr bwMode="auto">
          <a:xfrm>
            <a:off x="7674330" y="5938060"/>
            <a:ext cx="216131" cy="216131"/>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b="1" dirty="0">
                <a:solidFill>
                  <a:schemeClr val="bg2"/>
                </a:solidFill>
                <a:latin typeface="55 Helvetica Roman" pitchFamily="1" charset="0"/>
              </a:rPr>
              <a:t>D</a:t>
            </a:r>
            <a:endParaRPr kumimoji="0" lang="en-US" sz="1600" b="1" i="0" u="none" strike="noStrike" cap="none" normalizeH="0" baseline="0" dirty="0">
              <a:ln>
                <a:noFill/>
              </a:ln>
              <a:solidFill>
                <a:schemeClr val="bg2"/>
              </a:solidFill>
              <a:effectLst/>
              <a:latin typeface="55 Helvetica Roman" pitchFamily="1" charset="0"/>
            </a:endParaRPr>
          </a:p>
        </p:txBody>
      </p:sp>
      <p:sp>
        <p:nvSpPr>
          <p:cNvPr id="11" name="Oval 10">
            <a:extLst>
              <a:ext uri="{FF2B5EF4-FFF2-40B4-BE49-F238E27FC236}">
                <a16:creationId xmlns:a16="http://schemas.microsoft.com/office/drawing/2014/main" id="{5F043072-6958-CE4A-A111-CFF15A686F95}"/>
              </a:ext>
            </a:extLst>
          </p:cNvPr>
          <p:cNvSpPr/>
          <p:nvPr/>
        </p:nvSpPr>
        <p:spPr bwMode="auto">
          <a:xfrm>
            <a:off x="3195810" y="3495504"/>
            <a:ext cx="216131" cy="216131"/>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bg2"/>
                </a:solidFill>
                <a:effectLst/>
                <a:latin typeface="55 Helvetica Roman" pitchFamily="1" charset="0"/>
              </a:rPr>
              <a:t>A</a:t>
            </a:r>
          </a:p>
        </p:txBody>
      </p:sp>
    </p:spTree>
    <p:extLst>
      <p:ext uri="{BB962C8B-B14F-4D97-AF65-F5344CB8AC3E}">
        <p14:creationId xmlns:p14="http://schemas.microsoft.com/office/powerpoint/2010/main" val="4107425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02F75A-5021-4049-913D-090B197B7A73}"/>
              </a:ext>
            </a:extLst>
          </p:cNvPr>
          <p:cNvSpPr>
            <a:spLocks noGrp="1"/>
          </p:cNvSpPr>
          <p:nvPr>
            <p:ph type="title"/>
          </p:nvPr>
        </p:nvSpPr>
        <p:spPr/>
        <p:txBody>
          <a:bodyPr/>
          <a:lstStyle/>
          <a:p>
            <a:r>
              <a:rPr lang="en-US" dirty="0"/>
              <a:t>SLS Payload Physical Integration</a:t>
            </a:r>
          </a:p>
        </p:txBody>
      </p:sp>
      <p:sp>
        <p:nvSpPr>
          <p:cNvPr id="94" name="Slide Number Placeholder 3">
            <a:extLst>
              <a:ext uri="{FF2B5EF4-FFF2-40B4-BE49-F238E27FC236}">
                <a16:creationId xmlns:a16="http://schemas.microsoft.com/office/drawing/2014/main" id="{FEE3A89F-BEF0-5E4F-9DD0-03D6F48B56D5}"/>
              </a:ext>
            </a:extLst>
          </p:cNvPr>
          <p:cNvSpPr>
            <a:spLocks noGrp="1"/>
          </p:cNvSpPr>
          <p:nvPr>
            <p:ph type="sldNum" sz="quarter" idx="4"/>
          </p:nvPr>
        </p:nvSpPr>
        <p:spPr>
          <a:xfrm>
            <a:off x="7524128" y="6705221"/>
            <a:ext cx="1597492" cy="153658"/>
          </a:xfrm>
        </p:spPr>
        <p:txBody>
          <a:bodyPr/>
          <a:lstStyle/>
          <a:p>
            <a:pPr>
              <a:defRPr/>
            </a:pPr>
            <a:fld id="{F0FD1CFA-9858-5240-86DA-EDC301BEE742}" type="slidenum">
              <a:rPr lang="en-US" smtClean="0"/>
              <a:pPr>
                <a:defRPr/>
              </a:pPr>
              <a:t>13</a:t>
            </a:fld>
            <a:endParaRPr lang="en-US" dirty="0"/>
          </a:p>
        </p:txBody>
      </p:sp>
      <p:pic>
        <p:nvPicPr>
          <p:cNvPr id="4" name="Picture 3">
            <a:extLst>
              <a:ext uri="{FF2B5EF4-FFF2-40B4-BE49-F238E27FC236}">
                <a16:creationId xmlns:a16="http://schemas.microsoft.com/office/drawing/2014/main" id="{83CDD9EF-CE79-2C4D-B492-98457C72E2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66807"/>
            <a:ext cx="9144000" cy="5124385"/>
          </a:xfrm>
          <a:prstGeom prst="rect">
            <a:avLst/>
          </a:prstGeom>
        </p:spPr>
      </p:pic>
    </p:spTree>
    <p:extLst>
      <p:ext uri="{BB962C8B-B14F-4D97-AF65-F5344CB8AC3E}">
        <p14:creationId xmlns:p14="http://schemas.microsoft.com/office/powerpoint/2010/main" val="4187467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3BBB3-B863-764B-968D-8E06F4BCD7A0}"/>
              </a:ext>
            </a:extLst>
          </p:cNvPr>
          <p:cNvSpPr>
            <a:spLocks noGrp="1"/>
          </p:cNvSpPr>
          <p:nvPr>
            <p:ph type="title"/>
          </p:nvPr>
        </p:nvSpPr>
        <p:spPr/>
        <p:txBody>
          <a:bodyPr/>
          <a:lstStyle/>
          <a:p>
            <a:r>
              <a:rPr lang="en-US" dirty="0"/>
              <a:t>Generic SLS Payload Integration Schedule</a:t>
            </a:r>
          </a:p>
        </p:txBody>
      </p:sp>
      <p:sp>
        <p:nvSpPr>
          <p:cNvPr id="3" name="Slide Number Placeholder 2">
            <a:extLst>
              <a:ext uri="{FF2B5EF4-FFF2-40B4-BE49-F238E27FC236}">
                <a16:creationId xmlns:a16="http://schemas.microsoft.com/office/drawing/2014/main" id="{A287889E-F89E-5048-A05A-F7491BB06289}"/>
              </a:ext>
            </a:extLst>
          </p:cNvPr>
          <p:cNvSpPr>
            <a:spLocks noGrp="1"/>
          </p:cNvSpPr>
          <p:nvPr>
            <p:ph type="sldNum" sz="quarter" idx="4"/>
          </p:nvPr>
        </p:nvSpPr>
        <p:spPr/>
        <p:txBody>
          <a:bodyPr/>
          <a:lstStyle/>
          <a:p>
            <a:fld id="{C4961C3E-E491-4178-9B50-C7E0FC0B8D1C}" type="slidenum">
              <a:rPr lang="en-US" altLang="en-US" smtClean="0">
                <a:solidFill>
                  <a:srgbClr val="000000"/>
                </a:solidFill>
                <a:cs typeface=""/>
              </a:rPr>
              <a:pPr/>
              <a:t>14</a:t>
            </a:fld>
            <a:endParaRPr lang="en-US" altLang="en-US" dirty="0">
              <a:solidFill>
                <a:srgbClr val="000000"/>
              </a:solidFill>
              <a:cs typeface=""/>
            </a:endParaRPr>
          </a:p>
        </p:txBody>
      </p:sp>
      <p:sp>
        <p:nvSpPr>
          <p:cNvPr id="4" name="Content Placeholder 3">
            <a:extLst>
              <a:ext uri="{FF2B5EF4-FFF2-40B4-BE49-F238E27FC236}">
                <a16:creationId xmlns:a16="http://schemas.microsoft.com/office/drawing/2014/main" id="{E68E2B1E-1B5F-774A-BC2E-1BD65922E597}"/>
              </a:ext>
            </a:extLst>
          </p:cNvPr>
          <p:cNvSpPr>
            <a:spLocks noGrp="1"/>
          </p:cNvSpPr>
          <p:nvPr>
            <p:ph sz="quarter" idx="10"/>
          </p:nvPr>
        </p:nvSpPr>
        <p:spPr>
          <a:xfrm>
            <a:off x="566907" y="969565"/>
            <a:ext cx="8253412" cy="624404"/>
          </a:xfrm>
        </p:spPr>
        <p:txBody>
          <a:bodyPr/>
          <a:lstStyle/>
          <a:p>
            <a:r>
              <a:rPr lang="en-US" sz="1800" i="1" dirty="0"/>
              <a:t>To be customized based on IHAB Launch date on SLS; nominally 48 months to launch from formal manifesting</a:t>
            </a:r>
          </a:p>
        </p:txBody>
      </p:sp>
      <p:pic>
        <p:nvPicPr>
          <p:cNvPr id="5" name="Picture 4">
            <a:extLst>
              <a:ext uri="{FF2B5EF4-FFF2-40B4-BE49-F238E27FC236}">
                <a16:creationId xmlns:a16="http://schemas.microsoft.com/office/drawing/2014/main" id="{614221E9-F43E-814F-94D6-019E7AC3B02B}"/>
              </a:ext>
            </a:extLst>
          </p:cNvPr>
          <p:cNvPicPr>
            <a:picLocks noChangeAspect="1"/>
          </p:cNvPicPr>
          <p:nvPr/>
        </p:nvPicPr>
        <p:blipFill rotWithShape="1">
          <a:blip r:embed="rId2" cstate="email">
            <a:clrChange>
              <a:clrFrom>
                <a:srgbClr val="000000">
                  <a:alpha val="0"/>
                </a:srgbClr>
              </a:clrFrom>
              <a:clrTo>
                <a:srgbClr val="000000">
                  <a:alpha val="0"/>
                </a:srgbClr>
              </a:clrTo>
            </a:clrChange>
            <a:extLst>
              <a:ext uri="{28A0092B-C50C-407E-A947-70E740481C1C}">
                <a14:useLocalDpi xmlns:a14="http://schemas.microsoft.com/office/drawing/2010/main"/>
              </a:ext>
            </a:extLst>
          </a:blip>
          <a:srcRect t="3874"/>
          <a:stretch/>
        </p:blipFill>
        <p:spPr>
          <a:xfrm>
            <a:off x="566907" y="1666326"/>
            <a:ext cx="8253412" cy="4918149"/>
          </a:xfrm>
          <a:prstGeom prst="rect">
            <a:avLst/>
          </a:prstGeom>
        </p:spPr>
      </p:pic>
      <p:sp>
        <p:nvSpPr>
          <p:cNvPr id="10" name="Rectangle 9">
            <a:extLst>
              <a:ext uri="{FF2B5EF4-FFF2-40B4-BE49-F238E27FC236}">
                <a16:creationId xmlns:a16="http://schemas.microsoft.com/office/drawing/2014/main" id="{87818F5E-8836-0F4D-8C9A-8D9B4100A6E3}"/>
              </a:ext>
            </a:extLst>
          </p:cNvPr>
          <p:cNvSpPr/>
          <p:nvPr/>
        </p:nvSpPr>
        <p:spPr>
          <a:xfrm>
            <a:off x="957718" y="5054005"/>
            <a:ext cx="2762296" cy="923330"/>
          </a:xfrm>
          <a:prstGeom prst="rect">
            <a:avLst/>
          </a:prstGeom>
          <a:noFill/>
          <a:effectLst>
            <a:outerShdw blurRad="50800" dist="50800" dir="5400000" algn="ctr" rotWithShape="0">
              <a:srgbClr val="000000"/>
            </a:outerShdw>
          </a:effectLst>
        </p:spPr>
        <p:txBody>
          <a:bodyPr wrap="none" lIns="91440" tIns="45720" rIns="91440" bIns="45720">
            <a:spAutoFit/>
          </a:bodyPr>
          <a:lstStyle/>
          <a:p>
            <a:pPr algn="ctr"/>
            <a:r>
              <a:rPr lang="en-US" sz="5400" b="1" dirty="0">
                <a:ln w="12700">
                  <a:solidFill>
                    <a:schemeClr val="tx2">
                      <a:satMod val="155000"/>
                      <a:alpha val="19000"/>
                    </a:schemeClr>
                  </a:solidFill>
                  <a:prstDash val="solid"/>
                </a:ln>
                <a:solidFill>
                  <a:schemeClr val="bg2">
                    <a:tint val="85000"/>
                    <a:satMod val="155000"/>
                    <a:alpha val="9000"/>
                  </a:schemeClr>
                </a:solidFill>
                <a:effectLst>
                  <a:outerShdw blurRad="41275" dist="20320" dir="1800000" algn="tl" rotWithShape="0">
                    <a:srgbClr val="000000">
                      <a:alpha val="40000"/>
                    </a:srgbClr>
                  </a:outerShdw>
                </a:effectLst>
              </a:rPr>
              <a:t>Generic</a:t>
            </a:r>
            <a:endParaRPr lang="en-US" sz="5400" b="1" cap="none" spc="0" dirty="0">
              <a:ln w="12700">
                <a:solidFill>
                  <a:schemeClr val="tx2">
                    <a:satMod val="155000"/>
                    <a:alpha val="19000"/>
                  </a:schemeClr>
                </a:solidFill>
                <a:prstDash val="solid"/>
              </a:ln>
              <a:solidFill>
                <a:schemeClr val="bg2">
                  <a:tint val="85000"/>
                  <a:satMod val="155000"/>
                  <a:alpha val="9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465631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356C6-03A6-DF42-AAEE-4C730653E77B}"/>
              </a:ext>
            </a:extLst>
          </p:cNvPr>
          <p:cNvSpPr>
            <a:spLocks noGrp="1"/>
          </p:cNvSpPr>
          <p:nvPr>
            <p:ph type="title"/>
          </p:nvPr>
        </p:nvSpPr>
        <p:spPr/>
        <p:txBody>
          <a:bodyPr/>
          <a:lstStyle/>
          <a:p>
            <a:r>
              <a:rPr lang="en-US" dirty="0"/>
              <a:t>SLS Payload Integration Preliminary Next Steps</a:t>
            </a:r>
          </a:p>
        </p:txBody>
      </p:sp>
      <p:sp>
        <p:nvSpPr>
          <p:cNvPr id="3" name="Slide Number Placeholder 2">
            <a:extLst>
              <a:ext uri="{FF2B5EF4-FFF2-40B4-BE49-F238E27FC236}">
                <a16:creationId xmlns:a16="http://schemas.microsoft.com/office/drawing/2014/main" id="{35A7FD9A-2024-0E40-B5D1-0DAA8F57DA05}"/>
              </a:ext>
            </a:extLst>
          </p:cNvPr>
          <p:cNvSpPr>
            <a:spLocks noGrp="1"/>
          </p:cNvSpPr>
          <p:nvPr>
            <p:ph type="sldNum" sz="quarter" idx="4"/>
          </p:nvPr>
        </p:nvSpPr>
        <p:spPr/>
        <p:txBody>
          <a:bodyPr/>
          <a:lstStyle/>
          <a:p>
            <a:fld id="{C4961C3E-E491-4178-9B50-C7E0FC0B8D1C}" type="slidenum">
              <a:rPr lang="en-US" altLang="en-US" smtClean="0">
                <a:solidFill>
                  <a:srgbClr val="000000"/>
                </a:solidFill>
                <a:cs typeface=""/>
              </a:rPr>
              <a:pPr/>
              <a:t>15</a:t>
            </a:fld>
            <a:endParaRPr lang="en-US" altLang="en-US" dirty="0">
              <a:solidFill>
                <a:srgbClr val="000000"/>
              </a:solidFill>
              <a:cs typeface=""/>
            </a:endParaRPr>
          </a:p>
        </p:txBody>
      </p:sp>
      <p:sp>
        <p:nvSpPr>
          <p:cNvPr id="4" name="Content Placeholder 3">
            <a:extLst>
              <a:ext uri="{FF2B5EF4-FFF2-40B4-BE49-F238E27FC236}">
                <a16:creationId xmlns:a16="http://schemas.microsoft.com/office/drawing/2014/main" id="{8DC71163-6967-404B-A985-424BB8A51C28}"/>
              </a:ext>
            </a:extLst>
          </p:cNvPr>
          <p:cNvSpPr>
            <a:spLocks noGrp="1"/>
          </p:cNvSpPr>
          <p:nvPr>
            <p:ph sz="quarter" idx="10"/>
          </p:nvPr>
        </p:nvSpPr>
        <p:spPr>
          <a:xfrm>
            <a:off x="493713" y="1052513"/>
            <a:ext cx="6007760" cy="5030235"/>
          </a:xfrm>
        </p:spPr>
        <p:txBody>
          <a:bodyPr/>
          <a:lstStyle/>
          <a:p>
            <a:r>
              <a:rPr lang="en-US" dirty="0"/>
              <a:t>Jointly develop preliminary Gateway Logistics payload integration schedule</a:t>
            </a:r>
          </a:p>
          <a:p>
            <a:endParaRPr lang="en-US" dirty="0"/>
          </a:p>
          <a:p>
            <a:r>
              <a:rPr lang="en-US" dirty="0"/>
              <a:t>Review </a:t>
            </a:r>
            <a:r>
              <a:rPr lang="en-US" dirty="0">
                <a:hlinkClick r:id="rId2"/>
              </a:rPr>
              <a:t>SLS Mission Planner’s Guide </a:t>
            </a:r>
            <a:r>
              <a:rPr lang="en-US" dirty="0"/>
              <a:t>(ESD 30000) and fill-in ADMIT survey or provide a launch vehicle Interface Requirement Document (IRD)</a:t>
            </a:r>
          </a:p>
          <a:p>
            <a:endParaRPr lang="en-US" dirty="0"/>
          </a:p>
          <a:p>
            <a:r>
              <a:rPr lang="en-US" dirty="0"/>
              <a:t>SLS SPIE to assess Gateway Logistics to launch vehicle interfaces and requirements based on ADMIT/IRD</a:t>
            </a:r>
          </a:p>
          <a:p>
            <a:endParaRPr lang="en-US" dirty="0"/>
          </a:p>
          <a:p>
            <a:r>
              <a:rPr lang="en-US" dirty="0"/>
              <a:t>SLS SPIE to develop preliminary Gateway Logistics to SLS ICD based on ADMIT/IRD data</a:t>
            </a:r>
          </a:p>
          <a:p>
            <a:endParaRPr lang="en-US" dirty="0"/>
          </a:p>
          <a:p>
            <a:pPr marL="0" indent="0">
              <a:buNone/>
            </a:pPr>
            <a:endParaRPr lang="en-US" dirty="0"/>
          </a:p>
          <a:p>
            <a:endParaRPr lang="en-US" dirty="0"/>
          </a:p>
          <a:p>
            <a:pPr marL="0" indent="0">
              <a:buNone/>
            </a:pPr>
            <a:endParaRPr lang="en-US" dirty="0"/>
          </a:p>
          <a:p>
            <a:endParaRPr lang="en-US" dirty="0"/>
          </a:p>
        </p:txBody>
      </p:sp>
      <p:pic>
        <p:nvPicPr>
          <p:cNvPr id="6" name="Picture 5">
            <a:extLst>
              <a:ext uri="{FF2B5EF4-FFF2-40B4-BE49-F238E27FC236}">
                <a16:creationId xmlns:a16="http://schemas.microsoft.com/office/drawing/2014/main" id="{44D4146D-E24B-4A45-97F3-20D7DC4C7E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80604" y="4793298"/>
            <a:ext cx="1376681" cy="1710540"/>
          </a:xfrm>
          <a:prstGeom prst="rect">
            <a:avLst/>
          </a:prstGeom>
          <a:ln>
            <a:solidFill>
              <a:srgbClr val="D6D6D6"/>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4FEF8DC4-3425-7C4A-AA24-F101D1161DB9}"/>
              </a:ext>
            </a:extLst>
          </p:cNvPr>
          <p:cNvSpPr txBox="1"/>
          <p:nvPr/>
        </p:nvSpPr>
        <p:spPr>
          <a:xfrm>
            <a:off x="7167858" y="5540398"/>
            <a:ext cx="1003300" cy="1015663"/>
          </a:xfrm>
          <a:prstGeom prst="rect">
            <a:avLst/>
          </a:prstGeom>
          <a:noFill/>
        </p:spPr>
        <p:txBody>
          <a:bodyPr wrap="square" rtlCol="0">
            <a:spAutoFit/>
          </a:bodyPr>
          <a:lstStyle/>
          <a:p>
            <a:pPr algn="ctr"/>
            <a:r>
              <a:rPr lang="en-US" sz="1200" b="1" i="1" dirty="0">
                <a:solidFill>
                  <a:schemeClr val="tx2">
                    <a:lumMod val="50000"/>
                    <a:lumOff val="50000"/>
                  </a:schemeClr>
                </a:solidFill>
              </a:rPr>
              <a:t>Example Artemis I Payload ICD</a:t>
            </a:r>
          </a:p>
          <a:p>
            <a:pPr algn="ctr"/>
            <a:endParaRPr lang="en-US" sz="1200" b="1" i="1" dirty="0">
              <a:solidFill>
                <a:schemeClr val="tx2">
                  <a:lumMod val="50000"/>
                  <a:lumOff val="50000"/>
                </a:schemeClr>
              </a:solidFill>
            </a:endParaRPr>
          </a:p>
        </p:txBody>
      </p:sp>
      <p:pic>
        <p:nvPicPr>
          <p:cNvPr id="9" name="Picture 8">
            <a:extLst>
              <a:ext uri="{FF2B5EF4-FFF2-40B4-BE49-F238E27FC236}">
                <a16:creationId xmlns:a16="http://schemas.microsoft.com/office/drawing/2014/main" id="{F7ED66F1-28E8-5A47-9440-A98A14DB14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80604" y="2687971"/>
            <a:ext cx="1376681" cy="1791047"/>
          </a:xfrm>
          <a:prstGeom prst="rect">
            <a:avLst/>
          </a:prstGeom>
          <a:ln>
            <a:solidFill>
              <a:srgbClr val="D6D6D6"/>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5BE55B67-315B-7A49-90D4-9427D82084F4}"/>
              </a:ext>
            </a:extLst>
          </p:cNvPr>
          <p:cNvPicPr>
            <a:picLocks noChangeAspect="1"/>
          </p:cNvPicPr>
          <p:nvPr/>
        </p:nvPicPr>
        <p:blipFill rotWithShape="1">
          <a:blip r:embed="rId5" cstate="email">
            <a:clrChange>
              <a:clrFrom>
                <a:srgbClr val="000000">
                  <a:alpha val="0"/>
                </a:srgbClr>
              </a:clrFrom>
              <a:clrTo>
                <a:srgbClr val="000000">
                  <a:alpha val="0"/>
                </a:srgbClr>
              </a:clrTo>
            </a:clrChange>
            <a:extLst>
              <a:ext uri="{28A0092B-C50C-407E-A947-70E740481C1C}">
                <a14:useLocalDpi xmlns:a14="http://schemas.microsoft.com/office/drawing/2010/main"/>
              </a:ext>
            </a:extLst>
          </a:blip>
          <a:srcRect t="3874"/>
          <a:stretch/>
        </p:blipFill>
        <p:spPr>
          <a:xfrm>
            <a:off x="6687600" y="1209432"/>
            <a:ext cx="1962687" cy="1169551"/>
          </a:xfrm>
          <a:prstGeom prst="rect">
            <a:avLst/>
          </a:prstGeom>
        </p:spPr>
      </p:pic>
      <p:sp>
        <p:nvSpPr>
          <p:cNvPr id="12" name="TextBox 11">
            <a:extLst>
              <a:ext uri="{FF2B5EF4-FFF2-40B4-BE49-F238E27FC236}">
                <a16:creationId xmlns:a16="http://schemas.microsoft.com/office/drawing/2014/main" id="{D3119DEE-750F-2A42-9E4F-0A97AD073A85}"/>
              </a:ext>
            </a:extLst>
          </p:cNvPr>
          <p:cNvSpPr txBox="1"/>
          <p:nvPr/>
        </p:nvSpPr>
        <p:spPr>
          <a:xfrm>
            <a:off x="7167858" y="4118044"/>
            <a:ext cx="1003300" cy="461665"/>
          </a:xfrm>
          <a:prstGeom prst="rect">
            <a:avLst/>
          </a:prstGeom>
          <a:noFill/>
        </p:spPr>
        <p:txBody>
          <a:bodyPr wrap="square" rtlCol="0">
            <a:spAutoFit/>
          </a:bodyPr>
          <a:lstStyle/>
          <a:p>
            <a:pPr algn="ctr"/>
            <a:r>
              <a:rPr lang="en-US" sz="1200" b="1" i="1" dirty="0">
                <a:solidFill>
                  <a:schemeClr val="tx2">
                    <a:lumMod val="50000"/>
                    <a:lumOff val="50000"/>
                  </a:schemeClr>
                </a:solidFill>
              </a:rPr>
              <a:t>SLS MPG</a:t>
            </a:r>
          </a:p>
          <a:p>
            <a:pPr algn="ctr"/>
            <a:endParaRPr lang="en-US" sz="1200" b="1" i="1" dirty="0">
              <a:solidFill>
                <a:schemeClr val="tx2">
                  <a:lumMod val="50000"/>
                  <a:lumOff val="50000"/>
                </a:schemeClr>
              </a:solidFill>
            </a:endParaRPr>
          </a:p>
        </p:txBody>
      </p:sp>
      <p:sp>
        <p:nvSpPr>
          <p:cNvPr id="13" name="TextBox 12">
            <a:extLst>
              <a:ext uri="{FF2B5EF4-FFF2-40B4-BE49-F238E27FC236}">
                <a16:creationId xmlns:a16="http://schemas.microsoft.com/office/drawing/2014/main" id="{5CA33766-7E16-E24A-B000-AAE0A08D12BE}"/>
              </a:ext>
            </a:extLst>
          </p:cNvPr>
          <p:cNvSpPr txBox="1"/>
          <p:nvPr/>
        </p:nvSpPr>
        <p:spPr>
          <a:xfrm>
            <a:off x="6665643" y="1967663"/>
            <a:ext cx="1003300" cy="461665"/>
          </a:xfrm>
          <a:prstGeom prst="rect">
            <a:avLst/>
          </a:prstGeom>
          <a:noFill/>
        </p:spPr>
        <p:txBody>
          <a:bodyPr wrap="square" rtlCol="0">
            <a:spAutoFit/>
          </a:bodyPr>
          <a:lstStyle/>
          <a:p>
            <a:pPr algn="ctr"/>
            <a:r>
              <a:rPr lang="en-US" sz="1200" b="1" i="1" dirty="0">
                <a:solidFill>
                  <a:schemeClr val="tx2">
                    <a:lumMod val="50000"/>
                    <a:lumOff val="50000"/>
                  </a:schemeClr>
                </a:solidFill>
              </a:rPr>
              <a:t>Schedule</a:t>
            </a:r>
          </a:p>
          <a:p>
            <a:pPr algn="ctr"/>
            <a:endParaRPr lang="en-US" sz="1200" b="1" i="1" dirty="0">
              <a:solidFill>
                <a:schemeClr val="tx2">
                  <a:lumMod val="50000"/>
                  <a:lumOff val="50000"/>
                </a:schemeClr>
              </a:solidFill>
            </a:endParaRPr>
          </a:p>
        </p:txBody>
      </p:sp>
    </p:spTree>
    <p:extLst>
      <p:ext uri="{BB962C8B-B14F-4D97-AF65-F5344CB8AC3E}">
        <p14:creationId xmlns:p14="http://schemas.microsoft.com/office/powerpoint/2010/main" val="573200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511EA2-239F-A443-B5DA-8CB67E912C0D}"/>
              </a:ext>
            </a:extLst>
          </p:cNvPr>
          <p:cNvSpPr>
            <a:spLocks noGrp="1"/>
          </p:cNvSpPr>
          <p:nvPr>
            <p:ph type="sldNum" sz="quarter" idx="4"/>
          </p:nvPr>
        </p:nvSpPr>
        <p:spPr/>
        <p:txBody>
          <a:bodyPr/>
          <a:lstStyle/>
          <a:p>
            <a:r>
              <a:rPr lang="en-US" altLang="en-US">
                <a:solidFill>
                  <a:srgbClr val="000000"/>
                </a:solidFill>
              </a:rPr>
              <a:t>.</a:t>
            </a:r>
            <a:fld id="{C4961C3E-E491-4178-9B50-C7E0FC0B8D1C}" type="slidenum">
              <a:rPr lang="en-US" altLang="en-US" smtClean="0">
                <a:solidFill>
                  <a:srgbClr val="000000"/>
                </a:solidFill>
                <a:cs typeface=""/>
              </a:rPr>
              <a:pPr/>
              <a:t>16</a:t>
            </a:fld>
            <a:endParaRPr lang="en-US" altLang="en-US" dirty="0">
              <a:solidFill>
                <a:srgbClr val="000000"/>
              </a:solidFill>
              <a:cs typeface=""/>
            </a:endParaRPr>
          </a:p>
        </p:txBody>
      </p:sp>
      <p:sp>
        <p:nvSpPr>
          <p:cNvPr id="4" name="Text Placeholder 3">
            <a:extLst>
              <a:ext uri="{FF2B5EF4-FFF2-40B4-BE49-F238E27FC236}">
                <a16:creationId xmlns:a16="http://schemas.microsoft.com/office/drawing/2014/main" id="{7BE78FD8-19FD-0441-BAB3-B4B25BF1F9AF}"/>
              </a:ext>
            </a:extLst>
          </p:cNvPr>
          <p:cNvSpPr>
            <a:spLocks noGrp="1"/>
          </p:cNvSpPr>
          <p:nvPr>
            <p:ph type="body" sz="quarter" idx="10"/>
          </p:nvPr>
        </p:nvSpPr>
        <p:spPr/>
        <p:txBody>
          <a:bodyPr/>
          <a:lstStyle/>
          <a:p>
            <a:endParaRPr lang="en-US"/>
          </a:p>
        </p:txBody>
      </p:sp>
      <p:sp>
        <p:nvSpPr>
          <p:cNvPr id="5" name="Content Placeholder 4">
            <a:extLst>
              <a:ext uri="{FF2B5EF4-FFF2-40B4-BE49-F238E27FC236}">
                <a16:creationId xmlns:a16="http://schemas.microsoft.com/office/drawing/2014/main" id="{84151FAD-D255-864F-BF75-BC563753E4F5}"/>
              </a:ext>
            </a:extLst>
          </p:cNvPr>
          <p:cNvSpPr>
            <a:spLocks noGrp="1"/>
          </p:cNvSpPr>
          <p:nvPr>
            <p:ph sz="quarter" idx="1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BACK UP</a:t>
            </a:r>
          </a:p>
        </p:txBody>
      </p:sp>
    </p:spTree>
    <p:extLst>
      <p:ext uri="{BB962C8B-B14F-4D97-AF65-F5344CB8AC3E}">
        <p14:creationId xmlns:p14="http://schemas.microsoft.com/office/powerpoint/2010/main" val="3456655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8ADCB1-D393-C846-A603-BDAD6B866B96}"/>
              </a:ext>
            </a:extLst>
          </p:cNvPr>
          <p:cNvSpPr>
            <a:spLocks noGrp="1"/>
          </p:cNvSpPr>
          <p:nvPr>
            <p:ph type="title"/>
          </p:nvPr>
        </p:nvSpPr>
        <p:spPr>
          <a:xfrm>
            <a:off x="307497" y="0"/>
            <a:ext cx="8836503" cy="848819"/>
          </a:xfrm>
        </p:spPr>
        <p:txBody>
          <a:bodyPr/>
          <a:lstStyle/>
          <a:p>
            <a:r>
              <a:rPr lang="en-US" dirty="0"/>
              <a:t>SLS Payload Integration Documentation Definition</a:t>
            </a:r>
          </a:p>
        </p:txBody>
      </p:sp>
      <p:sp>
        <p:nvSpPr>
          <p:cNvPr id="8" name="Content Placeholder 5"/>
          <p:cNvSpPr>
            <a:spLocks noGrp="1"/>
          </p:cNvSpPr>
          <p:nvPr>
            <p:ph sz="quarter" idx="10"/>
          </p:nvPr>
        </p:nvSpPr>
        <p:spPr/>
        <p:txBody>
          <a:bodyPr/>
          <a:lstStyle/>
          <a:p>
            <a:r>
              <a:rPr lang="en-US" sz="1800" dirty="0"/>
              <a:t>SLS Mission Planner’s Guide (MPG)</a:t>
            </a:r>
          </a:p>
          <a:p>
            <a:pPr lvl="1"/>
            <a:r>
              <a:rPr lang="en-US" sz="1600" dirty="0"/>
              <a:t>Provides developers/users with information to determine payload feasibility of flying on SLS in manner equivalent to established ELVs (i.e., D-IV, Atlas 5)</a:t>
            </a:r>
          </a:p>
          <a:p>
            <a:pPr lvl="1"/>
            <a:r>
              <a:rPr lang="en-US" sz="1600" dirty="0"/>
              <a:t>Provides payload survey to define preliminary SLS accommodations or SLS uses payload provided Interface Requirements Document (IRD)</a:t>
            </a:r>
          </a:p>
          <a:p>
            <a:pPr lvl="1"/>
            <a:r>
              <a:rPr lang="en-US" sz="1600" dirty="0"/>
              <a:t>Survey or IRD input is used to develop SLS to Payload unique ICD once manifested to fly on SLS</a:t>
            </a:r>
          </a:p>
          <a:p>
            <a:pPr lvl="1"/>
            <a:endParaRPr lang="en-US" sz="1800" dirty="0"/>
          </a:p>
          <a:p>
            <a:r>
              <a:rPr lang="en-US" sz="1800" dirty="0"/>
              <a:t>Payload Specific Integration Agreement (PIA) or equivalent programmatic agreements</a:t>
            </a:r>
          </a:p>
          <a:p>
            <a:pPr lvl="1"/>
            <a:r>
              <a:rPr lang="en-US" sz="1600" dirty="0"/>
              <a:t>Bilateral agreement between SLS and CPL for negotiating and implementing management and technical integration requirements associated with NASA ESD manifest decision</a:t>
            </a:r>
          </a:p>
          <a:p>
            <a:pPr lvl="1"/>
            <a:r>
              <a:rPr lang="en-US" sz="1600" dirty="0"/>
              <a:t>Defines SLS and CPL roles &amp; responsibilities, specific interfaces, standard services, any non-standard services, deliverable exchanges, and the overall schedule for successful integration and launch</a:t>
            </a:r>
          </a:p>
          <a:p>
            <a:pPr lvl="1"/>
            <a:r>
              <a:rPr lang="en-US" sz="1600" dirty="0"/>
              <a:t>Developed and coordinated by SLS/SPIE with revisions negotiated and agreed to by all parties as needed</a:t>
            </a:r>
          </a:p>
          <a:p>
            <a:pPr marL="338137" lvl="1" indent="0">
              <a:buNone/>
            </a:pPr>
            <a:endParaRPr lang="en-US" sz="1600" dirty="0"/>
          </a:p>
          <a:p>
            <a:pPr lvl="1"/>
            <a:endParaRPr lang="en-US" sz="1600" dirty="0"/>
          </a:p>
          <a:p>
            <a:pPr lvl="1"/>
            <a:endParaRPr lang="en-US" sz="1600" dirty="0"/>
          </a:p>
          <a:p>
            <a:pPr lvl="1"/>
            <a:endParaRPr lang="en-US" sz="1600" dirty="0"/>
          </a:p>
          <a:p>
            <a:endParaRPr lang="en-US" sz="1800" dirty="0"/>
          </a:p>
          <a:p>
            <a:pPr lvl="1"/>
            <a:endParaRPr lang="en-US" sz="1600" dirty="0"/>
          </a:p>
          <a:p>
            <a:pPr lvl="2"/>
            <a:endParaRPr lang="en-US" sz="1400" dirty="0"/>
          </a:p>
          <a:p>
            <a:pPr lvl="2"/>
            <a:endParaRPr lang="en-US" sz="1400" dirty="0"/>
          </a:p>
          <a:p>
            <a:pPr lvl="1"/>
            <a:endParaRPr lang="en-US" sz="1600" dirty="0"/>
          </a:p>
          <a:p>
            <a:pPr lvl="1"/>
            <a:endParaRPr lang="en-US" sz="1600" dirty="0"/>
          </a:p>
          <a:p>
            <a:pPr lvl="1"/>
            <a:endParaRPr lang="en-US" sz="1600" dirty="0"/>
          </a:p>
          <a:p>
            <a:pPr lvl="1"/>
            <a:endParaRPr lang="en-US" sz="1600" dirty="0"/>
          </a:p>
          <a:p>
            <a:pPr lvl="2"/>
            <a:endParaRPr lang="en-US" sz="1400" dirty="0"/>
          </a:p>
        </p:txBody>
      </p:sp>
      <p:sp>
        <p:nvSpPr>
          <p:cNvPr id="9" name="Slide Number Placeholder 3">
            <a:extLst>
              <a:ext uri="{FF2B5EF4-FFF2-40B4-BE49-F238E27FC236}">
                <a16:creationId xmlns:a16="http://schemas.microsoft.com/office/drawing/2014/main" id="{D7E22B71-86B2-F24E-8774-751B0AD8AAAC}"/>
              </a:ext>
            </a:extLst>
          </p:cNvPr>
          <p:cNvSpPr>
            <a:spLocks noGrp="1"/>
          </p:cNvSpPr>
          <p:nvPr>
            <p:ph type="sldNum" sz="quarter" idx="4"/>
          </p:nvPr>
        </p:nvSpPr>
        <p:spPr>
          <a:xfrm>
            <a:off x="7524128" y="6705221"/>
            <a:ext cx="1597492" cy="153658"/>
          </a:xfrm>
        </p:spPr>
        <p:txBody>
          <a:bodyPr/>
          <a:lstStyle/>
          <a:p>
            <a:pPr>
              <a:defRPr/>
            </a:pPr>
            <a:fld id="{F0FD1CFA-9858-5240-86DA-EDC301BEE742}" type="slidenum">
              <a:rPr lang="en-US" smtClean="0"/>
              <a:pPr>
                <a:defRPr/>
              </a:pPr>
              <a:t>17</a:t>
            </a:fld>
            <a:endParaRPr lang="en-US" dirty="0"/>
          </a:p>
        </p:txBody>
      </p:sp>
      <p:sp>
        <p:nvSpPr>
          <p:cNvPr id="6" name="Oval 5">
            <a:extLst>
              <a:ext uri="{FF2B5EF4-FFF2-40B4-BE49-F238E27FC236}">
                <a16:creationId xmlns:a16="http://schemas.microsoft.com/office/drawing/2014/main" id="{FF6C696D-EF15-5145-B428-3594E65601E4}"/>
              </a:ext>
            </a:extLst>
          </p:cNvPr>
          <p:cNvSpPr/>
          <p:nvPr/>
        </p:nvSpPr>
        <p:spPr bwMode="auto">
          <a:xfrm>
            <a:off x="324979" y="1052513"/>
            <a:ext cx="337467" cy="337467"/>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2"/>
                </a:solidFill>
                <a:effectLst/>
                <a:latin typeface="55 Helvetica Roman" pitchFamily="1" charset="0"/>
              </a:rPr>
              <a:t>A</a:t>
            </a:r>
          </a:p>
        </p:txBody>
      </p:sp>
      <p:sp>
        <p:nvSpPr>
          <p:cNvPr id="7" name="Oval 6">
            <a:extLst>
              <a:ext uri="{FF2B5EF4-FFF2-40B4-BE49-F238E27FC236}">
                <a16:creationId xmlns:a16="http://schemas.microsoft.com/office/drawing/2014/main" id="{E75D5609-BA55-5C4D-98A7-D41FA6DF1A0A}"/>
              </a:ext>
            </a:extLst>
          </p:cNvPr>
          <p:cNvSpPr/>
          <p:nvPr/>
        </p:nvSpPr>
        <p:spPr bwMode="auto">
          <a:xfrm>
            <a:off x="324979" y="3091533"/>
            <a:ext cx="337467" cy="337467"/>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2"/>
                </a:solidFill>
                <a:effectLst/>
                <a:latin typeface="55 Helvetica Roman" pitchFamily="1" charset="0"/>
              </a:rPr>
              <a:t>B</a:t>
            </a:r>
          </a:p>
        </p:txBody>
      </p:sp>
    </p:spTree>
    <p:extLst>
      <p:ext uri="{BB962C8B-B14F-4D97-AF65-F5344CB8AC3E}">
        <p14:creationId xmlns:p14="http://schemas.microsoft.com/office/powerpoint/2010/main" val="3777495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8ADCB1-D393-C846-A603-BDAD6B866B96}"/>
              </a:ext>
            </a:extLst>
          </p:cNvPr>
          <p:cNvSpPr>
            <a:spLocks noGrp="1"/>
          </p:cNvSpPr>
          <p:nvPr>
            <p:ph type="title"/>
          </p:nvPr>
        </p:nvSpPr>
        <p:spPr>
          <a:xfrm>
            <a:off x="372234" y="0"/>
            <a:ext cx="8771766" cy="848819"/>
          </a:xfrm>
        </p:spPr>
        <p:txBody>
          <a:bodyPr/>
          <a:lstStyle/>
          <a:p>
            <a:r>
              <a:rPr lang="en-US" dirty="0"/>
              <a:t>SLS Payload Integration Documentation Definition</a:t>
            </a:r>
          </a:p>
        </p:txBody>
      </p:sp>
      <p:sp>
        <p:nvSpPr>
          <p:cNvPr id="8" name="Content Placeholder 5"/>
          <p:cNvSpPr>
            <a:spLocks noGrp="1"/>
          </p:cNvSpPr>
          <p:nvPr>
            <p:ph sz="quarter" idx="10"/>
          </p:nvPr>
        </p:nvSpPr>
        <p:spPr/>
        <p:txBody>
          <a:bodyPr/>
          <a:lstStyle/>
          <a:p>
            <a:r>
              <a:rPr lang="en-US" sz="1800" dirty="0"/>
              <a:t>Payload Specific Interface Control Document (ICD)</a:t>
            </a:r>
          </a:p>
          <a:p>
            <a:pPr lvl="1"/>
            <a:r>
              <a:rPr lang="en-US" sz="1600" dirty="0"/>
              <a:t>Formally documents interface and requirements between SLS and CPL from initial ISPE/payload integration through ISPE/payload separation</a:t>
            </a:r>
          </a:p>
          <a:p>
            <a:pPr lvl="1"/>
            <a:r>
              <a:rPr lang="en-US" sz="1600" dirty="0"/>
              <a:t>Agreed to design solution that controls and defines each side of interface (SLS or CPL) developed by SLS/SPIE with baseline approval at ESD JICB</a:t>
            </a:r>
          </a:p>
          <a:p>
            <a:pPr lvl="1"/>
            <a:r>
              <a:rPr lang="en-US" sz="1600" dirty="0"/>
              <a:t>Defines each requirement success criteria used to close out verification</a:t>
            </a:r>
          </a:p>
          <a:p>
            <a:pPr lvl="1"/>
            <a:r>
              <a:rPr lang="en-US" sz="1600" dirty="0"/>
              <a:t>Co-developed by SLS/SPIE, with EGS and Orion support as needed, and CPL with revisions negotiated and agreed to by all parties as needed</a:t>
            </a:r>
          </a:p>
          <a:p>
            <a:endParaRPr lang="en-US" sz="1800" dirty="0"/>
          </a:p>
          <a:p>
            <a:r>
              <a:rPr lang="en-US" sz="1800" dirty="0"/>
              <a:t>Payload Specific Safety Requirement Document (SRD)</a:t>
            </a:r>
          </a:p>
          <a:p>
            <a:pPr lvl="1"/>
            <a:r>
              <a:rPr lang="en-US" sz="1600" dirty="0"/>
              <a:t>Defines safety requirements and establishes safety policy applicable to CPL from delivery at the launch site, through ascent until payload separation</a:t>
            </a:r>
          </a:p>
          <a:p>
            <a:pPr lvl="1"/>
            <a:r>
              <a:rPr lang="en-US" sz="1600" dirty="0"/>
              <a:t>Defines CPL ground and flight processing hazard requirements </a:t>
            </a:r>
          </a:p>
          <a:p>
            <a:pPr lvl="1"/>
            <a:r>
              <a:rPr lang="en-US" sz="1600" dirty="0"/>
              <a:t>Payload Safety Review Panel (PSRP)will assess flight and ground operations to determine whether any activities could result in hazards to SLS, EGS or Orion that manifest during prelaunch or flight operations</a:t>
            </a:r>
          </a:p>
          <a:p>
            <a:endParaRPr lang="en-US" sz="1800" dirty="0"/>
          </a:p>
          <a:p>
            <a:pPr lvl="1"/>
            <a:endParaRPr lang="en-US" sz="1600" dirty="0"/>
          </a:p>
          <a:p>
            <a:pPr lvl="2"/>
            <a:endParaRPr lang="en-US" sz="1400" dirty="0"/>
          </a:p>
          <a:p>
            <a:pPr lvl="2"/>
            <a:endParaRPr lang="en-US" sz="1400" dirty="0"/>
          </a:p>
          <a:p>
            <a:pPr lvl="1"/>
            <a:endParaRPr lang="en-US" sz="1600" dirty="0"/>
          </a:p>
          <a:p>
            <a:pPr lvl="1"/>
            <a:endParaRPr lang="en-US" sz="1600" dirty="0"/>
          </a:p>
          <a:p>
            <a:pPr lvl="1"/>
            <a:endParaRPr lang="en-US" sz="1600" dirty="0"/>
          </a:p>
          <a:p>
            <a:pPr lvl="1"/>
            <a:endParaRPr lang="en-US" sz="1600" dirty="0"/>
          </a:p>
          <a:p>
            <a:pPr lvl="2"/>
            <a:endParaRPr lang="en-US" sz="1400" dirty="0"/>
          </a:p>
        </p:txBody>
      </p:sp>
      <p:sp>
        <p:nvSpPr>
          <p:cNvPr id="9" name="Slide Number Placeholder 3">
            <a:extLst>
              <a:ext uri="{FF2B5EF4-FFF2-40B4-BE49-F238E27FC236}">
                <a16:creationId xmlns:a16="http://schemas.microsoft.com/office/drawing/2014/main" id="{960979DB-FCCD-B34C-9B7B-204BA18AB4F7}"/>
              </a:ext>
            </a:extLst>
          </p:cNvPr>
          <p:cNvSpPr>
            <a:spLocks noGrp="1"/>
          </p:cNvSpPr>
          <p:nvPr>
            <p:ph type="sldNum" sz="quarter" idx="4"/>
          </p:nvPr>
        </p:nvSpPr>
        <p:spPr>
          <a:xfrm>
            <a:off x="7524128" y="6705221"/>
            <a:ext cx="1597492" cy="153658"/>
          </a:xfrm>
        </p:spPr>
        <p:txBody>
          <a:bodyPr/>
          <a:lstStyle/>
          <a:p>
            <a:pPr>
              <a:defRPr/>
            </a:pPr>
            <a:fld id="{F0FD1CFA-9858-5240-86DA-EDC301BEE742}" type="slidenum">
              <a:rPr lang="en-US" smtClean="0"/>
              <a:pPr>
                <a:defRPr/>
              </a:pPr>
              <a:t>18</a:t>
            </a:fld>
            <a:endParaRPr lang="en-US" dirty="0"/>
          </a:p>
        </p:txBody>
      </p:sp>
      <p:sp>
        <p:nvSpPr>
          <p:cNvPr id="6" name="Oval 5">
            <a:extLst>
              <a:ext uri="{FF2B5EF4-FFF2-40B4-BE49-F238E27FC236}">
                <a16:creationId xmlns:a16="http://schemas.microsoft.com/office/drawing/2014/main" id="{2092DD85-F0A9-ED48-B98D-9D19B858E90E}"/>
              </a:ext>
            </a:extLst>
          </p:cNvPr>
          <p:cNvSpPr/>
          <p:nvPr/>
        </p:nvSpPr>
        <p:spPr bwMode="auto">
          <a:xfrm>
            <a:off x="324979" y="1052513"/>
            <a:ext cx="337467" cy="337467"/>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2"/>
                </a:solidFill>
                <a:effectLst/>
                <a:latin typeface="55 Helvetica Roman" pitchFamily="1" charset="0"/>
              </a:rPr>
              <a:t>C</a:t>
            </a:r>
          </a:p>
        </p:txBody>
      </p:sp>
      <p:sp>
        <p:nvSpPr>
          <p:cNvPr id="7" name="Oval 6">
            <a:extLst>
              <a:ext uri="{FF2B5EF4-FFF2-40B4-BE49-F238E27FC236}">
                <a16:creationId xmlns:a16="http://schemas.microsoft.com/office/drawing/2014/main" id="{A26AB20C-B8E9-F44F-85BF-EC808E4752EC}"/>
              </a:ext>
            </a:extLst>
          </p:cNvPr>
          <p:cNvSpPr/>
          <p:nvPr/>
        </p:nvSpPr>
        <p:spPr bwMode="auto">
          <a:xfrm>
            <a:off x="324978" y="3310013"/>
            <a:ext cx="337467" cy="337467"/>
          </a:xfrm>
          <a:prstGeom prst="ellipse">
            <a:avLst/>
          </a:prstGeom>
          <a:solidFill>
            <a:srgbClr val="F79646"/>
          </a:solidFill>
          <a:ln w="9525" cap="flat" cmpd="sng" algn="ctr">
            <a:noFill/>
            <a:prstDash val="solid"/>
            <a:round/>
            <a:headEnd type="none" w="med" len="med"/>
            <a:tailEnd type="none" w="med" len="med"/>
          </a:ln>
          <a:effectLst/>
        </p:spPr>
        <p:txBody>
          <a:bodyPr vert="horz" wrap="none" lIns="0" tIns="0" rIns="0" bIns="18288" numCol="1" rtlCol="0" anchor="ctr" anchorCtr="1"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2"/>
                </a:solidFill>
                <a:effectLst/>
                <a:latin typeface="55 Helvetica Roman" pitchFamily="1" charset="0"/>
              </a:rPr>
              <a:t>D</a:t>
            </a:r>
          </a:p>
        </p:txBody>
      </p:sp>
    </p:spTree>
    <p:extLst>
      <p:ext uri="{BB962C8B-B14F-4D97-AF65-F5344CB8AC3E}">
        <p14:creationId xmlns:p14="http://schemas.microsoft.com/office/powerpoint/2010/main" val="3889806603"/>
      </p:ext>
    </p:extLst>
  </p:cSld>
  <p:clrMapOvr>
    <a:masterClrMapping/>
  </p:clrMapOvr>
</p:sld>
</file>

<file path=ppt/theme/theme1.xml><?xml version="1.0" encoding="utf-8"?>
<a:theme xmlns:a="http://schemas.openxmlformats.org/drawingml/2006/main" name="SLS October 2016 Dark">
  <a:themeElements>
    <a:clrScheme name=" SLS OCTOBER 2015">
      <a:dk1>
        <a:srgbClr val="FFFFFF"/>
      </a:dk1>
      <a:lt1>
        <a:srgbClr val="FFFFFF"/>
      </a:lt1>
      <a:dk2>
        <a:srgbClr val="FFFFFF"/>
      </a:dk2>
      <a:lt2>
        <a:srgbClr val="FFFFFF"/>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ew SLS DAC3 White Bkgrd PPT Template_Oct292015">
  <a:themeElements>
    <a:clrScheme name="October 2015">
      <a:dk1>
        <a:srgbClr val="000000"/>
      </a:dk1>
      <a:lt1>
        <a:srgbClr val="000000"/>
      </a:lt1>
      <a:dk2>
        <a:srgbClr val="000000"/>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New SLS DAC3 White Bkgrd PPT Template_Oct292015">
  <a:themeElements>
    <a:clrScheme name="October 2015">
      <a:dk1>
        <a:srgbClr val="000000"/>
      </a:dk1>
      <a:lt1>
        <a:srgbClr val="000000"/>
      </a:lt1>
      <a:dk2>
        <a:srgbClr val="000000"/>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6_8141_SLS Feb 2012_Safety_Meeting_Final_SCobb">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LS_Internal_PPT Template_NOV 2015">
  <a:themeElements>
    <a:clrScheme name="October 2015">
      <a:dk1>
        <a:srgbClr val="000000"/>
      </a:dk1>
      <a:lt1>
        <a:srgbClr val="000000"/>
      </a:lt1>
      <a:dk2>
        <a:srgbClr val="000000"/>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DR Kickoff v5.potx" id="{449CED67-68E5-49E9-A61C-1FE0F37301CB}" vid="{83494CF9-5186-41AA-B543-C63DE0AD48BB}"/>
    </a:ext>
  </a:extLst>
</a:theme>
</file>

<file path=ppt/theme/theme6.xml><?xml version="1.0" encoding="utf-8"?>
<a:theme xmlns:a="http://schemas.openxmlformats.org/drawingml/2006/main" name="6_8141_SLS Feb 2012_Safety_Meeting_Final_SCob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0_8141_SLS Feb 2012_Safety_Meeting_Final_SCobb">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D 30000 Figures r10" id="{CFC8E60D-348E-6243-9C3E-B6E5B7325445}" vid="{1227994E-B384-7948-94B3-873D9E9ED6BB}"/>
    </a:ext>
  </a:extLst>
</a:theme>
</file>

<file path=ppt/theme/theme8.xml><?xml version="1.0" encoding="utf-8"?>
<a:theme xmlns:a="http://schemas.openxmlformats.org/drawingml/2006/main" name="7_8141_SLS Feb 2012_Safety_Meeting_Final_SCobb">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D 30000 Figures r10" id="{CFC8E60D-348E-6243-9C3E-B6E5B7325445}" vid="{DA158F8C-A25E-404B-BB60-948D92A8025E}"/>
    </a:ext>
  </a:extLst>
</a:theme>
</file>

<file path=ppt/theme/theme9.xml><?xml version="1.0" encoding="utf-8"?>
<a:theme xmlns:a="http://schemas.openxmlformats.org/drawingml/2006/main" name="SLS_PPT Internal_Sept2014">
  <a:themeElements>
    <a:clrScheme name="Custom 5">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0000CC"/>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4_8141_SLS Feb 2012_Safety_Meeting_Final_SCobb">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D 30000 Figures r10" id="{CFC8E60D-348E-6243-9C3E-B6E5B7325445}" vid="{3B507CD7-42CD-6340-856E-8A9774AE4FDF}"/>
    </a:ext>
  </a:extLst>
</a:theme>
</file>

<file path=ppt/theme/theme11.xml><?xml version="1.0" encoding="utf-8"?>
<a:theme xmlns:a="http://schemas.openxmlformats.org/drawingml/2006/main" name="1_8141_SLS Feb 2012_Safety_Meeting_Final_SCobb">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SLS_PPT Internal_Sept2014">
  <a:themeElements>
    <a:clrScheme name="Custom 5">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0000CC"/>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8_8141_SLS Feb 2012_Safety_Meeting_Final_SCobb">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D 30000 Figures r10" id="{CFC8E60D-348E-6243-9C3E-B6E5B7325445}" vid="{DA158F8C-A25E-404B-BB60-948D92A8025E}"/>
    </a:ext>
  </a:extLst>
</a:theme>
</file>

<file path=ppt/theme/theme1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1B Cargo Template SLS wide screen comp" id="{1C40A65F-FEAB-EA40-9B68-224609BDF604}" vid="{2D348EED-948B-004C-8102-78582F5D0E5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95702</TotalTime>
  <Words>1326</Words>
  <Application>Microsoft Macintosh PowerPoint</Application>
  <PresentationFormat>Letter Paper (8.5x11 in)</PresentationFormat>
  <Paragraphs>307</Paragraphs>
  <Slides>18</Slides>
  <Notes>4</Notes>
  <HiddenSlides>0</HiddenSlides>
  <MMClips>0</MMClips>
  <ScaleCrop>false</ScaleCrop>
  <HeadingPairs>
    <vt:vector size="6" baseType="variant">
      <vt:variant>
        <vt:lpstr>Fonts Used</vt:lpstr>
      </vt:variant>
      <vt:variant>
        <vt:i4>9</vt:i4>
      </vt:variant>
      <vt:variant>
        <vt:lpstr>Theme</vt:lpstr>
      </vt:variant>
      <vt:variant>
        <vt:i4>15</vt:i4>
      </vt:variant>
      <vt:variant>
        <vt:lpstr>Slide Titles</vt:lpstr>
      </vt:variant>
      <vt:variant>
        <vt:i4>18</vt:i4>
      </vt:variant>
    </vt:vector>
  </HeadingPairs>
  <TitlesOfParts>
    <vt:vector size="42" baseType="lpstr">
      <vt:lpstr>.PingFang SC Regular</vt:lpstr>
      <vt:lpstr>55 Helvetica Roman</vt:lpstr>
      <vt:lpstr>Arial</vt:lpstr>
      <vt:lpstr>Arial Black</vt:lpstr>
      <vt:lpstr>Arial Narrow</vt:lpstr>
      <vt:lpstr>Calibri</vt:lpstr>
      <vt:lpstr>Century Gothic</vt:lpstr>
      <vt:lpstr>Lucida Grande</vt:lpstr>
      <vt:lpstr>Wingdings</vt:lpstr>
      <vt:lpstr>SLS October 2016 Dark</vt:lpstr>
      <vt:lpstr>New SLS DAC3 White Bkgrd PPT Template_Oct292015</vt:lpstr>
      <vt:lpstr>1_New SLS DAC3 White Bkgrd PPT Template_Oct292015</vt:lpstr>
      <vt:lpstr>16_8141_SLS Feb 2012_Safety_Meeting_Final_SCobb</vt:lpstr>
      <vt:lpstr>SLS_Internal_PPT Template_NOV 2015</vt:lpstr>
      <vt:lpstr>6_8141_SLS Feb 2012_Safety_Meeting_Final_SCobb</vt:lpstr>
      <vt:lpstr>10_8141_SLS Feb 2012_Safety_Meeting_Final_SCobb</vt:lpstr>
      <vt:lpstr>7_8141_SLS Feb 2012_Safety_Meeting_Final_SCobb</vt:lpstr>
      <vt:lpstr>SLS_PPT Internal_Sept2014</vt:lpstr>
      <vt:lpstr>14_8141_SLS Feb 2012_Safety_Meeting_Final_SCobb</vt:lpstr>
      <vt:lpstr>1_8141_SLS Feb 2012_Safety_Meeting_Final_SCobb</vt:lpstr>
      <vt:lpstr>1_SLS_PPT Internal_Sept2014</vt:lpstr>
      <vt:lpstr>4_Office Theme</vt:lpstr>
      <vt:lpstr>8_8141_SLS Feb 2012_Safety_Meeting_Final_SCobb</vt:lpstr>
      <vt:lpstr>2_Office Theme</vt:lpstr>
      <vt:lpstr>SLS Gateway I-Hab Integration Overview </vt:lpstr>
      <vt:lpstr>Block 1B Crew Expanded View</vt:lpstr>
      <vt:lpstr>GENERIC CON-OPS TO DEPLOY</vt:lpstr>
      <vt:lpstr>SLS Gateway Mission Phase Configurations</vt:lpstr>
      <vt:lpstr>SLS Block 1B Crew/Cargo Integrated Spacecraft/Payload Element (ISPE)</vt:lpstr>
      <vt:lpstr>SLS B1B Accommodations: Logistics Concept</vt:lpstr>
      <vt:lpstr>PowerPoint Presentation</vt:lpstr>
      <vt:lpstr>SLS to Gateway Logistics Needed Design Variables</vt:lpstr>
      <vt:lpstr>SLS Block 1B ISPE PPL, CPL and SPL Interfaces</vt:lpstr>
      <vt:lpstr>SLS CPL CAPABILITY</vt:lpstr>
      <vt:lpstr>SLS PAYLOAD INTEGRATION PROCESS </vt:lpstr>
      <vt:lpstr>SLS Payload Integration Process</vt:lpstr>
      <vt:lpstr>SLS Payload Physical Integration</vt:lpstr>
      <vt:lpstr>Generic SLS Payload Integration Schedule</vt:lpstr>
      <vt:lpstr>SLS Payload Integration Preliminary Next Steps</vt:lpstr>
      <vt:lpstr>PowerPoint Presentation</vt:lpstr>
      <vt:lpstr>SLS Payload Integration Documentation Definition</vt:lpstr>
      <vt:lpstr>SLS Payload Integration Documentation Definition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David Hitt</dc:creator>
  <cp:keywords/>
  <dc:description/>
  <cp:lastModifiedBy>Crumbly, Christopher M. (MSFC-XP50)[ESSCA]</cp:lastModifiedBy>
  <cp:revision>2697</cp:revision>
  <cp:lastPrinted>2020-02-25T19:01:46Z</cp:lastPrinted>
  <dcterms:created xsi:type="dcterms:W3CDTF">2012-06-04T21:09:42Z</dcterms:created>
  <dcterms:modified xsi:type="dcterms:W3CDTF">2021-01-15T22:44:27Z</dcterms:modified>
  <cp:category/>
</cp:coreProperties>
</file>